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695574" cy="51434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649" y="781050"/>
            <a:ext cx="2181225" cy="48577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5350" y="1400175"/>
            <a:ext cx="885825" cy="33337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0524" y="2181225"/>
            <a:ext cx="2428875" cy="29622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14091" y="744918"/>
            <a:ext cx="5707380" cy="1280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8C1515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203194" y="3140265"/>
            <a:ext cx="5404230" cy="1437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8F8F8"/>
                </a:solidFill>
                <a:latin typeface="Lucida Sans Unicode"/>
                <a:cs typeface="Lucida Sans Unicode"/>
              </a:defRPr>
            </a:lvl1pPr>
          </a:lstStyle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8C1515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8F8F8"/>
                </a:solidFill>
                <a:latin typeface="Lucida Sans Unicode"/>
                <a:cs typeface="Lucida Sans Unicode"/>
              </a:defRPr>
            </a:lvl1pPr>
          </a:lstStyle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8C1515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90842" y="1047432"/>
            <a:ext cx="2694305" cy="3433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8F8F8"/>
                </a:solidFill>
                <a:latin typeface="Lucida Sans Unicode"/>
                <a:cs typeface="Lucida Sans Unicode"/>
              </a:defRPr>
            </a:lvl1pPr>
          </a:lstStyle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8C1515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8F8F8"/>
                </a:solidFill>
                <a:latin typeface="Lucida Sans Unicode"/>
                <a:cs typeface="Lucida Sans Unicode"/>
              </a:defRPr>
            </a:lvl1pPr>
          </a:lstStyle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8F8F8"/>
                </a:solidFill>
                <a:latin typeface="Lucida Sans Unicode"/>
                <a:cs typeface="Lucida Sans Unicode"/>
              </a:defRPr>
            </a:lvl1pPr>
          </a:lstStyle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543425"/>
            <a:ext cx="9144000" cy="600075"/>
          </a:xfrm>
          <a:custGeom>
            <a:avLst/>
            <a:gdLst/>
            <a:ahLst/>
            <a:cxnLst/>
            <a:rect l="l" t="t" r="r" b="b"/>
            <a:pathLst>
              <a:path w="9144000" h="600075">
                <a:moveTo>
                  <a:pt x="0" y="600073"/>
                </a:moveTo>
                <a:lnTo>
                  <a:pt x="9144000" y="600073"/>
                </a:lnTo>
                <a:lnTo>
                  <a:pt x="9144000" y="0"/>
                </a:lnTo>
                <a:lnTo>
                  <a:pt x="0" y="0"/>
                </a:lnTo>
                <a:lnTo>
                  <a:pt x="0" y="600073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4325" y="4695825"/>
            <a:ext cx="1466850" cy="33337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47875" y="4752975"/>
            <a:ext cx="1266825" cy="2095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0855" y="-142930"/>
            <a:ext cx="8162289" cy="1108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8C1515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2543" y="1141729"/>
            <a:ext cx="7383145" cy="1461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7785100" y="4719462"/>
            <a:ext cx="1022096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F8F8F8"/>
                </a:solidFill>
                <a:latin typeface="Lucida Sans Unicode"/>
                <a:cs typeface="Lucida Sans Unicode"/>
              </a:defRPr>
            </a:lvl1pPr>
          </a:lstStyle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18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3.jpg"/><Relationship Id="rId3" Type="http://schemas.openxmlformats.org/officeDocument/2006/relationships/image" Target="../media/image964.jpg"/><Relationship Id="rId4" Type="http://schemas.openxmlformats.org/officeDocument/2006/relationships/image" Target="../media/image965.jpg"/><Relationship Id="rId5" Type="http://schemas.openxmlformats.org/officeDocument/2006/relationships/image" Target="../media/image966.jpg"/><Relationship Id="rId6" Type="http://schemas.openxmlformats.org/officeDocument/2006/relationships/image" Target="../media/image967.jpg"/><Relationship Id="rId7" Type="http://schemas.openxmlformats.org/officeDocument/2006/relationships/image" Target="../media/image968.jpg"/><Relationship Id="rId8" Type="http://schemas.openxmlformats.org/officeDocument/2006/relationships/image" Target="../media/image969.jpg"/><Relationship Id="rId9" Type="http://schemas.openxmlformats.org/officeDocument/2006/relationships/image" Target="../media/image970.jpg"/><Relationship Id="rId10" Type="http://schemas.openxmlformats.org/officeDocument/2006/relationships/image" Target="../media/image971.jpg"/><Relationship Id="rId11" Type="http://schemas.openxmlformats.org/officeDocument/2006/relationships/image" Target="../media/image972.jpg"/><Relationship Id="rId12" Type="http://schemas.openxmlformats.org/officeDocument/2006/relationships/image" Target="../media/image973.png"/><Relationship Id="rId13" Type="http://schemas.openxmlformats.org/officeDocument/2006/relationships/image" Target="../media/image974.png"/><Relationship Id="rId14" Type="http://schemas.openxmlformats.org/officeDocument/2006/relationships/image" Target="../media/image975.png"/><Relationship Id="rId15" Type="http://schemas.openxmlformats.org/officeDocument/2006/relationships/image" Target="../media/image976.png"/><Relationship Id="rId16" Type="http://schemas.openxmlformats.org/officeDocument/2006/relationships/image" Target="../media/image977.png"/><Relationship Id="rId17" Type="http://schemas.openxmlformats.org/officeDocument/2006/relationships/image" Target="../media/image978.png"/><Relationship Id="rId18" Type="http://schemas.openxmlformats.org/officeDocument/2006/relationships/image" Target="../media/image979.png"/><Relationship Id="rId19" Type="http://schemas.openxmlformats.org/officeDocument/2006/relationships/image" Target="../media/image980.png"/><Relationship Id="rId20" Type="http://schemas.openxmlformats.org/officeDocument/2006/relationships/image" Target="../media/image981.png"/><Relationship Id="rId21" Type="http://schemas.openxmlformats.org/officeDocument/2006/relationships/image" Target="../media/image982.png"/><Relationship Id="rId22" Type="http://schemas.openxmlformats.org/officeDocument/2006/relationships/image" Target="../media/image983.png"/><Relationship Id="rId23" Type="http://schemas.openxmlformats.org/officeDocument/2006/relationships/image" Target="../media/image984.png"/><Relationship Id="rId24" Type="http://schemas.openxmlformats.org/officeDocument/2006/relationships/image" Target="../media/image985.png"/><Relationship Id="rId25" Type="http://schemas.openxmlformats.org/officeDocument/2006/relationships/image" Target="../media/image986.png"/><Relationship Id="rId26" Type="http://schemas.openxmlformats.org/officeDocument/2006/relationships/image" Target="../media/image987.png"/><Relationship Id="rId27" Type="http://schemas.openxmlformats.org/officeDocument/2006/relationships/image" Target="../media/image988.png"/><Relationship Id="rId28" Type="http://schemas.openxmlformats.org/officeDocument/2006/relationships/image" Target="../media/image989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0.png"/><Relationship Id="rId3" Type="http://schemas.openxmlformats.org/officeDocument/2006/relationships/image" Target="../media/image991.png"/><Relationship Id="rId4" Type="http://schemas.openxmlformats.org/officeDocument/2006/relationships/image" Target="../media/image992.png"/><Relationship Id="rId5" Type="http://schemas.openxmlformats.org/officeDocument/2006/relationships/image" Target="../media/image993.png"/><Relationship Id="rId6" Type="http://schemas.openxmlformats.org/officeDocument/2006/relationships/image" Target="../media/image994.png"/><Relationship Id="rId7" Type="http://schemas.openxmlformats.org/officeDocument/2006/relationships/image" Target="../media/image995.png"/><Relationship Id="rId8" Type="http://schemas.openxmlformats.org/officeDocument/2006/relationships/image" Target="../media/image996.png"/><Relationship Id="rId9" Type="http://schemas.openxmlformats.org/officeDocument/2006/relationships/image" Target="../media/image997.png"/><Relationship Id="rId10" Type="http://schemas.openxmlformats.org/officeDocument/2006/relationships/image" Target="../media/image998.png"/><Relationship Id="rId11" Type="http://schemas.openxmlformats.org/officeDocument/2006/relationships/image" Target="../media/image999.png"/><Relationship Id="rId12" Type="http://schemas.openxmlformats.org/officeDocument/2006/relationships/image" Target="../media/image1000.png"/><Relationship Id="rId13" Type="http://schemas.openxmlformats.org/officeDocument/2006/relationships/image" Target="../media/image1001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2.png"/><Relationship Id="rId3" Type="http://schemas.openxmlformats.org/officeDocument/2006/relationships/image" Target="../media/image1003.png"/><Relationship Id="rId4" Type="http://schemas.openxmlformats.org/officeDocument/2006/relationships/image" Target="../media/image1004.png"/><Relationship Id="rId5" Type="http://schemas.openxmlformats.org/officeDocument/2006/relationships/image" Target="../media/image1005.png"/><Relationship Id="rId6" Type="http://schemas.openxmlformats.org/officeDocument/2006/relationships/image" Target="../media/image1006.png"/><Relationship Id="rId7" Type="http://schemas.openxmlformats.org/officeDocument/2006/relationships/image" Target="../media/image1007.png"/><Relationship Id="rId8" Type="http://schemas.openxmlformats.org/officeDocument/2006/relationships/image" Target="../media/image1008.png"/><Relationship Id="rId9" Type="http://schemas.openxmlformats.org/officeDocument/2006/relationships/image" Target="../media/image1009.png"/><Relationship Id="rId10" Type="http://schemas.openxmlformats.org/officeDocument/2006/relationships/image" Target="../media/image1010.png"/><Relationship Id="rId11" Type="http://schemas.openxmlformats.org/officeDocument/2006/relationships/image" Target="../media/image1011.png"/><Relationship Id="rId12" Type="http://schemas.openxmlformats.org/officeDocument/2006/relationships/image" Target="../media/image1012.png"/><Relationship Id="rId13" Type="http://schemas.openxmlformats.org/officeDocument/2006/relationships/image" Target="../media/image1013.png"/><Relationship Id="rId14" Type="http://schemas.openxmlformats.org/officeDocument/2006/relationships/image" Target="../media/image1014.png"/><Relationship Id="rId15" Type="http://schemas.openxmlformats.org/officeDocument/2006/relationships/image" Target="../media/image1015.png"/><Relationship Id="rId16" Type="http://schemas.openxmlformats.org/officeDocument/2006/relationships/image" Target="../media/image1016.png"/><Relationship Id="rId17" Type="http://schemas.openxmlformats.org/officeDocument/2006/relationships/image" Target="../media/image1017.png"/><Relationship Id="rId18" Type="http://schemas.openxmlformats.org/officeDocument/2006/relationships/image" Target="../media/image1018.png"/><Relationship Id="rId19" Type="http://schemas.openxmlformats.org/officeDocument/2006/relationships/image" Target="../media/image1019.png"/><Relationship Id="rId20" Type="http://schemas.openxmlformats.org/officeDocument/2006/relationships/image" Target="../media/image1020.png"/><Relationship Id="rId21" Type="http://schemas.openxmlformats.org/officeDocument/2006/relationships/image" Target="../media/image1021.png"/><Relationship Id="rId22" Type="http://schemas.openxmlformats.org/officeDocument/2006/relationships/image" Target="../media/image1022.png"/><Relationship Id="rId23" Type="http://schemas.openxmlformats.org/officeDocument/2006/relationships/image" Target="../media/image1023.png"/><Relationship Id="rId24" Type="http://schemas.openxmlformats.org/officeDocument/2006/relationships/image" Target="../media/image1024.png"/><Relationship Id="rId25" Type="http://schemas.openxmlformats.org/officeDocument/2006/relationships/image" Target="../media/image1025.png"/><Relationship Id="rId26" Type="http://schemas.openxmlformats.org/officeDocument/2006/relationships/image" Target="../media/image1026.png"/><Relationship Id="rId27" Type="http://schemas.openxmlformats.org/officeDocument/2006/relationships/image" Target="../media/image1027.png"/><Relationship Id="rId28" Type="http://schemas.openxmlformats.org/officeDocument/2006/relationships/image" Target="../media/image1028.png"/><Relationship Id="rId29" Type="http://schemas.openxmlformats.org/officeDocument/2006/relationships/image" Target="../media/image1029.png"/><Relationship Id="rId30" Type="http://schemas.openxmlformats.org/officeDocument/2006/relationships/image" Target="../media/image1030.png"/><Relationship Id="rId31" Type="http://schemas.openxmlformats.org/officeDocument/2006/relationships/image" Target="../media/image1031.png"/><Relationship Id="rId32" Type="http://schemas.openxmlformats.org/officeDocument/2006/relationships/image" Target="../media/image1032.png"/><Relationship Id="rId33" Type="http://schemas.openxmlformats.org/officeDocument/2006/relationships/image" Target="../media/image1033.png"/><Relationship Id="rId34" Type="http://schemas.openxmlformats.org/officeDocument/2006/relationships/image" Target="../media/image1034.png"/><Relationship Id="rId35" Type="http://schemas.openxmlformats.org/officeDocument/2006/relationships/image" Target="../media/image18.png"/><Relationship Id="rId36" Type="http://schemas.openxmlformats.org/officeDocument/2006/relationships/image" Target="../media/image1035.png"/><Relationship Id="rId37" Type="http://schemas.openxmlformats.org/officeDocument/2006/relationships/image" Target="../media/image1036.png"/><Relationship Id="rId38" Type="http://schemas.openxmlformats.org/officeDocument/2006/relationships/image" Target="../media/image1037.png"/><Relationship Id="rId39" Type="http://schemas.openxmlformats.org/officeDocument/2006/relationships/image" Target="../media/image1038.png"/><Relationship Id="rId40" Type="http://schemas.openxmlformats.org/officeDocument/2006/relationships/image" Target="../media/image1039.png"/><Relationship Id="rId41" Type="http://schemas.openxmlformats.org/officeDocument/2006/relationships/image" Target="../media/image1040.png"/><Relationship Id="rId42" Type="http://schemas.openxmlformats.org/officeDocument/2006/relationships/image" Target="../media/image61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1.png"/><Relationship Id="rId3" Type="http://schemas.openxmlformats.org/officeDocument/2006/relationships/image" Target="../media/image1042.png"/><Relationship Id="rId4" Type="http://schemas.openxmlformats.org/officeDocument/2006/relationships/image" Target="../media/image1043.png"/><Relationship Id="rId5" Type="http://schemas.openxmlformats.org/officeDocument/2006/relationships/image" Target="../media/image1044.png"/><Relationship Id="rId6" Type="http://schemas.openxmlformats.org/officeDocument/2006/relationships/image" Target="../media/image1045.png"/><Relationship Id="rId7" Type="http://schemas.openxmlformats.org/officeDocument/2006/relationships/image" Target="../media/image1046.png"/><Relationship Id="rId8" Type="http://schemas.openxmlformats.org/officeDocument/2006/relationships/image" Target="../media/image1047.png"/><Relationship Id="rId9" Type="http://schemas.openxmlformats.org/officeDocument/2006/relationships/image" Target="../media/image1048.png"/><Relationship Id="rId10" Type="http://schemas.openxmlformats.org/officeDocument/2006/relationships/image" Target="../media/image1049.png"/><Relationship Id="rId11" Type="http://schemas.openxmlformats.org/officeDocument/2006/relationships/image" Target="../media/image1050.png"/><Relationship Id="rId12" Type="http://schemas.openxmlformats.org/officeDocument/2006/relationships/image" Target="../media/image1051.png"/><Relationship Id="rId13" Type="http://schemas.openxmlformats.org/officeDocument/2006/relationships/image" Target="../media/image1052.png"/><Relationship Id="rId14" Type="http://schemas.openxmlformats.org/officeDocument/2006/relationships/image" Target="../media/image1053.png"/><Relationship Id="rId15" Type="http://schemas.openxmlformats.org/officeDocument/2006/relationships/image" Target="../media/image1054.png"/><Relationship Id="rId16" Type="http://schemas.openxmlformats.org/officeDocument/2006/relationships/image" Target="../media/image1055.png"/><Relationship Id="rId17" Type="http://schemas.openxmlformats.org/officeDocument/2006/relationships/image" Target="../media/image1056.png"/><Relationship Id="rId18" Type="http://schemas.openxmlformats.org/officeDocument/2006/relationships/image" Target="../media/image1057.png"/><Relationship Id="rId19" Type="http://schemas.openxmlformats.org/officeDocument/2006/relationships/image" Target="../media/image1058.png"/><Relationship Id="rId20" Type="http://schemas.openxmlformats.org/officeDocument/2006/relationships/image" Target="../media/image1059.png"/><Relationship Id="rId21" Type="http://schemas.openxmlformats.org/officeDocument/2006/relationships/image" Target="../media/image1060.png"/><Relationship Id="rId22" Type="http://schemas.openxmlformats.org/officeDocument/2006/relationships/image" Target="../media/image1061.png"/><Relationship Id="rId23" Type="http://schemas.openxmlformats.org/officeDocument/2006/relationships/image" Target="../media/image1062.png"/><Relationship Id="rId24" Type="http://schemas.openxmlformats.org/officeDocument/2006/relationships/image" Target="../media/image1063.png"/><Relationship Id="rId25" Type="http://schemas.openxmlformats.org/officeDocument/2006/relationships/image" Target="../media/image1064.png"/><Relationship Id="rId26" Type="http://schemas.openxmlformats.org/officeDocument/2006/relationships/image" Target="../media/image1065.png"/><Relationship Id="rId27" Type="http://schemas.openxmlformats.org/officeDocument/2006/relationships/image" Target="../media/image1066.png"/><Relationship Id="rId28" Type="http://schemas.openxmlformats.org/officeDocument/2006/relationships/image" Target="../media/image1067.png"/><Relationship Id="rId29" Type="http://schemas.openxmlformats.org/officeDocument/2006/relationships/image" Target="../media/image1068.png"/><Relationship Id="rId30" Type="http://schemas.openxmlformats.org/officeDocument/2006/relationships/image" Target="../media/image1069.png"/><Relationship Id="rId31" Type="http://schemas.openxmlformats.org/officeDocument/2006/relationships/image" Target="../media/image18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0.png"/><Relationship Id="rId3" Type="http://schemas.openxmlformats.org/officeDocument/2006/relationships/image" Target="../media/image1071.png"/><Relationship Id="rId4" Type="http://schemas.openxmlformats.org/officeDocument/2006/relationships/image" Target="../media/image1072.png"/><Relationship Id="rId5" Type="http://schemas.openxmlformats.org/officeDocument/2006/relationships/image" Target="../media/image1073.png"/><Relationship Id="rId6" Type="http://schemas.openxmlformats.org/officeDocument/2006/relationships/image" Target="../media/image1074.png"/><Relationship Id="rId7" Type="http://schemas.openxmlformats.org/officeDocument/2006/relationships/image" Target="../media/image1075.png"/><Relationship Id="rId8" Type="http://schemas.openxmlformats.org/officeDocument/2006/relationships/image" Target="../media/image171.png"/><Relationship Id="rId9" Type="http://schemas.openxmlformats.org/officeDocument/2006/relationships/image" Target="../media/image18.png"/><Relationship Id="rId10" Type="http://schemas.openxmlformats.org/officeDocument/2006/relationships/image" Target="../media/image61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6.png"/><Relationship Id="rId3" Type="http://schemas.openxmlformats.org/officeDocument/2006/relationships/image" Target="../media/image1077.png"/><Relationship Id="rId4" Type="http://schemas.openxmlformats.org/officeDocument/2006/relationships/image" Target="../media/image1078.png"/><Relationship Id="rId5" Type="http://schemas.openxmlformats.org/officeDocument/2006/relationships/image" Target="../media/image1079.png"/><Relationship Id="rId6" Type="http://schemas.openxmlformats.org/officeDocument/2006/relationships/image" Target="../media/image1080.png"/><Relationship Id="rId7" Type="http://schemas.openxmlformats.org/officeDocument/2006/relationships/image" Target="../media/image1081.png"/><Relationship Id="rId8" Type="http://schemas.openxmlformats.org/officeDocument/2006/relationships/image" Target="../media/image1082.png"/><Relationship Id="rId9" Type="http://schemas.openxmlformats.org/officeDocument/2006/relationships/image" Target="../media/image1083.png"/><Relationship Id="rId10" Type="http://schemas.openxmlformats.org/officeDocument/2006/relationships/image" Target="../media/image1084.png"/><Relationship Id="rId11" Type="http://schemas.openxmlformats.org/officeDocument/2006/relationships/image" Target="../media/image1085.png"/><Relationship Id="rId12" Type="http://schemas.openxmlformats.org/officeDocument/2006/relationships/image" Target="../media/image1086.png"/><Relationship Id="rId13" Type="http://schemas.openxmlformats.org/officeDocument/2006/relationships/image" Target="../media/image1087.png"/><Relationship Id="rId14" Type="http://schemas.openxmlformats.org/officeDocument/2006/relationships/image" Target="../media/image1088.png"/><Relationship Id="rId15" Type="http://schemas.openxmlformats.org/officeDocument/2006/relationships/image" Target="../media/image61.png"/><Relationship Id="rId16" Type="http://schemas.openxmlformats.org/officeDocument/2006/relationships/image" Target="../media/image663.png"/><Relationship Id="rId17" Type="http://schemas.openxmlformats.org/officeDocument/2006/relationships/image" Target="../media/image18.png"/><Relationship Id="rId18" Type="http://schemas.openxmlformats.org/officeDocument/2006/relationships/image" Target="../media/image1089.png"/><Relationship Id="rId19" Type="http://schemas.openxmlformats.org/officeDocument/2006/relationships/image" Target="../media/image1090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1.png"/><Relationship Id="rId3" Type="http://schemas.openxmlformats.org/officeDocument/2006/relationships/image" Target="../media/image1092.png"/><Relationship Id="rId4" Type="http://schemas.openxmlformats.org/officeDocument/2006/relationships/image" Target="../media/image1093.png"/><Relationship Id="rId5" Type="http://schemas.openxmlformats.org/officeDocument/2006/relationships/image" Target="../media/image1094.png"/><Relationship Id="rId6" Type="http://schemas.openxmlformats.org/officeDocument/2006/relationships/image" Target="../media/image109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6.png"/><Relationship Id="rId3" Type="http://schemas.openxmlformats.org/officeDocument/2006/relationships/image" Target="../media/image1097.png"/><Relationship Id="rId4" Type="http://schemas.openxmlformats.org/officeDocument/2006/relationships/image" Target="../media/image1098.png"/><Relationship Id="rId5" Type="http://schemas.openxmlformats.org/officeDocument/2006/relationships/image" Target="../media/image1099.png"/><Relationship Id="rId6" Type="http://schemas.openxmlformats.org/officeDocument/2006/relationships/image" Target="../media/image1100.png"/><Relationship Id="rId7" Type="http://schemas.openxmlformats.org/officeDocument/2006/relationships/image" Target="../media/image1101.png"/><Relationship Id="rId8" Type="http://schemas.openxmlformats.org/officeDocument/2006/relationships/image" Target="../media/image1102.png"/><Relationship Id="rId9" Type="http://schemas.openxmlformats.org/officeDocument/2006/relationships/image" Target="../media/image1103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4.png"/><Relationship Id="rId3" Type="http://schemas.openxmlformats.org/officeDocument/2006/relationships/image" Target="../media/image1105.png"/><Relationship Id="rId4" Type="http://schemas.openxmlformats.org/officeDocument/2006/relationships/image" Target="../media/image1106.png"/><Relationship Id="rId5" Type="http://schemas.openxmlformats.org/officeDocument/2006/relationships/image" Target="../media/image1107.png"/><Relationship Id="rId6" Type="http://schemas.openxmlformats.org/officeDocument/2006/relationships/image" Target="../media/image1108.png"/><Relationship Id="rId7" Type="http://schemas.openxmlformats.org/officeDocument/2006/relationships/image" Target="../media/image1109.png"/><Relationship Id="rId8" Type="http://schemas.openxmlformats.org/officeDocument/2006/relationships/image" Target="../media/image1110.png"/><Relationship Id="rId9" Type="http://schemas.openxmlformats.org/officeDocument/2006/relationships/image" Target="../media/image1111.png"/><Relationship Id="rId10" Type="http://schemas.openxmlformats.org/officeDocument/2006/relationships/image" Target="../media/image1112.png"/><Relationship Id="rId11" Type="http://schemas.openxmlformats.org/officeDocument/2006/relationships/image" Target="../media/image1113.png"/><Relationship Id="rId12" Type="http://schemas.openxmlformats.org/officeDocument/2006/relationships/image" Target="../media/image1114.png"/><Relationship Id="rId13" Type="http://schemas.openxmlformats.org/officeDocument/2006/relationships/image" Target="../media/image1115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6.png"/><Relationship Id="rId3" Type="http://schemas.openxmlformats.org/officeDocument/2006/relationships/image" Target="../media/image1117.png"/><Relationship Id="rId4" Type="http://schemas.openxmlformats.org/officeDocument/2006/relationships/image" Target="../media/image1118.png"/><Relationship Id="rId5" Type="http://schemas.openxmlformats.org/officeDocument/2006/relationships/image" Target="../media/image1119.png"/><Relationship Id="rId6" Type="http://schemas.openxmlformats.org/officeDocument/2006/relationships/image" Target="../media/image1120.png"/><Relationship Id="rId7" Type="http://schemas.openxmlformats.org/officeDocument/2006/relationships/image" Target="../media/image1121.png"/><Relationship Id="rId8" Type="http://schemas.openxmlformats.org/officeDocument/2006/relationships/image" Target="../media/image1122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3.png"/><Relationship Id="rId3" Type="http://schemas.openxmlformats.org/officeDocument/2006/relationships/image" Target="../media/image1124.png"/><Relationship Id="rId4" Type="http://schemas.openxmlformats.org/officeDocument/2006/relationships/image" Target="../media/image1125.png"/><Relationship Id="rId5" Type="http://schemas.openxmlformats.org/officeDocument/2006/relationships/image" Target="../media/image1126.png"/><Relationship Id="rId6" Type="http://schemas.openxmlformats.org/officeDocument/2006/relationships/image" Target="../media/image1127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8.jpg"/><Relationship Id="rId3" Type="http://schemas.openxmlformats.org/officeDocument/2006/relationships/image" Target="../media/image1129.jpg"/><Relationship Id="rId4" Type="http://schemas.openxmlformats.org/officeDocument/2006/relationships/image" Target="../media/image1130.jpg"/><Relationship Id="rId5" Type="http://schemas.openxmlformats.org/officeDocument/2006/relationships/image" Target="../media/image1131.png"/><Relationship Id="rId6" Type="http://schemas.openxmlformats.org/officeDocument/2006/relationships/image" Target="../media/image1132.png"/><Relationship Id="rId7" Type="http://schemas.openxmlformats.org/officeDocument/2006/relationships/image" Target="../media/image1133.png"/><Relationship Id="rId8" Type="http://schemas.openxmlformats.org/officeDocument/2006/relationships/image" Target="../media/image1134.png"/><Relationship Id="rId9" Type="http://schemas.openxmlformats.org/officeDocument/2006/relationships/image" Target="../media/image1135.png"/><Relationship Id="rId10" Type="http://schemas.openxmlformats.org/officeDocument/2006/relationships/image" Target="../media/image1136.png"/><Relationship Id="rId11" Type="http://schemas.openxmlformats.org/officeDocument/2006/relationships/image" Target="../media/image1137.png"/><Relationship Id="rId12" Type="http://schemas.openxmlformats.org/officeDocument/2006/relationships/image" Target="../media/image1138.png"/><Relationship Id="rId13" Type="http://schemas.openxmlformats.org/officeDocument/2006/relationships/image" Target="../media/image1139.png"/><Relationship Id="rId14" Type="http://schemas.openxmlformats.org/officeDocument/2006/relationships/image" Target="../media/image1140.png"/><Relationship Id="rId15" Type="http://schemas.openxmlformats.org/officeDocument/2006/relationships/image" Target="../media/image1141.png"/><Relationship Id="rId16" Type="http://schemas.openxmlformats.org/officeDocument/2006/relationships/image" Target="../media/image1142.png"/><Relationship Id="rId17" Type="http://schemas.openxmlformats.org/officeDocument/2006/relationships/image" Target="../media/image1143.png"/><Relationship Id="rId18" Type="http://schemas.openxmlformats.org/officeDocument/2006/relationships/image" Target="../media/image1144.png"/><Relationship Id="rId19" Type="http://schemas.openxmlformats.org/officeDocument/2006/relationships/image" Target="../media/image1145.png"/><Relationship Id="rId20" Type="http://schemas.openxmlformats.org/officeDocument/2006/relationships/image" Target="../media/image1146.png"/><Relationship Id="rId21" Type="http://schemas.openxmlformats.org/officeDocument/2006/relationships/image" Target="../media/image1147.png"/><Relationship Id="rId22" Type="http://schemas.openxmlformats.org/officeDocument/2006/relationships/image" Target="../media/image1148.png"/><Relationship Id="rId23" Type="http://schemas.openxmlformats.org/officeDocument/2006/relationships/image" Target="../media/image1149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0.png"/><Relationship Id="rId3" Type="http://schemas.openxmlformats.org/officeDocument/2006/relationships/image" Target="../media/image1151.png"/><Relationship Id="rId4" Type="http://schemas.openxmlformats.org/officeDocument/2006/relationships/image" Target="../media/image1152.png"/><Relationship Id="rId5" Type="http://schemas.openxmlformats.org/officeDocument/2006/relationships/image" Target="../media/image1153.png"/><Relationship Id="rId6" Type="http://schemas.openxmlformats.org/officeDocument/2006/relationships/image" Target="../media/image1154.png"/><Relationship Id="rId7" Type="http://schemas.openxmlformats.org/officeDocument/2006/relationships/image" Target="../media/image1155.png"/><Relationship Id="rId8" Type="http://schemas.openxmlformats.org/officeDocument/2006/relationships/image" Target="../media/image1156.png"/><Relationship Id="rId9" Type="http://schemas.openxmlformats.org/officeDocument/2006/relationships/image" Target="../media/image1157.png"/><Relationship Id="rId10" Type="http://schemas.openxmlformats.org/officeDocument/2006/relationships/image" Target="../media/image1158.png"/><Relationship Id="rId11" Type="http://schemas.openxmlformats.org/officeDocument/2006/relationships/image" Target="../media/image1159.png"/><Relationship Id="rId12" Type="http://schemas.openxmlformats.org/officeDocument/2006/relationships/image" Target="../media/image1160.png"/><Relationship Id="rId13" Type="http://schemas.openxmlformats.org/officeDocument/2006/relationships/image" Target="../media/image1161.png"/><Relationship Id="rId14" Type="http://schemas.openxmlformats.org/officeDocument/2006/relationships/image" Target="../media/image1162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3.png"/><Relationship Id="rId3" Type="http://schemas.openxmlformats.org/officeDocument/2006/relationships/image" Target="../media/image1164.png"/><Relationship Id="rId4" Type="http://schemas.openxmlformats.org/officeDocument/2006/relationships/image" Target="../media/image1165.png"/><Relationship Id="rId5" Type="http://schemas.openxmlformats.org/officeDocument/2006/relationships/image" Target="../media/image1166.png"/><Relationship Id="rId6" Type="http://schemas.openxmlformats.org/officeDocument/2006/relationships/image" Target="../media/image1167.png"/><Relationship Id="rId7" Type="http://schemas.openxmlformats.org/officeDocument/2006/relationships/image" Target="../media/image1168.png"/><Relationship Id="rId8" Type="http://schemas.openxmlformats.org/officeDocument/2006/relationships/image" Target="../media/image1169.png"/><Relationship Id="rId9" Type="http://schemas.openxmlformats.org/officeDocument/2006/relationships/image" Target="../media/image1170.png"/><Relationship Id="rId10" Type="http://schemas.openxmlformats.org/officeDocument/2006/relationships/image" Target="../media/image18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1.png"/><Relationship Id="rId3" Type="http://schemas.openxmlformats.org/officeDocument/2006/relationships/image" Target="../media/image1172.png"/><Relationship Id="rId4" Type="http://schemas.openxmlformats.org/officeDocument/2006/relationships/image" Target="../media/image1173.png"/><Relationship Id="rId5" Type="http://schemas.openxmlformats.org/officeDocument/2006/relationships/image" Target="../media/image1174.png"/><Relationship Id="rId6" Type="http://schemas.openxmlformats.org/officeDocument/2006/relationships/image" Target="../media/image1175.png"/><Relationship Id="rId7" Type="http://schemas.openxmlformats.org/officeDocument/2006/relationships/image" Target="../media/image1176.png"/><Relationship Id="rId8" Type="http://schemas.openxmlformats.org/officeDocument/2006/relationships/image" Target="../media/image1177.png"/><Relationship Id="rId9" Type="http://schemas.openxmlformats.org/officeDocument/2006/relationships/image" Target="../media/image1178.png"/><Relationship Id="rId10" Type="http://schemas.openxmlformats.org/officeDocument/2006/relationships/image" Target="../media/image1179.png"/><Relationship Id="rId11" Type="http://schemas.openxmlformats.org/officeDocument/2006/relationships/image" Target="../media/image1180.png"/><Relationship Id="rId12" Type="http://schemas.openxmlformats.org/officeDocument/2006/relationships/image" Target="../media/image1181.png"/><Relationship Id="rId13" Type="http://schemas.openxmlformats.org/officeDocument/2006/relationships/image" Target="../media/image118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0.png"/><Relationship Id="rId10" Type="http://schemas.openxmlformats.org/officeDocument/2006/relationships/image" Target="../media/image73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74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83.png"/><Relationship Id="rId3" Type="http://schemas.openxmlformats.org/officeDocument/2006/relationships/image" Target="../media/image1184.png"/><Relationship Id="rId4" Type="http://schemas.openxmlformats.org/officeDocument/2006/relationships/image" Target="../media/image1185.png"/><Relationship Id="rId5" Type="http://schemas.openxmlformats.org/officeDocument/2006/relationships/image" Target="../media/image1186.png"/><Relationship Id="rId6" Type="http://schemas.openxmlformats.org/officeDocument/2006/relationships/image" Target="../media/image1187.pn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8.png"/><Relationship Id="rId3" Type="http://schemas.openxmlformats.org/officeDocument/2006/relationships/image" Target="../media/image1189.png"/><Relationship Id="rId4" Type="http://schemas.openxmlformats.org/officeDocument/2006/relationships/image" Target="../media/image1190.png"/><Relationship Id="rId5" Type="http://schemas.openxmlformats.org/officeDocument/2006/relationships/image" Target="../media/image1191.png"/><Relationship Id="rId6" Type="http://schemas.openxmlformats.org/officeDocument/2006/relationships/image" Target="../media/image1192.png"/><Relationship Id="rId7" Type="http://schemas.openxmlformats.org/officeDocument/2006/relationships/image" Target="../media/image1193.pn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4.png"/><Relationship Id="rId3" Type="http://schemas.openxmlformats.org/officeDocument/2006/relationships/image" Target="../media/image1195.png"/><Relationship Id="rId4" Type="http://schemas.openxmlformats.org/officeDocument/2006/relationships/image" Target="../media/image18.png"/><Relationship Id="rId5" Type="http://schemas.openxmlformats.org/officeDocument/2006/relationships/image" Target="../media/image1196.pn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7.pn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8.jpg"/><Relationship Id="rId3" Type="http://schemas.openxmlformats.org/officeDocument/2006/relationships/image" Target="../media/image1199.jpg"/><Relationship Id="rId4" Type="http://schemas.openxmlformats.org/officeDocument/2006/relationships/image" Target="../media/image1200.png"/><Relationship Id="rId5" Type="http://schemas.openxmlformats.org/officeDocument/2006/relationships/image" Target="../media/image1201.png"/><Relationship Id="rId6" Type="http://schemas.openxmlformats.org/officeDocument/2006/relationships/image" Target="../media/image1202.png"/><Relationship Id="rId7" Type="http://schemas.openxmlformats.org/officeDocument/2006/relationships/image" Target="../media/image1203.png"/><Relationship Id="rId8" Type="http://schemas.openxmlformats.org/officeDocument/2006/relationships/image" Target="../media/image1204.png"/><Relationship Id="rId9" Type="http://schemas.openxmlformats.org/officeDocument/2006/relationships/image" Target="../media/image1205.png"/><Relationship Id="rId10" Type="http://schemas.openxmlformats.org/officeDocument/2006/relationships/image" Target="../media/image1206.png"/><Relationship Id="rId11" Type="http://schemas.openxmlformats.org/officeDocument/2006/relationships/image" Target="../media/image1207.png"/><Relationship Id="rId12" Type="http://schemas.openxmlformats.org/officeDocument/2006/relationships/image" Target="../media/image1208.png"/><Relationship Id="rId13" Type="http://schemas.openxmlformats.org/officeDocument/2006/relationships/image" Target="../media/image1209.png"/><Relationship Id="rId14" Type="http://schemas.openxmlformats.org/officeDocument/2006/relationships/image" Target="../media/image1210.png"/><Relationship Id="rId15" Type="http://schemas.openxmlformats.org/officeDocument/2006/relationships/image" Target="../media/image1211.png"/><Relationship Id="rId16" Type="http://schemas.openxmlformats.org/officeDocument/2006/relationships/image" Target="../media/image1212.pn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3.png"/><Relationship Id="rId3" Type="http://schemas.openxmlformats.org/officeDocument/2006/relationships/image" Target="../media/image1214.png"/><Relationship Id="rId4" Type="http://schemas.openxmlformats.org/officeDocument/2006/relationships/image" Target="../media/image1215.png"/><Relationship Id="rId5" Type="http://schemas.openxmlformats.org/officeDocument/2006/relationships/image" Target="../media/image1216.png"/><Relationship Id="rId6" Type="http://schemas.openxmlformats.org/officeDocument/2006/relationships/image" Target="../media/image1217.png"/><Relationship Id="rId7" Type="http://schemas.openxmlformats.org/officeDocument/2006/relationships/image" Target="../media/image1218.png"/><Relationship Id="rId8" Type="http://schemas.openxmlformats.org/officeDocument/2006/relationships/image" Target="../media/image1219.png"/><Relationship Id="rId9" Type="http://schemas.openxmlformats.org/officeDocument/2006/relationships/image" Target="../media/image1220.pn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70.png"/><Relationship Id="rId9" Type="http://schemas.openxmlformats.org/officeDocument/2006/relationships/image" Target="../media/image77.png"/><Relationship Id="rId10" Type="http://schemas.openxmlformats.org/officeDocument/2006/relationships/image" Target="../media/image86.png"/><Relationship Id="rId11" Type="http://schemas.openxmlformats.org/officeDocument/2006/relationships/image" Target="../media/image73.png"/><Relationship Id="rId12" Type="http://schemas.openxmlformats.org/officeDocument/2006/relationships/image" Target="../media/image87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81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8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Relationship Id="rId21" Type="http://schemas.openxmlformats.org/officeDocument/2006/relationships/image" Target="../media/image80.png"/><Relationship Id="rId22" Type="http://schemas.openxmlformats.org/officeDocument/2006/relationships/image" Target="../media/image18.png"/><Relationship Id="rId23" Type="http://schemas.openxmlformats.org/officeDocument/2006/relationships/image" Target="../media/image89.jp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26" Type="http://schemas.openxmlformats.org/officeDocument/2006/relationships/image" Target="../media/image92.png"/><Relationship Id="rId27" Type="http://schemas.openxmlformats.org/officeDocument/2006/relationships/image" Target="../media/image93.png"/><Relationship Id="rId28" Type="http://schemas.openxmlformats.org/officeDocument/2006/relationships/image" Target="../media/image94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1.png"/><Relationship Id="rId3" Type="http://schemas.openxmlformats.org/officeDocument/2006/relationships/image" Target="../media/image1222.png"/><Relationship Id="rId4" Type="http://schemas.openxmlformats.org/officeDocument/2006/relationships/image" Target="../media/image1223.png"/><Relationship Id="rId5" Type="http://schemas.openxmlformats.org/officeDocument/2006/relationships/image" Target="../media/image1224.png"/><Relationship Id="rId6" Type="http://schemas.openxmlformats.org/officeDocument/2006/relationships/image" Target="../media/image1225.pn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6.png"/><Relationship Id="rId3" Type="http://schemas.openxmlformats.org/officeDocument/2006/relationships/image" Target="../media/image1227.png"/><Relationship Id="rId4" Type="http://schemas.openxmlformats.org/officeDocument/2006/relationships/image" Target="../media/image1228.png"/><Relationship Id="rId5" Type="http://schemas.openxmlformats.org/officeDocument/2006/relationships/image" Target="../media/image1229.png"/><Relationship Id="rId6" Type="http://schemas.openxmlformats.org/officeDocument/2006/relationships/image" Target="../media/image1230.png"/><Relationship Id="rId7" Type="http://schemas.openxmlformats.org/officeDocument/2006/relationships/image" Target="../media/image1231.pn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2.png"/><Relationship Id="rId3" Type="http://schemas.openxmlformats.org/officeDocument/2006/relationships/image" Target="../media/image1233.png"/><Relationship Id="rId4" Type="http://schemas.openxmlformats.org/officeDocument/2006/relationships/image" Target="../media/image1234.png"/><Relationship Id="rId5" Type="http://schemas.openxmlformats.org/officeDocument/2006/relationships/image" Target="../media/image1235.png"/><Relationship Id="rId6" Type="http://schemas.openxmlformats.org/officeDocument/2006/relationships/image" Target="../media/image1236.png"/><Relationship Id="rId7" Type="http://schemas.openxmlformats.org/officeDocument/2006/relationships/image" Target="../media/image1237.png"/><Relationship Id="rId8" Type="http://schemas.openxmlformats.org/officeDocument/2006/relationships/image" Target="../media/image1238.png"/><Relationship Id="rId9" Type="http://schemas.openxmlformats.org/officeDocument/2006/relationships/image" Target="../media/image1239.png"/><Relationship Id="rId10" Type="http://schemas.openxmlformats.org/officeDocument/2006/relationships/image" Target="../media/image1240.png"/><Relationship Id="rId11" Type="http://schemas.openxmlformats.org/officeDocument/2006/relationships/image" Target="../media/image1241.png"/><Relationship Id="rId12" Type="http://schemas.openxmlformats.org/officeDocument/2006/relationships/image" Target="../media/image1242.png"/><Relationship Id="rId13" Type="http://schemas.openxmlformats.org/officeDocument/2006/relationships/image" Target="../media/image1243.png"/><Relationship Id="rId14" Type="http://schemas.openxmlformats.org/officeDocument/2006/relationships/image" Target="../media/image1244.png"/><Relationship Id="rId15" Type="http://schemas.openxmlformats.org/officeDocument/2006/relationships/image" Target="../media/image1245.png"/><Relationship Id="rId16" Type="http://schemas.openxmlformats.org/officeDocument/2006/relationships/image" Target="../media/image1246.png"/><Relationship Id="rId17" Type="http://schemas.openxmlformats.org/officeDocument/2006/relationships/image" Target="../media/image1247.png"/><Relationship Id="rId18" Type="http://schemas.openxmlformats.org/officeDocument/2006/relationships/image" Target="../media/image1248.png"/><Relationship Id="rId19" Type="http://schemas.openxmlformats.org/officeDocument/2006/relationships/image" Target="../media/image1249.png"/><Relationship Id="rId20" Type="http://schemas.openxmlformats.org/officeDocument/2006/relationships/image" Target="../media/image1250.png"/><Relationship Id="rId21" Type="http://schemas.openxmlformats.org/officeDocument/2006/relationships/image" Target="../media/image1251.png"/><Relationship Id="rId22" Type="http://schemas.openxmlformats.org/officeDocument/2006/relationships/image" Target="../media/image1252.png"/><Relationship Id="rId23" Type="http://schemas.openxmlformats.org/officeDocument/2006/relationships/image" Target="../media/image1253.png"/><Relationship Id="rId24" Type="http://schemas.openxmlformats.org/officeDocument/2006/relationships/image" Target="../media/image1254.png"/><Relationship Id="rId25" Type="http://schemas.openxmlformats.org/officeDocument/2006/relationships/image" Target="../media/image1255.png"/><Relationship Id="rId26" Type="http://schemas.openxmlformats.org/officeDocument/2006/relationships/image" Target="../media/image1256.png"/><Relationship Id="rId27" Type="http://schemas.openxmlformats.org/officeDocument/2006/relationships/image" Target="../media/image1257.png"/><Relationship Id="rId28" Type="http://schemas.openxmlformats.org/officeDocument/2006/relationships/image" Target="../media/image1258.png"/><Relationship Id="rId29" Type="http://schemas.openxmlformats.org/officeDocument/2006/relationships/image" Target="../media/image1259.png"/><Relationship Id="rId30" Type="http://schemas.openxmlformats.org/officeDocument/2006/relationships/image" Target="../media/image1260.pn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1.png"/><Relationship Id="rId3" Type="http://schemas.openxmlformats.org/officeDocument/2006/relationships/image" Target="../media/image1262.png"/><Relationship Id="rId4" Type="http://schemas.openxmlformats.org/officeDocument/2006/relationships/image" Target="../media/image1263.png"/><Relationship Id="rId5" Type="http://schemas.openxmlformats.org/officeDocument/2006/relationships/image" Target="../media/image1264.png"/><Relationship Id="rId6" Type="http://schemas.openxmlformats.org/officeDocument/2006/relationships/image" Target="../media/image1265.png"/><Relationship Id="rId7" Type="http://schemas.openxmlformats.org/officeDocument/2006/relationships/image" Target="../media/image1266.png"/><Relationship Id="rId8" Type="http://schemas.openxmlformats.org/officeDocument/2006/relationships/image" Target="../media/image1267.png"/><Relationship Id="rId9" Type="http://schemas.openxmlformats.org/officeDocument/2006/relationships/image" Target="../media/image1268.png"/><Relationship Id="rId10" Type="http://schemas.openxmlformats.org/officeDocument/2006/relationships/image" Target="../media/image1269.png"/><Relationship Id="rId11" Type="http://schemas.openxmlformats.org/officeDocument/2006/relationships/image" Target="../media/image1270.png"/><Relationship Id="rId12" Type="http://schemas.openxmlformats.org/officeDocument/2006/relationships/image" Target="../media/image1271.png"/><Relationship Id="rId13" Type="http://schemas.openxmlformats.org/officeDocument/2006/relationships/image" Target="../media/image1272.png"/><Relationship Id="rId14" Type="http://schemas.openxmlformats.org/officeDocument/2006/relationships/image" Target="../media/image1273.png"/><Relationship Id="rId15" Type="http://schemas.openxmlformats.org/officeDocument/2006/relationships/image" Target="../media/image1274.png"/><Relationship Id="rId16" Type="http://schemas.openxmlformats.org/officeDocument/2006/relationships/image" Target="../media/image1275.png"/><Relationship Id="rId17" Type="http://schemas.openxmlformats.org/officeDocument/2006/relationships/image" Target="../media/image1276.png"/><Relationship Id="rId18" Type="http://schemas.openxmlformats.org/officeDocument/2006/relationships/image" Target="../media/image1277.png"/><Relationship Id="rId19" Type="http://schemas.openxmlformats.org/officeDocument/2006/relationships/image" Target="../media/image1278.png"/><Relationship Id="rId20" Type="http://schemas.openxmlformats.org/officeDocument/2006/relationships/image" Target="../media/image1279.png"/><Relationship Id="rId21" Type="http://schemas.openxmlformats.org/officeDocument/2006/relationships/image" Target="../media/image1280.png"/><Relationship Id="rId22" Type="http://schemas.openxmlformats.org/officeDocument/2006/relationships/image" Target="../media/image1281.png"/><Relationship Id="rId23" Type="http://schemas.openxmlformats.org/officeDocument/2006/relationships/image" Target="../media/image1282.png"/><Relationship Id="rId24" Type="http://schemas.openxmlformats.org/officeDocument/2006/relationships/image" Target="../media/image1283.png"/><Relationship Id="rId25" Type="http://schemas.openxmlformats.org/officeDocument/2006/relationships/image" Target="../media/image1284.png"/><Relationship Id="rId26" Type="http://schemas.openxmlformats.org/officeDocument/2006/relationships/image" Target="../media/image1285.png"/><Relationship Id="rId27" Type="http://schemas.openxmlformats.org/officeDocument/2006/relationships/image" Target="../media/image1286.pn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2.png"/><Relationship Id="rId3" Type="http://schemas.openxmlformats.org/officeDocument/2006/relationships/image" Target="../media/image1233.png"/><Relationship Id="rId4" Type="http://schemas.openxmlformats.org/officeDocument/2006/relationships/image" Target="../media/image1287.png"/><Relationship Id="rId5" Type="http://schemas.openxmlformats.org/officeDocument/2006/relationships/image" Target="../media/image1288.png"/><Relationship Id="rId6" Type="http://schemas.openxmlformats.org/officeDocument/2006/relationships/image" Target="../media/image1289.png"/><Relationship Id="rId7" Type="http://schemas.openxmlformats.org/officeDocument/2006/relationships/image" Target="../media/image1290.png"/><Relationship Id="rId8" Type="http://schemas.openxmlformats.org/officeDocument/2006/relationships/image" Target="../media/image1291.png"/><Relationship Id="rId9" Type="http://schemas.openxmlformats.org/officeDocument/2006/relationships/image" Target="../media/image1292.png"/><Relationship Id="rId10" Type="http://schemas.openxmlformats.org/officeDocument/2006/relationships/image" Target="../media/image1293.png"/><Relationship Id="rId11" Type="http://schemas.openxmlformats.org/officeDocument/2006/relationships/image" Target="../media/image1294.pn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5.png"/><Relationship Id="rId3" Type="http://schemas.openxmlformats.org/officeDocument/2006/relationships/image" Target="../media/image1296.png"/><Relationship Id="rId4" Type="http://schemas.openxmlformats.org/officeDocument/2006/relationships/image" Target="../media/image1297.png"/><Relationship Id="rId5" Type="http://schemas.openxmlformats.org/officeDocument/2006/relationships/image" Target="../media/image1298.png"/><Relationship Id="rId6" Type="http://schemas.openxmlformats.org/officeDocument/2006/relationships/image" Target="../media/image1299.png"/><Relationship Id="rId7" Type="http://schemas.openxmlformats.org/officeDocument/2006/relationships/image" Target="../media/image1300.png"/><Relationship Id="rId8" Type="http://schemas.openxmlformats.org/officeDocument/2006/relationships/image" Target="../media/image1301.png"/><Relationship Id="rId9" Type="http://schemas.openxmlformats.org/officeDocument/2006/relationships/image" Target="../media/image1302.png"/><Relationship Id="rId10" Type="http://schemas.openxmlformats.org/officeDocument/2006/relationships/image" Target="../media/image1303.png"/><Relationship Id="rId11" Type="http://schemas.openxmlformats.org/officeDocument/2006/relationships/image" Target="../media/image1304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5.pn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6.png"/><Relationship Id="rId3" Type="http://schemas.openxmlformats.org/officeDocument/2006/relationships/image" Target="../media/image1307.png"/><Relationship Id="rId4" Type="http://schemas.openxmlformats.org/officeDocument/2006/relationships/image" Target="../media/image1308.png"/><Relationship Id="rId5" Type="http://schemas.openxmlformats.org/officeDocument/2006/relationships/image" Target="../media/image1309.png"/><Relationship Id="rId6" Type="http://schemas.openxmlformats.org/officeDocument/2006/relationships/image" Target="../media/image1310.png"/><Relationship Id="rId7" Type="http://schemas.openxmlformats.org/officeDocument/2006/relationships/image" Target="../media/image1311.png"/><Relationship Id="rId8" Type="http://schemas.openxmlformats.org/officeDocument/2006/relationships/image" Target="../media/image131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3.png"/><Relationship Id="rId3" Type="http://schemas.openxmlformats.org/officeDocument/2006/relationships/image" Target="../media/image1314.png"/><Relationship Id="rId4" Type="http://schemas.openxmlformats.org/officeDocument/2006/relationships/image" Target="../media/image1315.png"/><Relationship Id="rId5" Type="http://schemas.openxmlformats.org/officeDocument/2006/relationships/image" Target="../media/image1316.png"/><Relationship Id="rId6" Type="http://schemas.openxmlformats.org/officeDocument/2006/relationships/image" Target="../media/image1317.png"/><Relationship Id="rId7" Type="http://schemas.openxmlformats.org/officeDocument/2006/relationships/image" Target="../media/image1318.png"/><Relationship Id="rId8" Type="http://schemas.openxmlformats.org/officeDocument/2006/relationships/image" Target="../media/image1319.png"/><Relationship Id="rId9" Type="http://schemas.openxmlformats.org/officeDocument/2006/relationships/image" Target="../media/image1320.png"/><Relationship Id="rId10" Type="http://schemas.openxmlformats.org/officeDocument/2006/relationships/image" Target="../media/image1321.pn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2.png"/><Relationship Id="rId3" Type="http://schemas.openxmlformats.org/officeDocument/2006/relationships/image" Target="../media/image1323.png"/><Relationship Id="rId4" Type="http://schemas.openxmlformats.org/officeDocument/2006/relationships/image" Target="../media/image1324.pn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5.png"/><Relationship Id="rId3" Type="http://schemas.openxmlformats.org/officeDocument/2006/relationships/image" Target="../media/image1326.png"/><Relationship Id="rId4" Type="http://schemas.openxmlformats.org/officeDocument/2006/relationships/image" Target="../media/image1327.png"/><Relationship Id="rId5" Type="http://schemas.openxmlformats.org/officeDocument/2006/relationships/image" Target="../media/image1328.png"/><Relationship Id="rId6" Type="http://schemas.openxmlformats.org/officeDocument/2006/relationships/image" Target="../media/image1329.png"/><Relationship Id="rId7" Type="http://schemas.openxmlformats.org/officeDocument/2006/relationships/image" Target="../media/image1330.png"/><Relationship Id="rId8" Type="http://schemas.openxmlformats.org/officeDocument/2006/relationships/image" Target="../media/image1331.png"/><Relationship Id="rId9" Type="http://schemas.openxmlformats.org/officeDocument/2006/relationships/image" Target="../media/image1332.png"/><Relationship Id="rId10" Type="http://schemas.openxmlformats.org/officeDocument/2006/relationships/image" Target="../media/image1333.png"/><Relationship Id="rId11" Type="http://schemas.openxmlformats.org/officeDocument/2006/relationships/image" Target="../media/image1334.pn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5.png"/><Relationship Id="rId3" Type="http://schemas.openxmlformats.org/officeDocument/2006/relationships/image" Target="../media/image1336.png"/><Relationship Id="rId4" Type="http://schemas.openxmlformats.org/officeDocument/2006/relationships/image" Target="../media/image1337.png"/><Relationship Id="rId5" Type="http://schemas.openxmlformats.org/officeDocument/2006/relationships/image" Target="../media/image1338.png"/><Relationship Id="rId6" Type="http://schemas.openxmlformats.org/officeDocument/2006/relationships/image" Target="../media/image1339.png"/><Relationship Id="rId7" Type="http://schemas.openxmlformats.org/officeDocument/2006/relationships/image" Target="../media/image1340.jpg"/><Relationship Id="rId8" Type="http://schemas.openxmlformats.org/officeDocument/2006/relationships/image" Target="../media/image1341.jpg"/><Relationship Id="rId9" Type="http://schemas.openxmlformats.org/officeDocument/2006/relationships/image" Target="../media/image1342.jpg"/><Relationship Id="rId10" Type="http://schemas.openxmlformats.org/officeDocument/2006/relationships/image" Target="../media/image1343.png"/><Relationship Id="rId11" Type="http://schemas.openxmlformats.org/officeDocument/2006/relationships/image" Target="../media/image1344.png"/><Relationship Id="rId12" Type="http://schemas.openxmlformats.org/officeDocument/2006/relationships/image" Target="../media/image1345.pn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6.png"/><Relationship Id="rId3" Type="http://schemas.openxmlformats.org/officeDocument/2006/relationships/image" Target="../media/image1347.png"/><Relationship Id="rId4" Type="http://schemas.openxmlformats.org/officeDocument/2006/relationships/image" Target="../media/image1348.png"/><Relationship Id="rId5" Type="http://schemas.openxmlformats.org/officeDocument/2006/relationships/image" Target="../media/image1349.png"/><Relationship Id="rId6" Type="http://schemas.openxmlformats.org/officeDocument/2006/relationships/image" Target="../media/image1350.pn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1.png"/><Relationship Id="rId3" Type="http://schemas.openxmlformats.org/officeDocument/2006/relationships/image" Target="../media/image1352.png"/><Relationship Id="rId4" Type="http://schemas.openxmlformats.org/officeDocument/2006/relationships/image" Target="../media/image1353.png"/><Relationship Id="rId5" Type="http://schemas.openxmlformats.org/officeDocument/2006/relationships/image" Target="../media/image1354.png"/><Relationship Id="rId6" Type="http://schemas.openxmlformats.org/officeDocument/2006/relationships/image" Target="../media/image1355.png"/><Relationship Id="rId7" Type="http://schemas.openxmlformats.org/officeDocument/2006/relationships/image" Target="../media/image1356.png"/><Relationship Id="rId8" Type="http://schemas.openxmlformats.org/officeDocument/2006/relationships/image" Target="../media/image1357.png"/><Relationship Id="rId9" Type="http://schemas.openxmlformats.org/officeDocument/2006/relationships/image" Target="../media/image1358.pn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9.png"/><Relationship Id="rId3" Type="http://schemas.openxmlformats.org/officeDocument/2006/relationships/image" Target="../media/image1360.png"/><Relationship Id="rId4" Type="http://schemas.openxmlformats.org/officeDocument/2006/relationships/image" Target="../media/image1361.png"/><Relationship Id="rId5" Type="http://schemas.openxmlformats.org/officeDocument/2006/relationships/image" Target="../media/image1362.png"/><Relationship Id="rId6" Type="http://schemas.openxmlformats.org/officeDocument/2006/relationships/image" Target="../media/image1363.png"/><Relationship Id="rId7" Type="http://schemas.openxmlformats.org/officeDocument/2006/relationships/image" Target="../media/image1364.png"/><Relationship Id="rId8" Type="http://schemas.openxmlformats.org/officeDocument/2006/relationships/image" Target="../media/image1365.png"/><Relationship Id="rId9" Type="http://schemas.openxmlformats.org/officeDocument/2006/relationships/image" Target="../media/image1366.pn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7.png"/><Relationship Id="rId3" Type="http://schemas.openxmlformats.org/officeDocument/2006/relationships/image" Target="../media/image1368.png"/><Relationship Id="rId4" Type="http://schemas.openxmlformats.org/officeDocument/2006/relationships/image" Target="../media/image1369.png"/><Relationship Id="rId5" Type="http://schemas.openxmlformats.org/officeDocument/2006/relationships/image" Target="../media/image1370.png"/><Relationship Id="rId6" Type="http://schemas.openxmlformats.org/officeDocument/2006/relationships/image" Target="../media/image137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2.png"/><Relationship Id="rId3" Type="http://schemas.openxmlformats.org/officeDocument/2006/relationships/image" Target="../media/image1373.png"/><Relationship Id="rId4" Type="http://schemas.openxmlformats.org/officeDocument/2006/relationships/image" Target="../media/image1374.png"/><Relationship Id="rId5" Type="http://schemas.openxmlformats.org/officeDocument/2006/relationships/image" Target="../media/image1375.png"/><Relationship Id="rId6" Type="http://schemas.openxmlformats.org/officeDocument/2006/relationships/image" Target="../media/image1376.png"/><Relationship Id="rId7" Type="http://schemas.openxmlformats.org/officeDocument/2006/relationships/image" Target="../media/image1377.png"/><Relationship Id="rId8" Type="http://schemas.openxmlformats.org/officeDocument/2006/relationships/image" Target="../media/image1378.png"/><Relationship Id="rId9" Type="http://schemas.openxmlformats.org/officeDocument/2006/relationships/image" Target="../media/image1379.png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0.png"/><Relationship Id="rId3" Type="http://schemas.openxmlformats.org/officeDocument/2006/relationships/image" Target="../media/image1353.png"/><Relationship Id="rId4" Type="http://schemas.openxmlformats.org/officeDocument/2006/relationships/image" Target="../media/image1355.png"/><Relationship Id="rId5" Type="http://schemas.openxmlformats.org/officeDocument/2006/relationships/image" Target="../media/image1381.png"/><Relationship Id="rId6" Type="http://schemas.openxmlformats.org/officeDocument/2006/relationships/image" Target="../media/image1382.png"/><Relationship Id="rId7" Type="http://schemas.openxmlformats.org/officeDocument/2006/relationships/image" Target="../media/image1383.png"/><Relationship Id="rId8" Type="http://schemas.openxmlformats.org/officeDocument/2006/relationships/image" Target="../media/image1384.png"/><Relationship Id="rId9" Type="http://schemas.openxmlformats.org/officeDocument/2006/relationships/image" Target="../media/image1385.png"/><Relationship Id="rId10" Type="http://schemas.openxmlformats.org/officeDocument/2006/relationships/image" Target="../media/image1386.png"/><Relationship Id="rId11" Type="http://schemas.openxmlformats.org/officeDocument/2006/relationships/image" Target="../media/image1387.png"/><Relationship Id="rId12" Type="http://schemas.openxmlformats.org/officeDocument/2006/relationships/image" Target="../media/image1388.png"/><Relationship Id="rId13" Type="http://schemas.openxmlformats.org/officeDocument/2006/relationships/image" Target="../media/image1389.png"/><Relationship Id="rId14" Type="http://schemas.openxmlformats.org/officeDocument/2006/relationships/image" Target="../media/image1390.png"/><Relationship Id="rId15" Type="http://schemas.openxmlformats.org/officeDocument/2006/relationships/image" Target="../media/image1391.png"/><Relationship Id="rId16" Type="http://schemas.openxmlformats.org/officeDocument/2006/relationships/image" Target="../media/image1392.png"/><Relationship Id="rId17" Type="http://schemas.openxmlformats.org/officeDocument/2006/relationships/image" Target="../media/image1393.png"/><Relationship Id="rId18" Type="http://schemas.openxmlformats.org/officeDocument/2006/relationships/image" Target="../media/image1394.png"/><Relationship Id="rId19" Type="http://schemas.openxmlformats.org/officeDocument/2006/relationships/image" Target="../media/image1395.png"/><Relationship Id="rId20" Type="http://schemas.openxmlformats.org/officeDocument/2006/relationships/image" Target="../media/image1396.png"/><Relationship Id="rId21" Type="http://schemas.openxmlformats.org/officeDocument/2006/relationships/image" Target="../media/image1397.png"/><Relationship Id="rId22" Type="http://schemas.openxmlformats.org/officeDocument/2006/relationships/image" Target="../media/image1398.png"/><Relationship Id="rId23" Type="http://schemas.openxmlformats.org/officeDocument/2006/relationships/image" Target="../media/image1399.png"/><Relationship Id="rId24" Type="http://schemas.openxmlformats.org/officeDocument/2006/relationships/image" Target="../media/image1400.png"/><Relationship Id="rId25" Type="http://schemas.openxmlformats.org/officeDocument/2006/relationships/image" Target="../media/image1401.png"/><Relationship Id="rId26" Type="http://schemas.openxmlformats.org/officeDocument/2006/relationships/image" Target="../media/image1402.png"/><Relationship Id="rId27" Type="http://schemas.openxmlformats.org/officeDocument/2006/relationships/image" Target="../media/image1403.png"/><Relationship Id="rId28" Type="http://schemas.openxmlformats.org/officeDocument/2006/relationships/image" Target="../media/image1404.pn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5.png"/><Relationship Id="rId3" Type="http://schemas.openxmlformats.org/officeDocument/2006/relationships/image" Target="../media/image1406.png"/><Relationship Id="rId4" Type="http://schemas.openxmlformats.org/officeDocument/2006/relationships/image" Target="../media/image1407.png"/><Relationship Id="rId5" Type="http://schemas.openxmlformats.org/officeDocument/2006/relationships/image" Target="../media/image1408.png"/><Relationship Id="rId6" Type="http://schemas.openxmlformats.org/officeDocument/2006/relationships/image" Target="../media/image1409.png"/><Relationship Id="rId7" Type="http://schemas.openxmlformats.org/officeDocument/2006/relationships/image" Target="../media/image1410.png"/><Relationship Id="rId8" Type="http://schemas.openxmlformats.org/officeDocument/2006/relationships/image" Target="../media/image1411.png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2.png"/><Relationship Id="rId3" Type="http://schemas.openxmlformats.org/officeDocument/2006/relationships/image" Target="../media/image1413.png"/><Relationship Id="rId4" Type="http://schemas.openxmlformats.org/officeDocument/2006/relationships/image" Target="../media/image1414.png"/><Relationship Id="rId5" Type="http://schemas.openxmlformats.org/officeDocument/2006/relationships/image" Target="../media/image1415.png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6.png"/><Relationship Id="rId3" Type="http://schemas.openxmlformats.org/officeDocument/2006/relationships/image" Target="../media/image1417.png"/><Relationship Id="rId4" Type="http://schemas.openxmlformats.org/officeDocument/2006/relationships/image" Target="../media/image1418.png"/><Relationship Id="rId5" Type="http://schemas.openxmlformats.org/officeDocument/2006/relationships/image" Target="../media/image1419.png"/><Relationship Id="rId6" Type="http://schemas.openxmlformats.org/officeDocument/2006/relationships/image" Target="../media/image1420.png"/><Relationship Id="rId7" Type="http://schemas.openxmlformats.org/officeDocument/2006/relationships/image" Target="../media/image1421.png"/><Relationship Id="rId8" Type="http://schemas.openxmlformats.org/officeDocument/2006/relationships/image" Target="../media/image1422.png"/><Relationship Id="rId9" Type="http://schemas.openxmlformats.org/officeDocument/2006/relationships/image" Target="../media/image1423.png"/><Relationship Id="rId10" Type="http://schemas.openxmlformats.org/officeDocument/2006/relationships/image" Target="../media/image1424.png"/><Relationship Id="rId11" Type="http://schemas.openxmlformats.org/officeDocument/2006/relationships/image" Target="../media/image1425.png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6.png"/><Relationship Id="rId3" Type="http://schemas.openxmlformats.org/officeDocument/2006/relationships/image" Target="../media/image1427.png"/><Relationship Id="rId4" Type="http://schemas.openxmlformats.org/officeDocument/2006/relationships/image" Target="../media/image1428.pn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9.png"/><Relationship Id="rId3" Type="http://schemas.openxmlformats.org/officeDocument/2006/relationships/image" Target="../media/image1430.png"/><Relationship Id="rId4" Type="http://schemas.openxmlformats.org/officeDocument/2006/relationships/image" Target="../media/image1431.png"/><Relationship Id="rId5" Type="http://schemas.openxmlformats.org/officeDocument/2006/relationships/image" Target="../media/image143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Relationship Id="rId18" Type="http://schemas.openxmlformats.org/officeDocument/2006/relationships/image" Target="../media/image119.png"/><Relationship Id="rId19" Type="http://schemas.openxmlformats.org/officeDocument/2006/relationships/image" Target="../media/image120.png"/><Relationship Id="rId20" Type="http://schemas.openxmlformats.org/officeDocument/2006/relationships/image" Target="../media/image121.png"/><Relationship Id="rId21" Type="http://schemas.openxmlformats.org/officeDocument/2006/relationships/image" Target="../media/image122.png"/><Relationship Id="rId22" Type="http://schemas.openxmlformats.org/officeDocument/2006/relationships/image" Target="../media/image123.png"/><Relationship Id="rId23" Type="http://schemas.openxmlformats.org/officeDocument/2006/relationships/image" Target="../media/image124.png"/><Relationship Id="rId24" Type="http://schemas.openxmlformats.org/officeDocument/2006/relationships/image" Target="../media/image125.png"/><Relationship Id="rId25" Type="http://schemas.openxmlformats.org/officeDocument/2006/relationships/image" Target="../media/image126.png"/><Relationship Id="rId26" Type="http://schemas.openxmlformats.org/officeDocument/2006/relationships/image" Target="../media/image127.png"/><Relationship Id="rId27" Type="http://schemas.openxmlformats.org/officeDocument/2006/relationships/image" Target="../media/image128.png"/><Relationship Id="rId28" Type="http://schemas.openxmlformats.org/officeDocument/2006/relationships/image" Target="../media/image129.png"/><Relationship Id="rId29" Type="http://schemas.openxmlformats.org/officeDocument/2006/relationships/image" Target="../media/image130.png"/><Relationship Id="rId30" Type="http://schemas.openxmlformats.org/officeDocument/2006/relationships/image" Target="../media/image131.png"/><Relationship Id="rId31" Type="http://schemas.openxmlformats.org/officeDocument/2006/relationships/image" Target="../media/image132.png"/><Relationship Id="rId32" Type="http://schemas.openxmlformats.org/officeDocument/2006/relationships/image" Target="../media/image133.png"/><Relationship Id="rId33" Type="http://schemas.openxmlformats.org/officeDocument/2006/relationships/image" Target="../media/image134.png"/><Relationship Id="rId34" Type="http://schemas.openxmlformats.org/officeDocument/2006/relationships/image" Target="../media/image135.png"/><Relationship Id="rId35" Type="http://schemas.openxmlformats.org/officeDocument/2006/relationships/image" Target="../media/image136.png"/><Relationship Id="rId36" Type="http://schemas.openxmlformats.org/officeDocument/2006/relationships/image" Target="../media/image137.png"/><Relationship Id="rId37" Type="http://schemas.openxmlformats.org/officeDocument/2006/relationships/image" Target="../media/image138.png"/><Relationship Id="rId38" Type="http://schemas.openxmlformats.org/officeDocument/2006/relationships/image" Target="../media/image139.png"/><Relationship Id="rId39" Type="http://schemas.openxmlformats.org/officeDocument/2006/relationships/image" Target="../media/image140.png"/><Relationship Id="rId40" Type="http://schemas.openxmlformats.org/officeDocument/2006/relationships/image" Target="../media/image141.pn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3.png"/><Relationship Id="rId3" Type="http://schemas.openxmlformats.org/officeDocument/2006/relationships/image" Target="../media/image1433.png"/><Relationship Id="rId4" Type="http://schemas.openxmlformats.org/officeDocument/2006/relationships/image" Target="../media/image1434.png"/><Relationship Id="rId5" Type="http://schemas.openxmlformats.org/officeDocument/2006/relationships/image" Target="../media/image1435.png"/><Relationship Id="rId6" Type="http://schemas.openxmlformats.org/officeDocument/2006/relationships/image" Target="../media/image1436.png"/><Relationship Id="rId7" Type="http://schemas.openxmlformats.org/officeDocument/2006/relationships/image" Target="../media/image1437.png"/><Relationship Id="rId8" Type="http://schemas.openxmlformats.org/officeDocument/2006/relationships/image" Target="../media/image1438.png"/><Relationship Id="rId9" Type="http://schemas.openxmlformats.org/officeDocument/2006/relationships/image" Target="../media/image1439.png"/><Relationship Id="rId10" Type="http://schemas.openxmlformats.org/officeDocument/2006/relationships/image" Target="../media/image1440.png"/><Relationship Id="rId11" Type="http://schemas.openxmlformats.org/officeDocument/2006/relationships/image" Target="../media/image1441.png"/><Relationship Id="rId12" Type="http://schemas.openxmlformats.org/officeDocument/2006/relationships/image" Target="../media/image1442.png"/><Relationship Id="rId13" Type="http://schemas.openxmlformats.org/officeDocument/2006/relationships/image" Target="../media/image1443.png"/><Relationship Id="rId14" Type="http://schemas.openxmlformats.org/officeDocument/2006/relationships/image" Target="../media/image1444.png"/><Relationship Id="rId15" Type="http://schemas.openxmlformats.org/officeDocument/2006/relationships/image" Target="../media/image1445.png"/><Relationship Id="rId16" Type="http://schemas.openxmlformats.org/officeDocument/2006/relationships/image" Target="../media/image1446.png"/><Relationship Id="rId17" Type="http://schemas.openxmlformats.org/officeDocument/2006/relationships/image" Target="../media/image1447.png"/><Relationship Id="rId18" Type="http://schemas.openxmlformats.org/officeDocument/2006/relationships/image" Target="../media/image1448.png"/><Relationship Id="rId19" Type="http://schemas.openxmlformats.org/officeDocument/2006/relationships/image" Target="../media/image1449.png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0.png"/><Relationship Id="rId3" Type="http://schemas.openxmlformats.org/officeDocument/2006/relationships/image" Target="../media/image1451.png"/><Relationship Id="rId4" Type="http://schemas.openxmlformats.org/officeDocument/2006/relationships/image" Target="../media/image1452.png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3.png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4.png"/><Relationship Id="rId3" Type="http://schemas.openxmlformats.org/officeDocument/2006/relationships/image" Target="../media/image1455.png"/><Relationship Id="rId4" Type="http://schemas.openxmlformats.org/officeDocument/2006/relationships/image" Target="../media/image1456.png"/><Relationship Id="rId5" Type="http://schemas.openxmlformats.org/officeDocument/2006/relationships/image" Target="../media/image1457.png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8.png"/><Relationship Id="rId3" Type="http://schemas.openxmlformats.org/officeDocument/2006/relationships/image" Target="../media/image1459.png"/><Relationship Id="rId4" Type="http://schemas.openxmlformats.org/officeDocument/2006/relationships/image" Target="../media/image1460.png"/><Relationship Id="rId5" Type="http://schemas.openxmlformats.org/officeDocument/2006/relationships/image" Target="../media/image1461.png"/><Relationship Id="rId6" Type="http://schemas.openxmlformats.org/officeDocument/2006/relationships/image" Target="../media/image1462.png"/><Relationship Id="rId7" Type="http://schemas.openxmlformats.org/officeDocument/2006/relationships/image" Target="../media/image1463.png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4.png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cheapsales@buystufffromme.com" TargetMode="Externa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jpg"/><Relationship Id="rId3" Type="http://schemas.openxmlformats.org/officeDocument/2006/relationships/image" Target="../media/image143.jpg"/><Relationship Id="rId4" Type="http://schemas.openxmlformats.org/officeDocument/2006/relationships/image" Target="../media/image144.jp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03.jp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Relationship Id="rId17" Type="http://schemas.openxmlformats.org/officeDocument/2006/relationships/image" Target="../media/image156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20" Type="http://schemas.openxmlformats.org/officeDocument/2006/relationships/image" Target="../media/image18.png"/><Relationship Id="rId21" Type="http://schemas.openxmlformats.org/officeDocument/2006/relationships/image" Target="../media/image159.png"/><Relationship Id="rId22" Type="http://schemas.openxmlformats.org/officeDocument/2006/relationships/image" Target="../media/image160.png"/><Relationship Id="rId23" Type="http://schemas.openxmlformats.org/officeDocument/2006/relationships/image" Target="../media/image161.png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5.png"/><Relationship Id="rId3" Type="http://schemas.openxmlformats.org/officeDocument/2006/relationships/hyperlink" Target="mailto:cheapsales@buystufffromme.com" TargetMode="External"/><Relationship Id="rId4" Type="http://schemas.openxmlformats.org/officeDocument/2006/relationships/image" Target="../media/image1466.png"/><Relationship Id="rId5" Type="http://schemas.openxmlformats.org/officeDocument/2006/relationships/image" Target="../media/image1467.png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8.png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4.png"/><Relationship Id="rId3" Type="http://schemas.openxmlformats.org/officeDocument/2006/relationships/image" Target="../media/image1469.png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0.png"/><Relationship Id="rId3" Type="http://schemas.openxmlformats.org/officeDocument/2006/relationships/image" Target="../media/image1471.png"/><Relationship Id="rId4" Type="http://schemas.openxmlformats.org/officeDocument/2006/relationships/image" Target="../media/image1472.png"/><Relationship Id="rId5" Type="http://schemas.openxmlformats.org/officeDocument/2006/relationships/image" Target="../media/image1473.png"/><Relationship Id="rId6" Type="http://schemas.openxmlformats.org/officeDocument/2006/relationships/image" Target="../media/image1474.png"/></Relationships>
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8.png"/><Relationship Id="rId3" Type="http://schemas.openxmlformats.org/officeDocument/2006/relationships/image" Target="../media/image1475.png"/><Relationship Id="rId4" Type="http://schemas.openxmlformats.org/officeDocument/2006/relationships/image" Target="../media/image1476.png"/><Relationship Id="rId5" Type="http://schemas.openxmlformats.org/officeDocument/2006/relationships/image" Target="../media/image1477.png"/></Relationships>
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4.png"/><Relationship Id="rId3" Type="http://schemas.openxmlformats.org/officeDocument/2006/relationships/image" Target="../media/image1469.png"/></Relationships>
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8.png"/><Relationship Id="rId3" Type="http://schemas.openxmlformats.org/officeDocument/2006/relationships/image" Target="../media/image1479.png"/></Relationships>
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0.png"/><Relationship Id="rId3" Type="http://schemas.openxmlformats.org/officeDocument/2006/relationships/image" Target="../media/image1481.png"/><Relationship Id="rId4" Type="http://schemas.openxmlformats.org/officeDocument/2006/relationships/image" Target="../media/image1482.png"/><Relationship Id="rId5" Type="http://schemas.openxmlformats.org/officeDocument/2006/relationships/image" Target="../media/image1483.png"/><Relationship Id="rId6" Type="http://schemas.openxmlformats.org/officeDocument/2006/relationships/image" Target="../media/image1484.png"/><Relationship Id="rId7" Type="http://schemas.openxmlformats.org/officeDocument/2006/relationships/image" Target="../media/image1485.png"/><Relationship Id="rId8" Type="http://schemas.openxmlformats.org/officeDocument/2006/relationships/image" Target="../media/image1486.png"/><Relationship Id="rId9" Type="http://schemas.openxmlformats.org/officeDocument/2006/relationships/image" Target="../media/image148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jpg"/><Relationship Id="rId3" Type="http://schemas.openxmlformats.org/officeDocument/2006/relationships/image" Target="../media/image162.jp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5.png"/><Relationship Id="rId7" Type="http://schemas.openxmlformats.org/officeDocument/2006/relationships/image" Target="../media/image163.jpg"/><Relationship Id="rId8" Type="http://schemas.openxmlformats.org/officeDocument/2006/relationships/image" Target="../media/image164.jpg"/><Relationship Id="rId9" Type="http://schemas.openxmlformats.org/officeDocument/2006/relationships/image" Target="../media/image153.png"/><Relationship Id="rId10" Type="http://schemas.openxmlformats.org/officeDocument/2006/relationships/image" Target="../media/image149.png"/><Relationship Id="rId11" Type="http://schemas.openxmlformats.org/officeDocument/2006/relationships/image" Target="../media/image15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Relationship Id="rId16" Type="http://schemas.openxmlformats.org/officeDocument/2006/relationships/image" Target="../media/image169.png"/></Relationships>
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88.jpg"/><Relationship Id="rId3" Type="http://schemas.openxmlformats.org/officeDocument/2006/relationships/image" Target="../media/image1489.jpg"/><Relationship Id="rId4" Type="http://schemas.openxmlformats.org/officeDocument/2006/relationships/image" Target="../media/image1490.png"/><Relationship Id="rId5" Type="http://schemas.openxmlformats.org/officeDocument/2006/relationships/image" Target="../media/image1491.png"/></Relationships>
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2.png"/><Relationship Id="rId3" Type="http://schemas.openxmlformats.org/officeDocument/2006/relationships/image" Target="../media/image1493.png"/><Relationship Id="rId4" Type="http://schemas.openxmlformats.org/officeDocument/2006/relationships/image" Target="../media/image1494.png"/></Relationships>
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9.jpg"/><Relationship Id="rId3" Type="http://schemas.openxmlformats.org/officeDocument/2006/relationships/image" Target="../media/image1495.jpg"/><Relationship Id="rId4" Type="http://schemas.openxmlformats.org/officeDocument/2006/relationships/image" Target="../media/image1496.jpg"/><Relationship Id="rId5" Type="http://schemas.openxmlformats.org/officeDocument/2006/relationships/image" Target="../media/image1497.png"/><Relationship Id="rId6" Type="http://schemas.openxmlformats.org/officeDocument/2006/relationships/image" Target="../media/image1498.png"/></Relationships>
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9.jpg"/><Relationship Id="rId3" Type="http://schemas.openxmlformats.org/officeDocument/2006/relationships/hyperlink" Target="http://www.publicdomainpictures.net/view-image.php?image=5745&amp;picture=times-square" TargetMode="External"/></Relationships>
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00.jpg"/><Relationship Id="rId5" Type="http://schemas.openxmlformats.org/officeDocument/2006/relationships/image" Target="../media/image1501.png"/><Relationship Id="rId6" Type="http://schemas.openxmlformats.org/officeDocument/2006/relationships/image" Target="../media/image1502.png"/><Relationship Id="rId7" Type="http://schemas.openxmlformats.org/officeDocument/2006/relationships/image" Target="../media/image1503.png"/></Relationships>
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4.jpg"/><Relationship Id="rId3" Type="http://schemas.openxmlformats.org/officeDocument/2006/relationships/image" Target="../media/image1500.jpg"/></Relationships>
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5.png"/><Relationship Id="rId3" Type="http://schemas.openxmlformats.org/officeDocument/2006/relationships/image" Target="../media/image1506.png"/></Relationships>
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7.png"/><Relationship Id="rId3" Type="http://schemas.openxmlformats.org/officeDocument/2006/relationships/image" Target="../media/image1508.png"/><Relationship Id="rId4" Type="http://schemas.openxmlformats.org/officeDocument/2006/relationships/image" Target="../media/image1509.png"/><Relationship Id="rId5" Type="http://schemas.openxmlformats.org/officeDocument/2006/relationships/image" Target="../media/image1510.png"/><Relationship Id="rId6" Type="http://schemas.openxmlformats.org/officeDocument/2006/relationships/image" Target="../media/image1511.png"/><Relationship Id="rId7" Type="http://schemas.openxmlformats.org/officeDocument/2006/relationships/image" Target="../media/image1512.png"/><Relationship Id="rId8" Type="http://schemas.openxmlformats.org/officeDocument/2006/relationships/image" Target="../media/image1513.png"/><Relationship Id="rId9" Type="http://schemas.openxmlformats.org/officeDocument/2006/relationships/image" Target="../media/image1514.png"/><Relationship Id="rId10" Type="http://schemas.openxmlformats.org/officeDocument/2006/relationships/image" Target="../media/image1515.png"/><Relationship Id="rId11" Type="http://schemas.openxmlformats.org/officeDocument/2006/relationships/image" Target="../media/image1516.png"/><Relationship Id="rId12" Type="http://schemas.openxmlformats.org/officeDocument/2006/relationships/image" Target="../media/image1517.png"/><Relationship Id="rId13" Type="http://schemas.openxmlformats.org/officeDocument/2006/relationships/image" Target="../media/image151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9.png"/><Relationship Id="rId3" Type="http://schemas.openxmlformats.org/officeDocument/2006/relationships/image" Target="../media/image1520.png"/><Relationship Id="rId4" Type="http://schemas.openxmlformats.org/officeDocument/2006/relationships/image" Target="../media/image1521.jpg"/><Relationship Id="rId5" Type="http://schemas.openxmlformats.org/officeDocument/2006/relationships/image" Target="../media/image1522.png"/><Relationship Id="rId6" Type="http://schemas.openxmlformats.org/officeDocument/2006/relationships/image" Target="../media/image1523.png"/><Relationship Id="rId7" Type="http://schemas.openxmlformats.org/officeDocument/2006/relationships/image" Target="../media/image1524.png"/><Relationship Id="rId8" Type="http://schemas.openxmlformats.org/officeDocument/2006/relationships/image" Target="../media/image1525.jpg"/><Relationship Id="rId9" Type="http://schemas.openxmlformats.org/officeDocument/2006/relationships/image" Target="../media/image1526.png"/><Relationship Id="rId10" Type="http://schemas.openxmlformats.org/officeDocument/2006/relationships/image" Target="../media/image1527.png"/><Relationship Id="rId11" Type="http://schemas.openxmlformats.org/officeDocument/2006/relationships/image" Target="../media/image1528.png"/><Relationship Id="rId12" Type="http://schemas.openxmlformats.org/officeDocument/2006/relationships/image" Target="../media/image1529.jpg"/><Relationship Id="rId13" Type="http://schemas.openxmlformats.org/officeDocument/2006/relationships/image" Target="../media/image1530.png"/><Relationship Id="rId14" Type="http://schemas.openxmlformats.org/officeDocument/2006/relationships/image" Target="../media/image1531.png"/></Relationships>
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2.png"/><Relationship Id="rId3" Type="http://schemas.openxmlformats.org/officeDocument/2006/relationships/image" Target="../media/image1533.png"/></Relationships>
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4.jpg"/><Relationship Id="rId3" Type="http://schemas.openxmlformats.org/officeDocument/2006/relationships/image" Target="../media/image1535.jpg"/><Relationship Id="rId4" Type="http://schemas.openxmlformats.org/officeDocument/2006/relationships/image" Target="../media/image1536.jpg"/><Relationship Id="rId5" Type="http://schemas.openxmlformats.org/officeDocument/2006/relationships/image" Target="../media/image1537.jpg"/><Relationship Id="rId6" Type="http://schemas.openxmlformats.org/officeDocument/2006/relationships/image" Target="../media/image1538.jpg"/><Relationship Id="rId7" Type="http://schemas.openxmlformats.org/officeDocument/2006/relationships/image" Target="../media/image1539.jpg"/><Relationship Id="rId8" Type="http://schemas.openxmlformats.org/officeDocument/2006/relationships/image" Target="../media/image1540.jpg"/><Relationship Id="rId9" Type="http://schemas.openxmlformats.org/officeDocument/2006/relationships/image" Target="../media/image1541.png"/><Relationship Id="rId10" Type="http://schemas.openxmlformats.org/officeDocument/2006/relationships/image" Target="../media/image1542.png"/><Relationship Id="rId11" Type="http://schemas.openxmlformats.org/officeDocument/2006/relationships/image" Target="../media/image1543.png"/><Relationship Id="rId12" Type="http://schemas.openxmlformats.org/officeDocument/2006/relationships/image" Target="../media/image1544.png"/></Relationships>
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5.png"/></Relationships>
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6.jpg"/><Relationship Id="rId3" Type="http://schemas.openxmlformats.org/officeDocument/2006/relationships/image" Target="../media/image1547.png"/><Relationship Id="rId4" Type="http://schemas.openxmlformats.org/officeDocument/2006/relationships/image" Target="../media/image1548.png"/></Relationships>
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8.png"/></Relationships>
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9.png"/><Relationship Id="rId3" Type="http://schemas.openxmlformats.org/officeDocument/2006/relationships/image" Target="../media/image1550.png"/><Relationship Id="rId4" Type="http://schemas.openxmlformats.org/officeDocument/2006/relationships/image" Target="../media/image1551.png"/><Relationship Id="rId5" Type="http://schemas.openxmlformats.org/officeDocument/2006/relationships/image" Target="../media/image1552.png"/><Relationship Id="rId6" Type="http://schemas.openxmlformats.org/officeDocument/2006/relationships/image" Target="../media/image1553.png"/></Relationships>
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4.png"/><Relationship Id="rId3" Type="http://schemas.openxmlformats.org/officeDocument/2006/relationships/image" Target="../media/image1555.png"/><Relationship Id="rId4" Type="http://schemas.openxmlformats.org/officeDocument/2006/relationships/image" Target="../media/image1556.png"/><Relationship Id="rId5" Type="http://schemas.openxmlformats.org/officeDocument/2006/relationships/image" Target="../media/image1557.png"/><Relationship Id="rId6" Type="http://schemas.openxmlformats.org/officeDocument/2006/relationships/image" Target="../media/image1558.png"/></Relationships>
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9.png"/><Relationship Id="rId3" Type="http://schemas.openxmlformats.org/officeDocument/2006/relationships/image" Target="../media/image1560.png"/><Relationship Id="rId4" Type="http://schemas.openxmlformats.org/officeDocument/2006/relationships/image" Target="../media/image1561.png"/><Relationship Id="rId5" Type="http://schemas.openxmlformats.org/officeDocument/2006/relationships/image" Target="../media/image1562.png"/><Relationship Id="rId6" Type="http://schemas.openxmlformats.org/officeDocument/2006/relationships/image" Target="../media/image1563.png"/><Relationship Id="rId7" Type="http://schemas.openxmlformats.org/officeDocument/2006/relationships/image" Target="../media/image1564.png"/><Relationship Id="rId8" Type="http://schemas.openxmlformats.org/officeDocument/2006/relationships/image" Target="../media/image1565.png"/><Relationship Id="rId9" Type="http://schemas.openxmlformats.org/officeDocument/2006/relationships/image" Target="../media/image1566.png"/><Relationship Id="rId10" Type="http://schemas.openxmlformats.org/officeDocument/2006/relationships/image" Target="../media/image1567.png"/><Relationship Id="rId11" Type="http://schemas.openxmlformats.org/officeDocument/2006/relationships/image" Target="../media/image1568.png"/><Relationship Id="rId12" Type="http://schemas.openxmlformats.org/officeDocument/2006/relationships/image" Target="../media/image1569.png"/><Relationship Id="rId13" Type="http://schemas.openxmlformats.org/officeDocument/2006/relationships/image" Target="../media/image1570.png"/></Relationships>
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1.png"/><Relationship Id="rId3" Type="http://schemas.openxmlformats.org/officeDocument/2006/relationships/image" Target="../media/image1572.png"/><Relationship Id="rId4" Type="http://schemas.openxmlformats.org/officeDocument/2006/relationships/image" Target="../media/image1573.png"/><Relationship Id="rId5" Type="http://schemas.openxmlformats.org/officeDocument/2006/relationships/image" Target="../media/image1574.png"/><Relationship Id="rId6" Type="http://schemas.openxmlformats.org/officeDocument/2006/relationships/image" Target="../media/image1575.png"/><Relationship Id="rId7" Type="http://schemas.openxmlformats.org/officeDocument/2006/relationships/image" Target="../media/image1576.png"/></Relationships>
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7.png"/><Relationship Id="rId3" Type="http://schemas.openxmlformats.org/officeDocument/2006/relationships/image" Target="../media/image1578.png"/><Relationship Id="rId4" Type="http://schemas.openxmlformats.org/officeDocument/2006/relationships/image" Target="../media/image1579.png"/><Relationship Id="rId5" Type="http://schemas.openxmlformats.org/officeDocument/2006/relationships/image" Target="../media/image1580.png"/><Relationship Id="rId6" Type="http://schemas.openxmlformats.org/officeDocument/2006/relationships/image" Target="../media/image1581.png"/><Relationship Id="rId7" Type="http://schemas.openxmlformats.org/officeDocument/2006/relationships/image" Target="../media/image1582.png"/><Relationship Id="rId8" Type="http://schemas.openxmlformats.org/officeDocument/2006/relationships/image" Target="../media/image1583.png"/><Relationship Id="rId9" Type="http://schemas.openxmlformats.org/officeDocument/2006/relationships/image" Target="../media/image1584.png"/><Relationship Id="rId10" Type="http://schemas.openxmlformats.org/officeDocument/2006/relationships/image" Target="../media/image1585.png"/><Relationship Id="rId11" Type="http://schemas.openxmlformats.org/officeDocument/2006/relationships/image" Target="../media/image1586.png"/><Relationship Id="rId12" Type="http://schemas.openxmlformats.org/officeDocument/2006/relationships/image" Target="../media/image1587.png"/><Relationship Id="rId13" Type="http://schemas.openxmlformats.org/officeDocument/2006/relationships/image" Target="../media/image1588.png"/><Relationship Id="rId14" Type="http://schemas.openxmlformats.org/officeDocument/2006/relationships/image" Target="../media/image1589.png"/><Relationship Id="rId15" Type="http://schemas.openxmlformats.org/officeDocument/2006/relationships/image" Target="../media/image1590.png"/><Relationship Id="rId16" Type="http://schemas.openxmlformats.org/officeDocument/2006/relationships/image" Target="../media/image1591.png"/><Relationship Id="rId17" Type="http://schemas.openxmlformats.org/officeDocument/2006/relationships/image" Target="../media/image1592.png"/><Relationship Id="rId18" Type="http://schemas.openxmlformats.org/officeDocument/2006/relationships/image" Target="../media/image1593.png"/></Relationships>
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4.png"/><Relationship Id="rId3" Type="http://schemas.openxmlformats.org/officeDocument/2006/relationships/image" Target="../media/image1595.png"/><Relationship Id="rId4" Type="http://schemas.openxmlformats.org/officeDocument/2006/relationships/image" Target="../media/image1596.png"/><Relationship Id="rId5" Type="http://schemas.openxmlformats.org/officeDocument/2006/relationships/image" Target="../media/image1597.png"/><Relationship Id="rId6" Type="http://schemas.openxmlformats.org/officeDocument/2006/relationships/image" Target="../media/image1598.png"/><Relationship Id="rId7" Type="http://schemas.openxmlformats.org/officeDocument/2006/relationships/image" Target="../media/image1599.png"/><Relationship Id="rId8" Type="http://schemas.openxmlformats.org/officeDocument/2006/relationships/image" Target="../media/image1600.png"/><Relationship Id="rId9" Type="http://schemas.openxmlformats.org/officeDocument/2006/relationships/image" Target="../media/image1601.png"/><Relationship Id="rId10" Type="http://schemas.openxmlformats.org/officeDocument/2006/relationships/image" Target="../media/image1602.png"/><Relationship Id="rId11" Type="http://schemas.openxmlformats.org/officeDocument/2006/relationships/image" Target="../media/image1603.png"/><Relationship Id="rId12" Type="http://schemas.openxmlformats.org/officeDocument/2006/relationships/image" Target="../media/image1604.png"/></Relationships>
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71.png"/><Relationship Id="rId14" Type="http://schemas.openxmlformats.org/officeDocument/2006/relationships/image" Target="../media/image183.png"/><Relationship Id="rId15" Type="http://schemas.openxmlformats.org/officeDocument/2006/relationships/image" Target="../media/image184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Relationship Id="rId19" Type="http://schemas.openxmlformats.org/officeDocument/2006/relationships/image" Target="../media/image188.png"/><Relationship Id="rId20" Type="http://schemas.openxmlformats.org/officeDocument/2006/relationships/image" Target="../media/image189.png"/><Relationship Id="rId21" Type="http://schemas.openxmlformats.org/officeDocument/2006/relationships/image" Target="../media/image190.png"/><Relationship Id="rId22" Type="http://schemas.openxmlformats.org/officeDocument/2006/relationships/image" Target="../media/image191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194.png"/><Relationship Id="rId26" Type="http://schemas.openxmlformats.org/officeDocument/2006/relationships/image" Target="../media/image195.png"/><Relationship Id="rId27" Type="http://schemas.openxmlformats.org/officeDocument/2006/relationships/image" Target="../media/image196.png"/><Relationship Id="rId28" Type="http://schemas.openxmlformats.org/officeDocument/2006/relationships/image" Target="../media/image197.png"/><Relationship Id="rId29" Type="http://schemas.openxmlformats.org/officeDocument/2006/relationships/image" Target="../media/image198.png"/><Relationship Id="rId30" Type="http://schemas.openxmlformats.org/officeDocument/2006/relationships/image" Target="../media/image199.png"/><Relationship Id="rId31" Type="http://schemas.openxmlformats.org/officeDocument/2006/relationships/image" Target="../media/image200.png"/><Relationship Id="rId32" Type="http://schemas.openxmlformats.org/officeDocument/2006/relationships/image" Target="../media/image201.png"/></Relationships>
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05.png"/><Relationship Id="rId3" Type="http://schemas.openxmlformats.org/officeDocument/2006/relationships/image" Target="../media/image1606.png"/><Relationship Id="rId4" Type="http://schemas.openxmlformats.org/officeDocument/2006/relationships/image" Target="../media/image1607.png"/></Relationships>
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05.png"/><Relationship Id="rId5" Type="http://schemas.openxmlformats.org/officeDocument/2006/relationships/image" Target="../media/image1607.png"/><Relationship Id="rId6" Type="http://schemas.openxmlformats.org/officeDocument/2006/relationships/image" Target="../media/image1606.png"/></Relationships>
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05.png"/><Relationship Id="rId5" Type="http://schemas.openxmlformats.org/officeDocument/2006/relationships/image" Target="../media/image1606.png"/><Relationship Id="rId6" Type="http://schemas.openxmlformats.org/officeDocument/2006/relationships/image" Target="../media/image1607.png"/></Relationships>
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08.png"/><Relationship Id="rId5" Type="http://schemas.openxmlformats.org/officeDocument/2006/relationships/image" Target="../media/image1581.png"/><Relationship Id="rId6" Type="http://schemas.openxmlformats.org/officeDocument/2006/relationships/image" Target="../media/image1609.png"/><Relationship Id="rId7" Type="http://schemas.openxmlformats.org/officeDocument/2006/relationships/image" Target="../media/image1610.png"/><Relationship Id="rId8" Type="http://schemas.openxmlformats.org/officeDocument/2006/relationships/image" Target="../media/image1611.png"/><Relationship Id="rId9" Type="http://schemas.openxmlformats.org/officeDocument/2006/relationships/image" Target="../media/image1606.png"/></Relationships>
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81.png"/><Relationship Id="rId5" Type="http://schemas.openxmlformats.org/officeDocument/2006/relationships/image" Target="../media/image1609.png"/><Relationship Id="rId6" Type="http://schemas.openxmlformats.org/officeDocument/2006/relationships/image" Target="../media/image1610.png"/><Relationship Id="rId7" Type="http://schemas.openxmlformats.org/officeDocument/2006/relationships/image" Target="../media/image1611.png"/><Relationship Id="rId8" Type="http://schemas.openxmlformats.org/officeDocument/2006/relationships/image" Target="../media/image1608.png"/><Relationship Id="rId9" Type="http://schemas.openxmlformats.org/officeDocument/2006/relationships/image" Target="../media/image1606.png"/></Relationships>
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1.png"/><Relationship Id="rId3" Type="http://schemas.openxmlformats.org/officeDocument/2006/relationships/image" Target="../media/image1612.png"/><Relationship Id="rId4" Type="http://schemas.openxmlformats.org/officeDocument/2006/relationships/image" Target="../media/image1613.png"/><Relationship Id="rId5" Type="http://schemas.openxmlformats.org/officeDocument/2006/relationships/image" Target="../media/image1584.png"/><Relationship Id="rId6" Type="http://schemas.openxmlformats.org/officeDocument/2006/relationships/image" Target="../media/image1578.png"/><Relationship Id="rId7" Type="http://schemas.openxmlformats.org/officeDocument/2006/relationships/image" Target="../media/image1610.png"/><Relationship Id="rId8" Type="http://schemas.openxmlformats.org/officeDocument/2006/relationships/image" Target="../media/image1611.png"/><Relationship Id="rId9" Type="http://schemas.openxmlformats.org/officeDocument/2006/relationships/image" Target="../media/image1608.png"/><Relationship Id="rId10" Type="http://schemas.openxmlformats.org/officeDocument/2006/relationships/image" Target="../media/image1606.png"/></Relationships>
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1.png"/><Relationship Id="rId3" Type="http://schemas.openxmlformats.org/officeDocument/2006/relationships/image" Target="../media/image1612.png"/><Relationship Id="rId4" Type="http://schemas.openxmlformats.org/officeDocument/2006/relationships/image" Target="../media/image1613.png"/><Relationship Id="rId5" Type="http://schemas.openxmlformats.org/officeDocument/2006/relationships/image" Target="../media/image1578.png"/><Relationship Id="rId6" Type="http://schemas.openxmlformats.org/officeDocument/2006/relationships/image" Target="../media/image1584.png"/><Relationship Id="rId7" Type="http://schemas.openxmlformats.org/officeDocument/2006/relationships/image" Target="../media/image1610.png"/><Relationship Id="rId8" Type="http://schemas.openxmlformats.org/officeDocument/2006/relationships/image" Target="../media/image1611.png"/><Relationship Id="rId9" Type="http://schemas.openxmlformats.org/officeDocument/2006/relationships/image" Target="../media/image1608.png"/><Relationship Id="rId10" Type="http://schemas.openxmlformats.org/officeDocument/2006/relationships/image" Target="../media/image1606.png"/></Relationships>
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1.png"/><Relationship Id="rId3" Type="http://schemas.openxmlformats.org/officeDocument/2006/relationships/image" Target="../media/image1612.png"/><Relationship Id="rId4" Type="http://schemas.openxmlformats.org/officeDocument/2006/relationships/image" Target="../media/image1613.png"/><Relationship Id="rId5" Type="http://schemas.openxmlformats.org/officeDocument/2006/relationships/image" Target="../media/image1578.png"/><Relationship Id="rId6" Type="http://schemas.openxmlformats.org/officeDocument/2006/relationships/image" Target="../media/image1584.png"/><Relationship Id="rId7" Type="http://schemas.openxmlformats.org/officeDocument/2006/relationships/image" Target="../media/image1610.png"/><Relationship Id="rId8" Type="http://schemas.openxmlformats.org/officeDocument/2006/relationships/image" Target="../media/image1611.png"/><Relationship Id="rId9" Type="http://schemas.openxmlformats.org/officeDocument/2006/relationships/image" Target="../media/image1608.png"/><Relationship Id="rId10" Type="http://schemas.openxmlformats.org/officeDocument/2006/relationships/image" Target="../media/image1606.png"/></Relationships>
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1.png"/><Relationship Id="rId3" Type="http://schemas.openxmlformats.org/officeDocument/2006/relationships/image" Target="../media/image1612.png"/><Relationship Id="rId4" Type="http://schemas.openxmlformats.org/officeDocument/2006/relationships/image" Target="../media/image1613.png"/><Relationship Id="rId5" Type="http://schemas.openxmlformats.org/officeDocument/2006/relationships/image" Target="../media/image1578.png"/><Relationship Id="rId6" Type="http://schemas.openxmlformats.org/officeDocument/2006/relationships/image" Target="../media/image1584.png"/><Relationship Id="rId7" Type="http://schemas.openxmlformats.org/officeDocument/2006/relationships/image" Target="../media/image1610.png"/><Relationship Id="rId8" Type="http://schemas.openxmlformats.org/officeDocument/2006/relationships/image" Target="../media/image1611.png"/><Relationship Id="rId9" Type="http://schemas.openxmlformats.org/officeDocument/2006/relationships/image" Target="../media/image1608.png"/><Relationship Id="rId10" Type="http://schemas.openxmlformats.org/officeDocument/2006/relationships/image" Target="../media/image160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Relationship Id="rId3" Type="http://schemas.openxmlformats.org/officeDocument/2006/relationships/image" Target="../media/image173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215.png"/></Relationships>
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1.png"/><Relationship Id="rId3" Type="http://schemas.openxmlformats.org/officeDocument/2006/relationships/image" Target="../media/image1612.png"/><Relationship Id="rId4" Type="http://schemas.openxmlformats.org/officeDocument/2006/relationships/image" Target="../media/image1613.png"/><Relationship Id="rId5" Type="http://schemas.openxmlformats.org/officeDocument/2006/relationships/image" Target="../media/image1578.png"/><Relationship Id="rId6" Type="http://schemas.openxmlformats.org/officeDocument/2006/relationships/image" Target="../media/image1584.png"/><Relationship Id="rId7" Type="http://schemas.openxmlformats.org/officeDocument/2006/relationships/image" Target="../media/image1610.png"/><Relationship Id="rId8" Type="http://schemas.openxmlformats.org/officeDocument/2006/relationships/image" Target="../media/image1611.png"/><Relationship Id="rId9" Type="http://schemas.openxmlformats.org/officeDocument/2006/relationships/image" Target="../media/image1608.png"/><Relationship Id="rId10" Type="http://schemas.openxmlformats.org/officeDocument/2006/relationships/image" Target="../media/image1606.png"/></Relationships>
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1.png"/><Relationship Id="rId3" Type="http://schemas.openxmlformats.org/officeDocument/2006/relationships/image" Target="../media/image1612.png"/><Relationship Id="rId4" Type="http://schemas.openxmlformats.org/officeDocument/2006/relationships/image" Target="../media/image1613.png"/><Relationship Id="rId5" Type="http://schemas.openxmlformats.org/officeDocument/2006/relationships/image" Target="../media/image1578.png"/><Relationship Id="rId6" Type="http://schemas.openxmlformats.org/officeDocument/2006/relationships/image" Target="../media/image1584.png"/><Relationship Id="rId7" Type="http://schemas.openxmlformats.org/officeDocument/2006/relationships/image" Target="../media/image1611.png"/><Relationship Id="rId8" Type="http://schemas.openxmlformats.org/officeDocument/2006/relationships/image" Target="../media/image1610.png"/><Relationship Id="rId9" Type="http://schemas.openxmlformats.org/officeDocument/2006/relationships/image" Target="../media/image1606.png"/><Relationship Id="rId10" Type="http://schemas.openxmlformats.org/officeDocument/2006/relationships/image" Target="../media/image1582.png"/><Relationship Id="rId11" Type="http://schemas.openxmlformats.org/officeDocument/2006/relationships/image" Target="../media/image1583.png"/></Relationships>
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4.png"/></Relationships>
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3.png"/><Relationship Id="rId3" Type="http://schemas.openxmlformats.org/officeDocument/2006/relationships/image" Target="../media/image1582.png"/><Relationship Id="rId4" Type="http://schemas.openxmlformats.org/officeDocument/2006/relationships/image" Target="../media/image1606.png"/><Relationship Id="rId5" Type="http://schemas.openxmlformats.org/officeDocument/2006/relationships/image" Target="../media/image1578.png"/><Relationship Id="rId6" Type="http://schemas.openxmlformats.org/officeDocument/2006/relationships/image" Target="../media/image1610.png"/><Relationship Id="rId7" Type="http://schemas.openxmlformats.org/officeDocument/2006/relationships/image" Target="../media/image1581.png"/><Relationship Id="rId8" Type="http://schemas.openxmlformats.org/officeDocument/2006/relationships/image" Target="../media/image1612.png"/><Relationship Id="rId9" Type="http://schemas.openxmlformats.org/officeDocument/2006/relationships/image" Target="../media/image1613.png"/><Relationship Id="rId10" Type="http://schemas.openxmlformats.org/officeDocument/2006/relationships/image" Target="../media/image1611.png"/><Relationship Id="rId11" Type="http://schemas.openxmlformats.org/officeDocument/2006/relationships/image" Target="../media/image1584.png"/><Relationship Id="rId12" Type="http://schemas.openxmlformats.org/officeDocument/2006/relationships/image" Target="../media/image1615.png"/><Relationship Id="rId13" Type="http://schemas.openxmlformats.org/officeDocument/2006/relationships/image" Target="../media/image1616.png"/><Relationship Id="rId14" Type="http://schemas.openxmlformats.org/officeDocument/2006/relationships/image" Target="../media/image1617.png"/></Relationships>
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7.png"/><Relationship Id="rId3" Type="http://schemas.openxmlformats.org/officeDocument/2006/relationships/image" Target="../media/image1582.png"/><Relationship Id="rId4" Type="http://schemas.openxmlformats.org/officeDocument/2006/relationships/image" Target="../media/image1581.png"/><Relationship Id="rId5" Type="http://schemas.openxmlformats.org/officeDocument/2006/relationships/image" Target="../media/image1612.png"/><Relationship Id="rId6" Type="http://schemas.openxmlformats.org/officeDocument/2006/relationships/image" Target="../media/image1613.png"/><Relationship Id="rId7" Type="http://schemas.openxmlformats.org/officeDocument/2006/relationships/image" Target="../media/image1610.png"/><Relationship Id="rId8" Type="http://schemas.openxmlformats.org/officeDocument/2006/relationships/image" Target="../media/image1584.png"/><Relationship Id="rId9" Type="http://schemas.openxmlformats.org/officeDocument/2006/relationships/image" Target="../media/image1606.png"/><Relationship Id="rId10" Type="http://schemas.openxmlformats.org/officeDocument/2006/relationships/image" Target="../media/image1578.png"/><Relationship Id="rId11" Type="http://schemas.openxmlformats.org/officeDocument/2006/relationships/image" Target="../media/image1616.png"/><Relationship Id="rId12" Type="http://schemas.openxmlformats.org/officeDocument/2006/relationships/image" Target="../media/image1618.png"/></Relationships>
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7.png"/><Relationship Id="rId3" Type="http://schemas.openxmlformats.org/officeDocument/2006/relationships/image" Target="../media/image1582.png"/><Relationship Id="rId4" Type="http://schemas.openxmlformats.org/officeDocument/2006/relationships/image" Target="../media/image1581.png"/><Relationship Id="rId5" Type="http://schemas.openxmlformats.org/officeDocument/2006/relationships/image" Target="../media/image1612.png"/><Relationship Id="rId6" Type="http://schemas.openxmlformats.org/officeDocument/2006/relationships/image" Target="../media/image1613.png"/><Relationship Id="rId7" Type="http://schemas.openxmlformats.org/officeDocument/2006/relationships/image" Target="../media/image1610.png"/><Relationship Id="rId8" Type="http://schemas.openxmlformats.org/officeDocument/2006/relationships/image" Target="../media/image1584.png"/><Relationship Id="rId9" Type="http://schemas.openxmlformats.org/officeDocument/2006/relationships/image" Target="../media/image1606.png"/><Relationship Id="rId10" Type="http://schemas.openxmlformats.org/officeDocument/2006/relationships/image" Target="../media/image1615.png"/><Relationship Id="rId11" Type="http://schemas.openxmlformats.org/officeDocument/2006/relationships/image" Target="../media/image1616.png"/></Relationships>
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9.png"/><Relationship Id="rId3" Type="http://schemas.openxmlformats.org/officeDocument/2006/relationships/image" Target="../media/image1583.png"/><Relationship Id="rId4" Type="http://schemas.openxmlformats.org/officeDocument/2006/relationships/image" Target="../media/image1582.png"/><Relationship Id="rId5" Type="http://schemas.openxmlformats.org/officeDocument/2006/relationships/image" Target="../media/image1612.png"/><Relationship Id="rId6" Type="http://schemas.openxmlformats.org/officeDocument/2006/relationships/image" Target="../media/image1610.png"/><Relationship Id="rId7" Type="http://schemas.openxmlformats.org/officeDocument/2006/relationships/image" Target="../media/image1611.png"/><Relationship Id="rId8" Type="http://schemas.openxmlformats.org/officeDocument/2006/relationships/image" Target="../media/image1584.png"/><Relationship Id="rId9" Type="http://schemas.openxmlformats.org/officeDocument/2006/relationships/image" Target="../media/image1606.png"/><Relationship Id="rId10" Type="http://schemas.openxmlformats.org/officeDocument/2006/relationships/image" Target="../media/image1617.png"/><Relationship Id="rId11" Type="http://schemas.openxmlformats.org/officeDocument/2006/relationships/image" Target="../media/image1578.png"/><Relationship Id="rId12" Type="http://schemas.openxmlformats.org/officeDocument/2006/relationships/image" Target="../media/image1620.png"/><Relationship Id="rId13" Type="http://schemas.openxmlformats.org/officeDocument/2006/relationships/image" Target="../media/image1621.png"/><Relationship Id="rId14" Type="http://schemas.openxmlformats.org/officeDocument/2006/relationships/image" Target="../media/image1616.png"/><Relationship Id="rId15" Type="http://schemas.openxmlformats.org/officeDocument/2006/relationships/image" Target="../media/image1622.png"/><Relationship Id="rId16" Type="http://schemas.openxmlformats.org/officeDocument/2006/relationships/image" Target="../media/image1581.png"/><Relationship Id="rId17" Type="http://schemas.openxmlformats.org/officeDocument/2006/relationships/image" Target="../media/image1613.png"/><Relationship Id="rId18" Type="http://schemas.openxmlformats.org/officeDocument/2006/relationships/image" Target="../media/image1594.png"/><Relationship Id="rId19" Type="http://schemas.openxmlformats.org/officeDocument/2006/relationships/image" Target="../media/image1623.png"/><Relationship Id="rId20" Type="http://schemas.openxmlformats.org/officeDocument/2006/relationships/image" Target="../media/image1624.png"/><Relationship Id="rId21" Type="http://schemas.openxmlformats.org/officeDocument/2006/relationships/image" Target="../media/image1625.png"/><Relationship Id="rId22" Type="http://schemas.openxmlformats.org/officeDocument/2006/relationships/image" Target="../media/image1626.png"/><Relationship Id="rId23" Type="http://schemas.openxmlformats.org/officeDocument/2006/relationships/image" Target="../media/image1627.png"/><Relationship Id="rId24" Type="http://schemas.openxmlformats.org/officeDocument/2006/relationships/image" Target="../media/image162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/Relationships>
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9.png"/><Relationship Id="rId3" Type="http://schemas.openxmlformats.org/officeDocument/2006/relationships/image" Target="../media/image1629.png"/><Relationship Id="rId4" Type="http://schemas.openxmlformats.org/officeDocument/2006/relationships/image" Target="../media/image1630.png"/><Relationship Id="rId5" Type="http://schemas.openxmlformats.org/officeDocument/2006/relationships/image" Target="../media/image1631.png"/><Relationship Id="rId6" Type="http://schemas.openxmlformats.org/officeDocument/2006/relationships/image" Target="../media/image1632.png"/></Relationships>
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1.png"/><Relationship Id="rId3" Type="http://schemas.openxmlformats.org/officeDocument/2006/relationships/image" Target="../media/image1612.png"/><Relationship Id="rId4" Type="http://schemas.openxmlformats.org/officeDocument/2006/relationships/image" Target="../media/image1613.png"/><Relationship Id="rId5" Type="http://schemas.openxmlformats.org/officeDocument/2006/relationships/image" Target="../media/image1578.png"/><Relationship Id="rId6" Type="http://schemas.openxmlformats.org/officeDocument/2006/relationships/image" Target="../media/image1584.png"/><Relationship Id="rId7" Type="http://schemas.openxmlformats.org/officeDocument/2006/relationships/image" Target="../media/image1617.png"/><Relationship Id="rId8" Type="http://schemas.openxmlformats.org/officeDocument/2006/relationships/image" Target="../media/image1582.png"/><Relationship Id="rId9" Type="http://schemas.openxmlformats.org/officeDocument/2006/relationships/image" Target="../media/image1633.png"/><Relationship Id="rId10" Type="http://schemas.openxmlformats.org/officeDocument/2006/relationships/image" Target="../media/image1610.png"/><Relationship Id="rId11" Type="http://schemas.openxmlformats.org/officeDocument/2006/relationships/image" Target="../media/image1611.png"/><Relationship Id="rId12" Type="http://schemas.openxmlformats.org/officeDocument/2006/relationships/image" Target="../media/image1622.png"/><Relationship Id="rId13" Type="http://schemas.openxmlformats.org/officeDocument/2006/relationships/image" Target="../media/image1616.png"/><Relationship Id="rId14" Type="http://schemas.openxmlformats.org/officeDocument/2006/relationships/image" Target="../media/image1583.png"/></Relationships>
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1.png"/><Relationship Id="rId3" Type="http://schemas.openxmlformats.org/officeDocument/2006/relationships/image" Target="../media/image1612.png"/><Relationship Id="rId4" Type="http://schemas.openxmlformats.org/officeDocument/2006/relationships/image" Target="../media/image1613.png"/><Relationship Id="rId5" Type="http://schemas.openxmlformats.org/officeDocument/2006/relationships/image" Target="../media/image1578.png"/><Relationship Id="rId6" Type="http://schemas.openxmlformats.org/officeDocument/2006/relationships/image" Target="../media/image1622.png"/><Relationship Id="rId7" Type="http://schemas.openxmlformats.org/officeDocument/2006/relationships/image" Target="../media/image1583.png"/><Relationship Id="rId8" Type="http://schemas.openxmlformats.org/officeDocument/2006/relationships/image" Target="../media/image1582.png"/><Relationship Id="rId9" Type="http://schemas.openxmlformats.org/officeDocument/2006/relationships/image" Target="../media/image1606.png"/><Relationship Id="rId10" Type="http://schemas.openxmlformats.org/officeDocument/2006/relationships/image" Target="../media/image1610.png"/><Relationship Id="rId11" Type="http://schemas.openxmlformats.org/officeDocument/2006/relationships/image" Target="../media/image1611.png"/><Relationship Id="rId12" Type="http://schemas.openxmlformats.org/officeDocument/2006/relationships/image" Target="../media/image1634.png"/></Relationships>
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05.png"/><Relationship Id="rId3" Type="http://schemas.openxmlformats.org/officeDocument/2006/relationships/image" Target="../media/image1606.png"/><Relationship Id="rId4" Type="http://schemas.openxmlformats.org/officeDocument/2006/relationships/image" Target="../media/image1635.png"/></Relationships>
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5.png"/><Relationship Id="rId3" Type="http://schemas.openxmlformats.org/officeDocument/2006/relationships/image" Target="../media/image1606.png"/><Relationship Id="rId4" Type="http://schemas.openxmlformats.org/officeDocument/2006/relationships/image" Target="../media/image1635.png"/></Relationships>
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05.png"/><Relationship Id="rId5" Type="http://schemas.openxmlformats.org/officeDocument/2006/relationships/image" Target="../media/image1606.png"/><Relationship Id="rId6" Type="http://schemas.openxmlformats.org/officeDocument/2006/relationships/image" Target="../media/image1635.png"/></Relationships>
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81.png"/><Relationship Id="rId5" Type="http://schemas.openxmlformats.org/officeDocument/2006/relationships/image" Target="../media/image1612.png"/><Relationship Id="rId6" Type="http://schemas.openxmlformats.org/officeDocument/2006/relationships/image" Target="../media/image1613.png"/><Relationship Id="rId7" Type="http://schemas.openxmlformats.org/officeDocument/2006/relationships/image" Target="../media/image1578.png"/><Relationship Id="rId8" Type="http://schemas.openxmlformats.org/officeDocument/2006/relationships/image" Target="../media/image1622.png"/><Relationship Id="rId9" Type="http://schemas.openxmlformats.org/officeDocument/2006/relationships/image" Target="../media/image1583.png"/><Relationship Id="rId10" Type="http://schemas.openxmlformats.org/officeDocument/2006/relationships/image" Target="../media/image1582.png"/><Relationship Id="rId11" Type="http://schemas.openxmlformats.org/officeDocument/2006/relationships/image" Target="../media/image1606.png"/><Relationship Id="rId12" Type="http://schemas.openxmlformats.org/officeDocument/2006/relationships/image" Target="../media/image1610.png"/><Relationship Id="rId13" Type="http://schemas.openxmlformats.org/officeDocument/2006/relationships/image" Target="../media/image161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81.png"/><Relationship Id="rId5" Type="http://schemas.openxmlformats.org/officeDocument/2006/relationships/image" Target="../media/image1612.png"/><Relationship Id="rId6" Type="http://schemas.openxmlformats.org/officeDocument/2006/relationships/image" Target="../media/image1613.png"/><Relationship Id="rId7" Type="http://schemas.openxmlformats.org/officeDocument/2006/relationships/image" Target="../media/image1578.png"/><Relationship Id="rId8" Type="http://schemas.openxmlformats.org/officeDocument/2006/relationships/image" Target="../media/image1622.png"/><Relationship Id="rId9" Type="http://schemas.openxmlformats.org/officeDocument/2006/relationships/image" Target="../media/image1583.png"/><Relationship Id="rId10" Type="http://schemas.openxmlformats.org/officeDocument/2006/relationships/image" Target="../media/image1582.png"/><Relationship Id="rId11" Type="http://schemas.openxmlformats.org/officeDocument/2006/relationships/image" Target="../media/image1606.png"/><Relationship Id="rId12" Type="http://schemas.openxmlformats.org/officeDocument/2006/relationships/image" Target="../media/image1610.png"/><Relationship Id="rId13" Type="http://schemas.openxmlformats.org/officeDocument/2006/relationships/image" Target="../media/image1611.png"/></Relationships>
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81.png"/><Relationship Id="rId5" Type="http://schemas.openxmlformats.org/officeDocument/2006/relationships/image" Target="../media/image1612.png"/><Relationship Id="rId6" Type="http://schemas.openxmlformats.org/officeDocument/2006/relationships/image" Target="../media/image1613.png"/><Relationship Id="rId7" Type="http://schemas.openxmlformats.org/officeDocument/2006/relationships/image" Target="../media/image1578.png"/><Relationship Id="rId8" Type="http://schemas.openxmlformats.org/officeDocument/2006/relationships/image" Target="../media/image1622.png"/><Relationship Id="rId9" Type="http://schemas.openxmlformats.org/officeDocument/2006/relationships/image" Target="../media/image1583.png"/><Relationship Id="rId10" Type="http://schemas.openxmlformats.org/officeDocument/2006/relationships/image" Target="../media/image1582.png"/><Relationship Id="rId11" Type="http://schemas.openxmlformats.org/officeDocument/2006/relationships/image" Target="../media/image1606.png"/><Relationship Id="rId12" Type="http://schemas.openxmlformats.org/officeDocument/2006/relationships/image" Target="../media/image1610.png"/><Relationship Id="rId13" Type="http://schemas.openxmlformats.org/officeDocument/2006/relationships/image" Target="../media/image1611.png"/></Relationships>
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81.png"/><Relationship Id="rId5" Type="http://schemas.openxmlformats.org/officeDocument/2006/relationships/image" Target="../media/image1612.png"/><Relationship Id="rId6" Type="http://schemas.openxmlformats.org/officeDocument/2006/relationships/image" Target="../media/image1613.png"/><Relationship Id="rId7" Type="http://schemas.openxmlformats.org/officeDocument/2006/relationships/image" Target="../media/image1578.png"/><Relationship Id="rId8" Type="http://schemas.openxmlformats.org/officeDocument/2006/relationships/image" Target="../media/image1622.png"/><Relationship Id="rId9" Type="http://schemas.openxmlformats.org/officeDocument/2006/relationships/image" Target="../media/image1583.png"/><Relationship Id="rId10" Type="http://schemas.openxmlformats.org/officeDocument/2006/relationships/image" Target="../media/image1582.png"/><Relationship Id="rId11" Type="http://schemas.openxmlformats.org/officeDocument/2006/relationships/image" Target="../media/image1606.png"/><Relationship Id="rId12" Type="http://schemas.openxmlformats.org/officeDocument/2006/relationships/image" Target="../media/image1610.png"/><Relationship Id="rId13" Type="http://schemas.openxmlformats.org/officeDocument/2006/relationships/image" Target="../media/image1611.png"/></Relationships>
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83.png"/><Relationship Id="rId5" Type="http://schemas.openxmlformats.org/officeDocument/2006/relationships/image" Target="../media/image1582.png"/><Relationship Id="rId6" Type="http://schemas.openxmlformats.org/officeDocument/2006/relationships/image" Target="../media/image1606.png"/><Relationship Id="rId7" Type="http://schemas.openxmlformats.org/officeDocument/2006/relationships/image" Target="../media/image1610.png"/><Relationship Id="rId8" Type="http://schemas.openxmlformats.org/officeDocument/2006/relationships/image" Target="../media/image1611.png"/><Relationship Id="rId9" Type="http://schemas.openxmlformats.org/officeDocument/2006/relationships/image" Target="../media/image1578.png"/><Relationship Id="rId10" Type="http://schemas.openxmlformats.org/officeDocument/2006/relationships/image" Target="../media/image1581.png"/><Relationship Id="rId11" Type="http://schemas.openxmlformats.org/officeDocument/2006/relationships/image" Target="../media/image1612.png"/><Relationship Id="rId12" Type="http://schemas.openxmlformats.org/officeDocument/2006/relationships/image" Target="../media/image1613.png"/><Relationship Id="rId13" Type="http://schemas.openxmlformats.org/officeDocument/2006/relationships/image" Target="../media/image1622.png"/></Relationships>
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83.png"/><Relationship Id="rId5" Type="http://schemas.openxmlformats.org/officeDocument/2006/relationships/image" Target="../media/image1582.png"/><Relationship Id="rId6" Type="http://schemas.openxmlformats.org/officeDocument/2006/relationships/image" Target="../media/image1606.png"/><Relationship Id="rId7" Type="http://schemas.openxmlformats.org/officeDocument/2006/relationships/image" Target="../media/image1610.png"/><Relationship Id="rId8" Type="http://schemas.openxmlformats.org/officeDocument/2006/relationships/image" Target="../media/image1611.png"/><Relationship Id="rId9" Type="http://schemas.openxmlformats.org/officeDocument/2006/relationships/image" Target="../media/image1578.png"/><Relationship Id="rId10" Type="http://schemas.openxmlformats.org/officeDocument/2006/relationships/image" Target="../media/image1581.png"/><Relationship Id="rId11" Type="http://schemas.openxmlformats.org/officeDocument/2006/relationships/image" Target="../media/image1612.png"/><Relationship Id="rId12" Type="http://schemas.openxmlformats.org/officeDocument/2006/relationships/image" Target="../media/image1613.png"/><Relationship Id="rId13" Type="http://schemas.openxmlformats.org/officeDocument/2006/relationships/image" Target="../media/image1622.png"/></Relationships>
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3.png"/><Relationship Id="rId3" Type="http://schemas.openxmlformats.org/officeDocument/2006/relationships/image" Target="../media/image1582.png"/><Relationship Id="rId4" Type="http://schemas.openxmlformats.org/officeDocument/2006/relationships/image" Target="../media/image1606.png"/><Relationship Id="rId5" Type="http://schemas.openxmlformats.org/officeDocument/2006/relationships/image" Target="../media/image1610.png"/><Relationship Id="rId6" Type="http://schemas.openxmlformats.org/officeDocument/2006/relationships/image" Target="../media/image1611.png"/><Relationship Id="rId7" Type="http://schemas.openxmlformats.org/officeDocument/2006/relationships/image" Target="../media/image1578.png"/><Relationship Id="rId8" Type="http://schemas.openxmlformats.org/officeDocument/2006/relationships/image" Target="../media/image1581.png"/><Relationship Id="rId9" Type="http://schemas.openxmlformats.org/officeDocument/2006/relationships/image" Target="../media/image1612.png"/><Relationship Id="rId10" Type="http://schemas.openxmlformats.org/officeDocument/2006/relationships/image" Target="../media/image1613.png"/><Relationship Id="rId11" Type="http://schemas.openxmlformats.org/officeDocument/2006/relationships/image" Target="../media/image1622.png"/></Relationships>
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83.png"/><Relationship Id="rId5" Type="http://schemas.openxmlformats.org/officeDocument/2006/relationships/image" Target="../media/image1582.png"/><Relationship Id="rId6" Type="http://schemas.openxmlformats.org/officeDocument/2006/relationships/image" Target="../media/image1606.png"/><Relationship Id="rId7" Type="http://schemas.openxmlformats.org/officeDocument/2006/relationships/image" Target="../media/image1610.png"/><Relationship Id="rId8" Type="http://schemas.openxmlformats.org/officeDocument/2006/relationships/image" Target="../media/image1611.png"/><Relationship Id="rId9" Type="http://schemas.openxmlformats.org/officeDocument/2006/relationships/image" Target="../media/image1578.png"/><Relationship Id="rId10" Type="http://schemas.openxmlformats.org/officeDocument/2006/relationships/image" Target="../media/image1581.png"/><Relationship Id="rId11" Type="http://schemas.openxmlformats.org/officeDocument/2006/relationships/image" Target="../media/image1612.png"/><Relationship Id="rId12" Type="http://schemas.openxmlformats.org/officeDocument/2006/relationships/image" Target="../media/image1613.png"/><Relationship Id="rId13" Type="http://schemas.openxmlformats.org/officeDocument/2006/relationships/image" Target="../media/image1622.png"/></Relationships>
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3.png"/><Relationship Id="rId3" Type="http://schemas.openxmlformats.org/officeDocument/2006/relationships/image" Target="../media/image1582.png"/><Relationship Id="rId4" Type="http://schemas.openxmlformats.org/officeDocument/2006/relationships/image" Target="../media/image1606.png"/><Relationship Id="rId5" Type="http://schemas.openxmlformats.org/officeDocument/2006/relationships/image" Target="../media/image1610.png"/><Relationship Id="rId6" Type="http://schemas.openxmlformats.org/officeDocument/2006/relationships/image" Target="../media/image1611.png"/><Relationship Id="rId7" Type="http://schemas.openxmlformats.org/officeDocument/2006/relationships/image" Target="../media/image1581.png"/><Relationship Id="rId8" Type="http://schemas.openxmlformats.org/officeDocument/2006/relationships/image" Target="../media/image1612.png"/><Relationship Id="rId9" Type="http://schemas.openxmlformats.org/officeDocument/2006/relationships/image" Target="../media/image1613.png"/><Relationship Id="rId10" Type="http://schemas.openxmlformats.org/officeDocument/2006/relationships/image" Target="../media/image1622.png"/><Relationship Id="rId11" Type="http://schemas.openxmlformats.org/officeDocument/2006/relationships/image" Target="../media/image1578.png"/></Relationships>
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1.png"/><Relationship Id="rId3" Type="http://schemas.openxmlformats.org/officeDocument/2006/relationships/image" Target="../media/image1612.png"/><Relationship Id="rId4" Type="http://schemas.openxmlformats.org/officeDocument/2006/relationships/image" Target="../media/image1613.png"/><Relationship Id="rId5" Type="http://schemas.openxmlformats.org/officeDocument/2006/relationships/image" Target="../media/image1622.png"/><Relationship Id="rId6" Type="http://schemas.openxmlformats.org/officeDocument/2006/relationships/image" Target="../media/image1578.png"/><Relationship Id="rId7" Type="http://schemas.openxmlformats.org/officeDocument/2006/relationships/image" Target="../media/image1583.png"/><Relationship Id="rId8" Type="http://schemas.openxmlformats.org/officeDocument/2006/relationships/image" Target="../media/image1582.png"/><Relationship Id="rId9" Type="http://schemas.openxmlformats.org/officeDocument/2006/relationships/image" Target="../media/image1606.png"/><Relationship Id="rId10" Type="http://schemas.openxmlformats.org/officeDocument/2006/relationships/image" Target="../media/image1610.png"/><Relationship Id="rId11" Type="http://schemas.openxmlformats.org/officeDocument/2006/relationships/image" Target="../media/image1611.png"/></Relationships>
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78.png"/><Relationship Id="rId5" Type="http://schemas.openxmlformats.org/officeDocument/2006/relationships/image" Target="../media/image1583.png"/><Relationship Id="rId6" Type="http://schemas.openxmlformats.org/officeDocument/2006/relationships/image" Target="../media/image1582.png"/><Relationship Id="rId7" Type="http://schemas.openxmlformats.org/officeDocument/2006/relationships/image" Target="../media/image1606.png"/><Relationship Id="rId8" Type="http://schemas.openxmlformats.org/officeDocument/2006/relationships/image" Target="../media/image1610.png"/><Relationship Id="rId9" Type="http://schemas.openxmlformats.org/officeDocument/2006/relationships/image" Target="../media/image1611.png"/><Relationship Id="rId10" Type="http://schemas.openxmlformats.org/officeDocument/2006/relationships/image" Target="../media/image1581.png"/><Relationship Id="rId11" Type="http://schemas.openxmlformats.org/officeDocument/2006/relationships/image" Target="../media/image1612.png"/><Relationship Id="rId12" Type="http://schemas.openxmlformats.org/officeDocument/2006/relationships/image" Target="../media/image1613.png"/><Relationship Id="rId13" Type="http://schemas.openxmlformats.org/officeDocument/2006/relationships/image" Target="../media/image1622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81.png"/><Relationship Id="rId5" Type="http://schemas.openxmlformats.org/officeDocument/2006/relationships/image" Target="../media/image1612.png"/><Relationship Id="rId6" Type="http://schemas.openxmlformats.org/officeDocument/2006/relationships/image" Target="../media/image1613.png"/><Relationship Id="rId7" Type="http://schemas.openxmlformats.org/officeDocument/2006/relationships/image" Target="../media/image1622.png"/><Relationship Id="rId8" Type="http://schemas.openxmlformats.org/officeDocument/2006/relationships/image" Target="../media/image1578.png"/><Relationship Id="rId9" Type="http://schemas.openxmlformats.org/officeDocument/2006/relationships/image" Target="../media/image1583.png"/><Relationship Id="rId10" Type="http://schemas.openxmlformats.org/officeDocument/2006/relationships/image" Target="../media/image1582.png"/><Relationship Id="rId11" Type="http://schemas.openxmlformats.org/officeDocument/2006/relationships/image" Target="../media/image1606.png"/><Relationship Id="rId12" Type="http://schemas.openxmlformats.org/officeDocument/2006/relationships/image" Target="../media/image1610.png"/><Relationship Id="rId13" Type="http://schemas.openxmlformats.org/officeDocument/2006/relationships/image" Target="../media/image1611.png"/></Relationships>
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81.png"/><Relationship Id="rId5" Type="http://schemas.openxmlformats.org/officeDocument/2006/relationships/image" Target="../media/image1621.png"/><Relationship Id="rId6" Type="http://schemas.openxmlformats.org/officeDocument/2006/relationships/image" Target="../media/image1613.png"/><Relationship Id="rId7" Type="http://schemas.openxmlformats.org/officeDocument/2006/relationships/image" Target="../media/image1622.png"/><Relationship Id="rId8" Type="http://schemas.openxmlformats.org/officeDocument/2006/relationships/image" Target="../media/image1578.png"/><Relationship Id="rId9" Type="http://schemas.openxmlformats.org/officeDocument/2006/relationships/image" Target="../media/image1610.png"/><Relationship Id="rId10" Type="http://schemas.openxmlformats.org/officeDocument/2006/relationships/image" Target="../media/image1617.png"/><Relationship Id="rId11" Type="http://schemas.openxmlformats.org/officeDocument/2006/relationships/image" Target="../media/image1582.png"/><Relationship Id="rId12" Type="http://schemas.openxmlformats.org/officeDocument/2006/relationships/image" Target="../media/image1606.png"/><Relationship Id="rId13" Type="http://schemas.openxmlformats.org/officeDocument/2006/relationships/image" Target="../media/image1611.png"/></Relationships>
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81.png"/><Relationship Id="rId5" Type="http://schemas.openxmlformats.org/officeDocument/2006/relationships/image" Target="../media/image1621.png"/><Relationship Id="rId6" Type="http://schemas.openxmlformats.org/officeDocument/2006/relationships/image" Target="../media/image1613.png"/><Relationship Id="rId7" Type="http://schemas.openxmlformats.org/officeDocument/2006/relationships/image" Target="../media/image1622.png"/><Relationship Id="rId8" Type="http://schemas.openxmlformats.org/officeDocument/2006/relationships/image" Target="../media/image1578.png"/><Relationship Id="rId9" Type="http://schemas.openxmlformats.org/officeDocument/2006/relationships/image" Target="../media/image1606.png"/><Relationship Id="rId10" Type="http://schemas.openxmlformats.org/officeDocument/2006/relationships/image" Target="../media/image1617.png"/><Relationship Id="rId11" Type="http://schemas.openxmlformats.org/officeDocument/2006/relationships/image" Target="../media/image1582.png"/><Relationship Id="rId12" Type="http://schemas.openxmlformats.org/officeDocument/2006/relationships/image" Target="../media/image1610.png"/><Relationship Id="rId13" Type="http://schemas.openxmlformats.org/officeDocument/2006/relationships/image" Target="../media/image1611.png"/></Relationships>
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81.png"/><Relationship Id="rId5" Type="http://schemas.openxmlformats.org/officeDocument/2006/relationships/image" Target="../media/image1621.png"/><Relationship Id="rId6" Type="http://schemas.openxmlformats.org/officeDocument/2006/relationships/image" Target="../media/image1613.png"/><Relationship Id="rId7" Type="http://schemas.openxmlformats.org/officeDocument/2006/relationships/image" Target="../media/image1622.png"/><Relationship Id="rId8" Type="http://schemas.openxmlformats.org/officeDocument/2006/relationships/image" Target="../media/image1578.png"/><Relationship Id="rId9" Type="http://schemas.openxmlformats.org/officeDocument/2006/relationships/image" Target="../media/image1617.png"/><Relationship Id="rId10" Type="http://schemas.openxmlformats.org/officeDocument/2006/relationships/image" Target="../media/image1582.png"/><Relationship Id="rId11" Type="http://schemas.openxmlformats.org/officeDocument/2006/relationships/image" Target="../media/image1606.png"/><Relationship Id="rId12" Type="http://schemas.openxmlformats.org/officeDocument/2006/relationships/image" Target="../media/image1610.png"/><Relationship Id="rId13" Type="http://schemas.openxmlformats.org/officeDocument/2006/relationships/image" Target="../media/image1611.png"/></Relationships>
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1.png"/><Relationship Id="rId3" Type="http://schemas.openxmlformats.org/officeDocument/2006/relationships/image" Target="../media/image1621.png"/><Relationship Id="rId4" Type="http://schemas.openxmlformats.org/officeDocument/2006/relationships/image" Target="../media/image1613.png"/><Relationship Id="rId5" Type="http://schemas.openxmlformats.org/officeDocument/2006/relationships/image" Target="../media/image1622.png"/><Relationship Id="rId6" Type="http://schemas.openxmlformats.org/officeDocument/2006/relationships/image" Target="../media/image1578.png"/><Relationship Id="rId7" Type="http://schemas.openxmlformats.org/officeDocument/2006/relationships/image" Target="../media/image1606.png"/><Relationship Id="rId8" Type="http://schemas.openxmlformats.org/officeDocument/2006/relationships/image" Target="../media/image1617.png"/><Relationship Id="rId9" Type="http://schemas.openxmlformats.org/officeDocument/2006/relationships/image" Target="../media/image1582.png"/><Relationship Id="rId10" Type="http://schemas.openxmlformats.org/officeDocument/2006/relationships/image" Target="../media/image1610.png"/><Relationship Id="rId11" Type="http://schemas.openxmlformats.org/officeDocument/2006/relationships/image" Target="../media/image1611.png"/></Relationships>
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81.png"/><Relationship Id="rId5" Type="http://schemas.openxmlformats.org/officeDocument/2006/relationships/image" Target="../media/image1621.png"/><Relationship Id="rId6" Type="http://schemas.openxmlformats.org/officeDocument/2006/relationships/image" Target="../media/image1613.png"/><Relationship Id="rId7" Type="http://schemas.openxmlformats.org/officeDocument/2006/relationships/image" Target="../media/image1622.png"/><Relationship Id="rId8" Type="http://schemas.openxmlformats.org/officeDocument/2006/relationships/image" Target="../media/image1578.png"/><Relationship Id="rId9" Type="http://schemas.openxmlformats.org/officeDocument/2006/relationships/image" Target="../media/image1606.png"/><Relationship Id="rId10" Type="http://schemas.openxmlformats.org/officeDocument/2006/relationships/image" Target="../media/image1617.png"/><Relationship Id="rId11" Type="http://schemas.openxmlformats.org/officeDocument/2006/relationships/image" Target="../media/image1582.png"/><Relationship Id="rId12" Type="http://schemas.openxmlformats.org/officeDocument/2006/relationships/image" Target="../media/image1610.png"/><Relationship Id="rId13" Type="http://schemas.openxmlformats.org/officeDocument/2006/relationships/image" Target="../media/image1611.png"/></Relationships>
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1.png"/><Relationship Id="rId3" Type="http://schemas.openxmlformats.org/officeDocument/2006/relationships/image" Target="../media/image1621.png"/><Relationship Id="rId4" Type="http://schemas.openxmlformats.org/officeDocument/2006/relationships/image" Target="../media/image1613.png"/><Relationship Id="rId5" Type="http://schemas.openxmlformats.org/officeDocument/2006/relationships/image" Target="../media/image1622.png"/><Relationship Id="rId6" Type="http://schemas.openxmlformats.org/officeDocument/2006/relationships/image" Target="../media/image1578.png"/><Relationship Id="rId7" Type="http://schemas.openxmlformats.org/officeDocument/2006/relationships/image" Target="../media/image1617.png"/><Relationship Id="rId8" Type="http://schemas.openxmlformats.org/officeDocument/2006/relationships/image" Target="../media/image1582.png"/><Relationship Id="rId9" Type="http://schemas.openxmlformats.org/officeDocument/2006/relationships/image" Target="../media/image1606.png"/><Relationship Id="rId10" Type="http://schemas.openxmlformats.org/officeDocument/2006/relationships/image" Target="../media/image1610.png"/><Relationship Id="rId11" Type="http://schemas.openxmlformats.org/officeDocument/2006/relationships/image" Target="../media/image1611.png"/></Relationships>
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1.png"/><Relationship Id="rId3" Type="http://schemas.openxmlformats.org/officeDocument/2006/relationships/image" Target="../media/image1621.png"/><Relationship Id="rId4" Type="http://schemas.openxmlformats.org/officeDocument/2006/relationships/image" Target="../media/image1613.png"/><Relationship Id="rId5" Type="http://schemas.openxmlformats.org/officeDocument/2006/relationships/image" Target="../media/image1622.png"/><Relationship Id="rId6" Type="http://schemas.openxmlformats.org/officeDocument/2006/relationships/image" Target="../media/image1578.png"/><Relationship Id="rId7" Type="http://schemas.openxmlformats.org/officeDocument/2006/relationships/image" Target="../media/image1617.png"/><Relationship Id="rId8" Type="http://schemas.openxmlformats.org/officeDocument/2006/relationships/image" Target="../media/image1582.png"/><Relationship Id="rId9" Type="http://schemas.openxmlformats.org/officeDocument/2006/relationships/image" Target="../media/image1606.png"/><Relationship Id="rId10" Type="http://schemas.openxmlformats.org/officeDocument/2006/relationships/image" Target="../media/image1610.png"/><Relationship Id="rId11" Type="http://schemas.openxmlformats.org/officeDocument/2006/relationships/image" Target="../media/image1611.png"/><Relationship Id="rId12" Type="http://schemas.openxmlformats.org/officeDocument/2006/relationships/image" Target="../media/image1636.png"/></Relationships>
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7.png"/><Relationship Id="rId3" Type="http://schemas.openxmlformats.org/officeDocument/2006/relationships/image" Target="../media/image1638.png"/><Relationship Id="rId4" Type="http://schemas.openxmlformats.org/officeDocument/2006/relationships/image" Target="../media/image1639.png"/><Relationship Id="rId5" Type="http://schemas.openxmlformats.org/officeDocument/2006/relationships/image" Target="../media/image1640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1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Relationship Id="rId15" Type="http://schemas.openxmlformats.org/officeDocument/2006/relationships/image" Target="../media/image235.png"/></Relationships>
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7.png"/><Relationship Id="rId3" Type="http://schemas.openxmlformats.org/officeDocument/2006/relationships/image" Target="../media/image1641.png"/><Relationship Id="rId4" Type="http://schemas.openxmlformats.org/officeDocument/2006/relationships/image" Target="../media/image1642.png"/><Relationship Id="rId5" Type="http://schemas.openxmlformats.org/officeDocument/2006/relationships/image" Target="../media/image1643.png"/><Relationship Id="rId6" Type="http://schemas.openxmlformats.org/officeDocument/2006/relationships/image" Target="../media/image1644.png"/><Relationship Id="rId7" Type="http://schemas.openxmlformats.org/officeDocument/2006/relationships/image" Target="../media/image1645.png"/><Relationship Id="rId8" Type="http://schemas.openxmlformats.org/officeDocument/2006/relationships/image" Target="../media/image1646.png"/></Relationships>
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7.png"/><Relationship Id="rId3" Type="http://schemas.openxmlformats.org/officeDocument/2006/relationships/image" Target="../media/image1647.png"/><Relationship Id="rId4" Type="http://schemas.openxmlformats.org/officeDocument/2006/relationships/image" Target="../media/image1648.png"/></Relationships>
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9.png"/><Relationship Id="rId3" Type="http://schemas.openxmlformats.org/officeDocument/2006/relationships/image" Target="../media/image1650.png"/><Relationship Id="rId4" Type="http://schemas.openxmlformats.org/officeDocument/2006/relationships/image" Target="../media/image1651.png"/><Relationship Id="rId5" Type="http://schemas.openxmlformats.org/officeDocument/2006/relationships/image" Target="../media/image1652.png"/><Relationship Id="rId6" Type="http://schemas.openxmlformats.org/officeDocument/2006/relationships/image" Target="../media/image1653.png"/><Relationship Id="rId7" Type="http://schemas.openxmlformats.org/officeDocument/2006/relationships/image" Target="../media/image1654.png"/><Relationship Id="rId8" Type="http://schemas.openxmlformats.org/officeDocument/2006/relationships/image" Target="../media/image1655.png"/><Relationship Id="rId9" Type="http://schemas.openxmlformats.org/officeDocument/2006/relationships/image" Target="../media/image1637.png"/><Relationship Id="rId10" Type="http://schemas.openxmlformats.org/officeDocument/2006/relationships/image" Target="../media/image1656.png"/></Relationships>
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7.png"/><Relationship Id="rId3" Type="http://schemas.openxmlformats.org/officeDocument/2006/relationships/image" Target="../media/image1616.png"/><Relationship Id="rId4" Type="http://schemas.openxmlformats.org/officeDocument/2006/relationships/image" Target="../media/image1610.png"/><Relationship Id="rId5" Type="http://schemas.openxmlformats.org/officeDocument/2006/relationships/image" Target="../media/image1578.png"/><Relationship Id="rId6" Type="http://schemas.openxmlformats.org/officeDocument/2006/relationships/image" Target="../media/image1613.png"/><Relationship Id="rId7" Type="http://schemas.openxmlformats.org/officeDocument/2006/relationships/image" Target="../media/image1612.png"/><Relationship Id="rId8" Type="http://schemas.openxmlformats.org/officeDocument/2006/relationships/image" Target="../media/image1580.png"/><Relationship Id="rId9" Type="http://schemas.openxmlformats.org/officeDocument/2006/relationships/image" Target="../media/image1581.png"/><Relationship Id="rId10" Type="http://schemas.openxmlformats.org/officeDocument/2006/relationships/image" Target="../media/image1658.png"/><Relationship Id="rId11" Type="http://schemas.openxmlformats.org/officeDocument/2006/relationships/image" Target="../media/image1584.png"/></Relationships>
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9.png"/><Relationship Id="rId3" Type="http://schemas.openxmlformats.org/officeDocument/2006/relationships/image" Target="../media/image1616.png"/><Relationship Id="rId4" Type="http://schemas.openxmlformats.org/officeDocument/2006/relationships/image" Target="../media/image1610.png"/><Relationship Id="rId5" Type="http://schemas.openxmlformats.org/officeDocument/2006/relationships/image" Target="../media/image1578.png"/><Relationship Id="rId6" Type="http://schemas.openxmlformats.org/officeDocument/2006/relationships/image" Target="../media/image1613.png"/><Relationship Id="rId7" Type="http://schemas.openxmlformats.org/officeDocument/2006/relationships/image" Target="../media/image1612.png"/><Relationship Id="rId8" Type="http://schemas.openxmlformats.org/officeDocument/2006/relationships/image" Target="../media/image1581.png"/><Relationship Id="rId9" Type="http://schemas.openxmlformats.org/officeDocument/2006/relationships/image" Target="../media/image1582.png"/><Relationship Id="rId10" Type="http://schemas.openxmlformats.org/officeDocument/2006/relationships/image" Target="../media/image1617.png"/><Relationship Id="rId11" Type="http://schemas.openxmlformats.org/officeDocument/2006/relationships/image" Target="../media/image1584.png"/><Relationship Id="rId12" Type="http://schemas.openxmlformats.org/officeDocument/2006/relationships/image" Target="../media/image1606.png"/></Relationships>
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6.png"/><Relationship Id="rId3" Type="http://schemas.openxmlformats.org/officeDocument/2006/relationships/image" Target="../media/image1610.png"/><Relationship Id="rId4" Type="http://schemas.openxmlformats.org/officeDocument/2006/relationships/image" Target="../media/image1578.png"/><Relationship Id="rId5" Type="http://schemas.openxmlformats.org/officeDocument/2006/relationships/image" Target="../media/image1613.png"/><Relationship Id="rId6" Type="http://schemas.openxmlformats.org/officeDocument/2006/relationships/image" Target="../media/image1612.png"/><Relationship Id="rId7" Type="http://schemas.openxmlformats.org/officeDocument/2006/relationships/image" Target="../media/image1580.png"/><Relationship Id="rId8" Type="http://schemas.openxmlformats.org/officeDocument/2006/relationships/image" Target="../media/image1581.png"/><Relationship Id="rId9" Type="http://schemas.openxmlformats.org/officeDocument/2006/relationships/image" Target="../media/image1582.png"/><Relationship Id="rId10" Type="http://schemas.openxmlformats.org/officeDocument/2006/relationships/image" Target="../media/image1617.png"/><Relationship Id="rId11" Type="http://schemas.openxmlformats.org/officeDocument/2006/relationships/image" Target="../media/image1584.png"/><Relationship Id="rId12" Type="http://schemas.openxmlformats.org/officeDocument/2006/relationships/image" Target="../media/image1585.png"/><Relationship Id="rId13" Type="http://schemas.openxmlformats.org/officeDocument/2006/relationships/image" Target="../media/image1586.png"/><Relationship Id="rId14" Type="http://schemas.openxmlformats.org/officeDocument/2006/relationships/image" Target="../media/image1587.png"/></Relationships>
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0.png"/><Relationship Id="rId3" Type="http://schemas.openxmlformats.org/officeDocument/2006/relationships/image" Target="../media/image1660.png"/><Relationship Id="rId4" Type="http://schemas.openxmlformats.org/officeDocument/2006/relationships/image" Target="../media/image1616.png"/><Relationship Id="rId5" Type="http://schemas.openxmlformats.org/officeDocument/2006/relationships/image" Target="../media/image1578.png"/><Relationship Id="rId6" Type="http://schemas.openxmlformats.org/officeDocument/2006/relationships/image" Target="../media/image1613.png"/><Relationship Id="rId7" Type="http://schemas.openxmlformats.org/officeDocument/2006/relationships/image" Target="../media/image1612.png"/><Relationship Id="rId8" Type="http://schemas.openxmlformats.org/officeDocument/2006/relationships/image" Target="../media/image1581.png"/><Relationship Id="rId9" Type="http://schemas.openxmlformats.org/officeDocument/2006/relationships/image" Target="../media/image1582.png"/><Relationship Id="rId10" Type="http://schemas.openxmlformats.org/officeDocument/2006/relationships/image" Target="../media/image1617.png"/><Relationship Id="rId11" Type="http://schemas.openxmlformats.org/officeDocument/2006/relationships/image" Target="../media/image1584.png"/><Relationship Id="rId12" Type="http://schemas.openxmlformats.org/officeDocument/2006/relationships/image" Target="../media/image1606.png"/><Relationship Id="rId13" Type="http://schemas.openxmlformats.org/officeDocument/2006/relationships/image" Target="../media/image1661.png"/><Relationship Id="rId14" Type="http://schemas.openxmlformats.org/officeDocument/2006/relationships/image" Target="../media/image1662.png"/><Relationship Id="rId15" Type="http://schemas.openxmlformats.org/officeDocument/2006/relationships/image" Target="../media/image1663.png"/><Relationship Id="rId16" Type="http://schemas.openxmlformats.org/officeDocument/2006/relationships/image" Target="../media/image1664.png"/><Relationship Id="rId17" Type="http://schemas.openxmlformats.org/officeDocument/2006/relationships/image" Target="../media/image166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png"/></Relationships>
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8.png"/><Relationship Id="rId3" Type="http://schemas.openxmlformats.org/officeDocument/2006/relationships/image" Target="../media/image1613.png"/><Relationship Id="rId4" Type="http://schemas.openxmlformats.org/officeDocument/2006/relationships/image" Target="../media/image1612.png"/><Relationship Id="rId5" Type="http://schemas.openxmlformats.org/officeDocument/2006/relationships/image" Target="../media/image1581.png"/><Relationship Id="rId6" Type="http://schemas.openxmlformats.org/officeDocument/2006/relationships/image" Target="../media/image1616.png"/><Relationship Id="rId7" Type="http://schemas.openxmlformats.org/officeDocument/2006/relationships/image" Target="../media/image1610.png"/><Relationship Id="rId8" Type="http://schemas.openxmlformats.org/officeDocument/2006/relationships/image" Target="../media/image1582.png"/><Relationship Id="rId9" Type="http://schemas.openxmlformats.org/officeDocument/2006/relationships/image" Target="../media/image1617.png"/><Relationship Id="rId10" Type="http://schemas.openxmlformats.org/officeDocument/2006/relationships/image" Target="../media/image1584.png"/><Relationship Id="rId11" Type="http://schemas.openxmlformats.org/officeDocument/2006/relationships/image" Target="../media/image1606.png"/><Relationship Id="rId12" Type="http://schemas.openxmlformats.org/officeDocument/2006/relationships/image" Target="../media/image1666.png"/></Relationships>
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7.png"/><Relationship Id="rId3" Type="http://schemas.openxmlformats.org/officeDocument/2006/relationships/image" Target="../media/image1606.png"/><Relationship Id="rId4" Type="http://schemas.openxmlformats.org/officeDocument/2006/relationships/image" Target="../media/image1668.png"/><Relationship Id="rId5" Type="http://schemas.openxmlformats.org/officeDocument/2006/relationships/image" Target="../media/image1581.png"/><Relationship Id="rId6" Type="http://schemas.openxmlformats.org/officeDocument/2006/relationships/image" Target="../media/image1612.png"/><Relationship Id="rId7" Type="http://schemas.openxmlformats.org/officeDocument/2006/relationships/image" Target="../media/image1613.png"/><Relationship Id="rId8" Type="http://schemas.openxmlformats.org/officeDocument/2006/relationships/image" Target="../media/image1578.png"/><Relationship Id="rId9" Type="http://schemas.openxmlformats.org/officeDocument/2006/relationships/image" Target="../media/image1584.png"/><Relationship Id="rId10" Type="http://schemas.openxmlformats.org/officeDocument/2006/relationships/image" Target="../media/image1617.png"/><Relationship Id="rId11" Type="http://schemas.openxmlformats.org/officeDocument/2006/relationships/image" Target="../media/image1582.png"/><Relationship Id="rId12" Type="http://schemas.openxmlformats.org/officeDocument/2006/relationships/image" Target="../media/image1610.png"/><Relationship Id="rId13" Type="http://schemas.openxmlformats.org/officeDocument/2006/relationships/image" Target="../media/image1616.png"/><Relationship Id="rId14" Type="http://schemas.openxmlformats.org/officeDocument/2006/relationships/image" Target="../media/image1669.png"/><Relationship Id="rId15" Type="http://schemas.openxmlformats.org/officeDocument/2006/relationships/image" Target="../media/image1670.png"/><Relationship Id="rId16" Type="http://schemas.openxmlformats.org/officeDocument/2006/relationships/image" Target="../media/image1611.png"/><Relationship Id="rId17" Type="http://schemas.openxmlformats.org/officeDocument/2006/relationships/image" Target="../media/image1671.png"/></Relationships>
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2.png"/><Relationship Id="rId3" Type="http://schemas.openxmlformats.org/officeDocument/2006/relationships/image" Target="../media/image1673.png"/><Relationship Id="rId4" Type="http://schemas.openxmlformats.org/officeDocument/2006/relationships/image" Target="../media/image1674.png"/><Relationship Id="rId5" Type="http://schemas.openxmlformats.org/officeDocument/2006/relationships/image" Target="../media/image1675.png"/><Relationship Id="rId6" Type="http://schemas.openxmlformats.org/officeDocument/2006/relationships/image" Target="../media/image1676.png"/><Relationship Id="rId7" Type="http://schemas.openxmlformats.org/officeDocument/2006/relationships/image" Target="../media/image1677.png"/><Relationship Id="rId8" Type="http://schemas.openxmlformats.org/officeDocument/2006/relationships/image" Target="../media/image1678.png"/></Relationships>
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9.png"/><Relationship Id="rId3" Type="http://schemas.openxmlformats.org/officeDocument/2006/relationships/image" Target="../media/image1680.png"/><Relationship Id="rId4" Type="http://schemas.openxmlformats.org/officeDocument/2006/relationships/image" Target="../media/image1681.png"/><Relationship Id="rId5" Type="http://schemas.openxmlformats.org/officeDocument/2006/relationships/image" Target="../media/image1682.png"/></Relationships>
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6.png"/><Relationship Id="rId3" Type="http://schemas.openxmlformats.org/officeDocument/2006/relationships/image" Target="../media/image1613.png"/><Relationship Id="rId4" Type="http://schemas.openxmlformats.org/officeDocument/2006/relationships/image" Target="../media/image1612.png"/><Relationship Id="rId5" Type="http://schemas.openxmlformats.org/officeDocument/2006/relationships/image" Target="../media/image1581.png"/><Relationship Id="rId6" Type="http://schemas.openxmlformats.org/officeDocument/2006/relationships/image" Target="../media/image1683.png"/><Relationship Id="rId7" Type="http://schemas.openxmlformats.org/officeDocument/2006/relationships/image" Target="../media/image1610.png"/><Relationship Id="rId8" Type="http://schemas.openxmlformats.org/officeDocument/2006/relationships/image" Target="../media/image1615.png"/><Relationship Id="rId9" Type="http://schemas.openxmlformats.org/officeDocument/2006/relationships/image" Target="../media/image1583.png"/><Relationship Id="rId10" Type="http://schemas.openxmlformats.org/officeDocument/2006/relationships/image" Target="../media/image1584.png"/><Relationship Id="rId11" Type="http://schemas.openxmlformats.org/officeDocument/2006/relationships/image" Target="../media/image1606.png"/><Relationship Id="rId12" Type="http://schemas.openxmlformats.org/officeDocument/2006/relationships/image" Target="../media/image1684.png"/></Relationships>
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5.png"/><Relationship Id="rId3" Type="http://schemas.openxmlformats.org/officeDocument/2006/relationships/image" Target="../media/image1686.png"/><Relationship Id="rId4" Type="http://schemas.openxmlformats.org/officeDocument/2006/relationships/image" Target="../media/image1687.png"/></Relationships>
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8.png"/><Relationship Id="rId3" Type="http://schemas.openxmlformats.org/officeDocument/2006/relationships/image" Target="../media/image1689.png"/><Relationship Id="rId4" Type="http://schemas.openxmlformats.org/officeDocument/2006/relationships/image" Target="../media/image1690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/Relationships>
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1.png"/><Relationship Id="rId3" Type="http://schemas.openxmlformats.org/officeDocument/2006/relationships/image" Target="../media/image1692.png"/><Relationship Id="rId4" Type="http://schemas.openxmlformats.org/officeDocument/2006/relationships/image" Target="../media/image1693.png"/><Relationship Id="rId5" Type="http://schemas.openxmlformats.org/officeDocument/2006/relationships/image" Target="../media/image1694.png"/><Relationship Id="rId6" Type="http://schemas.openxmlformats.org/officeDocument/2006/relationships/image" Target="../media/image1695.png"/><Relationship Id="rId7" Type="http://schemas.openxmlformats.org/officeDocument/2006/relationships/image" Target="../media/image1696.png"/></Relationships>
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97.png"/><Relationship Id="rId3" Type="http://schemas.openxmlformats.org/officeDocument/2006/relationships/image" Target="../media/image1698.png"/><Relationship Id="rId4" Type="http://schemas.openxmlformats.org/officeDocument/2006/relationships/image" Target="../media/image1699.png"/><Relationship Id="rId5" Type="http://schemas.openxmlformats.org/officeDocument/2006/relationships/image" Target="../media/image1700.png"/></Relationships>
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1.png"/><Relationship Id="rId3" Type="http://schemas.openxmlformats.org/officeDocument/2006/relationships/image" Target="../media/image1702.png"/></Relationships>
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Relationship Id="rId11" Type="http://schemas.openxmlformats.org/officeDocument/2006/relationships/image" Target="../media/image253.png"/><Relationship Id="rId12" Type="http://schemas.openxmlformats.org/officeDocument/2006/relationships/image" Target="../media/image254.png"/><Relationship Id="rId13" Type="http://schemas.openxmlformats.org/officeDocument/2006/relationships/image" Target="../media/image255.png"/><Relationship Id="rId14" Type="http://schemas.openxmlformats.org/officeDocument/2006/relationships/image" Target="../media/image256.png"/><Relationship Id="rId15" Type="http://schemas.openxmlformats.org/officeDocument/2006/relationships/image" Target="../media/image257.png"/><Relationship Id="rId16" Type="http://schemas.openxmlformats.org/officeDocument/2006/relationships/image" Target="../media/image258.png"/><Relationship Id="rId17" Type="http://schemas.openxmlformats.org/officeDocument/2006/relationships/image" Target="../media/image259.png"/><Relationship Id="rId18" Type="http://schemas.openxmlformats.org/officeDocument/2006/relationships/image" Target="../media/image260.png"/><Relationship Id="rId19" Type="http://schemas.openxmlformats.org/officeDocument/2006/relationships/image" Target="../media/image261.png"/><Relationship Id="rId20" Type="http://schemas.openxmlformats.org/officeDocument/2006/relationships/image" Target="../media/image262.png"/><Relationship Id="rId21" Type="http://schemas.openxmlformats.org/officeDocument/2006/relationships/image" Target="../media/image263.png"/><Relationship Id="rId22" Type="http://schemas.openxmlformats.org/officeDocument/2006/relationships/image" Target="../media/image171.png"/><Relationship Id="rId23" Type="http://schemas.openxmlformats.org/officeDocument/2006/relationships/image" Target="../media/image18.png"/><Relationship Id="rId24" Type="http://schemas.openxmlformats.org/officeDocument/2006/relationships/image" Target="../media/image264.png"/><Relationship Id="rId25" Type="http://schemas.openxmlformats.org/officeDocument/2006/relationships/image" Target="../media/image265.png"/><Relationship Id="rId26" Type="http://schemas.openxmlformats.org/officeDocument/2006/relationships/image" Target="../media/image266.png"/><Relationship Id="rId27" Type="http://schemas.openxmlformats.org/officeDocument/2006/relationships/image" Target="../media/image267.png"/><Relationship Id="rId28" Type="http://schemas.openxmlformats.org/officeDocument/2006/relationships/image" Target="../media/image268.png"/><Relationship Id="rId29" Type="http://schemas.openxmlformats.org/officeDocument/2006/relationships/image" Target="../media/image269.png"/><Relationship Id="rId30" Type="http://schemas.openxmlformats.org/officeDocument/2006/relationships/image" Target="../media/image270.png"/><Relationship Id="rId31" Type="http://schemas.openxmlformats.org/officeDocument/2006/relationships/image" Target="../media/image271.png"/><Relationship Id="rId32" Type="http://schemas.openxmlformats.org/officeDocument/2006/relationships/image" Target="../media/image272.png"/><Relationship Id="rId33" Type="http://schemas.openxmlformats.org/officeDocument/2006/relationships/image" Target="../media/image273.png"/><Relationship Id="rId34" Type="http://schemas.openxmlformats.org/officeDocument/2006/relationships/image" Target="../media/image274.png"/><Relationship Id="rId35" Type="http://schemas.openxmlformats.org/officeDocument/2006/relationships/image" Target="../media/image275.png"/><Relationship Id="rId36" Type="http://schemas.openxmlformats.org/officeDocument/2006/relationships/image" Target="../media/image276.png"/><Relationship Id="rId37" Type="http://schemas.openxmlformats.org/officeDocument/2006/relationships/image" Target="../media/image277.png"/><Relationship Id="rId38" Type="http://schemas.openxmlformats.org/officeDocument/2006/relationships/image" Target="../media/image278.png"/><Relationship Id="rId39" Type="http://schemas.openxmlformats.org/officeDocument/2006/relationships/image" Target="../media/image279.png"/><Relationship Id="rId40" Type="http://schemas.openxmlformats.org/officeDocument/2006/relationships/image" Target="../media/image280.png"/><Relationship Id="rId41" Type="http://schemas.openxmlformats.org/officeDocument/2006/relationships/image" Target="../media/image281.png"/><Relationship Id="rId42" Type="http://schemas.openxmlformats.org/officeDocument/2006/relationships/image" Target="../media/image282.png"/><Relationship Id="rId43" Type="http://schemas.openxmlformats.org/officeDocument/2006/relationships/image" Target="../media/image283.png"/><Relationship Id="rId44" Type="http://schemas.openxmlformats.org/officeDocument/2006/relationships/image" Target="../media/image284.png"/><Relationship Id="rId45" Type="http://schemas.openxmlformats.org/officeDocument/2006/relationships/image" Target="../media/image285.png"/><Relationship Id="rId46" Type="http://schemas.openxmlformats.org/officeDocument/2006/relationships/image" Target="../media/image286.png"/><Relationship Id="rId47" Type="http://schemas.openxmlformats.org/officeDocument/2006/relationships/image" Target="../media/image287.png"/><Relationship Id="rId48" Type="http://schemas.openxmlformats.org/officeDocument/2006/relationships/image" Target="../media/image288.png"/><Relationship Id="rId49" Type="http://schemas.openxmlformats.org/officeDocument/2006/relationships/image" Target="../media/image289.png"/><Relationship Id="rId50" Type="http://schemas.openxmlformats.org/officeDocument/2006/relationships/image" Target="../media/image290.png"/><Relationship Id="rId51" Type="http://schemas.openxmlformats.org/officeDocument/2006/relationships/image" Target="../media/image291.png"/><Relationship Id="rId52" Type="http://schemas.openxmlformats.org/officeDocument/2006/relationships/image" Target="../media/image292.png"/><Relationship Id="rId53" Type="http://schemas.openxmlformats.org/officeDocument/2006/relationships/image" Target="../media/image293.png"/><Relationship Id="rId54" Type="http://schemas.openxmlformats.org/officeDocument/2006/relationships/image" Target="../media/image294.png"/><Relationship Id="rId55" Type="http://schemas.openxmlformats.org/officeDocument/2006/relationships/image" Target="../media/image295.png"/><Relationship Id="rId56" Type="http://schemas.openxmlformats.org/officeDocument/2006/relationships/image" Target="../media/image296.png"/><Relationship Id="rId57" Type="http://schemas.openxmlformats.org/officeDocument/2006/relationships/image" Target="../media/image297.png"/><Relationship Id="rId58" Type="http://schemas.openxmlformats.org/officeDocument/2006/relationships/image" Target="../media/image298.png"/><Relationship Id="rId59" Type="http://schemas.openxmlformats.org/officeDocument/2006/relationships/image" Target="../media/image299.png"/><Relationship Id="rId60" Type="http://schemas.openxmlformats.org/officeDocument/2006/relationships/image" Target="../media/image300.png"/><Relationship Id="rId61" Type="http://schemas.openxmlformats.org/officeDocument/2006/relationships/image" Target="../media/image301.png"/><Relationship Id="rId62" Type="http://schemas.openxmlformats.org/officeDocument/2006/relationships/image" Target="../media/image302.png"/><Relationship Id="rId63" Type="http://schemas.openxmlformats.org/officeDocument/2006/relationships/image" Target="../media/image303.png"/><Relationship Id="rId64" Type="http://schemas.openxmlformats.org/officeDocument/2006/relationships/image" Target="../media/image304.png"/><Relationship Id="rId65" Type="http://schemas.openxmlformats.org/officeDocument/2006/relationships/image" Target="../media/image305.png"/><Relationship Id="rId66" Type="http://schemas.openxmlformats.org/officeDocument/2006/relationships/image" Target="../media/image306.png"/><Relationship Id="rId67" Type="http://schemas.openxmlformats.org/officeDocument/2006/relationships/image" Target="../media/image307.png"/><Relationship Id="rId68" Type="http://schemas.openxmlformats.org/officeDocument/2006/relationships/image" Target="../media/image308.png"/><Relationship Id="rId69" Type="http://schemas.openxmlformats.org/officeDocument/2006/relationships/image" Target="../media/image309.png"/><Relationship Id="rId70" Type="http://schemas.openxmlformats.org/officeDocument/2006/relationships/image" Target="../media/image310.png"/><Relationship Id="rId71" Type="http://schemas.openxmlformats.org/officeDocument/2006/relationships/image" Target="../media/image311.png"/><Relationship Id="rId72" Type="http://schemas.openxmlformats.org/officeDocument/2006/relationships/image" Target="../media/image312.png"/><Relationship Id="rId73" Type="http://schemas.openxmlformats.org/officeDocument/2006/relationships/image" Target="../media/image313.png"/><Relationship Id="rId74" Type="http://schemas.openxmlformats.org/officeDocument/2006/relationships/image" Target="../media/image314.png"/><Relationship Id="rId75" Type="http://schemas.openxmlformats.org/officeDocument/2006/relationships/image" Target="../media/image315.png"/><Relationship Id="rId76" Type="http://schemas.openxmlformats.org/officeDocument/2006/relationships/image" Target="../media/image316.png"/><Relationship Id="rId77" Type="http://schemas.openxmlformats.org/officeDocument/2006/relationships/image" Target="../media/image317.png"/><Relationship Id="rId78" Type="http://schemas.openxmlformats.org/officeDocument/2006/relationships/image" Target="../media/image318.png"/><Relationship Id="rId79" Type="http://schemas.openxmlformats.org/officeDocument/2006/relationships/image" Target="../media/image319.png"/><Relationship Id="rId80" Type="http://schemas.openxmlformats.org/officeDocument/2006/relationships/image" Target="../media/image320.png"/><Relationship Id="rId81" Type="http://schemas.openxmlformats.org/officeDocument/2006/relationships/image" Target="../media/image321.png"/><Relationship Id="rId82" Type="http://schemas.openxmlformats.org/officeDocument/2006/relationships/image" Target="../media/image322.png"/><Relationship Id="rId83" Type="http://schemas.openxmlformats.org/officeDocument/2006/relationships/image" Target="../media/image323.png"/><Relationship Id="rId84" Type="http://schemas.openxmlformats.org/officeDocument/2006/relationships/image" Target="../media/image324.png"/><Relationship Id="rId85" Type="http://schemas.openxmlformats.org/officeDocument/2006/relationships/image" Target="../media/image325.png"/><Relationship Id="rId86" Type="http://schemas.openxmlformats.org/officeDocument/2006/relationships/image" Target="../media/image326.png"/><Relationship Id="rId87" Type="http://schemas.openxmlformats.org/officeDocument/2006/relationships/image" Target="../media/image327.png"/><Relationship Id="rId88" Type="http://schemas.openxmlformats.org/officeDocument/2006/relationships/image" Target="../media/image328.png"/><Relationship Id="rId89" Type="http://schemas.openxmlformats.org/officeDocument/2006/relationships/image" Target="../media/image329.png"/><Relationship Id="rId90" Type="http://schemas.openxmlformats.org/officeDocument/2006/relationships/image" Target="../media/image330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4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18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image" Target="../media/image337.png"/><Relationship Id="rId13" Type="http://schemas.openxmlformats.org/officeDocument/2006/relationships/image" Target="../media/image338.png"/><Relationship Id="rId14" Type="http://schemas.openxmlformats.org/officeDocument/2006/relationships/image" Target="../media/image339.png"/><Relationship Id="rId15" Type="http://schemas.openxmlformats.org/officeDocument/2006/relationships/image" Target="../media/image61.png"/><Relationship Id="rId16" Type="http://schemas.openxmlformats.org/officeDocument/2006/relationships/image" Target="../media/image340.png"/><Relationship Id="rId17" Type="http://schemas.openxmlformats.org/officeDocument/2006/relationships/image" Target="../media/image341.png"/><Relationship Id="rId18" Type="http://schemas.openxmlformats.org/officeDocument/2006/relationships/image" Target="../media/image265.png"/><Relationship Id="rId19" Type="http://schemas.openxmlformats.org/officeDocument/2006/relationships/image" Target="../media/image266.png"/><Relationship Id="rId20" Type="http://schemas.openxmlformats.org/officeDocument/2006/relationships/image" Target="../media/image267.png"/><Relationship Id="rId21" Type="http://schemas.openxmlformats.org/officeDocument/2006/relationships/image" Target="../media/image342.png"/><Relationship Id="rId22" Type="http://schemas.openxmlformats.org/officeDocument/2006/relationships/image" Target="../media/image269.png"/><Relationship Id="rId23" Type="http://schemas.openxmlformats.org/officeDocument/2006/relationships/image" Target="../media/image270.png"/><Relationship Id="rId24" Type="http://schemas.openxmlformats.org/officeDocument/2006/relationships/image" Target="../media/image271.png"/><Relationship Id="rId25" Type="http://schemas.openxmlformats.org/officeDocument/2006/relationships/image" Target="../media/image343.png"/><Relationship Id="rId26" Type="http://schemas.openxmlformats.org/officeDocument/2006/relationships/image" Target="../media/image272.png"/><Relationship Id="rId27" Type="http://schemas.openxmlformats.org/officeDocument/2006/relationships/image" Target="../media/image273.png"/><Relationship Id="rId28" Type="http://schemas.openxmlformats.org/officeDocument/2006/relationships/image" Target="../media/image274.png"/><Relationship Id="rId29" Type="http://schemas.openxmlformats.org/officeDocument/2006/relationships/image" Target="../media/image275.png"/><Relationship Id="rId30" Type="http://schemas.openxmlformats.org/officeDocument/2006/relationships/image" Target="../media/image276.png"/><Relationship Id="rId31" Type="http://schemas.openxmlformats.org/officeDocument/2006/relationships/image" Target="../media/image277.png"/><Relationship Id="rId32" Type="http://schemas.openxmlformats.org/officeDocument/2006/relationships/image" Target="../media/image278.png"/><Relationship Id="rId33" Type="http://schemas.openxmlformats.org/officeDocument/2006/relationships/image" Target="../media/image344.png"/><Relationship Id="rId34" Type="http://schemas.openxmlformats.org/officeDocument/2006/relationships/image" Target="../media/image345.png"/><Relationship Id="rId35" Type="http://schemas.openxmlformats.org/officeDocument/2006/relationships/image" Target="../media/image279.png"/><Relationship Id="rId36" Type="http://schemas.openxmlformats.org/officeDocument/2006/relationships/image" Target="../media/image346.png"/><Relationship Id="rId37" Type="http://schemas.openxmlformats.org/officeDocument/2006/relationships/image" Target="../media/image281.png"/><Relationship Id="rId38" Type="http://schemas.openxmlformats.org/officeDocument/2006/relationships/image" Target="../media/image282.png"/><Relationship Id="rId39" Type="http://schemas.openxmlformats.org/officeDocument/2006/relationships/image" Target="../media/image347.png"/><Relationship Id="rId40" Type="http://schemas.openxmlformats.org/officeDocument/2006/relationships/image" Target="../media/image283.png"/><Relationship Id="rId41" Type="http://schemas.openxmlformats.org/officeDocument/2006/relationships/image" Target="../media/image284.png"/><Relationship Id="rId42" Type="http://schemas.openxmlformats.org/officeDocument/2006/relationships/image" Target="../media/image285.png"/><Relationship Id="rId43" Type="http://schemas.openxmlformats.org/officeDocument/2006/relationships/image" Target="../media/image286.png"/><Relationship Id="rId44" Type="http://schemas.openxmlformats.org/officeDocument/2006/relationships/image" Target="../media/image287.png"/><Relationship Id="rId45" Type="http://schemas.openxmlformats.org/officeDocument/2006/relationships/image" Target="../media/image288.png"/><Relationship Id="rId46" Type="http://schemas.openxmlformats.org/officeDocument/2006/relationships/image" Target="../media/image289.png"/><Relationship Id="rId47" Type="http://schemas.openxmlformats.org/officeDocument/2006/relationships/image" Target="../media/image290.png"/><Relationship Id="rId48" Type="http://schemas.openxmlformats.org/officeDocument/2006/relationships/image" Target="../media/image291.png"/><Relationship Id="rId49" Type="http://schemas.openxmlformats.org/officeDocument/2006/relationships/image" Target="../media/image292.png"/><Relationship Id="rId50" Type="http://schemas.openxmlformats.org/officeDocument/2006/relationships/image" Target="../media/image293.png"/><Relationship Id="rId51" Type="http://schemas.openxmlformats.org/officeDocument/2006/relationships/image" Target="../media/image295.png"/><Relationship Id="rId52" Type="http://schemas.openxmlformats.org/officeDocument/2006/relationships/image" Target="../media/image296.png"/><Relationship Id="rId53" Type="http://schemas.openxmlformats.org/officeDocument/2006/relationships/image" Target="../media/image298.png"/><Relationship Id="rId54" Type="http://schemas.openxmlformats.org/officeDocument/2006/relationships/image" Target="../media/image299.png"/><Relationship Id="rId55" Type="http://schemas.openxmlformats.org/officeDocument/2006/relationships/image" Target="../media/image300.png"/><Relationship Id="rId56" Type="http://schemas.openxmlformats.org/officeDocument/2006/relationships/image" Target="../media/image301.png"/><Relationship Id="rId57" Type="http://schemas.openxmlformats.org/officeDocument/2006/relationships/image" Target="../media/image302.png"/><Relationship Id="rId58" Type="http://schemas.openxmlformats.org/officeDocument/2006/relationships/image" Target="../media/image303.png"/><Relationship Id="rId59" Type="http://schemas.openxmlformats.org/officeDocument/2006/relationships/image" Target="../media/image304.png"/><Relationship Id="rId60" Type="http://schemas.openxmlformats.org/officeDocument/2006/relationships/image" Target="../media/image305.png"/><Relationship Id="rId61" Type="http://schemas.openxmlformats.org/officeDocument/2006/relationships/image" Target="../media/image306.png"/><Relationship Id="rId62" Type="http://schemas.openxmlformats.org/officeDocument/2006/relationships/image" Target="../media/image307.png"/><Relationship Id="rId63" Type="http://schemas.openxmlformats.org/officeDocument/2006/relationships/image" Target="../media/image308.png"/><Relationship Id="rId64" Type="http://schemas.openxmlformats.org/officeDocument/2006/relationships/image" Target="../media/image309.png"/><Relationship Id="rId65" Type="http://schemas.openxmlformats.org/officeDocument/2006/relationships/image" Target="../media/image310.png"/><Relationship Id="rId66" Type="http://schemas.openxmlformats.org/officeDocument/2006/relationships/image" Target="../media/image311.png"/><Relationship Id="rId67" Type="http://schemas.openxmlformats.org/officeDocument/2006/relationships/image" Target="../media/image312.png"/><Relationship Id="rId68" Type="http://schemas.openxmlformats.org/officeDocument/2006/relationships/image" Target="../media/image313.png"/><Relationship Id="rId69" Type="http://schemas.openxmlformats.org/officeDocument/2006/relationships/image" Target="../media/image314.png"/><Relationship Id="rId70" Type="http://schemas.openxmlformats.org/officeDocument/2006/relationships/image" Target="../media/image315.png"/><Relationship Id="rId71" Type="http://schemas.openxmlformats.org/officeDocument/2006/relationships/image" Target="../media/image316.png"/><Relationship Id="rId72" Type="http://schemas.openxmlformats.org/officeDocument/2006/relationships/image" Target="../media/image317.png"/><Relationship Id="rId73" Type="http://schemas.openxmlformats.org/officeDocument/2006/relationships/image" Target="../media/image318.png"/><Relationship Id="rId74" Type="http://schemas.openxmlformats.org/officeDocument/2006/relationships/image" Target="../media/image319.png"/><Relationship Id="rId75" Type="http://schemas.openxmlformats.org/officeDocument/2006/relationships/image" Target="../media/image320.png"/><Relationship Id="rId76" Type="http://schemas.openxmlformats.org/officeDocument/2006/relationships/image" Target="../media/image322.png"/><Relationship Id="rId77" Type="http://schemas.openxmlformats.org/officeDocument/2006/relationships/image" Target="../media/image321.png"/><Relationship Id="rId78" Type="http://schemas.openxmlformats.org/officeDocument/2006/relationships/image" Target="../media/image323.png"/><Relationship Id="rId79" Type="http://schemas.openxmlformats.org/officeDocument/2006/relationships/image" Target="../media/image325.png"/><Relationship Id="rId80" Type="http://schemas.openxmlformats.org/officeDocument/2006/relationships/image" Target="../media/image324.png"/><Relationship Id="rId81" Type="http://schemas.openxmlformats.org/officeDocument/2006/relationships/image" Target="../media/image348.png"/><Relationship Id="rId82" Type="http://schemas.openxmlformats.org/officeDocument/2006/relationships/image" Target="../media/image327.png"/><Relationship Id="rId83" Type="http://schemas.openxmlformats.org/officeDocument/2006/relationships/image" Target="../media/image328.png"/><Relationship Id="rId84" Type="http://schemas.openxmlformats.org/officeDocument/2006/relationships/image" Target="../media/image330.png"/><Relationship Id="rId85" Type="http://schemas.openxmlformats.org/officeDocument/2006/relationships/image" Target="../media/image326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171.png"/><Relationship Id="rId8" Type="http://schemas.openxmlformats.org/officeDocument/2006/relationships/image" Target="../media/image354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63.png"/><Relationship Id="rId11" Type="http://schemas.openxmlformats.org/officeDocument/2006/relationships/image" Target="../media/image364.png"/><Relationship Id="rId12" Type="http://schemas.openxmlformats.org/officeDocument/2006/relationships/image" Target="../media/image365.png"/><Relationship Id="rId13" Type="http://schemas.openxmlformats.org/officeDocument/2006/relationships/image" Target="../media/image366.png"/><Relationship Id="rId14" Type="http://schemas.openxmlformats.org/officeDocument/2006/relationships/image" Target="../media/image367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8.png"/><Relationship Id="rId3" Type="http://schemas.openxmlformats.org/officeDocument/2006/relationships/image" Target="../media/image1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Relationship Id="rId3" Type="http://schemas.openxmlformats.org/officeDocument/2006/relationships/image" Target="../media/image372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3.png"/><Relationship Id="rId3" Type="http://schemas.openxmlformats.org/officeDocument/2006/relationships/image" Target="../media/image374.png"/><Relationship Id="rId4" Type="http://schemas.openxmlformats.org/officeDocument/2006/relationships/image" Target="../media/image375.png"/><Relationship Id="rId5" Type="http://schemas.openxmlformats.org/officeDocument/2006/relationships/image" Target="../media/image376.png"/><Relationship Id="rId6" Type="http://schemas.openxmlformats.org/officeDocument/2006/relationships/image" Target="../media/image377.png"/><Relationship Id="rId7" Type="http://schemas.openxmlformats.org/officeDocument/2006/relationships/image" Target="../media/image18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png"/><Relationship Id="rId3" Type="http://schemas.openxmlformats.org/officeDocument/2006/relationships/image" Target="../media/image382.png"/><Relationship Id="rId4" Type="http://schemas.openxmlformats.org/officeDocument/2006/relationships/image" Target="../media/image384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392.png"/><Relationship Id="rId5" Type="http://schemas.openxmlformats.org/officeDocument/2006/relationships/image" Target="../media/image393.png"/><Relationship Id="rId6" Type="http://schemas.openxmlformats.org/officeDocument/2006/relationships/image" Target="../media/image394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Relationship Id="rId9" Type="http://schemas.openxmlformats.org/officeDocument/2006/relationships/image" Target="../media/image397.png"/><Relationship Id="rId10" Type="http://schemas.openxmlformats.org/officeDocument/2006/relationships/image" Target="../media/image398.png"/><Relationship Id="rId11" Type="http://schemas.openxmlformats.org/officeDocument/2006/relationships/image" Target="../media/image399.png"/><Relationship Id="rId12" Type="http://schemas.openxmlformats.org/officeDocument/2006/relationships/image" Target="../media/image400.png"/><Relationship Id="rId13" Type="http://schemas.openxmlformats.org/officeDocument/2006/relationships/image" Target="../media/image18.png"/><Relationship Id="rId14" Type="http://schemas.openxmlformats.org/officeDocument/2006/relationships/image" Target="../media/image401.png"/><Relationship Id="rId15" Type="http://schemas.openxmlformats.org/officeDocument/2006/relationships/image" Target="../media/image402.png"/><Relationship Id="rId16" Type="http://schemas.openxmlformats.org/officeDocument/2006/relationships/image" Target="../media/image403.png"/><Relationship Id="rId17" Type="http://schemas.openxmlformats.org/officeDocument/2006/relationships/image" Target="../media/image404.png"/><Relationship Id="rId18" Type="http://schemas.openxmlformats.org/officeDocument/2006/relationships/image" Target="../media/image94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5.png"/><Relationship Id="rId3" Type="http://schemas.openxmlformats.org/officeDocument/2006/relationships/image" Target="../media/image406.png"/><Relationship Id="rId4" Type="http://schemas.openxmlformats.org/officeDocument/2006/relationships/image" Target="../media/image407.png"/><Relationship Id="rId5" Type="http://schemas.openxmlformats.org/officeDocument/2006/relationships/image" Target="../media/image408.png"/><Relationship Id="rId6" Type="http://schemas.openxmlformats.org/officeDocument/2006/relationships/image" Target="../media/image409.png"/><Relationship Id="rId7" Type="http://schemas.openxmlformats.org/officeDocument/2006/relationships/image" Target="../media/image410.png"/><Relationship Id="rId8" Type="http://schemas.openxmlformats.org/officeDocument/2006/relationships/image" Target="../media/image18.png"/><Relationship Id="rId9" Type="http://schemas.openxmlformats.org/officeDocument/2006/relationships/image" Target="../media/image61.png"/><Relationship Id="rId10" Type="http://schemas.openxmlformats.org/officeDocument/2006/relationships/image" Target="../media/image94.png"/><Relationship Id="rId11" Type="http://schemas.openxmlformats.org/officeDocument/2006/relationships/image" Target="../media/image411.png"/><Relationship Id="rId12" Type="http://schemas.openxmlformats.org/officeDocument/2006/relationships/image" Target="../media/image412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3.png"/><Relationship Id="rId3" Type="http://schemas.openxmlformats.org/officeDocument/2006/relationships/image" Target="../media/image414.png"/><Relationship Id="rId4" Type="http://schemas.openxmlformats.org/officeDocument/2006/relationships/image" Target="../media/image415.png"/><Relationship Id="rId5" Type="http://schemas.openxmlformats.org/officeDocument/2006/relationships/image" Target="../media/image416.png"/><Relationship Id="rId6" Type="http://schemas.openxmlformats.org/officeDocument/2006/relationships/image" Target="../media/image417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18.png"/><Relationship Id="rId9" Type="http://schemas.openxmlformats.org/officeDocument/2006/relationships/image" Target="../media/image424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Relationship Id="rId6" Type="http://schemas.openxmlformats.org/officeDocument/2006/relationships/image" Target="../media/image429.png"/><Relationship Id="rId7" Type="http://schemas.openxmlformats.org/officeDocument/2006/relationships/image" Target="../media/image430.png"/><Relationship Id="rId8" Type="http://schemas.openxmlformats.org/officeDocument/2006/relationships/image" Target="../media/image431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Relationship Id="rId11" Type="http://schemas.openxmlformats.org/officeDocument/2006/relationships/image" Target="../media/image432.png"/><Relationship Id="rId12" Type="http://schemas.openxmlformats.org/officeDocument/2006/relationships/image" Target="../media/image433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Relationship Id="rId6" Type="http://schemas.openxmlformats.org/officeDocument/2006/relationships/image" Target="../media/image438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9.png"/><Relationship Id="rId3" Type="http://schemas.openxmlformats.org/officeDocument/2006/relationships/image" Target="../media/image440.png"/><Relationship Id="rId4" Type="http://schemas.openxmlformats.org/officeDocument/2006/relationships/image" Target="../media/image441.png"/><Relationship Id="rId5" Type="http://schemas.openxmlformats.org/officeDocument/2006/relationships/image" Target="../media/image442.png"/><Relationship Id="rId6" Type="http://schemas.openxmlformats.org/officeDocument/2006/relationships/image" Target="../media/image443.png"/><Relationship Id="rId7" Type="http://schemas.openxmlformats.org/officeDocument/2006/relationships/image" Target="../media/image444.png"/><Relationship Id="rId8" Type="http://schemas.openxmlformats.org/officeDocument/2006/relationships/image" Target="../media/image445.png"/><Relationship Id="rId9" Type="http://schemas.openxmlformats.org/officeDocument/2006/relationships/image" Target="../media/image446.png"/><Relationship Id="rId10" Type="http://schemas.openxmlformats.org/officeDocument/2006/relationships/image" Target="../media/image447.png"/><Relationship Id="rId11" Type="http://schemas.openxmlformats.org/officeDocument/2006/relationships/image" Target="../media/image171.png"/><Relationship Id="rId12" Type="http://schemas.openxmlformats.org/officeDocument/2006/relationships/image" Target="../media/image94.png"/><Relationship Id="rId13" Type="http://schemas.openxmlformats.org/officeDocument/2006/relationships/image" Target="../media/image18.png"/><Relationship Id="rId14" Type="http://schemas.openxmlformats.org/officeDocument/2006/relationships/image" Target="../media/image448.png"/><Relationship Id="rId15" Type="http://schemas.openxmlformats.org/officeDocument/2006/relationships/image" Target="../media/image449.png"/><Relationship Id="rId16" Type="http://schemas.openxmlformats.org/officeDocument/2006/relationships/image" Target="../media/image450.png"/><Relationship Id="rId17" Type="http://schemas.openxmlformats.org/officeDocument/2006/relationships/image" Target="../media/image451.png"/><Relationship Id="rId18" Type="http://schemas.openxmlformats.org/officeDocument/2006/relationships/image" Target="../media/image452.png"/><Relationship Id="rId19" Type="http://schemas.openxmlformats.org/officeDocument/2006/relationships/image" Target="../media/image453.png"/><Relationship Id="rId20" Type="http://schemas.openxmlformats.org/officeDocument/2006/relationships/image" Target="../media/image454.png"/><Relationship Id="rId21" Type="http://schemas.openxmlformats.org/officeDocument/2006/relationships/image" Target="../media/image455.png"/><Relationship Id="rId22" Type="http://schemas.openxmlformats.org/officeDocument/2006/relationships/image" Target="../media/image456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7.png"/><Relationship Id="rId3" Type="http://schemas.openxmlformats.org/officeDocument/2006/relationships/image" Target="../media/image458.png"/><Relationship Id="rId4" Type="http://schemas.openxmlformats.org/officeDocument/2006/relationships/image" Target="../media/image459.png"/><Relationship Id="rId5" Type="http://schemas.openxmlformats.org/officeDocument/2006/relationships/image" Target="../media/image460.png"/><Relationship Id="rId6" Type="http://schemas.openxmlformats.org/officeDocument/2006/relationships/image" Target="../media/image461.png"/><Relationship Id="rId7" Type="http://schemas.openxmlformats.org/officeDocument/2006/relationships/image" Target="../media/image462.png"/><Relationship Id="rId8" Type="http://schemas.openxmlformats.org/officeDocument/2006/relationships/image" Target="../media/image463.png"/><Relationship Id="rId9" Type="http://schemas.openxmlformats.org/officeDocument/2006/relationships/image" Target="../media/image464.png"/><Relationship Id="rId10" Type="http://schemas.openxmlformats.org/officeDocument/2006/relationships/image" Target="../media/image465.png"/><Relationship Id="rId11" Type="http://schemas.openxmlformats.org/officeDocument/2006/relationships/image" Target="../media/image466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467.png"/><Relationship Id="rId4" Type="http://schemas.openxmlformats.org/officeDocument/2006/relationships/image" Target="../media/image468.png"/><Relationship Id="rId5" Type="http://schemas.openxmlformats.org/officeDocument/2006/relationships/image" Target="../media/image469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Relationship Id="rId4" Type="http://schemas.openxmlformats.org/officeDocument/2006/relationships/image" Target="../media/image472.png"/><Relationship Id="rId5" Type="http://schemas.openxmlformats.org/officeDocument/2006/relationships/image" Target="../media/image473.png"/><Relationship Id="rId6" Type="http://schemas.openxmlformats.org/officeDocument/2006/relationships/image" Target="../media/image474.png"/><Relationship Id="rId7" Type="http://schemas.openxmlformats.org/officeDocument/2006/relationships/image" Target="../media/image475.png"/><Relationship Id="rId8" Type="http://schemas.openxmlformats.org/officeDocument/2006/relationships/image" Target="../media/image476.png"/><Relationship Id="rId9" Type="http://schemas.openxmlformats.org/officeDocument/2006/relationships/image" Target="../media/image18.png"/><Relationship Id="rId10" Type="http://schemas.openxmlformats.org/officeDocument/2006/relationships/image" Target="../media/image477.png"/><Relationship Id="rId11" Type="http://schemas.openxmlformats.org/officeDocument/2006/relationships/image" Target="../media/image478.png"/><Relationship Id="rId12" Type="http://schemas.openxmlformats.org/officeDocument/2006/relationships/image" Target="../media/image479.png"/><Relationship Id="rId13" Type="http://schemas.openxmlformats.org/officeDocument/2006/relationships/image" Target="../media/image480.png"/><Relationship Id="rId14" Type="http://schemas.openxmlformats.org/officeDocument/2006/relationships/image" Target="../media/image481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2.png"/><Relationship Id="rId3" Type="http://schemas.openxmlformats.org/officeDocument/2006/relationships/image" Target="../media/image483.png"/><Relationship Id="rId4" Type="http://schemas.openxmlformats.org/officeDocument/2006/relationships/image" Target="../media/image484.png"/><Relationship Id="rId5" Type="http://schemas.openxmlformats.org/officeDocument/2006/relationships/image" Target="../media/image485.png"/><Relationship Id="rId6" Type="http://schemas.openxmlformats.org/officeDocument/2006/relationships/image" Target="../media/image486.png"/><Relationship Id="rId7" Type="http://schemas.openxmlformats.org/officeDocument/2006/relationships/image" Target="../media/image487.png"/><Relationship Id="rId8" Type="http://schemas.openxmlformats.org/officeDocument/2006/relationships/image" Target="../media/image18.png"/><Relationship Id="rId9" Type="http://schemas.openxmlformats.org/officeDocument/2006/relationships/image" Target="../media/image488.png"/><Relationship Id="rId10" Type="http://schemas.openxmlformats.org/officeDocument/2006/relationships/image" Target="../media/image489.png"/><Relationship Id="rId11" Type="http://schemas.openxmlformats.org/officeDocument/2006/relationships/image" Target="../media/image490.png"/><Relationship Id="rId12" Type="http://schemas.openxmlformats.org/officeDocument/2006/relationships/image" Target="../media/image491.png"/><Relationship Id="rId13" Type="http://schemas.openxmlformats.org/officeDocument/2006/relationships/image" Target="../media/image492.png"/><Relationship Id="rId14" Type="http://schemas.openxmlformats.org/officeDocument/2006/relationships/image" Target="../media/image493.png"/><Relationship Id="rId15" Type="http://schemas.openxmlformats.org/officeDocument/2006/relationships/image" Target="../media/image494.png"/><Relationship Id="rId16" Type="http://schemas.openxmlformats.org/officeDocument/2006/relationships/image" Target="../media/image495.png"/><Relationship Id="rId17" Type="http://schemas.openxmlformats.org/officeDocument/2006/relationships/image" Target="../media/image496.png"/><Relationship Id="rId18" Type="http://schemas.openxmlformats.org/officeDocument/2006/relationships/image" Target="../media/image171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97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61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43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8.png"/><Relationship Id="rId3" Type="http://schemas.openxmlformats.org/officeDocument/2006/relationships/image" Target="../media/image499.png"/><Relationship Id="rId4" Type="http://schemas.openxmlformats.org/officeDocument/2006/relationships/image" Target="../media/image500.png"/><Relationship Id="rId5" Type="http://schemas.openxmlformats.org/officeDocument/2006/relationships/image" Target="../media/image19.png"/><Relationship Id="rId6" Type="http://schemas.openxmlformats.org/officeDocument/2006/relationships/image" Target="../media/image61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8.png"/><Relationship Id="rId3" Type="http://schemas.openxmlformats.org/officeDocument/2006/relationships/image" Target="../media/image500.png"/><Relationship Id="rId4" Type="http://schemas.openxmlformats.org/officeDocument/2006/relationships/image" Target="../media/image501.png"/><Relationship Id="rId5" Type="http://schemas.openxmlformats.org/officeDocument/2006/relationships/image" Target="../media/image61.png"/><Relationship Id="rId6" Type="http://schemas.openxmlformats.org/officeDocument/2006/relationships/image" Target="../media/image19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2.jpg"/><Relationship Id="rId3" Type="http://schemas.openxmlformats.org/officeDocument/2006/relationships/image" Target="../media/image503.jpg"/><Relationship Id="rId4" Type="http://schemas.openxmlformats.org/officeDocument/2006/relationships/image" Target="../media/image504.jpg"/><Relationship Id="rId5" Type="http://schemas.openxmlformats.org/officeDocument/2006/relationships/image" Target="../media/image505.jpg"/><Relationship Id="rId6" Type="http://schemas.openxmlformats.org/officeDocument/2006/relationships/image" Target="../media/image506.jpg"/><Relationship Id="rId7" Type="http://schemas.openxmlformats.org/officeDocument/2006/relationships/image" Target="../media/image507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8.png"/><Relationship Id="rId3" Type="http://schemas.openxmlformats.org/officeDocument/2006/relationships/image" Target="../media/image509.png"/><Relationship Id="rId4" Type="http://schemas.openxmlformats.org/officeDocument/2006/relationships/image" Target="../media/image510.png"/><Relationship Id="rId5" Type="http://schemas.openxmlformats.org/officeDocument/2006/relationships/image" Target="../media/image511.png"/><Relationship Id="rId6" Type="http://schemas.openxmlformats.org/officeDocument/2006/relationships/image" Target="../media/image512.png"/><Relationship Id="rId7" Type="http://schemas.openxmlformats.org/officeDocument/2006/relationships/image" Target="../media/image513.png"/><Relationship Id="rId8" Type="http://schemas.openxmlformats.org/officeDocument/2006/relationships/image" Target="../media/image171.png"/><Relationship Id="rId9" Type="http://schemas.openxmlformats.org/officeDocument/2006/relationships/image" Target="../media/image34.png"/><Relationship Id="rId10" Type="http://schemas.openxmlformats.org/officeDocument/2006/relationships/image" Target="../media/image475.png"/><Relationship Id="rId11" Type="http://schemas.openxmlformats.org/officeDocument/2006/relationships/image" Target="../media/image514.png"/><Relationship Id="rId12" Type="http://schemas.openxmlformats.org/officeDocument/2006/relationships/image" Target="../media/image515.png"/><Relationship Id="rId13" Type="http://schemas.openxmlformats.org/officeDocument/2006/relationships/image" Target="../media/image516.png"/><Relationship Id="rId14" Type="http://schemas.openxmlformats.org/officeDocument/2006/relationships/image" Target="../media/image517.png"/><Relationship Id="rId15" Type="http://schemas.openxmlformats.org/officeDocument/2006/relationships/image" Target="../media/image518.png"/><Relationship Id="rId16" Type="http://schemas.openxmlformats.org/officeDocument/2006/relationships/image" Target="../media/image519.png"/><Relationship Id="rId17" Type="http://schemas.openxmlformats.org/officeDocument/2006/relationships/image" Target="../media/image520.png"/><Relationship Id="rId18" Type="http://schemas.openxmlformats.org/officeDocument/2006/relationships/image" Target="../media/image521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2.png"/><Relationship Id="rId3" Type="http://schemas.openxmlformats.org/officeDocument/2006/relationships/image" Target="../media/image523.png"/><Relationship Id="rId4" Type="http://schemas.openxmlformats.org/officeDocument/2006/relationships/image" Target="../media/image524.png"/><Relationship Id="rId5" Type="http://schemas.openxmlformats.org/officeDocument/2006/relationships/image" Target="../media/image525.png"/><Relationship Id="rId6" Type="http://schemas.openxmlformats.org/officeDocument/2006/relationships/image" Target="../media/image526.png"/><Relationship Id="rId7" Type="http://schemas.openxmlformats.org/officeDocument/2006/relationships/image" Target="../media/image527.png"/><Relationship Id="rId8" Type="http://schemas.openxmlformats.org/officeDocument/2006/relationships/image" Target="../media/image528.png"/><Relationship Id="rId9" Type="http://schemas.openxmlformats.org/officeDocument/2006/relationships/image" Target="../media/image529.png"/><Relationship Id="rId10" Type="http://schemas.openxmlformats.org/officeDocument/2006/relationships/image" Target="../media/image171.png"/><Relationship Id="rId11" Type="http://schemas.openxmlformats.org/officeDocument/2006/relationships/image" Target="../media/image530.png"/><Relationship Id="rId12" Type="http://schemas.openxmlformats.org/officeDocument/2006/relationships/image" Target="../media/image354.png"/><Relationship Id="rId13" Type="http://schemas.openxmlformats.org/officeDocument/2006/relationships/image" Target="../media/image18.png"/><Relationship Id="rId14" Type="http://schemas.openxmlformats.org/officeDocument/2006/relationships/image" Target="../media/image531.png"/><Relationship Id="rId15" Type="http://schemas.openxmlformats.org/officeDocument/2006/relationships/image" Target="../media/image532.png"/><Relationship Id="rId16" Type="http://schemas.openxmlformats.org/officeDocument/2006/relationships/image" Target="../media/image533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4.png"/><Relationship Id="rId3" Type="http://schemas.openxmlformats.org/officeDocument/2006/relationships/image" Target="../media/image535.png"/><Relationship Id="rId4" Type="http://schemas.openxmlformats.org/officeDocument/2006/relationships/image" Target="../media/image536.png"/><Relationship Id="rId5" Type="http://schemas.openxmlformats.org/officeDocument/2006/relationships/image" Target="../media/image537.png"/><Relationship Id="rId6" Type="http://schemas.openxmlformats.org/officeDocument/2006/relationships/image" Target="../media/image538.png"/><Relationship Id="rId7" Type="http://schemas.openxmlformats.org/officeDocument/2006/relationships/image" Target="../media/image539.png"/><Relationship Id="rId8" Type="http://schemas.openxmlformats.org/officeDocument/2006/relationships/image" Target="../media/image540.png"/><Relationship Id="rId9" Type="http://schemas.openxmlformats.org/officeDocument/2006/relationships/image" Target="../media/image541.png"/><Relationship Id="rId10" Type="http://schemas.openxmlformats.org/officeDocument/2006/relationships/image" Target="../media/image542.png"/><Relationship Id="rId11" Type="http://schemas.openxmlformats.org/officeDocument/2006/relationships/image" Target="../media/image543.png"/><Relationship Id="rId12" Type="http://schemas.openxmlformats.org/officeDocument/2006/relationships/image" Target="../media/image544.png"/><Relationship Id="rId13" Type="http://schemas.openxmlformats.org/officeDocument/2006/relationships/image" Target="../media/image545.png"/><Relationship Id="rId14" Type="http://schemas.openxmlformats.org/officeDocument/2006/relationships/image" Target="../media/image546.png"/><Relationship Id="rId15" Type="http://schemas.openxmlformats.org/officeDocument/2006/relationships/image" Target="../media/image547.png"/><Relationship Id="rId16" Type="http://schemas.openxmlformats.org/officeDocument/2006/relationships/image" Target="../media/image548.png"/><Relationship Id="rId17" Type="http://schemas.openxmlformats.org/officeDocument/2006/relationships/image" Target="../media/image549.png"/><Relationship Id="rId18" Type="http://schemas.openxmlformats.org/officeDocument/2006/relationships/image" Target="../media/image550.png"/><Relationship Id="rId19" Type="http://schemas.openxmlformats.org/officeDocument/2006/relationships/image" Target="../media/image551.png"/><Relationship Id="rId20" Type="http://schemas.openxmlformats.org/officeDocument/2006/relationships/image" Target="../media/image552.png"/><Relationship Id="rId21" Type="http://schemas.openxmlformats.org/officeDocument/2006/relationships/image" Target="../media/image553.png"/><Relationship Id="rId22" Type="http://schemas.openxmlformats.org/officeDocument/2006/relationships/image" Target="../media/image554.png"/><Relationship Id="rId23" Type="http://schemas.openxmlformats.org/officeDocument/2006/relationships/image" Target="../media/image55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4.png"/><Relationship Id="rId3" Type="http://schemas.openxmlformats.org/officeDocument/2006/relationships/image" Target="../media/image535.png"/><Relationship Id="rId4" Type="http://schemas.openxmlformats.org/officeDocument/2006/relationships/image" Target="../media/image556.png"/><Relationship Id="rId5" Type="http://schemas.openxmlformats.org/officeDocument/2006/relationships/image" Target="../media/image557.png"/><Relationship Id="rId6" Type="http://schemas.openxmlformats.org/officeDocument/2006/relationships/image" Target="../media/image558.png"/><Relationship Id="rId7" Type="http://schemas.openxmlformats.org/officeDocument/2006/relationships/image" Target="../media/image559.png"/><Relationship Id="rId8" Type="http://schemas.openxmlformats.org/officeDocument/2006/relationships/image" Target="../media/image560.png"/><Relationship Id="rId9" Type="http://schemas.openxmlformats.org/officeDocument/2006/relationships/image" Target="../media/image561.png"/><Relationship Id="rId10" Type="http://schemas.openxmlformats.org/officeDocument/2006/relationships/image" Target="../media/image562.png"/><Relationship Id="rId11" Type="http://schemas.openxmlformats.org/officeDocument/2006/relationships/image" Target="../media/image563.png"/><Relationship Id="rId12" Type="http://schemas.openxmlformats.org/officeDocument/2006/relationships/image" Target="../media/image564.png"/><Relationship Id="rId13" Type="http://schemas.openxmlformats.org/officeDocument/2006/relationships/image" Target="../media/image565.png"/><Relationship Id="rId14" Type="http://schemas.openxmlformats.org/officeDocument/2006/relationships/image" Target="../media/image566.png"/><Relationship Id="rId15" Type="http://schemas.openxmlformats.org/officeDocument/2006/relationships/image" Target="../media/image567.png"/><Relationship Id="rId16" Type="http://schemas.openxmlformats.org/officeDocument/2006/relationships/image" Target="../media/image537.png"/><Relationship Id="rId17" Type="http://schemas.openxmlformats.org/officeDocument/2006/relationships/image" Target="../media/image568.png"/><Relationship Id="rId18" Type="http://schemas.openxmlformats.org/officeDocument/2006/relationships/image" Target="../media/image539.png"/><Relationship Id="rId19" Type="http://schemas.openxmlformats.org/officeDocument/2006/relationships/image" Target="../media/image569.png"/><Relationship Id="rId20" Type="http://schemas.openxmlformats.org/officeDocument/2006/relationships/image" Target="../media/image570.png"/><Relationship Id="rId21" Type="http://schemas.openxmlformats.org/officeDocument/2006/relationships/image" Target="../media/image571.png"/><Relationship Id="rId22" Type="http://schemas.openxmlformats.org/officeDocument/2006/relationships/image" Target="../media/image572.png"/><Relationship Id="rId23" Type="http://schemas.openxmlformats.org/officeDocument/2006/relationships/image" Target="../media/image573.png"/><Relationship Id="rId24" Type="http://schemas.openxmlformats.org/officeDocument/2006/relationships/image" Target="../media/image574.png"/><Relationship Id="rId25" Type="http://schemas.openxmlformats.org/officeDocument/2006/relationships/image" Target="../media/image575.png"/><Relationship Id="rId26" Type="http://schemas.openxmlformats.org/officeDocument/2006/relationships/image" Target="../media/image576.png"/><Relationship Id="rId27" Type="http://schemas.openxmlformats.org/officeDocument/2006/relationships/image" Target="../media/image577.png"/><Relationship Id="rId28" Type="http://schemas.openxmlformats.org/officeDocument/2006/relationships/image" Target="../media/image578.png"/><Relationship Id="rId29" Type="http://schemas.openxmlformats.org/officeDocument/2006/relationships/image" Target="../media/image579.png"/><Relationship Id="rId30" Type="http://schemas.openxmlformats.org/officeDocument/2006/relationships/image" Target="../media/image580.png"/><Relationship Id="rId31" Type="http://schemas.openxmlformats.org/officeDocument/2006/relationships/image" Target="../media/image581.png"/><Relationship Id="rId32" Type="http://schemas.openxmlformats.org/officeDocument/2006/relationships/image" Target="../media/image582.png"/><Relationship Id="rId33" Type="http://schemas.openxmlformats.org/officeDocument/2006/relationships/image" Target="../media/image583.png"/><Relationship Id="rId34" Type="http://schemas.openxmlformats.org/officeDocument/2006/relationships/image" Target="../media/image584.png"/><Relationship Id="rId35" Type="http://schemas.openxmlformats.org/officeDocument/2006/relationships/image" Target="../media/image585.png"/><Relationship Id="rId36" Type="http://schemas.openxmlformats.org/officeDocument/2006/relationships/image" Target="../media/image586.png"/><Relationship Id="rId37" Type="http://schemas.openxmlformats.org/officeDocument/2006/relationships/image" Target="../media/image587.png"/><Relationship Id="rId38" Type="http://schemas.openxmlformats.org/officeDocument/2006/relationships/image" Target="../media/image588.png"/><Relationship Id="rId39" Type="http://schemas.openxmlformats.org/officeDocument/2006/relationships/image" Target="../media/image589.png"/><Relationship Id="rId40" Type="http://schemas.openxmlformats.org/officeDocument/2006/relationships/image" Target="../media/image590.png"/><Relationship Id="rId41" Type="http://schemas.openxmlformats.org/officeDocument/2006/relationships/image" Target="../media/image591.png"/><Relationship Id="rId42" Type="http://schemas.openxmlformats.org/officeDocument/2006/relationships/image" Target="../media/image592.png"/><Relationship Id="rId43" Type="http://schemas.openxmlformats.org/officeDocument/2006/relationships/image" Target="../media/image593.png"/><Relationship Id="rId44" Type="http://schemas.openxmlformats.org/officeDocument/2006/relationships/image" Target="../media/image594.png"/><Relationship Id="rId45" Type="http://schemas.openxmlformats.org/officeDocument/2006/relationships/image" Target="../media/image595.png"/><Relationship Id="rId46" Type="http://schemas.openxmlformats.org/officeDocument/2006/relationships/image" Target="../media/image596.png"/><Relationship Id="rId47" Type="http://schemas.openxmlformats.org/officeDocument/2006/relationships/image" Target="../media/image597.png"/><Relationship Id="rId48" Type="http://schemas.openxmlformats.org/officeDocument/2006/relationships/image" Target="../media/image598.png"/><Relationship Id="rId49" Type="http://schemas.openxmlformats.org/officeDocument/2006/relationships/image" Target="../media/image599.png"/><Relationship Id="rId50" Type="http://schemas.openxmlformats.org/officeDocument/2006/relationships/image" Target="../media/image600.png"/><Relationship Id="rId51" Type="http://schemas.openxmlformats.org/officeDocument/2006/relationships/image" Target="../media/image601.png"/><Relationship Id="rId52" Type="http://schemas.openxmlformats.org/officeDocument/2006/relationships/image" Target="../media/image602.png"/><Relationship Id="rId53" Type="http://schemas.openxmlformats.org/officeDocument/2006/relationships/image" Target="../media/image603.png"/><Relationship Id="rId54" Type="http://schemas.openxmlformats.org/officeDocument/2006/relationships/image" Target="../media/image604.png"/><Relationship Id="rId55" Type="http://schemas.openxmlformats.org/officeDocument/2006/relationships/image" Target="../media/image605.png"/><Relationship Id="rId56" Type="http://schemas.openxmlformats.org/officeDocument/2006/relationships/image" Target="../media/image606.png"/><Relationship Id="rId57" Type="http://schemas.openxmlformats.org/officeDocument/2006/relationships/image" Target="../media/image607.png"/><Relationship Id="rId58" Type="http://schemas.openxmlformats.org/officeDocument/2006/relationships/image" Target="../media/image608.png"/><Relationship Id="rId59" Type="http://schemas.openxmlformats.org/officeDocument/2006/relationships/image" Target="../media/image609.png"/><Relationship Id="rId60" Type="http://schemas.openxmlformats.org/officeDocument/2006/relationships/image" Target="../media/image610.png"/><Relationship Id="rId61" Type="http://schemas.openxmlformats.org/officeDocument/2006/relationships/image" Target="../media/image611.png"/><Relationship Id="rId62" Type="http://schemas.openxmlformats.org/officeDocument/2006/relationships/image" Target="../media/image612.png"/><Relationship Id="rId63" Type="http://schemas.openxmlformats.org/officeDocument/2006/relationships/image" Target="../media/image613.png"/><Relationship Id="rId64" Type="http://schemas.openxmlformats.org/officeDocument/2006/relationships/image" Target="../media/image614.png"/><Relationship Id="rId65" Type="http://schemas.openxmlformats.org/officeDocument/2006/relationships/image" Target="../media/image615.png"/><Relationship Id="rId66" Type="http://schemas.openxmlformats.org/officeDocument/2006/relationships/image" Target="../media/image616.png"/><Relationship Id="rId67" Type="http://schemas.openxmlformats.org/officeDocument/2006/relationships/image" Target="../media/image617.png"/><Relationship Id="rId68" Type="http://schemas.openxmlformats.org/officeDocument/2006/relationships/image" Target="../media/image618.png"/><Relationship Id="rId69" Type="http://schemas.openxmlformats.org/officeDocument/2006/relationships/image" Target="../media/image619.png"/><Relationship Id="rId70" Type="http://schemas.openxmlformats.org/officeDocument/2006/relationships/image" Target="../media/image620.png"/><Relationship Id="rId71" Type="http://schemas.openxmlformats.org/officeDocument/2006/relationships/image" Target="../media/image621.png"/><Relationship Id="rId72" Type="http://schemas.openxmlformats.org/officeDocument/2006/relationships/image" Target="../media/image622.png"/><Relationship Id="rId73" Type="http://schemas.openxmlformats.org/officeDocument/2006/relationships/image" Target="../media/image623.png"/><Relationship Id="rId74" Type="http://schemas.openxmlformats.org/officeDocument/2006/relationships/image" Target="../media/image624.png"/><Relationship Id="rId75" Type="http://schemas.openxmlformats.org/officeDocument/2006/relationships/image" Target="../media/image625.png"/><Relationship Id="rId76" Type="http://schemas.openxmlformats.org/officeDocument/2006/relationships/image" Target="../media/image626.png"/><Relationship Id="rId77" Type="http://schemas.openxmlformats.org/officeDocument/2006/relationships/image" Target="../media/image627.png"/><Relationship Id="rId78" Type="http://schemas.openxmlformats.org/officeDocument/2006/relationships/image" Target="../media/image628.png"/><Relationship Id="rId79" Type="http://schemas.openxmlformats.org/officeDocument/2006/relationships/image" Target="../media/image629.png"/><Relationship Id="rId80" Type="http://schemas.openxmlformats.org/officeDocument/2006/relationships/image" Target="../media/image630.png"/><Relationship Id="rId81" Type="http://schemas.openxmlformats.org/officeDocument/2006/relationships/image" Target="../media/image631.png"/><Relationship Id="rId82" Type="http://schemas.openxmlformats.org/officeDocument/2006/relationships/image" Target="../media/image632.png"/><Relationship Id="rId83" Type="http://schemas.openxmlformats.org/officeDocument/2006/relationships/image" Target="../media/image633.png"/><Relationship Id="rId84" Type="http://schemas.openxmlformats.org/officeDocument/2006/relationships/image" Target="../media/image634.png"/><Relationship Id="rId85" Type="http://schemas.openxmlformats.org/officeDocument/2006/relationships/image" Target="../media/image635.png"/><Relationship Id="rId86" Type="http://schemas.openxmlformats.org/officeDocument/2006/relationships/image" Target="../media/image636.png"/><Relationship Id="rId87" Type="http://schemas.openxmlformats.org/officeDocument/2006/relationships/image" Target="../media/image637.png"/><Relationship Id="rId88" Type="http://schemas.openxmlformats.org/officeDocument/2006/relationships/image" Target="../media/image638.png"/><Relationship Id="rId89" Type="http://schemas.openxmlformats.org/officeDocument/2006/relationships/image" Target="../media/image639.png"/><Relationship Id="rId90" Type="http://schemas.openxmlformats.org/officeDocument/2006/relationships/image" Target="../media/image640.png"/><Relationship Id="rId91" Type="http://schemas.openxmlformats.org/officeDocument/2006/relationships/image" Target="../media/image641.png"/><Relationship Id="rId92" Type="http://schemas.openxmlformats.org/officeDocument/2006/relationships/image" Target="../media/image642.png"/><Relationship Id="rId93" Type="http://schemas.openxmlformats.org/officeDocument/2006/relationships/image" Target="../media/image643.png"/><Relationship Id="rId94" Type="http://schemas.openxmlformats.org/officeDocument/2006/relationships/image" Target="../media/image644.png"/><Relationship Id="rId95" Type="http://schemas.openxmlformats.org/officeDocument/2006/relationships/image" Target="../media/image645.png"/><Relationship Id="rId96" Type="http://schemas.openxmlformats.org/officeDocument/2006/relationships/image" Target="../media/image646.png"/><Relationship Id="rId97" Type="http://schemas.openxmlformats.org/officeDocument/2006/relationships/image" Target="../media/image647.png"/><Relationship Id="rId98" Type="http://schemas.openxmlformats.org/officeDocument/2006/relationships/image" Target="../media/image648.png"/><Relationship Id="rId99" Type="http://schemas.openxmlformats.org/officeDocument/2006/relationships/image" Target="../media/image649.png"/><Relationship Id="rId100" Type="http://schemas.openxmlformats.org/officeDocument/2006/relationships/image" Target="../media/image650.png"/><Relationship Id="rId101" Type="http://schemas.openxmlformats.org/officeDocument/2006/relationships/image" Target="../media/image651.png"/><Relationship Id="rId102" Type="http://schemas.openxmlformats.org/officeDocument/2006/relationships/image" Target="../media/image652.png"/><Relationship Id="rId103" Type="http://schemas.openxmlformats.org/officeDocument/2006/relationships/image" Target="../media/image653.png"/><Relationship Id="rId104" Type="http://schemas.openxmlformats.org/officeDocument/2006/relationships/image" Target="../media/image654.png"/><Relationship Id="rId105" Type="http://schemas.openxmlformats.org/officeDocument/2006/relationships/image" Target="../media/image655.png"/><Relationship Id="rId106" Type="http://schemas.openxmlformats.org/officeDocument/2006/relationships/image" Target="../media/image656.png"/><Relationship Id="rId107" Type="http://schemas.openxmlformats.org/officeDocument/2006/relationships/image" Target="../media/image657.png"/><Relationship Id="rId108" Type="http://schemas.openxmlformats.org/officeDocument/2006/relationships/image" Target="../media/image658.png"/><Relationship Id="rId109" Type="http://schemas.openxmlformats.org/officeDocument/2006/relationships/image" Target="../media/image659.png"/><Relationship Id="rId110" Type="http://schemas.openxmlformats.org/officeDocument/2006/relationships/image" Target="../media/image660.png"/><Relationship Id="rId111" Type="http://schemas.openxmlformats.org/officeDocument/2006/relationships/image" Target="../media/image661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2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663.png"/><Relationship Id="rId4" Type="http://schemas.openxmlformats.org/officeDocument/2006/relationships/image" Target="../media/image664.png"/><Relationship Id="rId5" Type="http://schemas.openxmlformats.org/officeDocument/2006/relationships/image" Target="../media/image665.png"/><Relationship Id="rId6" Type="http://schemas.openxmlformats.org/officeDocument/2006/relationships/image" Target="../media/image666.png"/><Relationship Id="rId7" Type="http://schemas.openxmlformats.org/officeDocument/2006/relationships/image" Target="../media/image667.png"/><Relationship Id="rId8" Type="http://schemas.openxmlformats.org/officeDocument/2006/relationships/image" Target="../media/image668.png"/><Relationship Id="rId9" Type="http://schemas.openxmlformats.org/officeDocument/2006/relationships/image" Target="../media/image669.png"/><Relationship Id="rId10" Type="http://schemas.openxmlformats.org/officeDocument/2006/relationships/image" Target="../media/image670.png"/><Relationship Id="rId11" Type="http://schemas.openxmlformats.org/officeDocument/2006/relationships/image" Target="../media/image671.png"/><Relationship Id="rId12" Type="http://schemas.openxmlformats.org/officeDocument/2006/relationships/image" Target="../media/image672.png"/><Relationship Id="rId13" Type="http://schemas.openxmlformats.org/officeDocument/2006/relationships/image" Target="../media/image673.png"/><Relationship Id="rId14" Type="http://schemas.openxmlformats.org/officeDocument/2006/relationships/image" Target="../media/image674.png"/><Relationship Id="rId15" Type="http://schemas.openxmlformats.org/officeDocument/2006/relationships/image" Target="../media/image675.png"/><Relationship Id="rId16" Type="http://schemas.openxmlformats.org/officeDocument/2006/relationships/image" Target="../media/image676.png"/><Relationship Id="rId17" Type="http://schemas.openxmlformats.org/officeDocument/2006/relationships/image" Target="../media/image677.png"/><Relationship Id="rId18" Type="http://schemas.openxmlformats.org/officeDocument/2006/relationships/image" Target="../media/image678.png"/><Relationship Id="rId19" Type="http://schemas.openxmlformats.org/officeDocument/2006/relationships/image" Target="../media/image679.png"/><Relationship Id="rId20" Type="http://schemas.openxmlformats.org/officeDocument/2006/relationships/image" Target="../media/image680.png"/><Relationship Id="rId21" Type="http://schemas.openxmlformats.org/officeDocument/2006/relationships/image" Target="../media/image681.png"/><Relationship Id="rId22" Type="http://schemas.openxmlformats.org/officeDocument/2006/relationships/image" Target="../media/image682.png"/><Relationship Id="rId23" Type="http://schemas.openxmlformats.org/officeDocument/2006/relationships/image" Target="../media/image683.png"/><Relationship Id="rId24" Type="http://schemas.openxmlformats.org/officeDocument/2006/relationships/image" Target="../media/image684.png"/><Relationship Id="rId25" Type="http://schemas.openxmlformats.org/officeDocument/2006/relationships/image" Target="../media/image685.png"/><Relationship Id="rId26" Type="http://schemas.openxmlformats.org/officeDocument/2006/relationships/image" Target="../media/image686.png"/><Relationship Id="rId27" Type="http://schemas.openxmlformats.org/officeDocument/2006/relationships/image" Target="../media/image687.png"/><Relationship Id="rId28" Type="http://schemas.openxmlformats.org/officeDocument/2006/relationships/image" Target="../media/image688.png"/><Relationship Id="rId29" Type="http://schemas.openxmlformats.org/officeDocument/2006/relationships/image" Target="../media/image689.png"/><Relationship Id="rId30" Type="http://schemas.openxmlformats.org/officeDocument/2006/relationships/image" Target="../media/image690.png"/><Relationship Id="rId31" Type="http://schemas.openxmlformats.org/officeDocument/2006/relationships/image" Target="../media/image691.png"/><Relationship Id="rId32" Type="http://schemas.openxmlformats.org/officeDocument/2006/relationships/image" Target="../media/image692.png"/><Relationship Id="rId33" Type="http://schemas.openxmlformats.org/officeDocument/2006/relationships/image" Target="../media/image693.png"/><Relationship Id="rId34" Type="http://schemas.openxmlformats.org/officeDocument/2006/relationships/image" Target="../media/image694.png"/><Relationship Id="rId35" Type="http://schemas.openxmlformats.org/officeDocument/2006/relationships/image" Target="../media/image695.png"/><Relationship Id="rId36" Type="http://schemas.openxmlformats.org/officeDocument/2006/relationships/image" Target="../media/image696.png"/><Relationship Id="rId37" Type="http://schemas.openxmlformats.org/officeDocument/2006/relationships/image" Target="../media/image697.png"/><Relationship Id="rId38" Type="http://schemas.openxmlformats.org/officeDocument/2006/relationships/image" Target="../media/image698.png"/><Relationship Id="rId39" Type="http://schemas.openxmlformats.org/officeDocument/2006/relationships/image" Target="../media/image699.png"/><Relationship Id="rId40" Type="http://schemas.openxmlformats.org/officeDocument/2006/relationships/image" Target="../media/image700.png"/><Relationship Id="rId41" Type="http://schemas.openxmlformats.org/officeDocument/2006/relationships/image" Target="../media/image701.png"/><Relationship Id="rId42" Type="http://schemas.openxmlformats.org/officeDocument/2006/relationships/image" Target="../media/image702.png"/><Relationship Id="rId43" Type="http://schemas.openxmlformats.org/officeDocument/2006/relationships/image" Target="../media/image703.png"/><Relationship Id="rId44" Type="http://schemas.openxmlformats.org/officeDocument/2006/relationships/image" Target="../media/image704.png"/><Relationship Id="rId45" Type="http://schemas.openxmlformats.org/officeDocument/2006/relationships/image" Target="../media/image705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6.png"/><Relationship Id="rId3" Type="http://schemas.openxmlformats.org/officeDocument/2006/relationships/image" Target="../media/image667.png"/><Relationship Id="rId4" Type="http://schemas.openxmlformats.org/officeDocument/2006/relationships/image" Target="../media/image668.png"/><Relationship Id="rId5" Type="http://schemas.openxmlformats.org/officeDocument/2006/relationships/image" Target="../media/image669.png"/><Relationship Id="rId6" Type="http://schemas.openxmlformats.org/officeDocument/2006/relationships/image" Target="../media/image670.png"/><Relationship Id="rId7" Type="http://schemas.openxmlformats.org/officeDocument/2006/relationships/image" Target="../media/image671.png"/><Relationship Id="rId8" Type="http://schemas.openxmlformats.org/officeDocument/2006/relationships/image" Target="../media/image672.png"/><Relationship Id="rId9" Type="http://schemas.openxmlformats.org/officeDocument/2006/relationships/image" Target="../media/image673.png"/><Relationship Id="rId10" Type="http://schemas.openxmlformats.org/officeDocument/2006/relationships/image" Target="../media/image674.png"/><Relationship Id="rId11" Type="http://schemas.openxmlformats.org/officeDocument/2006/relationships/image" Target="../media/image675.png"/><Relationship Id="rId12" Type="http://schemas.openxmlformats.org/officeDocument/2006/relationships/image" Target="../media/image676.png"/><Relationship Id="rId13" Type="http://schemas.openxmlformats.org/officeDocument/2006/relationships/image" Target="../media/image677.png"/><Relationship Id="rId14" Type="http://schemas.openxmlformats.org/officeDocument/2006/relationships/image" Target="../media/image678.png"/><Relationship Id="rId15" Type="http://schemas.openxmlformats.org/officeDocument/2006/relationships/image" Target="../media/image679.png"/><Relationship Id="rId16" Type="http://schemas.openxmlformats.org/officeDocument/2006/relationships/image" Target="../media/image680.png"/><Relationship Id="rId17" Type="http://schemas.openxmlformats.org/officeDocument/2006/relationships/image" Target="../media/image681.png"/><Relationship Id="rId18" Type="http://schemas.openxmlformats.org/officeDocument/2006/relationships/image" Target="../media/image682.png"/><Relationship Id="rId19" Type="http://schemas.openxmlformats.org/officeDocument/2006/relationships/image" Target="../media/image683.png"/><Relationship Id="rId20" Type="http://schemas.openxmlformats.org/officeDocument/2006/relationships/image" Target="../media/image684.png"/><Relationship Id="rId21" Type="http://schemas.openxmlformats.org/officeDocument/2006/relationships/image" Target="../media/image685.png"/><Relationship Id="rId22" Type="http://schemas.openxmlformats.org/officeDocument/2006/relationships/image" Target="../media/image686.png"/><Relationship Id="rId23" Type="http://schemas.openxmlformats.org/officeDocument/2006/relationships/image" Target="../media/image687.png"/><Relationship Id="rId24" Type="http://schemas.openxmlformats.org/officeDocument/2006/relationships/image" Target="../media/image688.png"/><Relationship Id="rId25" Type="http://schemas.openxmlformats.org/officeDocument/2006/relationships/image" Target="../media/image689.png"/><Relationship Id="rId26" Type="http://schemas.openxmlformats.org/officeDocument/2006/relationships/image" Target="../media/image690.png"/><Relationship Id="rId27" Type="http://schemas.openxmlformats.org/officeDocument/2006/relationships/image" Target="../media/image691.png"/><Relationship Id="rId28" Type="http://schemas.openxmlformats.org/officeDocument/2006/relationships/image" Target="../media/image692.png"/><Relationship Id="rId29" Type="http://schemas.openxmlformats.org/officeDocument/2006/relationships/image" Target="../media/image693.png"/><Relationship Id="rId30" Type="http://schemas.openxmlformats.org/officeDocument/2006/relationships/image" Target="../media/image694.png"/><Relationship Id="rId31" Type="http://schemas.openxmlformats.org/officeDocument/2006/relationships/image" Target="../media/image695.png"/><Relationship Id="rId32" Type="http://schemas.openxmlformats.org/officeDocument/2006/relationships/image" Target="../media/image696.png"/><Relationship Id="rId33" Type="http://schemas.openxmlformats.org/officeDocument/2006/relationships/image" Target="../media/image697.png"/><Relationship Id="rId34" Type="http://schemas.openxmlformats.org/officeDocument/2006/relationships/image" Target="../media/image698.png"/><Relationship Id="rId35" Type="http://schemas.openxmlformats.org/officeDocument/2006/relationships/image" Target="../media/image699.png"/><Relationship Id="rId36" Type="http://schemas.openxmlformats.org/officeDocument/2006/relationships/image" Target="../media/image700.png"/><Relationship Id="rId37" Type="http://schemas.openxmlformats.org/officeDocument/2006/relationships/image" Target="../media/image701.png"/><Relationship Id="rId38" Type="http://schemas.openxmlformats.org/officeDocument/2006/relationships/image" Target="../media/image702.png"/><Relationship Id="rId39" Type="http://schemas.openxmlformats.org/officeDocument/2006/relationships/image" Target="../media/image703.png"/><Relationship Id="rId40" Type="http://schemas.openxmlformats.org/officeDocument/2006/relationships/image" Target="../media/image704.png"/><Relationship Id="rId41" Type="http://schemas.openxmlformats.org/officeDocument/2006/relationships/image" Target="../media/image705.png"/><Relationship Id="rId42" Type="http://schemas.openxmlformats.org/officeDocument/2006/relationships/image" Target="../media/image18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9.png"/><Relationship Id="rId3" Type="http://schemas.openxmlformats.org/officeDocument/2006/relationships/image" Target="../media/image706.png"/><Relationship Id="rId4" Type="http://schemas.openxmlformats.org/officeDocument/2006/relationships/image" Target="../media/image707.png"/><Relationship Id="rId5" Type="http://schemas.openxmlformats.org/officeDocument/2006/relationships/image" Target="../media/image708.png"/><Relationship Id="rId6" Type="http://schemas.openxmlformats.org/officeDocument/2006/relationships/image" Target="../media/image709.png"/><Relationship Id="rId7" Type="http://schemas.openxmlformats.org/officeDocument/2006/relationships/image" Target="../media/image18.png"/><Relationship Id="rId8" Type="http://schemas.openxmlformats.org/officeDocument/2006/relationships/image" Target="../media/image710.png"/><Relationship Id="rId9" Type="http://schemas.openxmlformats.org/officeDocument/2006/relationships/image" Target="../media/image711.png"/><Relationship Id="rId10" Type="http://schemas.openxmlformats.org/officeDocument/2006/relationships/image" Target="../media/image712.png"/><Relationship Id="rId11" Type="http://schemas.openxmlformats.org/officeDocument/2006/relationships/image" Target="../media/image713.png"/><Relationship Id="rId12" Type="http://schemas.openxmlformats.org/officeDocument/2006/relationships/image" Target="../media/image714.png"/><Relationship Id="rId13" Type="http://schemas.openxmlformats.org/officeDocument/2006/relationships/image" Target="../media/image715.png"/><Relationship Id="rId14" Type="http://schemas.openxmlformats.org/officeDocument/2006/relationships/image" Target="../media/image716.png"/><Relationship Id="rId15" Type="http://schemas.openxmlformats.org/officeDocument/2006/relationships/image" Target="../media/image717.png"/><Relationship Id="rId16" Type="http://schemas.openxmlformats.org/officeDocument/2006/relationships/image" Target="../media/image718.png"/><Relationship Id="rId17" Type="http://schemas.openxmlformats.org/officeDocument/2006/relationships/image" Target="../media/image719.png"/><Relationship Id="rId18" Type="http://schemas.openxmlformats.org/officeDocument/2006/relationships/image" Target="../media/image720.png"/><Relationship Id="rId19" Type="http://schemas.openxmlformats.org/officeDocument/2006/relationships/image" Target="../media/image721.png"/><Relationship Id="rId20" Type="http://schemas.openxmlformats.org/officeDocument/2006/relationships/image" Target="../media/image722.png"/><Relationship Id="rId21" Type="http://schemas.openxmlformats.org/officeDocument/2006/relationships/image" Target="../media/image723.png"/><Relationship Id="rId22" Type="http://schemas.openxmlformats.org/officeDocument/2006/relationships/image" Target="../media/image724.png"/><Relationship Id="rId23" Type="http://schemas.openxmlformats.org/officeDocument/2006/relationships/image" Target="../media/image725.png"/><Relationship Id="rId24" Type="http://schemas.openxmlformats.org/officeDocument/2006/relationships/image" Target="../media/image726.png"/><Relationship Id="rId25" Type="http://schemas.openxmlformats.org/officeDocument/2006/relationships/image" Target="../media/image727.png"/><Relationship Id="rId26" Type="http://schemas.openxmlformats.org/officeDocument/2006/relationships/image" Target="../media/image728.png"/><Relationship Id="rId27" Type="http://schemas.openxmlformats.org/officeDocument/2006/relationships/image" Target="../media/image729.png"/><Relationship Id="rId28" Type="http://schemas.openxmlformats.org/officeDocument/2006/relationships/image" Target="../media/image730.png"/><Relationship Id="rId29" Type="http://schemas.openxmlformats.org/officeDocument/2006/relationships/image" Target="../media/image731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2.png"/><Relationship Id="rId3" Type="http://schemas.openxmlformats.org/officeDocument/2006/relationships/image" Target="../media/image733.png"/><Relationship Id="rId4" Type="http://schemas.openxmlformats.org/officeDocument/2006/relationships/image" Target="../media/image734.png"/><Relationship Id="rId5" Type="http://schemas.openxmlformats.org/officeDocument/2006/relationships/image" Target="../media/image735.png"/><Relationship Id="rId6" Type="http://schemas.openxmlformats.org/officeDocument/2006/relationships/image" Target="../media/image18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6.png"/><Relationship Id="rId3" Type="http://schemas.openxmlformats.org/officeDocument/2006/relationships/image" Target="../media/image737.png"/><Relationship Id="rId4" Type="http://schemas.openxmlformats.org/officeDocument/2006/relationships/image" Target="../media/image18.png"/><Relationship Id="rId5" Type="http://schemas.openxmlformats.org/officeDocument/2006/relationships/image" Target="../media/image738.png"/><Relationship Id="rId6" Type="http://schemas.openxmlformats.org/officeDocument/2006/relationships/image" Target="../media/image739.png"/><Relationship Id="rId7" Type="http://schemas.openxmlformats.org/officeDocument/2006/relationships/image" Target="../media/image740.png"/><Relationship Id="rId8" Type="http://schemas.openxmlformats.org/officeDocument/2006/relationships/image" Target="../media/image354.png"/><Relationship Id="rId9" Type="http://schemas.openxmlformats.org/officeDocument/2006/relationships/image" Target="../media/image741.png"/><Relationship Id="rId10" Type="http://schemas.openxmlformats.org/officeDocument/2006/relationships/image" Target="../media/image742.png"/><Relationship Id="rId11" Type="http://schemas.openxmlformats.org/officeDocument/2006/relationships/image" Target="../media/image743.png"/><Relationship Id="rId12" Type="http://schemas.openxmlformats.org/officeDocument/2006/relationships/image" Target="../media/image744.png"/><Relationship Id="rId13" Type="http://schemas.openxmlformats.org/officeDocument/2006/relationships/image" Target="../media/image745.png"/><Relationship Id="rId14" Type="http://schemas.openxmlformats.org/officeDocument/2006/relationships/image" Target="../media/image746.png"/><Relationship Id="rId15" Type="http://schemas.openxmlformats.org/officeDocument/2006/relationships/image" Target="../media/image747.png"/><Relationship Id="rId16" Type="http://schemas.openxmlformats.org/officeDocument/2006/relationships/image" Target="../media/image748.png"/><Relationship Id="rId17" Type="http://schemas.openxmlformats.org/officeDocument/2006/relationships/image" Target="../media/image749.png"/><Relationship Id="rId18" Type="http://schemas.openxmlformats.org/officeDocument/2006/relationships/image" Target="../media/image750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1.png"/><Relationship Id="rId3" Type="http://schemas.openxmlformats.org/officeDocument/2006/relationships/image" Target="../media/image752.png"/><Relationship Id="rId4" Type="http://schemas.openxmlformats.org/officeDocument/2006/relationships/image" Target="../media/image753.png"/><Relationship Id="rId5" Type="http://schemas.openxmlformats.org/officeDocument/2006/relationships/image" Target="../media/image754.png"/><Relationship Id="rId6" Type="http://schemas.openxmlformats.org/officeDocument/2006/relationships/image" Target="../media/image755.png"/><Relationship Id="rId7" Type="http://schemas.openxmlformats.org/officeDocument/2006/relationships/image" Target="../media/image756.png"/><Relationship Id="rId8" Type="http://schemas.openxmlformats.org/officeDocument/2006/relationships/image" Target="../media/image757.png"/><Relationship Id="rId9" Type="http://schemas.openxmlformats.org/officeDocument/2006/relationships/image" Target="../media/image758.png"/><Relationship Id="rId10" Type="http://schemas.openxmlformats.org/officeDocument/2006/relationships/image" Target="../media/image759.png"/><Relationship Id="rId11" Type="http://schemas.openxmlformats.org/officeDocument/2006/relationships/image" Target="../media/image760.png"/><Relationship Id="rId12" Type="http://schemas.openxmlformats.org/officeDocument/2006/relationships/image" Target="../media/image761.png"/><Relationship Id="rId13" Type="http://schemas.openxmlformats.org/officeDocument/2006/relationships/image" Target="../media/image762.png"/><Relationship Id="rId14" Type="http://schemas.openxmlformats.org/officeDocument/2006/relationships/image" Target="../media/image763.png"/><Relationship Id="rId15" Type="http://schemas.openxmlformats.org/officeDocument/2006/relationships/image" Target="../media/image764.png"/><Relationship Id="rId16" Type="http://schemas.openxmlformats.org/officeDocument/2006/relationships/image" Target="../media/image171.png"/><Relationship Id="rId17" Type="http://schemas.openxmlformats.org/officeDocument/2006/relationships/image" Target="../media/image765.png"/><Relationship Id="rId18" Type="http://schemas.openxmlformats.org/officeDocument/2006/relationships/image" Target="../media/image766.png"/><Relationship Id="rId19" Type="http://schemas.openxmlformats.org/officeDocument/2006/relationships/image" Target="../media/image767.png"/><Relationship Id="rId20" Type="http://schemas.openxmlformats.org/officeDocument/2006/relationships/image" Target="../media/image768.png"/><Relationship Id="rId21" Type="http://schemas.openxmlformats.org/officeDocument/2006/relationships/image" Target="../media/image769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0.png"/><Relationship Id="rId3" Type="http://schemas.openxmlformats.org/officeDocument/2006/relationships/image" Target="../media/image771.png"/><Relationship Id="rId4" Type="http://schemas.openxmlformats.org/officeDocument/2006/relationships/image" Target="../media/image772.png"/><Relationship Id="rId5" Type="http://schemas.openxmlformats.org/officeDocument/2006/relationships/image" Target="../media/image773.png"/><Relationship Id="rId6" Type="http://schemas.openxmlformats.org/officeDocument/2006/relationships/image" Target="../media/image354.png"/><Relationship Id="rId7" Type="http://schemas.openxmlformats.org/officeDocument/2006/relationships/image" Target="../media/image774.png"/><Relationship Id="rId8" Type="http://schemas.openxmlformats.org/officeDocument/2006/relationships/image" Target="../media/image775.png"/><Relationship Id="rId9" Type="http://schemas.openxmlformats.org/officeDocument/2006/relationships/image" Target="../media/image776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7.png"/><Relationship Id="rId3" Type="http://schemas.openxmlformats.org/officeDocument/2006/relationships/image" Target="../media/image778.png"/><Relationship Id="rId4" Type="http://schemas.openxmlformats.org/officeDocument/2006/relationships/image" Target="../media/image779.png"/><Relationship Id="rId5" Type="http://schemas.openxmlformats.org/officeDocument/2006/relationships/image" Target="../media/image780.png"/><Relationship Id="rId6" Type="http://schemas.openxmlformats.org/officeDocument/2006/relationships/image" Target="../media/image781.png"/><Relationship Id="rId7" Type="http://schemas.openxmlformats.org/officeDocument/2006/relationships/image" Target="../media/image782.png"/><Relationship Id="rId8" Type="http://schemas.openxmlformats.org/officeDocument/2006/relationships/image" Target="../media/image783.png"/><Relationship Id="rId9" Type="http://schemas.openxmlformats.org/officeDocument/2006/relationships/image" Target="../media/image784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5.png"/><Relationship Id="rId3" Type="http://schemas.openxmlformats.org/officeDocument/2006/relationships/image" Target="../media/image786.png"/><Relationship Id="rId4" Type="http://schemas.openxmlformats.org/officeDocument/2006/relationships/image" Target="../media/image787.png"/><Relationship Id="rId5" Type="http://schemas.openxmlformats.org/officeDocument/2006/relationships/image" Target="../media/image788.png"/><Relationship Id="rId6" Type="http://schemas.openxmlformats.org/officeDocument/2006/relationships/image" Target="../media/image789.png"/><Relationship Id="rId7" Type="http://schemas.openxmlformats.org/officeDocument/2006/relationships/image" Target="../media/image790.png"/><Relationship Id="rId8" Type="http://schemas.openxmlformats.org/officeDocument/2006/relationships/image" Target="../media/image791.png"/><Relationship Id="rId9" Type="http://schemas.openxmlformats.org/officeDocument/2006/relationships/image" Target="../media/image792.png"/><Relationship Id="rId10" Type="http://schemas.openxmlformats.org/officeDocument/2006/relationships/image" Target="../media/image793.png"/><Relationship Id="rId11" Type="http://schemas.openxmlformats.org/officeDocument/2006/relationships/image" Target="../media/image794.png"/><Relationship Id="rId12" Type="http://schemas.openxmlformats.org/officeDocument/2006/relationships/image" Target="../media/image795.png"/><Relationship Id="rId13" Type="http://schemas.openxmlformats.org/officeDocument/2006/relationships/image" Target="../media/image796.png"/><Relationship Id="rId14" Type="http://schemas.openxmlformats.org/officeDocument/2006/relationships/image" Target="../media/image797.png"/><Relationship Id="rId15" Type="http://schemas.openxmlformats.org/officeDocument/2006/relationships/image" Target="../media/image798.png"/><Relationship Id="rId16" Type="http://schemas.openxmlformats.org/officeDocument/2006/relationships/image" Target="../media/image799.png"/><Relationship Id="rId17" Type="http://schemas.openxmlformats.org/officeDocument/2006/relationships/image" Target="../media/image800.png"/><Relationship Id="rId18" Type="http://schemas.openxmlformats.org/officeDocument/2006/relationships/image" Target="../media/image801.png"/><Relationship Id="rId19" Type="http://schemas.openxmlformats.org/officeDocument/2006/relationships/image" Target="../media/image802.png"/><Relationship Id="rId20" Type="http://schemas.openxmlformats.org/officeDocument/2006/relationships/image" Target="../media/image803.png"/><Relationship Id="rId21" Type="http://schemas.openxmlformats.org/officeDocument/2006/relationships/image" Target="../media/image804.png"/><Relationship Id="rId22" Type="http://schemas.openxmlformats.org/officeDocument/2006/relationships/image" Target="../media/image805.png"/><Relationship Id="rId23" Type="http://schemas.openxmlformats.org/officeDocument/2006/relationships/image" Target="../media/image806.png"/><Relationship Id="rId24" Type="http://schemas.openxmlformats.org/officeDocument/2006/relationships/image" Target="../media/image807.png"/><Relationship Id="rId25" Type="http://schemas.openxmlformats.org/officeDocument/2006/relationships/image" Target="../media/image808.png"/><Relationship Id="rId26" Type="http://schemas.openxmlformats.org/officeDocument/2006/relationships/image" Target="../media/image809.png"/><Relationship Id="rId27" Type="http://schemas.openxmlformats.org/officeDocument/2006/relationships/image" Target="../media/image810.png"/><Relationship Id="rId28" Type="http://schemas.openxmlformats.org/officeDocument/2006/relationships/image" Target="../media/image811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2.png"/><Relationship Id="rId3" Type="http://schemas.openxmlformats.org/officeDocument/2006/relationships/image" Target="../media/image813.png"/><Relationship Id="rId4" Type="http://schemas.openxmlformats.org/officeDocument/2006/relationships/image" Target="../media/image814.png"/><Relationship Id="rId5" Type="http://schemas.openxmlformats.org/officeDocument/2006/relationships/image" Target="../media/image815.png"/><Relationship Id="rId6" Type="http://schemas.openxmlformats.org/officeDocument/2006/relationships/image" Target="../media/image816.png"/><Relationship Id="rId7" Type="http://schemas.openxmlformats.org/officeDocument/2006/relationships/image" Target="../media/image817.png"/><Relationship Id="rId8" Type="http://schemas.openxmlformats.org/officeDocument/2006/relationships/image" Target="../media/image818.png"/><Relationship Id="rId9" Type="http://schemas.openxmlformats.org/officeDocument/2006/relationships/image" Target="../media/image819.png"/><Relationship Id="rId10" Type="http://schemas.openxmlformats.org/officeDocument/2006/relationships/image" Target="../media/image820.png"/><Relationship Id="rId11" Type="http://schemas.openxmlformats.org/officeDocument/2006/relationships/image" Target="../media/image821.png"/><Relationship Id="rId12" Type="http://schemas.openxmlformats.org/officeDocument/2006/relationships/image" Target="../media/image822.png"/><Relationship Id="rId13" Type="http://schemas.openxmlformats.org/officeDocument/2006/relationships/image" Target="../media/image823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4.png"/><Relationship Id="rId3" Type="http://schemas.openxmlformats.org/officeDocument/2006/relationships/image" Target="../media/image825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6.png"/><Relationship Id="rId3" Type="http://schemas.openxmlformats.org/officeDocument/2006/relationships/image" Target="../media/image827.png"/><Relationship Id="rId4" Type="http://schemas.openxmlformats.org/officeDocument/2006/relationships/image" Target="../media/image828.png"/><Relationship Id="rId5" Type="http://schemas.openxmlformats.org/officeDocument/2006/relationships/image" Target="../media/image829.png"/><Relationship Id="rId6" Type="http://schemas.openxmlformats.org/officeDocument/2006/relationships/image" Target="../media/image830.png"/><Relationship Id="rId7" Type="http://schemas.openxmlformats.org/officeDocument/2006/relationships/image" Target="../media/image831.png"/><Relationship Id="rId8" Type="http://schemas.openxmlformats.org/officeDocument/2006/relationships/image" Target="../media/image832.png"/><Relationship Id="rId9" Type="http://schemas.openxmlformats.org/officeDocument/2006/relationships/image" Target="../media/image833.png"/><Relationship Id="rId10" Type="http://schemas.openxmlformats.org/officeDocument/2006/relationships/image" Target="../media/image834.png"/><Relationship Id="rId11" Type="http://schemas.openxmlformats.org/officeDocument/2006/relationships/image" Target="../media/image835.png"/><Relationship Id="rId12" Type="http://schemas.openxmlformats.org/officeDocument/2006/relationships/image" Target="../media/image836.png"/><Relationship Id="rId13" Type="http://schemas.openxmlformats.org/officeDocument/2006/relationships/image" Target="../media/image837.png"/><Relationship Id="rId14" Type="http://schemas.openxmlformats.org/officeDocument/2006/relationships/image" Target="../media/image838.png"/><Relationship Id="rId15" Type="http://schemas.openxmlformats.org/officeDocument/2006/relationships/image" Target="../media/image839.png"/><Relationship Id="rId16" Type="http://schemas.openxmlformats.org/officeDocument/2006/relationships/image" Target="../media/image840.png"/><Relationship Id="rId17" Type="http://schemas.openxmlformats.org/officeDocument/2006/relationships/image" Target="../media/image84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2.png"/><Relationship Id="rId3" Type="http://schemas.openxmlformats.org/officeDocument/2006/relationships/image" Target="../media/image843.png"/><Relationship Id="rId4" Type="http://schemas.openxmlformats.org/officeDocument/2006/relationships/image" Target="../media/image844.png"/><Relationship Id="rId5" Type="http://schemas.openxmlformats.org/officeDocument/2006/relationships/image" Target="../media/image845.png"/><Relationship Id="rId6" Type="http://schemas.openxmlformats.org/officeDocument/2006/relationships/image" Target="../media/image846.png"/><Relationship Id="rId7" Type="http://schemas.openxmlformats.org/officeDocument/2006/relationships/image" Target="../media/image847.png"/><Relationship Id="rId8" Type="http://schemas.openxmlformats.org/officeDocument/2006/relationships/image" Target="../media/image848.png"/><Relationship Id="rId9" Type="http://schemas.openxmlformats.org/officeDocument/2006/relationships/image" Target="../media/image849.png"/><Relationship Id="rId10" Type="http://schemas.openxmlformats.org/officeDocument/2006/relationships/image" Target="../media/image850.png"/><Relationship Id="rId11" Type="http://schemas.openxmlformats.org/officeDocument/2006/relationships/image" Target="../media/image851.png"/><Relationship Id="rId12" Type="http://schemas.openxmlformats.org/officeDocument/2006/relationships/image" Target="../media/image852.png"/><Relationship Id="rId13" Type="http://schemas.openxmlformats.org/officeDocument/2006/relationships/image" Target="../media/image853.png"/><Relationship Id="rId14" Type="http://schemas.openxmlformats.org/officeDocument/2006/relationships/image" Target="../media/image854.png"/><Relationship Id="rId15" Type="http://schemas.openxmlformats.org/officeDocument/2006/relationships/image" Target="../media/image855.png"/><Relationship Id="rId16" Type="http://schemas.openxmlformats.org/officeDocument/2006/relationships/image" Target="../media/image856.png"/><Relationship Id="rId17" Type="http://schemas.openxmlformats.org/officeDocument/2006/relationships/image" Target="../media/image857.png"/><Relationship Id="rId18" Type="http://schemas.openxmlformats.org/officeDocument/2006/relationships/image" Target="../media/image18.png"/><Relationship Id="rId19" Type="http://schemas.openxmlformats.org/officeDocument/2006/relationships/image" Target="../media/image858.png"/><Relationship Id="rId20" Type="http://schemas.openxmlformats.org/officeDocument/2006/relationships/image" Target="../media/image859.png"/><Relationship Id="rId21" Type="http://schemas.openxmlformats.org/officeDocument/2006/relationships/image" Target="../media/image860.png"/><Relationship Id="rId22" Type="http://schemas.openxmlformats.org/officeDocument/2006/relationships/image" Target="../media/image861.png"/><Relationship Id="rId23" Type="http://schemas.openxmlformats.org/officeDocument/2006/relationships/image" Target="../media/image862.png"/><Relationship Id="rId24" Type="http://schemas.openxmlformats.org/officeDocument/2006/relationships/image" Target="../media/image863.png"/><Relationship Id="rId25" Type="http://schemas.openxmlformats.org/officeDocument/2006/relationships/image" Target="../media/image864.png"/><Relationship Id="rId26" Type="http://schemas.openxmlformats.org/officeDocument/2006/relationships/image" Target="../media/image171.png"/><Relationship Id="rId27" Type="http://schemas.openxmlformats.org/officeDocument/2006/relationships/image" Target="../media/image865.png"/><Relationship Id="rId28" Type="http://schemas.openxmlformats.org/officeDocument/2006/relationships/image" Target="../media/image866.png"/><Relationship Id="rId29" Type="http://schemas.openxmlformats.org/officeDocument/2006/relationships/image" Target="../media/image867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8.png"/><Relationship Id="rId3" Type="http://schemas.openxmlformats.org/officeDocument/2006/relationships/image" Target="../media/image869.png"/><Relationship Id="rId4" Type="http://schemas.openxmlformats.org/officeDocument/2006/relationships/image" Target="../media/image870.png"/><Relationship Id="rId5" Type="http://schemas.openxmlformats.org/officeDocument/2006/relationships/image" Target="../media/image871.png"/><Relationship Id="rId6" Type="http://schemas.openxmlformats.org/officeDocument/2006/relationships/image" Target="../media/image872.png"/><Relationship Id="rId7" Type="http://schemas.openxmlformats.org/officeDocument/2006/relationships/image" Target="../media/image873.png"/><Relationship Id="rId8" Type="http://schemas.openxmlformats.org/officeDocument/2006/relationships/image" Target="../media/image874.png"/><Relationship Id="rId9" Type="http://schemas.openxmlformats.org/officeDocument/2006/relationships/image" Target="../media/image875.png"/><Relationship Id="rId10" Type="http://schemas.openxmlformats.org/officeDocument/2006/relationships/image" Target="../media/image876.png"/><Relationship Id="rId11" Type="http://schemas.openxmlformats.org/officeDocument/2006/relationships/image" Target="../media/image877.png"/><Relationship Id="rId12" Type="http://schemas.openxmlformats.org/officeDocument/2006/relationships/image" Target="../media/image171.png"/><Relationship Id="rId13" Type="http://schemas.openxmlformats.org/officeDocument/2006/relationships/image" Target="../media/image878.png"/><Relationship Id="rId14" Type="http://schemas.openxmlformats.org/officeDocument/2006/relationships/image" Target="../media/image18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9.png"/><Relationship Id="rId3" Type="http://schemas.openxmlformats.org/officeDocument/2006/relationships/image" Target="../media/image18.png"/><Relationship Id="rId4" Type="http://schemas.openxmlformats.org/officeDocument/2006/relationships/image" Target="../media/image880.png"/><Relationship Id="rId5" Type="http://schemas.openxmlformats.org/officeDocument/2006/relationships/image" Target="../media/image881.png"/><Relationship Id="rId6" Type="http://schemas.openxmlformats.org/officeDocument/2006/relationships/image" Target="../media/image882.png"/><Relationship Id="rId7" Type="http://schemas.openxmlformats.org/officeDocument/2006/relationships/image" Target="../media/image883.png"/><Relationship Id="rId8" Type="http://schemas.openxmlformats.org/officeDocument/2006/relationships/image" Target="../media/image884.png"/><Relationship Id="rId9" Type="http://schemas.openxmlformats.org/officeDocument/2006/relationships/image" Target="../media/image885.png"/><Relationship Id="rId10" Type="http://schemas.openxmlformats.org/officeDocument/2006/relationships/image" Target="../media/image886.png"/><Relationship Id="rId11" Type="http://schemas.openxmlformats.org/officeDocument/2006/relationships/image" Target="../media/image887.png"/><Relationship Id="rId12" Type="http://schemas.openxmlformats.org/officeDocument/2006/relationships/image" Target="../media/image888.png"/><Relationship Id="rId13" Type="http://schemas.openxmlformats.org/officeDocument/2006/relationships/image" Target="../media/image889.png"/><Relationship Id="rId14" Type="http://schemas.openxmlformats.org/officeDocument/2006/relationships/image" Target="../media/image890.png"/><Relationship Id="rId15" Type="http://schemas.openxmlformats.org/officeDocument/2006/relationships/image" Target="../media/image891.png"/><Relationship Id="rId16" Type="http://schemas.openxmlformats.org/officeDocument/2006/relationships/image" Target="../media/image892.png"/><Relationship Id="rId17" Type="http://schemas.openxmlformats.org/officeDocument/2006/relationships/image" Target="../media/image893.png"/><Relationship Id="rId18" Type="http://schemas.openxmlformats.org/officeDocument/2006/relationships/image" Target="../media/image894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5.png"/><Relationship Id="rId3" Type="http://schemas.openxmlformats.org/officeDocument/2006/relationships/image" Target="../media/image896.png"/><Relationship Id="rId4" Type="http://schemas.openxmlformats.org/officeDocument/2006/relationships/image" Target="../media/image897.png"/><Relationship Id="rId5" Type="http://schemas.openxmlformats.org/officeDocument/2006/relationships/image" Target="../media/image898.png"/><Relationship Id="rId6" Type="http://schemas.openxmlformats.org/officeDocument/2006/relationships/image" Target="../media/image899.png"/><Relationship Id="rId7" Type="http://schemas.openxmlformats.org/officeDocument/2006/relationships/image" Target="../media/image900.png"/><Relationship Id="rId8" Type="http://schemas.openxmlformats.org/officeDocument/2006/relationships/image" Target="../media/image901.png"/><Relationship Id="rId9" Type="http://schemas.openxmlformats.org/officeDocument/2006/relationships/image" Target="../media/image902.png"/><Relationship Id="rId10" Type="http://schemas.openxmlformats.org/officeDocument/2006/relationships/image" Target="../media/image903.png"/><Relationship Id="rId11" Type="http://schemas.openxmlformats.org/officeDocument/2006/relationships/image" Target="../media/image904.png"/><Relationship Id="rId12" Type="http://schemas.openxmlformats.org/officeDocument/2006/relationships/image" Target="../media/image905.png"/><Relationship Id="rId13" Type="http://schemas.openxmlformats.org/officeDocument/2006/relationships/image" Target="../media/image906.png"/><Relationship Id="rId14" Type="http://schemas.openxmlformats.org/officeDocument/2006/relationships/image" Target="../media/image907.png"/><Relationship Id="rId15" Type="http://schemas.openxmlformats.org/officeDocument/2006/relationships/image" Target="../media/image908.png"/><Relationship Id="rId16" Type="http://schemas.openxmlformats.org/officeDocument/2006/relationships/image" Target="../media/image909.png"/><Relationship Id="rId17" Type="http://schemas.openxmlformats.org/officeDocument/2006/relationships/image" Target="../media/image910.png"/><Relationship Id="rId18" Type="http://schemas.openxmlformats.org/officeDocument/2006/relationships/image" Target="../media/image911.png"/><Relationship Id="rId19" Type="http://schemas.openxmlformats.org/officeDocument/2006/relationships/image" Target="../media/image912.png"/><Relationship Id="rId20" Type="http://schemas.openxmlformats.org/officeDocument/2006/relationships/image" Target="../media/image913.png"/><Relationship Id="rId21" Type="http://schemas.openxmlformats.org/officeDocument/2006/relationships/image" Target="../media/image914.png"/><Relationship Id="rId22" Type="http://schemas.openxmlformats.org/officeDocument/2006/relationships/image" Target="../media/image915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6.png"/><Relationship Id="rId3" Type="http://schemas.openxmlformats.org/officeDocument/2006/relationships/image" Target="../media/image917.png"/><Relationship Id="rId4" Type="http://schemas.openxmlformats.org/officeDocument/2006/relationships/image" Target="../media/image918.png"/><Relationship Id="rId5" Type="http://schemas.openxmlformats.org/officeDocument/2006/relationships/image" Target="../media/image919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0.png"/><Relationship Id="rId3" Type="http://schemas.openxmlformats.org/officeDocument/2006/relationships/image" Target="../media/image921.png"/><Relationship Id="rId4" Type="http://schemas.openxmlformats.org/officeDocument/2006/relationships/image" Target="../media/image922.png"/><Relationship Id="rId5" Type="http://schemas.openxmlformats.org/officeDocument/2006/relationships/image" Target="../media/image923.png"/><Relationship Id="rId6" Type="http://schemas.openxmlformats.org/officeDocument/2006/relationships/image" Target="../media/image924.png"/><Relationship Id="rId7" Type="http://schemas.openxmlformats.org/officeDocument/2006/relationships/image" Target="../media/image925.png"/><Relationship Id="rId8" Type="http://schemas.openxmlformats.org/officeDocument/2006/relationships/image" Target="../media/image926.png"/><Relationship Id="rId9" Type="http://schemas.openxmlformats.org/officeDocument/2006/relationships/image" Target="../media/image927.png"/><Relationship Id="rId10" Type="http://schemas.openxmlformats.org/officeDocument/2006/relationships/image" Target="../media/image928.png"/><Relationship Id="rId11" Type="http://schemas.openxmlformats.org/officeDocument/2006/relationships/image" Target="../media/image929.png"/><Relationship Id="rId12" Type="http://schemas.openxmlformats.org/officeDocument/2006/relationships/image" Target="../media/image930.png"/><Relationship Id="rId13" Type="http://schemas.openxmlformats.org/officeDocument/2006/relationships/image" Target="../media/image931.png"/><Relationship Id="rId14" Type="http://schemas.openxmlformats.org/officeDocument/2006/relationships/image" Target="../media/image932.png"/><Relationship Id="rId15" Type="http://schemas.openxmlformats.org/officeDocument/2006/relationships/image" Target="../media/image933.png"/><Relationship Id="rId16" Type="http://schemas.openxmlformats.org/officeDocument/2006/relationships/image" Target="../media/image934.png"/><Relationship Id="rId17" Type="http://schemas.openxmlformats.org/officeDocument/2006/relationships/image" Target="../media/image935.png"/><Relationship Id="rId18" Type="http://schemas.openxmlformats.org/officeDocument/2006/relationships/image" Target="../media/image936.png"/><Relationship Id="rId19" Type="http://schemas.openxmlformats.org/officeDocument/2006/relationships/image" Target="../media/image937.png"/><Relationship Id="rId20" Type="http://schemas.openxmlformats.org/officeDocument/2006/relationships/image" Target="../media/image938.png"/><Relationship Id="rId21" Type="http://schemas.openxmlformats.org/officeDocument/2006/relationships/image" Target="../media/image939.png"/><Relationship Id="rId22" Type="http://schemas.openxmlformats.org/officeDocument/2006/relationships/image" Target="../media/image940.png"/><Relationship Id="rId23" Type="http://schemas.openxmlformats.org/officeDocument/2006/relationships/image" Target="../media/image941.png"/><Relationship Id="rId24" Type="http://schemas.openxmlformats.org/officeDocument/2006/relationships/image" Target="../media/image942.png"/><Relationship Id="rId25" Type="http://schemas.openxmlformats.org/officeDocument/2006/relationships/image" Target="../media/image943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4.png"/><Relationship Id="rId3" Type="http://schemas.openxmlformats.org/officeDocument/2006/relationships/image" Target="../media/image945.png"/><Relationship Id="rId4" Type="http://schemas.openxmlformats.org/officeDocument/2006/relationships/image" Target="../media/image946.png"/><Relationship Id="rId5" Type="http://schemas.openxmlformats.org/officeDocument/2006/relationships/image" Target="../media/image947.png"/><Relationship Id="rId6" Type="http://schemas.openxmlformats.org/officeDocument/2006/relationships/image" Target="../media/image948.png"/><Relationship Id="rId7" Type="http://schemas.openxmlformats.org/officeDocument/2006/relationships/image" Target="../media/image949.png"/><Relationship Id="rId8" Type="http://schemas.openxmlformats.org/officeDocument/2006/relationships/image" Target="../media/image950.png"/><Relationship Id="rId9" Type="http://schemas.openxmlformats.org/officeDocument/2006/relationships/image" Target="../media/image951.png"/><Relationship Id="rId10" Type="http://schemas.openxmlformats.org/officeDocument/2006/relationships/image" Target="../media/image952.png"/><Relationship Id="rId11" Type="http://schemas.openxmlformats.org/officeDocument/2006/relationships/image" Target="../media/image953.png"/><Relationship Id="rId12" Type="http://schemas.openxmlformats.org/officeDocument/2006/relationships/image" Target="../media/image954.png"/><Relationship Id="rId13" Type="http://schemas.openxmlformats.org/officeDocument/2006/relationships/image" Target="../media/image955.png"/><Relationship Id="rId14" Type="http://schemas.openxmlformats.org/officeDocument/2006/relationships/image" Target="../media/image956.png"/><Relationship Id="rId15" Type="http://schemas.openxmlformats.org/officeDocument/2006/relationships/image" Target="../media/image957.png"/><Relationship Id="rId16" Type="http://schemas.openxmlformats.org/officeDocument/2006/relationships/image" Target="../media/image958.png"/><Relationship Id="rId17" Type="http://schemas.openxmlformats.org/officeDocument/2006/relationships/image" Target="../media/image959.png"/><Relationship Id="rId18" Type="http://schemas.openxmlformats.org/officeDocument/2006/relationships/image" Target="../media/image960.png"/><Relationship Id="rId19" Type="http://schemas.openxmlformats.org/officeDocument/2006/relationships/image" Target="../media/image961.png"/><Relationship Id="rId20" Type="http://schemas.openxmlformats.org/officeDocument/2006/relationships/image" Target="../media/image962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6102" rIns="0" bIns="0" rtlCol="0" vert="horz">
            <a:spAutoFit/>
          </a:bodyPr>
          <a:lstStyle/>
          <a:p>
            <a:pPr marL="2128520">
              <a:lnSpc>
                <a:spcPct val="100000"/>
              </a:lnSpc>
              <a:spcBef>
                <a:spcPts val="100"/>
              </a:spcBef>
            </a:pP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Copyright</a:t>
            </a:r>
            <a:r>
              <a:rPr dirty="0" sz="4500" spc="-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500" spc="-10">
                <a:solidFill>
                  <a:srgbClr val="000000"/>
                </a:solidFill>
                <a:latin typeface="Calibri"/>
                <a:cs typeface="Calibri"/>
              </a:rPr>
              <a:t>Notice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These</a:t>
            </a:r>
            <a:r>
              <a:rPr dirty="0" spc="-20"/>
              <a:t> </a:t>
            </a:r>
            <a:r>
              <a:rPr dirty="0"/>
              <a:t>slides</a:t>
            </a:r>
            <a:r>
              <a:rPr dirty="0" spc="-10"/>
              <a:t> </a:t>
            </a:r>
            <a:r>
              <a:rPr dirty="0"/>
              <a:t>are</a:t>
            </a:r>
            <a:r>
              <a:rPr dirty="0" spc="-5"/>
              <a:t> </a:t>
            </a:r>
            <a:r>
              <a:rPr dirty="0"/>
              <a:t>distributed</a:t>
            </a:r>
            <a:r>
              <a:rPr dirty="0" spc="-5"/>
              <a:t> </a:t>
            </a:r>
            <a:r>
              <a:rPr dirty="0"/>
              <a:t>under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/>
              <a:t>Creative</a:t>
            </a:r>
            <a:r>
              <a:rPr dirty="0" spc="-5"/>
              <a:t> </a:t>
            </a:r>
            <a:r>
              <a:rPr dirty="0"/>
              <a:t>Commons</a:t>
            </a:r>
            <a:r>
              <a:rPr dirty="0" spc="-10"/>
              <a:t> License.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/>
          </a:p>
          <a:p>
            <a:pPr marL="12700" marR="5080" indent="-635">
              <a:lnSpc>
                <a:spcPct val="99400"/>
              </a:lnSpc>
            </a:pPr>
            <a:r>
              <a:rPr dirty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DeepLearning.AI</a:t>
            </a:r>
            <a:r>
              <a:rPr dirty="0" spc="-10">
                <a:solidFill>
                  <a:srgbClr val="0000FF"/>
                </a:solidFill>
              </a:rPr>
              <a:t> </a:t>
            </a:r>
            <a:r>
              <a:rPr dirty="0"/>
              <a:t>makes</a:t>
            </a:r>
            <a:r>
              <a:rPr dirty="0" spc="-5"/>
              <a:t> </a:t>
            </a:r>
            <a:r>
              <a:rPr dirty="0"/>
              <a:t>these slides</a:t>
            </a:r>
            <a:r>
              <a:rPr dirty="0" spc="-5"/>
              <a:t> </a:t>
            </a:r>
            <a:r>
              <a:rPr dirty="0"/>
              <a:t>available</a:t>
            </a:r>
            <a:r>
              <a:rPr dirty="0" spc="-5"/>
              <a:t> </a:t>
            </a:r>
            <a:r>
              <a:rPr dirty="0"/>
              <a:t>for</a:t>
            </a:r>
            <a:r>
              <a:rPr dirty="0" spc="-5"/>
              <a:t> </a:t>
            </a:r>
            <a:r>
              <a:rPr dirty="0"/>
              <a:t>educational</a:t>
            </a:r>
            <a:r>
              <a:rPr dirty="0" spc="-5"/>
              <a:t> </a:t>
            </a:r>
            <a:r>
              <a:rPr dirty="0"/>
              <a:t>purposes.</a:t>
            </a:r>
            <a:r>
              <a:rPr dirty="0" spc="-5"/>
              <a:t> </a:t>
            </a:r>
            <a:r>
              <a:rPr dirty="0"/>
              <a:t>You</a:t>
            </a:r>
            <a:r>
              <a:rPr dirty="0" spc="-5"/>
              <a:t> </a:t>
            </a:r>
            <a:r>
              <a:rPr dirty="0"/>
              <a:t>may</a:t>
            </a:r>
            <a:r>
              <a:rPr dirty="0" spc="-5"/>
              <a:t> </a:t>
            </a:r>
            <a:r>
              <a:rPr dirty="0"/>
              <a:t>not</a:t>
            </a:r>
            <a:r>
              <a:rPr dirty="0" spc="-5"/>
              <a:t> </a:t>
            </a:r>
            <a:r>
              <a:rPr dirty="0"/>
              <a:t>use or</a:t>
            </a:r>
            <a:r>
              <a:rPr dirty="0" spc="-5"/>
              <a:t> </a:t>
            </a:r>
            <a:r>
              <a:rPr dirty="0" spc="-10"/>
              <a:t>distribute </a:t>
            </a:r>
            <a:r>
              <a:rPr dirty="0"/>
              <a:t>these</a:t>
            </a:r>
            <a:r>
              <a:rPr dirty="0" spc="-5"/>
              <a:t> </a:t>
            </a:r>
            <a:r>
              <a:rPr dirty="0"/>
              <a:t>slides</a:t>
            </a:r>
            <a:r>
              <a:rPr dirty="0" spc="-10"/>
              <a:t> </a:t>
            </a:r>
            <a:r>
              <a:rPr dirty="0"/>
              <a:t>for</a:t>
            </a:r>
            <a:r>
              <a:rPr dirty="0" spc="-5"/>
              <a:t> </a:t>
            </a:r>
            <a:r>
              <a:rPr dirty="0"/>
              <a:t>commercial</a:t>
            </a:r>
            <a:r>
              <a:rPr dirty="0" spc="-10"/>
              <a:t> </a:t>
            </a:r>
            <a:r>
              <a:rPr dirty="0"/>
              <a:t>purposes.</a:t>
            </a:r>
            <a:r>
              <a:rPr dirty="0" spc="-5"/>
              <a:t> </a:t>
            </a:r>
            <a:r>
              <a:rPr dirty="0"/>
              <a:t>You</a:t>
            </a:r>
            <a:r>
              <a:rPr dirty="0" spc="-5"/>
              <a:t> </a:t>
            </a:r>
            <a:r>
              <a:rPr dirty="0"/>
              <a:t>may</a:t>
            </a:r>
            <a:r>
              <a:rPr dirty="0" spc="-5"/>
              <a:t> </a:t>
            </a:r>
            <a:r>
              <a:rPr dirty="0"/>
              <a:t>make</a:t>
            </a:r>
            <a:r>
              <a:rPr dirty="0" spc="-5"/>
              <a:t> </a:t>
            </a:r>
            <a:r>
              <a:rPr dirty="0"/>
              <a:t>copies</a:t>
            </a:r>
            <a:r>
              <a:rPr dirty="0" spc="-5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these slides</a:t>
            </a:r>
            <a:r>
              <a:rPr dirty="0" spc="-10"/>
              <a:t> </a:t>
            </a:r>
            <a:r>
              <a:rPr dirty="0"/>
              <a:t>and use</a:t>
            </a:r>
            <a:r>
              <a:rPr dirty="0" spc="-5"/>
              <a:t> </a:t>
            </a:r>
            <a:r>
              <a:rPr dirty="0"/>
              <a:t>or</a:t>
            </a:r>
            <a:r>
              <a:rPr dirty="0" spc="-5"/>
              <a:t> </a:t>
            </a:r>
            <a:r>
              <a:rPr dirty="0"/>
              <a:t>distribute</a:t>
            </a:r>
            <a:r>
              <a:rPr dirty="0" spc="-5"/>
              <a:t> </a:t>
            </a:r>
            <a:r>
              <a:rPr dirty="0"/>
              <a:t>them</a:t>
            </a:r>
            <a:r>
              <a:rPr dirty="0" spc="-5"/>
              <a:t> </a:t>
            </a:r>
            <a:r>
              <a:rPr dirty="0" spc="-25"/>
              <a:t>for </a:t>
            </a:r>
            <a:r>
              <a:rPr dirty="0"/>
              <a:t>educational</a:t>
            </a:r>
            <a:r>
              <a:rPr dirty="0" spc="-20"/>
              <a:t> </a:t>
            </a:r>
            <a:r>
              <a:rPr dirty="0"/>
              <a:t>purposes</a:t>
            </a:r>
            <a:r>
              <a:rPr dirty="0" spc="-5"/>
              <a:t> </a:t>
            </a:r>
            <a:r>
              <a:rPr dirty="0"/>
              <a:t>as</a:t>
            </a:r>
            <a:r>
              <a:rPr dirty="0" spc="-5"/>
              <a:t> </a:t>
            </a:r>
            <a:r>
              <a:rPr dirty="0"/>
              <a:t>long as</a:t>
            </a:r>
            <a:r>
              <a:rPr dirty="0" spc="-5"/>
              <a:t> </a:t>
            </a:r>
            <a:r>
              <a:rPr dirty="0"/>
              <a:t>you cite</a:t>
            </a:r>
            <a:r>
              <a:rPr dirty="0" spc="-5"/>
              <a:t> </a:t>
            </a:r>
            <a:r>
              <a:rPr dirty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DeepLearning.AI</a:t>
            </a:r>
            <a:r>
              <a:rPr dirty="0" spc="-5">
                <a:solidFill>
                  <a:srgbClr val="0000FF"/>
                </a:solidFill>
              </a:rPr>
              <a:t> </a:t>
            </a:r>
            <a:r>
              <a:rPr dirty="0"/>
              <a:t>as</a:t>
            </a:r>
            <a:r>
              <a:rPr dirty="0" spc="-5"/>
              <a:t> </a:t>
            </a:r>
            <a:r>
              <a:rPr dirty="0"/>
              <a:t>the source of</a:t>
            </a:r>
            <a:r>
              <a:rPr dirty="0" spc="-5"/>
              <a:t> </a:t>
            </a:r>
            <a:r>
              <a:rPr dirty="0"/>
              <a:t>the </a:t>
            </a:r>
            <a:r>
              <a:rPr dirty="0" spc="-10"/>
              <a:t>slides.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For</a:t>
            </a:r>
            <a:r>
              <a:rPr dirty="0" spc="15"/>
              <a:t> </a:t>
            </a:r>
            <a:r>
              <a:rPr dirty="0"/>
              <a:t>the</a:t>
            </a:r>
            <a:r>
              <a:rPr dirty="0" spc="30"/>
              <a:t> </a:t>
            </a:r>
            <a:r>
              <a:rPr dirty="0"/>
              <a:t>rest</a:t>
            </a:r>
            <a:r>
              <a:rPr dirty="0" spc="30"/>
              <a:t> </a:t>
            </a:r>
            <a:r>
              <a:rPr dirty="0"/>
              <a:t>of</a:t>
            </a:r>
            <a:r>
              <a:rPr dirty="0" spc="25"/>
              <a:t> </a:t>
            </a:r>
            <a:r>
              <a:rPr dirty="0"/>
              <a:t>the</a:t>
            </a:r>
            <a:r>
              <a:rPr dirty="0" spc="30"/>
              <a:t> </a:t>
            </a:r>
            <a:r>
              <a:rPr dirty="0"/>
              <a:t>details</a:t>
            </a:r>
            <a:r>
              <a:rPr dirty="0" spc="30"/>
              <a:t> </a:t>
            </a:r>
            <a:r>
              <a:rPr dirty="0"/>
              <a:t>of</a:t>
            </a:r>
            <a:r>
              <a:rPr dirty="0" spc="25"/>
              <a:t> </a:t>
            </a:r>
            <a:r>
              <a:rPr dirty="0"/>
              <a:t>the</a:t>
            </a:r>
            <a:r>
              <a:rPr dirty="0" spc="35"/>
              <a:t> </a:t>
            </a:r>
            <a:r>
              <a:rPr dirty="0"/>
              <a:t>license,</a:t>
            </a:r>
            <a:r>
              <a:rPr dirty="0" spc="30"/>
              <a:t> </a:t>
            </a:r>
            <a:r>
              <a:rPr dirty="0"/>
              <a:t>see</a:t>
            </a:r>
            <a:r>
              <a:rPr dirty="0" spc="35"/>
              <a:t> </a:t>
            </a:r>
            <a:r>
              <a:rPr dirty="0" u="sng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https://creativecommons.org/licenses/by-sa/2.0/legalcode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3314" y="314388"/>
            <a:ext cx="436689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Demand</a:t>
            </a:r>
            <a:r>
              <a:rPr dirty="0" spc="-65"/>
              <a:t> </a:t>
            </a:r>
            <a:r>
              <a:rPr dirty="0" spc="-10"/>
              <a:t>Prediction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966787" y="1233550"/>
            <a:ext cx="2743200" cy="1371600"/>
          </a:xfrm>
          <a:custGeom>
            <a:avLst/>
            <a:gdLst/>
            <a:ahLst/>
            <a:cxnLst/>
            <a:rect l="l" t="t" r="r" b="b"/>
            <a:pathLst>
              <a:path w="2743200" h="1371600">
                <a:moveTo>
                  <a:pt x="2743136" y="1162050"/>
                </a:moveTo>
                <a:lnTo>
                  <a:pt x="2733484" y="1157224"/>
                </a:lnTo>
                <a:lnTo>
                  <a:pt x="2616136" y="1098550"/>
                </a:lnTo>
                <a:lnTo>
                  <a:pt x="2616136" y="1157224"/>
                </a:lnTo>
                <a:lnTo>
                  <a:pt x="215569" y="1157224"/>
                </a:lnTo>
                <a:lnTo>
                  <a:pt x="214452" y="126936"/>
                </a:lnTo>
                <a:lnTo>
                  <a:pt x="273189" y="126873"/>
                </a:lnTo>
                <a:lnTo>
                  <a:pt x="266814" y="114173"/>
                </a:lnTo>
                <a:lnTo>
                  <a:pt x="209550" y="0"/>
                </a:lnTo>
                <a:lnTo>
                  <a:pt x="146189" y="127000"/>
                </a:lnTo>
                <a:lnTo>
                  <a:pt x="204927" y="126949"/>
                </a:lnTo>
                <a:lnTo>
                  <a:pt x="206044" y="1157224"/>
                </a:lnTo>
                <a:lnTo>
                  <a:pt x="0" y="1157224"/>
                </a:lnTo>
                <a:lnTo>
                  <a:pt x="0" y="1166749"/>
                </a:lnTo>
                <a:lnTo>
                  <a:pt x="206057" y="1166749"/>
                </a:lnTo>
                <a:lnTo>
                  <a:pt x="206286" y="1371600"/>
                </a:lnTo>
                <a:lnTo>
                  <a:pt x="215811" y="1371473"/>
                </a:lnTo>
                <a:lnTo>
                  <a:pt x="215582" y="1166749"/>
                </a:lnTo>
                <a:lnTo>
                  <a:pt x="2616136" y="1166749"/>
                </a:lnTo>
                <a:lnTo>
                  <a:pt x="2616136" y="1225550"/>
                </a:lnTo>
                <a:lnTo>
                  <a:pt x="2733738" y="1166749"/>
                </a:lnTo>
                <a:lnTo>
                  <a:pt x="2743136" y="116205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65100" y="1657667"/>
            <a:ext cx="989330" cy="5041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03200" marR="5080" indent="-190500">
              <a:lnSpc>
                <a:spcPct val="100899"/>
              </a:lnSpc>
              <a:spcBef>
                <a:spcPts val="110"/>
              </a:spcBef>
            </a:pPr>
            <a:r>
              <a:rPr dirty="0" sz="1550">
                <a:latin typeface="Century Schoolbook"/>
                <a:cs typeface="Century Schoolbook"/>
              </a:rPr>
              <a:t>top</a:t>
            </a:r>
            <a:r>
              <a:rPr dirty="0" sz="1550" spc="45">
                <a:latin typeface="Century Schoolbook"/>
                <a:cs typeface="Century Schoolbook"/>
              </a:rPr>
              <a:t> </a:t>
            </a:r>
            <a:r>
              <a:rPr dirty="0" sz="1550" spc="-10">
                <a:latin typeface="Century Schoolbook"/>
                <a:cs typeface="Century Schoolbook"/>
              </a:rPr>
              <a:t>seller? yes/no</a:t>
            </a:r>
            <a:endParaRPr sz="1550">
              <a:latin typeface="Century Schoolbook"/>
              <a:cs typeface="Century Schoolboo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535301" y="2532316"/>
            <a:ext cx="4794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latin typeface="Century Schoolbook"/>
                <a:cs typeface="Century Schoolbook"/>
              </a:rPr>
              <a:t>price</a:t>
            </a:r>
            <a:endParaRPr sz="1550">
              <a:latin typeface="Century Schoolbook"/>
              <a:cs typeface="Century Schoolbook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280406" y="1570481"/>
            <a:ext cx="1400175" cy="223520"/>
          </a:xfrm>
          <a:custGeom>
            <a:avLst/>
            <a:gdLst/>
            <a:ahLst/>
            <a:cxnLst/>
            <a:rect l="l" t="t" r="r" b="b"/>
            <a:pathLst>
              <a:path w="1400175" h="223519">
                <a:moveTo>
                  <a:pt x="799465" y="53721"/>
                </a:moveTo>
                <a:lnTo>
                  <a:pt x="796925" y="46609"/>
                </a:lnTo>
                <a:lnTo>
                  <a:pt x="784098" y="51257"/>
                </a:lnTo>
                <a:lnTo>
                  <a:pt x="772883" y="57962"/>
                </a:lnTo>
                <a:lnTo>
                  <a:pt x="748804" y="90055"/>
                </a:lnTo>
                <a:lnTo>
                  <a:pt x="740664" y="134874"/>
                </a:lnTo>
                <a:lnTo>
                  <a:pt x="741565" y="151104"/>
                </a:lnTo>
                <a:lnTo>
                  <a:pt x="755142" y="192278"/>
                </a:lnTo>
                <a:lnTo>
                  <a:pt x="784085" y="218452"/>
                </a:lnTo>
                <a:lnTo>
                  <a:pt x="796925" y="223012"/>
                </a:lnTo>
                <a:lnTo>
                  <a:pt x="799084" y="215900"/>
                </a:lnTo>
                <a:lnTo>
                  <a:pt x="789076" y="211429"/>
                </a:lnTo>
                <a:lnTo>
                  <a:pt x="780427" y="205219"/>
                </a:lnTo>
                <a:lnTo>
                  <a:pt x="759307" y="163690"/>
                </a:lnTo>
                <a:lnTo>
                  <a:pt x="756666" y="133985"/>
                </a:lnTo>
                <a:lnTo>
                  <a:pt x="757326" y="118935"/>
                </a:lnTo>
                <a:lnTo>
                  <a:pt x="767207" y="81788"/>
                </a:lnTo>
                <a:lnTo>
                  <a:pt x="789241" y="58178"/>
                </a:lnTo>
                <a:lnTo>
                  <a:pt x="799465" y="53721"/>
                </a:lnTo>
                <a:close/>
              </a:path>
              <a:path w="1400175" h="223519">
                <a:moveTo>
                  <a:pt x="1376807" y="134874"/>
                </a:moveTo>
                <a:lnTo>
                  <a:pt x="1368552" y="90055"/>
                </a:lnTo>
                <a:lnTo>
                  <a:pt x="1344447" y="57962"/>
                </a:lnTo>
                <a:lnTo>
                  <a:pt x="1320419" y="46609"/>
                </a:lnTo>
                <a:lnTo>
                  <a:pt x="1317993" y="53721"/>
                </a:lnTo>
                <a:lnTo>
                  <a:pt x="1328166" y="58178"/>
                </a:lnTo>
                <a:lnTo>
                  <a:pt x="1336941" y="64325"/>
                </a:lnTo>
                <a:lnTo>
                  <a:pt x="1358036" y="105219"/>
                </a:lnTo>
                <a:lnTo>
                  <a:pt x="1360665" y="133985"/>
                </a:lnTo>
                <a:lnTo>
                  <a:pt x="1360004" y="149567"/>
                </a:lnTo>
                <a:lnTo>
                  <a:pt x="1350137" y="187579"/>
                </a:lnTo>
                <a:lnTo>
                  <a:pt x="1318260" y="215900"/>
                </a:lnTo>
                <a:lnTo>
                  <a:pt x="1320419" y="223012"/>
                </a:lnTo>
                <a:lnTo>
                  <a:pt x="1354150" y="203073"/>
                </a:lnTo>
                <a:lnTo>
                  <a:pt x="1373124" y="166052"/>
                </a:lnTo>
                <a:lnTo>
                  <a:pt x="1375879" y="151104"/>
                </a:lnTo>
                <a:lnTo>
                  <a:pt x="1376807" y="134874"/>
                </a:lnTo>
                <a:close/>
              </a:path>
              <a:path w="1400175" h="223519">
                <a:moveTo>
                  <a:pt x="1400175" y="0"/>
                </a:moveTo>
                <a:lnTo>
                  <a:pt x="0" y="0"/>
                </a:lnTo>
                <a:lnTo>
                  <a:pt x="0" y="19050"/>
                </a:lnTo>
                <a:lnTo>
                  <a:pt x="1400175" y="19050"/>
                </a:lnTo>
                <a:lnTo>
                  <a:pt x="1400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1315524" y="1082675"/>
            <a:ext cx="3563620" cy="1393825"/>
            <a:chOff x="1315524" y="1082675"/>
            <a:chExt cx="3563620" cy="139382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0" y="1571625"/>
              <a:ext cx="352425" cy="17145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7375" y="1571625"/>
              <a:ext cx="171450" cy="17145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6925" y="1571625"/>
              <a:ext cx="180975" cy="17145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800" y="2305050"/>
              <a:ext cx="180975" cy="17145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8450" y="2305050"/>
              <a:ext cx="180975" cy="17145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400" y="2305050"/>
              <a:ext cx="180975" cy="17145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0775" y="1571625"/>
              <a:ext cx="180975" cy="1714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9775" y="2305050"/>
              <a:ext cx="171450" cy="17145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2675" y="2305050"/>
              <a:ext cx="180975" cy="17145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8766" y="1082675"/>
              <a:ext cx="653324" cy="50165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5524" y="1676780"/>
              <a:ext cx="2247206" cy="68834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569840" y="1460881"/>
              <a:ext cx="309245" cy="238125"/>
            </a:xfrm>
            <a:custGeom>
              <a:avLst/>
              <a:gdLst/>
              <a:ahLst/>
              <a:cxnLst/>
              <a:rect l="l" t="t" r="r" b="b"/>
              <a:pathLst>
                <a:path w="309245" h="238125">
                  <a:moveTo>
                    <a:pt x="233299" y="0"/>
                  </a:moveTo>
                  <a:lnTo>
                    <a:pt x="229870" y="9652"/>
                  </a:lnTo>
                  <a:lnTo>
                    <a:pt x="243659" y="15599"/>
                  </a:lnTo>
                  <a:lnTo>
                    <a:pt x="255508" y="23891"/>
                  </a:lnTo>
                  <a:lnTo>
                    <a:pt x="279598" y="62277"/>
                  </a:lnTo>
                  <a:lnTo>
                    <a:pt x="287528" y="117856"/>
                  </a:lnTo>
                  <a:lnTo>
                    <a:pt x="286644" y="138884"/>
                  </a:lnTo>
                  <a:lnTo>
                    <a:pt x="273304" y="190373"/>
                  </a:lnTo>
                  <a:lnTo>
                    <a:pt x="243800" y="222448"/>
                  </a:lnTo>
                  <a:lnTo>
                    <a:pt x="230250" y="228473"/>
                  </a:lnTo>
                  <a:lnTo>
                    <a:pt x="233299" y="238125"/>
                  </a:lnTo>
                  <a:lnTo>
                    <a:pt x="278751" y="211139"/>
                  </a:lnTo>
                  <a:lnTo>
                    <a:pt x="304307" y="161242"/>
                  </a:lnTo>
                  <a:lnTo>
                    <a:pt x="309245" y="119126"/>
                  </a:lnTo>
                  <a:lnTo>
                    <a:pt x="308008" y="97287"/>
                  </a:lnTo>
                  <a:lnTo>
                    <a:pt x="298154" y="58564"/>
                  </a:lnTo>
                  <a:lnTo>
                    <a:pt x="265668" y="15208"/>
                  </a:lnTo>
                  <a:lnTo>
                    <a:pt x="250537" y="6187"/>
                  </a:lnTo>
                  <a:lnTo>
                    <a:pt x="233299" y="0"/>
                  </a:lnTo>
                  <a:close/>
                </a:path>
                <a:path w="309245" h="238125">
                  <a:moveTo>
                    <a:pt x="75946" y="0"/>
                  </a:moveTo>
                  <a:lnTo>
                    <a:pt x="30565" y="27039"/>
                  </a:lnTo>
                  <a:lnTo>
                    <a:pt x="4937" y="77104"/>
                  </a:lnTo>
                  <a:lnTo>
                    <a:pt x="0" y="119126"/>
                  </a:lnTo>
                  <a:lnTo>
                    <a:pt x="1234" y="141035"/>
                  </a:lnTo>
                  <a:lnTo>
                    <a:pt x="11037" y="179758"/>
                  </a:lnTo>
                  <a:lnTo>
                    <a:pt x="43465" y="222932"/>
                  </a:lnTo>
                  <a:lnTo>
                    <a:pt x="75946" y="238125"/>
                  </a:lnTo>
                  <a:lnTo>
                    <a:pt x="78994" y="228473"/>
                  </a:lnTo>
                  <a:lnTo>
                    <a:pt x="65444" y="222448"/>
                  </a:lnTo>
                  <a:lnTo>
                    <a:pt x="53752" y="214090"/>
                  </a:lnTo>
                  <a:lnTo>
                    <a:pt x="29700" y="175131"/>
                  </a:lnTo>
                  <a:lnTo>
                    <a:pt x="21717" y="117856"/>
                  </a:lnTo>
                  <a:lnTo>
                    <a:pt x="22600" y="97520"/>
                  </a:lnTo>
                  <a:lnTo>
                    <a:pt x="35941" y="47371"/>
                  </a:lnTo>
                  <a:lnTo>
                    <a:pt x="65659" y="15599"/>
                  </a:lnTo>
                  <a:lnTo>
                    <a:pt x="79375" y="9652"/>
                  </a:lnTo>
                  <a:lnTo>
                    <a:pt x="759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5247640" y="1493774"/>
            <a:ext cx="139192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16666" sz="3000">
                <a:latin typeface="Cambria Math"/>
                <a:cs typeface="Cambria Math"/>
              </a:rPr>
              <a:t>1</a:t>
            </a:r>
            <a:r>
              <a:rPr dirty="0" baseline="-16666" sz="3000" spc="-52">
                <a:latin typeface="Cambria Math"/>
                <a:cs typeface="Cambria Math"/>
              </a:rPr>
              <a:t> </a:t>
            </a:r>
            <a:r>
              <a:rPr dirty="0" baseline="-16666" sz="3000">
                <a:latin typeface="Cambria Math"/>
                <a:cs typeface="Cambria Math"/>
              </a:rPr>
              <a:t>+</a:t>
            </a:r>
            <a:r>
              <a:rPr dirty="0" baseline="-16666" sz="3000" spc="44">
                <a:latin typeface="Cambria Math"/>
                <a:cs typeface="Cambria Math"/>
              </a:rPr>
              <a:t> </a:t>
            </a:r>
            <a:r>
              <a:rPr dirty="0" baseline="-16666" sz="3000">
                <a:latin typeface="Cambria Math"/>
                <a:cs typeface="Cambria Math"/>
              </a:rPr>
              <a:t>𝑒</a:t>
            </a:r>
            <a:r>
              <a:rPr dirty="0" sz="1500">
                <a:latin typeface="Cambria Math"/>
                <a:cs typeface="Cambria Math"/>
              </a:rPr>
              <a:t>−</a:t>
            </a:r>
            <a:r>
              <a:rPr dirty="0" sz="1500" spc="350">
                <a:latin typeface="Cambria Math"/>
                <a:cs typeface="Cambria Math"/>
              </a:rPr>
              <a:t> </a:t>
            </a:r>
            <a:r>
              <a:rPr dirty="0" sz="1500" spc="-2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1500" spc="-2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dirty="0" sz="1500" spc="-20">
                <a:latin typeface="Cambria Math"/>
                <a:cs typeface="Cambria Math"/>
              </a:rPr>
              <a:t>+</a:t>
            </a:r>
            <a:r>
              <a:rPr dirty="0" sz="1500" spc="-2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5402326" y="2344801"/>
            <a:ext cx="577850" cy="577850"/>
            <a:chOff x="5402326" y="2344801"/>
            <a:chExt cx="577850" cy="577850"/>
          </a:xfrm>
        </p:grpSpPr>
        <p:sp>
          <p:nvSpPr>
            <p:cNvPr id="22" name="object 22" descr=""/>
            <p:cNvSpPr/>
            <p:nvPr/>
          </p:nvSpPr>
          <p:spPr>
            <a:xfrm>
              <a:off x="5415026" y="2357501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460248"/>
                  </a:lnTo>
                  <a:lnTo>
                    <a:pt x="545205" y="496139"/>
                  </a:lnTo>
                  <a:lnTo>
                    <a:pt x="525446" y="525446"/>
                  </a:lnTo>
                  <a:lnTo>
                    <a:pt x="496139" y="545205"/>
                  </a:lnTo>
                  <a:lnTo>
                    <a:pt x="460248" y="552450"/>
                  </a:lnTo>
                  <a:lnTo>
                    <a:pt x="92075" y="552450"/>
                  </a:lnTo>
                  <a:lnTo>
                    <a:pt x="56203" y="545205"/>
                  </a:lnTo>
                  <a:lnTo>
                    <a:pt x="26939" y="525446"/>
                  </a:lnTo>
                  <a:lnTo>
                    <a:pt x="7225" y="496139"/>
                  </a:lnTo>
                  <a:lnTo>
                    <a:pt x="0" y="460248"/>
                  </a:lnTo>
                  <a:lnTo>
                    <a:pt x="0" y="92075"/>
                  </a:lnTo>
                  <a:close/>
                </a:path>
              </a:pathLst>
            </a:custGeom>
            <a:ln w="254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510276" y="244322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/>
          <p:nvPr/>
        </p:nvSpPr>
        <p:spPr>
          <a:xfrm>
            <a:off x="4867275" y="259080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6086475" y="259080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6852284" y="732472"/>
            <a:ext cx="871855" cy="920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6900"/>
              </a:lnSpc>
              <a:spcBef>
                <a:spcPts val="90"/>
              </a:spcBef>
            </a:pPr>
            <a:r>
              <a:rPr dirty="0" sz="2000" spc="-10">
                <a:solidFill>
                  <a:srgbClr val="FF9300"/>
                </a:solidFill>
                <a:latin typeface="Verdana"/>
                <a:cs typeface="Verdana"/>
              </a:rPr>
              <a:t>input </a:t>
            </a:r>
            <a:r>
              <a:rPr dirty="0" sz="2000" spc="-10">
                <a:solidFill>
                  <a:srgbClr val="FF40FF"/>
                </a:solidFill>
                <a:latin typeface="Verdana"/>
                <a:cs typeface="Verdana"/>
              </a:rPr>
              <a:t>output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945634" y="2277681"/>
            <a:ext cx="1625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173470" y="2277681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solidFill>
                  <a:srgbClr val="FF40FF"/>
                </a:solidFill>
                <a:latin typeface="Cambria Math"/>
                <a:cs typeface="Cambria Math"/>
              </a:rPr>
              <a:t>𝑎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08957" y="2827908"/>
            <a:ext cx="583438" cy="314833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5327269" y="2736850"/>
            <a:ext cx="2848610" cy="723900"/>
            <a:chOff x="5327269" y="2736850"/>
            <a:chExt cx="2848610" cy="723900"/>
          </a:xfrm>
        </p:grpSpPr>
        <p:pic>
          <p:nvPicPr>
            <p:cNvPr id="31" name="object 3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6899" y="2736850"/>
              <a:ext cx="1998546" cy="581532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27269" y="3263900"/>
              <a:ext cx="783589" cy="196342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3886834" y="1387855"/>
            <a:ext cx="12998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093470" algn="l"/>
              </a:tabLst>
            </a:pPr>
            <a:r>
              <a:rPr dirty="0" sz="2000">
                <a:solidFill>
                  <a:srgbClr val="FF40FF"/>
                </a:solidFill>
                <a:latin typeface="Cambria Math"/>
                <a:cs typeface="Cambria Math"/>
              </a:rPr>
              <a:t>𝑎</a:t>
            </a:r>
            <a:r>
              <a:rPr dirty="0" sz="2000" spc="165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335">
                <a:latin typeface="Cambria Math"/>
                <a:cs typeface="Cambria Math"/>
              </a:rPr>
              <a:t> </a:t>
            </a:r>
            <a:r>
              <a:rPr dirty="0" baseline="1388" sz="3000">
                <a:latin typeface="Cambria Math"/>
                <a:cs typeface="Cambria Math"/>
              </a:rPr>
              <a:t>𝑓</a:t>
            </a:r>
            <a:r>
              <a:rPr dirty="0" baseline="1388" sz="3000" spc="615">
                <a:latin typeface="Cambria Math"/>
                <a:cs typeface="Cambria Math"/>
              </a:rPr>
              <a:t> </a:t>
            </a:r>
            <a:r>
              <a:rPr dirty="0" baseline="1388" sz="3000" spc="-89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dirty="0" baseline="1388" sz="30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baseline="1388" sz="3000" spc="-75">
                <a:latin typeface="Cambria Math"/>
                <a:cs typeface="Cambria Math"/>
              </a:rPr>
              <a:t>=</a:t>
            </a:r>
            <a:endParaRPr baseline="1388" sz="3000">
              <a:latin typeface="Cambria Math"/>
              <a:cs typeface="Cambria Math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761484" y="904811"/>
            <a:ext cx="1309370" cy="6280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355"/>
              </a:lnSpc>
              <a:spcBef>
                <a:spcPts val="125"/>
              </a:spcBef>
            </a:pPr>
            <a:r>
              <a:rPr dirty="0" baseline="1388" sz="300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dirty="0" baseline="1388" sz="3000" spc="352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5">
                <a:latin typeface="Cambria Math"/>
                <a:cs typeface="Cambria Math"/>
              </a:rPr>
              <a:t> </a:t>
            </a:r>
            <a:r>
              <a:rPr dirty="0" sz="2000" spc="-10">
                <a:latin typeface="Cambria Math"/>
                <a:cs typeface="Cambria Math"/>
              </a:rPr>
              <a:t>𝑝𝑟𝑖𝑐𝑒</a:t>
            </a:r>
            <a:endParaRPr sz="2000">
              <a:latin typeface="Cambria Math"/>
              <a:cs typeface="Cambria Math"/>
            </a:endParaRPr>
          </a:p>
          <a:p>
            <a:pPr marL="1153160">
              <a:lnSpc>
                <a:spcPts val="2355"/>
              </a:lnSpc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33975" y="1247775"/>
            <a:ext cx="180975" cy="171450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3704335" y="1550542"/>
            <a:ext cx="1306195" cy="974090"/>
            <a:chOff x="3704335" y="1550542"/>
            <a:chExt cx="1306195" cy="974090"/>
          </a:xfrm>
        </p:grpSpPr>
        <p:pic>
          <p:nvPicPr>
            <p:cNvPr id="37" name="object 3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04335" y="1550542"/>
              <a:ext cx="1306194" cy="543813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7249" y="2343149"/>
              <a:ext cx="180975" cy="180975"/>
            </a:xfrm>
            <a:prstGeom prst="rect">
              <a:avLst/>
            </a:prstGeom>
          </p:spPr>
        </p:pic>
      </p:grpSp>
      <p:grpSp>
        <p:nvGrpSpPr>
          <p:cNvPr id="39" name="object 39" descr=""/>
          <p:cNvGrpSpPr/>
          <p:nvPr/>
        </p:nvGrpSpPr>
        <p:grpSpPr>
          <a:xfrm>
            <a:off x="5305425" y="2190750"/>
            <a:ext cx="876300" cy="228600"/>
            <a:chOff x="5305425" y="2190750"/>
            <a:chExt cx="876300" cy="228600"/>
          </a:xfrm>
        </p:grpSpPr>
        <p:pic>
          <p:nvPicPr>
            <p:cNvPr id="40" name="object 4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00750" y="2238375"/>
              <a:ext cx="180975" cy="18097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5425" y="2190750"/>
              <a:ext cx="180975" cy="171450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2267585">
              <a:lnSpc>
                <a:spcPct val="100000"/>
              </a:lnSpc>
              <a:spcBef>
                <a:spcPts val="105"/>
              </a:spcBef>
            </a:pPr>
            <a:r>
              <a:rPr dirty="0"/>
              <a:t>MNIST</a:t>
            </a:r>
            <a:r>
              <a:rPr dirty="0" spc="-20"/>
              <a:t> </a:t>
            </a:r>
            <a:r>
              <a:rPr dirty="0" spc="-10"/>
              <a:t>example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1152525"/>
            <a:ext cx="466725" cy="46672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72134" y="1806829"/>
            <a:ext cx="64516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sz="2000" spc="16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5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5450" y="1104900"/>
            <a:ext cx="485775" cy="56197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860804" y="1813877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6025" y="1181100"/>
            <a:ext cx="504825" cy="40957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649601" y="1814829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67075" y="1162050"/>
            <a:ext cx="428625" cy="4667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3416300" y="1814829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38600" y="1143000"/>
            <a:ext cx="447675" cy="47625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175125" y="1814829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4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00600" y="1171575"/>
            <a:ext cx="466725" cy="428625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4911471" y="1814829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5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48325" y="1181100"/>
            <a:ext cx="295275" cy="390525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5728715" y="1812035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6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67450" y="1152525"/>
            <a:ext cx="485775" cy="466725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6438900" y="1812035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7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62800" y="1152525"/>
            <a:ext cx="409575" cy="504825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7178040" y="1830958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8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96225" y="1143000"/>
            <a:ext cx="466725" cy="485775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7981315" y="1806257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9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3523107" y="2476500"/>
            <a:ext cx="677545" cy="466725"/>
            <a:chOff x="3523107" y="2476500"/>
            <a:chExt cx="677545" cy="466725"/>
          </a:xfrm>
        </p:grpSpPr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14750" y="2476500"/>
              <a:ext cx="485775" cy="46672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3107" y="2503932"/>
              <a:ext cx="256793" cy="158750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4632959" y="2535237"/>
            <a:ext cx="6451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sz="2000" spc="16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5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7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7920" y="3303270"/>
            <a:ext cx="1336266" cy="227330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42667" y="3212592"/>
            <a:ext cx="1872233" cy="291210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75936" y="3215385"/>
            <a:ext cx="1003680" cy="315341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43566" y="3303142"/>
            <a:ext cx="71433" cy="156971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42719" y="3717671"/>
            <a:ext cx="169646" cy="293738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042032" y="3745357"/>
            <a:ext cx="451358" cy="139852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616073" y="3667125"/>
            <a:ext cx="621283" cy="201549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405835" y="3699764"/>
            <a:ext cx="330758" cy="149859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929379" y="3715258"/>
            <a:ext cx="649351" cy="170154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684014" y="3626611"/>
            <a:ext cx="607313" cy="252399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432425" y="3626103"/>
            <a:ext cx="510159" cy="207772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091301" y="3594227"/>
            <a:ext cx="683005" cy="288048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845807" y="3575939"/>
            <a:ext cx="410928" cy="227076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363517" y="3585590"/>
            <a:ext cx="807026" cy="248539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95197" y="3722878"/>
            <a:ext cx="754964" cy="281343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322192" y="2684526"/>
            <a:ext cx="119761" cy="186436"/>
          </a:xfrm>
          <a:prstGeom prst="rect">
            <a:avLst/>
          </a:prstGeom>
        </p:spPr>
      </p:pic>
      <p:sp>
        <p:nvSpPr>
          <p:cNvPr id="43" name="object 4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202" y="144081"/>
            <a:ext cx="742759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Multiclass</a:t>
            </a:r>
            <a:r>
              <a:rPr dirty="0" spc="-30"/>
              <a:t> </a:t>
            </a:r>
            <a:r>
              <a:rPr dirty="0"/>
              <a:t>classification</a:t>
            </a:r>
            <a:r>
              <a:rPr dirty="0" spc="-120"/>
              <a:t> </a:t>
            </a:r>
            <a:r>
              <a:rPr dirty="0" spc="-10"/>
              <a:t>example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923925" y="1190625"/>
            <a:ext cx="3131820" cy="2800350"/>
            <a:chOff x="923925" y="1190625"/>
            <a:chExt cx="3131820" cy="2800350"/>
          </a:xfrm>
        </p:grpSpPr>
        <p:sp>
          <p:nvSpPr>
            <p:cNvPr id="4" name="object 4" descr=""/>
            <p:cNvSpPr/>
            <p:nvPr/>
          </p:nvSpPr>
          <p:spPr>
            <a:xfrm>
              <a:off x="1319275" y="2595625"/>
              <a:ext cx="790575" cy="828675"/>
            </a:xfrm>
            <a:custGeom>
              <a:avLst/>
              <a:gdLst/>
              <a:ahLst/>
              <a:cxnLst/>
              <a:rect l="l" t="t" r="r" b="b"/>
              <a:pathLst>
                <a:path w="790575" h="828675">
                  <a:moveTo>
                    <a:pt x="0" y="395224"/>
                  </a:moveTo>
                  <a:lnTo>
                    <a:pt x="9342" y="348876"/>
                  </a:lnTo>
                  <a:lnTo>
                    <a:pt x="34829" y="311054"/>
                  </a:lnTo>
                  <a:lnTo>
                    <a:pt x="72651" y="285567"/>
                  </a:lnTo>
                  <a:lnTo>
                    <a:pt x="118999" y="276225"/>
                  </a:lnTo>
                  <a:lnTo>
                    <a:pt x="165365" y="285567"/>
                  </a:lnTo>
                  <a:lnTo>
                    <a:pt x="203231" y="311054"/>
                  </a:lnTo>
                  <a:lnTo>
                    <a:pt x="228762" y="348876"/>
                  </a:lnTo>
                  <a:lnTo>
                    <a:pt x="238125" y="395224"/>
                  </a:lnTo>
                  <a:lnTo>
                    <a:pt x="228762" y="441590"/>
                  </a:lnTo>
                  <a:lnTo>
                    <a:pt x="203231" y="479456"/>
                  </a:lnTo>
                  <a:lnTo>
                    <a:pt x="165365" y="504987"/>
                  </a:lnTo>
                  <a:lnTo>
                    <a:pt x="118999" y="514350"/>
                  </a:lnTo>
                  <a:lnTo>
                    <a:pt x="72651" y="504987"/>
                  </a:lnTo>
                  <a:lnTo>
                    <a:pt x="34829" y="479456"/>
                  </a:lnTo>
                  <a:lnTo>
                    <a:pt x="9342" y="441590"/>
                  </a:lnTo>
                  <a:lnTo>
                    <a:pt x="0" y="395224"/>
                  </a:lnTo>
                  <a:close/>
                </a:path>
                <a:path w="790575" h="828675">
                  <a:moveTo>
                    <a:pt x="304800" y="709549"/>
                  </a:moveTo>
                  <a:lnTo>
                    <a:pt x="314142" y="663201"/>
                  </a:lnTo>
                  <a:lnTo>
                    <a:pt x="339629" y="625379"/>
                  </a:lnTo>
                  <a:lnTo>
                    <a:pt x="377451" y="599892"/>
                  </a:lnTo>
                  <a:lnTo>
                    <a:pt x="423799" y="590550"/>
                  </a:lnTo>
                  <a:lnTo>
                    <a:pt x="470165" y="599892"/>
                  </a:lnTo>
                  <a:lnTo>
                    <a:pt x="508031" y="625379"/>
                  </a:lnTo>
                  <a:lnTo>
                    <a:pt x="533562" y="663201"/>
                  </a:lnTo>
                  <a:lnTo>
                    <a:pt x="542925" y="709549"/>
                  </a:lnTo>
                  <a:lnTo>
                    <a:pt x="533562" y="755915"/>
                  </a:lnTo>
                  <a:lnTo>
                    <a:pt x="508031" y="793781"/>
                  </a:lnTo>
                  <a:lnTo>
                    <a:pt x="470165" y="819312"/>
                  </a:lnTo>
                  <a:lnTo>
                    <a:pt x="423799" y="828675"/>
                  </a:lnTo>
                  <a:lnTo>
                    <a:pt x="377451" y="819312"/>
                  </a:lnTo>
                  <a:lnTo>
                    <a:pt x="339629" y="793781"/>
                  </a:lnTo>
                  <a:lnTo>
                    <a:pt x="314142" y="755915"/>
                  </a:lnTo>
                  <a:lnTo>
                    <a:pt x="304800" y="709549"/>
                  </a:lnTo>
                  <a:close/>
                </a:path>
                <a:path w="790575" h="828675">
                  <a:moveTo>
                    <a:pt x="542925" y="357124"/>
                  </a:moveTo>
                  <a:lnTo>
                    <a:pt x="552646" y="310776"/>
                  </a:lnTo>
                  <a:lnTo>
                    <a:pt x="579167" y="272954"/>
                  </a:lnTo>
                  <a:lnTo>
                    <a:pt x="618523" y="247467"/>
                  </a:lnTo>
                  <a:lnTo>
                    <a:pt x="666750" y="238125"/>
                  </a:lnTo>
                  <a:lnTo>
                    <a:pt x="714922" y="247467"/>
                  </a:lnTo>
                  <a:lnTo>
                    <a:pt x="754284" y="272954"/>
                  </a:lnTo>
                  <a:lnTo>
                    <a:pt x="780835" y="310776"/>
                  </a:lnTo>
                  <a:lnTo>
                    <a:pt x="790575" y="357124"/>
                  </a:lnTo>
                  <a:lnTo>
                    <a:pt x="780835" y="403490"/>
                  </a:lnTo>
                  <a:lnTo>
                    <a:pt x="754284" y="441356"/>
                  </a:lnTo>
                  <a:lnTo>
                    <a:pt x="714922" y="466887"/>
                  </a:lnTo>
                  <a:lnTo>
                    <a:pt x="666750" y="476250"/>
                  </a:lnTo>
                  <a:lnTo>
                    <a:pt x="618523" y="466887"/>
                  </a:lnTo>
                  <a:lnTo>
                    <a:pt x="579167" y="441356"/>
                  </a:lnTo>
                  <a:lnTo>
                    <a:pt x="552646" y="403490"/>
                  </a:lnTo>
                  <a:lnTo>
                    <a:pt x="542925" y="357124"/>
                  </a:lnTo>
                  <a:close/>
                </a:path>
                <a:path w="790575" h="828675">
                  <a:moveTo>
                    <a:pt x="238125" y="118999"/>
                  </a:moveTo>
                  <a:lnTo>
                    <a:pt x="247467" y="72651"/>
                  </a:lnTo>
                  <a:lnTo>
                    <a:pt x="272954" y="34829"/>
                  </a:lnTo>
                  <a:lnTo>
                    <a:pt x="310776" y="9342"/>
                  </a:lnTo>
                  <a:lnTo>
                    <a:pt x="357124" y="0"/>
                  </a:lnTo>
                  <a:lnTo>
                    <a:pt x="403490" y="9342"/>
                  </a:lnTo>
                  <a:lnTo>
                    <a:pt x="441356" y="34829"/>
                  </a:lnTo>
                  <a:lnTo>
                    <a:pt x="466887" y="72651"/>
                  </a:lnTo>
                  <a:lnTo>
                    <a:pt x="476250" y="118999"/>
                  </a:lnTo>
                  <a:lnTo>
                    <a:pt x="466887" y="165365"/>
                  </a:lnTo>
                  <a:lnTo>
                    <a:pt x="441356" y="203231"/>
                  </a:lnTo>
                  <a:lnTo>
                    <a:pt x="403490" y="228762"/>
                  </a:lnTo>
                  <a:lnTo>
                    <a:pt x="357124" y="238125"/>
                  </a:lnTo>
                  <a:lnTo>
                    <a:pt x="310776" y="228762"/>
                  </a:lnTo>
                  <a:lnTo>
                    <a:pt x="272954" y="203231"/>
                  </a:lnTo>
                  <a:lnTo>
                    <a:pt x="247467" y="165365"/>
                  </a:lnTo>
                  <a:lnTo>
                    <a:pt x="238125" y="118999"/>
                  </a:lnTo>
                  <a:close/>
                </a:path>
              </a:pathLst>
            </a:custGeom>
            <a:ln w="4445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3780" y="1854834"/>
              <a:ext cx="239013" cy="23914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803780" y="1854834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17399" y="0"/>
                  </a:moveTo>
                  <a:lnTo>
                    <a:pt x="119633" y="104393"/>
                  </a:lnTo>
                  <a:lnTo>
                    <a:pt x="223900" y="2159"/>
                  </a:lnTo>
                  <a:lnTo>
                    <a:pt x="239013" y="17399"/>
                  </a:lnTo>
                  <a:lnTo>
                    <a:pt x="134619" y="119760"/>
                  </a:lnTo>
                  <a:lnTo>
                    <a:pt x="236981" y="224027"/>
                  </a:lnTo>
                  <a:lnTo>
                    <a:pt x="221614" y="239140"/>
                  </a:lnTo>
                  <a:lnTo>
                    <a:pt x="119380" y="134746"/>
                  </a:lnTo>
                  <a:lnTo>
                    <a:pt x="14986" y="236981"/>
                  </a:lnTo>
                  <a:lnTo>
                    <a:pt x="0" y="221741"/>
                  </a:lnTo>
                  <a:lnTo>
                    <a:pt x="104267" y="119379"/>
                  </a:lnTo>
                  <a:lnTo>
                    <a:pt x="2031" y="15112"/>
                  </a:lnTo>
                  <a:lnTo>
                    <a:pt x="17399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0775" y="1583943"/>
              <a:ext cx="239013" cy="23914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890775" y="1583943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17399" y="0"/>
                  </a:moveTo>
                  <a:lnTo>
                    <a:pt x="119634" y="104393"/>
                  </a:lnTo>
                  <a:lnTo>
                    <a:pt x="223900" y="2158"/>
                  </a:lnTo>
                  <a:lnTo>
                    <a:pt x="239013" y="17398"/>
                  </a:lnTo>
                  <a:lnTo>
                    <a:pt x="134619" y="119760"/>
                  </a:lnTo>
                  <a:lnTo>
                    <a:pt x="236981" y="224027"/>
                  </a:lnTo>
                  <a:lnTo>
                    <a:pt x="221615" y="239140"/>
                  </a:lnTo>
                  <a:lnTo>
                    <a:pt x="119380" y="134746"/>
                  </a:lnTo>
                  <a:lnTo>
                    <a:pt x="14986" y="236981"/>
                  </a:lnTo>
                  <a:lnTo>
                    <a:pt x="0" y="221741"/>
                  </a:lnTo>
                  <a:lnTo>
                    <a:pt x="104267" y="119379"/>
                  </a:lnTo>
                  <a:lnTo>
                    <a:pt x="2031" y="15112"/>
                  </a:lnTo>
                  <a:lnTo>
                    <a:pt x="17399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23925" y="1190624"/>
              <a:ext cx="3131820" cy="2800350"/>
            </a:xfrm>
            <a:custGeom>
              <a:avLst/>
              <a:gdLst/>
              <a:ahLst/>
              <a:cxnLst/>
              <a:rect l="l" t="t" r="r" b="b"/>
              <a:pathLst>
                <a:path w="3131820" h="2800350">
                  <a:moveTo>
                    <a:pt x="3131566" y="2590800"/>
                  </a:moveTo>
                  <a:lnTo>
                    <a:pt x="3108680" y="2571750"/>
                  </a:lnTo>
                  <a:lnTo>
                    <a:pt x="2999613" y="2480945"/>
                  </a:lnTo>
                  <a:lnTo>
                    <a:pt x="2992996" y="2477351"/>
                  </a:lnTo>
                  <a:lnTo>
                    <a:pt x="2968498" y="2497290"/>
                  </a:lnTo>
                  <a:lnTo>
                    <a:pt x="2970530" y="2504275"/>
                  </a:lnTo>
                  <a:lnTo>
                    <a:pt x="2975229" y="2510155"/>
                  </a:lnTo>
                  <a:lnTo>
                    <a:pt x="3049143" y="2571750"/>
                  </a:lnTo>
                  <a:lnTo>
                    <a:pt x="171450" y="2571750"/>
                  </a:lnTo>
                  <a:lnTo>
                    <a:pt x="171450" y="82334"/>
                  </a:lnTo>
                  <a:lnTo>
                    <a:pt x="233019" y="156210"/>
                  </a:lnTo>
                  <a:lnTo>
                    <a:pt x="238912" y="160972"/>
                  </a:lnTo>
                  <a:lnTo>
                    <a:pt x="245922" y="162991"/>
                  </a:lnTo>
                  <a:lnTo>
                    <a:pt x="253187" y="162229"/>
                  </a:lnTo>
                  <a:lnTo>
                    <a:pt x="259842" y="158623"/>
                  </a:lnTo>
                  <a:lnTo>
                    <a:pt x="264579" y="152742"/>
                  </a:lnTo>
                  <a:lnTo>
                    <a:pt x="266623" y="145757"/>
                  </a:lnTo>
                  <a:lnTo>
                    <a:pt x="265874" y="138506"/>
                  </a:lnTo>
                  <a:lnTo>
                    <a:pt x="262280" y="131826"/>
                  </a:lnTo>
                  <a:lnTo>
                    <a:pt x="177165" y="29718"/>
                  </a:lnTo>
                  <a:lnTo>
                    <a:pt x="152400" y="0"/>
                  </a:lnTo>
                  <a:lnTo>
                    <a:pt x="42519" y="131826"/>
                  </a:lnTo>
                  <a:lnTo>
                    <a:pt x="38912" y="138506"/>
                  </a:lnTo>
                  <a:lnTo>
                    <a:pt x="38176" y="145757"/>
                  </a:lnTo>
                  <a:lnTo>
                    <a:pt x="40208" y="152742"/>
                  </a:lnTo>
                  <a:lnTo>
                    <a:pt x="44958" y="158623"/>
                  </a:lnTo>
                  <a:lnTo>
                    <a:pt x="51600" y="162229"/>
                  </a:lnTo>
                  <a:lnTo>
                    <a:pt x="58864" y="162991"/>
                  </a:lnTo>
                  <a:lnTo>
                    <a:pt x="65874" y="160972"/>
                  </a:lnTo>
                  <a:lnTo>
                    <a:pt x="71780" y="156210"/>
                  </a:lnTo>
                  <a:lnTo>
                    <a:pt x="133350" y="82334"/>
                  </a:lnTo>
                  <a:lnTo>
                    <a:pt x="133350" y="2571750"/>
                  </a:lnTo>
                  <a:lnTo>
                    <a:pt x="0" y="2571750"/>
                  </a:lnTo>
                  <a:lnTo>
                    <a:pt x="0" y="2609850"/>
                  </a:lnTo>
                  <a:lnTo>
                    <a:pt x="133350" y="2609850"/>
                  </a:lnTo>
                  <a:lnTo>
                    <a:pt x="133350" y="2800235"/>
                  </a:lnTo>
                  <a:lnTo>
                    <a:pt x="171450" y="2800223"/>
                  </a:lnTo>
                  <a:lnTo>
                    <a:pt x="171450" y="2609850"/>
                  </a:lnTo>
                  <a:lnTo>
                    <a:pt x="3049143" y="2609850"/>
                  </a:lnTo>
                  <a:lnTo>
                    <a:pt x="2975229" y="2671445"/>
                  </a:lnTo>
                  <a:lnTo>
                    <a:pt x="2970530" y="2677337"/>
                  </a:lnTo>
                  <a:lnTo>
                    <a:pt x="2968498" y="2684348"/>
                  </a:lnTo>
                  <a:lnTo>
                    <a:pt x="2969222" y="2691600"/>
                  </a:lnTo>
                  <a:lnTo>
                    <a:pt x="2972816" y="2698242"/>
                  </a:lnTo>
                  <a:lnTo>
                    <a:pt x="2978708" y="2702991"/>
                  </a:lnTo>
                  <a:lnTo>
                    <a:pt x="2985732" y="2705023"/>
                  </a:lnTo>
                  <a:lnTo>
                    <a:pt x="2992996" y="2704287"/>
                  </a:lnTo>
                  <a:lnTo>
                    <a:pt x="2999613" y="2700680"/>
                  </a:lnTo>
                  <a:lnTo>
                    <a:pt x="3108680" y="2609850"/>
                  </a:lnTo>
                  <a:lnTo>
                    <a:pt x="3131566" y="259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1885569" y="1186307"/>
            <a:ext cx="277495" cy="277495"/>
            <a:chOff x="1885569" y="1186307"/>
            <a:chExt cx="277495" cy="277495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619" y="1205357"/>
              <a:ext cx="239013" cy="23901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904619" y="1205357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17399" y="0"/>
                  </a:moveTo>
                  <a:lnTo>
                    <a:pt x="119633" y="104393"/>
                  </a:lnTo>
                  <a:lnTo>
                    <a:pt x="224028" y="2031"/>
                  </a:lnTo>
                  <a:lnTo>
                    <a:pt x="239013" y="17398"/>
                  </a:lnTo>
                  <a:lnTo>
                    <a:pt x="134747" y="119633"/>
                  </a:lnTo>
                  <a:lnTo>
                    <a:pt x="236981" y="224027"/>
                  </a:lnTo>
                  <a:lnTo>
                    <a:pt x="221614" y="239013"/>
                  </a:lnTo>
                  <a:lnTo>
                    <a:pt x="119380" y="134746"/>
                  </a:lnTo>
                  <a:lnTo>
                    <a:pt x="14986" y="236981"/>
                  </a:lnTo>
                  <a:lnTo>
                    <a:pt x="0" y="221614"/>
                  </a:lnTo>
                  <a:lnTo>
                    <a:pt x="104393" y="119379"/>
                  </a:lnTo>
                  <a:lnTo>
                    <a:pt x="2031" y="14985"/>
                  </a:lnTo>
                  <a:lnTo>
                    <a:pt x="17399" y="0"/>
                  </a:lnTo>
                  <a:close/>
                </a:path>
              </a:pathLst>
            </a:custGeom>
            <a:ln w="381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2329179" y="1586102"/>
            <a:ext cx="277495" cy="277495"/>
            <a:chOff x="2329179" y="1586102"/>
            <a:chExt cx="277495" cy="277495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8229" y="1605152"/>
              <a:ext cx="239013" cy="23901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348229" y="1605152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17399" y="0"/>
                  </a:moveTo>
                  <a:lnTo>
                    <a:pt x="119633" y="104394"/>
                  </a:lnTo>
                  <a:lnTo>
                    <a:pt x="224027" y="2159"/>
                  </a:lnTo>
                  <a:lnTo>
                    <a:pt x="239013" y="17399"/>
                  </a:lnTo>
                  <a:lnTo>
                    <a:pt x="134619" y="119761"/>
                  </a:lnTo>
                  <a:lnTo>
                    <a:pt x="236981" y="224027"/>
                  </a:lnTo>
                  <a:lnTo>
                    <a:pt x="221614" y="239013"/>
                  </a:lnTo>
                  <a:lnTo>
                    <a:pt x="119380" y="134747"/>
                  </a:lnTo>
                  <a:lnTo>
                    <a:pt x="14986" y="236982"/>
                  </a:lnTo>
                  <a:lnTo>
                    <a:pt x="0" y="221614"/>
                  </a:lnTo>
                  <a:lnTo>
                    <a:pt x="104267" y="119380"/>
                  </a:lnTo>
                  <a:lnTo>
                    <a:pt x="2031" y="15112"/>
                  </a:lnTo>
                  <a:lnTo>
                    <a:pt x="17399" y="0"/>
                  </a:lnTo>
                </a:path>
              </a:pathLst>
            </a:custGeom>
            <a:ln w="381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21347" y="2195131"/>
            <a:ext cx="3657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Cambria Math"/>
                <a:cs typeface="Cambria Math"/>
              </a:rPr>
              <a:t>𝑥</a:t>
            </a:r>
            <a:r>
              <a:rPr dirty="0" baseline="-17973" sz="2550" spc="-37">
                <a:latin typeface="Cambria Math"/>
                <a:cs typeface="Cambria Math"/>
              </a:rPr>
              <a:t>2</a:t>
            </a:r>
            <a:endParaRPr baseline="-17973" sz="25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419985" y="3741737"/>
            <a:ext cx="35623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400" spc="-25">
                <a:latin typeface="Cambria Math"/>
                <a:cs typeface="Cambria Math"/>
              </a:rPr>
              <a:t>𝑥</a:t>
            </a:r>
            <a:r>
              <a:rPr dirty="0" baseline="-17973" sz="2550" spc="-37">
                <a:latin typeface="Cambria Math"/>
                <a:cs typeface="Cambria Math"/>
              </a:rPr>
              <a:t>1</a:t>
            </a:r>
            <a:endParaRPr baseline="-17973" sz="2550">
              <a:latin typeface="Cambria Math"/>
              <a:cs typeface="Cambria Math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257300" y="1795272"/>
            <a:ext cx="2409825" cy="1614170"/>
            <a:chOff x="1257300" y="1795272"/>
            <a:chExt cx="2409825" cy="1614170"/>
          </a:xfrm>
        </p:grpSpPr>
        <p:sp>
          <p:nvSpPr>
            <p:cNvPr id="19" name="object 19" descr=""/>
            <p:cNvSpPr/>
            <p:nvPr/>
          </p:nvSpPr>
          <p:spPr>
            <a:xfrm>
              <a:off x="1276350" y="2009775"/>
              <a:ext cx="1867535" cy="1380490"/>
            </a:xfrm>
            <a:custGeom>
              <a:avLst/>
              <a:gdLst/>
              <a:ahLst/>
              <a:cxnLst/>
              <a:rect l="l" t="t" r="r" b="b"/>
              <a:pathLst>
                <a:path w="1867535" h="1380489">
                  <a:moveTo>
                    <a:pt x="0" y="0"/>
                  </a:moveTo>
                  <a:lnTo>
                    <a:pt x="1867154" y="1380108"/>
                  </a:lnTo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937764" y="1795271"/>
              <a:ext cx="729615" cy="173355"/>
            </a:xfrm>
            <a:custGeom>
              <a:avLst/>
              <a:gdLst/>
              <a:ahLst/>
              <a:cxnLst/>
              <a:rect l="l" t="t" r="r" b="b"/>
              <a:pathLst>
                <a:path w="729614" h="173355">
                  <a:moveTo>
                    <a:pt x="55880" y="12065"/>
                  </a:moveTo>
                  <a:lnTo>
                    <a:pt x="53467" y="5207"/>
                  </a:lnTo>
                  <a:lnTo>
                    <a:pt x="41338" y="9626"/>
                  </a:lnTo>
                  <a:lnTo>
                    <a:pt x="30695" y="15989"/>
                  </a:lnTo>
                  <a:lnTo>
                    <a:pt x="7759" y="46507"/>
                  </a:lnTo>
                  <a:lnTo>
                    <a:pt x="0" y="89154"/>
                  </a:lnTo>
                  <a:lnTo>
                    <a:pt x="850" y="104571"/>
                  </a:lnTo>
                  <a:lnTo>
                    <a:pt x="13843" y="143637"/>
                  </a:lnTo>
                  <a:lnTo>
                    <a:pt x="53467" y="172847"/>
                  </a:lnTo>
                  <a:lnTo>
                    <a:pt x="55626" y="166116"/>
                  </a:lnTo>
                  <a:lnTo>
                    <a:pt x="46075" y="161861"/>
                  </a:lnTo>
                  <a:lnTo>
                    <a:pt x="37820" y="155943"/>
                  </a:lnTo>
                  <a:lnTo>
                    <a:pt x="17780" y="116446"/>
                  </a:lnTo>
                  <a:lnTo>
                    <a:pt x="15240" y="88265"/>
                  </a:lnTo>
                  <a:lnTo>
                    <a:pt x="15875" y="73952"/>
                  </a:lnTo>
                  <a:lnTo>
                    <a:pt x="30886" y="29540"/>
                  </a:lnTo>
                  <a:lnTo>
                    <a:pt x="46177" y="16294"/>
                  </a:lnTo>
                  <a:lnTo>
                    <a:pt x="55880" y="12065"/>
                  </a:lnTo>
                  <a:close/>
                </a:path>
                <a:path w="729614" h="173355">
                  <a:moveTo>
                    <a:pt x="524383" y="6477"/>
                  </a:moveTo>
                  <a:lnTo>
                    <a:pt x="510794" y="6477"/>
                  </a:lnTo>
                  <a:lnTo>
                    <a:pt x="510794" y="170942"/>
                  </a:lnTo>
                  <a:lnTo>
                    <a:pt x="524383" y="170942"/>
                  </a:lnTo>
                  <a:lnTo>
                    <a:pt x="524383" y="6477"/>
                  </a:lnTo>
                  <a:close/>
                </a:path>
                <a:path w="729614" h="173355">
                  <a:moveTo>
                    <a:pt x="631698" y="19177"/>
                  </a:moveTo>
                  <a:lnTo>
                    <a:pt x="609600" y="0"/>
                  </a:lnTo>
                  <a:lnTo>
                    <a:pt x="604901" y="5334"/>
                  </a:lnTo>
                  <a:lnTo>
                    <a:pt x="618998" y="17653"/>
                  </a:lnTo>
                  <a:lnTo>
                    <a:pt x="546100" y="17653"/>
                  </a:lnTo>
                  <a:lnTo>
                    <a:pt x="546100" y="25908"/>
                  </a:lnTo>
                  <a:lnTo>
                    <a:pt x="618998" y="25908"/>
                  </a:lnTo>
                  <a:lnTo>
                    <a:pt x="604901" y="38227"/>
                  </a:lnTo>
                  <a:lnTo>
                    <a:pt x="609600" y="43434"/>
                  </a:lnTo>
                  <a:lnTo>
                    <a:pt x="631698" y="24257"/>
                  </a:lnTo>
                  <a:lnTo>
                    <a:pt x="631698" y="19177"/>
                  </a:lnTo>
                  <a:close/>
                </a:path>
                <a:path w="729614" h="173355">
                  <a:moveTo>
                    <a:pt x="729107" y="89154"/>
                  </a:moveTo>
                  <a:lnTo>
                    <a:pt x="721334" y="46507"/>
                  </a:lnTo>
                  <a:lnTo>
                    <a:pt x="698449" y="15989"/>
                  </a:lnTo>
                  <a:lnTo>
                    <a:pt x="675640" y="5207"/>
                  </a:lnTo>
                  <a:lnTo>
                    <a:pt x="673227" y="12065"/>
                  </a:lnTo>
                  <a:lnTo>
                    <a:pt x="682929" y="16294"/>
                  </a:lnTo>
                  <a:lnTo>
                    <a:pt x="691299" y="22110"/>
                  </a:lnTo>
                  <a:lnTo>
                    <a:pt x="711390" y="60921"/>
                  </a:lnTo>
                  <a:lnTo>
                    <a:pt x="713867" y="88265"/>
                  </a:lnTo>
                  <a:lnTo>
                    <a:pt x="713244" y="103035"/>
                  </a:lnTo>
                  <a:lnTo>
                    <a:pt x="698207" y="148386"/>
                  </a:lnTo>
                  <a:lnTo>
                    <a:pt x="673481" y="166116"/>
                  </a:lnTo>
                  <a:lnTo>
                    <a:pt x="675640" y="172847"/>
                  </a:lnTo>
                  <a:lnTo>
                    <a:pt x="715264" y="143637"/>
                  </a:lnTo>
                  <a:lnTo>
                    <a:pt x="728243" y="104571"/>
                  </a:lnTo>
                  <a:lnTo>
                    <a:pt x="729107" y="891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4857750" y="1190625"/>
            <a:ext cx="3476625" cy="2800350"/>
            <a:chOff x="4857750" y="1190625"/>
            <a:chExt cx="3476625" cy="2800350"/>
          </a:xfrm>
        </p:grpSpPr>
        <p:sp>
          <p:nvSpPr>
            <p:cNvPr id="22" name="object 22" descr=""/>
            <p:cNvSpPr/>
            <p:nvPr/>
          </p:nvSpPr>
          <p:spPr>
            <a:xfrm>
              <a:off x="4857750" y="1190624"/>
              <a:ext cx="3131820" cy="2800350"/>
            </a:xfrm>
            <a:custGeom>
              <a:avLst/>
              <a:gdLst/>
              <a:ahLst/>
              <a:cxnLst/>
              <a:rect l="l" t="t" r="r" b="b"/>
              <a:pathLst>
                <a:path w="3131820" h="2800350">
                  <a:moveTo>
                    <a:pt x="3131566" y="2590800"/>
                  </a:moveTo>
                  <a:lnTo>
                    <a:pt x="3108680" y="2571750"/>
                  </a:lnTo>
                  <a:lnTo>
                    <a:pt x="2999613" y="2480945"/>
                  </a:lnTo>
                  <a:lnTo>
                    <a:pt x="2992996" y="2477351"/>
                  </a:lnTo>
                  <a:lnTo>
                    <a:pt x="2968498" y="2497290"/>
                  </a:lnTo>
                  <a:lnTo>
                    <a:pt x="2970530" y="2504275"/>
                  </a:lnTo>
                  <a:lnTo>
                    <a:pt x="2975229" y="2510155"/>
                  </a:lnTo>
                  <a:lnTo>
                    <a:pt x="3049143" y="2571750"/>
                  </a:lnTo>
                  <a:lnTo>
                    <a:pt x="171450" y="2571750"/>
                  </a:lnTo>
                  <a:lnTo>
                    <a:pt x="171450" y="82296"/>
                  </a:lnTo>
                  <a:lnTo>
                    <a:pt x="233045" y="156210"/>
                  </a:lnTo>
                  <a:lnTo>
                    <a:pt x="238925" y="160972"/>
                  </a:lnTo>
                  <a:lnTo>
                    <a:pt x="245910" y="162991"/>
                  </a:lnTo>
                  <a:lnTo>
                    <a:pt x="253161" y="162229"/>
                  </a:lnTo>
                  <a:lnTo>
                    <a:pt x="259842" y="158623"/>
                  </a:lnTo>
                  <a:lnTo>
                    <a:pt x="264591" y="152742"/>
                  </a:lnTo>
                  <a:lnTo>
                    <a:pt x="266611" y="145757"/>
                  </a:lnTo>
                  <a:lnTo>
                    <a:pt x="265849" y="138506"/>
                  </a:lnTo>
                  <a:lnTo>
                    <a:pt x="262255" y="131826"/>
                  </a:lnTo>
                  <a:lnTo>
                    <a:pt x="177165" y="29718"/>
                  </a:lnTo>
                  <a:lnTo>
                    <a:pt x="152400" y="0"/>
                  </a:lnTo>
                  <a:lnTo>
                    <a:pt x="42545" y="131826"/>
                  </a:lnTo>
                  <a:lnTo>
                    <a:pt x="38938" y="138506"/>
                  </a:lnTo>
                  <a:lnTo>
                    <a:pt x="38176" y="145757"/>
                  </a:lnTo>
                  <a:lnTo>
                    <a:pt x="40195" y="152742"/>
                  </a:lnTo>
                  <a:lnTo>
                    <a:pt x="44958" y="158623"/>
                  </a:lnTo>
                  <a:lnTo>
                    <a:pt x="51625" y="162229"/>
                  </a:lnTo>
                  <a:lnTo>
                    <a:pt x="58877" y="162991"/>
                  </a:lnTo>
                  <a:lnTo>
                    <a:pt x="65862" y="160972"/>
                  </a:lnTo>
                  <a:lnTo>
                    <a:pt x="71755" y="156210"/>
                  </a:lnTo>
                  <a:lnTo>
                    <a:pt x="133350" y="82296"/>
                  </a:lnTo>
                  <a:lnTo>
                    <a:pt x="133350" y="2571750"/>
                  </a:lnTo>
                  <a:lnTo>
                    <a:pt x="0" y="2571750"/>
                  </a:lnTo>
                  <a:lnTo>
                    <a:pt x="0" y="2609850"/>
                  </a:lnTo>
                  <a:lnTo>
                    <a:pt x="133350" y="2609850"/>
                  </a:lnTo>
                  <a:lnTo>
                    <a:pt x="133350" y="2800235"/>
                  </a:lnTo>
                  <a:lnTo>
                    <a:pt x="171450" y="2800223"/>
                  </a:lnTo>
                  <a:lnTo>
                    <a:pt x="171450" y="2609850"/>
                  </a:lnTo>
                  <a:lnTo>
                    <a:pt x="3049130" y="2609850"/>
                  </a:lnTo>
                  <a:lnTo>
                    <a:pt x="3072003" y="2590800"/>
                  </a:lnTo>
                  <a:lnTo>
                    <a:pt x="2975229" y="2671445"/>
                  </a:lnTo>
                  <a:lnTo>
                    <a:pt x="2970530" y="2677337"/>
                  </a:lnTo>
                  <a:lnTo>
                    <a:pt x="2968498" y="2684348"/>
                  </a:lnTo>
                  <a:lnTo>
                    <a:pt x="2969222" y="2691600"/>
                  </a:lnTo>
                  <a:lnTo>
                    <a:pt x="2972816" y="2698242"/>
                  </a:lnTo>
                  <a:lnTo>
                    <a:pt x="2978708" y="2702991"/>
                  </a:lnTo>
                  <a:lnTo>
                    <a:pt x="2985732" y="2705023"/>
                  </a:lnTo>
                  <a:lnTo>
                    <a:pt x="2992996" y="2704287"/>
                  </a:lnTo>
                  <a:lnTo>
                    <a:pt x="2999613" y="2700680"/>
                  </a:lnTo>
                  <a:lnTo>
                    <a:pt x="3108680" y="2609850"/>
                  </a:lnTo>
                  <a:lnTo>
                    <a:pt x="3131566" y="259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1566" y="1390522"/>
              <a:ext cx="239013" cy="239013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671566" y="1390522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99" y="0"/>
                  </a:moveTo>
                  <a:lnTo>
                    <a:pt x="119761" y="104393"/>
                  </a:lnTo>
                  <a:lnTo>
                    <a:pt x="224028" y="2031"/>
                  </a:lnTo>
                  <a:lnTo>
                    <a:pt x="239013" y="17399"/>
                  </a:lnTo>
                  <a:lnTo>
                    <a:pt x="134747" y="119634"/>
                  </a:lnTo>
                  <a:lnTo>
                    <a:pt x="236982" y="224027"/>
                  </a:lnTo>
                  <a:lnTo>
                    <a:pt x="221614" y="239013"/>
                  </a:lnTo>
                  <a:lnTo>
                    <a:pt x="119380" y="134747"/>
                  </a:lnTo>
                  <a:lnTo>
                    <a:pt x="15112" y="236981"/>
                  </a:lnTo>
                  <a:lnTo>
                    <a:pt x="0" y="221614"/>
                  </a:lnTo>
                  <a:lnTo>
                    <a:pt x="104394" y="119379"/>
                  </a:lnTo>
                  <a:lnTo>
                    <a:pt x="2159" y="14986"/>
                  </a:lnTo>
                  <a:lnTo>
                    <a:pt x="17399" y="0"/>
                  </a:lnTo>
                  <a:close/>
                </a:path>
              </a:pathLst>
            </a:custGeom>
            <a:ln w="381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4466" y="1663573"/>
              <a:ext cx="239013" cy="23914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6014466" y="1663573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99" y="0"/>
                  </a:moveTo>
                  <a:lnTo>
                    <a:pt x="119634" y="104393"/>
                  </a:lnTo>
                  <a:lnTo>
                    <a:pt x="224028" y="2159"/>
                  </a:lnTo>
                  <a:lnTo>
                    <a:pt x="239013" y="17399"/>
                  </a:lnTo>
                  <a:lnTo>
                    <a:pt x="134620" y="119761"/>
                  </a:lnTo>
                  <a:lnTo>
                    <a:pt x="236982" y="224027"/>
                  </a:lnTo>
                  <a:lnTo>
                    <a:pt x="221614" y="239140"/>
                  </a:lnTo>
                  <a:lnTo>
                    <a:pt x="119380" y="134747"/>
                  </a:lnTo>
                  <a:lnTo>
                    <a:pt x="14986" y="236981"/>
                  </a:lnTo>
                  <a:lnTo>
                    <a:pt x="0" y="221741"/>
                  </a:lnTo>
                  <a:lnTo>
                    <a:pt x="104267" y="119379"/>
                  </a:lnTo>
                  <a:lnTo>
                    <a:pt x="2032" y="15112"/>
                  </a:lnTo>
                  <a:lnTo>
                    <a:pt x="17399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353300" y="1466850"/>
              <a:ext cx="962025" cy="647700"/>
            </a:xfrm>
            <a:custGeom>
              <a:avLst/>
              <a:gdLst/>
              <a:ahLst/>
              <a:cxnLst/>
              <a:rect l="l" t="t" r="r" b="b"/>
              <a:pathLst>
                <a:path w="962025" h="647700">
                  <a:moveTo>
                    <a:pt x="333375" y="266700"/>
                  </a:moveTo>
                  <a:lnTo>
                    <a:pt x="571500" y="266700"/>
                  </a:lnTo>
                  <a:lnTo>
                    <a:pt x="571500" y="0"/>
                  </a:lnTo>
                  <a:lnTo>
                    <a:pt x="333375" y="0"/>
                  </a:lnTo>
                  <a:lnTo>
                    <a:pt x="333375" y="266700"/>
                  </a:lnTo>
                  <a:close/>
                </a:path>
                <a:path w="962025" h="647700">
                  <a:moveTo>
                    <a:pt x="381000" y="647700"/>
                  </a:moveTo>
                  <a:lnTo>
                    <a:pt x="619125" y="647700"/>
                  </a:lnTo>
                  <a:lnTo>
                    <a:pt x="619125" y="381000"/>
                  </a:lnTo>
                  <a:lnTo>
                    <a:pt x="381000" y="381000"/>
                  </a:lnTo>
                  <a:lnTo>
                    <a:pt x="381000" y="647700"/>
                  </a:lnTo>
                  <a:close/>
                </a:path>
                <a:path w="962025" h="647700">
                  <a:moveTo>
                    <a:pt x="0" y="504825"/>
                  </a:moveTo>
                  <a:lnTo>
                    <a:pt x="228600" y="504825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504825"/>
                  </a:lnTo>
                  <a:close/>
                </a:path>
                <a:path w="962025" h="647700">
                  <a:moveTo>
                    <a:pt x="723900" y="514350"/>
                  </a:moveTo>
                  <a:lnTo>
                    <a:pt x="962025" y="514350"/>
                  </a:lnTo>
                  <a:lnTo>
                    <a:pt x="962025" y="247650"/>
                  </a:lnTo>
                  <a:lnTo>
                    <a:pt x="723900" y="247650"/>
                  </a:lnTo>
                  <a:lnTo>
                    <a:pt x="723900" y="514350"/>
                  </a:lnTo>
                  <a:close/>
                </a:path>
              </a:pathLst>
            </a:custGeom>
            <a:ln w="38100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4584319" y="2195131"/>
            <a:ext cx="3657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Cambria Math"/>
                <a:cs typeface="Cambria Math"/>
              </a:rPr>
              <a:t>𝑥</a:t>
            </a:r>
            <a:r>
              <a:rPr dirty="0" baseline="-17973" sz="2550" spc="-37">
                <a:latin typeface="Cambria Math"/>
                <a:cs typeface="Cambria Math"/>
              </a:rPr>
              <a:t>2</a:t>
            </a:r>
            <a:endParaRPr baseline="-17973" sz="255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383020" y="3741737"/>
            <a:ext cx="35623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400" spc="-25">
                <a:latin typeface="Cambria Math"/>
                <a:cs typeface="Cambria Math"/>
              </a:rPr>
              <a:t>𝑥</a:t>
            </a:r>
            <a:r>
              <a:rPr dirty="0" baseline="-17973" sz="2550" spc="-37">
                <a:latin typeface="Cambria Math"/>
                <a:cs typeface="Cambria Math"/>
              </a:rPr>
              <a:t>1</a:t>
            </a:r>
            <a:endParaRPr baseline="-17973" sz="2550">
              <a:latin typeface="Cambria Math"/>
              <a:cs typeface="Cambria Math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4943475" y="850138"/>
            <a:ext cx="3695700" cy="2875280"/>
            <a:chOff x="4943475" y="850138"/>
            <a:chExt cx="3695700" cy="2875280"/>
          </a:xfrm>
        </p:grpSpPr>
        <p:sp>
          <p:nvSpPr>
            <p:cNvPr id="31" name="object 31" descr=""/>
            <p:cNvSpPr/>
            <p:nvPr/>
          </p:nvSpPr>
          <p:spPr>
            <a:xfrm>
              <a:off x="5472176" y="3167126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118999"/>
                  </a:moveTo>
                  <a:lnTo>
                    <a:pt x="9342" y="72651"/>
                  </a:lnTo>
                  <a:lnTo>
                    <a:pt x="34829" y="34829"/>
                  </a:lnTo>
                  <a:lnTo>
                    <a:pt x="72651" y="9342"/>
                  </a:lnTo>
                  <a:lnTo>
                    <a:pt x="118999" y="0"/>
                  </a:lnTo>
                  <a:lnTo>
                    <a:pt x="165365" y="9342"/>
                  </a:lnTo>
                  <a:lnTo>
                    <a:pt x="203231" y="34829"/>
                  </a:lnTo>
                  <a:lnTo>
                    <a:pt x="228762" y="72651"/>
                  </a:lnTo>
                  <a:lnTo>
                    <a:pt x="238125" y="118999"/>
                  </a:lnTo>
                  <a:lnTo>
                    <a:pt x="228762" y="165365"/>
                  </a:lnTo>
                  <a:lnTo>
                    <a:pt x="203231" y="203231"/>
                  </a:lnTo>
                  <a:lnTo>
                    <a:pt x="165365" y="228762"/>
                  </a:lnTo>
                  <a:lnTo>
                    <a:pt x="118999" y="238125"/>
                  </a:lnTo>
                  <a:lnTo>
                    <a:pt x="72651" y="228762"/>
                  </a:lnTo>
                  <a:lnTo>
                    <a:pt x="34829" y="203231"/>
                  </a:lnTo>
                  <a:lnTo>
                    <a:pt x="9342" y="165365"/>
                  </a:lnTo>
                  <a:lnTo>
                    <a:pt x="0" y="118999"/>
                  </a:lnTo>
                  <a:close/>
                </a:path>
              </a:pathLst>
            </a:custGeom>
            <a:ln w="4445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3475" y="850138"/>
              <a:ext cx="3695446" cy="2875026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2797810" y="1746885"/>
            <a:ext cx="790575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>
                <a:latin typeface="Cambria Math"/>
                <a:cs typeface="Cambria Math"/>
              </a:rPr>
              <a:t>𝑃</a:t>
            </a:r>
            <a:r>
              <a:rPr dirty="0" sz="1400" spc="32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𝑦</a:t>
            </a:r>
            <a:r>
              <a:rPr dirty="0" sz="1400" spc="10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6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1</a:t>
            </a:r>
            <a:r>
              <a:rPr dirty="0" sz="1400" spc="110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122164" y="3433508"/>
            <a:ext cx="7905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𝑃</a:t>
            </a:r>
            <a:r>
              <a:rPr dirty="0" sz="1400" spc="31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𝑦</a:t>
            </a:r>
            <a:r>
              <a:rPr dirty="0" sz="1400" spc="9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6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1</a:t>
            </a:r>
            <a:r>
              <a:rPr dirty="0" sz="1400" spc="10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449951" y="800417"/>
            <a:ext cx="7905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𝑃</a:t>
            </a:r>
            <a:r>
              <a:rPr dirty="0" sz="1400" spc="31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𝑦</a:t>
            </a:r>
            <a:r>
              <a:rPr dirty="0" sz="1400" spc="9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6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2</a:t>
            </a:r>
            <a:r>
              <a:rPr dirty="0" sz="1400" spc="10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2033651" y="1298702"/>
            <a:ext cx="1867535" cy="2237740"/>
            <a:chOff x="2033651" y="1298702"/>
            <a:chExt cx="1867535" cy="2237740"/>
          </a:xfrm>
        </p:grpSpPr>
        <p:pic>
          <p:nvPicPr>
            <p:cNvPr id="37" name="object 3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3651" y="3288156"/>
              <a:ext cx="534543" cy="247904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7363" y="1424305"/>
              <a:ext cx="239903" cy="15240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04297" y="1305814"/>
              <a:ext cx="559398" cy="175387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52215" y="1298702"/>
              <a:ext cx="148462" cy="13462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97607" y="3356737"/>
              <a:ext cx="164084" cy="154939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7296150" y="2317178"/>
            <a:ext cx="7905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𝑃</a:t>
            </a:r>
            <a:r>
              <a:rPr dirty="0" sz="1400" spc="31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𝑦</a:t>
            </a:r>
            <a:r>
              <a:rPr dirty="0" sz="1400" spc="9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6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3</a:t>
            </a:r>
            <a:r>
              <a:rPr dirty="0" sz="1400" spc="10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4" name="object 4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43" name="object 43" descr=""/>
          <p:cNvSpPr txBox="1"/>
          <p:nvPr/>
        </p:nvSpPr>
        <p:spPr>
          <a:xfrm>
            <a:off x="7774940" y="3174936"/>
            <a:ext cx="7905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𝑃</a:t>
            </a:r>
            <a:r>
              <a:rPr dirty="0" sz="1400" spc="32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𝑦</a:t>
            </a:r>
            <a:r>
              <a:rPr dirty="0" sz="1400" spc="9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6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4</a:t>
            </a:r>
            <a:r>
              <a:rPr dirty="0" sz="1400" spc="10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28950" y="2552700"/>
            <a:ext cx="5705475" cy="38100"/>
          </a:xfrm>
          <a:custGeom>
            <a:avLst/>
            <a:gdLst/>
            <a:ahLst/>
            <a:cxnLst/>
            <a:rect l="l" t="t" r="r" b="b"/>
            <a:pathLst>
              <a:path w="5705475" h="38100">
                <a:moveTo>
                  <a:pt x="5705475" y="0"/>
                </a:moveTo>
                <a:lnTo>
                  <a:pt x="0" y="0"/>
                </a:lnTo>
                <a:lnTo>
                  <a:pt x="0" y="38100"/>
                </a:lnTo>
                <a:lnTo>
                  <a:pt x="5705475" y="38100"/>
                </a:lnTo>
                <a:lnTo>
                  <a:pt x="5705475" y="0"/>
                </a:lnTo>
                <a:close/>
              </a:path>
            </a:pathLst>
          </a:custGeom>
          <a:solidFill>
            <a:srgbClr val="0070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197610" marR="5080" indent="428625">
              <a:lnSpc>
                <a:spcPct val="101400"/>
              </a:lnSpc>
              <a:spcBef>
                <a:spcPts val="65"/>
              </a:spcBef>
            </a:pPr>
            <a:r>
              <a:rPr dirty="0" sz="3950" spc="-10"/>
              <a:t>Multiclass Classification</a:t>
            </a:r>
            <a:endParaRPr sz="3950"/>
          </a:p>
        </p:txBody>
      </p:sp>
      <p:sp>
        <p:nvSpPr>
          <p:cNvPr id="4" name="object 4" descr=""/>
          <p:cNvSpPr txBox="1"/>
          <p:nvPr/>
        </p:nvSpPr>
        <p:spPr>
          <a:xfrm>
            <a:off x="4814570" y="3239452"/>
            <a:ext cx="2153920" cy="632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10">
                <a:latin typeface="Verdana"/>
                <a:cs typeface="Verdana"/>
              </a:rPr>
              <a:t>Softmax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51801" y="657605"/>
            <a:ext cx="159385" cy="48260"/>
          </a:xfrm>
          <a:custGeom>
            <a:avLst/>
            <a:gdLst/>
            <a:ahLst/>
            <a:cxnLst/>
            <a:rect l="l" t="t" r="r" b="b"/>
            <a:pathLst>
              <a:path w="159384" h="48259">
                <a:moveTo>
                  <a:pt x="134848" y="0"/>
                </a:moveTo>
                <a:lnTo>
                  <a:pt x="129667" y="5969"/>
                </a:lnTo>
                <a:lnTo>
                  <a:pt x="145300" y="19431"/>
                </a:lnTo>
                <a:lnTo>
                  <a:pt x="0" y="19431"/>
                </a:lnTo>
                <a:lnTo>
                  <a:pt x="0" y="28702"/>
                </a:lnTo>
                <a:lnTo>
                  <a:pt x="145300" y="28702"/>
                </a:lnTo>
                <a:lnTo>
                  <a:pt x="129667" y="42291"/>
                </a:lnTo>
                <a:lnTo>
                  <a:pt x="134848" y="48133"/>
                </a:lnTo>
                <a:lnTo>
                  <a:pt x="159359" y="26924"/>
                </a:lnTo>
                <a:lnTo>
                  <a:pt x="159359" y="21209"/>
                </a:lnTo>
                <a:lnTo>
                  <a:pt x="134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256601" y="657605"/>
            <a:ext cx="92710" cy="48260"/>
          </a:xfrm>
          <a:custGeom>
            <a:avLst/>
            <a:gdLst/>
            <a:ahLst/>
            <a:cxnLst/>
            <a:rect l="l" t="t" r="r" b="b"/>
            <a:pathLst>
              <a:path w="92709" h="48259">
                <a:moveTo>
                  <a:pt x="68135" y="0"/>
                </a:moveTo>
                <a:lnTo>
                  <a:pt x="63055" y="5969"/>
                </a:lnTo>
                <a:lnTo>
                  <a:pt x="78676" y="19431"/>
                </a:lnTo>
                <a:lnTo>
                  <a:pt x="0" y="19431"/>
                </a:lnTo>
                <a:lnTo>
                  <a:pt x="0" y="28702"/>
                </a:lnTo>
                <a:lnTo>
                  <a:pt x="78676" y="28702"/>
                </a:lnTo>
                <a:lnTo>
                  <a:pt x="63055" y="42291"/>
                </a:lnTo>
                <a:lnTo>
                  <a:pt x="68135" y="48133"/>
                </a:lnTo>
                <a:lnTo>
                  <a:pt x="92646" y="26924"/>
                </a:lnTo>
                <a:lnTo>
                  <a:pt x="92646" y="21209"/>
                </a:lnTo>
                <a:lnTo>
                  <a:pt x="681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295" y="1194308"/>
            <a:ext cx="228828" cy="18529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85457" y="1134427"/>
            <a:ext cx="7340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baseline="1792" sz="2325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1792" sz="2325" spc="44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3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𝑔</a:t>
            </a:r>
            <a:r>
              <a:rPr dirty="0" sz="1550" spc="355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𝑧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52803" y="1112456"/>
            <a:ext cx="1752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20">
                <a:latin typeface="Cambria Math"/>
                <a:cs typeface="Cambria Math"/>
              </a:rPr>
              <a:t>=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573530" y="1265936"/>
            <a:ext cx="447675" cy="9525"/>
          </a:xfrm>
          <a:custGeom>
            <a:avLst/>
            <a:gdLst/>
            <a:ahLst/>
            <a:cxnLst/>
            <a:rect l="l" t="t" r="r" b="b"/>
            <a:pathLst>
              <a:path w="447675" h="9525">
                <a:moveTo>
                  <a:pt x="447675" y="0"/>
                </a:moveTo>
                <a:lnTo>
                  <a:pt x="0" y="0"/>
                </a:lnTo>
                <a:lnTo>
                  <a:pt x="0" y="9525"/>
                </a:lnTo>
                <a:lnTo>
                  <a:pt x="447675" y="9525"/>
                </a:lnTo>
                <a:lnTo>
                  <a:pt x="447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743710" y="1055052"/>
            <a:ext cx="1085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40">
                <a:latin typeface="Cambria Math"/>
                <a:cs typeface="Cambria Math"/>
              </a:rPr>
              <a:t>1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36953" y="1274381"/>
            <a:ext cx="5276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100" spc="65">
                <a:latin typeface="Cambria Math"/>
                <a:cs typeface="Cambria Math"/>
              </a:rPr>
              <a:t>1+𝑒</a:t>
            </a:r>
            <a:r>
              <a:rPr dirty="0" baseline="20467" sz="1425" spc="97">
                <a:latin typeface="Cambria Math"/>
                <a:cs typeface="Cambria Math"/>
              </a:rPr>
              <a:t>−𝑧</a:t>
            </a:r>
            <a:endParaRPr baseline="20467" sz="1425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2463800" y="1165351"/>
            <a:ext cx="701040" cy="173355"/>
          </a:xfrm>
          <a:custGeom>
            <a:avLst/>
            <a:gdLst/>
            <a:ahLst/>
            <a:cxnLst/>
            <a:rect l="l" t="t" r="r" b="b"/>
            <a:pathLst>
              <a:path w="701039" h="173355">
                <a:moveTo>
                  <a:pt x="55880" y="11938"/>
                </a:moveTo>
                <a:lnTo>
                  <a:pt x="53467" y="5207"/>
                </a:lnTo>
                <a:lnTo>
                  <a:pt x="41275" y="9563"/>
                </a:lnTo>
                <a:lnTo>
                  <a:pt x="30607" y="15925"/>
                </a:lnTo>
                <a:lnTo>
                  <a:pt x="7759" y="46456"/>
                </a:lnTo>
                <a:lnTo>
                  <a:pt x="0" y="89027"/>
                </a:lnTo>
                <a:lnTo>
                  <a:pt x="850" y="104444"/>
                </a:lnTo>
                <a:lnTo>
                  <a:pt x="13716" y="143510"/>
                </a:lnTo>
                <a:lnTo>
                  <a:pt x="53467" y="172847"/>
                </a:lnTo>
                <a:lnTo>
                  <a:pt x="55499" y="165989"/>
                </a:lnTo>
                <a:lnTo>
                  <a:pt x="45961" y="161759"/>
                </a:lnTo>
                <a:lnTo>
                  <a:pt x="37744" y="155879"/>
                </a:lnTo>
                <a:lnTo>
                  <a:pt x="17716" y="116332"/>
                </a:lnTo>
                <a:lnTo>
                  <a:pt x="15240" y="88138"/>
                </a:lnTo>
                <a:lnTo>
                  <a:pt x="15849" y="73825"/>
                </a:lnTo>
                <a:lnTo>
                  <a:pt x="30835" y="29464"/>
                </a:lnTo>
                <a:lnTo>
                  <a:pt x="46177" y="16179"/>
                </a:lnTo>
                <a:lnTo>
                  <a:pt x="55880" y="11938"/>
                </a:lnTo>
                <a:close/>
              </a:path>
              <a:path w="701039" h="173355">
                <a:moveTo>
                  <a:pt x="533908" y="6350"/>
                </a:moveTo>
                <a:lnTo>
                  <a:pt x="520192" y="6350"/>
                </a:lnTo>
                <a:lnTo>
                  <a:pt x="520192" y="170815"/>
                </a:lnTo>
                <a:lnTo>
                  <a:pt x="533908" y="170815"/>
                </a:lnTo>
                <a:lnTo>
                  <a:pt x="533908" y="6350"/>
                </a:lnTo>
                <a:close/>
              </a:path>
              <a:path w="701039" h="173355">
                <a:moveTo>
                  <a:pt x="641223" y="19177"/>
                </a:moveTo>
                <a:lnTo>
                  <a:pt x="619125" y="0"/>
                </a:lnTo>
                <a:lnTo>
                  <a:pt x="614426" y="5207"/>
                </a:lnTo>
                <a:lnTo>
                  <a:pt x="628523" y="17526"/>
                </a:lnTo>
                <a:lnTo>
                  <a:pt x="555625" y="17526"/>
                </a:lnTo>
                <a:lnTo>
                  <a:pt x="555625" y="25781"/>
                </a:lnTo>
                <a:lnTo>
                  <a:pt x="628523" y="25781"/>
                </a:lnTo>
                <a:lnTo>
                  <a:pt x="614426" y="38100"/>
                </a:lnTo>
                <a:lnTo>
                  <a:pt x="619125" y="43434"/>
                </a:lnTo>
                <a:lnTo>
                  <a:pt x="641223" y="24257"/>
                </a:lnTo>
                <a:lnTo>
                  <a:pt x="641223" y="19177"/>
                </a:lnTo>
                <a:close/>
              </a:path>
              <a:path w="701039" h="173355">
                <a:moveTo>
                  <a:pt x="700532" y="89027"/>
                </a:moveTo>
                <a:lnTo>
                  <a:pt x="692708" y="46456"/>
                </a:lnTo>
                <a:lnTo>
                  <a:pt x="669823" y="15925"/>
                </a:lnTo>
                <a:lnTo>
                  <a:pt x="647065" y="5207"/>
                </a:lnTo>
                <a:lnTo>
                  <a:pt x="644652" y="11938"/>
                </a:lnTo>
                <a:lnTo>
                  <a:pt x="654342" y="16179"/>
                </a:lnTo>
                <a:lnTo>
                  <a:pt x="662660" y="22021"/>
                </a:lnTo>
                <a:lnTo>
                  <a:pt x="682675" y="60794"/>
                </a:lnTo>
                <a:lnTo>
                  <a:pt x="685165" y="88138"/>
                </a:lnTo>
                <a:lnTo>
                  <a:pt x="684542" y="102908"/>
                </a:lnTo>
                <a:lnTo>
                  <a:pt x="669632" y="148374"/>
                </a:lnTo>
                <a:lnTo>
                  <a:pt x="644906" y="165989"/>
                </a:lnTo>
                <a:lnTo>
                  <a:pt x="647065" y="172847"/>
                </a:lnTo>
                <a:lnTo>
                  <a:pt x="686689" y="143510"/>
                </a:lnTo>
                <a:lnTo>
                  <a:pt x="699668" y="104444"/>
                </a:lnTo>
                <a:lnTo>
                  <a:pt x="700532" y="890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2142235" y="1116266"/>
            <a:ext cx="9810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𝑃</a:t>
            </a:r>
            <a:r>
              <a:rPr dirty="0" sz="1400" spc="32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𝑦</a:t>
            </a:r>
            <a:r>
              <a:rPr dirty="0" sz="1400" spc="10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1</a:t>
            </a:r>
            <a:r>
              <a:rPr dirty="0" sz="1400" spc="18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3414" y="885825"/>
            <a:ext cx="363742" cy="18516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122" y="1308100"/>
            <a:ext cx="103535" cy="11874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328" y="1578355"/>
            <a:ext cx="365222" cy="15443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1923" y="1554861"/>
            <a:ext cx="23329" cy="209423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1116863" y="1629664"/>
            <a:ext cx="118110" cy="36195"/>
          </a:xfrm>
          <a:custGeom>
            <a:avLst/>
            <a:gdLst/>
            <a:ahLst/>
            <a:cxnLst/>
            <a:rect l="l" t="t" r="r" b="b"/>
            <a:pathLst>
              <a:path w="118109" h="36194">
                <a:moveTo>
                  <a:pt x="11010" y="11049"/>
                </a:moveTo>
                <a:lnTo>
                  <a:pt x="5384" y="12826"/>
                </a:lnTo>
                <a:lnTo>
                  <a:pt x="2692" y="17399"/>
                </a:lnTo>
                <a:lnTo>
                  <a:pt x="0" y="21844"/>
                </a:lnTo>
                <a:lnTo>
                  <a:pt x="18580" y="35687"/>
                </a:lnTo>
                <a:lnTo>
                  <a:pt x="25539" y="35687"/>
                </a:lnTo>
                <a:lnTo>
                  <a:pt x="29857" y="35813"/>
                </a:lnTo>
                <a:lnTo>
                  <a:pt x="35001" y="35813"/>
                </a:lnTo>
                <a:lnTo>
                  <a:pt x="40043" y="35433"/>
                </a:lnTo>
                <a:lnTo>
                  <a:pt x="45339" y="35178"/>
                </a:lnTo>
                <a:lnTo>
                  <a:pt x="46609" y="35051"/>
                </a:lnTo>
                <a:lnTo>
                  <a:pt x="54533" y="33655"/>
                </a:lnTo>
                <a:lnTo>
                  <a:pt x="54965" y="33527"/>
                </a:lnTo>
                <a:lnTo>
                  <a:pt x="68287" y="30734"/>
                </a:lnTo>
                <a:lnTo>
                  <a:pt x="79540" y="28194"/>
                </a:lnTo>
                <a:lnTo>
                  <a:pt x="79806" y="28194"/>
                </a:lnTo>
                <a:lnTo>
                  <a:pt x="92274" y="25019"/>
                </a:lnTo>
                <a:lnTo>
                  <a:pt x="92773" y="24891"/>
                </a:lnTo>
                <a:lnTo>
                  <a:pt x="92916" y="24891"/>
                </a:lnTo>
                <a:lnTo>
                  <a:pt x="97650" y="24002"/>
                </a:lnTo>
                <a:lnTo>
                  <a:pt x="97459" y="24002"/>
                </a:lnTo>
                <a:lnTo>
                  <a:pt x="101422" y="23240"/>
                </a:lnTo>
                <a:lnTo>
                  <a:pt x="101574" y="23240"/>
                </a:lnTo>
                <a:lnTo>
                  <a:pt x="104004" y="22733"/>
                </a:lnTo>
                <a:lnTo>
                  <a:pt x="102971" y="22733"/>
                </a:lnTo>
                <a:lnTo>
                  <a:pt x="105219" y="22478"/>
                </a:lnTo>
                <a:lnTo>
                  <a:pt x="105835" y="22478"/>
                </a:lnTo>
                <a:lnTo>
                  <a:pt x="106628" y="22366"/>
                </a:lnTo>
                <a:lnTo>
                  <a:pt x="106184" y="22351"/>
                </a:lnTo>
                <a:lnTo>
                  <a:pt x="105321" y="22351"/>
                </a:lnTo>
                <a:lnTo>
                  <a:pt x="108699" y="21844"/>
                </a:lnTo>
                <a:lnTo>
                  <a:pt x="111296" y="21844"/>
                </a:lnTo>
                <a:lnTo>
                  <a:pt x="113931" y="20320"/>
                </a:lnTo>
                <a:lnTo>
                  <a:pt x="115951" y="16763"/>
                </a:lnTo>
                <a:lnTo>
                  <a:pt x="116998" y="14986"/>
                </a:lnTo>
                <a:lnTo>
                  <a:pt x="19900" y="14986"/>
                </a:lnTo>
                <a:lnTo>
                  <a:pt x="15697" y="14224"/>
                </a:lnTo>
                <a:lnTo>
                  <a:pt x="17758" y="14133"/>
                </a:lnTo>
                <a:lnTo>
                  <a:pt x="17348" y="13970"/>
                </a:lnTo>
                <a:lnTo>
                  <a:pt x="15798" y="13208"/>
                </a:lnTo>
                <a:lnTo>
                  <a:pt x="11010" y="11049"/>
                </a:lnTo>
                <a:close/>
              </a:path>
              <a:path w="118109" h="36194">
                <a:moveTo>
                  <a:pt x="92916" y="24891"/>
                </a:moveTo>
                <a:lnTo>
                  <a:pt x="92773" y="24891"/>
                </a:lnTo>
                <a:lnTo>
                  <a:pt x="92372" y="24994"/>
                </a:lnTo>
                <a:lnTo>
                  <a:pt x="92916" y="24891"/>
                </a:lnTo>
                <a:close/>
              </a:path>
              <a:path w="118109" h="36194">
                <a:moveTo>
                  <a:pt x="105219" y="22478"/>
                </a:moveTo>
                <a:lnTo>
                  <a:pt x="102971" y="22733"/>
                </a:lnTo>
                <a:lnTo>
                  <a:pt x="104004" y="22733"/>
                </a:lnTo>
                <a:lnTo>
                  <a:pt x="105219" y="22478"/>
                </a:lnTo>
                <a:close/>
              </a:path>
              <a:path w="118109" h="36194">
                <a:moveTo>
                  <a:pt x="105835" y="22478"/>
                </a:moveTo>
                <a:lnTo>
                  <a:pt x="105219" y="22478"/>
                </a:lnTo>
                <a:lnTo>
                  <a:pt x="104004" y="22733"/>
                </a:lnTo>
                <a:lnTo>
                  <a:pt x="105835" y="22478"/>
                </a:lnTo>
                <a:close/>
              </a:path>
              <a:path w="118109" h="36194">
                <a:moveTo>
                  <a:pt x="111296" y="21844"/>
                </a:moveTo>
                <a:lnTo>
                  <a:pt x="108699" y="21844"/>
                </a:lnTo>
                <a:lnTo>
                  <a:pt x="107619" y="22225"/>
                </a:lnTo>
                <a:lnTo>
                  <a:pt x="106628" y="22366"/>
                </a:lnTo>
                <a:lnTo>
                  <a:pt x="110197" y="22478"/>
                </a:lnTo>
                <a:lnTo>
                  <a:pt x="111296" y="21844"/>
                </a:lnTo>
                <a:close/>
              </a:path>
              <a:path w="118109" h="36194">
                <a:moveTo>
                  <a:pt x="108699" y="21844"/>
                </a:moveTo>
                <a:lnTo>
                  <a:pt x="105321" y="22351"/>
                </a:lnTo>
                <a:lnTo>
                  <a:pt x="106628" y="22366"/>
                </a:lnTo>
                <a:lnTo>
                  <a:pt x="107619" y="22225"/>
                </a:lnTo>
                <a:lnTo>
                  <a:pt x="108699" y="21844"/>
                </a:lnTo>
                <a:close/>
              </a:path>
              <a:path w="118109" h="36194">
                <a:moveTo>
                  <a:pt x="17758" y="14133"/>
                </a:moveTo>
                <a:lnTo>
                  <a:pt x="15697" y="14224"/>
                </a:lnTo>
                <a:lnTo>
                  <a:pt x="19900" y="14986"/>
                </a:lnTo>
                <a:lnTo>
                  <a:pt x="17758" y="14133"/>
                </a:lnTo>
                <a:close/>
              </a:path>
              <a:path w="118109" h="36194">
                <a:moveTo>
                  <a:pt x="43002" y="13268"/>
                </a:moveTo>
                <a:lnTo>
                  <a:pt x="33439" y="13970"/>
                </a:lnTo>
                <a:lnTo>
                  <a:pt x="25476" y="13970"/>
                </a:lnTo>
                <a:lnTo>
                  <a:pt x="21882" y="14097"/>
                </a:lnTo>
                <a:lnTo>
                  <a:pt x="18580" y="14097"/>
                </a:lnTo>
                <a:lnTo>
                  <a:pt x="17758" y="14133"/>
                </a:lnTo>
                <a:lnTo>
                  <a:pt x="19900" y="14986"/>
                </a:lnTo>
                <a:lnTo>
                  <a:pt x="116998" y="14986"/>
                </a:lnTo>
                <a:lnTo>
                  <a:pt x="117970" y="13335"/>
                </a:lnTo>
                <a:lnTo>
                  <a:pt x="42659" y="13335"/>
                </a:lnTo>
                <a:lnTo>
                  <a:pt x="43002" y="13268"/>
                </a:lnTo>
                <a:close/>
              </a:path>
              <a:path w="118109" h="36194">
                <a:moveTo>
                  <a:pt x="17431" y="13970"/>
                </a:moveTo>
                <a:lnTo>
                  <a:pt x="17703" y="14097"/>
                </a:lnTo>
                <a:lnTo>
                  <a:pt x="17431" y="13970"/>
                </a:lnTo>
                <a:close/>
              </a:path>
              <a:path w="118109" h="36194">
                <a:moveTo>
                  <a:pt x="43865" y="13208"/>
                </a:moveTo>
                <a:lnTo>
                  <a:pt x="43002" y="13268"/>
                </a:lnTo>
                <a:lnTo>
                  <a:pt x="42659" y="13335"/>
                </a:lnTo>
                <a:lnTo>
                  <a:pt x="43865" y="13208"/>
                </a:lnTo>
                <a:close/>
              </a:path>
              <a:path w="118109" h="36194">
                <a:moveTo>
                  <a:pt x="117970" y="13208"/>
                </a:moveTo>
                <a:lnTo>
                  <a:pt x="43865" y="13208"/>
                </a:lnTo>
                <a:lnTo>
                  <a:pt x="42659" y="13335"/>
                </a:lnTo>
                <a:lnTo>
                  <a:pt x="117970" y="13335"/>
                </a:lnTo>
                <a:close/>
              </a:path>
              <a:path w="118109" h="36194">
                <a:moveTo>
                  <a:pt x="50571" y="11811"/>
                </a:moveTo>
                <a:lnTo>
                  <a:pt x="43002" y="13268"/>
                </a:lnTo>
                <a:lnTo>
                  <a:pt x="43865" y="13208"/>
                </a:lnTo>
                <a:lnTo>
                  <a:pt x="117970" y="13208"/>
                </a:lnTo>
                <a:lnTo>
                  <a:pt x="117970" y="11937"/>
                </a:lnTo>
                <a:lnTo>
                  <a:pt x="50279" y="11937"/>
                </a:lnTo>
                <a:lnTo>
                  <a:pt x="50571" y="11811"/>
                </a:lnTo>
                <a:close/>
              </a:path>
              <a:path w="118109" h="36194">
                <a:moveTo>
                  <a:pt x="103103" y="381"/>
                </a:moveTo>
                <a:lnTo>
                  <a:pt x="102971" y="381"/>
                </a:lnTo>
                <a:lnTo>
                  <a:pt x="100825" y="635"/>
                </a:lnTo>
                <a:lnTo>
                  <a:pt x="99034" y="1015"/>
                </a:lnTo>
                <a:lnTo>
                  <a:pt x="97193" y="1270"/>
                </a:lnTo>
                <a:lnTo>
                  <a:pt x="97421" y="1270"/>
                </a:lnTo>
                <a:lnTo>
                  <a:pt x="93472" y="2032"/>
                </a:lnTo>
                <a:lnTo>
                  <a:pt x="93268" y="2032"/>
                </a:lnTo>
                <a:lnTo>
                  <a:pt x="87871" y="3175"/>
                </a:lnTo>
                <a:lnTo>
                  <a:pt x="74409" y="6476"/>
                </a:lnTo>
                <a:lnTo>
                  <a:pt x="74625" y="6476"/>
                </a:lnTo>
                <a:lnTo>
                  <a:pt x="63474" y="9016"/>
                </a:lnTo>
                <a:lnTo>
                  <a:pt x="50279" y="11937"/>
                </a:lnTo>
                <a:lnTo>
                  <a:pt x="117970" y="11937"/>
                </a:lnTo>
                <a:lnTo>
                  <a:pt x="117970" y="9016"/>
                </a:lnTo>
                <a:lnTo>
                  <a:pt x="115951" y="5587"/>
                </a:lnTo>
                <a:lnTo>
                  <a:pt x="113931" y="2032"/>
                </a:lnTo>
                <a:lnTo>
                  <a:pt x="112064" y="1015"/>
                </a:lnTo>
                <a:lnTo>
                  <a:pt x="100545" y="1015"/>
                </a:lnTo>
                <a:lnTo>
                  <a:pt x="101625" y="635"/>
                </a:lnTo>
                <a:lnTo>
                  <a:pt x="103103" y="381"/>
                </a:lnTo>
                <a:close/>
              </a:path>
              <a:path w="118109" h="36194">
                <a:moveTo>
                  <a:pt x="110197" y="0"/>
                </a:moveTo>
                <a:lnTo>
                  <a:pt x="105321" y="0"/>
                </a:lnTo>
                <a:lnTo>
                  <a:pt x="101625" y="635"/>
                </a:lnTo>
                <a:lnTo>
                  <a:pt x="100545" y="1015"/>
                </a:lnTo>
                <a:lnTo>
                  <a:pt x="104051" y="381"/>
                </a:lnTo>
                <a:lnTo>
                  <a:pt x="110897" y="381"/>
                </a:lnTo>
                <a:lnTo>
                  <a:pt x="110197" y="0"/>
                </a:lnTo>
                <a:close/>
              </a:path>
              <a:path w="118109" h="36194">
                <a:moveTo>
                  <a:pt x="110897" y="381"/>
                </a:moveTo>
                <a:lnTo>
                  <a:pt x="104051" y="381"/>
                </a:lnTo>
                <a:lnTo>
                  <a:pt x="100545" y="1015"/>
                </a:lnTo>
                <a:lnTo>
                  <a:pt x="112064" y="1015"/>
                </a:lnTo>
                <a:lnTo>
                  <a:pt x="110897" y="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5657" y="1615058"/>
            <a:ext cx="316866" cy="18529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4123" y="1633982"/>
            <a:ext cx="151764" cy="101472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91689" y="1598675"/>
            <a:ext cx="199517" cy="242443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2350545" y="1549653"/>
            <a:ext cx="581025" cy="488315"/>
            <a:chOff x="2350545" y="1549653"/>
            <a:chExt cx="581025" cy="488315"/>
          </a:xfrm>
        </p:grpSpPr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7588" y="1624202"/>
              <a:ext cx="127559" cy="14147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2905252" y="1549653"/>
              <a:ext cx="26034" cy="224790"/>
            </a:xfrm>
            <a:custGeom>
              <a:avLst/>
              <a:gdLst/>
              <a:ahLst/>
              <a:cxnLst/>
              <a:rect l="l" t="t" r="r" b="b"/>
              <a:pathLst>
                <a:path w="26035" h="224789">
                  <a:moveTo>
                    <a:pt x="19095" y="223385"/>
                  </a:moveTo>
                  <a:lnTo>
                    <a:pt x="14350" y="223900"/>
                  </a:lnTo>
                  <a:lnTo>
                    <a:pt x="12695" y="224048"/>
                  </a:lnTo>
                  <a:lnTo>
                    <a:pt x="16637" y="224790"/>
                  </a:lnTo>
                  <a:lnTo>
                    <a:pt x="19095" y="223385"/>
                  </a:lnTo>
                  <a:close/>
                </a:path>
                <a:path w="26035" h="224789">
                  <a:moveTo>
                    <a:pt x="6497" y="222881"/>
                  </a:moveTo>
                  <a:lnTo>
                    <a:pt x="8636" y="224409"/>
                  </a:lnTo>
                  <a:lnTo>
                    <a:pt x="12695" y="224048"/>
                  </a:lnTo>
                  <a:lnTo>
                    <a:pt x="6497" y="222881"/>
                  </a:lnTo>
                  <a:close/>
                </a:path>
                <a:path w="26035" h="224789">
                  <a:moveTo>
                    <a:pt x="1778" y="211793"/>
                  </a:moveTo>
                  <a:lnTo>
                    <a:pt x="12695" y="224048"/>
                  </a:lnTo>
                  <a:lnTo>
                    <a:pt x="14350" y="223900"/>
                  </a:lnTo>
                  <a:lnTo>
                    <a:pt x="24637" y="214799"/>
                  </a:lnTo>
                  <a:lnTo>
                    <a:pt x="24637" y="212979"/>
                  </a:lnTo>
                  <a:lnTo>
                    <a:pt x="2031" y="212979"/>
                  </a:lnTo>
                  <a:lnTo>
                    <a:pt x="1778" y="211793"/>
                  </a:lnTo>
                  <a:close/>
                </a:path>
                <a:path w="26035" h="224789">
                  <a:moveTo>
                    <a:pt x="21180" y="222193"/>
                  </a:moveTo>
                  <a:lnTo>
                    <a:pt x="19095" y="223385"/>
                  </a:lnTo>
                  <a:lnTo>
                    <a:pt x="20193" y="223266"/>
                  </a:lnTo>
                  <a:lnTo>
                    <a:pt x="21180" y="222193"/>
                  </a:lnTo>
                  <a:close/>
                </a:path>
                <a:path w="26035" h="224789">
                  <a:moveTo>
                    <a:pt x="5070" y="221862"/>
                  </a:moveTo>
                  <a:lnTo>
                    <a:pt x="5842" y="222758"/>
                  </a:lnTo>
                  <a:lnTo>
                    <a:pt x="6497" y="222881"/>
                  </a:lnTo>
                  <a:lnTo>
                    <a:pt x="5070" y="221862"/>
                  </a:lnTo>
                  <a:close/>
                </a:path>
                <a:path w="26035" h="224789">
                  <a:moveTo>
                    <a:pt x="22246" y="221036"/>
                  </a:moveTo>
                  <a:lnTo>
                    <a:pt x="21180" y="222193"/>
                  </a:lnTo>
                  <a:lnTo>
                    <a:pt x="21971" y="221742"/>
                  </a:lnTo>
                  <a:lnTo>
                    <a:pt x="22246" y="221036"/>
                  </a:lnTo>
                  <a:close/>
                </a:path>
                <a:path w="26035" h="224789">
                  <a:moveTo>
                    <a:pt x="3065" y="219533"/>
                  </a:moveTo>
                  <a:lnTo>
                    <a:pt x="3302" y="220599"/>
                  </a:lnTo>
                  <a:lnTo>
                    <a:pt x="5070" y="221862"/>
                  </a:lnTo>
                  <a:lnTo>
                    <a:pt x="3065" y="219533"/>
                  </a:lnTo>
                  <a:close/>
                </a:path>
                <a:path w="26035" h="224789">
                  <a:moveTo>
                    <a:pt x="24637" y="214799"/>
                  </a:moveTo>
                  <a:lnTo>
                    <a:pt x="24003" y="216535"/>
                  </a:lnTo>
                  <a:lnTo>
                    <a:pt x="22246" y="221036"/>
                  </a:lnTo>
                  <a:lnTo>
                    <a:pt x="24637" y="218440"/>
                  </a:lnTo>
                  <a:lnTo>
                    <a:pt x="24637" y="214799"/>
                  </a:lnTo>
                  <a:close/>
                </a:path>
                <a:path w="26035" h="224789">
                  <a:moveTo>
                    <a:pt x="1806" y="213871"/>
                  </a:moveTo>
                  <a:lnTo>
                    <a:pt x="1905" y="218186"/>
                  </a:lnTo>
                  <a:lnTo>
                    <a:pt x="3065" y="219533"/>
                  </a:lnTo>
                  <a:lnTo>
                    <a:pt x="1806" y="213871"/>
                  </a:lnTo>
                  <a:close/>
                </a:path>
                <a:path w="26035" h="224789">
                  <a:moveTo>
                    <a:pt x="24092" y="206223"/>
                  </a:moveTo>
                  <a:lnTo>
                    <a:pt x="24180" y="206883"/>
                  </a:lnTo>
                  <a:lnTo>
                    <a:pt x="24467" y="208318"/>
                  </a:lnTo>
                  <a:lnTo>
                    <a:pt x="24652" y="209804"/>
                  </a:lnTo>
                  <a:lnTo>
                    <a:pt x="24765" y="211962"/>
                  </a:lnTo>
                  <a:lnTo>
                    <a:pt x="24637" y="212598"/>
                  </a:lnTo>
                  <a:lnTo>
                    <a:pt x="24637" y="214799"/>
                  </a:lnTo>
                  <a:lnTo>
                    <a:pt x="25737" y="211793"/>
                  </a:lnTo>
                  <a:lnTo>
                    <a:pt x="25862" y="211200"/>
                  </a:lnTo>
                  <a:lnTo>
                    <a:pt x="24092" y="206223"/>
                  </a:lnTo>
                  <a:close/>
                </a:path>
                <a:path w="26035" h="224789">
                  <a:moveTo>
                    <a:pt x="1253" y="208318"/>
                  </a:moveTo>
                  <a:lnTo>
                    <a:pt x="762" y="209169"/>
                  </a:lnTo>
                  <a:lnTo>
                    <a:pt x="1806" y="213871"/>
                  </a:lnTo>
                  <a:lnTo>
                    <a:pt x="1778" y="211793"/>
                  </a:lnTo>
                  <a:lnTo>
                    <a:pt x="1397" y="210185"/>
                  </a:lnTo>
                  <a:lnTo>
                    <a:pt x="1253" y="208318"/>
                  </a:lnTo>
                  <a:close/>
                </a:path>
                <a:path w="26035" h="224789">
                  <a:moveTo>
                    <a:pt x="1778" y="210820"/>
                  </a:moveTo>
                  <a:lnTo>
                    <a:pt x="1814" y="211962"/>
                  </a:lnTo>
                  <a:lnTo>
                    <a:pt x="2031" y="212979"/>
                  </a:lnTo>
                  <a:lnTo>
                    <a:pt x="1778" y="210820"/>
                  </a:lnTo>
                  <a:close/>
                </a:path>
                <a:path w="26035" h="224789">
                  <a:moveTo>
                    <a:pt x="5206" y="210820"/>
                  </a:moveTo>
                  <a:lnTo>
                    <a:pt x="1778" y="210820"/>
                  </a:lnTo>
                  <a:lnTo>
                    <a:pt x="2031" y="212979"/>
                  </a:lnTo>
                  <a:lnTo>
                    <a:pt x="24637" y="212979"/>
                  </a:lnTo>
                  <a:lnTo>
                    <a:pt x="24637" y="212598"/>
                  </a:lnTo>
                  <a:lnTo>
                    <a:pt x="24765" y="211962"/>
                  </a:lnTo>
                  <a:lnTo>
                    <a:pt x="5461" y="211962"/>
                  </a:lnTo>
                  <a:lnTo>
                    <a:pt x="5206" y="210820"/>
                  </a:lnTo>
                  <a:close/>
                </a:path>
                <a:path w="26035" h="224789">
                  <a:moveTo>
                    <a:pt x="10795" y="201168"/>
                  </a:moveTo>
                  <a:lnTo>
                    <a:pt x="9525" y="201675"/>
                  </a:lnTo>
                  <a:lnTo>
                    <a:pt x="4291" y="203379"/>
                  </a:lnTo>
                  <a:lnTo>
                    <a:pt x="3302" y="205359"/>
                  </a:lnTo>
                  <a:lnTo>
                    <a:pt x="4825" y="209804"/>
                  </a:lnTo>
                  <a:lnTo>
                    <a:pt x="5206" y="210820"/>
                  </a:lnTo>
                  <a:lnTo>
                    <a:pt x="5461" y="211962"/>
                  </a:lnTo>
                  <a:lnTo>
                    <a:pt x="10795" y="201168"/>
                  </a:lnTo>
                  <a:close/>
                </a:path>
                <a:path w="26035" h="224789">
                  <a:moveTo>
                    <a:pt x="19863" y="201168"/>
                  </a:moveTo>
                  <a:lnTo>
                    <a:pt x="10795" y="201168"/>
                  </a:lnTo>
                  <a:lnTo>
                    <a:pt x="5461" y="211962"/>
                  </a:lnTo>
                  <a:lnTo>
                    <a:pt x="24765" y="211962"/>
                  </a:lnTo>
                  <a:lnTo>
                    <a:pt x="24652" y="209804"/>
                  </a:lnTo>
                  <a:lnTo>
                    <a:pt x="24467" y="208318"/>
                  </a:lnTo>
                  <a:lnTo>
                    <a:pt x="24333" y="207645"/>
                  </a:lnTo>
                  <a:lnTo>
                    <a:pt x="24125" y="206501"/>
                  </a:lnTo>
                  <a:lnTo>
                    <a:pt x="21717" y="206501"/>
                  </a:lnTo>
                  <a:lnTo>
                    <a:pt x="18034" y="201930"/>
                  </a:lnTo>
                  <a:lnTo>
                    <a:pt x="20123" y="201930"/>
                  </a:lnTo>
                  <a:lnTo>
                    <a:pt x="19863" y="201168"/>
                  </a:lnTo>
                  <a:close/>
                </a:path>
                <a:path w="26035" h="224789">
                  <a:moveTo>
                    <a:pt x="4291" y="203379"/>
                  </a:moveTo>
                  <a:lnTo>
                    <a:pt x="4064" y="203454"/>
                  </a:lnTo>
                  <a:lnTo>
                    <a:pt x="1253" y="208318"/>
                  </a:lnTo>
                  <a:lnTo>
                    <a:pt x="1397" y="210185"/>
                  </a:lnTo>
                  <a:lnTo>
                    <a:pt x="1778" y="211793"/>
                  </a:lnTo>
                  <a:lnTo>
                    <a:pt x="1778" y="210820"/>
                  </a:lnTo>
                  <a:lnTo>
                    <a:pt x="5206" y="210820"/>
                  </a:lnTo>
                  <a:lnTo>
                    <a:pt x="4825" y="209804"/>
                  </a:lnTo>
                  <a:lnTo>
                    <a:pt x="3302" y="205359"/>
                  </a:lnTo>
                  <a:lnTo>
                    <a:pt x="4291" y="203379"/>
                  </a:lnTo>
                  <a:close/>
                </a:path>
                <a:path w="26035" h="224789">
                  <a:moveTo>
                    <a:pt x="23285" y="193548"/>
                  </a:moveTo>
                  <a:lnTo>
                    <a:pt x="381" y="193548"/>
                  </a:lnTo>
                  <a:lnTo>
                    <a:pt x="635" y="202184"/>
                  </a:lnTo>
                  <a:lnTo>
                    <a:pt x="762" y="202692"/>
                  </a:lnTo>
                  <a:lnTo>
                    <a:pt x="1016" y="206629"/>
                  </a:lnTo>
                  <a:lnTo>
                    <a:pt x="1143" y="206883"/>
                  </a:lnTo>
                  <a:lnTo>
                    <a:pt x="1253" y="208318"/>
                  </a:lnTo>
                  <a:lnTo>
                    <a:pt x="4064" y="203454"/>
                  </a:lnTo>
                  <a:lnTo>
                    <a:pt x="4291" y="203379"/>
                  </a:lnTo>
                  <a:lnTo>
                    <a:pt x="5715" y="200533"/>
                  </a:lnTo>
                  <a:lnTo>
                    <a:pt x="14605" y="197485"/>
                  </a:lnTo>
                  <a:lnTo>
                    <a:pt x="23459" y="197485"/>
                  </a:lnTo>
                  <a:lnTo>
                    <a:pt x="23285" y="193548"/>
                  </a:lnTo>
                  <a:close/>
                </a:path>
                <a:path w="26035" h="224789">
                  <a:moveTo>
                    <a:pt x="24153" y="206744"/>
                  </a:moveTo>
                  <a:lnTo>
                    <a:pt x="24256" y="207645"/>
                  </a:lnTo>
                  <a:lnTo>
                    <a:pt x="24153" y="206744"/>
                  </a:lnTo>
                  <a:close/>
                </a:path>
                <a:path w="26035" h="224789">
                  <a:moveTo>
                    <a:pt x="24139" y="206629"/>
                  </a:moveTo>
                  <a:close/>
                </a:path>
                <a:path w="26035" h="224789">
                  <a:moveTo>
                    <a:pt x="18034" y="201930"/>
                  </a:moveTo>
                  <a:lnTo>
                    <a:pt x="21717" y="206501"/>
                  </a:lnTo>
                  <a:lnTo>
                    <a:pt x="21292" y="205359"/>
                  </a:lnTo>
                  <a:lnTo>
                    <a:pt x="20707" y="203643"/>
                  </a:lnTo>
                  <a:lnTo>
                    <a:pt x="19177" y="202692"/>
                  </a:lnTo>
                  <a:lnTo>
                    <a:pt x="18034" y="201930"/>
                  </a:lnTo>
                  <a:close/>
                </a:path>
                <a:path w="26035" h="224789">
                  <a:moveTo>
                    <a:pt x="20707" y="203643"/>
                  </a:moveTo>
                  <a:lnTo>
                    <a:pt x="21383" y="205612"/>
                  </a:lnTo>
                  <a:lnTo>
                    <a:pt x="21717" y="206501"/>
                  </a:lnTo>
                  <a:lnTo>
                    <a:pt x="24125" y="206501"/>
                  </a:lnTo>
                  <a:lnTo>
                    <a:pt x="24092" y="206223"/>
                  </a:lnTo>
                  <a:lnTo>
                    <a:pt x="23875" y="205612"/>
                  </a:lnTo>
                  <a:lnTo>
                    <a:pt x="20707" y="203643"/>
                  </a:lnTo>
                  <a:close/>
                </a:path>
                <a:path w="26035" h="224789">
                  <a:moveTo>
                    <a:pt x="23459" y="197485"/>
                  </a:moveTo>
                  <a:lnTo>
                    <a:pt x="14605" y="197485"/>
                  </a:lnTo>
                  <a:lnTo>
                    <a:pt x="19431" y="199898"/>
                  </a:lnTo>
                  <a:lnTo>
                    <a:pt x="20707" y="203643"/>
                  </a:lnTo>
                  <a:lnTo>
                    <a:pt x="23875" y="205612"/>
                  </a:lnTo>
                  <a:lnTo>
                    <a:pt x="24092" y="206223"/>
                  </a:lnTo>
                  <a:lnTo>
                    <a:pt x="23993" y="205359"/>
                  </a:lnTo>
                  <a:lnTo>
                    <a:pt x="23978" y="204343"/>
                  </a:lnTo>
                  <a:lnTo>
                    <a:pt x="23671" y="201168"/>
                  </a:lnTo>
                  <a:lnTo>
                    <a:pt x="23459" y="197485"/>
                  </a:lnTo>
                  <a:close/>
                </a:path>
                <a:path w="26035" h="224789">
                  <a:moveTo>
                    <a:pt x="23978" y="204343"/>
                  </a:moveTo>
                  <a:lnTo>
                    <a:pt x="24003" y="204597"/>
                  </a:lnTo>
                  <a:lnTo>
                    <a:pt x="23978" y="204343"/>
                  </a:lnTo>
                  <a:close/>
                </a:path>
                <a:path w="26035" h="224789">
                  <a:moveTo>
                    <a:pt x="20123" y="201930"/>
                  </a:moveTo>
                  <a:lnTo>
                    <a:pt x="18034" y="201930"/>
                  </a:lnTo>
                  <a:lnTo>
                    <a:pt x="19177" y="202692"/>
                  </a:lnTo>
                  <a:lnTo>
                    <a:pt x="20707" y="203643"/>
                  </a:lnTo>
                  <a:lnTo>
                    <a:pt x="20123" y="201930"/>
                  </a:lnTo>
                  <a:close/>
                </a:path>
                <a:path w="26035" h="224789">
                  <a:moveTo>
                    <a:pt x="14605" y="197485"/>
                  </a:moveTo>
                  <a:lnTo>
                    <a:pt x="5715" y="200533"/>
                  </a:lnTo>
                  <a:lnTo>
                    <a:pt x="4291" y="203379"/>
                  </a:lnTo>
                  <a:lnTo>
                    <a:pt x="9525" y="201675"/>
                  </a:lnTo>
                  <a:lnTo>
                    <a:pt x="10795" y="201168"/>
                  </a:lnTo>
                  <a:lnTo>
                    <a:pt x="19863" y="201168"/>
                  </a:lnTo>
                  <a:lnTo>
                    <a:pt x="19431" y="199898"/>
                  </a:lnTo>
                  <a:lnTo>
                    <a:pt x="14605" y="197485"/>
                  </a:lnTo>
                  <a:close/>
                </a:path>
                <a:path w="26035" h="224789">
                  <a:moveTo>
                    <a:pt x="23622" y="200660"/>
                  </a:moveTo>
                  <a:lnTo>
                    <a:pt x="23622" y="201168"/>
                  </a:lnTo>
                  <a:lnTo>
                    <a:pt x="23622" y="200660"/>
                  </a:lnTo>
                  <a:close/>
                </a:path>
                <a:path w="26035" h="224789">
                  <a:moveTo>
                    <a:pt x="23752" y="31750"/>
                  </a:moveTo>
                  <a:lnTo>
                    <a:pt x="2027" y="31750"/>
                  </a:lnTo>
                  <a:lnTo>
                    <a:pt x="1905" y="39497"/>
                  </a:lnTo>
                  <a:lnTo>
                    <a:pt x="1778" y="53975"/>
                  </a:lnTo>
                  <a:lnTo>
                    <a:pt x="1639" y="65786"/>
                  </a:lnTo>
                  <a:lnTo>
                    <a:pt x="1253" y="82804"/>
                  </a:lnTo>
                  <a:lnTo>
                    <a:pt x="124" y="126746"/>
                  </a:lnTo>
                  <a:lnTo>
                    <a:pt x="0" y="186817"/>
                  </a:lnTo>
                  <a:lnTo>
                    <a:pt x="381" y="193675"/>
                  </a:lnTo>
                  <a:lnTo>
                    <a:pt x="23285" y="193548"/>
                  </a:lnTo>
                  <a:lnTo>
                    <a:pt x="22929" y="186817"/>
                  </a:lnTo>
                  <a:lnTo>
                    <a:pt x="22860" y="186182"/>
                  </a:lnTo>
                  <a:lnTo>
                    <a:pt x="22746" y="126492"/>
                  </a:lnTo>
                  <a:lnTo>
                    <a:pt x="23495" y="97536"/>
                  </a:lnTo>
                  <a:lnTo>
                    <a:pt x="23758" y="82169"/>
                  </a:lnTo>
                  <a:lnTo>
                    <a:pt x="24003" y="65786"/>
                  </a:lnTo>
                  <a:lnTo>
                    <a:pt x="24003" y="53975"/>
                  </a:lnTo>
                  <a:lnTo>
                    <a:pt x="23875" y="39624"/>
                  </a:lnTo>
                  <a:lnTo>
                    <a:pt x="23752" y="31750"/>
                  </a:lnTo>
                  <a:close/>
                </a:path>
                <a:path w="26035" h="224789">
                  <a:moveTo>
                    <a:pt x="22860" y="185547"/>
                  </a:moveTo>
                  <a:lnTo>
                    <a:pt x="22860" y="186182"/>
                  </a:lnTo>
                  <a:lnTo>
                    <a:pt x="22860" y="185547"/>
                  </a:lnTo>
                  <a:close/>
                </a:path>
                <a:path w="26035" h="224789">
                  <a:moveTo>
                    <a:pt x="1270" y="82169"/>
                  </a:moveTo>
                  <a:close/>
                </a:path>
                <a:path w="26035" h="224789">
                  <a:moveTo>
                    <a:pt x="1650" y="65278"/>
                  </a:moveTo>
                  <a:lnTo>
                    <a:pt x="1645" y="65532"/>
                  </a:lnTo>
                  <a:lnTo>
                    <a:pt x="1650" y="65278"/>
                  </a:lnTo>
                  <a:close/>
                </a:path>
                <a:path w="26035" h="224789">
                  <a:moveTo>
                    <a:pt x="2031" y="31496"/>
                  </a:moveTo>
                  <a:lnTo>
                    <a:pt x="2027" y="31750"/>
                  </a:lnTo>
                  <a:lnTo>
                    <a:pt x="2031" y="31496"/>
                  </a:lnTo>
                  <a:close/>
                </a:path>
                <a:path w="26035" h="224789">
                  <a:moveTo>
                    <a:pt x="14350" y="0"/>
                  </a:moveTo>
                  <a:lnTo>
                    <a:pt x="6350" y="1905"/>
                  </a:lnTo>
                  <a:lnTo>
                    <a:pt x="3175" y="5461"/>
                  </a:lnTo>
                  <a:lnTo>
                    <a:pt x="2540" y="10922"/>
                  </a:lnTo>
                  <a:lnTo>
                    <a:pt x="2540" y="11175"/>
                  </a:lnTo>
                  <a:lnTo>
                    <a:pt x="2412" y="12700"/>
                  </a:lnTo>
                  <a:lnTo>
                    <a:pt x="2151" y="18287"/>
                  </a:lnTo>
                  <a:lnTo>
                    <a:pt x="2031" y="31750"/>
                  </a:lnTo>
                  <a:lnTo>
                    <a:pt x="23749" y="31750"/>
                  </a:lnTo>
                  <a:lnTo>
                    <a:pt x="23622" y="20700"/>
                  </a:lnTo>
                  <a:lnTo>
                    <a:pt x="14478" y="20700"/>
                  </a:lnTo>
                  <a:lnTo>
                    <a:pt x="17089" y="20070"/>
                  </a:lnTo>
                  <a:lnTo>
                    <a:pt x="23114" y="9779"/>
                  </a:lnTo>
                  <a:lnTo>
                    <a:pt x="25622" y="9779"/>
                  </a:lnTo>
                  <a:lnTo>
                    <a:pt x="25781" y="9144"/>
                  </a:lnTo>
                  <a:lnTo>
                    <a:pt x="24003" y="4825"/>
                  </a:lnTo>
                  <a:lnTo>
                    <a:pt x="20447" y="2540"/>
                  </a:lnTo>
                  <a:lnTo>
                    <a:pt x="19177" y="1905"/>
                  </a:lnTo>
                  <a:lnTo>
                    <a:pt x="17018" y="508"/>
                  </a:lnTo>
                  <a:lnTo>
                    <a:pt x="14350" y="0"/>
                  </a:lnTo>
                  <a:close/>
                </a:path>
                <a:path w="26035" h="224789">
                  <a:moveTo>
                    <a:pt x="17089" y="20070"/>
                  </a:moveTo>
                  <a:lnTo>
                    <a:pt x="14478" y="20700"/>
                  </a:lnTo>
                  <a:lnTo>
                    <a:pt x="15875" y="20574"/>
                  </a:lnTo>
                  <a:lnTo>
                    <a:pt x="20193" y="20320"/>
                  </a:lnTo>
                  <a:lnTo>
                    <a:pt x="20347" y="20193"/>
                  </a:lnTo>
                  <a:lnTo>
                    <a:pt x="17018" y="20193"/>
                  </a:lnTo>
                  <a:close/>
                </a:path>
                <a:path w="26035" h="224789">
                  <a:moveTo>
                    <a:pt x="23480" y="17619"/>
                  </a:moveTo>
                  <a:lnTo>
                    <a:pt x="20193" y="20320"/>
                  </a:lnTo>
                  <a:lnTo>
                    <a:pt x="15875" y="20574"/>
                  </a:lnTo>
                  <a:lnTo>
                    <a:pt x="14478" y="20700"/>
                  </a:lnTo>
                  <a:lnTo>
                    <a:pt x="23622" y="20700"/>
                  </a:lnTo>
                  <a:lnTo>
                    <a:pt x="23480" y="17619"/>
                  </a:lnTo>
                  <a:close/>
                </a:path>
                <a:path w="26035" h="224789">
                  <a:moveTo>
                    <a:pt x="18161" y="19812"/>
                  </a:moveTo>
                  <a:lnTo>
                    <a:pt x="17089" y="20070"/>
                  </a:lnTo>
                  <a:lnTo>
                    <a:pt x="18161" y="19812"/>
                  </a:lnTo>
                  <a:close/>
                </a:path>
                <a:path w="26035" h="224789">
                  <a:moveTo>
                    <a:pt x="20811" y="19812"/>
                  </a:moveTo>
                  <a:lnTo>
                    <a:pt x="18161" y="19812"/>
                  </a:lnTo>
                  <a:lnTo>
                    <a:pt x="17018" y="20193"/>
                  </a:lnTo>
                  <a:lnTo>
                    <a:pt x="20347" y="20193"/>
                  </a:lnTo>
                  <a:lnTo>
                    <a:pt x="20811" y="19812"/>
                  </a:lnTo>
                  <a:close/>
                </a:path>
                <a:path w="26035" h="224789">
                  <a:moveTo>
                    <a:pt x="23114" y="9779"/>
                  </a:moveTo>
                  <a:lnTo>
                    <a:pt x="17089" y="20070"/>
                  </a:lnTo>
                  <a:lnTo>
                    <a:pt x="18161" y="19812"/>
                  </a:lnTo>
                  <a:lnTo>
                    <a:pt x="20811" y="19812"/>
                  </a:lnTo>
                  <a:lnTo>
                    <a:pt x="23480" y="17619"/>
                  </a:lnTo>
                  <a:lnTo>
                    <a:pt x="23368" y="15494"/>
                  </a:lnTo>
                  <a:lnTo>
                    <a:pt x="23241" y="10922"/>
                  </a:lnTo>
                  <a:lnTo>
                    <a:pt x="23114" y="9779"/>
                  </a:lnTo>
                  <a:close/>
                </a:path>
                <a:path w="26035" h="224789">
                  <a:moveTo>
                    <a:pt x="25622" y="9779"/>
                  </a:moveTo>
                  <a:lnTo>
                    <a:pt x="23114" y="9779"/>
                  </a:lnTo>
                  <a:lnTo>
                    <a:pt x="23241" y="10922"/>
                  </a:lnTo>
                  <a:lnTo>
                    <a:pt x="23368" y="12700"/>
                  </a:lnTo>
                  <a:lnTo>
                    <a:pt x="23480" y="17619"/>
                  </a:lnTo>
                  <a:lnTo>
                    <a:pt x="23749" y="17399"/>
                  </a:lnTo>
                  <a:lnTo>
                    <a:pt x="25622" y="9779"/>
                  </a:lnTo>
                  <a:close/>
                </a:path>
                <a:path w="26035" h="224789">
                  <a:moveTo>
                    <a:pt x="2286" y="15367"/>
                  </a:move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50545" y="1642109"/>
              <a:ext cx="522448" cy="395604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21202" y="1525397"/>
            <a:ext cx="305181" cy="296417"/>
          </a:xfrm>
          <a:prstGeom prst="rect">
            <a:avLst/>
          </a:prstGeom>
        </p:spPr>
      </p:pic>
      <p:grpSp>
        <p:nvGrpSpPr>
          <p:cNvPr id="25" name="object 25" descr=""/>
          <p:cNvGrpSpPr/>
          <p:nvPr/>
        </p:nvGrpSpPr>
        <p:grpSpPr>
          <a:xfrm>
            <a:off x="211137" y="171450"/>
            <a:ext cx="3349625" cy="1999614"/>
            <a:chOff x="211137" y="171450"/>
            <a:chExt cx="3349625" cy="1999614"/>
          </a:xfrm>
        </p:grpSpPr>
        <p:sp>
          <p:nvSpPr>
            <p:cNvPr id="26" name="object 26" descr=""/>
            <p:cNvSpPr/>
            <p:nvPr/>
          </p:nvSpPr>
          <p:spPr>
            <a:xfrm>
              <a:off x="247650" y="190500"/>
              <a:ext cx="3293745" cy="1961514"/>
            </a:xfrm>
            <a:custGeom>
              <a:avLst/>
              <a:gdLst/>
              <a:ahLst/>
              <a:cxnLst/>
              <a:rect l="l" t="t" r="r" b="b"/>
              <a:pathLst>
                <a:path w="3293745" h="1961514">
                  <a:moveTo>
                    <a:pt x="3286125" y="0"/>
                  </a:moveTo>
                  <a:lnTo>
                    <a:pt x="3286125" y="1961388"/>
                  </a:lnTo>
                </a:path>
                <a:path w="3293745" h="1961514">
                  <a:moveTo>
                    <a:pt x="3293745" y="1943100"/>
                  </a:moveTo>
                  <a:lnTo>
                    <a:pt x="0" y="1943100"/>
                  </a:lnTo>
                </a:path>
              </a:pathLst>
            </a:custGeom>
            <a:ln w="381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1137" y="1544700"/>
              <a:ext cx="177800" cy="1778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0758" y="1225296"/>
              <a:ext cx="142671" cy="142620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685540" y="99949"/>
            <a:ext cx="4124325" cy="2667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solidFill>
                  <a:srgbClr val="000000"/>
                </a:solidFill>
              </a:rPr>
              <a:t>Softmax</a:t>
            </a:r>
            <a:r>
              <a:rPr dirty="0" sz="1550" spc="245">
                <a:solidFill>
                  <a:srgbClr val="000000"/>
                </a:solidFill>
              </a:rPr>
              <a:t> </a:t>
            </a:r>
            <a:r>
              <a:rPr dirty="0" sz="1550">
                <a:solidFill>
                  <a:srgbClr val="000000"/>
                </a:solidFill>
              </a:rPr>
              <a:t>regression</a:t>
            </a:r>
            <a:r>
              <a:rPr dirty="0" sz="1550" spc="100">
                <a:solidFill>
                  <a:srgbClr val="000000"/>
                </a:solidFill>
              </a:rPr>
              <a:t> </a:t>
            </a:r>
            <a:r>
              <a:rPr dirty="0" sz="1550">
                <a:solidFill>
                  <a:srgbClr val="000000"/>
                </a:solidFill>
              </a:rPr>
              <a:t>(4</a:t>
            </a:r>
            <a:r>
              <a:rPr dirty="0" sz="1550" spc="95">
                <a:solidFill>
                  <a:srgbClr val="000000"/>
                </a:solidFill>
              </a:rPr>
              <a:t> </a:t>
            </a:r>
            <a:r>
              <a:rPr dirty="0" sz="1550">
                <a:solidFill>
                  <a:srgbClr val="000000"/>
                </a:solidFill>
              </a:rPr>
              <a:t>possible</a:t>
            </a:r>
            <a:r>
              <a:rPr dirty="0" sz="1550" spc="170">
                <a:solidFill>
                  <a:srgbClr val="000000"/>
                </a:solidFill>
              </a:rPr>
              <a:t> </a:t>
            </a:r>
            <a:r>
              <a:rPr dirty="0" sz="1550" spc="-10">
                <a:solidFill>
                  <a:srgbClr val="000000"/>
                </a:solidFill>
              </a:rPr>
              <a:t>outputs)</a:t>
            </a:r>
            <a:endParaRPr sz="1550"/>
          </a:p>
        </p:txBody>
      </p:sp>
      <p:sp>
        <p:nvSpPr>
          <p:cNvPr id="30" name="object 30" descr=""/>
          <p:cNvSpPr/>
          <p:nvPr/>
        </p:nvSpPr>
        <p:spPr>
          <a:xfrm>
            <a:off x="4411345" y="583183"/>
            <a:ext cx="159385" cy="48260"/>
          </a:xfrm>
          <a:custGeom>
            <a:avLst/>
            <a:gdLst/>
            <a:ahLst/>
            <a:cxnLst/>
            <a:rect l="l" t="t" r="r" b="b"/>
            <a:pathLst>
              <a:path w="159385" h="48259">
                <a:moveTo>
                  <a:pt x="134874" y="0"/>
                </a:moveTo>
                <a:lnTo>
                  <a:pt x="129666" y="5841"/>
                </a:lnTo>
                <a:lnTo>
                  <a:pt x="145287" y="19430"/>
                </a:lnTo>
                <a:lnTo>
                  <a:pt x="0" y="19430"/>
                </a:lnTo>
                <a:lnTo>
                  <a:pt x="0" y="28575"/>
                </a:lnTo>
                <a:lnTo>
                  <a:pt x="145287" y="28575"/>
                </a:lnTo>
                <a:lnTo>
                  <a:pt x="129666" y="42163"/>
                </a:lnTo>
                <a:lnTo>
                  <a:pt x="134874" y="48005"/>
                </a:lnTo>
                <a:lnTo>
                  <a:pt x="159384" y="26796"/>
                </a:lnTo>
                <a:lnTo>
                  <a:pt x="159384" y="21208"/>
                </a:lnTo>
                <a:lnTo>
                  <a:pt x="134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4811395" y="583183"/>
            <a:ext cx="92710" cy="48260"/>
          </a:xfrm>
          <a:custGeom>
            <a:avLst/>
            <a:gdLst/>
            <a:ahLst/>
            <a:cxnLst/>
            <a:rect l="l" t="t" r="r" b="b"/>
            <a:pathLst>
              <a:path w="92710" h="48259">
                <a:moveTo>
                  <a:pt x="68199" y="0"/>
                </a:moveTo>
                <a:lnTo>
                  <a:pt x="62991" y="5841"/>
                </a:lnTo>
                <a:lnTo>
                  <a:pt x="78612" y="19430"/>
                </a:lnTo>
                <a:lnTo>
                  <a:pt x="0" y="19430"/>
                </a:lnTo>
                <a:lnTo>
                  <a:pt x="0" y="28575"/>
                </a:lnTo>
                <a:lnTo>
                  <a:pt x="78612" y="28575"/>
                </a:lnTo>
                <a:lnTo>
                  <a:pt x="62991" y="42163"/>
                </a:lnTo>
                <a:lnTo>
                  <a:pt x="68199" y="48005"/>
                </a:lnTo>
                <a:lnTo>
                  <a:pt x="92709" y="26796"/>
                </a:lnTo>
                <a:lnTo>
                  <a:pt x="92709" y="21208"/>
                </a:lnTo>
                <a:lnTo>
                  <a:pt x="68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3882009" y="528891"/>
            <a:ext cx="148463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𝑧</a:t>
            </a:r>
            <a:r>
              <a:rPr dirty="0" baseline="-15151" sz="165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baseline="-15151" sz="1650" spc="569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43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w</a:t>
            </a:r>
            <a:r>
              <a:rPr dirty="0" baseline="-15151" sz="165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baseline="-15151" sz="1650" spc="34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 spc="60">
                <a:latin typeface="Cambria Math"/>
                <a:cs typeface="Cambria Math"/>
              </a:rPr>
              <a:t>∙</a:t>
            </a:r>
            <a:r>
              <a:rPr dirty="0" sz="1550" spc="4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x</a:t>
            </a:r>
            <a:r>
              <a:rPr dirty="0" sz="1550" spc="2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-15">
                <a:latin typeface="Cambria Math"/>
                <a:cs typeface="Cambria Math"/>
              </a:rPr>
              <a:t> </a:t>
            </a:r>
            <a:r>
              <a:rPr dirty="0" sz="1550" spc="-25">
                <a:latin typeface="Cambria Math"/>
                <a:cs typeface="Cambria Math"/>
              </a:rPr>
              <a:t>𝑏</a:t>
            </a:r>
            <a:r>
              <a:rPr dirty="0" baseline="-15151" sz="1650" spc="-37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baseline="-15151" sz="1650">
              <a:latin typeface="Cambria Math"/>
              <a:cs typeface="Cambria Math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4438777" y="1761235"/>
            <a:ext cx="159385" cy="48260"/>
          </a:xfrm>
          <a:custGeom>
            <a:avLst/>
            <a:gdLst/>
            <a:ahLst/>
            <a:cxnLst/>
            <a:rect l="l" t="t" r="r" b="b"/>
            <a:pathLst>
              <a:path w="159385" h="48260">
                <a:moveTo>
                  <a:pt x="134874" y="0"/>
                </a:moveTo>
                <a:lnTo>
                  <a:pt x="129667" y="5841"/>
                </a:lnTo>
                <a:lnTo>
                  <a:pt x="145287" y="19430"/>
                </a:lnTo>
                <a:lnTo>
                  <a:pt x="0" y="19430"/>
                </a:lnTo>
                <a:lnTo>
                  <a:pt x="0" y="28701"/>
                </a:lnTo>
                <a:lnTo>
                  <a:pt x="145287" y="28701"/>
                </a:lnTo>
                <a:lnTo>
                  <a:pt x="129667" y="42163"/>
                </a:lnTo>
                <a:lnTo>
                  <a:pt x="134874" y="48133"/>
                </a:lnTo>
                <a:lnTo>
                  <a:pt x="159385" y="26924"/>
                </a:lnTo>
                <a:lnTo>
                  <a:pt x="159385" y="21209"/>
                </a:lnTo>
                <a:lnTo>
                  <a:pt x="134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4838827" y="1761235"/>
            <a:ext cx="92710" cy="48260"/>
          </a:xfrm>
          <a:custGeom>
            <a:avLst/>
            <a:gdLst/>
            <a:ahLst/>
            <a:cxnLst/>
            <a:rect l="l" t="t" r="r" b="b"/>
            <a:pathLst>
              <a:path w="92710" h="48260">
                <a:moveTo>
                  <a:pt x="68199" y="0"/>
                </a:moveTo>
                <a:lnTo>
                  <a:pt x="62992" y="5841"/>
                </a:lnTo>
                <a:lnTo>
                  <a:pt x="78612" y="19430"/>
                </a:lnTo>
                <a:lnTo>
                  <a:pt x="0" y="19430"/>
                </a:lnTo>
                <a:lnTo>
                  <a:pt x="0" y="28701"/>
                </a:lnTo>
                <a:lnTo>
                  <a:pt x="78612" y="28701"/>
                </a:lnTo>
                <a:lnTo>
                  <a:pt x="62992" y="42163"/>
                </a:lnTo>
                <a:lnTo>
                  <a:pt x="68199" y="48133"/>
                </a:lnTo>
                <a:lnTo>
                  <a:pt x="92710" y="26924"/>
                </a:lnTo>
                <a:lnTo>
                  <a:pt x="92710" y="21209"/>
                </a:lnTo>
                <a:lnTo>
                  <a:pt x="68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3909314" y="1708785"/>
            <a:ext cx="149415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Cambria Math"/>
                <a:cs typeface="Cambria Math"/>
              </a:rPr>
              <a:t>𝑧</a:t>
            </a:r>
            <a:r>
              <a:rPr dirty="0" baseline="-15151" sz="165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dirty="0" baseline="-15151" sz="1650" spc="45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80">
                <a:latin typeface="Cambria Math"/>
                <a:cs typeface="Cambria Math"/>
              </a:rPr>
              <a:t>  </a:t>
            </a:r>
            <a:r>
              <a:rPr dirty="0" sz="1550">
                <a:latin typeface="Cambria Math"/>
                <a:cs typeface="Cambria Math"/>
              </a:rPr>
              <a:t>w</a:t>
            </a:r>
            <a:r>
              <a:rPr dirty="0" baseline="-15151" sz="165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dirty="0" baseline="-15151" sz="1650" spc="352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550" spc="60">
                <a:latin typeface="Cambria Math"/>
                <a:cs typeface="Cambria Math"/>
              </a:rPr>
              <a:t>∙</a:t>
            </a:r>
            <a:r>
              <a:rPr dirty="0" sz="1550" spc="4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x</a:t>
            </a:r>
            <a:r>
              <a:rPr dirty="0" sz="1550" spc="2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50">
                <a:latin typeface="Cambria Math"/>
                <a:cs typeface="Cambria Math"/>
              </a:rPr>
              <a:t> </a:t>
            </a:r>
            <a:r>
              <a:rPr dirty="0" sz="1550" spc="-25">
                <a:latin typeface="Cambria Math"/>
                <a:cs typeface="Cambria Math"/>
              </a:rPr>
              <a:t>𝑏</a:t>
            </a:r>
            <a:r>
              <a:rPr dirty="0" baseline="-15151" sz="1650" spc="-37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endParaRPr baseline="-15151" sz="1650">
              <a:latin typeface="Cambria Math"/>
              <a:cs typeface="Cambria Math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4477384" y="2709926"/>
            <a:ext cx="159385" cy="48260"/>
          </a:xfrm>
          <a:custGeom>
            <a:avLst/>
            <a:gdLst/>
            <a:ahLst/>
            <a:cxnLst/>
            <a:rect l="l" t="t" r="r" b="b"/>
            <a:pathLst>
              <a:path w="159385" h="48260">
                <a:moveTo>
                  <a:pt x="134874" y="0"/>
                </a:moveTo>
                <a:lnTo>
                  <a:pt x="129666" y="5842"/>
                </a:lnTo>
                <a:lnTo>
                  <a:pt x="145287" y="19431"/>
                </a:lnTo>
                <a:lnTo>
                  <a:pt x="0" y="19431"/>
                </a:lnTo>
                <a:lnTo>
                  <a:pt x="0" y="28575"/>
                </a:lnTo>
                <a:lnTo>
                  <a:pt x="145287" y="28575"/>
                </a:lnTo>
                <a:lnTo>
                  <a:pt x="129666" y="42163"/>
                </a:lnTo>
                <a:lnTo>
                  <a:pt x="134874" y="48006"/>
                </a:lnTo>
                <a:lnTo>
                  <a:pt x="159385" y="26797"/>
                </a:lnTo>
                <a:lnTo>
                  <a:pt x="159385" y="21209"/>
                </a:lnTo>
                <a:lnTo>
                  <a:pt x="134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4877434" y="2709926"/>
            <a:ext cx="92710" cy="48260"/>
          </a:xfrm>
          <a:custGeom>
            <a:avLst/>
            <a:gdLst/>
            <a:ahLst/>
            <a:cxnLst/>
            <a:rect l="l" t="t" r="r" b="b"/>
            <a:pathLst>
              <a:path w="92710" h="48260">
                <a:moveTo>
                  <a:pt x="68199" y="0"/>
                </a:moveTo>
                <a:lnTo>
                  <a:pt x="62991" y="5842"/>
                </a:lnTo>
                <a:lnTo>
                  <a:pt x="78612" y="19431"/>
                </a:lnTo>
                <a:lnTo>
                  <a:pt x="0" y="19431"/>
                </a:lnTo>
                <a:lnTo>
                  <a:pt x="0" y="28575"/>
                </a:lnTo>
                <a:lnTo>
                  <a:pt x="78612" y="28575"/>
                </a:lnTo>
                <a:lnTo>
                  <a:pt x="62991" y="42163"/>
                </a:lnTo>
                <a:lnTo>
                  <a:pt x="68199" y="48006"/>
                </a:lnTo>
                <a:lnTo>
                  <a:pt x="92710" y="26797"/>
                </a:lnTo>
                <a:lnTo>
                  <a:pt x="92710" y="21209"/>
                </a:lnTo>
                <a:lnTo>
                  <a:pt x="68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3948176" y="2659697"/>
            <a:ext cx="14941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𝑧</a:t>
            </a:r>
            <a:r>
              <a:rPr dirty="0" baseline="-15151" sz="1650">
                <a:solidFill>
                  <a:srgbClr val="FF9300"/>
                </a:solidFill>
                <a:latin typeface="Cambria Math"/>
                <a:cs typeface="Cambria Math"/>
              </a:rPr>
              <a:t>3</a:t>
            </a:r>
            <a:r>
              <a:rPr dirty="0" baseline="-15151" sz="1650" spc="457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85">
                <a:latin typeface="Cambria Math"/>
                <a:cs typeface="Cambria Math"/>
              </a:rPr>
              <a:t>  </a:t>
            </a:r>
            <a:r>
              <a:rPr dirty="0" sz="1550">
                <a:latin typeface="Cambria Math"/>
                <a:cs typeface="Cambria Math"/>
              </a:rPr>
              <a:t>w</a:t>
            </a:r>
            <a:r>
              <a:rPr dirty="0" baseline="-15151" sz="1650">
                <a:solidFill>
                  <a:srgbClr val="FF9300"/>
                </a:solidFill>
                <a:latin typeface="Cambria Math"/>
                <a:cs typeface="Cambria Math"/>
              </a:rPr>
              <a:t>3</a:t>
            </a:r>
            <a:r>
              <a:rPr dirty="0" baseline="-15151" sz="1650" spc="352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550" spc="60">
                <a:latin typeface="Cambria Math"/>
                <a:cs typeface="Cambria Math"/>
              </a:rPr>
              <a:t>∙</a:t>
            </a:r>
            <a:r>
              <a:rPr dirty="0" sz="1550" spc="3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x</a:t>
            </a:r>
            <a:r>
              <a:rPr dirty="0" sz="1550" spc="2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60">
                <a:latin typeface="Cambria Math"/>
                <a:cs typeface="Cambria Math"/>
              </a:rPr>
              <a:t> </a:t>
            </a:r>
            <a:r>
              <a:rPr dirty="0" sz="1550" spc="-25">
                <a:latin typeface="Cambria Math"/>
                <a:cs typeface="Cambria Math"/>
              </a:rPr>
              <a:t>𝑏</a:t>
            </a:r>
            <a:r>
              <a:rPr dirty="0" baseline="-15151" sz="1650" spc="-37">
                <a:solidFill>
                  <a:srgbClr val="FF9300"/>
                </a:solidFill>
                <a:latin typeface="Cambria Math"/>
                <a:cs typeface="Cambria Math"/>
              </a:rPr>
              <a:t>3</a:t>
            </a:r>
            <a:endParaRPr baseline="-15151" sz="1650">
              <a:latin typeface="Cambria Math"/>
              <a:cs typeface="Cambria Math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4480686" y="3749802"/>
            <a:ext cx="159385" cy="48260"/>
          </a:xfrm>
          <a:custGeom>
            <a:avLst/>
            <a:gdLst/>
            <a:ahLst/>
            <a:cxnLst/>
            <a:rect l="l" t="t" r="r" b="b"/>
            <a:pathLst>
              <a:path w="159385" h="48260">
                <a:moveTo>
                  <a:pt x="134747" y="0"/>
                </a:moveTo>
                <a:lnTo>
                  <a:pt x="129666" y="5969"/>
                </a:lnTo>
                <a:lnTo>
                  <a:pt x="145287" y="19431"/>
                </a:lnTo>
                <a:lnTo>
                  <a:pt x="0" y="19431"/>
                </a:lnTo>
                <a:lnTo>
                  <a:pt x="0" y="28702"/>
                </a:lnTo>
                <a:lnTo>
                  <a:pt x="145287" y="28702"/>
                </a:lnTo>
                <a:lnTo>
                  <a:pt x="129666" y="42291"/>
                </a:lnTo>
                <a:lnTo>
                  <a:pt x="134747" y="48133"/>
                </a:lnTo>
                <a:lnTo>
                  <a:pt x="159258" y="26924"/>
                </a:lnTo>
                <a:lnTo>
                  <a:pt x="159258" y="21209"/>
                </a:lnTo>
                <a:lnTo>
                  <a:pt x="134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4880736" y="3749802"/>
            <a:ext cx="92710" cy="48260"/>
          </a:xfrm>
          <a:custGeom>
            <a:avLst/>
            <a:gdLst/>
            <a:ahLst/>
            <a:cxnLst/>
            <a:rect l="l" t="t" r="r" b="b"/>
            <a:pathLst>
              <a:path w="92710" h="48260">
                <a:moveTo>
                  <a:pt x="68072" y="0"/>
                </a:moveTo>
                <a:lnTo>
                  <a:pt x="62991" y="5969"/>
                </a:lnTo>
                <a:lnTo>
                  <a:pt x="78612" y="19431"/>
                </a:lnTo>
                <a:lnTo>
                  <a:pt x="0" y="19431"/>
                </a:lnTo>
                <a:lnTo>
                  <a:pt x="0" y="28702"/>
                </a:lnTo>
                <a:lnTo>
                  <a:pt x="78612" y="28702"/>
                </a:lnTo>
                <a:lnTo>
                  <a:pt x="62991" y="42291"/>
                </a:lnTo>
                <a:lnTo>
                  <a:pt x="68072" y="48133"/>
                </a:lnTo>
                <a:lnTo>
                  <a:pt x="92583" y="26924"/>
                </a:lnTo>
                <a:lnTo>
                  <a:pt x="92583" y="21209"/>
                </a:lnTo>
                <a:lnTo>
                  <a:pt x="68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3951351" y="3701415"/>
            <a:ext cx="14941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𝑧</a:t>
            </a:r>
            <a:r>
              <a:rPr dirty="0" baseline="-15151" sz="1650">
                <a:solidFill>
                  <a:srgbClr val="7030A0"/>
                </a:solidFill>
                <a:latin typeface="Cambria Math"/>
                <a:cs typeface="Cambria Math"/>
              </a:rPr>
              <a:t>4</a:t>
            </a:r>
            <a:r>
              <a:rPr dirty="0" baseline="-15151" sz="1650" spc="45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80">
                <a:latin typeface="Cambria Math"/>
                <a:cs typeface="Cambria Math"/>
              </a:rPr>
              <a:t>  </a:t>
            </a:r>
            <a:r>
              <a:rPr dirty="0" sz="1550">
                <a:latin typeface="Cambria Math"/>
                <a:cs typeface="Cambria Math"/>
              </a:rPr>
              <a:t>w</a:t>
            </a:r>
            <a:r>
              <a:rPr dirty="0" baseline="-15151" sz="1650">
                <a:solidFill>
                  <a:srgbClr val="7030A0"/>
                </a:solidFill>
                <a:latin typeface="Cambria Math"/>
                <a:cs typeface="Cambria Math"/>
              </a:rPr>
              <a:t>4</a:t>
            </a:r>
            <a:r>
              <a:rPr dirty="0" baseline="-15151" sz="1650" spc="352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sz="1550" spc="60">
                <a:latin typeface="Cambria Math"/>
                <a:cs typeface="Cambria Math"/>
              </a:rPr>
              <a:t>∙</a:t>
            </a:r>
            <a:r>
              <a:rPr dirty="0" sz="1550" spc="4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x</a:t>
            </a:r>
            <a:r>
              <a:rPr dirty="0" sz="1550" spc="2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55">
                <a:latin typeface="Cambria Math"/>
                <a:cs typeface="Cambria Math"/>
              </a:rPr>
              <a:t> </a:t>
            </a:r>
            <a:r>
              <a:rPr dirty="0" sz="1550" spc="-25">
                <a:latin typeface="Cambria Math"/>
                <a:cs typeface="Cambria Math"/>
              </a:rPr>
              <a:t>𝑏</a:t>
            </a:r>
            <a:r>
              <a:rPr dirty="0" baseline="-15151" sz="1650" spc="-37">
                <a:solidFill>
                  <a:srgbClr val="7030A0"/>
                </a:solidFill>
                <a:latin typeface="Cambria Math"/>
                <a:cs typeface="Cambria Math"/>
              </a:rPr>
              <a:t>4</a:t>
            </a:r>
            <a:endParaRPr baseline="-15151" sz="1650">
              <a:latin typeface="Cambria Math"/>
              <a:cs typeface="Cambria Math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3671951" y="3767201"/>
            <a:ext cx="180975" cy="152400"/>
          </a:xfrm>
          <a:custGeom>
            <a:avLst/>
            <a:gdLst/>
            <a:ahLst/>
            <a:cxnLst/>
            <a:rect l="l" t="t" r="r" b="b"/>
            <a:pathLst>
              <a:path w="180975" h="152400">
                <a:moveTo>
                  <a:pt x="0" y="152336"/>
                </a:moveTo>
                <a:lnTo>
                  <a:pt x="90424" y="0"/>
                </a:lnTo>
                <a:lnTo>
                  <a:pt x="180975" y="152336"/>
                </a:lnTo>
                <a:lnTo>
                  <a:pt x="0" y="152336"/>
                </a:lnTo>
                <a:close/>
              </a:path>
            </a:pathLst>
          </a:custGeom>
          <a:ln w="254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3" name="object 4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678301" y="1773301"/>
            <a:ext cx="177800" cy="177800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80459" y="608837"/>
            <a:ext cx="142748" cy="142621"/>
          </a:xfrm>
          <a:prstGeom prst="rect">
            <a:avLst/>
          </a:prstGeom>
        </p:spPr>
      </p:pic>
      <p:sp>
        <p:nvSpPr>
          <p:cNvPr id="45" name="object 45" descr=""/>
          <p:cNvSpPr/>
          <p:nvPr/>
        </p:nvSpPr>
        <p:spPr>
          <a:xfrm>
            <a:off x="3719576" y="2738501"/>
            <a:ext cx="114300" cy="133350"/>
          </a:xfrm>
          <a:custGeom>
            <a:avLst/>
            <a:gdLst/>
            <a:ahLst/>
            <a:cxnLst/>
            <a:rect l="l" t="t" r="r" b="b"/>
            <a:pathLst>
              <a:path w="114300" h="133350">
                <a:moveTo>
                  <a:pt x="0" y="133350"/>
                </a:moveTo>
                <a:lnTo>
                  <a:pt x="114300" y="133350"/>
                </a:lnTo>
                <a:lnTo>
                  <a:pt x="114300" y="0"/>
                </a:lnTo>
                <a:lnTo>
                  <a:pt x="0" y="0"/>
                </a:lnTo>
                <a:lnTo>
                  <a:pt x="0" y="133350"/>
                </a:lnTo>
                <a:close/>
              </a:path>
            </a:pathLst>
          </a:custGeom>
          <a:ln w="25400">
            <a:solidFill>
              <a:srgbClr val="FF9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6509511" y="1862201"/>
            <a:ext cx="1828800" cy="9525"/>
          </a:xfrm>
          <a:custGeom>
            <a:avLst/>
            <a:gdLst/>
            <a:ahLst/>
            <a:cxnLst/>
            <a:rect l="l" t="t" r="r" b="b"/>
            <a:pathLst>
              <a:path w="1828800" h="9525">
                <a:moveTo>
                  <a:pt x="1828800" y="0"/>
                </a:moveTo>
                <a:lnTo>
                  <a:pt x="0" y="0"/>
                </a:lnTo>
                <a:lnTo>
                  <a:pt x="0" y="9525"/>
                </a:lnTo>
                <a:lnTo>
                  <a:pt x="1828800" y="9525"/>
                </a:lnTo>
                <a:lnTo>
                  <a:pt x="1828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6001384" y="1359092"/>
            <a:ext cx="2362200" cy="750570"/>
          </a:xfrm>
          <a:prstGeom prst="rect">
            <a:avLst/>
          </a:prstGeom>
        </p:spPr>
        <p:txBody>
          <a:bodyPr wrap="square" lIns="0" tIns="137795" rIns="0" bIns="0" rtlCol="0" vert="horz">
            <a:spAutoFit/>
          </a:bodyPr>
          <a:lstStyle/>
          <a:p>
            <a:pPr algn="ctr" marL="476250">
              <a:lnSpc>
                <a:spcPct val="100000"/>
              </a:lnSpc>
              <a:spcBef>
                <a:spcPts val="1085"/>
              </a:spcBef>
            </a:pPr>
            <a:r>
              <a:rPr dirty="0" baseline="-21505" sz="2325" spc="82">
                <a:latin typeface="Cambria Math"/>
                <a:cs typeface="Cambria Math"/>
              </a:rPr>
              <a:t>𝑒</a:t>
            </a:r>
            <a:r>
              <a:rPr dirty="0" sz="1100" spc="55">
                <a:latin typeface="Cambria Math"/>
                <a:cs typeface="Cambria Math"/>
              </a:rPr>
              <a:t>𝑧</a:t>
            </a:r>
            <a:r>
              <a:rPr dirty="0" baseline="-17543" sz="1425" spc="82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endParaRPr baseline="-17543" sz="1425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994"/>
              </a:spcBef>
            </a:pPr>
            <a:r>
              <a:rPr dirty="0" baseline="37634" sz="2325">
                <a:latin typeface="Cambria Math"/>
                <a:cs typeface="Cambria Math"/>
              </a:rPr>
              <a:t>𝑎</a:t>
            </a:r>
            <a:r>
              <a:rPr dirty="0" baseline="37878" sz="165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dirty="0" baseline="37878" sz="1650" spc="48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37634" sz="2325">
                <a:latin typeface="Cambria Math"/>
                <a:cs typeface="Cambria Math"/>
              </a:rPr>
              <a:t>=</a:t>
            </a:r>
            <a:r>
              <a:rPr dirty="0" baseline="37634" sz="2325" spc="225">
                <a:latin typeface="Cambria Math"/>
                <a:cs typeface="Cambria Math"/>
              </a:rPr>
              <a:t> </a:t>
            </a:r>
            <a:r>
              <a:rPr dirty="0" sz="1550" spc="50">
                <a:latin typeface="Cambria Math"/>
                <a:cs typeface="Cambria Math"/>
              </a:rPr>
              <a:t>𝑒</a:t>
            </a:r>
            <a:r>
              <a:rPr dirty="0" baseline="22727" sz="1650" spc="75">
                <a:latin typeface="Cambria Math"/>
                <a:cs typeface="Cambria Math"/>
              </a:rPr>
              <a:t>𝑧</a:t>
            </a:r>
            <a:r>
              <a:rPr dirty="0" baseline="8771" sz="1425" spc="75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baseline="8771" sz="1425" spc="412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70">
                <a:latin typeface="Cambria Math"/>
                <a:cs typeface="Cambria Math"/>
              </a:rPr>
              <a:t> </a:t>
            </a:r>
            <a:r>
              <a:rPr dirty="0" sz="1550" spc="75">
                <a:latin typeface="Cambria Math"/>
                <a:cs typeface="Cambria Math"/>
              </a:rPr>
              <a:t>𝑒</a:t>
            </a:r>
            <a:r>
              <a:rPr dirty="0" baseline="22727" sz="1650" spc="112">
                <a:latin typeface="Cambria Math"/>
                <a:cs typeface="Cambria Math"/>
              </a:rPr>
              <a:t>𝑧</a:t>
            </a:r>
            <a:r>
              <a:rPr dirty="0" baseline="8771" sz="1425" spc="112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dirty="0" baseline="8771" sz="1425" spc="30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70">
                <a:latin typeface="Cambria Math"/>
                <a:cs typeface="Cambria Math"/>
              </a:rPr>
              <a:t> </a:t>
            </a:r>
            <a:r>
              <a:rPr dirty="0" sz="1550" spc="80">
                <a:latin typeface="Cambria Math"/>
                <a:cs typeface="Cambria Math"/>
              </a:rPr>
              <a:t>𝑒</a:t>
            </a:r>
            <a:r>
              <a:rPr dirty="0" baseline="22727" sz="1650" spc="120">
                <a:latin typeface="Cambria Math"/>
                <a:cs typeface="Cambria Math"/>
              </a:rPr>
              <a:t>𝑧</a:t>
            </a:r>
            <a:r>
              <a:rPr dirty="0" baseline="8771" sz="1425" spc="120">
                <a:solidFill>
                  <a:srgbClr val="FF9300"/>
                </a:solidFill>
                <a:latin typeface="Cambria Math"/>
                <a:cs typeface="Cambria Math"/>
              </a:rPr>
              <a:t>3</a:t>
            </a:r>
            <a:r>
              <a:rPr dirty="0" baseline="8771" sz="1425" spc="412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-10">
                <a:latin typeface="Cambria Math"/>
                <a:cs typeface="Cambria Math"/>
              </a:rPr>
              <a:t> </a:t>
            </a:r>
            <a:r>
              <a:rPr dirty="0" sz="1550" spc="50">
                <a:latin typeface="Cambria Math"/>
                <a:cs typeface="Cambria Math"/>
              </a:rPr>
              <a:t>𝑒</a:t>
            </a:r>
            <a:r>
              <a:rPr dirty="0" baseline="22727" sz="1650" spc="75">
                <a:latin typeface="Cambria Math"/>
                <a:cs typeface="Cambria Math"/>
              </a:rPr>
              <a:t>𝑧</a:t>
            </a:r>
            <a:r>
              <a:rPr dirty="0" baseline="8771" sz="1425" spc="75">
                <a:solidFill>
                  <a:srgbClr val="7030A0"/>
                </a:solidFill>
                <a:latin typeface="Cambria Math"/>
                <a:cs typeface="Cambria Math"/>
              </a:rPr>
              <a:t>4</a:t>
            </a:r>
            <a:endParaRPr baseline="8771" sz="1425">
              <a:latin typeface="Cambria Math"/>
              <a:cs typeface="Cambria Math"/>
            </a:endParaRPr>
          </a:p>
        </p:txBody>
      </p:sp>
      <p:pic>
        <p:nvPicPr>
          <p:cNvPr id="48" name="object 4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18487" y="683894"/>
            <a:ext cx="421732" cy="158622"/>
          </a:xfrm>
          <a:prstGeom prst="rect">
            <a:avLst/>
          </a:prstGeom>
        </p:spPr>
      </p:pic>
      <p:sp>
        <p:nvSpPr>
          <p:cNvPr id="49" name="object 49" descr=""/>
          <p:cNvSpPr/>
          <p:nvPr/>
        </p:nvSpPr>
        <p:spPr>
          <a:xfrm>
            <a:off x="6592697" y="1280286"/>
            <a:ext cx="701040" cy="173355"/>
          </a:xfrm>
          <a:custGeom>
            <a:avLst/>
            <a:gdLst/>
            <a:ahLst/>
            <a:cxnLst/>
            <a:rect l="l" t="t" r="r" b="b"/>
            <a:pathLst>
              <a:path w="701040" h="173355">
                <a:moveTo>
                  <a:pt x="55880" y="12065"/>
                </a:moveTo>
                <a:lnTo>
                  <a:pt x="53467" y="5207"/>
                </a:lnTo>
                <a:lnTo>
                  <a:pt x="41275" y="9626"/>
                </a:lnTo>
                <a:lnTo>
                  <a:pt x="30607" y="15989"/>
                </a:lnTo>
                <a:lnTo>
                  <a:pt x="7759" y="46507"/>
                </a:lnTo>
                <a:lnTo>
                  <a:pt x="0" y="89154"/>
                </a:lnTo>
                <a:lnTo>
                  <a:pt x="850" y="104495"/>
                </a:lnTo>
                <a:lnTo>
                  <a:pt x="13716" y="143637"/>
                </a:lnTo>
                <a:lnTo>
                  <a:pt x="53467" y="172847"/>
                </a:lnTo>
                <a:lnTo>
                  <a:pt x="55499" y="166116"/>
                </a:lnTo>
                <a:lnTo>
                  <a:pt x="45961" y="161861"/>
                </a:lnTo>
                <a:lnTo>
                  <a:pt x="37744" y="155943"/>
                </a:lnTo>
                <a:lnTo>
                  <a:pt x="17716" y="116446"/>
                </a:lnTo>
                <a:lnTo>
                  <a:pt x="15227" y="88265"/>
                </a:lnTo>
                <a:lnTo>
                  <a:pt x="15849" y="73952"/>
                </a:lnTo>
                <a:lnTo>
                  <a:pt x="30835" y="29540"/>
                </a:lnTo>
                <a:lnTo>
                  <a:pt x="46177" y="16294"/>
                </a:lnTo>
                <a:lnTo>
                  <a:pt x="55880" y="12065"/>
                </a:lnTo>
                <a:close/>
              </a:path>
              <a:path w="701040" h="173355">
                <a:moveTo>
                  <a:pt x="533908" y="6477"/>
                </a:moveTo>
                <a:lnTo>
                  <a:pt x="520192" y="6477"/>
                </a:lnTo>
                <a:lnTo>
                  <a:pt x="520192" y="170942"/>
                </a:lnTo>
                <a:lnTo>
                  <a:pt x="533908" y="170942"/>
                </a:lnTo>
                <a:lnTo>
                  <a:pt x="533908" y="6477"/>
                </a:lnTo>
                <a:close/>
              </a:path>
              <a:path w="701040" h="173355">
                <a:moveTo>
                  <a:pt x="641223" y="19177"/>
                </a:moveTo>
                <a:lnTo>
                  <a:pt x="618998" y="0"/>
                </a:lnTo>
                <a:lnTo>
                  <a:pt x="614426" y="5334"/>
                </a:lnTo>
                <a:lnTo>
                  <a:pt x="628523" y="17653"/>
                </a:lnTo>
                <a:lnTo>
                  <a:pt x="555625" y="17653"/>
                </a:lnTo>
                <a:lnTo>
                  <a:pt x="555625" y="25908"/>
                </a:lnTo>
                <a:lnTo>
                  <a:pt x="628523" y="25908"/>
                </a:lnTo>
                <a:lnTo>
                  <a:pt x="614426" y="38227"/>
                </a:lnTo>
                <a:lnTo>
                  <a:pt x="618998" y="43434"/>
                </a:lnTo>
                <a:lnTo>
                  <a:pt x="641223" y="24257"/>
                </a:lnTo>
                <a:lnTo>
                  <a:pt x="641223" y="19177"/>
                </a:lnTo>
                <a:close/>
              </a:path>
              <a:path w="701040" h="173355">
                <a:moveTo>
                  <a:pt x="700532" y="89154"/>
                </a:moveTo>
                <a:lnTo>
                  <a:pt x="692708" y="46507"/>
                </a:lnTo>
                <a:lnTo>
                  <a:pt x="669823" y="15989"/>
                </a:lnTo>
                <a:lnTo>
                  <a:pt x="647065" y="5207"/>
                </a:lnTo>
                <a:lnTo>
                  <a:pt x="644652" y="12065"/>
                </a:lnTo>
                <a:lnTo>
                  <a:pt x="654342" y="16294"/>
                </a:lnTo>
                <a:lnTo>
                  <a:pt x="662660" y="22098"/>
                </a:lnTo>
                <a:lnTo>
                  <a:pt x="682675" y="60921"/>
                </a:lnTo>
                <a:lnTo>
                  <a:pt x="685165" y="88265"/>
                </a:lnTo>
                <a:lnTo>
                  <a:pt x="684542" y="103035"/>
                </a:lnTo>
                <a:lnTo>
                  <a:pt x="669632" y="148386"/>
                </a:lnTo>
                <a:lnTo>
                  <a:pt x="644906" y="166116"/>
                </a:lnTo>
                <a:lnTo>
                  <a:pt x="647065" y="172847"/>
                </a:lnTo>
                <a:lnTo>
                  <a:pt x="686689" y="143637"/>
                </a:lnTo>
                <a:lnTo>
                  <a:pt x="699668" y="104495"/>
                </a:lnTo>
                <a:lnTo>
                  <a:pt x="700532" y="89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6275451" y="1231328"/>
            <a:ext cx="9810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𝑃</a:t>
            </a:r>
            <a:r>
              <a:rPr dirty="0" sz="1400" spc="32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𝑦</a:t>
            </a:r>
            <a:r>
              <a:rPr dirty="0" sz="1400" spc="10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1</a:t>
            </a:r>
            <a:r>
              <a:rPr dirty="0" sz="1400" spc="18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6623672" y="2199512"/>
            <a:ext cx="701040" cy="173355"/>
          </a:xfrm>
          <a:custGeom>
            <a:avLst/>
            <a:gdLst/>
            <a:ahLst/>
            <a:cxnLst/>
            <a:rect l="l" t="t" r="r" b="b"/>
            <a:pathLst>
              <a:path w="701040" h="173355">
                <a:moveTo>
                  <a:pt x="55765" y="12065"/>
                </a:moveTo>
                <a:lnTo>
                  <a:pt x="53479" y="5207"/>
                </a:lnTo>
                <a:lnTo>
                  <a:pt x="41275" y="9626"/>
                </a:lnTo>
                <a:lnTo>
                  <a:pt x="30594" y="15989"/>
                </a:lnTo>
                <a:lnTo>
                  <a:pt x="7721" y="46507"/>
                </a:lnTo>
                <a:lnTo>
                  <a:pt x="0" y="89154"/>
                </a:lnTo>
                <a:lnTo>
                  <a:pt x="863" y="104571"/>
                </a:lnTo>
                <a:lnTo>
                  <a:pt x="13728" y="143637"/>
                </a:lnTo>
                <a:lnTo>
                  <a:pt x="53479" y="172847"/>
                </a:lnTo>
                <a:lnTo>
                  <a:pt x="55511" y="166116"/>
                </a:lnTo>
                <a:lnTo>
                  <a:pt x="45961" y="161874"/>
                </a:lnTo>
                <a:lnTo>
                  <a:pt x="37706" y="155994"/>
                </a:lnTo>
                <a:lnTo>
                  <a:pt x="17729" y="116446"/>
                </a:lnTo>
                <a:lnTo>
                  <a:pt x="15252" y="88265"/>
                </a:lnTo>
                <a:lnTo>
                  <a:pt x="15862" y="73952"/>
                </a:lnTo>
                <a:lnTo>
                  <a:pt x="30797" y="29540"/>
                </a:lnTo>
                <a:lnTo>
                  <a:pt x="46113" y="16294"/>
                </a:lnTo>
                <a:lnTo>
                  <a:pt x="55765" y="12065"/>
                </a:lnTo>
                <a:close/>
              </a:path>
              <a:path w="701040" h="173355">
                <a:moveTo>
                  <a:pt x="533793" y="6477"/>
                </a:moveTo>
                <a:lnTo>
                  <a:pt x="520204" y="6477"/>
                </a:lnTo>
                <a:lnTo>
                  <a:pt x="520204" y="170942"/>
                </a:lnTo>
                <a:lnTo>
                  <a:pt x="533793" y="170942"/>
                </a:lnTo>
                <a:lnTo>
                  <a:pt x="533793" y="6477"/>
                </a:lnTo>
                <a:close/>
              </a:path>
              <a:path w="701040" h="173355">
                <a:moveTo>
                  <a:pt x="641235" y="19177"/>
                </a:moveTo>
                <a:lnTo>
                  <a:pt x="619010" y="0"/>
                </a:lnTo>
                <a:lnTo>
                  <a:pt x="614311" y="5334"/>
                </a:lnTo>
                <a:lnTo>
                  <a:pt x="628535" y="17653"/>
                </a:lnTo>
                <a:lnTo>
                  <a:pt x="555510" y="17653"/>
                </a:lnTo>
                <a:lnTo>
                  <a:pt x="555510" y="25908"/>
                </a:lnTo>
                <a:lnTo>
                  <a:pt x="628535" y="25908"/>
                </a:lnTo>
                <a:lnTo>
                  <a:pt x="614311" y="38227"/>
                </a:lnTo>
                <a:lnTo>
                  <a:pt x="619010" y="43561"/>
                </a:lnTo>
                <a:lnTo>
                  <a:pt x="641235" y="24384"/>
                </a:lnTo>
                <a:lnTo>
                  <a:pt x="641235" y="19177"/>
                </a:lnTo>
                <a:close/>
              </a:path>
              <a:path w="701040" h="173355">
                <a:moveTo>
                  <a:pt x="700417" y="89154"/>
                </a:moveTo>
                <a:lnTo>
                  <a:pt x="692696" y="46507"/>
                </a:lnTo>
                <a:lnTo>
                  <a:pt x="669836" y="15989"/>
                </a:lnTo>
                <a:lnTo>
                  <a:pt x="647077" y="5207"/>
                </a:lnTo>
                <a:lnTo>
                  <a:pt x="644664" y="12065"/>
                </a:lnTo>
                <a:lnTo>
                  <a:pt x="654354" y="16294"/>
                </a:lnTo>
                <a:lnTo>
                  <a:pt x="662673" y="22098"/>
                </a:lnTo>
                <a:lnTo>
                  <a:pt x="682701" y="60921"/>
                </a:lnTo>
                <a:lnTo>
                  <a:pt x="685177" y="88265"/>
                </a:lnTo>
                <a:lnTo>
                  <a:pt x="684555" y="103035"/>
                </a:lnTo>
                <a:lnTo>
                  <a:pt x="669645" y="148437"/>
                </a:lnTo>
                <a:lnTo>
                  <a:pt x="644918" y="166116"/>
                </a:lnTo>
                <a:lnTo>
                  <a:pt x="647077" y="172847"/>
                </a:lnTo>
                <a:lnTo>
                  <a:pt x="686701" y="143637"/>
                </a:lnTo>
                <a:lnTo>
                  <a:pt x="699554" y="104571"/>
                </a:lnTo>
                <a:lnTo>
                  <a:pt x="700417" y="89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6450838" y="2790570"/>
            <a:ext cx="1828800" cy="9525"/>
          </a:xfrm>
          <a:custGeom>
            <a:avLst/>
            <a:gdLst/>
            <a:ahLst/>
            <a:cxnLst/>
            <a:rect l="l" t="t" r="r" b="b"/>
            <a:pathLst>
              <a:path w="1828800" h="9525">
                <a:moveTo>
                  <a:pt x="1828800" y="0"/>
                </a:moveTo>
                <a:lnTo>
                  <a:pt x="0" y="0"/>
                </a:lnTo>
                <a:lnTo>
                  <a:pt x="0" y="9525"/>
                </a:lnTo>
                <a:lnTo>
                  <a:pt x="1828800" y="9525"/>
                </a:lnTo>
                <a:lnTo>
                  <a:pt x="1828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5942710" y="2115326"/>
            <a:ext cx="2362200" cy="92456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375920">
              <a:lnSpc>
                <a:spcPct val="100000"/>
              </a:lnSpc>
              <a:spcBef>
                <a:spcPts val="415"/>
              </a:spcBef>
            </a:pP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𝑃</a:t>
            </a:r>
            <a:r>
              <a:rPr dirty="0" sz="1400" spc="32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𝑦</a:t>
            </a:r>
            <a:r>
              <a:rPr dirty="0" sz="1400" spc="10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2</a:t>
            </a:r>
            <a:r>
              <a:rPr dirty="0" sz="1400" spc="180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  <a:p>
            <a:pPr algn="ctr" marL="476250">
              <a:lnSpc>
                <a:spcPct val="100000"/>
              </a:lnSpc>
              <a:spcBef>
                <a:spcPts val="355"/>
              </a:spcBef>
            </a:pPr>
            <a:r>
              <a:rPr dirty="0" baseline="-21505" sz="2325" spc="82">
                <a:latin typeface="Cambria Math"/>
                <a:cs typeface="Cambria Math"/>
              </a:rPr>
              <a:t>𝑒</a:t>
            </a:r>
            <a:r>
              <a:rPr dirty="0" sz="1100" spc="55">
                <a:latin typeface="Cambria Math"/>
                <a:cs typeface="Cambria Math"/>
              </a:rPr>
              <a:t>𝑧</a:t>
            </a:r>
            <a:r>
              <a:rPr dirty="0" baseline="-17543" sz="1425" spc="82">
                <a:solidFill>
                  <a:srgbClr val="FF9300"/>
                </a:solidFill>
                <a:latin typeface="Cambria Math"/>
                <a:cs typeface="Cambria Math"/>
              </a:rPr>
              <a:t>3</a:t>
            </a:r>
            <a:endParaRPr baseline="-17543" sz="1425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000"/>
              </a:spcBef>
            </a:pPr>
            <a:r>
              <a:rPr dirty="0" baseline="37634" sz="2325">
                <a:latin typeface="Cambria Math"/>
                <a:cs typeface="Cambria Math"/>
              </a:rPr>
              <a:t>𝑎</a:t>
            </a:r>
            <a:r>
              <a:rPr dirty="0" baseline="37878" sz="1650">
                <a:solidFill>
                  <a:srgbClr val="FF9300"/>
                </a:solidFill>
                <a:latin typeface="Cambria Math"/>
                <a:cs typeface="Cambria Math"/>
              </a:rPr>
              <a:t>3</a:t>
            </a:r>
            <a:r>
              <a:rPr dirty="0" baseline="37878" sz="1650" spc="487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baseline="37634" sz="2325">
                <a:latin typeface="Cambria Math"/>
                <a:cs typeface="Cambria Math"/>
              </a:rPr>
              <a:t>=</a:t>
            </a:r>
            <a:r>
              <a:rPr dirty="0" baseline="37634" sz="2325" spc="225">
                <a:latin typeface="Cambria Math"/>
                <a:cs typeface="Cambria Math"/>
              </a:rPr>
              <a:t> </a:t>
            </a:r>
            <a:r>
              <a:rPr dirty="0" sz="1550" spc="50">
                <a:latin typeface="Cambria Math"/>
                <a:cs typeface="Cambria Math"/>
              </a:rPr>
              <a:t>𝑒</a:t>
            </a:r>
            <a:r>
              <a:rPr dirty="0" baseline="22727" sz="1650" spc="75">
                <a:latin typeface="Cambria Math"/>
                <a:cs typeface="Cambria Math"/>
              </a:rPr>
              <a:t>𝑧</a:t>
            </a:r>
            <a:r>
              <a:rPr dirty="0" baseline="8771" sz="1425" spc="75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baseline="8771" sz="1425" spc="412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75">
                <a:latin typeface="Cambria Math"/>
                <a:cs typeface="Cambria Math"/>
              </a:rPr>
              <a:t> </a:t>
            </a:r>
            <a:r>
              <a:rPr dirty="0" sz="1550" spc="80">
                <a:latin typeface="Cambria Math"/>
                <a:cs typeface="Cambria Math"/>
              </a:rPr>
              <a:t>𝑒</a:t>
            </a:r>
            <a:r>
              <a:rPr dirty="0" baseline="22727" sz="1650" spc="120">
                <a:latin typeface="Cambria Math"/>
                <a:cs typeface="Cambria Math"/>
              </a:rPr>
              <a:t>𝑧</a:t>
            </a:r>
            <a:r>
              <a:rPr dirty="0" baseline="8771" sz="1425" spc="12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dirty="0" baseline="8771" sz="1425" spc="292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75">
                <a:latin typeface="Cambria Math"/>
                <a:cs typeface="Cambria Math"/>
              </a:rPr>
              <a:t> 𝑒</a:t>
            </a:r>
            <a:r>
              <a:rPr dirty="0" baseline="22727" sz="1650" spc="112">
                <a:latin typeface="Cambria Math"/>
                <a:cs typeface="Cambria Math"/>
              </a:rPr>
              <a:t>𝑧</a:t>
            </a:r>
            <a:r>
              <a:rPr dirty="0" baseline="8771" sz="1425" spc="112">
                <a:solidFill>
                  <a:srgbClr val="FF9300"/>
                </a:solidFill>
                <a:latin typeface="Cambria Math"/>
                <a:cs typeface="Cambria Math"/>
              </a:rPr>
              <a:t>3</a:t>
            </a:r>
            <a:r>
              <a:rPr dirty="0" baseline="8771" sz="1425" spc="412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-10">
                <a:latin typeface="Cambria Math"/>
                <a:cs typeface="Cambria Math"/>
              </a:rPr>
              <a:t> </a:t>
            </a:r>
            <a:r>
              <a:rPr dirty="0" sz="1550" spc="50">
                <a:latin typeface="Cambria Math"/>
                <a:cs typeface="Cambria Math"/>
              </a:rPr>
              <a:t>𝑒</a:t>
            </a:r>
            <a:r>
              <a:rPr dirty="0" baseline="22727" sz="1650" spc="75">
                <a:latin typeface="Cambria Math"/>
                <a:cs typeface="Cambria Math"/>
              </a:rPr>
              <a:t>𝑧</a:t>
            </a:r>
            <a:r>
              <a:rPr dirty="0" baseline="8771" sz="1425" spc="75">
                <a:solidFill>
                  <a:srgbClr val="7030A0"/>
                </a:solidFill>
                <a:latin typeface="Cambria Math"/>
                <a:cs typeface="Cambria Math"/>
              </a:rPr>
              <a:t>4</a:t>
            </a:r>
            <a:endParaRPr baseline="8771" sz="1425">
              <a:latin typeface="Cambria Math"/>
              <a:cs typeface="Cambria Math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6550914" y="3125850"/>
            <a:ext cx="691515" cy="173355"/>
          </a:xfrm>
          <a:custGeom>
            <a:avLst/>
            <a:gdLst/>
            <a:ahLst/>
            <a:cxnLst/>
            <a:rect l="l" t="t" r="r" b="b"/>
            <a:pathLst>
              <a:path w="691515" h="173354">
                <a:moveTo>
                  <a:pt x="55753" y="12065"/>
                </a:moveTo>
                <a:lnTo>
                  <a:pt x="53467" y="5207"/>
                </a:lnTo>
                <a:lnTo>
                  <a:pt x="41262" y="9613"/>
                </a:lnTo>
                <a:lnTo>
                  <a:pt x="30581" y="15976"/>
                </a:lnTo>
                <a:lnTo>
                  <a:pt x="7708" y="46456"/>
                </a:lnTo>
                <a:lnTo>
                  <a:pt x="0" y="89027"/>
                </a:lnTo>
                <a:lnTo>
                  <a:pt x="850" y="104444"/>
                </a:lnTo>
                <a:lnTo>
                  <a:pt x="13716" y="143510"/>
                </a:lnTo>
                <a:lnTo>
                  <a:pt x="53467" y="172847"/>
                </a:lnTo>
                <a:lnTo>
                  <a:pt x="55499" y="165989"/>
                </a:lnTo>
                <a:lnTo>
                  <a:pt x="45948" y="161810"/>
                </a:lnTo>
                <a:lnTo>
                  <a:pt x="37693" y="155930"/>
                </a:lnTo>
                <a:lnTo>
                  <a:pt x="17716" y="116433"/>
                </a:lnTo>
                <a:lnTo>
                  <a:pt x="15240" y="88138"/>
                </a:lnTo>
                <a:lnTo>
                  <a:pt x="15849" y="73888"/>
                </a:lnTo>
                <a:lnTo>
                  <a:pt x="30784" y="29514"/>
                </a:lnTo>
                <a:lnTo>
                  <a:pt x="46101" y="16230"/>
                </a:lnTo>
                <a:lnTo>
                  <a:pt x="55753" y="12065"/>
                </a:lnTo>
                <a:close/>
              </a:path>
              <a:path w="691515" h="173354">
                <a:moveTo>
                  <a:pt x="524256" y="6477"/>
                </a:moveTo>
                <a:lnTo>
                  <a:pt x="510667" y="6477"/>
                </a:lnTo>
                <a:lnTo>
                  <a:pt x="510667" y="170942"/>
                </a:lnTo>
                <a:lnTo>
                  <a:pt x="524256" y="170942"/>
                </a:lnTo>
                <a:lnTo>
                  <a:pt x="524256" y="6477"/>
                </a:lnTo>
                <a:close/>
              </a:path>
              <a:path w="691515" h="173354">
                <a:moveTo>
                  <a:pt x="631698" y="19177"/>
                </a:moveTo>
                <a:lnTo>
                  <a:pt x="609473" y="0"/>
                </a:lnTo>
                <a:lnTo>
                  <a:pt x="604774" y="5334"/>
                </a:lnTo>
                <a:lnTo>
                  <a:pt x="618998" y="17526"/>
                </a:lnTo>
                <a:lnTo>
                  <a:pt x="545973" y="17526"/>
                </a:lnTo>
                <a:lnTo>
                  <a:pt x="545973" y="25908"/>
                </a:lnTo>
                <a:lnTo>
                  <a:pt x="618998" y="25908"/>
                </a:lnTo>
                <a:lnTo>
                  <a:pt x="604774" y="38100"/>
                </a:lnTo>
                <a:lnTo>
                  <a:pt x="609473" y="43434"/>
                </a:lnTo>
                <a:lnTo>
                  <a:pt x="631698" y="24257"/>
                </a:lnTo>
                <a:lnTo>
                  <a:pt x="631698" y="19177"/>
                </a:lnTo>
                <a:close/>
              </a:path>
              <a:path w="691515" h="173354">
                <a:moveTo>
                  <a:pt x="691007" y="89027"/>
                </a:moveTo>
                <a:lnTo>
                  <a:pt x="683183" y="46456"/>
                </a:lnTo>
                <a:lnTo>
                  <a:pt x="660298" y="15976"/>
                </a:lnTo>
                <a:lnTo>
                  <a:pt x="637540" y="5207"/>
                </a:lnTo>
                <a:lnTo>
                  <a:pt x="635127" y="12065"/>
                </a:lnTo>
                <a:lnTo>
                  <a:pt x="644817" y="16230"/>
                </a:lnTo>
                <a:lnTo>
                  <a:pt x="653135" y="22059"/>
                </a:lnTo>
                <a:lnTo>
                  <a:pt x="673150" y="60858"/>
                </a:lnTo>
                <a:lnTo>
                  <a:pt x="675640" y="88138"/>
                </a:lnTo>
                <a:lnTo>
                  <a:pt x="675017" y="102984"/>
                </a:lnTo>
                <a:lnTo>
                  <a:pt x="660107" y="148386"/>
                </a:lnTo>
                <a:lnTo>
                  <a:pt x="635381" y="165989"/>
                </a:lnTo>
                <a:lnTo>
                  <a:pt x="637540" y="172847"/>
                </a:lnTo>
                <a:lnTo>
                  <a:pt x="677164" y="143510"/>
                </a:lnTo>
                <a:lnTo>
                  <a:pt x="690118" y="104444"/>
                </a:lnTo>
                <a:lnTo>
                  <a:pt x="691007" y="890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6233414" y="3080448"/>
            <a:ext cx="9715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𝑃</a:t>
            </a:r>
            <a:r>
              <a:rPr dirty="0" sz="1400" spc="32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𝑦</a:t>
            </a:r>
            <a:r>
              <a:rPr dirty="0" sz="1400" spc="10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3</a:t>
            </a:r>
            <a:r>
              <a:rPr dirty="0" sz="1400" spc="110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6465696" y="3836923"/>
            <a:ext cx="1828800" cy="9525"/>
          </a:xfrm>
          <a:custGeom>
            <a:avLst/>
            <a:gdLst/>
            <a:ahLst/>
            <a:cxnLst/>
            <a:rect l="l" t="t" r="r" b="b"/>
            <a:pathLst>
              <a:path w="1828800" h="9525">
                <a:moveTo>
                  <a:pt x="1828800" y="0"/>
                </a:moveTo>
                <a:lnTo>
                  <a:pt x="0" y="0"/>
                </a:lnTo>
                <a:lnTo>
                  <a:pt x="0" y="9525"/>
                </a:lnTo>
                <a:lnTo>
                  <a:pt x="1828800" y="9525"/>
                </a:lnTo>
                <a:lnTo>
                  <a:pt x="1828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5957570" y="3337498"/>
            <a:ext cx="2362200" cy="750570"/>
          </a:xfrm>
          <a:prstGeom prst="rect">
            <a:avLst/>
          </a:prstGeom>
        </p:spPr>
        <p:txBody>
          <a:bodyPr wrap="square" lIns="0" tIns="137795" rIns="0" bIns="0" rtlCol="0" vert="horz">
            <a:spAutoFit/>
          </a:bodyPr>
          <a:lstStyle/>
          <a:p>
            <a:pPr algn="ctr" marL="476250">
              <a:lnSpc>
                <a:spcPct val="100000"/>
              </a:lnSpc>
              <a:spcBef>
                <a:spcPts val="1085"/>
              </a:spcBef>
            </a:pPr>
            <a:r>
              <a:rPr dirty="0" baseline="-21505" sz="2325" spc="82">
                <a:latin typeface="Cambria Math"/>
                <a:cs typeface="Cambria Math"/>
              </a:rPr>
              <a:t>𝑒</a:t>
            </a:r>
            <a:r>
              <a:rPr dirty="0" sz="1100" spc="55">
                <a:latin typeface="Cambria Math"/>
                <a:cs typeface="Cambria Math"/>
              </a:rPr>
              <a:t>𝑧</a:t>
            </a:r>
            <a:r>
              <a:rPr dirty="0" baseline="-17543" sz="1425" spc="82">
                <a:solidFill>
                  <a:srgbClr val="7030A0"/>
                </a:solidFill>
                <a:latin typeface="Cambria Math"/>
                <a:cs typeface="Cambria Math"/>
              </a:rPr>
              <a:t>4</a:t>
            </a:r>
            <a:endParaRPr baseline="-17543" sz="1425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994"/>
              </a:spcBef>
            </a:pPr>
            <a:r>
              <a:rPr dirty="0" baseline="37634" sz="2325">
                <a:latin typeface="Cambria Math"/>
                <a:cs typeface="Cambria Math"/>
              </a:rPr>
              <a:t>𝑎</a:t>
            </a:r>
            <a:r>
              <a:rPr dirty="0" baseline="37878" sz="1650">
                <a:solidFill>
                  <a:srgbClr val="7030A0"/>
                </a:solidFill>
                <a:latin typeface="Cambria Math"/>
                <a:cs typeface="Cambria Math"/>
              </a:rPr>
              <a:t>4</a:t>
            </a:r>
            <a:r>
              <a:rPr dirty="0" baseline="37878" sz="1650" spc="487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baseline="37634" sz="2325">
                <a:latin typeface="Cambria Math"/>
                <a:cs typeface="Cambria Math"/>
              </a:rPr>
              <a:t>=</a:t>
            </a:r>
            <a:r>
              <a:rPr dirty="0" baseline="37634" sz="2325" spc="225">
                <a:latin typeface="Cambria Math"/>
                <a:cs typeface="Cambria Math"/>
              </a:rPr>
              <a:t> </a:t>
            </a:r>
            <a:r>
              <a:rPr dirty="0" sz="1550" spc="50">
                <a:latin typeface="Cambria Math"/>
                <a:cs typeface="Cambria Math"/>
              </a:rPr>
              <a:t>𝑒</a:t>
            </a:r>
            <a:r>
              <a:rPr dirty="0" baseline="22727" sz="1650" spc="75">
                <a:latin typeface="Cambria Math"/>
                <a:cs typeface="Cambria Math"/>
              </a:rPr>
              <a:t>𝑧</a:t>
            </a:r>
            <a:r>
              <a:rPr dirty="0" baseline="8771" sz="1425" spc="75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baseline="8771" sz="1425" spc="412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70">
                <a:latin typeface="Cambria Math"/>
                <a:cs typeface="Cambria Math"/>
              </a:rPr>
              <a:t> </a:t>
            </a:r>
            <a:r>
              <a:rPr dirty="0" sz="1550" spc="75">
                <a:latin typeface="Cambria Math"/>
                <a:cs typeface="Cambria Math"/>
              </a:rPr>
              <a:t>𝑒</a:t>
            </a:r>
            <a:r>
              <a:rPr dirty="0" baseline="22727" sz="1650" spc="112">
                <a:latin typeface="Cambria Math"/>
                <a:cs typeface="Cambria Math"/>
              </a:rPr>
              <a:t>𝑧</a:t>
            </a:r>
            <a:r>
              <a:rPr dirty="0" baseline="8771" sz="1425" spc="112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dirty="0" baseline="8771" sz="1425" spc="292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75">
                <a:latin typeface="Cambria Math"/>
                <a:cs typeface="Cambria Math"/>
              </a:rPr>
              <a:t> </a:t>
            </a:r>
            <a:r>
              <a:rPr dirty="0" sz="1550" spc="80">
                <a:latin typeface="Cambria Math"/>
                <a:cs typeface="Cambria Math"/>
              </a:rPr>
              <a:t>𝑒</a:t>
            </a:r>
            <a:r>
              <a:rPr dirty="0" baseline="22727" sz="1650" spc="120">
                <a:latin typeface="Cambria Math"/>
                <a:cs typeface="Cambria Math"/>
              </a:rPr>
              <a:t>𝑧</a:t>
            </a:r>
            <a:r>
              <a:rPr dirty="0" baseline="8771" sz="1425" spc="120">
                <a:solidFill>
                  <a:srgbClr val="FF9300"/>
                </a:solidFill>
                <a:latin typeface="Cambria Math"/>
                <a:cs typeface="Cambria Math"/>
              </a:rPr>
              <a:t>3</a:t>
            </a:r>
            <a:r>
              <a:rPr dirty="0" baseline="8771" sz="1425" spc="412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-10">
                <a:latin typeface="Cambria Math"/>
                <a:cs typeface="Cambria Math"/>
              </a:rPr>
              <a:t> </a:t>
            </a:r>
            <a:r>
              <a:rPr dirty="0" sz="1550" spc="50">
                <a:latin typeface="Cambria Math"/>
                <a:cs typeface="Cambria Math"/>
              </a:rPr>
              <a:t>𝑒</a:t>
            </a:r>
            <a:r>
              <a:rPr dirty="0" baseline="22727" sz="1650" spc="75">
                <a:latin typeface="Cambria Math"/>
                <a:cs typeface="Cambria Math"/>
              </a:rPr>
              <a:t>𝑧</a:t>
            </a:r>
            <a:r>
              <a:rPr dirty="0" baseline="8771" sz="1425" spc="75">
                <a:solidFill>
                  <a:srgbClr val="7030A0"/>
                </a:solidFill>
                <a:latin typeface="Cambria Math"/>
                <a:cs typeface="Cambria Math"/>
              </a:rPr>
              <a:t>4</a:t>
            </a:r>
            <a:endParaRPr baseline="8771" sz="1425">
              <a:latin typeface="Cambria Math"/>
              <a:cs typeface="Cambria Math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6587744" y="4173067"/>
            <a:ext cx="691515" cy="173355"/>
          </a:xfrm>
          <a:custGeom>
            <a:avLst/>
            <a:gdLst/>
            <a:ahLst/>
            <a:cxnLst/>
            <a:rect l="l" t="t" r="r" b="b"/>
            <a:pathLst>
              <a:path w="691515" h="173354">
                <a:moveTo>
                  <a:pt x="55880" y="12039"/>
                </a:moveTo>
                <a:lnTo>
                  <a:pt x="53454" y="5232"/>
                </a:lnTo>
                <a:lnTo>
                  <a:pt x="41338" y="9626"/>
                </a:lnTo>
                <a:lnTo>
                  <a:pt x="30695" y="15989"/>
                </a:lnTo>
                <a:lnTo>
                  <a:pt x="7759" y="46494"/>
                </a:lnTo>
                <a:lnTo>
                  <a:pt x="0" y="89090"/>
                </a:lnTo>
                <a:lnTo>
                  <a:pt x="850" y="104495"/>
                </a:lnTo>
                <a:lnTo>
                  <a:pt x="13830" y="143573"/>
                </a:lnTo>
                <a:lnTo>
                  <a:pt x="53454" y="172859"/>
                </a:lnTo>
                <a:lnTo>
                  <a:pt x="55626" y="166065"/>
                </a:lnTo>
                <a:lnTo>
                  <a:pt x="46075" y="161836"/>
                </a:lnTo>
                <a:lnTo>
                  <a:pt x="37820" y="155943"/>
                </a:lnTo>
                <a:lnTo>
                  <a:pt x="17843" y="116420"/>
                </a:lnTo>
                <a:lnTo>
                  <a:pt x="15354" y="88214"/>
                </a:lnTo>
                <a:lnTo>
                  <a:pt x="15976" y="73914"/>
                </a:lnTo>
                <a:lnTo>
                  <a:pt x="30886" y="29540"/>
                </a:lnTo>
                <a:lnTo>
                  <a:pt x="46177" y="16256"/>
                </a:lnTo>
                <a:lnTo>
                  <a:pt x="55880" y="12039"/>
                </a:lnTo>
                <a:close/>
              </a:path>
              <a:path w="691515" h="173354">
                <a:moveTo>
                  <a:pt x="524383" y="6464"/>
                </a:moveTo>
                <a:lnTo>
                  <a:pt x="510794" y="6464"/>
                </a:lnTo>
                <a:lnTo>
                  <a:pt x="510794" y="170916"/>
                </a:lnTo>
                <a:lnTo>
                  <a:pt x="524383" y="170916"/>
                </a:lnTo>
                <a:lnTo>
                  <a:pt x="524383" y="6464"/>
                </a:lnTo>
                <a:close/>
              </a:path>
              <a:path w="691515" h="173354">
                <a:moveTo>
                  <a:pt x="631825" y="19177"/>
                </a:moveTo>
                <a:lnTo>
                  <a:pt x="609600" y="0"/>
                </a:lnTo>
                <a:lnTo>
                  <a:pt x="604901" y="5295"/>
                </a:lnTo>
                <a:lnTo>
                  <a:pt x="618998" y="17589"/>
                </a:lnTo>
                <a:lnTo>
                  <a:pt x="546100" y="17589"/>
                </a:lnTo>
                <a:lnTo>
                  <a:pt x="546100" y="25895"/>
                </a:lnTo>
                <a:lnTo>
                  <a:pt x="618998" y="25895"/>
                </a:lnTo>
                <a:lnTo>
                  <a:pt x="604901" y="38176"/>
                </a:lnTo>
                <a:lnTo>
                  <a:pt x="609600" y="43472"/>
                </a:lnTo>
                <a:lnTo>
                  <a:pt x="631825" y="24295"/>
                </a:lnTo>
                <a:lnTo>
                  <a:pt x="631825" y="19177"/>
                </a:lnTo>
                <a:close/>
              </a:path>
              <a:path w="691515" h="173354">
                <a:moveTo>
                  <a:pt x="691007" y="89090"/>
                </a:moveTo>
                <a:lnTo>
                  <a:pt x="683234" y="46494"/>
                </a:lnTo>
                <a:lnTo>
                  <a:pt x="660400" y="15989"/>
                </a:lnTo>
                <a:lnTo>
                  <a:pt x="637540" y="5232"/>
                </a:lnTo>
                <a:lnTo>
                  <a:pt x="635127" y="12039"/>
                </a:lnTo>
                <a:lnTo>
                  <a:pt x="644829" y="16256"/>
                </a:lnTo>
                <a:lnTo>
                  <a:pt x="653199" y="22085"/>
                </a:lnTo>
                <a:lnTo>
                  <a:pt x="673277" y="60871"/>
                </a:lnTo>
                <a:lnTo>
                  <a:pt x="675767" y="88214"/>
                </a:lnTo>
                <a:lnTo>
                  <a:pt x="675144" y="102997"/>
                </a:lnTo>
                <a:lnTo>
                  <a:pt x="660133" y="148399"/>
                </a:lnTo>
                <a:lnTo>
                  <a:pt x="635381" y="166065"/>
                </a:lnTo>
                <a:lnTo>
                  <a:pt x="637540" y="172859"/>
                </a:lnTo>
                <a:lnTo>
                  <a:pt x="677291" y="143573"/>
                </a:lnTo>
                <a:lnTo>
                  <a:pt x="690143" y="104495"/>
                </a:lnTo>
                <a:lnTo>
                  <a:pt x="691007" y="89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6270371" y="4129404"/>
            <a:ext cx="9715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𝑃</a:t>
            </a:r>
            <a:r>
              <a:rPr dirty="0" sz="1400" spc="31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𝑦</a:t>
            </a:r>
            <a:r>
              <a:rPr dirty="0" sz="1400" spc="10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6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4</a:t>
            </a:r>
            <a:r>
              <a:rPr dirty="0" sz="1400" spc="110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981176" y="2999613"/>
            <a:ext cx="159385" cy="48260"/>
          </a:xfrm>
          <a:custGeom>
            <a:avLst/>
            <a:gdLst/>
            <a:ahLst/>
            <a:cxnLst/>
            <a:rect l="l" t="t" r="r" b="b"/>
            <a:pathLst>
              <a:path w="159384" h="48260">
                <a:moveTo>
                  <a:pt x="134848" y="0"/>
                </a:moveTo>
                <a:lnTo>
                  <a:pt x="129679" y="5842"/>
                </a:lnTo>
                <a:lnTo>
                  <a:pt x="145300" y="19431"/>
                </a:lnTo>
                <a:lnTo>
                  <a:pt x="0" y="19431"/>
                </a:lnTo>
                <a:lnTo>
                  <a:pt x="0" y="28575"/>
                </a:lnTo>
                <a:lnTo>
                  <a:pt x="145300" y="28575"/>
                </a:lnTo>
                <a:lnTo>
                  <a:pt x="129679" y="42163"/>
                </a:lnTo>
                <a:lnTo>
                  <a:pt x="134848" y="48006"/>
                </a:lnTo>
                <a:lnTo>
                  <a:pt x="159359" y="26924"/>
                </a:lnTo>
                <a:lnTo>
                  <a:pt x="159359" y="21209"/>
                </a:lnTo>
                <a:lnTo>
                  <a:pt x="134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1352677" y="2999613"/>
            <a:ext cx="92710" cy="48260"/>
          </a:xfrm>
          <a:custGeom>
            <a:avLst/>
            <a:gdLst/>
            <a:ahLst/>
            <a:cxnLst/>
            <a:rect l="l" t="t" r="r" b="b"/>
            <a:pathLst>
              <a:path w="92709" h="48260">
                <a:moveTo>
                  <a:pt x="68198" y="0"/>
                </a:moveTo>
                <a:lnTo>
                  <a:pt x="62991" y="5842"/>
                </a:lnTo>
                <a:lnTo>
                  <a:pt x="78612" y="19431"/>
                </a:lnTo>
                <a:lnTo>
                  <a:pt x="0" y="19431"/>
                </a:lnTo>
                <a:lnTo>
                  <a:pt x="0" y="28575"/>
                </a:lnTo>
                <a:lnTo>
                  <a:pt x="78612" y="28575"/>
                </a:lnTo>
                <a:lnTo>
                  <a:pt x="62991" y="42163"/>
                </a:lnTo>
                <a:lnTo>
                  <a:pt x="68198" y="48006"/>
                </a:lnTo>
                <a:lnTo>
                  <a:pt x="92709" y="26924"/>
                </a:lnTo>
                <a:lnTo>
                  <a:pt x="92709" y="21209"/>
                </a:lnTo>
                <a:lnTo>
                  <a:pt x="68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999947" y="3848861"/>
            <a:ext cx="753110" cy="9525"/>
          </a:xfrm>
          <a:custGeom>
            <a:avLst/>
            <a:gdLst/>
            <a:ahLst/>
            <a:cxnLst/>
            <a:rect l="l" t="t" r="r" b="b"/>
            <a:pathLst>
              <a:path w="753110" h="9525">
                <a:moveTo>
                  <a:pt x="752525" y="0"/>
                </a:moveTo>
                <a:lnTo>
                  <a:pt x="0" y="0"/>
                </a:lnTo>
                <a:lnTo>
                  <a:pt x="0" y="9525"/>
                </a:lnTo>
                <a:lnTo>
                  <a:pt x="752525" y="9525"/>
                </a:lnTo>
                <a:lnTo>
                  <a:pt x="752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 txBox="1"/>
          <p:nvPr/>
        </p:nvSpPr>
        <p:spPr>
          <a:xfrm>
            <a:off x="1201102" y="3470909"/>
            <a:ext cx="32829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1505" sz="2325" spc="120">
                <a:latin typeface="Cambria Math"/>
                <a:cs typeface="Cambria Math"/>
              </a:rPr>
              <a:t>𝑒</a:t>
            </a:r>
            <a:r>
              <a:rPr dirty="0" sz="1100" spc="80">
                <a:latin typeface="Cambria Math"/>
                <a:cs typeface="Cambria Math"/>
              </a:rPr>
              <a:t>𝑧</a:t>
            </a:r>
            <a:r>
              <a:rPr dirty="0" baseline="-17543" sz="1425" spc="120">
                <a:solidFill>
                  <a:srgbClr val="C00000"/>
                </a:solidFill>
                <a:latin typeface="Cambria Math"/>
                <a:cs typeface="Cambria Math"/>
              </a:rPr>
              <a:t>𝑗</a:t>
            </a:r>
            <a:endParaRPr baseline="-17543" sz="1425">
              <a:latin typeface="Cambria Math"/>
              <a:cs typeface="Cambria Math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131252" y="3967797"/>
            <a:ext cx="30861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30">
                <a:solidFill>
                  <a:srgbClr val="0096FF"/>
                </a:solidFill>
                <a:latin typeface="Cambria Math"/>
                <a:cs typeface="Cambria Math"/>
              </a:rPr>
              <a:t>𝑘</a:t>
            </a:r>
            <a:r>
              <a:rPr dirty="0" sz="1100" spc="30">
                <a:latin typeface="Cambria Math"/>
                <a:cs typeface="Cambria Math"/>
              </a:rPr>
              <a:t>=1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2724023" y="3748659"/>
            <a:ext cx="92710" cy="48260"/>
          </a:xfrm>
          <a:custGeom>
            <a:avLst/>
            <a:gdLst/>
            <a:ahLst/>
            <a:cxnLst/>
            <a:rect l="l" t="t" r="r" b="b"/>
            <a:pathLst>
              <a:path w="92710" h="48260">
                <a:moveTo>
                  <a:pt x="68071" y="0"/>
                </a:moveTo>
                <a:lnTo>
                  <a:pt x="62991" y="5841"/>
                </a:lnTo>
                <a:lnTo>
                  <a:pt x="78612" y="19430"/>
                </a:lnTo>
                <a:lnTo>
                  <a:pt x="0" y="19430"/>
                </a:lnTo>
                <a:lnTo>
                  <a:pt x="0" y="28574"/>
                </a:lnTo>
                <a:lnTo>
                  <a:pt x="78612" y="28574"/>
                </a:lnTo>
                <a:lnTo>
                  <a:pt x="62991" y="42163"/>
                </a:lnTo>
                <a:lnTo>
                  <a:pt x="68071" y="48005"/>
                </a:lnTo>
                <a:lnTo>
                  <a:pt x="92582" y="26796"/>
                </a:lnTo>
                <a:lnTo>
                  <a:pt x="92582" y="21081"/>
                </a:lnTo>
                <a:lnTo>
                  <a:pt x="680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514667" y="3699827"/>
            <a:ext cx="2429510" cy="4191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ts val="1530"/>
              </a:lnSpc>
              <a:spcBef>
                <a:spcPts val="130"/>
              </a:spcBef>
              <a:tabLst>
                <a:tab pos="1287145" algn="l"/>
              </a:tabLst>
            </a:pPr>
            <a:r>
              <a:rPr dirty="0" sz="1550">
                <a:latin typeface="Cambria Math"/>
                <a:cs typeface="Cambria Math"/>
              </a:rPr>
              <a:t>𝑎</a:t>
            </a:r>
            <a:r>
              <a:rPr dirty="0" baseline="-15151" sz="1650">
                <a:solidFill>
                  <a:srgbClr val="C00000"/>
                </a:solidFill>
                <a:latin typeface="Cambria Math"/>
                <a:cs typeface="Cambria Math"/>
              </a:rPr>
              <a:t>𝑗</a:t>
            </a:r>
            <a:r>
              <a:rPr dirty="0" baseline="-15151" sz="1650" spc="532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=</a:t>
            </a:r>
            <a:r>
              <a:rPr dirty="0" sz="1550">
                <a:latin typeface="Cambria Math"/>
                <a:cs typeface="Cambria Math"/>
              </a:rPr>
              <a:t>	=</a:t>
            </a:r>
            <a:r>
              <a:rPr dirty="0" sz="1550" spc="15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P(y</a:t>
            </a:r>
            <a:r>
              <a:rPr dirty="0" sz="1550" spc="15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55">
                <a:latin typeface="Cambria Math"/>
                <a:cs typeface="Cambria Math"/>
              </a:rPr>
              <a:t> </a:t>
            </a:r>
            <a:r>
              <a:rPr dirty="0" sz="1550" spc="-20">
                <a:solidFill>
                  <a:srgbClr val="C00000"/>
                </a:solidFill>
                <a:latin typeface="Cambria Math"/>
                <a:cs typeface="Cambria Math"/>
              </a:rPr>
              <a:t>𝑗</a:t>
            </a:r>
            <a:r>
              <a:rPr dirty="0" sz="1550" spc="-20">
                <a:latin typeface="Cambria Math"/>
                <a:cs typeface="Cambria Math"/>
              </a:rPr>
              <a:t>|x)</a:t>
            </a:r>
            <a:endParaRPr sz="1550">
              <a:latin typeface="Cambria Math"/>
              <a:cs typeface="Cambria Math"/>
            </a:endParaRPr>
          </a:p>
          <a:p>
            <a:pPr marL="486409">
              <a:lnSpc>
                <a:spcPts val="1530"/>
              </a:lnSpc>
              <a:tabLst>
                <a:tab pos="943610" algn="l"/>
              </a:tabLst>
            </a:pPr>
            <a:r>
              <a:rPr dirty="0" sz="1550" spc="110">
                <a:latin typeface="Cambria Math"/>
                <a:cs typeface="Cambria Math"/>
              </a:rPr>
              <a:t>σ</a:t>
            </a:r>
            <a:r>
              <a:rPr dirty="0" baseline="30303" sz="1650" spc="165">
                <a:latin typeface="Cambria Math"/>
                <a:cs typeface="Cambria Math"/>
              </a:rPr>
              <a:t>𝑁</a:t>
            </a:r>
            <a:r>
              <a:rPr dirty="0" baseline="30303" sz="1650">
                <a:latin typeface="Cambria Math"/>
                <a:cs typeface="Cambria Math"/>
              </a:rPr>
              <a:t>	</a:t>
            </a:r>
            <a:r>
              <a:rPr dirty="0" sz="1550" spc="70">
                <a:latin typeface="Cambria Math"/>
                <a:cs typeface="Cambria Math"/>
              </a:rPr>
              <a:t>𝑒</a:t>
            </a:r>
            <a:r>
              <a:rPr dirty="0" baseline="22727" sz="1650" spc="104">
                <a:latin typeface="Cambria Math"/>
                <a:cs typeface="Cambria Math"/>
              </a:rPr>
              <a:t>𝑧</a:t>
            </a:r>
            <a:r>
              <a:rPr dirty="0" baseline="11695" sz="1425" spc="104">
                <a:solidFill>
                  <a:srgbClr val="0096FF"/>
                </a:solidFill>
                <a:latin typeface="Cambria Math"/>
                <a:cs typeface="Cambria Math"/>
              </a:rPr>
              <a:t>𝑘</a:t>
            </a:r>
            <a:endParaRPr baseline="11695" sz="1425">
              <a:latin typeface="Cambria Math"/>
              <a:cs typeface="Cambria Math"/>
            </a:endParaRPr>
          </a:p>
        </p:txBody>
      </p:sp>
      <p:pic>
        <p:nvPicPr>
          <p:cNvPr id="67" name="object 67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416292" y="1277747"/>
            <a:ext cx="530351" cy="160147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422888" y="2216530"/>
            <a:ext cx="511167" cy="140969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362825" y="3143885"/>
            <a:ext cx="393826" cy="162051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370826" y="4177487"/>
            <a:ext cx="492277" cy="175602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40550" y="3410077"/>
            <a:ext cx="1031956" cy="245491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23138" y="4251896"/>
            <a:ext cx="578005" cy="181724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640695" y="4227283"/>
            <a:ext cx="279160" cy="184619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987420" y="4243095"/>
            <a:ext cx="116205" cy="90297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188970" y="4183418"/>
            <a:ext cx="107695" cy="163830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23370" y="4228300"/>
            <a:ext cx="366618" cy="180632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65807" y="4219575"/>
            <a:ext cx="787273" cy="206768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563876" y="3345815"/>
            <a:ext cx="64643" cy="80263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289429" y="3375659"/>
            <a:ext cx="193232" cy="57276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51939" y="3300476"/>
            <a:ext cx="682371" cy="355727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741548" y="3302889"/>
            <a:ext cx="338581" cy="340868"/>
          </a:xfrm>
          <a:prstGeom prst="rect">
            <a:avLst/>
          </a:prstGeom>
        </p:spPr>
      </p:pic>
      <p:pic>
        <p:nvPicPr>
          <p:cNvPr id="82" name="object 82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317652" y="3549141"/>
            <a:ext cx="319629" cy="92583"/>
          </a:xfrm>
          <a:prstGeom prst="rect">
            <a:avLst/>
          </a:prstGeom>
        </p:spPr>
      </p:pic>
      <p:sp>
        <p:nvSpPr>
          <p:cNvPr id="83" name="object 83" descr=""/>
          <p:cNvSpPr txBox="1"/>
          <p:nvPr/>
        </p:nvSpPr>
        <p:spPr>
          <a:xfrm>
            <a:off x="98425" y="2211641"/>
            <a:ext cx="2931160" cy="1004569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38100" marR="831215">
              <a:lnSpc>
                <a:spcPct val="105100"/>
              </a:lnSpc>
              <a:spcBef>
                <a:spcPts val="30"/>
              </a:spcBef>
            </a:pPr>
            <a:r>
              <a:rPr dirty="0" sz="1550">
                <a:latin typeface="Verdana"/>
                <a:cs typeface="Verdana"/>
              </a:rPr>
              <a:t>Softmax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regression </a:t>
            </a:r>
            <a:r>
              <a:rPr dirty="0" sz="1550">
                <a:latin typeface="Verdana"/>
                <a:cs typeface="Verdana"/>
              </a:rPr>
              <a:t>(N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possible</a:t>
            </a:r>
            <a:r>
              <a:rPr dirty="0" sz="1550" spc="16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outputs)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Verdana"/>
              <a:cs typeface="Verdana"/>
            </a:endParaRPr>
          </a:p>
          <a:p>
            <a:pPr marL="454659">
              <a:lnSpc>
                <a:spcPct val="100000"/>
              </a:lnSpc>
              <a:tabLst>
                <a:tab pos="1971039" algn="l"/>
              </a:tabLst>
            </a:pPr>
            <a:r>
              <a:rPr dirty="0" sz="1550">
                <a:latin typeface="Cambria Math"/>
                <a:cs typeface="Cambria Math"/>
              </a:rPr>
              <a:t>𝑧</a:t>
            </a:r>
            <a:r>
              <a:rPr dirty="0" baseline="-15151" sz="1650">
                <a:latin typeface="Cambria Math"/>
                <a:cs typeface="Cambria Math"/>
              </a:rPr>
              <a:t>𝑗</a:t>
            </a:r>
            <a:r>
              <a:rPr dirty="0" baseline="-15151" sz="1650" spc="60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14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w</a:t>
            </a:r>
            <a:r>
              <a:rPr dirty="0" baseline="-15151" sz="1650">
                <a:latin typeface="Cambria Math"/>
                <a:cs typeface="Cambria Math"/>
              </a:rPr>
              <a:t>𝑗</a:t>
            </a:r>
            <a:r>
              <a:rPr dirty="0" baseline="-15151" sz="1650" spc="390">
                <a:latin typeface="Cambria Math"/>
                <a:cs typeface="Cambria Math"/>
              </a:rPr>
              <a:t> </a:t>
            </a:r>
            <a:r>
              <a:rPr dirty="0" sz="1550" spc="60">
                <a:latin typeface="Cambria Math"/>
                <a:cs typeface="Cambria Math"/>
              </a:rPr>
              <a:t>∙</a:t>
            </a:r>
            <a:r>
              <a:rPr dirty="0" sz="1550" spc="2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x</a:t>
            </a:r>
            <a:r>
              <a:rPr dirty="0" sz="1550" spc="1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330">
                <a:latin typeface="Cambria Math"/>
                <a:cs typeface="Cambria Math"/>
              </a:rPr>
              <a:t> </a:t>
            </a:r>
            <a:r>
              <a:rPr dirty="0" sz="1550" spc="-25">
                <a:latin typeface="Cambria Math"/>
                <a:cs typeface="Cambria Math"/>
              </a:rPr>
              <a:t>𝑏</a:t>
            </a:r>
            <a:r>
              <a:rPr dirty="0" baseline="-15151" sz="1650" spc="-37">
                <a:latin typeface="Cambria Math"/>
                <a:cs typeface="Cambria Math"/>
              </a:rPr>
              <a:t>𝑗</a:t>
            </a:r>
            <a:r>
              <a:rPr dirty="0" baseline="-15151" sz="1650">
                <a:latin typeface="Cambria Math"/>
                <a:cs typeface="Cambria Math"/>
              </a:rPr>
              <a:t>	</a:t>
            </a:r>
            <a:r>
              <a:rPr dirty="0" baseline="1792" sz="2325">
                <a:latin typeface="Cambria Math"/>
                <a:cs typeface="Cambria Math"/>
              </a:rPr>
              <a:t>j</a:t>
            </a:r>
            <a:r>
              <a:rPr dirty="0" baseline="1792" sz="2325" spc="225">
                <a:latin typeface="Cambria Math"/>
                <a:cs typeface="Cambria Math"/>
              </a:rPr>
              <a:t> </a:t>
            </a:r>
            <a:r>
              <a:rPr dirty="0" baseline="1792" sz="2325">
                <a:latin typeface="Cambria Math"/>
                <a:cs typeface="Cambria Math"/>
              </a:rPr>
              <a:t>=</a:t>
            </a:r>
            <a:r>
              <a:rPr dirty="0" baseline="1792" sz="2325" spc="225">
                <a:latin typeface="Cambria Math"/>
                <a:cs typeface="Cambria Math"/>
              </a:rPr>
              <a:t> </a:t>
            </a:r>
            <a:r>
              <a:rPr dirty="0" baseline="1792" sz="2325">
                <a:latin typeface="Cambria Math"/>
                <a:cs typeface="Cambria Math"/>
              </a:rPr>
              <a:t>1,</a:t>
            </a:r>
            <a:r>
              <a:rPr dirty="0" baseline="1792" sz="2325" spc="-202">
                <a:latin typeface="Cambria Math"/>
                <a:cs typeface="Cambria Math"/>
              </a:rPr>
              <a:t> </a:t>
            </a:r>
            <a:r>
              <a:rPr dirty="0" baseline="1792" sz="2325">
                <a:latin typeface="Cambria Math"/>
                <a:cs typeface="Cambria Math"/>
              </a:rPr>
              <a:t>…</a:t>
            </a:r>
            <a:r>
              <a:rPr dirty="0" baseline="1792" sz="2325" spc="-15">
                <a:latin typeface="Cambria Math"/>
                <a:cs typeface="Cambria Math"/>
              </a:rPr>
              <a:t> </a:t>
            </a:r>
            <a:r>
              <a:rPr dirty="0" baseline="1792" sz="2325">
                <a:latin typeface="Cambria Math"/>
                <a:cs typeface="Cambria Math"/>
              </a:rPr>
              <a:t>,</a:t>
            </a:r>
            <a:r>
              <a:rPr dirty="0" baseline="1792" sz="2325" spc="-82">
                <a:latin typeface="Cambria Math"/>
                <a:cs typeface="Cambria Math"/>
              </a:rPr>
              <a:t> </a:t>
            </a:r>
            <a:r>
              <a:rPr dirty="0" baseline="1792" sz="2325" spc="-75">
                <a:latin typeface="Cambria Math"/>
                <a:cs typeface="Cambria Math"/>
              </a:rPr>
              <a:t>N</a:t>
            </a:r>
            <a:endParaRPr baseline="1792" sz="2325">
              <a:latin typeface="Cambria Math"/>
              <a:cs typeface="Cambria Math"/>
            </a:endParaRPr>
          </a:p>
        </p:txBody>
      </p:sp>
      <p:grpSp>
        <p:nvGrpSpPr>
          <p:cNvPr id="84" name="object 84" descr=""/>
          <p:cNvGrpSpPr/>
          <p:nvPr/>
        </p:nvGrpSpPr>
        <p:grpSpPr>
          <a:xfrm>
            <a:off x="2244725" y="2143125"/>
            <a:ext cx="1308100" cy="2303780"/>
            <a:chOff x="2244725" y="2143125"/>
            <a:chExt cx="1308100" cy="2303780"/>
          </a:xfrm>
        </p:grpSpPr>
        <p:sp>
          <p:nvSpPr>
            <p:cNvPr id="85" name="object 85" descr=""/>
            <p:cNvSpPr/>
            <p:nvPr/>
          </p:nvSpPr>
          <p:spPr>
            <a:xfrm>
              <a:off x="3533775" y="2143125"/>
              <a:ext cx="0" cy="2303780"/>
            </a:xfrm>
            <a:custGeom>
              <a:avLst/>
              <a:gdLst/>
              <a:ahLst/>
              <a:cxnLst/>
              <a:rect l="l" t="t" r="r" b="b"/>
              <a:pathLst>
                <a:path w="0" h="2303779">
                  <a:moveTo>
                    <a:pt x="0" y="0"/>
                  </a:moveTo>
                  <a:lnTo>
                    <a:pt x="0" y="2303589"/>
                  </a:lnTo>
                </a:path>
              </a:pathLst>
            </a:custGeom>
            <a:ln w="381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244725" y="2376424"/>
              <a:ext cx="1194435" cy="275844"/>
            </a:xfrm>
            <a:prstGeom prst="rect">
              <a:avLst/>
            </a:prstGeom>
          </p:spPr>
        </p:pic>
      </p:grpSp>
      <p:sp>
        <p:nvSpPr>
          <p:cNvPr id="87" name="object 87" descr=""/>
          <p:cNvSpPr txBox="1"/>
          <p:nvPr/>
        </p:nvSpPr>
        <p:spPr>
          <a:xfrm>
            <a:off x="280034" y="114935"/>
            <a:ext cx="2684780" cy="7550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1850"/>
              </a:lnSpc>
              <a:spcBef>
                <a:spcPts val="130"/>
              </a:spcBef>
            </a:pPr>
            <a:r>
              <a:rPr dirty="0" sz="1550">
                <a:latin typeface="Verdana"/>
                <a:cs typeface="Verdana"/>
              </a:rPr>
              <a:t>Logistic</a:t>
            </a:r>
            <a:r>
              <a:rPr dirty="0" sz="1550" spc="13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regression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ts val="1850"/>
              </a:lnSpc>
            </a:pPr>
            <a:r>
              <a:rPr dirty="0" sz="1550">
                <a:latin typeface="Verdana"/>
                <a:cs typeface="Verdana"/>
              </a:rPr>
              <a:t>(2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possible</a:t>
            </a:r>
            <a:r>
              <a:rPr dirty="0" sz="1550" spc="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output</a:t>
            </a:r>
            <a:r>
              <a:rPr dirty="0" sz="1550" spc="22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values)</a:t>
            </a:r>
            <a:endParaRPr sz="1550">
              <a:latin typeface="Verdana"/>
              <a:cs typeface="Verdana"/>
            </a:endParaRPr>
          </a:p>
          <a:p>
            <a:pPr marL="253365">
              <a:lnSpc>
                <a:spcPct val="100000"/>
              </a:lnSpc>
              <a:spcBef>
                <a:spcPts val="140"/>
              </a:spcBef>
            </a:pPr>
            <a:r>
              <a:rPr dirty="0" sz="1550">
                <a:latin typeface="Cambria Math"/>
                <a:cs typeface="Cambria Math"/>
              </a:rPr>
              <a:t>𝑧</a:t>
            </a:r>
            <a:r>
              <a:rPr dirty="0" sz="1550" spc="17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90">
                <a:latin typeface="Cambria Math"/>
                <a:cs typeface="Cambria Math"/>
              </a:rPr>
              <a:t>  </a:t>
            </a:r>
            <a:r>
              <a:rPr dirty="0" sz="1550">
                <a:latin typeface="Cambria Math"/>
                <a:cs typeface="Cambria Math"/>
              </a:rPr>
              <a:t>w</a:t>
            </a:r>
            <a:r>
              <a:rPr dirty="0" sz="1550" spc="20">
                <a:latin typeface="Cambria Math"/>
                <a:cs typeface="Cambria Math"/>
              </a:rPr>
              <a:t> </a:t>
            </a:r>
            <a:r>
              <a:rPr dirty="0" sz="1550" spc="60">
                <a:latin typeface="Cambria Math"/>
                <a:cs typeface="Cambria Math"/>
              </a:rPr>
              <a:t>∙</a:t>
            </a:r>
            <a:r>
              <a:rPr dirty="0" sz="1550" spc="4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x</a:t>
            </a:r>
            <a:r>
              <a:rPr dirty="0" sz="1550" spc="2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-10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𝑏</a:t>
            </a:r>
            <a:endParaRPr sz="1550">
              <a:latin typeface="Cambria Math"/>
              <a:cs typeface="Cambria Math"/>
            </a:endParaRPr>
          </a:p>
        </p:txBody>
      </p:sp>
      <p:pic>
        <p:nvPicPr>
          <p:cNvPr id="88" name="object 88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457700" y="238125"/>
            <a:ext cx="180975" cy="180975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200650" y="247650"/>
            <a:ext cx="180975" cy="180975"/>
          </a:xfrm>
          <a:prstGeom prst="rect">
            <a:avLst/>
          </a:prstGeom>
        </p:spPr>
      </p:pic>
      <p:grpSp>
        <p:nvGrpSpPr>
          <p:cNvPr id="90" name="object 90" descr=""/>
          <p:cNvGrpSpPr/>
          <p:nvPr/>
        </p:nvGrpSpPr>
        <p:grpSpPr>
          <a:xfrm>
            <a:off x="6455896" y="202184"/>
            <a:ext cx="2336800" cy="987425"/>
            <a:chOff x="6455896" y="202184"/>
            <a:chExt cx="2336800" cy="987425"/>
          </a:xfrm>
        </p:grpSpPr>
        <p:pic>
          <p:nvPicPr>
            <p:cNvPr id="91" name="object 9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69557" y="793622"/>
              <a:ext cx="101092" cy="136778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56753" y="774446"/>
              <a:ext cx="85471" cy="141604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073519" y="762000"/>
              <a:ext cx="334517" cy="427100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510806" y="770763"/>
              <a:ext cx="277216" cy="397383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455896" y="433959"/>
              <a:ext cx="2195597" cy="755141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7681976" y="1033525"/>
              <a:ext cx="114300" cy="133350"/>
            </a:xfrm>
            <a:custGeom>
              <a:avLst/>
              <a:gdLst/>
              <a:ahLst/>
              <a:cxnLst/>
              <a:rect l="l" t="t" r="r" b="b"/>
              <a:pathLst>
                <a:path w="114300" h="133350">
                  <a:moveTo>
                    <a:pt x="0" y="133350"/>
                  </a:moveTo>
                  <a:lnTo>
                    <a:pt x="114300" y="13335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33350"/>
                  </a:lnTo>
                  <a:close/>
                </a:path>
              </a:pathLst>
            </a:custGeom>
            <a:ln w="25400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862443" y="202184"/>
              <a:ext cx="930021" cy="262381"/>
            </a:xfrm>
            <a:prstGeom prst="rect">
              <a:avLst/>
            </a:prstGeom>
          </p:spPr>
        </p:pic>
      </p:grpSp>
      <p:pic>
        <p:nvPicPr>
          <p:cNvPr id="98" name="object 98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743575" y="371475"/>
            <a:ext cx="180975" cy="171450"/>
          </a:xfrm>
          <a:prstGeom prst="rect">
            <a:avLst/>
          </a:prstGeom>
        </p:spPr>
      </p:pic>
      <p:sp>
        <p:nvSpPr>
          <p:cNvPr id="99" name="object 9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553203" y="2233167"/>
            <a:ext cx="4345305" cy="2251710"/>
            <a:chOff x="4553203" y="2233167"/>
            <a:chExt cx="4345305" cy="2251710"/>
          </a:xfrm>
        </p:grpSpPr>
        <p:sp>
          <p:nvSpPr>
            <p:cNvPr id="3" name="object 3" descr=""/>
            <p:cNvSpPr/>
            <p:nvPr/>
          </p:nvSpPr>
          <p:spPr>
            <a:xfrm>
              <a:off x="7192772" y="2233167"/>
              <a:ext cx="931544" cy="1067435"/>
            </a:xfrm>
            <a:custGeom>
              <a:avLst/>
              <a:gdLst/>
              <a:ahLst/>
              <a:cxnLst/>
              <a:rect l="l" t="t" r="r" b="b"/>
              <a:pathLst>
                <a:path w="931545" h="1067435">
                  <a:moveTo>
                    <a:pt x="116840" y="0"/>
                  </a:moveTo>
                  <a:lnTo>
                    <a:pt x="69164" y="29756"/>
                  </a:lnTo>
                  <a:lnTo>
                    <a:pt x="53174" y="64973"/>
                  </a:lnTo>
                  <a:lnTo>
                    <a:pt x="45034" y="107073"/>
                  </a:lnTo>
                  <a:lnTo>
                    <a:pt x="42164" y="156845"/>
                  </a:lnTo>
                  <a:lnTo>
                    <a:pt x="41783" y="156845"/>
                  </a:lnTo>
                  <a:lnTo>
                    <a:pt x="41783" y="437896"/>
                  </a:lnTo>
                  <a:lnTo>
                    <a:pt x="41071" y="458978"/>
                  </a:lnTo>
                  <a:lnTo>
                    <a:pt x="30607" y="505333"/>
                  </a:lnTo>
                  <a:lnTo>
                    <a:pt x="0" y="528701"/>
                  </a:lnTo>
                  <a:lnTo>
                    <a:pt x="0" y="540385"/>
                  </a:lnTo>
                  <a:lnTo>
                    <a:pt x="30734" y="563626"/>
                  </a:lnTo>
                  <a:lnTo>
                    <a:pt x="41084" y="609561"/>
                  </a:lnTo>
                  <a:lnTo>
                    <a:pt x="41783" y="630301"/>
                  </a:lnTo>
                  <a:lnTo>
                    <a:pt x="41783" y="915416"/>
                  </a:lnTo>
                  <a:lnTo>
                    <a:pt x="42291" y="915416"/>
                  </a:lnTo>
                  <a:lnTo>
                    <a:pt x="45034" y="960501"/>
                  </a:lnTo>
                  <a:lnTo>
                    <a:pt x="53174" y="1002601"/>
                  </a:lnTo>
                  <a:lnTo>
                    <a:pt x="69164" y="1037793"/>
                  </a:lnTo>
                  <a:lnTo>
                    <a:pt x="116840" y="1067435"/>
                  </a:lnTo>
                  <a:lnTo>
                    <a:pt x="116840" y="1058164"/>
                  </a:lnTo>
                  <a:lnTo>
                    <a:pt x="103517" y="1052842"/>
                  </a:lnTo>
                  <a:lnTo>
                    <a:pt x="92151" y="1043520"/>
                  </a:lnTo>
                  <a:lnTo>
                    <a:pt x="69507" y="991019"/>
                  </a:lnTo>
                  <a:lnTo>
                    <a:pt x="63030" y="931481"/>
                  </a:lnTo>
                  <a:lnTo>
                    <a:pt x="62230" y="893826"/>
                  </a:lnTo>
                  <a:lnTo>
                    <a:pt x="62230" y="647192"/>
                  </a:lnTo>
                  <a:lnTo>
                    <a:pt x="60731" y="620737"/>
                  </a:lnTo>
                  <a:lnTo>
                    <a:pt x="53352" y="579970"/>
                  </a:lnTo>
                  <a:lnTo>
                    <a:pt x="34061" y="545871"/>
                  </a:lnTo>
                  <a:lnTo>
                    <a:pt x="20447" y="535305"/>
                  </a:lnTo>
                  <a:lnTo>
                    <a:pt x="20447" y="532892"/>
                  </a:lnTo>
                  <a:lnTo>
                    <a:pt x="48260" y="501269"/>
                  </a:lnTo>
                  <a:lnTo>
                    <a:pt x="61366" y="446392"/>
                  </a:lnTo>
                  <a:lnTo>
                    <a:pt x="62230" y="421005"/>
                  </a:lnTo>
                  <a:lnTo>
                    <a:pt x="62230" y="173736"/>
                  </a:lnTo>
                  <a:lnTo>
                    <a:pt x="63030" y="136093"/>
                  </a:lnTo>
                  <a:lnTo>
                    <a:pt x="69507" y="76555"/>
                  </a:lnTo>
                  <a:lnTo>
                    <a:pt x="82702" y="37350"/>
                  </a:lnTo>
                  <a:lnTo>
                    <a:pt x="116840" y="9398"/>
                  </a:lnTo>
                  <a:lnTo>
                    <a:pt x="116840" y="0"/>
                  </a:lnTo>
                  <a:close/>
                </a:path>
                <a:path w="931545" h="1067435">
                  <a:moveTo>
                    <a:pt x="251764" y="880338"/>
                  </a:moveTo>
                  <a:lnTo>
                    <a:pt x="131445" y="880338"/>
                  </a:lnTo>
                  <a:lnTo>
                    <a:pt x="131445" y="893318"/>
                  </a:lnTo>
                  <a:lnTo>
                    <a:pt x="251764" y="893318"/>
                  </a:lnTo>
                  <a:lnTo>
                    <a:pt x="251764" y="880338"/>
                  </a:lnTo>
                  <a:close/>
                </a:path>
                <a:path w="931545" h="1067435">
                  <a:moveTo>
                    <a:pt x="931418" y="691134"/>
                  </a:moveTo>
                  <a:lnTo>
                    <a:pt x="930275" y="688086"/>
                  </a:lnTo>
                  <a:lnTo>
                    <a:pt x="927989" y="685800"/>
                  </a:lnTo>
                  <a:lnTo>
                    <a:pt x="925703" y="683387"/>
                  </a:lnTo>
                  <a:lnTo>
                    <a:pt x="922782" y="682244"/>
                  </a:lnTo>
                  <a:lnTo>
                    <a:pt x="916051" y="682244"/>
                  </a:lnTo>
                  <a:lnTo>
                    <a:pt x="913257" y="683387"/>
                  </a:lnTo>
                  <a:lnTo>
                    <a:pt x="910971" y="685800"/>
                  </a:lnTo>
                  <a:lnTo>
                    <a:pt x="908685" y="688086"/>
                  </a:lnTo>
                  <a:lnTo>
                    <a:pt x="907542" y="691134"/>
                  </a:lnTo>
                  <a:lnTo>
                    <a:pt x="907542" y="698500"/>
                  </a:lnTo>
                  <a:lnTo>
                    <a:pt x="908685" y="701421"/>
                  </a:lnTo>
                  <a:lnTo>
                    <a:pt x="913257" y="706247"/>
                  </a:lnTo>
                  <a:lnTo>
                    <a:pt x="916051" y="707390"/>
                  </a:lnTo>
                  <a:lnTo>
                    <a:pt x="922782" y="707390"/>
                  </a:lnTo>
                  <a:lnTo>
                    <a:pt x="925703" y="706247"/>
                  </a:lnTo>
                  <a:lnTo>
                    <a:pt x="930275" y="701421"/>
                  </a:lnTo>
                  <a:lnTo>
                    <a:pt x="931418" y="698500"/>
                  </a:lnTo>
                  <a:lnTo>
                    <a:pt x="931418" y="691134"/>
                  </a:lnTo>
                  <a:close/>
                </a:path>
                <a:path w="931545" h="1067435">
                  <a:moveTo>
                    <a:pt x="931418" y="639191"/>
                  </a:moveTo>
                  <a:lnTo>
                    <a:pt x="930275" y="636143"/>
                  </a:lnTo>
                  <a:lnTo>
                    <a:pt x="927989" y="633857"/>
                  </a:lnTo>
                  <a:lnTo>
                    <a:pt x="925703" y="631444"/>
                  </a:lnTo>
                  <a:lnTo>
                    <a:pt x="922782" y="630174"/>
                  </a:lnTo>
                  <a:lnTo>
                    <a:pt x="916051" y="630174"/>
                  </a:lnTo>
                  <a:lnTo>
                    <a:pt x="913257" y="631444"/>
                  </a:lnTo>
                  <a:lnTo>
                    <a:pt x="910971" y="633857"/>
                  </a:lnTo>
                  <a:lnTo>
                    <a:pt x="908685" y="636143"/>
                  </a:lnTo>
                  <a:lnTo>
                    <a:pt x="907542" y="639191"/>
                  </a:lnTo>
                  <a:lnTo>
                    <a:pt x="907542" y="646430"/>
                  </a:lnTo>
                  <a:lnTo>
                    <a:pt x="908685" y="649478"/>
                  </a:lnTo>
                  <a:lnTo>
                    <a:pt x="913257" y="654304"/>
                  </a:lnTo>
                  <a:lnTo>
                    <a:pt x="916051" y="655447"/>
                  </a:lnTo>
                  <a:lnTo>
                    <a:pt x="922782" y="655447"/>
                  </a:lnTo>
                  <a:lnTo>
                    <a:pt x="925703" y="654304"/>
                  </a:lnTo>
                  <a:lnTo>
                    <a:pt x="930275" y="649478"/>
                  </a:lnTo>
                  <a:lnTo>
                    <a:pt x="931418" y="646430"/>
                  </a:lnTo>
                  <a:lnTo>
                    <a:pt x="931418" y="639191"/>
                  </a:lnTo>
                  <a:close/>
                </a:path>
                <a:path w="931545" h="1067435">
                  <a:moveTo>
                    <a:pt x="931418" y="587248"/>
                  </a:moveTo>
                  <a:lnTo>
                    <a:pt x="930275" y="584200"/>
                  </a:lnTo>
                  <a:lnTo>
                    <a:pt x="927989" y="581787"/>
                  </a:lnTo>
                  <a:lnTo>
                    <a:pt x="925703" y="579501"/>
                  </a:lnTo>
                  <a:lnTo>
                    <a:pt x="922782" y="578231"/>
                  </a:lnTo>
                  <a:lnTo>
                    <a:pt x="916051" y="578231"/>
                  </a:lnTo>
                  <a:lnTo>
                    <a:pt x="913257" y="579501"/>
                  </a:lnTo>
                  <a:lnTo>
                    <a:pt x="910971" y="581787"/>
                  </a:lnTo>
                  <a:lnTo>
                    <a:pt x="908685" y="584200"/>
                  </a:lnTo>
                  <a:lnTo>
                    <a:pt x="907542" y="587248"/>
                  </a:lnTo>
                  <a:lnTo>
                    <a:pt x="907542" y="594487"/>
                  </a:lnTo>
                  <a:lnTo>
                    <a:pt x="908685" y="597535"/>
                  </a:lnTo>
                  <a:lnTo>
                    <a:pt x="910971" y="599948"/>
                  </a:lnTo>
                  <a:lnTo>
                    <a:pt x="913257" y="602234"/>
                  </a:lnTo>
                  <a:lnTo>
                    <a:pt x="916051" y="603504"/>
                  </a:lnTo>
                  <a:lnTo>
                    <a:pt x="922782" y="603504"/>
                  </a:lnTo>
                  <a:lnTo>
                    <a:pt x="925703" y="602234"/>
                  </a:lnTo>
                  <a:lnTo>
                    <a:pt x="927989" y="599948"/>
                  </a:lnTo>
                  <a:lnTo>
                    <a:pt x="930275" y="597535"/>
                  </a:lnTo>
                  <a:lnTo>
                    <a:pt x="931418" y="594487"/>
                  </a:lnTo>
                  <a:lnTo>
                    <a:pt x="931418" y="587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6334" y="3037331"/>
              <a:ext cx="252857" cy="18338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5737" y="3082035"/>
              <a:ext cx="207581" cy="13322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2139" y="3036823"/>
              <a:ext cx="121665" cy="1403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6698" y="3082162"/>
              <a:ext cx="108203" cy="13754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562467" y="3093211"/>
              <a:ext cx="120650" cy="53975"/>
            </a:xfrm>
            <a:custGeom>
              <a:avLst/>
              <a:gdLst/>
              <a:ahLst/>
              <a:cxnLst/>
              <a:rect l="l" t="t" r="r" b="b"/>
              <a:pathLst>
                <a:path w="120650" h="53975">
                  <a:moveTo>
                    <a:pt x="120269" y="40513"/>
                  </a:moveTo>
                  <a:lnTo>
                    <a:pt x="0" y="40513"/>
                  </a:lnTo>
                  <a:lnTo>
                    <a:pt x="0" y="53594"/>
                  </a:lnTo>
                  <a:lnTo>
                    <a:pt x="120269" y="53594"/>
                  </a:lnTo>
                  <a:lnTo>
                    <a:pt x="120269" y="40513"/>
                  </a:lnTo>
                  <a:close/>
                </a:path>
                <a:path w="120650" h="53975">
                  <a:moveTo>
                    <a:pt x="120269" y="0"/>
                  </a:moveTo>
                  <a:lnTo>
                    <a:pt x="0" y="0"/>
                  </a:lnTo>
                  <a:lnTo>
                    <a:pt x="0" y="12954"/>
                  </a:lnTo>
                  <a:lnTo>
                    <a:pt x="120269" y="12954"/>
                  </a:lnTo>
                  <a:lnTo>
                    <a:pt x="1202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2745" y="3043808"/>
              <a:ext cx="135635" cy="13335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884673" y="2632100"/>
              <a:ext cx="2204720" cy="1422400"/>
            </a:xfrm>
            <a:custGeom>
              <a:avLst/>
              <a:gdLst/>
              <a:ahLst/>
              <a:cxnLst/>
              <a:rect l="l" t="t" r="r" b="b"/>
              <a:pathLst>
                <a:path w="2204720" h="1422400">
                  <a:moveTo>
                    <a:pt x="2194179" y="1409699"/>
                  </a:moveTo>
                  <a:lnTo>
                    <a:pt x="1878965" y="1409699"/>
                  </a:lnTo>
                  <a:lnTo>
                    <a:pt x="1891156" y="1422399"/>
                  </a:lnTo>
                  <a:lnTo>
                    <a:pt x="2198878" y="1422399"/>
                  </a:lnTo>
                  <a:lnTo>
                    <a:pt x="2198179" y="1419225"/>
                  </a:lnTo>
                  <a:lnTo>
                    <a:pt x="2194179" y="1409699"/>
                  </a:lnTo>
                  <a:close/>
                </a:path>
                <a:path w="2204720" h="1422400">
                  <a:moveTo>
                    <a:pt x="2198179" y="1419225"/>
                  </a:moveTo>
                  <a:lnTo>
                    <a:pt x="2198878" y="1422399"/>
                  </a:lnTo>
                  <a:lnTo>
                    <a:pt x="2198593" y="1420210"/>
                  </a:lnTo>
                  <a:lnTo>
                    <a:pt x="2198179" y="1419225"/>
                  </a:lnTo>
                  <a:close/>
                </a:path>
                <a:path w="2204720" h="1422400">
                  <a:moveTo>
                    <a:pt x="2198593" y="1420210"/>
                  </a:moveTo>
                  <a:lnTo>
                    <a:pt x="2198878" y="1422399"/>
                  </a:lnTo>
                  <a:lnTo>
                    <a:pt x="2198751" y="1420585"/>
                  </a:lnTo>
                  <a:lnTo>
                    <a:pt x="2198593" y="1420210"/>
                  </a:lnTo>
                  <a:close/>
                </a:path>
                <a:path w="2204720" h="1422400">
                  <a:moveTo>
                    <a:pt x="2198846" y="1420812"/>
                  </a:moveTo>
                  <a:lnTo>
                    <a:pt x="2198878" y="1422399"/>
                  </a:lnTo>
                  <a:lnTo>
                    <a:pt x="2199385" y="1422399"/>
                  </a:lnTo>
                  <a:lnTo>
                    <a:pt x="2199232" y="1421731"/>
                  </a:lnTo>
                  <a:lnTo>
                    <a:pt x="2198846" y="1420812"/>
                  </a:lnTo>
                  <a:close/>
                </a:path>
                <a:path w="2204720" h="1422400">
                  <a:moveTo>
                    <a:pt x="2199258" y="1421795"/>
                  </a:moveTo>
                  <a:lnTo>
                    <a:pt x="2199385" y="1422399"/>
                  </a:lnTo>
                  <a:lnTo>
                    <a:pt x="2199258" y="1421795"/>
                  </a:lnTo>
                  <a:close/>
                </a:path>
                <a:path w="2204720" h="1422400">
                  <a:moveTo>
                    <a:pt x="2198734" y="1415221"/>
                  </a:moveTo>
                  <a:lnTo>
                    <a:pt x="2198878" y="1419980"/>
                  </a:lnTo>
                  <a:lnTo>
                    <a:pt x="2199258" y="1421795"/>
                  </a:lnTo>
                  <a:lnTo>
                    <a:pt x="2199512" y="1422399"/>
                  </a:lnTo>
                  <a:lnTo>
                    <a:pt x="2200021" y="1422399"/>
                  </a:lnTo>
                  <a:lnTo>
                    <a:pt x="2199924" y="1419980"/>
                  </a:lnTo>
                  <a:lnTo>
                    <a:pt x="2198734" y="1415221"/>
                  </a:lnTo>
                  <a:close/>
                </a:path>
                <a:path w="2204720" h="1422400">
                  <a:moveTo>
                    <a:pt x="2199924" y="1419980"/>
                  </a:moveTo>
                  <a:lnTo>
                    <a:pt x="2200021" y="1422399"/>
                  </a:lnTo>
                  <a:lnTo>
                    <a:pt x="2200402" y="1422399"/>
                  </a:lnTo>
                  <a:lnTo>
                    <a:pt x="2200361" y="1421731"/>
                  </a:lnTo>
                  <a:lnTo>
                    <a:pt x="2199924" y="1419980"/>
                  </a:lnTo>
                  <a:close/>
                </a:path>
                <a:path w="2204720" h="1422400">
                  <a:moveTo>
                    <a:pt x="2200451" y="1422090"/>
                  </a:moveTo>
                  <a:lnTo>
                    <a:pt x="2200402" y="1422399"/>
                  </a:lnTo>
                  <a:lnTo>
                    <a:pt x="2200451" y="1422090"/>
                  </a:lnTo>
                  <a:close/>
                </a:path>
                <a:path w="2204720" h="1422400">
                  <a:moveTo>
                    <a:pt x="2200598" y="1421170"/>
                  </a:moveTo>
                  <a:lnTo>
                    <a:pt x="2200529" y="1422399"/>
                  </a:lnTo>
                  <a:lnTo>
                    <a:pt x="2200782" y="1422399"/>
                  </a:lnTo>
                  <a:lnTo>
                    <a:pt x="2200598" y="1421170"/>
                  </a:lnTo>
                  <a:close/>
                </a:path>
                <a:path w="2204720" h="1422400">
                  <a:moveTo>
                    <a:pt x="2200615" y="1421063"/>
                  </a:moveTo>
                  <a:lnTo>
                    <a:pt x="2200682" y="1421731"/>
                  </a:lnTo>
                  <a:lnTo>
                    <a:pt x="2200782" y="1422399"/>
                  </a:lnTo>
                  <a:lnTo>
                    <a:pt x="2200762" y="1421731"/>
                  </a:lnTo>
                  <a:lnTo>
                    <a:pt x="2200615" y="1421063"/>
                  </a:lnTo>
                  <a:close/>
                </a:path>
                <a:path w="2204720" h="1422400">
                  <a:moveTo>
                    <a:pt x="2200762" y="1421731"/>
                  </a:moveTo>
                  <a:lnTo>
                    <a:pt x="2200782" y="1422399"/>
                  </a:lnTo>
                  <a:lnTo>
                    <a:pt x="2200762" y="1421731"/>
                  </a:lnTo>
                  <a:close/>
                </a:path>
                <a:path w="2204720" h="1422400">
                  <a:moveTo>
                    <a:pt x="2202433" y="1409699"/>
                  </a:moveTo>
                  <a:lnTo>
                    <a:pt x="2200909" y="1419225"/>
                  </a:lnTo>
                  <a:lnTo>
                    <a:pt x="2200813" y="1421962"/>
                  </a:lnTo>
                  <a:lnTo>
                    <a:pt x="2200909" y="1422399"/>
                  </a:lnTo>
                  <a:lnTo>
                    <a:pt x="2204593" y="1422399"/>
                  </a:lnTo>
                  <a:lnTo>
                    <a:pt x="2202433" y="1409699"/>
                  </a:lnTo>
                  <a:close/>
                </a:path>
                <a:path w="2204720" h="1422400">
                  <a:moveTo>
                    <a:pt x="2199823" y="1417461"/>
                  </a:moveTo>
                  <a:lnTo>
                    <a:pt x="2199914" y="1419726"/>
                  </a:lnTo>
                  <a:lnTo>
                    <a:pt x="2200027" y="1420394"/>
                  </a:lnTo>
                  <a:lnTo>
                    <a:pt x="2200451" y="1422090"/>
                  </a:lnTo>
                  <a:lnTo>
                    <a:pt x="2200355" y="1421063"/>
                  </a:lnTo>
                  <a:lnTo>
                    <a:pt x="2199978" y="1418166"/>
                  </a:lnTo>
                  <a:lnTo>
                    <a:pt x="2199823" y="1417461"/>
                  </a:lnTo>
                  <a:close/>
                </a:path>
                <a:path w="2204720" h="1422400">
                  <a:moveTo>
                    <a:pt x="2199978" y="1418166"/>
                  </a:moveTo>
                  <a:lnTo>
                    <a:pt x="2200472" y="1421962"/>
                  </a:lnTo>
                  <a:lnTo>
                    <a:pt x="2200377" y="1419980"/>
                  </a:lnTo>
                  <a:lnTo>
                    <a:pt x="2199978" y="1418166"/>
                  </a:lnTo>
                  <a:close/>
                </a:path>
                <a:path w="2204720" h="1422400">
                  <a:moveTo>
                    <a:pt x="2198824" y="1419726"/>
                  </a:moveTo>
                  <a:lnTo>
                    <a:pt x="2198951" y="1421063"/>
                  </a:lnTo>
                  <a:lnTo>
                    <a:pt x="2199258" y="1421795"/>
                  </a:lnTo>
                  <a:lnTo>
                    <a:pt x="2198824" y="1419726"/>
                  </a:lnTo>
                  <a:close/>
                </a:path>
                <a:path w="2204720" h="1422400">
                  <a:moveTo>
                    <a:pt x="2200722" y="1420394"/>
                  </a:moveTo>
                  <a:lnTo>
                    <a:pt x="2200639" y="1421170"/>
                  </a:lnTo>
                  <a:lnTo>
                    <a:pt x="2200762" y="1421731"/>
                  </a:lnTo>
                  <a:lnTo>
                    <a:pt x="2200722" y="1420394"/>
                  </a:lnTo>
                  <a:close/>
                </a:path>
                <a:path w="2204720" h="1422400">
                  <a:moveTo>
                    <a:pt x="2200402" y="1409699"/>
                  </a:moveTo>
                  <a:lnTo>
                    <a:pt x="2199512" y="1409699"/>
                  </a:lnTo>
                  <a:lnTo>
                    <a:pt x="2199733" y="1415221"/>
                  </a:lnTo>
                  <a:lnTo>
                    <a:pt x="2200510" y="1420585"/>
                  </a:lnTo>
                  <a:lnTo>
                    <a:pt x="2200615" y="1421063"/>
                  </a:lnTo>
                  <a:lnTo>
                    <a:pt x="2200567" y="1415221"/>
                  </a:lnTo>
                  <a:lnTo>
                    <a:pt x="2200402" y="1409699"/>
                  </a:lnTo>
                  <a:close/>
                </a:path>
                <a:path w="2204720" h="1422400">
                  <a:moveTo>
                    <a:pt x="2198052" y="1416049"/>
                  </a:moveTo>
                  <a:lnTo>
                    <a:pt x="2198563" y="1419980"/>
                  </a:lnTo>
                  <a:lnTo>
                    <a:pt x="2198670" y="1420394"/>
                  </a:lnTo>
                  <a:lnTo>
                    <a:pt x="2198846" y="1420812"/>
                  </a:lnTo>
                  <a:lnTo>
                    <a:pt x="2198719" y="1419225"/>
                  </a:lnTo>
                  <a:lnTo>
                    <a:pt x="2198052" y="1416049"/>
                  </a:lnTo>
                  <a:close/>
                </a:path>
                <a:path w="2204720" h="1422400">
                  <a:moveTo>
                    <a:pt x="2196719" y="1409699"/>
                  </a:moveTo>
                  <a:lnTo>
                    <a:pt x="2196083" y="1409699"/>
                  </a:lnTo>
                  <a:lnTo>
                    <a:pt x="2198179" y="1419225"/>
                  </a:lnTo>
                  <a:lnTo>
                    <a:pt x="2198593" y="1420210"/>
                  </a:lnTo>
                  <a:lnTo>
                    <a:pt x="2198052" y="1416049"/>
                  </a:lnTo>
                  <a:lnTo>
                    <a:pt x="2196719" y="1409699"/>
                  </a:lnTo>
                  <a:close/>
                </a:path>
                <a:path w="2204720" h="1422400">
                  <a:moveTo>
                    <a:pt x="2198674" y="1412239"/>
                  </a:moveTo>
                  <a:lnTo>
                    <a:pt x="2198797" y="1415472"/>
                  </a:lnTo>
                  <a:lnTo>
                    <a:pt x="2199924" y="1419980"/>
                  </a:lnTo>
                  <a:lnTo>
                    <a:pt x="2199823" y="1417461"/>
                  </a:lnTo>
                  <a:lnTo>
                    <a:pt x="2198674" y="1412239"/>
                  </a:lnTo>
                  <a:close/>
                </a:path>
                <a:path w="2204720" h="1422400">
                  <a:moveTo>
                    <a:pt x="2197354" y="1409699"/>
                  </a:moveTo>
                  <a:lnTo>
                    <a:pt x="2198052" y="1416049"/>
                  </a:lnTo>
                  <a:lnTo>
                    <a:pt x="2198824" y="1419726"/>
                  </a:lnTo>
                  <a:lnTo>
                    <a:pt x="2198734" y="1415221"/>
                  </a:lnTo>
                  <a:lnTo>
                    <a:pt x="2197354" y="1409699"/>
                  </a:lnTo>
                  <a:close/>
                </a:path>
                <a:path w="2204720" h="1422400">
                  <a:moveTo>
                    <a:pt x="2196083" y="1409699"/>
                  </a:moveTo>
                  <a:lnTo>
                    <a:pt x="2194179" y="1409699"/>
                  </a:lnTo>
                  <a:lnTo>
                    <a:pt x="2198179" y="1419225"/>
                  </a:lnTo>
                  <a:lnTo>
                    <a:pt x="2196083" y="1409699"/>
                  </a:lnTo>
                  <a:close/>
                </a:path>
                <a:path w="2204720" h="1422400">
                  <a:moveTo>
                    <a:pt x="2199795" y="1416755"/>
                  </a:moveTo>
                  <a:lnTo>
                    <a:pt x="2199823" y="1417461"/>
                  </a:lnTo>
                  <a:lnTo>
                    <a:pt x="2199978" y="1418166"/>
                  </a:lnTo>
                  <a:lnTo>
                    <a:pt x="2199795" y="1416755"/>
                  </a:lnTo>
                  <a:close/>
                </a:path>
                <a:path w="2204720" h="1422400">
                  <a:moveTo>
                    <a:pt x="2198878" y="1409699"/>
                  </a:moveTo>
                  <a:lnTo>
                    <a:pt x="2198624" y="1409699"/>
                  </a:lnTo>
                  <a:lnTo>
                    <a:pt x="2198674" y="1412239"/>
                  </a:lnTo>
                  <a:lnTo>
                    <a:pt x="2199823" y="1417461"/>
                  </a:lnTo>
                  <a:lnTo>
                    <a:pt x="2199703" y="1416049"/>
                  </a:lnTo>
                  <a:lnTo>
                    <a:pt x="2198878" y="1409699"/>
                  </a:lnTo>
                  <a:close/>
                </a:path>
                <a:path w="2204720" h="1422400">
                  <a:moveTo>
                    <a:pt x="2198878" y="1409699"/>
                  </a:moveTo>
                  <a:lnTo>
                    <a:pt x="2199795" y="1416755"/>
                  </a:lnTo>
                  <a:lnTo>
                    <a:pt x="2199706" y="1415221"/>
                  </a:lnTo>
                  <a:lnTo>
                    <a:pt x="2198878" y="1409699"/>
                  </a:lnTo>
                  <a:close/>
                </a:path>
                <a:path w="2204720" h="1422400">
                  <a:moveTo>
                    <a:pt x="2197227" y="1409699"/>
                  </a:moveTo>
                  <a:lnTo>
                    <a:pt x="2196719" y="1409699"/>
                  </a:lnTo>
                  <a:lnTo>
                    <a:pt x="2198052" y="1416049"/>
                  </a:lnTo>
                  <a:lnTo>
                    <a:pt x="2197227" y="1409699"/>
                  </a:lnTo>
                  <a:close/>
                </a:path>
                <a:path w="2204720" h="1422400">
                  <a:moveTo>
                    <a:pt x="2199512" y="1409699"/>
                  </a:moveTo>
                  <a:lnTo>
                    <a:pt x="2198878" y="1409699"/>
                  </a:lnTo>
                  <a:lnTo>
                    <a:pt x="2199743" y="1415472"/>
                  </a:lnTo>
                  <a:lnTo>
                    <a:pt x="2199512" y="1409699"/>
                  </a:lnTo>
                  <a:close/>
                </a:path>
                <a:path w="2204720" h="1422400">
                  <a:moveTo>
                    <a:pt x="2198116" y="1409699"/>
                  </a:moveTo>
                  <a:lnTo>
                    <a:pt x="2197354" y="1409699"/>
                  </a:lnTo>
                  <a:lnTo>
                    <a:pt x="2198734" y="1415221"/>
                  </a:lnTo>
                  <a:lnTo>
                    <a:pt x="2198674" y="1412239"/>
                  </a:lnTo>
                  <a:lnTo>
                    <a:pt x="2198116" y="1409699"/>
                  </a:lnTo>
                  <a:close/>
                </a:path>
                <a:path w="2204720" h="1422400">
                  <a:moveTo>
                    <a:pt x="2198624" y="1409699"/>
                  </a:moveTo>
                  <a:lnTo>
                    <a:pt x="2198116" y="1409699"/>
                  </a:lnTo>
                  <a:lnTo>
                    <a:pt x="2198674" y="1412239"/>
                  </a:lnTo>
                  <a:lnTo>
                    <a:pt x="2198624" y="1409699"/>
                  </a:lnTo>
                  <a:close/>
                </a:path>
                <a:path w="2204720" h="1422400">
                  <a:moveTo>
                    <a:pt x="1915922" y="1396999"/>
                  </a:moveTo>
                  <a:lnTo>
                    <a:pt x="1521967" y="1396999"/>
                  </a:lnTo>
                  <a:lnTo>
                    <a:pt x="1538224" y="1409699"/>
                  </a:lnTo>
                  <a:lnTo>
                    <a:pt x="1930146" y="1409699"/>
                  </a:lnTo>
                  <a:lnTo>
                    <a:pt x="1915922" y="1396999"/>
                  </a:lnTo>
                  <a:close/>
                </a:path>
                <a:path w="2204720" h="1422400">
                  <a:moveTo>
                    <a:pt x="2138553" y="1396999"/>
                  </a:moveTo>
                  <a:lnTo>
                    <a:pt x="2025015" y="1396999"/>
                  </a:lnTo>
                  <a:lnTo>
                    <a:pt x="2022982" y="1409699"/>
                  </a:lnTo>
                  <a:lnTo>
                    <a:pt x="2141093" y="1409699"/>
                  </a:lnTo>
                  <a:lnTo>
                    <a:pt x="2138553" y="1396999"/>
                  </a:lnTo>
                  <a:close/>
                </a:path>
                <a:path w="2204720" h="1422400">
                  <a:moveTo>
                    <a:pt x="1799208" y="1384299"/>
                  </a:moveTo>
                  <a:lnTo>
                    <a:pt x="1435608" y="1384299"/>
                  </a:lnTo>
                  <a:lnTo>
                    <a:pt x="1440688" y="1396999"/>
                  </a:lnTo>
                  <a:lnTo>
                    <a:pt x="1810893" y="1396999"/>
                  </a:lnTo>
                  <a:lnTo>
                    <a:pt x="1799208" y="1384299"/>
                  </a:lnTo>
                  <a:close/>
                </a:path>
                <a:path w="2204720" h="1422400">
                  <a:moveTo>
                    <a:pt x="1472691" y="1371599"/>
                  </a:moveTo>
                  <a:lnTo>
                    <a:pt x="1367154" y="1371599"/>
                  </a:lnTo>
                  <a:lnTo>
                    <a:pt x="1385824" y="1384299"/>
                  </a:lnTo>
                  <a:lnTo>
                    <a:pt x="1480692" y="1384299"/>
                  </a:lnTo>
                  <a:lnTo>
                    <a:pt x="1472691" y="1371599"/>
                  </a:lnTo>
                  <a:close/>
                </a:path>
                <a:path w="2204720" h="1422400">
                  <a:moveTo>
                    <a:pt x="1413128" y="1358899"/>
                  </a:moveTo>
                  <a:lnTo>
                    <a:pt x="1326896" y="1358899"/>
                  </a:lnTo>
                  <a:lnTo>
                    <a:pt x="1343152" y="1371599"/>
                  </a:lnTo>
                  <a:lnTo>
                    <a:pt x="1413764" y="1371599"/>
                  </a:lnTo>
                  <a:lnTo>
                    <a:pt x="1413128" y="1358899"/>
                  </a:lnTo>
                  <a:close/>
                </a:path>
                <a:path w="2204720" h="1422400">
                  <a:moveTo>
                    <a:pt x="1355216" y="1346199"/>
                  </a:moveTo>
                  <a:lnTo>
                    <a:pt x="1292733" y="1346199"/>
                  </a:lnTo>
                  <a:lnTo>
                    <a:pt x="1303909" y="1358899"/>
                  </a:lnTo>
                  <a:lnTo>
                    <a:pt x="1372108" y="1358899"/>
                  </a:lnTo>
                  <a:lnTo>
                    <a:pt x="1355216" y="1346199"/>
                  </a:lnTo>
                  <a:close/>
                </a:path>
                <a:path w="2204720" h="1422400">
                  <a:moveTo>
                    <a:pt x="1313561" y="1333499"/>
                  </a:moveTo>
                  <a:lnTo>
                    <a:pt x="1252474" y="1333499"/>
                  </a:lnTo>
                  <a:lnTo>
                    <a:pt x="1267205" y="1346199"/>
                  </a:lnTo>
                  <a:lnTo>
                    <a:pt x="1315339" y="1346199"/>
                  </a:lnTo>
                  <a:lnTo>
                    <a:pt x="1313561" y="1333499"/>
                  </a:lnTo>
                  <a:close/>
                </a:path>
                <a:path w="2204720" h="1422400">
                  <a:moveTo>
                    <a:pt x="1272666" y="1320799"/>
                  </a:moveTo>
                  <a:lnTo>
                    <a:pt x="1224534" y="1320799"/>
                  </a:lnTo>
                  <a:lnTo>
                    <a:pt x="1231264" y="1333499"/>
                  </a:lnTo>
                  <a:lnTo>
                    <a:pt x="1279143" y="1333499"/>
                  </a:lnTo>
                  <a:lnTo>
                    <a:pt x="1272666" y="1320799"/>
                  </a:lnTo>
                  <a:close/>
                </a:path>
                <a:path w="2204720" h="1422400">
                  <a:moveTo>
                    <a:pt x="1236599" y="1308099"/>
                  </a:moveTo>
                  <a:lnTo>
                    <a:pt x="1181735" y="1308099"/>
                  </a:lnTo>
                  <a:lnTo>
                    <a:pt x="1187323" y="1320799"/>
                  </a:lnTo>
                  <a:lnTo>
                    <a:pt x="1251965" y="1320799"/>
                  </a:lnTo>
                  <a:lnTo>
                    <a:pt x="1236599" y="1308099"/>
                  </a:lnTo>
                  <a:close/>
                </a:path>
                <a:path w="2204720" h="1422400">
                  <a:moveTo>
                    <a:pt x="1194942" y="1295399"/>
                  </a:moveTo>
                  <a:lnTo>
                    <a:pt x="1123314" y="1295399"/>
                  </a:lnTo>
                  <a:lnTo>
                    <a:pt x="1138174" y="1308099"/>
                  </a:lnTo>
                  <a:lnTo>
                    <a:pt x="1209293" y="1308099"/>
                  </a:lnTo>
                  <a:lnTo>
                    <a:pt x="1194942" y="1295399"/>
                  </a:lnTo>
                  <a:close/>
                </a:path>
                <a:path w="2204720" h="1422400">
                  <a:moveTo>
                    <a:pt x="1148968" y="1282699"/>
                  </a:moveTo>
                  <a:lnTo>
                    <a:pt x="1084452" y="1282699"/>
                  </a:lnTo>
                  <a:lnTo>
                    <a:pt x="1099185" y="1295399"/>
                  </a:lnTo>
                  <a:lnTo>
                    <a:pt x="1166240" y="1295399"/>
                  </a:lnTo>
                  <a:lnTo>
                    <a:pt x="1148968" y="1282699"/>
                  </a:lnTo>
                  <a:close/>
                </a:path>
                <a:path w="2204720" h="1422400">
                  <a:moveTo>
                    <a:pt x="1088898" y="1269999"/>
                  </a:moveTo>
                  <a:lnTo>
                    <a:pt x="1044321" y="1269999"/>
                  </a:lnTo>
                  <a:lnTo>
                    <a:pt x="1049654" y="1282699"/>
                  </a:lnTo>
                  <a:lnTo>
                    <a:pt x="1103756" y="1282699"/>
                  </a:lnTo>
                  <a:lnTo>
                    <a:pt x="1088898" y="1269999"/>
                  </a:lnTo>
                  <a:close/>
                </a:path>
                <a:path w="2204720" h="1422400">
                  <a:moveTo>
                    <a:pt x="1054227" y="1257299"/>
                  </a:moveTo>
                  <a:lnTo>
                    <a:pt x="991997" y="1257299"/>
                  </a:lnTo>
                  <a:lnTo>
                    <a:pt x="996950" y="1269999"/>
                  </a:lnTo>
                  <a:lnTo>
                    <a:pt x="1064767" y="1269999"/>
                  </a:lnTo>
                  <a:lnTo>
                    <a:pt x="1054227" y="1257299"/>
                  </a:lnTo>
                  <a:close/>
                </a:path>
                <a:path w="2204720" h="1422400">
                  <a:moveTo>
                    <a:pt x="1013333" y="1244599"/>
                  </a:moveTo>
                  <a:lnTo>
                    <a:pt x="961771" y="1244599"/>
                  </a:lnTo>
                  <a:lnTo>
                    <a:pt x="964564" y="1257299"/>
                  </a:lnTo>
                  <a:lnTo>
                    <a:pt x="1014476" y="1257299"/>
                  </a:lnTo>
                  <a:lnTo>
                    <a:pt x="1013333" y="1244599"/>
                  </a:lnTo>
                  <a:close/>
                </a:path>
                <a:path w="2204720" h="1422400">
                  <a:moveTo>
                    <a:pt x="975613" y="1231899"/>
                  </a:moveTo>
                  <a:lnTo>
                    <a:pt x="940942" y="1231899"/>
                  </a:lnTo>
                  <a:lnTo>
                    <a:pt x="951356" y="1244599"/>
                  </a:lnTo>
                  <a:lnTo>
                    <a:pt x="983614" y="1244599"/>
                  </a:lnTo>
                  <a:lnTo>
                    <a:pt x="975613" y="1231899"/>
                  </a:lnTo>
                  <a:close/>
                </a:path>
                <a:path w="2204720" h="1422400">
                  <a:moveTo>
                    <a:pt x="922654" y="1219199"/>
                  </a:moveTo>
                  <a:lnTo>
                    <a:pt x="915288" y="1219199"/>
                  </a:lnTo>
                  <a:lnTo>
                    <a:pt x="923925" y="1231899"/>
                  </a:lnTo>
                  <a:lnTo>
                    <a:pt x="922654" y="1219199"/>
                  </a:lnTo>
                  <a:close/>
                </a:path>
                <a:path w="2204720" h="1422400">
                  <a:moveTo>
                    <a:pt x="950213" y="1219199"/>
                  </a:moveTo>
                  <a:lnTo>
                    <a:pt x="922654" y="1219199"/>
                  </a:lnTo>
                  <a:lnTo>
                    <a:pt x="926211" y="1231899"/>
                  </a:lnTo>
                  <a:lnTo>
                    <a:pt x="960627" y="1231899"/>
                  </a:lnTo>
                  <a:lnTo>
                    <a:pt x="950213" y="1219199"/>
                  </a:lnTo>
                  <a:close/>
                </a:path>
                <a:path w="2204720" h="1422400">
                  <a:moveTo>
                    <a:pt x="933323" y="1206499"/>
                  </a:moveTo>
                  <a:lnTo>
                    <a:pt x="885443" y="1206499"/>
                  </a:lnTo>
                  <a:lnTo>
                    <a:pt x="893699" y="1219199"/>
                  </a:lnTo>
                  <a:lnTo>
                    <a:pt x="935481" y="1219199"/>
                  </a:lnTo>
                  <a:lnTo>
                    <a:pt x="933323" y="1206499"/>
                  </a:lnTo>
                  <a:close/>
                </a:path>
                <a:path w="2204720" h="1422400">
                  <a:moveTo>
                    <a:pt x="907288" y="1193799"/>
                  </a:moveTo>
                  <a:lnTo>
                    <a:pt x="863346" y="1193799"/>
                  </a:lnTo>
                  <a:lnTo>
                    <a:pt x="867028" y="1206499"/>
                  </a:lnTo>
                  <a:lnTo>
                    <a:pt x="918717" y="1206499"/>
                  </a:lnTo>
                  <a:lnTo>
                    <a:pt x="907288" y="1193799"/>
                  </a:lnTo>
                  <a:close/>
                </a:path>
                <a:path w="2204720" h="1422400">
                  <a:moveTo>
                    <a:pt x="883412" y="1181099"/>
                  </a:moveTo>
                  <a:lnTo>
                    <a:pt x="838580" y="1181099"/>
                  </a:lnTo>
                  <a:lnTo>
                    <a:pt x="855852" y="1193799"/>
                  </a:lnTo>
                  <a:lnTo>
                    <a:pt x="886333" y="1193799"/>
                  </a:lnTo>
                  <a:lnTo>
                    <a:pt x="883412" y="1181099"/>
                  </a:lnTo>
                  <a:close/>
                </a:path>
                <a:path w="2204720" h="1422400">
                  <a:moveTo>
                    <a:pt x="859789" y="1168399"/>
                  </a:moveTo>
                  <a:lnTo>
                    <a:pt x="805941" y="1168399"/>
                  </a:lnTo>
                  <a:lnTo>
                    <a:pt x="819276" y="1181099"/>
                  </a:lnTo>
                  <a:lnTo>
                    <a:pt x="864742" y="1181099"/>
                  </a:lnTo>
                  <a:lnTo>
                    <a:pt x="859789" y="1168399"/>
                  </a:lnTo>
                  <a:close/>
                </a:path>
                <a:path w="2204720" h="1422400">
                  <a:moveTo>
                    <a:pt x="831850" y="1155699"/>
                  </a:moveTo>
                  <a:lnTo>
                    <a:pt x="765048" y="1155699"/>
                  </a:lnTo>
                  <a:lnTo>
                    <a:pt x="778001" y="1168399"/>
                  </a:lnTo>
                  <a:lnTo>
                    <a:pt x="841883" y="1168399"/>
                  </a:lnTo>
                  <a:lnTo>
                    <a:pt x="831850" y="1155699"/>
                  </a:lnTo>
                  <a:close/>
                </a:path>
                <a:path w="2204720" h="1422400">
                  <a:moveTo>
                    <a:pt x="785240" y="1142999"/>
                  </a:moveTo>
                  <a:lnTo>
                    <a:pt x="739775" y="1142999"/>
                  </a:lnTo>
                  <a:lnTo>
                    <a:pt x="745998" y="1155699"/>
                  </a:lnTo>
                  <a:lnTo>
                    <a:pt x="806576" y="1155699"/>
                  </a:lnTo>
                  <a:lnTo>
                    <a:pt x="785240" y="1142999"/>
                  </a:lnTo>
                  <a:close/>
                </a:path>
                <a:path w="2204720" h="1422400">
                  <a:moveTo>
                    <a:pt x="753745" y="1130299"/>
                  </a:moveTo>
                  <a:lnTo>
                    <a:pt x="709802" y="1130299"/>
                  </a:lnTo>
                  <a:lnTo>
                    <a:pt x="720598" y="1142999"/>
                  </a:lnTo>
                  <a:lnTo>
                    <a:pt x="767079" y="1142999"/>
                  </a:lnTo>
                  <a:lnTo>
                    <a:pt x="753745" y="1130299"/>
                  </a:lnTo>
                  <a:close/>
                </a:path>
                <a:path w="2204720" h="1422400">
                  <a:moveTo>
                    <a:pt x="734695" y="1117599"/>
                  </a:moveTo>
                  <a:lnTo>
                    <a:pt x="672211" y="1117599"/>
                  </a:lnTo>
                  <a:lnTo>
                    <a:pt x="687324" y="1130299"/>
                  </a:lnTo>
                  <a:lnTo>
                    <a:pt x="747649" y="1130299"/>
                  </a:lnTo>
                  <a:lnTo>
                    <a:pt x="734695" y="1117599"/>
                  </a:lnTo>
                  <a:close/>
                </a:path>
                <a:path w="2204720" h="1422400">
                  <a:moveTo>
                    <a:pt x="701293" y="1104899"/>
                  </a:moveTo>
                  <a:lnTo>
                    <a:pt x="653541" y="1104899"/>
                  </a:lnTo>
                  <a:lnTo>
                    <a:pt x="666496" y="1117599"/>
                  </a:lnTo>
                  <a:lnTo>
                    <a:pt x="712470" y="1117599"/>
                  </a:lnTo>
                  <a:lnTo>
                    <a:pt x="701293" y="1104899"/>
                  </a:lnTo>
                  <a:close/>
                </a:path>
                <a:path w="2204720" h="1422400">
                  <a:moveTo>
                    <a:pt x="675004" y="1092199"/>
                  </a:moveTo>
                  <a:lnTo>
                    <a:pt x="630427" y="1092199"/>
                  </a:lnTo>
                  <a:lnTo>
                    <a:pt x="636142" y="1104899"/>
                  </a:lnTo>
                  <a:lnTo>
                    <a:pt x="680847" y="1104899"/>
                  </a:lnTo>
                  <a:lnTo>
                    <a:pt x="675004" y="1092199"/>
                  </a:lnTo>
                  <a:close/>
                </a:path>
                <a:path w="2204720" h="1422400">
                  <a:moveTo>
                    <a:pt x="645160" y="1079499"/>
                  </a:moveTo>
                  <a:lnTo>
                    <a:pt x="599948" y="1079499"/>
                  </a:lnTo>
                  <a:lnTo>
                    <a:pt x="611251" y="1092199"/>
                  </a:lnTo>
                  <a:lnTo>
                    <a:pt x="657351" y="1092199"/>
                  </a:lnTo>
                  <a:lnTo>
                    <a:pt x="645160" y="1079499"/>
                  </a:lnTo>
                  <a:close/>
                </a:path>
                <a:path w="2204720" h="1422400">
                  <a:moveTo>
                    <a:pt x="625983" y="1066799"/>
                  </a:moveTo>
                  <a:lnTo>
                    <a:pt x="585724" y="1066799"/>
                  </a:lnTo>
                  <a:lnTo>
                    <a:pt x="595122" y="1079499"/>
                  </a:lnTo>
                  <a:lnTo>
                    <a:pt x="639572" y="1079499"/>
                  </a:lnTo>
                  <a:lnTo>
                    <a:pt x="625983" y="1066799"/>
                  </a:lnTo>
                  <a:close/>
                </a:path>
                <a:path w="2204720" h="1422400">
                  <a:moveTo>
                    <a:pt x="607822" y="1054099"/>
                  </a:moveTo>
                  <a:lnTo>
                    <a:pt x="573277" y="1054099"/>
                  </a:lnTo>
                  <a:lnTo>
                    <a:pt x="581533" y="1066799"/>
                  </a:lnTo>
                  <a:lnTo>
                    <a:pt x="611759" y="1066799"/>
                  </a:lnTo>
                  <a:lnTo>
                    <a:pt x="607822" y="1054099"/>
                  </a:lnTo>
                  <a:close/>
                </a:path>
                <a:path w="2204720" h="1422400">
                  <a:moveTo>
                    <a:pt x="587121" y="1041399"/>
                  </a:moveTo>
                  <a:lnTo>
                    <a:pt x="554736" y="1041399"/>
                  </a:lnTo>
                  <a:lnTo>
                    <a:pt x="569849" y="1054099"/>
                  </a:lnTo>
                  <a:lnTo>
                    <a:pt x="595502" y="1054099"/>
                  </a:lnTo>
                  <a:lnTo>
                    <a:pt x="587121" y="1041399"/>
                  </a:lnTo>
                  <a:close/>
                </a:path>
                <a:path w="2204720" h="1422400">
                  <a:moveTo>
                    <a:pt x="577976" y="1028699"/>
                  </a:moveTo>
                  <a:lnTo>
                    <a:pt x="551941" y="1028699"/>
                  </a:lnTo>
                  <a:lnTo>
                    <a:pt x="555116" y="1041399"/>
                  </a:lnTo>
                  <a:lnTo>
                    <a:pt x="584453" y="1041399"/>
                  </a:lnTo>
                  <a:lnTo>
                    <a:pt x="577976" y="1028699"/>
                  </a:lnTo>
                  <a:close/>
                </a:path>
                <a:path w="2204720" h="1422400">
                  <a:moveTo>
                    <a:pt x="565276" y="1015999"/>
                  </a:moveTo>
                  <a:lnTo>
                    <a:pt x="538861" y="1015999"/>
                  </a:lnTo>
                  <a:lnTo>
                    <a:pt x="542798" y="1028699"/>
                  </a:lnTo>
                  <a:lnTo>
                    <a:pt x="568578" y="1028699"/>
                  </a:lnTo>
                  <a:lnTo>
                    <a:pt x="565276" y="1015999"/>
                  </a:lnTo>
                  <a:close/>
                </a:path>
                <a:path w="2204720" h="1422400">
                  <a:moveTo>
                    <a:pt x="524763" y="1003299"/>
                  </a:moveTo>
                  <a:lnTo>
                    <a:pt x="516254" y="1003299"/>
                  </a:lnTo>
                  <a:lnTo>
                    <a:pt x="525272" y="1015999"/>
                  </a:lnTo>
                  <a:lnTo>
                    <a:pt x="524763" y="1003299"/>
                  </a:lnTo>
                  <a:close/>
                </a:path>
                <a:path w="2204720" h="1422400">
                  <a:moveTo>
                    <a:pt x="552323" y="1003299"/>
                  </a:moveTo>
                  <a:lnTo>
                    <a:pt x="524763" y="1003299"/>
                  </a:lnTo>
                  <a:lnTo>
                    <a:pt x="528827" y="1015999"/>
                  </a:lnTo>
                  <a:lnTo>
                    <a:pt x="556387" y="1015999"/>
                  </a:lnTo>
                  <a:lnTo>
                    <a:pt x="552323" y="1003299"/>
                  </a:lnTo>
                  <a:close/>
                </a:path>
                <a:path w="2204720" h="1422400">
                  <a:moveTo>
                    <a:pt x="538352" y="990599"/>
                  </a:moveTo>
                  <a:lnTo>
                    <a:pt x="503300" y="990599"/>
                  </a:lnTo>
                  <a:lnTo>
                    <a:pt x="512317" y="1003299"/>
                  </a:lnTo>
                  <a:lnTo>
                    <a:pt x="542416" y="1003299"/>
                  </a:lnTo>
                  <a:lnTo>
                    <a:pt x="538352" y="990599"/>
                  </a:lnTo>
                  <a:close/>
                </a:path>
                <a:path w="2204720" h="1422400">
                  <a:moveTo>
                    <a:pt x="525017" y="977899"/>
                  </a:moveTo>
                  <a:lnTo>
                    <a:pt x="489203" y="977899"/>
                  </a:lnTo>
                  <a:lnTo>
                    <a:pt x="499237" y="990599"/>
                  </a:lnTo>
                  <a:lnTo>
                    <a:pt x="528954" y="990599"/>
                  </a:lnTo>
                  <a:lnTo>
                    <a:pt x="525017" y="977899"/>
                  </a:lnTo>
                  <a:close/>
                </a:path>
                <a:path w="2204720" h="1422400">
                  <a:moveTo>
                    <a:pt x="501903" y="965199"/>
                  </a:moveTo>
                  <a:lnTo>
                    <a:pt x="472313" y="965199"/>
                  </a:lnTo>
                  <a:lnTo>
                    <a:pt x="476250" y="977899"/>
                  </a:lnTo>
                  <a:lnTo>
                    <a:pt x="511301" y="977899"/>
                  </a:lnTo>
                  <a:lnTo>
                    <a:pt x="501903" y="965199"/>
                  </a:lnTo>
                  <a:close/>
                </a:path>
                <a:path w="2204720" h="1422400">
                  <a:moveTo>
                    <a:pt x="488696" y="952499"/>
                  </a:moveTo>
                  <a:lnTo>
                    <a:pt x="457326" y="952499"/>
                  </a:lnTo>
                  <a:lnTo>
                    <a:pt x="462279" y="965199"/>
                  </a:lnTo>
                  <a:lnTo>
                    <a:pt x="497331" y="965199"/>
                  </a:lnTo>
                  <a:lnTo>
                    <a:pt x="488696" y="952499"/>
                  </a:lnTo>
                  <a:close/>
                </a:path>
                <a:path w="2204720" h="1422400">
                  <a:moveTo>
                    <a:pt x="474725" y="939799"/>
                  </a:moveTo>
                  <a:lnTo>
                    <a:pt x="439292" y="939799"/>
                  </a:lnTo>
                  <a:lnTo>
                    <a:pt x="444373" y="952499"/>
                  </a:lnTo>
                  <a:lnTo>
                    <a:pt x="484759" y="952499"/>
                  </a:lnTo>
                  <a:lnTo>
                    <a:pt x="474725" y="939799"/>
                  </a:lnTo>
                  <a:close/>
                </a:path>
                <a:path w="2204720" h="1422400">
                  <a:moveTo>
                    <a:pt x="456564" y="927099"/>
                  </a:moveTo>
                  <a:lnTo>
                    <a:pt x="421893" y="927099"/>
                  </a:lnTo>
                  <a:lnTo>
                    <a:pt x="427354" y="939799"/>
                  </a:lnTo>
                  <a:lnTo>
                    <a:pt x="469518" y="939799"/>
                  </a:lnTo>
                  <a:lnTo>
                    <a:pt x="456564" y="927099"/>
                  </a:lnTo>
                  <a:close/>
                </a:path>
                <a:path w="2204720" h="1422400">
                  <a:moveTo>
                    <a:pt x="439674" y="914399"/>
                  </a:moveTo>
                  <a:lnTo>
                    <a:pt x="404875" y="914399"/>
                  </a:lnTo>
                  <a:lnTo>
                    <a:pt x="410717" y="927099"/>
                  </a:lnTo>
                  <a:lnTo>
                    <a:pt x="451485" y="927099"/>
                  </a:lnTo>
                  <a:lnTo>
                    <a:pt x="439674" y="914399"/>
                  </a:lnTo>
                  <a:close/>
                </a:path>
                <a:path w="2204720" h="1422400">
                  <a:moveTo>
                    <a:pt x="421386" y="901699"/>
                  </a:moveTo>
                  <a:lnTo>
                    <a:pt x="375285" y="901699"/>
                  </a:lnTo>
                  <a:lnTo>
                    <a:pt x="387223" y="914399"/>
                  </a:lnTo>
                  <a:lnTo>
                    <a:pt x="433959" y="914399"/>
                  </a:lnTo>
                  <a:lnTo>
                    <a:pt x="421386" y="901699"/>
                  </a:lnTo>
                  <a:close/>
                </a:path>
                <a:path w="2204720" h="1422400">
                  <a:moveTo>
                    <a:pt x="402971" y="888999"/>
                  </a:moveTo>
                  <a:lnTo>
                    <a:pt x="359028" y="888999"/>
                  </a:lnTo>
                  <a:lnTo>
                    <a:pt x="369950" y="901699"/>
                  </a:lnTo>
                  <a:lnTo>
                    <a:pt x="415543" y="901699"/>
                  </a:lnTo>
                  <a:lnTo>
                    <a:pt x="402971" y="888999"/>
                  </a:lnTo>
                  <a:close/>
                </a:path>
                <a:path w="2204720" h="1422400">
                  <a:moveTo>
                    <a:pt x="380873" y="876300"/>
                  </a:moveTo>
                  <a:lnTo>
                    <a:pt x="343662" y="876300"/>
                  </a:lnTo>
                  <a:lnTo>
                    <a:pt x="354075" y="888999"/>
                  </a:lnTo>
                  <a:lnTo>
                    <a:pt x="385952" y="888999"/>
                  </a:lnTo>
                  <a:lnTo>
                    <a:pt x="380873" y="876300"/>
                  </a:lnTo>
                  <a:close/>
                </a:path>
                <a:path w="2204720" h="1422400">
                  <a:moveTo>
                    <a:pt x="355218" y="863600"/>
                  </a:moveTo>
                  <a:lnTo>
                    <a:pt x="324865" y="863600"/>
                  </a:lnTo>
                  <a:lnTo>
                    <a:pt x="329438" y="876300"/>
                  </a:lnTo>
                  <a:lnTo>
                    <a:pt x="365633" y="876300"/>
                  </a:lnTo>
                  <a:lnTo>
                    <a:pt x="355218" y="863600"/>
                  </a:lnTo>
                  <a:close/>
                </a:path>
                <a:path w="2204720" h="1422400">
                  <a:moveTo>
                    <a:pt x="341629" y="850900"/>
                  </a:moveTo>
                  <a:lnTo>
                    <a:pt x="311785" y="850900"/>
                  </a:lnTo>
                  <a:lnTo>
                    <a:pt x="312292" y="863600"/>
                  </a:lnTo>
                  <a:lnTo>
                    <a:pt x="351027" y="863600"/>
                  </a:lnTo>
                  <a:lnTo>
                    <a:pt x="341629" y="850900"/>
                  </a:lnTo>
                  <a:close/>
                </a:path>
                <a:path w="2204720" h="1422400">
                  <a:moveTo>
                    <a:pt x="326009" y="838200"/>
                  </a:moveTo>
                  <a:lnTo>
                    <a:pt x="292608" y="838200"/>
                  </a:lnTo>
                  <a:lnTo>
                    <a:pt x="300481" y="850900"/>
                  </a:lnTo>
                  <a:lnTo>
                    <a:pt x="329691" y="850900"/>
                  </a:lnTo>
                  <a:lnTo>
                    <a:pt x="326009" y="838200"/>
                  </a:lnTo>
                  <a:close/>
                </a:path>
                <a:path w="2204720" h="1422400">
                  <a:moveTo>
                    <a:pt x="315722" y="825500"/>
                  </a:moveTo>
                  <a:lnTo>
                    <a:pt x="288925" y="825500"/>
                  </a:lnTo>
                  <a:lnTo>
                    <a:pt x="292226" y="838200"/>
                  </a:lnTo>
                  <a:lnTo>
                    <a:pt x="318897" y="838200"/>
                  </a:lnTo>
                  <a:lnTo>
                    <a:pt x="315722" y="825500"/>
                  </a:lnTo>
                  <a:close/>
                </a:path>
                <a:path w="2204720" h="1422400">
                  <a:moveTo>
                    <a:pt x="304800" y="812800"/>
                  </a:moveTo>
                  <a:lnTo>
                    <a:pt x="278256" y="812800"/>
                  </a:lnTo>
                  <a:lnTo>
                    <a:pt x="281686" y="825500"/>
                  </a:lnTo>
                  <a:lnTo>
                    <a:pt x="308101" y="825500"/>
                  </a:lnTo>
                  <a:lnTo>
                    <a:pt x="304800" y="812800"/>
                  </a:lnTo>
                  <a:close/>
                </a:path>
                <a:path w="2204720" h="1422400">
                  <a:moveTo>
                    <a:pt x="286638" y="787400"/>
                  </a:moveTo>
                  <a:lnTo>
                    <a:pt x="262889" y="787400"/>
                  </a:lnTo>
                  <a:lnTo>
                    <a:pt x="268986" y="800100"/>
                  </a:lnTo>
                  <a:lnTo>
                    <a:pt x="271906" y="812800"/>
                  </a:lnTo>
                  <a:lnTo>
                    <a:pt x="298196" y="812800"/>
                  </a:lnTo>
                  <a:lnTo>
                    <a:pt x="295401" y="800100"/>
                  </a:lnTo>
                  <a:lnTo>
                    <a:pt x="289433" y="800100"/>
                  </a:lnTo>
                  <a:lnTo>
                    <a:pt x="286638" y="787400"/>
                  </a:lnTo>
                  <a:close/>
                </a:path>
                <a:path w="2204720" h="1422400">
                  <a:moveTo>
                    <a:pt x="271906" y="762000"/>
                  </a:moveTo>
                  <a:lnTo>
                    <a:pt x="245999" y="762000"/>
                  </a:lnTo>
                  <a:lnTo>
                    <a:pt x="251460" y="774700"/>
                  </a:lnTo>
                  <a:lnTo>
                    <a:pt x="262763" y="787400"/>
                  </a:lnTo>
                  <a:lnTo>
                    <a:pt x="280542" y="787400"/>
                  </a:lnTo>
                  <a:lnTo>
                    <a:pt x="278129" y="774700"/>
                  </a:lnTo>
                  <a:lnTo>
                    <a:pt x="271906" y="762000"/>
                  </a:lnTo>
                  <a:close/>
                </a:path>
                <a:path w="2204720" h="1422400">
                  <a:moveTo>
                    <a:pt x="264287" y="749300"/>
                  </a:moveTo>
                  <a:lnTo>
                    <a:pt x="238760" y="749300"/>
                  </a:lnTo>
                  <a:lnTo>
                    <a:pt x="243077" y="762000"/>
                  </a:lnTo>
                  <a:lnTo>
                    <a:pt x="269621" y="762000"/>
                  </a:lnTo>
                  <a:lnTo>
                    <a:pt x="264287" y="749300"/>
                  </a:lnTo>
                  <a:close/>
                </a:path>
                <a:path w="2204720" h="1422400">
                  <a:moveTo>
                    <a:pt x="257810" y="736600"/>
                  </a:moveTo>
                  <a:lnTo>
                    <a:pt x="236854" y="736600"/>
                  </a:lnTo>
                  <a:lnTo>
                    <a:pt x="238633" y="749300"/>
                  </a:lnTo>
                  <a:lnTo>
                    <a:pt x="262127" y="749300"/>
                  </a:lnTo>
                  <a:lnTo>
                    <a:pt x="257810" y="736600"/>
                  </a:lnTo>
                  <a:close/>
                </a:path>
                <a:path w="2204720" h="1422400">
                  <a:moveTo>
                    <a:pt x="245363" y="698500"/>
                  </a:moveTo>
                  <a:lnTo>
                    <a:pt x="222503" y="698500"/>
                  </a:lnTo>
                  <a:lnTo>
                    <a:pt x="225678" y="711200"/>
                  </a:lnTo>
                  <a:lnTo>
                    <a:pt x="227584" y="711200"/>
                  </a:lnTo>
                  <a:lnTo>
                    <a:pt x="231266" y="723900"/>
                  </a:lnTo>
                  <a:lnTo>
                    <a:pt x="233299" y="736600"/>
                  </a:lnTo>
                  <a:lnTo>
                    <a:pt x="256286" y="736600"/>
                  </a:lnTo>
                  <a:lnTo>
                    <a:pt x="252475" y="723900"/>
                  </a:lnTo>
                  <a:lnTo>
                    <a:pt x="250951" y="723900"/>
                  </a:lnTo>
                  <a:lnTo>
                    <a:pt x="247141" y="711200"/>
                  </a:lnTo>
                  <a:lnTo>
                    <a:pt x="245363" y="698500"/>
                  </a:lnTo>
                  <a:close/>
                </a:path>
                <a:path w="2204720" h="1422400">
                  <a:moveTo>
                    <a:pt x="240411" y="685800"/>
                  </a:moveTo>
                  <a:lnTo>
                    <a:pt x="217170" y="685800"/>
                  </a:lnTo>
                  <a:lnTo>
                    <a:pt x="220979" y="698500"/>
                  </a:lnTo>
                  <a:lnTo>
                    <a:pt x="242442" y="698500"/>
                  </a:lnTo>
                  <a:lnTo>
                    <a:pt x="240411" y="685800"/>
                  </a:lnTo>
                  <a:close/>
                </a:path>
                <a:path w="2204720" h="1422400">
                  <a:moveTo>
                    <a:pt x="236854" y="673100"/>
                  </a:moveTo>
                  <a:lnTo>
                    <a:pt x="211836" y="673100"/>
                  </a:lnTo>
                  <a:lnTo>
                    <a:pt x="215391" y="685800"/>
                  </a:lnTo>
                  <a:lnTo>
                    <a:pt x="240537" y="685800"/>
                  </a:lnTo>
                  <a:lnTo>
                    <a:pt x="236854" y="673100"/>
                  </a:lnTo>
                  <a:close/>
                </a:path>
                <a:path w="2204720" h="1422400">
                  <a:moveTo>
                    <a:pt x="231393" y="660400"/>
                  </a:moveTo>
                  <a:lnTo>
                    <a:pt x="205739" y="660400"/>
                  </a:lnTo>
                  <a:lnTo>
                    <a:pt x="210438" y="673100"/>
                  </a:lnTo>
                  <a:lnTo>
                    <a:pt x="235076" y="673100"/>
                  </a:lnTo>
                  <a:lnTo>
                    <a:pt x="231393" y="660400"/>
                  </a:lnTo>
                  <a:close/>
                </a:path>
                <a:path w="2204720" h="1422400">
                  <a:moveTo>
                    <a:pt x="217297" y="635000"/>
                  </a:moveTo>
                  <a:lnTo>
                    <a:pt x="196468" y="635000"/>
                  </a:lnTo>
                  <a:lnTo>
                    <a:pt x="198627" y="647700"/>
                  </a:lnTo>
                  <a:lnTo>
                    <a:pt x="203835" y="660400"/>
                  </a:lnTo>
                  <a:lnTo>
                    <a:pt x="229235" y="660400"/>
                  </a:lnTo>
                  <a:lnTo>
                    <a:pt x="224536" y="647700"/>
                  </a:lnTo>
                  <a:lnTo>
                    <a:pt x="222250" y="647700"/>
                  </a:lnTo>
                  <a:lnTo>
                    <a:pt x="217297" y="635000"/>
                  </a:lnTo>
                  <a:close/>
                </a:path>
                <a:path w="2204720" h="1422400">
                  <a:moveTo>
                    <a:pt x="201549" y="596900"/>
                  </a:moveTo>
                  <a:lnTo>
                    <a:pt x="177164" y="596900"/>
                  </a:lnTo>
                  <a:lnTo>
                    <a:pt x="182117" y="609600"/>
                  </a:lnTo>
                  <a:lnTo>
                    <a:pt x="184150" y="609600"/>
                  </a:lnTo>
                  <a:lnTo>
                    <a:pt x="189102" y="622300"/>
                  </a:lnTo>
                  <a:lnTo>
                    <a:pt x="191262" y="635000"/>
                  </a:lnTo>
                  <a:lnTo>
                    <a:pt x="215264" y="635000"/>
                  </a:lnTo>
                  <a:lnTo>
                    <a:pt x="211708" y="622300"/>
                  </a:lnTo>
                  <a:lnTo>
                    <a:pt x="208406" y="622300"/>
                  </a:lnTo>
                  <a:lnTo>
                    <a:pt x="201549" y="596900"/>
                  </a:lnTo>
                  <a:close/>
                </a:path>
                <a:path w="2204720" h="1422400">
                  <a:moveTo>
                    <a:pt x="208152" y="609600"/>
                  </a:moveTo>
                  <a:lnTo>
                    <a:pt x="208406" y="622300"/>
                  </a:lnTo>
                  <a:lnTo>
                    <a:pt x="211708" y="622300"/>
                  </a:lnTo>
                  <a:lnTo>
                    <a:pt x="208152" y="609600"/>
                  </a:lnTo>
                  <a:close/>
                </a:path>
                <a:path w="2204720" h="1422400">
                  <a:moveTo>
                    <a:pt x="175005" y="584200"/>
                  </a:moveTo>
                  <a:lnTo>
                    <a:pt x="170434" y="584200"/>
                  </a:lnTo>
                  <a:lnTo>
                    <a:pt x="175513" y="596900"/>
                  </a:lnTo>
                  <a:lnTo>
                    <a:pt x="175005" y="584200"/>
                  </a:lnTo>
                  <a:close/>
                </a:path>
                <a:path w="2204720" h="1422400">
                  <a:moveTo>
                    <a:pt x="196341" y="584200"/>
                  </a:moveTo>
                  <a:lnTo>
                    <a:pt x="175005" y="584200"/>
                  </a:lnTo>
                  <a:lnTo>
                    <a:pt x="176784" y="596900"/>
                  </a:lnTo>
                  <a:lnTo>
                    <a:pt x="201422" y="596900"/>
                  </a:lnTo>
                  <a:lnTo>
                    <a:pt x="196341" y="584200"/>
                  </a:lnTo>
                  <a:close/>
                </a:path>
                <a:path w="2204720" h="1422400">
                  <a:moveTo>
                    <a:pt x="189356" y="571500"/>
                  </a:moveTo>
                  <a:lnTo>
                    <a:pt x="168021" y="571500"/>
                  </a:lnTo>
                  <a:lnTo>
                    <a:pt x="170179" y="584200"/>
                  </a:lnTo>
                  <a:lnTo>
                    <a:pt x="194310" y="584200"/>
                  </a:lnTo>
                  <a:lnTo>
                    <a:pt x="189356" y="571500"/>
                  </a:lnTo>
                  <a:close/>
                </a:path>
                <a:path w="2204720" h="1422400">
                  <a:moveTo>
                    <a:pt x="181483" y="558800"/>
                  </a:moveTo>
                  <a:lnTo>
                    <a:pt x="160654" y="558800"/>
                  </a:lnTo>
                  <a:lnTo>
                    <a:pt x="162813" y="571500"/>
                  </a:lnTo>
                  <a:lnTo>
                    <a:pt x="186943" y="571500"/>
                  </a:lnTo>
                  <a:lnTo>
                    <a:pt x="181483" y="558800"/>
                  </a:lnTo>
                  <a:close/>
                </a:path>
                <a:path w="2204720" h="1422400">
                  <a:moveTo>
                    <a:pt x="179704" y="546100"/>
                  </a:moveTo>
                  <a:lnTo>
                    <a:pt x="155321" y="546100"/>
                  </a:lnTo>
                  <a:lnTo>
                    <a:pt x="155701" y="558800"/>
                  </a:lnTo>
                  <a:lnTo>
                    <a:pt x="181863" y="558800"/>
                  </a:lnTo>
                  <a:lnTo>
                    <a:pt x="179704" y="546100"/>
                  </a:lnTo>
                  <a:close/>
                </a:path>
                <a:path w="2204720" h="1422400">
                  <a:moveTo>
                    <a:pt x="171958" y="533400"/>
                  </a:moveTo>
                  <a:lnTo>
                    <a:pt x="148336" y="533400"/>
                  </a:lnTo>
                  <a:lnTo>
                    <a:pt x="153415" y="546100"/>
                  </a:lnTo>
                  <a:lnTo>
                    <a:pt x="174116" y="546100"/>
                  </a:lnTo>
                  <a:lnTo>
                    <a:pt x="171958" y="533400"/>
                  </a:lnTo>
                  <a:close/>
                </a:path>
                <a:path w="2204720" h="1422400">
                  <a:moveTo>
                    <a:pt x="165480" y="520700"/>
                  </a:moveTo>
                  <a:lnTo>
                    <a:pt x="142112" y="520700"/>
                  </a:lnTo>
                  <a:lnTo>
                    <a:pt x="145923" y="533400"/>
                  </a:lnTo>
                  <a:lnTo>
                    <a:pt x="167259" y="533400"/>
                  </a:lnTo>
                  <a:lnTo>
                    <a:pt x="165480" y="520700"/>
                  </a:lnTo>
                  <a:close/>
                </a:path>
                <a:path w="2204720" h="1422400">
                  <a:moveTo>
                    <a:pt x="160781" y="508000"/>
                  </a:moveTo>
                  <a:lnTo>
                    <a:pt x="137287" y="508000"/>
                  </a:lnTo>
                  <a:lnTo>
                    <a:pt x="140970" y="520700"/>
                  </a:lnTo>
                  <a:lnTo>
                    <a:pt x="162178" y="520700"/>
                  </a:lnTo>
                  <a:lnTo>
                    <a:pt x="160781" y="508000"/>
                  </a:lnTo>
                  <a:close/>
                </a:path>
                <a:path w="2204720" h="1422400">
                  <a:moveTo>
                    <a:pt x="155575" y="495300"/>
                  </a:moveTo>
                  <a:lnTo>
                    <a:pt x="132079" y="495300"/>
                  </a:lnTo>
                  <a:lnTo>
                    <a:pt x="136016" y="508000"/>
                  </a:lnTo>
                  <a:lnTo>
                    <a:pt x="157099" y="508000"/>
                  </a:lnTo>
                  <a:lnTo>
                    <a:pt x="155575" y="495300"/>
                  </a:lnTo>
                  <a:close/>
                </a:path>
                <a:path w="2204720" h="1422400">
                  <a:moveTo>
                    <a:pt x="149351" y="482600"/>
                  </a:moveTo>
                  <a:lnTo>
                    <a:pt x="125984" y="482600"/>
                  </a:lnTo>
                  <a:lnTo>
                    <a:pt x="130301" y="495300"/>
                  </a:lnTo>
                  <a:lnTo>
                    <a:pt x="151129" y="495300"/>
                  </a:lnTo>
                  <a:lnTo>
                    <a:pt x="149351" y="482600"/>
                  </a:lnTo>
                  <a:close/>
                </a:path>
                <a:path w="2204720" h="1422400">
                  <a:moveTo>
                    <a:pt x="143383" y="469900"/>
                  </a:moveTo>
                  <a:lnTo>
                    <a:pt x="119887" y="469900"/>
                  </a:lnTo>
                  <a:lnTo>
                    <a:pt x="124205" y="482600"/>
                  </a:lnTo>
                  <a:lnTo>
                    <a:pt x="145287" y="482600"/>
                  </a:lnTo>
                  <a:lnTo>
                    <a:pt x="143383" y="469900"/>
                  </a:lnTo>
                  <a:close/>
                </a:path>
                <a:path w="2204720" h="1422400">
                  <a:moveTo>
                    <a:pt x="130810" y="444500"/>
                  </a:moveTo>
                  <a:lnTo>
                    <a:pt x="107696" y="444500"/>
                  </a:lnTo>
                  <a:lnTo>
                    <a:pt x="112267" y="457200"/>
                  </a:lnTo>
                  <a:lnTo>
                    <a:pt x="113918" y="457200"/>
                  </a:lnTo>
                  <a:lnTo>
                    <a:pt x="120014" y="469900"/>
                  </a:lnTo>
                  <a:lnTo>
                    <a:pt x="138937" y="469900"/>
                  </a:lnTo>
                  <a:lnTo>
                    <a:pt x="137160" y="457200"/>
                  </a:lnTo>
                  <a:lnTo>
                    <a:pt x="130810" y="444500"/>
                  </a:lnTo>
                  <a:close/>
                </a:path>
                <a:path w="2204720" h="1422400">
                  <a:moveTo>
                    <a:pt x="124587" y="431800"/>
                  </a:moveTo>
                  <a:lnTo>
                    <a:pt x="101726" y="431800"/>
                  </a:lnTo>
                  <a:lnTo>
                    <a:pt x="105537" y="444500"/>
                  </a:lnTo>
                  <a:lnTo>
                    <a:pt x="126364" y="444500"/>
                  </a:lnTo>
                  <a:lnTo>
                    <a:pt x="124587" y="431800"/>
                  </a:lnTo>
                  <a:close/>
                </a:path>
                <a:path w="2204720" h="1422400">
                  <a:moveTo>
                    <a:pt x="119252" y="419100"/>
                  </a:moveTo>
                  <a:lnTo>
                    <a:pt x="96520" y="419100"/>
                  </a:lnTo>
                  <a:lnTo>
                    <a:pt x="99695" y="431800"/>
                  </a:lnTo>
                  <a:lnTo>
                    <a:pt x="121030" y="431800"/>
                  </a:lnTo>
                  <a:lnTo>
                    <a:pt x="119252" y="419100"/>
                  </a:lnTo>
                  <a:close/>
                </a:path>
                <a:path w="2204720" h="1422400">
                  <a:moveTo>
                    <a:pt x="114935" y="406400"/>
                  </a:moveTo>
                  <a:lnTo>
                    <a:pt x="91821" y="406400"/>
                  </a:lnTo>
                  <a:lnTo>
                    <a:pt x="94996" y="419100"/>
                  </a:lnTo>
                  <a:lnTo>
                    <a:pt x="116459" y="419100"/>
                  </a:lnTo>
                  <a:lnTo>
                    <a:pt x="114935" y="406400"/>
                  </a:lnTo>
                  <a:close/>
                </a:path>
                <a:path w="2204720" h="1422400">
                  <a:moveTo>
                    <a:pt x="110236" y="393700"/>
                  </a:moveTo>
                  <a:lnTo>
                    <a:pt x="86867" y="393700"/>
                  </a:lnTo>
                  <a:lnTo>
                    <a:pt x="90550" y="406400"/>
                  </a:lnTo>
                  <a:lnTo>
                    <a:pt x="111633" y="406400"/>
                  </a:lnTo>
                  <a:lnTo>
                    <a:pt x="110236" y="393700"/>
                  </a:lnTo>
                  <a:close/>
                </a:path>
                <a:path w="2204720" h="1422400">
                  <a:moveTo>
                    <a:pt x="105028" y="381000"/>
                  </a:moveTo>
                  <a:lnTo>
                    <a:pt x="81914" y="381000"/>
                  </a:lnTo>
                  <a:lnTo>
                    <a:pt x="85471" y="393700"/>
                  </a:lnTo>
                  <a:lnTo>
                    <a:pt x="105283" y="393700"/>
                  </a:lnTo>
                  <a:lnTo>
                    <a:pt x="105028" y="381000"/>
                  </a:lnTo>
                  <a:close/>
                </a:path>
                <a:path w="2204720" h="1422400">
                  <a:moveTo>
                    <a:pt x="99567" y="368300"/>
                  </a:moveTo>
                  <a:lnTo>
                    <a:pt x="76200" y="368300"/>
                  </a:lnTo>
                  <a:lnTo>
                    <a:pt x="80137" y="381000"/>
                  </a:lnTo>
                  <a:lnTo>
                    <a:pt x="101346" y="381000"/>
                  </a:lnTo>
                  <a:lnTo>
                    <a:pt x="99567" y="368300"/>
                  </a:lnTo>
                  <a:close/>
                </a:path>
                <a:path w="2204720" h="1422400">
                  <a:moveTo>
                    <a:pt x="93979" y="355600"/>
                  </a:moveTo>
                  <a:lnTo>
                    <a:pt x="70103" y="355600"/>
                  </a:lnTo>
                  <a:lnTo>
                    <a:pt x="74422" y="368300"/>
                  </a:lnTo>
                  <a:lnTo>
                    <a:pt x="95758" y="368300"/>
                  </a:lnTo>
                  <a:lnTo>
                    <a:pt x="93979" y="355600"/>
                  </a:lnTo>
                  <a:close/>
                </a:path>
                <a:path w="2204720" h="1422400">
                  <a:moveTo>
                    <a:pt x="88264" y="342900"/>
                  </a:moveTo>
                  <a:lnTo>
                    <a:pt x="64897" y="342900"/>
                  </a:lnTo>
                  <a:lnTo>
                    <a:pt x="68452" y="355600"/>
                  </a:lnTo>
                  <a:lnTo>
                    <a:pt x="89788" y="355600"/>
                  </a:lnTo>
                  <a:lnTo>
                    <a:pt x="88264" y="342900"/>
                  </a:lnTo>
                  <a:close/>
                </a:path>
                <a:path w="2204720" h="1422400">
                  <a:moveTo>
                    <a:pt x="82676" y="330200"/>
                  </a:moveTo>
                  <a:lnTo>
                    <a:pt x="59436" y="330200"/>
                  </a:lnTo>
                  <a:lnTo>
                    <a:pt x="62991" y="342900"/>
                  </a:lnTo>
                  <a:lnTo>
                    <a:pt x="84454" y="342900"/>
                  </a:lnTo>
                  <a:lnTo>
                    <a:pt x="82676" y="330200"/>
                  </a:lnTo>
                  <a:close/>
                </a:path>
                <a:path w="2204720" h="1422400">
                  <a:moveTo>
                    <a:pt x="77342" y="317500"/>
                  </a:moveTo>
                  <a:lnTo>
                    <a:pt x="53466" y="317500"/>
                  </a:lnTo>
                  <a:lnTo>
                    <a:pt x="57785" y="330200"/>
                  </a:lnTo>
                  <a:lnTo>
                    <a:pt x="79121" y="330200"/>
                  </a:lnTo>
                  <a:lnTo>
                    <a:pt x="77342" y="317500"/>
                  </a:lnTo>
                  <a:close/>
                </a:path>
                <a:path w="2204720" h="1422400">
                  <a:moveTo>
                    <a:pt x="72009" y="304800"/>
                  </a:moveTo>
                  <a:lnTo>
                    <a:pt x="48005" y="304800"/>
                  </a:lnTo>
                  <a:lnTo>
                    <a:pt x="52324" y="317500"/>
                  </a:lnTo>
                  <a:lnTo>
                    <a:pt x="73787" y="317500"/>
                  </a:lnTo>
                  <a:lnTo>
                    <a:pt x="72009" y="304800"/>
                  </a:lnTo>
                  <a:close/>
                </a:path>
                <a:path w="2204720" h="1422400">
                  <a:moveTo>
                    <a:pt x="63626" y="279400"/>
                  </a:moveTo>
                  <a:lnTo>
                    <a:pt x="39242" y="279400"/>
                  </a:lnTo>
                  <a:lnTo>
                    <a:pt x="41655" y="292100"/>
                  </a:lnTo>
                  <a:lnTo>
                    <a:pt x="43306" y="292100"/>
                  </a:lnTo>
                  <a:lnTo>
                    <a:pt x="46609" y="304800"/>
                  </a:lnTo>
                  <a:lnTo>
                    <a:pt x="68452" y="304800"/>
                  </a:lnTo>
                  <a:lnTo>
                    <a:pt x="66928" y="292100"/>
                  </a:lnTo>
                  <a:lnTo>
                    <a:pt x="63626" y="279400"/>
                  </a:lnTo>
                  <a:close/>
                </a:path>
                <a:path w="2204720" h="1422400">
                  <a:moveTo>
                    <a:pt x="55879" y="254000"/>
                  </a:moveTo>
                  <a:lnTo>
                    <a:pt x="34162" y="254000"/>
                  </a:lnTo>
                  <a:lnTo>
                    <a:pt x="35305" y="266700"/>
                  </a:lnTo>
                  <a:lnTo>
                    <a:pt x="38226" y="279400"/>
                  </a:lnTo>
                  <a:lnTo>
                    <a:pt x="62484" y="279400"/>
                  </a:lnTo>
                  <a:lnTo>
                    <a:pt x="59943" y="266700"/>
                  </a:lnTo>
                  <a:lnTo>
                    <a:pt x="58800" y="266700"/>
                  </a:lnTo>
                  <a:lnTo>
                    <a:pt x="55879" y="254000"/>
                  </a:lnTo>
                  <a:close/>
                </a:path>
                <a:path w="2204720" h="1422400">
                  <a:moveTo>
                    <a:pt x="51942" y="241300"/>
                  </a:moveTo>
                  <a:lnTo>
                    <a:pt x="30099" y="241300"/>
                  </a:lnTo>
                  <a:lnTo>
                    <a:pt x="31241" y="254000"/>
                  </a:lnTo>
                  <a:lnTo>
                    <a:pt x="54863" y="254000"/>
                  </a:lnTo>
                  <a:lnTo>
                    <a:pt x="51942" y="241300"/>
                  </a:lnTo>
                  <a:close/>
                </a:path>
                <a:path w="2204720" h="1422400">
                  <a:moveTo>
                    <a:pt x="47116" y="228600"/>
                  </a:moveTo>
                  <a:lnTo>
                    <a:pt x="25273" y="228600"/>
                  </a:lnTo>
                  <a:lnTo>
                    <a:pt x="26670" y="241300"/>
                  </a:lnTo>
                  <a:lnTo>
                    <a:pt x="50800" y="241300"/>
                  </a:lnTo>
                  <a:lnTo>
                    <a:pt x="47116" y="228600"/>
                  </a:lnTo>
                  <a:close/>
                </a:path>
                <a:path w="2204720" h="1422400">
                  <a:moveTo>
                    <a:pt x="42417" y="215900"/>
                  </a:moveTo>
                  <a:lnTo>
                    <a:pt x="20827" y="215900"/>
                  </a:lnTo>
                  <a:lnTo>
                    <a:pt x="21843" y="228600"/>
                  </a:lnTo>
                  <a:lnTo>
                    <a:pt x="45720" y="228600"/>
                  </a:lnTo>
                  <a:lnTo>
                    <a:pt x="42417" y="215900"/>
                  </a:lnTo>
                  <a:close/>
                </a:path>
                <a:path w="2204720" h="1422400">
                  <a:moveTo>
                    <a:pt x="39497" y="203200"/>
                  </a:moveTo>
                  <a:lnTo>
                    <a:pt x="18414" y="203200"/>
                  </a:lnTo>
                  <a:lnTo>
                    <a:pt x="18541" y="215900"/>
                  </a:lnTo>
                  <a:lnTo>
                    <a:pt x="42672" y="215900"/>
                  </a:lnTo>
                  <a:lnTo>
                    <a:pt x="39497" y="203200"/>
                  </a:lnTo>
                  <a:close/>
                </a:path>
                <a:path w="2204720" h="1422400">
                  <a:moveTo>
                    <a:pt x="37084" y="190500"/>
                  </a:moveTo>
                  <a:lnTo>
                    <a:pt x="15112" y="190500"/>
                  </a:lnTo>
                  <a:lnTo>
                    <a:pt x="17652" y="203200"/>
                  </a:lnTo>
                  <a:lnTo>
                    <a:pt x="38988" y="203200"/>
                  </a:lnTo>
                  <a:lnTo>
                    <a:pt x="37084" y="190500"/>
                  </a:lnTo>
                  <a:close/>
                </a:path>
                <a:path w="2204720" h="1422400">
                  <a:moveTo>
                    <a:pt x="34162" y="152400"/>
                  </a:moveTo>
                  <a:lnTo>
                    <a:pt x="12446" y="152400"/>
                  </a:lnTo>
                  <a:lnTo>
                    <a:pt x="13208" y="165100"/>
                  </a:lnTo>
                  <a:lnTo>
                    <a:pt x="13842" y="177800"/>
                  </a:lnTo>
                  <a:lnTo>
                    <a:pt x="14986" y="190500"/>
                  </a:lnTo>
                  <a:lnTo>
                    <a:pt x="36575" y="190500"/>
                  </a:lnTo>
                  <a:lnTo>
                    <a:pt x="35433" y="177800"/>
                  </a:lnTo>
                  <a:lnTo>
                    <a:pt x="34798" y="165100"/>
                  </a:lnTo>
                  <a:lnTo>
                    <a:pt x="34162" y="152400"/>
                  </a:lnTo>
                  <a:close/>
                </a:path>
                <a:path w="2204720" h="1422400">
                  <a:moveTo>
                    <a:pt x="32258" y="139700"/>
                  </a:moveTo>
                  <a:lnTo>
                    <a:pt x="10667" y="139700"/>
                  </a:lnTo>
                  <a:lnTo>
                    <a:pt x="11811" y="152400"/>
                  </a:lnTo>
                  <a:lnTo>
                    <a:pt x="33274" y="152400"/>
                  </a:lnTo>
                  <a:lnTo>
                    <a:pt x="32258" y="139700"/>
                  </a:lnTo>
                  <a:close/>
                </a:path>
                <a:path w="2204720" h="1422400">
                  <a:moveTo>
                    <a:pt x="30479" y="127000"/>
                  </a:moveTo>
                  <a:lnTo>
                    <a:pt x="8381" y="127000"/>
                  </a:lnTo>
                  <a:lnTo>
                    <a:pt x="9016" y="139700"/>
                  </a:lnTo>
                  <a:lnTo>
                    <a:pt x="31496" y="139700"/>
                  </a:lnTo>
                  <a:lnTo>
                    <a:pt x="30479" y="127000"/>
                  </a:lnTo>
                  <a:close/>
                </a:path>
                <a:path w="2204720" h="1422400">
                  <a:moveTo>
                    <a:pt x="28701" y="114300"/>
                  </a:moveTo>
                  <a:lnTo>
                    <a:pt x="6603" y="114300"/>
                  </a:lnTo>
                  <a:lnTo>
                    <a:pt x="6985" y="127000"/>
                  </a:lnTo>
                  <a:lnTo>
                    <a:pt x="29717" y="127000"/>
                  </a:lnTo>
                  <a:lnTo>
                    <a:pt x="28701" y="114300"/>
                  </a:lnTo>
                  <a:close/>
                </a:path>
                <a:path w="2204720" h="1422400">
                  <a:moveTo>
                    <a:pt x="26542" y="88900"/>
                  </a:moveTo>
                  <a:lnTo>
                    <a:pt x="4825" y="88900"/>
                  </a:lnTo>
                  <a:lnTo>
                    <a:pt x="4825" y="101600"/>
                  </a:lnTo>
                  <a:lnTo>
                    <a:pt x="5587" y="101600"/>
                  </a:lnTo>
                  <a:lnTo>
                    <a:pt x="5587" y="114300"/>
                  </a:lnTo>
                  <a:lnTo>
                    <a:pt x="28321" y="114300"/>
                  </a:lnTo>
                  <a:lnTo>
                    <a:pt x="27304" y="101600"/>
                  </a:lnTo>
                  <a:lnTo>
                    <a:pt x="26542" y="88900"/>
                  </a:lnTo>
                  <a:close/>
                </a:path>
                <a:path w="2204720" h="1422400">
                  <a:moveTo>
                    <a:pt x="25400" y="76200"/>
                  </a:moveTo>
                  <a:lnTo>
                    <a:pt x="3810" y="76200"/>
                  </a:lnTo>
                  <a:lnTo>
                    <a:pt x="4572" y="88900"/>
                  </a:lnTo>
                  <a:lnTo>
                    <a:pt x="26162" y="88900"/>
                  </a:lnTo>
                  <a:lnTo>
                    <a:pt x="25400" y="76200"/>
                  </a:lnTo>
                  <a:close/>
                </a:path>
                <a:path w="2204720" h="1422400">
                  <a:moveTo>
                    <a:pt x="22860" y="50800"/>
                  </a:moveTo>
                  <a:lnTo>
                    <a:pt x="1397" y="50800"/>
                  </a:lnTo>
                  <a:lnTo>
                    <a:pt x="2412" y="63500"/>
                  </a:lnTo>
                  <a:lnTo>
                    <a:pt x="3048" y="76200"/>
                  </a:lnTo>
                  <a:lnTo>
                    <a:pt x="24764" y="76200"/>
                  </a:lnTo>
                  <a:lnTo>
                    <a:pt x="24002" y="63500"/>
                  </a:lnTo>
                  <a:lnTo>
                    <a:pt x="22860" y="50800"/>
                  </a:lnTo>
                  <a:close/>
                </a:path>
                <a:path w="2204720" h="1422400">
                  <a:moveTo>
                    <a:pt x="22605" y="38100"/>
                  </a:moveTo>
                  <a:lnTo>
                    <a:pt x="508" y="38100"/>
                  </a:lnTo>
                  <a:lnTo>
                    <a:pt x="888" y="50800"/>
                  </a:lnTo>
                  <a:lnTo>
                    <a:pt x="22605" y="50800"/>
                  </a:lnTo>
                  <a:lnTo>
                    <a:pt x="22605" y="38100"/>
                  </a:lnTo>
                  <a:close/>
                </a:path>
                <a:path w="2204720" h="1422400">
                  <a:moveTo>
                    <a:pt x="21971" y="0"/>
                  </a:moveTo>
                  <a:lnTo>
                    <a:pt x="126" y="0"/>
                  </a:lnTo>
                  <a:lnTo>
                    <a:pt x="0" y="12700"/>
                  </a:lnTo>
                  <a:lnTo>
                    <a:pt x="126" y="38100"/>
                  </a:lnTo>
                  <a:lnTo>
                    <a:pt x="21971" y="38100"/>
                  </a:lnTo>
                  <a:lnTo>
                    <a:pt x="21971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4293" y="3423792"/>
              <a:ext cx="390594" cy="19723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4038" y="3485895"/>
              <a:ext cx="115697" cy="6223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5775" y="3404107"/>
              <a:ext cx="516508" cy="31254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37882" y="3440048"/>
              <a:ext cx="231267" cy="262381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553204" y="2389606"/>
              <a:ext cx="2929890" cy="2094864"/>
            </a:xfrm>
            <a:custGeom>
              <a:avLst/>
              <a:gdLst/>
              <a:ahLst/>
              <a:cxnLst/>
              <a:rect l="l" t="t" r="r" b="b"/>
              <a:pathLst>
                <a:path w="2929890" h="2094864">
                  <a:moveTo>
                    <a:pt x="228384" y="394449"/>
                  </a:moveTo>
                  <a:lnTo>
                    <a:pt x="227622" y="387197"/>
                  </a:lnTo>
                  <a:lnTo>
                    <a:pt x="224028" y="380517"/>
                  </a:lnTo>
                  <a:lnTo>
                    <a:pt x="138861" y="278536"/>
                  </a:lnTo>
                  <a:lnTo>
                    <a:pt x="114046" y="248818"/>
                  </a:lnTo>
                  <a:lnTo>
                    <a:pt x="4318" y="380771"/>
                  </a:lnTo>
                  <a:lnTo>
                    <a:pt x="723" y="387451"/>
                  </a:lnTo>
                  <a:lnTo>
                    <a:pt x="0" y="394703"/>
                  </a:lnTo>
                  <a:lnTo>
                    <a:pt x="2032" y="401688"/>
                  </a:lnTo>
                  <a:lnTo>
                    <a:pt x="6731" y="407568"/>
                  </a:lnTo>
                  <a:lnTo>
                    <a:pt x="13398" y="411162"/>
                  </a:lnTo>
                  <a:lnTo>
                    <a:pt x="20650" y="411886"/>
                  </a:lnTo>
                  <a:lnTo>
                    <a:pt x="27635" y="409854"/>
                  </a:lnTo>
                  <a:lnTo>
                    <a:pt x="33528" y="405155"/>
                  </a:lnTo>
                  <a:lnTo>
                    <a:pt x="95046" y="331254"/>
                  </a:lnTo>
                  <a:lnTo>
                    <a:pt x="95186" y="331089"/>
                  </a:lnTo>
                  <a:lnTo>
                    <a:pt x="95123" y="411886"/>
                  </a:lnTo>
                  <a:lnTo>
                    <a:pt x="96774" y="2094776"/>
                  </a:lnTo>
                  <a:lnTo>
                    <a:pt x="134874" y="2094738"/>
                  </a:lnTo>
                  <a:lnTo>
                    <a:pt x="133146" y="331089"/>
                  </a:lnTo>
                  <a:lnTo>
                    <a:pt x="194818" y="404901"/>
                  </a:lnTo>
                  <a:lnTo>
                    <a:pt x="200710" y="409676"/>
                  </a:lnTo>
                  <a:lnTo>
                    <a:pt x="207733" y="411734"/>
                  </a:lnTo>
                  <a:lnTo>
                    <a:pt x="214998" y="410984"/>
                  </a:lnTo>
                  <a:lnTo>
                    <a:pt x="221615" y="407314"/>
                  </a:lnTo>
                  <a:lnTo>
                    <a:pt x="226364" y="401434"/>
                  </a:lnTo>
                  <a:lnTo>
                    <a:pt x="228384" y="394449"/>
                  </a:lnTo>
                  <a:close/>
                </a:path>
                <a:path w="2929890" h="2094864">
                  <a:moveTo>
                    <a:pt x="2929432" y="0"/>
                  </a:moveTo>
                  <a:lnTo>
                    <a:pt x="2809113" y="0"/>
                  </a:lnTo>
                  <a:lnTo>
                    <a:pt x="2809113" y="12979"/>
                  </a:lnTo>
                  <a:lnTo>
                    <a:pt x="2929432" y="12979"/>
                  </a:lnTo>
                  <a:lnTo>
                    <a:pt x="2929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4434" y="2313431"/>
              <a:ext cx="252857" cy="18338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43837" y="2358135"/>
              <a:ext cx="166433" cy="13322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2139" y="2312923"/>
              <a:ext cx="121665" cy="14033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6698" y="2358262"/>
              <a:ext cx="108203" cy="137541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8562467" y="2369311"/>
              <a:ext cx="120650" cy="53975"/>
            </a:xfrm>
            <a:custGeom>
              <a:avLst/>
              <a:gdLst/>
              <a:ahLst/>
              <a:cxnLst/>
              <a:rect l="l" t="t" r="r" b="b"/>
              <a:pathLst>
                <a:path w="120650" h="53975">
                  <a:moveTo>
                    <a:pt x="120269" y="40513"/>
                  </a:moveTo>
                  <a:lnTo>
                    <a:pt x="0" y="40513"/>
                  </a:lnTo>
                  <a:lnTo>
                    <a:pt x="0" y="53594"/>
                  </a:lnTo>
                  <a:lnTo>
                    <a:pt x="120269" y="53594"/>
                  </a:lnTo>
                  <a:lnTo>
                    <a:pt x="120269" y="40513"/>
                  </a:lnTo>
                  <a:close/>
                </a:path>
                <a:path w="120650" h="53975">
                  <a:moveTo>
                    <a:pt x="120269" y="0"/>
                  </a:moveTo>
                  <a:lnTo>
                    <a:pt x="0" y="0"/>
                  </a:lnTo>
                  <a:lnTo>
                    <a:pt x="0" y="12954"/>
                  </a:lnTo>
                  <a:lnTo>
                    <a:pt x="120269" y="12954"/>
                  </a:lnTo>
                  <a:lnTo>
                    <a:pt x="1202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74810" y="2318384"/>
              <a:ext cx="77724" cy="134873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362316" y="2637246"/>
              <a:ext cx="120650" cy="13335"/>
            </a:xfrm>
            <a:custGeom>
              <a:avLst/>
              <a:gdLst/>
              <a:ahLst/>
              <a:cxnLst/>
              <a:rect l="l" t="t" r="r" b="b"/>
              <a:pathLst>
                <a:path w="120650" h="13335">
                  <a:moveTo>
                    <a:pt x="120327" y="0"/>
                  </a:moveTo>
                  <a:lnTo>
                    <a:pt x="0" y="0"/>
                  </a:lnTo>
                  <a:lnTo>
                    <a:pt x="0" y="12989"/>
                  </a:lnTo>
                  <a:lnTo>
                    <a:pt x="120327" y="12989"/>
                  </a:lnTo>
                  <a:lnTo>
                    <a:pt x="1203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4434" y="2561082"/>
            <a:ext cx="252857" cy="183387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43837" y="2605785"/>
            <a:ext cx="173926" cy="133222"/>
          </a:xfrm>
          <a:prstGeom prst="rect">
            <a:avLst/>
          </a:prstGeom>
        </p:spPr>
      </p:pic>
      <p:grpSp>
        <p:nvGrpSpPr>
          <p:cNvPr id="25" name="object 25" descr=""/>
          <p:cNvGrpSpPr/>
          <p:nvPr/>
        </p:nvGrpSpPr>
        <p:grpSpPr>
          <a:xfrm>
            <a:off x="8232140" y="2560573"/>
            <a:ext cx="262890" cy="182880"/>
            <a:chOff x="8232140" y="2560573"/>
            <a:chExt cx="262890" cy="182880"/>
          </a:xfrm>
        </p:grpSpPr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2140" y="2560573"/>
              <a:ext cx="121665" cy="14033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6699" y="2605912"/>
              <a:ext cx="108203" cy="137541"/>
            </a:xfrm>
            <a:prstGeom prst="rect">
              <a:avLst/>
            </a:prstGeom>
          </p:spPr>
        </p:pic>
      </p:grpSp>
      <p:sp>
        <p:nvSpPr>
          <p:cNvPr id="28" name="object 28" descr=""/>
          <p:cNvSpPr/>
          <p:nvPr/>
        </p:nvSpPr>
        <p:spPr>
          <a:xfrm>
            <a:off x="8571992" y="2616961"/>
            <a:ext cx="120650" cy="53975"/>
          </a:xfrm>
          <a:custGeom>
            <a:avLst/>
            <a:gdLst/>
            <a:ahLst/>
            <a:cxnLst/>
            <a:rect l="l" t="t" r="r" b="b"/>
            <a:pathLst>
              <a:path w="120650" h="53975">
                <a:moveTo>
                  <a:pt x="120269" y="40513"/>
                </a:moveTo>
                <a:lnTo>
                  <a:pt x="0" y="40513"/>
                </a:lnTo>
                <a:lnTo>
                  <a:pt x="0" y="53594"/>
                </a:lnTo>
                <a:lnTo>
                  <a:pt x="120269" y="53594"/>
                </a:lnTo>
                <a:lnTo>
                  <a:pt x="120269" y="40513"/>
                </a:lnTo>
                <a:close/>
              </a:path>
              <a:path w="120650" h="53975">
                <a:moveTo>
                  <a:pt x="120269" y="0"/>
                </a:moveTo>
                <a:lnTo>
                  <a:pt x="0" y="0"/>
                </a:lnTo>
                <a:lnTo>
                  <a:pt x="0" y="12954"/>
                </a:lnTo>
                <a:lnTo>
                  <a:pt x="120269" y="12954"/>
                </a:lnTo>
                <a:lnTo>
                  <a:pt x="1202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779509" y="2566035"/>
            <a:ext cx="82042" cy="134873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836670" y="-18097"/>
            <a:ext cx="1045844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/>
              <a:t>Cost</a:t>
            </a:r>
          </a:p>
        </p:txBody>
      </p:sp>
      <p:sp>
        <p:nvSpPr>
          <p:cNvPr id="31" name="object 31" descr=""/>
          <p:cNvSpPr txBox="1"/>
          <p:nvPr/>
        </p:nvSpPr>
        <p:spPr>
          <a:xfrm>
            <a:off x="485775" y="478155"/>
            <a:ext cx="24161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Logistic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regression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1057135" y="1243583"/>
            <a:ext cx="159385" cy="48260"/>
          </a:xfrm>
          <a:custGeom>
            <a:avLst/>
            <a:gdLst/>
            <a:ahLst/>
            <a:cxnLst/>
            <a:rect l="l" t="t" r="r" b="b"/>
            <a:pathLst>
              <a:path w="159384" h="48259">
                <a:moveTo>
                  <a:pt x="134848" y="0"/>
                </a:moveTo>
                <a:lnTo>
                  <a:pt x="129679" y="5841"/>
                </a:lnTo>
                <a:lnTo>
                  <a:pt x="145300" y="19430"/>
                </a:lnTo>
                <a:lnTo>
                  <a:pt x="0" y="19430"/>
                </a:lnTo>
                <a:lnTo>
                  <a:pt x="0" y="28575"/>
                </a:lnTo>
                <a:lnTo>
                  <a:pt x="145300" y="28575"/>
                </a:lnTo>
                <a:lnTo>
                  <a:pt x="129679" y="42163"/>
                </a:lnTo>
                <a:lnTo>
                  <a:pt x="134848" y="48005"/>
                </a:lnTo>
                <a:lnTo>
                  <a:pt x="159372" y="26924"/>
                </a:lnTo>
                <a:lnTo>
                  <a:pt x="159372" y="21208"/>
                </a:lnTo>
                <a:lnTo>
                  <a:pt x="134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361947" y="1243583"/>
            <a:ext cx="92710" cy="48260"/>
          </a:xfrm>
          <a:custGeom>
            <a:avLst/>
            <a:gdLst/>
            <a:ahLst/>
            <a:cxnLst/>
            <a:rect l="l" t="t" r="r" b="b"/>
            <a:pathLst>
              <a:path w="92709" h="48259">
                <a:moveTo>
                  <a:pt x="68199" y="0"/>
                </a:moveTo>
                <a:lnTo>
                  <a:pt x="62992" y="5841"/>
                </a:lnTo>
                <a:lnTo>
                  <a:pt x="78613" y="19430"/>
                </a:lnTo>
                <a:lnTo>
                  <a:pt x="0" y="19430"/>
                </a:lnTo>
                <a:lnTo>
                  <a:pt x="0" y="28575"/>
                </a:lnTo>
                <a:lnTo>
                  <a:pt x="78613" y="28575"/>
                </a:lnTo>
                <a:lnTo>
                  <a:pt x="62992" y="42163"/>
                </a:lnTo>
                <a:lnTo>
                  <a:pt x="68199" y="48005"/>
                </a:lnTo>
                <a:lnTo>
                  <a:pt x="92710" y="26924"/>
                </a:lnTo>
                <a:lnTo>
                  <a:pt x="92710" y="21208"/>
                </a:lnTo>
                <a:lnTo>
                  <a:pt x="68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673734" y="1190561"/>
            <a:ext cx="115379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𝑧</a:t>
            </a:r>
            <a:r>
              <a:rPr dirty="0" sz="1550" spc="17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4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w</a:t>
            </a:r>
            <a:r>
              <a:rPr dirty="0" sz="1550" spc="15">
                <a:latin typeface="Cambria Math"/>
                <a:cs typeface="Cambria Math"/>
              </a:rPr>
              <a:t> </a:t>
            </a:r>
            <a:r>
              <a:rPr dirty="0" sz="1550" spc="60">
                <a:latin typeface="Cambria Math"/>
                <a:cs typeface="Cambria Math"/>
              </a:rPr>
              <a:t>∙</a:t>
            </a:r>
            <a:r>
              <a:rPr dirty="0" sz="1550" spc="4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x</a:t>
            </a:r>
            <a:r>
              <a:rPr dirty="0" sz="1550" spc="2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𝑏</a:t>
            </a:r>
            <a:endParaRPr sz="1550">
              <a:latin typeface="Cambria Math"/>
              <a:cs typeface="Cambria Math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99591" y="1855470"/>
            <a:ext cx="228777" cy="185292"/>
          </a:xfrm>
          <a:prstGeom prst="rect">
            <a:avLst/>
          </a:prstGeom>
        </p:spPr>
      </p:pic>
      <p:sp>
        <p:nvSpPr>
          <p:cNvPr id="36" name="object 36" descr=""/>
          <p:cNvSpPr/>
          <p:nvPr/>
        </p:nvSpPr>
        <p:spPr>
          <a:xfrm>
            <a:off x="1715389" y="1948942"/>
            <a:ext cx="666750" cy="9525"/>
          </a:xfrm>
          <a:custGeom>
            <a:avLst/>
            <a:gdLst/>
            <a:ahLst/>
            <a:cxnLst/>
            <a:rect l="l" t="t" r="r" b="b"/>
            <a:pathLst>
              <a:path w="666750" h="9525">
                <a:moveTo>
                  <a:pt x="666750" y="0"/>
                </a:moveTo>
                <a:lnTo>
                  <a:pt x="0" y="0"/>
                </a:lnTo>
                <a:lnTo>
                  <a:pt x="0" y="9525"/>
                </a:lnTo>
                <a:lnTo>
                  <a:pt x="666750" y="9525"/>
                </a:lnTo>
                <a:lnTo>
                  <a:pt x="666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541337" y="1643761"/>
            <a:ext cx="1884045" cy="4191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r" marR="312420">
              <a:lnSpc>
                <a:spcPts val="1530"/>
              </a:lnSpc>
              <a:spcBef>
                <a:spcPts val="130"/>
              </a:spcBef>
            </a:pPr>
            <a:r>
              <a:rPr dirty="0" sz="1550" spc="15">
                <a:latin typeface="Cambria Math"/>
                <a:cs typeface="Cambria Math"/>
              </a:rPr>
              <a:t>1</a:t>
            </a:r>
            <a:endParaRPr sz="1550">
              <a:latin typeface="Cambria Math"/>
              <a:cs typeface="Cambria Math"/>
            </a:endParaRPr>
          </a:p>
          <a:p>
            <a:pPr marL="50800">
              <a:lnSpc>
                <a:spcPts val="1530"/>
              </a:lnSpc>
              <a:tabLst>
                <a:tab pos="965835" algn="l"/>
              </a:tabLst>
            </a:pPr>
            <a:r>
              <a:rPr dirty="0" sz="1550">
                <a:latin typeface="Cambria Math"/>
                <a:cs typeface="Cambria Math"/>
              </a:rPr>
              <a:t>𝑎</a:t>
            </a:r>
            <a:r>
              <a:rPr dirty="0" baseline="-15151" sz="1650">
                <a:latin typeface="Cambria Math"/>
                <a:cs typeface="Cambria Math"/>
              </a:rPr>
              <a:t>1</a:t>
            </a:r>
            <a:r>
              <a:rPr dirty="0" baseline="-15151" sz="1650" spc="457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3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𝑔</a:t>
            </a:r>
            <a:r>
              <a:rPr dirty="0" sz="1550" spc="345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𝑧</a:t>
            </a:r>
            <a:r>
              <a:rPr dirty="0" sz="1550">
                <a:latin typeface="Cambria Math"/>
                <a:cs typeface="Cambria Math"/>
              </a:rPr>
              <a:t>	=</a:t>
            </a:r>
            <a:r>
              <a:rPr dirty="0" sz="1550" spc="140">
                <a:latin typeface="Cambria Math"/>
                <a:cs typeface="Cambria Math"/>
              </a:rPr>
              <a:t> </a:t>
            </a:r>
            <a:r>
              <a:rPr dirty="0" baseline="-37634" sz="2325">
                <a:latin typeface="Cambria Math"/>
                <a:cs typeface="Cambria Math"/>
              </a:rPr>
              <a:t>1</a:t>
            </a:r>
            <a:r>
              <a:rPr dirty="0" baseline="-37634" sz="2325" spc="104">
                <a:latin typeface="Cambria Math"/>
                <a:cs typeface="Cambria Math"/>
              </a:rPr>
              <a:t> </a:t>
            </a:r>
            <a:r>
              <a:rPr dirty="0" baseline="-37634" sz="2325">
                <a:latin typeface="Cambria Math"/>
                <a:cs typeface="Cambria Math"/>
              </a:rPr>
              <a:t>+</a:t>
            </a:r>
            <a:r>
              <a:rPr dirty="0" baseline="-37634" sz="2325" spc="97">
                <a:latin typeface="Cambria Math"/>
                <a:cs typeface="Cambria Math"/>
              </a:rPr>
              <a:t> </a:t>
            </a:r>
            <a:r>
              <a:rPr dirty="0" baseline="-37634" sz="2325" spc="44">
                <a:latin typeface="Cambria Math"/>
                <a:cs typeface="Cambria Math"/>
              </a:rPr>
              <a:t>𝑒</a:t>
            </a:r>
            <a:r>
              <a:rPr dirty="0" baseline="-30303" sz="1650" spc="44">
                <a:latin typeface="Cambria Math"/>
                <a:cs typeface="Cambria Math"/>
              </a:rPr>
              <a:t>−𝑧</a:t>
            </a:r>
            <a:endParaRPr baseline="-30303" sz="1650">
              <a:latin typeface="Cambria Math"/>
              <a:cs typeface="Cambria Math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76897" y="2466594"/>
            <a:ext cx="109347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Cambria Math"/>
                <a:cs typeface="Cambria Math"/>
              </a:rPr>
              <a:t>𝑎</a:t>
            </a:r>
            <a:r>
              <a:rPr dirty="0" baseline="-15151" sz="1650">
                <a:latin typeface="Cambria Math"/>
                <a:cs typeface="Cambria Math"/>
              </a:rPr>
              <a:t>2</a:t>
            </a:r>
            <a:r>
              <a:rPr dirty="0" baseline="-15151" sz="1650" spc="494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5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1 −</a:t>
            </a:r>
            <a:r>
              <a:rPr dirty="0" sz="1550" spc="75">
                <a:latin typeface="Cambria Math"/>
                <a:cs typeface="Cambria Math"/>
              </a:rPr>
              <a:t> </a:t>
            </a:r>
            <a:r>
              <a:rPr dirty="0" sz="1550" spc="-25">
                <a:latin typeface="Cambria Math"/>
                <a:cs typeface="Cambria Math"/>
              </a:rPr>
              <a:t>𝑎</a:t>
            </a:r>
            <a:r>
              <a:rPr dirty="0" baseline="-15151" sz="1650" spc="-37">
                <a:latin typeface="Cambria Math"/>
                <a:cs typeface="Cambria Math"/>
              </a:rPr>
              <a:t>1</a:t>
            </a:r>
            <a:endParaRPr baseline="-15151" sz="1650">
              <a:latin typeface="Cambria Math"/>
              <a:cs typeface="Cambria Math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2186559" y="3089274"/>
            <a:ext cx="1638935" cy="185420"/>
          </a:xfrm>
          <a:custGeom>
            <a:avLst/>
            <a:gdLst/>
            <a:ahLst/>
            <a:cxnLst/>
            <a:rect l="l" t="t" r="r" b="b"/>
            <a:pathLst>
              <a:path w="1638935" h="185420">
                <a:moveTo>
                  <a:pt x="61722" y="7620"/>
                </a:moveTo>
                <a:lnTo>
                  <a:pt x="59182" y="0"/>
                </a:lnTo>
                <a:lnTo>
                  <a:pt x="45720" y="4889"/>
                </a:lnTo>
                <a:lnTo>
                  <a:pt x="33934" y="11925"/>
                </a:lnTo>
                <a:lnTo>
                  <a:pt x="8674" y="45643"/>
                </a:lnTo>
                <a:lnTo>
                  <a:pt x="0" y="92710"/>
                </a:lnTo>
                <a:lnTo>
                  <a:pt x="952" y="109766"/>
                </a:lnTo>
                <a:lnTo>
                  <a:pt x="15240" y="152908"/>
                </a:lnTo>
                <a:lnTo>
                  <a:pt x="45643" y="180492"/>
                </a:lnTo>
                <a:lnTo>
                  <a:pt x="59182" y="185293"/>
                </a:lnTo>
                <a:lnTo>
                  <a:pt x="61468" y="177800"/>
                </a:lnTo>
                <a:lnTo>
                  <a:pt x="50939" y="173164"/>
                </a:lnTo>
                <a:lnTo>
                  <a:pt x="41846" y="166662"/>
                </a:lnTo>
                <a:lnTo>
                  <a:pt x="19646" y="122936"/>
                </a:lnTo>
                <a:lnTo>
                  <a:pt x="16891" y="91694"/>
                </a:lnTo>
                <a:lnTo>
                  <a:pt x="17576" y="75920"/>
                </a:lnTo>
                <a:lnTo>
                  <a:pt x="27940" y="36957"/>
                </a:lnTo>
                <a:lnTo>
                  <a:pt x="51041" y="12242"/>
                </a:lnTo>
                <a:lnTo>
                  <a:pt x="61722" y="7620"/>
                </a:lnTo>
                <a:close/>
              </a:path>
              <a:path w="1638935" h="185420">
                <a:moveTo>
                  <a:pt x="600329" y="92710"/>
                </a:moveTo>
                <a:lnTo>
                  <a:pt x="591756" y="45643"/>
                </a:lnTo>
                <a:lnTo>
                  <a:pt x="566508" y="11925"/>
                </a:lnTo>
                <a:lnTo>
                  <a:pt x="541274" y="0"/>
                </a:lnTo>
                <a:lnTo>
                  <a:pt x="538607" y="7620"/>
                </a:lnTo>
                <a:lnTo>
                  <a:pt x="549363" y="12242"/>
                </a:lnTo>
                <a:lnTo>
                  <a:pt x="558609" y="18669"/>
                </a:lnTo>
                <a:lnTo>
                  <a:pt x="580682" y="61518"/>
                </a:lnTo>
                <a:lnTo>
                  <a:pt x="583438" y="91694"/>
                </a:lnTo>
                <a:lnTo>
                  <a:pt x="582739" y="108089"/>
                </a:lnTo>
                <a:lnTo>
                  <a:pt x="572516" y="148082"/>
                </a:lnTo>
                <a:lnTo>
                  <a:pt x="538988" y="177800"/>
                </a:lnTo>
                <a:lnTo>
                  <a:pt x="541274" y="185293"/>
                </a:lnTo>
                <a:lnTo>
                  <a:pt x="576630" y="164299"/>
                </a:lnTo>
                <a:lnTo>
                  <a:pt x="596519" y="125488"/>
                </a:lnTo>
                <a:lnTo>
                  <a:pt x="599376" y="109766"/>
                </a:lnTo>
                <a:lnTo>
                  <a:pt x="600329" y="92710"/>
                </a:lnTo>
                <a:close/>
              </a:path>
              <a:path w="1638935" h="185420">
                <a:moveTo>
                  <a:pt x="1014222" y="7620"/>
                </a:moveTo>
                <a:lnTo>
                  <a:pt x="1011682" y="0"/>
                </a:lnTo>
                <a:lnTo>
                  <a:pt x="998220" y="4889"/>
                </a:lnTo>
                <a:lnTo>
                  <a:pt x="986434" y="11925"/>
                </a:lnTo>
                <a:lnTo>
                  <a:pt x="961174" y="45643"/>
                </a:lnTo>
                <a:lnTo>
                  <a:pt x="952500" y="92710"/>
                </a:lnTo>
                <a:lnTo>
                  <a:pt x="953452" y="109766"/>
                </a:lnTo>
                <a:lnTo>
                  <a:pt x="967740" y="152908"/>
                </a:lnTo>
                <a:lnTo>
                  <a:pt x="998143" y="180492"/>
                </a:lnTo>
                <a:lnTo>
                  <a:pt x="1011682" y="185293"/>
                </a:lnTo>
                <a:lnTo>
                  <a:pt x="1013968" y="177800"/>
                </a:lnTo>
                <a:lnTo>
                  <a:pt x="1003439" y="173164"/>
                </a:lnTo>
                <a:lnTo>
                  <a:pt x="994346" y="166662"/>
                </a:lnTo>
                <a:lnTo>
                  <a:pt x="972146" y="122936"/>
                </a:lnTo>
                <a:lnTo>
                  <a:pt x="969391" y="91694"/>
                </a:lnTo>
                <a:lnTo>
                  <a:pt x="970076" y="75920"/>
                </a:lnTo>
                <a:lnTo>
                  <a:pt x="980440" y="36957"/>
                </a:lnTo>
                <a:lnTo>
                  <a:pt x="1003541" y="12242"/>
                </a:lnTo>
                <a:lnTo>
                  <a:pt x="1014222" y="7620"/>
                </a:lnTo>
                <a:close/>
              </a:path>
              <a:path w="1638935" h="185420">
                <a:moveTo>
                  <a:pt x="1638554" y="92710"/>
                </a:moveTo>
                <a:lnTo>
                  <a:pt x="1629981" y="45643"/>
                </a:lnTo>
                <a:lnTo>
                  <a:pt x="1604733" y="11925"/>
                </a:lnTo>
                <a:lnTo>
                  <a:pt x="1579499" y="0"/>
                </a:lnTo>
                <a:lnTo>
                  <a:pt x="1576832" y="7620"/>
                </a:lnTo>
                <a:lnTo>
                  <a:pt x="1587588" y="12242"/>
                </a:lnTo>
                <a:lnTo>
                  <a:pt x="1596834" y="18669"/>
                </a:lnTo>
                <a:lnTo>
                  <a:pt x="1618907" y="61518"/>
                </a:lnTo>
                <a:lnTo>
                  <a:pt x="1621663" y="91694"/>
                </a:lnTo>
                <a:lnTo>
                  <a:pt x="1620964" y="108089"/>
                </a:lnTo>
                <a:lnTo>
                  <a:pt x="1610741" y="148082"/>
                </a:lnTo>
                <a:lnTo>
                  <a:pt x="1577213" y="177800"/>
                </a:lnTo>
                <a:lnTo>
                  <a:pt x="1579499" y="185293"/>
                </a:lnTo>
                <a:lnTo>
                  <a:pt x="1614855" y="164299"/>
                </a:lnTo>
                <a:lnTo>
                  <a:pt x="1634744" y="125488"/>
                </a:lnTo>
                <a:lnTo>
                  <a:pt x="1637601" y="109766"/>
                </a:lnTo>
                <a:lnTo>
                  <a:pt x="1638554" y="927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464502" y="3033077"/>
            <a:ext cx="33248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792605" algn="l"/>
                <a:tab pos="2392680" algn="l"/>
              </a:tabLst>
            </a:pPr>
            <a:r>
              <a:rPr dirty="0" sz="1550">
                <a:latin typeface="Arial"/>
                <a:cs typeface="Arial"/>
              </a:rPr>
              <a:t>l</a:t>
            </a:r>
            <a:r>
              <a:rPr dirty="0" sz="1550">
                <a:latin typeface="Cambria Math"/>
                <a:cs typeface="Cambria Math"/>
              </a:rPr>
              <a:t>𝑜𝑠𝑠</a:t>
            </a:r>
            <a:r>
              <a:rPr dirty="0" sz="1550" spc="13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4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−𝑦</a:t>
            </a:r>
            <a:r>
              <a:rPr dirty="0" sz="1550" spc="6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log</a:t>
            </a:r>
            <a:r>
              <a:rPr dirty="0" sz="1550" spc="9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𝑎</a:t>
            </a:r>
            <a:r>
              <a:rPr dirty="0" baseline="-15151" sz="1650">
                <a:latin typeface="Cambria Math"/>
                <a:cs typeface="Cambria Math"/>
              </a:rPr>
              <a:t>1</a:t>
            </a:r>
            <a:r>
              <a:rPr dirty="0" baseline="-15151" sz="1650" spc="232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−</a:t>
            </a:r>
            <a:r>
              <a:rPr dirty="0" sz="1550">
                <a:latin typeface="Cambria Math"/>
                <a:cs typeface="Cambria Math"/>
              </a:rPr>
              <a:t>	1</a:t>
            </a:r>
            <a:r>
              <a:rPr dirty="0" sz="1550" spc="-1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−</a:t>
            </a:r>
            <a:r>
              <a:rPr dirty="0" sz="1550" spc="70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𝑦</a:t>
            </a:r>
            <a:r>
              <a:rPr dirty="0" sz="1550">
                <a:latin typeface="Cambria Math"/>
                <a:cs typeface="Cambria Math"/>
              </a:rPr>
              <a:t>	log</a:t>
            </a:r>
            <a:r>
              <a:rPr dirty="0" sz="1550" spc="40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1</a:t>
            </a:r>
            <a:r>
              <a:rPr dirty="0" sz="1550" spc="-1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−</a:t>
            </a:r>
            <a:r>
              <a:rPr dirty="0" sz="1550" spc="70">
                <a:latin typeface="Cambria Math"/>
                <a:cs typeface="Cambria Math"/>
              </a:rPr>
              <a:t> </a:t>
            </a:r>
            <a:r>
              <a:rPr dirty="0" sz="1550" spc="-25">
                <a:latin typeface="Cambria Math"/>
                <a:cs typeface="Cambria Math"/>
              </a:rPr>
              <a:t>𝑎</a:t>
            </a:r>
            <a:r>
              <a:rPr dirty="0" baseline="-15151" sz="1650" spc="-37">
                <a:latin typeface="Cambria Math"/>
                <a:cs typeface="Cambria Math"/>
              </a:rPr>
              <a:t>1</a:t>
            </a:r>
            <a:endParaRPr baseline="-15151" sz="1650">
              <a:latin typeface="Cambria Math"/>
              <a:cs typeface="Cambria Math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647611" y="3975227"/>
            <a:ext cx="467359" cy="192405"/>
          </a:xfrm>
          <a:custGeom>
            <a:avLst/>
            <a:gdLst/>
            <a:ahLst/>
            <a:cxnLst/>
            <a:rect l="l" t="t" r="r" b="b"/>
            <a:pathLst>
              <a:path w="467359" h="192404">
                <a:moveTo>
                  <a:pt x="61722" y="14312"/>
                </a:moveTo>
                <a:lnTo>
                  <a:pt x="59080" y="6794"/>
                </a:lnTo>
                <a:lnTo>
                  <a:pt x="45643" y="11645"/>
                </a:lnTo>
                <a:lnTo>
                  <a:pt x="33858" y="18669"/>
                </a:lnTo>
                <a:lnTo>
                  <a:pt x="8585" y="52400"/>
                </a:lnTo>
                <a:lnTo>
                  <a:pt x="0" y="99479"/>
                </a:lnTo>
                <a:lnTo>
                  <a:pt x="939" y="116509"/>
                </a:lnTo>
                <a:lnTo>
                  <a:pt x="15227" y="159689"/>
                </a:lnTo>
                <a:lnTo>
                  <a:pt x="45605" y="187236"/>
                </a:lnTo>
                <a:lnTo>
                  <a:pt x="59080" y="192062"/>
                </a:lnTo>
                <a:lnTo>
                  <a:pt x="61429" y="184543"/>
                </a:lnTo>
                <a:lnTo>
                  <a:pt x="50863" y="179882"/>
                </a:lnTo>
                <a:lnTo>
                  <a:pt x="41757" y="173367"/>
                </a:lnTo>
                <a:lnTo>
                  <a:pt x="19634" y="129692"/>
                </a:lnTo>
                <a:lnTo>
                  <a:pt x="16891" y="98501"/>
                </a:lnTo>
                <a:lnTo>
                  <a:pt x="17576" y="82702"/>
                </a:lnTo>
                <a:lnTo>
                  <a:pt x="27876" y="43662"/>
                </a:lnTo>
                <a:lnTo>
                  <a:pt x="51028" y="18973"/>
                </a:lnTo>
                <a:lnTo>
                  <a:pt x="61722" y="14312"/>
                </a:lnTo>
                <a:close/>
              </a:path>
              <a:path w="467359" h="192404">
                <a:moveTo>
                  <a:pt x="227507" y="21196"/>
                </a:moveTo>
                <a:lnTo>
                  <a:pt x="202996" y="0"/>
                </a:lnTo>
                <a:lnTo>
                  <a:pt x="197815" y="5867"/>
                </a:lnTo>
                <a:lnTo>
                  <a:pt x="213436" y="19443"/>
                </a:lnTo>
                <a:lnTo>
                  <a:pt x="68135" y="19443"/>
                </a:lnTo>
                <a:lnTo>
                  <a:pt x="68135" y="28625"/>
                </a:lnTo>
                <a:lnTo>
                  <a:pt x="213436" y="28625"/>
                </a:lnTo>
                <a:lnTo>
                  <a:pt x="197815" y="42202"/>
                </a:lnTo>
                <a:lnTo>
                  <a:pt x="202996" y="48056"/>
                </a:lnTo>
                <a:lnTo>
                  <a:pt x="227507" y="26860"/>
                </a:lnTo>
                <a:lnTo>
                  <a:pt x="227507" y="21196"/>
                </a:lnTo>
                <a:close/>
              </a:path>
              <a:path w="467359" h="192404">
                <a:moveTo>
                  <a:pt x="466953" y="99479"/>
                </a:moveTo>
                <a:lnTo>
                  <a:pt x="458343" y="52400"/>
                </a:lnTo>
                <a:lnTo>
                  <a:pt x="433070" y="18669"/>
                </a:lnTo>
                <a:lnTo>
                  <a:pt x="407860" y="6794"/>
                </a:lnTo>
                <a:lnTo>
                  <a:pt x="405231" y="14312"/>
                </a:lnTo>
                <a:lnTo>
                  <a:pt x="415950" y="18973"/>
                </a:lnTo>
                <a:lnTo>
                  <a:pt x="425170" y="25412"/>
                </a:lnTo>
                <a:lnTo>
                  <a:pt x="447306" y="68287"/>
                </a:lnTo>
                <a:lnTo>
                  <a:pt x="450049" y="98501"/>
                </a:lnTo>
                <a:lnTo>
                  <a:pt x="449351" y="114846"/>
                </a:lnTo>
                <a:lnTo>
                  <a:pt x="439064" y="154851"/>
                </a:lnTo>
                <a:lnTo>
                  <a:pt x="405523" y="184543"/>
                </a:lnTo>
                <a:lnTo>
                  <a:pt x="407860" y="192062"/>
                </a:lnTo>
                <a:lnTo>
                  <a:pt x="443255" y="171043"/>
                </a:lnTo>
                <a:lnTo>
                  <a:pt x="463143" y="132219"/>
                </a:lnTo>
                <a:lnTo>
                  <a:pt x="466001" y="116509"/>
                </a:lnTo>
                <a:lnTo>
                  <a:pt x="466953" y="99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532130" y="3926840"/>
            <a:ext cx="195262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69925" algn="l"/>
              </a:tabLst>
            </a:pPr>
            <a:r>
              <a:rPr dirty="0" sz="1550">
                <a:latin typeface="Cambria Math"/>
                <a:cs typeface="Cambria Math"/>
              </a:rPr>
              <a:t>𝐽</a:t>
            </a:r>
            <a:r>
              <a:rPr dirty="0" sz="1550" spc="40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w,</a:t>
            </a:r>
            <a:r>
              <a:rPr dirty="0" sz="1550" spc="-70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𝑏</a:t>
            </a:r>
            <a:r>
              <a:rPr dirty="0" sz="1550">
                <a:latin typeface="Cambria Math"/>
                <a:cs typeface="Cambria Math"/>
              </a:rPr>
              <a:t>	=</a:t>
            </a:r>
            <a:r>
              <a:rPr dirty="0" sz="1550" spc="12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average</a:t>
            </a:r>
            <a:r>
              <a:rPr dirty="0" sz="1550" spc="85">
                <a:latin typeface="Cambria Math"/>
                <a:cs typeface="Cambria Math"/>
              </a:rPr>
              <a:t> </a:t>
            </a:r>
            <a:r>
              <a:rPr dirty="0" sz="1550" spc="-20">
                <a:latin typeface="Cambria Math"/>
                <a:cs typeface="Cambria Math"/>
              </a:rPr>
              <a:t>loss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4371975" y="733425"/>
            <a:ext cx="0" cy="3738245"/>
          </a:xfrm>
          <a:custGeom>
            <a:avLst/>
            <a:gdLst/>
            <a:ahLst/>
            <a:cxnLst/>
            <a:rect l="l" t="t" r="r" b="b"/>
            <a:pathLst>
              <a:path w="0" h="3738245">
                <a:moveTo>
                  <a:pt x="0" y="0"/>
                </a:moveTo>
                <a:lnTo>
                  <a:pt x="0" y="3737762"/>
                </a:lnTo>
              </a:path>
            </a:pathLst>
          </a:custGeom>
          <a:ln w="38100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4550409" y="2253551"/>
            <a:ext cx="183578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i="1">
                <a:latin typeface="Verdana"/>
                <a:cs typeface="Verdana"/>
              </a:rPr>
              <a:t>Crossentropy</a:t>
            </a:r>
            <a:r>
              <a:rPr dirty="0" sz="1550" spc="235" i="1">
                <a:latin typeface="Verdana"/>
                <a:cs typeface="Verdana"/>
              </a:rPr>
              <a:t> </a:t>
            </a:r>
            <a:r>
              <a:rPr dirty="0" sz="1550" spc="-20" i="1">
                <a:latin typeface="Verdana"/>
                <a:cs typeface="Verdana"/>
              </a:rPr>
              <a:t>loss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189854" y="477774"/>
            <a:ext cx="25253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Softmax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regression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2903601" y="1868423"/>
            <a:ext cx="700405" cy="173355"/>
          </a:xfrm>
          <a:custGeom>
            <a:avLst/>
            <a:gdLst/>
            <a:ahLst/>
            <a:cxnLst/>
            <a:rect l="l" t="t" r="r" b="b"/>
            <a:pathLst>
              <a:path w="700404" h="173355">
                <a:moveTo>
                  <a:pt x="55753" y="12065"/>
                </a:moveTo>
                <a:lnTo>
                  <a:pt x="53340" y="5346"/>
                </a:lnTo>
                <a:lnTo>
                  <a:pt x="41211" y="9677"/>
                </a:lnTo>
                <a:lnTo>
                  <a:pt x="30568" y="16014"/>
                </a:lnTo>
                <a:lnTo>
                  <a:pt x="7708" y="46507"/>
                </a:lnTo>
                <a:lnTo>
                  <a:pt x="0" y="89154"/>
                </a:lnTo>
                <a:lnTo>
                  <a:pt x="850" y="104571"/>
                </a:lnTo>
                <a:lnTo>
                  <a:pt x="13716" y="143637"/>
                </a:lnTo>
                <a:lnTo>
                  <a:pt x="53340" y="172974"/>
                </a:lnTo>
                <a:lnTo>
                  <a:pt x="55499" y="166116"/>
                </a:lnTo>
                <a:lnTo>
                  <a:pt x="45948" y="161874"/>
                </a:lnTo>
                <a:lnTo>
                  <a:pt x="37693" y="155994"/>
                </a:lnTo>
                <a:lnTo>
                  <a:pt x="17716" y="116446"/>
                </a:lnTo>
                <a:lnTo>
                  <a:pt x="15240" y="88265"/>
                </a:lnTo>
                <a:lnTo>
                  <a:pt x="15849" y="73952"/>
                </a:lnTo>
                <a:lnTo>
                  <a:pt x="30784" y="29591"/>
                </a:lnTo>
                <a:lnTo>
                  <a:pt x="46101" y="16306"/>
                </a:lnTo>
                <a:lnTo>
                  <a:pt x="55753" y="12065"/>
                </a:lnTo>
                <a:close/>
              </a:path>
              <a:path w="700404" h="173355">
                <a:moveTo>
                  <a:pt x="533781" y="6477"/>
                </a:moveTo>
                <a:lnTo>
                  <a:pt x="520192" y="6477"/>
                </a:lnTo>
                <a:lnTo>
                  <a:pt x="520192" y="170942"/>
                </a:lnTo>
                <a:lnTo>
                  <a:pt x="533781" y="170942"/>
                </a:lnTo>
                <a:lnTo>
                  <a:pt x="533781" y="6477"/>
                </a:lnTo>
                <a:close/>
              </a:path>
              <a:path w="700404" h="173355">
                <a:moveTo>
                  <a:pt x="641223" y="19177"/>
                </a:moveTo>
                <a:lnTo>
                  <a:pt x="618998" y="0"/>
                </a:lnTo>
                <a:lnTo>
                  <a:pt x="614299" y="5346"/>
                </a:lnTo>
                <a:lnTo>
                  <a:pt x="628523" y="17653"/>
                </a:lnTo>
                <a:lnTo>
                  <a:pt x="555498" y="17653"/>
                </a:lnTo>
                <a:lnTo>
                  <a:pt x="555498" y="25908"/>
                </a:lnTo>
                <a:lnTo>
                  <a:pt x="628523" y="25908"/>
                </a:lnTo>
                <a:lnTo>
                  <a:pt x="614299" y="38227"/>
                </a:lnTo>
                <a:lnTo>
                  <a:pt x="618998" y="43561"/>
                </a:lnTo>
                <a:lnTo>
                  <a:pt x="641223" y="24384"/>
                </a:lnTo>
                <a:lnTo>
                  <a:pt x="641223" y="19177"/>
                </a:lnTo>
                <a:close/>
              </a:path>
              <a:path w="700404" h="173355">
                <a:moveTo>
                  <a:pt x="700405" y="89154"/>
                </a:moveTo>
                <a:lnTo>
                  <a:pt x="692683" y="46507"/>
                </a:lnTo>
                <a:lnTo>
                  <a:pt x="669823" y="16002"/>
                </a:lnTo>
                <a:lnTo>
                  <a:pt x="647065" y="5346"/>
                </a:lnTo>
                <a:lnTo>
                  <a:pt x="644652" y="12065"/>
                </a:lnTo>
                <a:lnTo>
                  <a:pt x="654342" y="16306"/>
                </a:lnTo>
                <a:lnTo>
                  <a:pt x="662660" y="22148"/>
                </a:lnTo>
                <a:lnTo>
                  <a:pt x="682688" y="60921"/>
                </a:lnTo>
                <a:lnTo>
                  <a:pt x="685165" y="88265"/>
                </a:lnTo>
                <a:lnTo>
                  <a:pt x="684542" y="103035"/>
                </a:lnTo>
                <a:lnTo>
                  <a:pt x="669632" y="148437"/>
                </a:lnTo>
                <a:lnTo>
                  <a:pt x="644906" y="166116"/>
                </a:lnTo>
                <a:lnTo>
                  <a:pt x="647065" y="172974"/>
                </a:lnTo>
                <a:lnTo>
                  <a:pt x="686689" y="143637"/>
                </a:lnTo>
                <a:lnTo>
                  <a:pt x="699541" y="104571"/>
                </a:lnTo>
                <a:lnTo>
                  <a:pt x="700405" y="89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2582291" y="1820481"/>
            <a:ext cx="9810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𝑃</a:t>
            </a:r>
            <a:r>
              <a:rPr dirty="0" sz="1400" spc="32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𝑦</a:t>
            </a:r>
            <a:r>
              <a:rPr dirty="0" sz="1400" spc="10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1</a:t>
            </a:r>
            <a:r>
              <a:rPr dirty="0" sz="1400" spc="180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2882138" y="2493390"/>
            <a:ext cx="701040" cy="173355"/>
          </a:xfrm>
          <a:custGeom>
            <a:avLst/>
            <a:gdLst/>
            <a:ahLst/>
            <a:cxnLst/>
            <a:rect l="l" t="t" r="r" b="b"/>
            <a:pathLst>
              <a:path w="701039" h="173355">
                <a:moveTo>
                  <a:pt x="55880" y="11938"/>
                </a:moveTo>
                <a:lnTo>
                  <a:pt x="53467" y="5207"/>
                </a:lnTo>
                <a:lnTo>
                  <a:pt x="41338" y="9613"/>
                </a:lnTo>
                <a:lnTo>
                  <a:pt x="30695" y="15976"/>
                </a:lnTo>
                <a:lnTo>
                  <a:pt x="7810" y="46456"/>
                </a:lnTo>
                <a:lnTo>
                  <a:pt x="0" y="89027"/>
                </a:lnTo>
                <a:lnTo>
                  <a:pt x="876" y="104444"/>
                </a:lnTo>
                <a:lnTo>
                  <a:pt x="13843" y="143510"/>
                </a:lnTo>
                <a:lnTo>
                  <a:pt x="53467" y="172847"/>
                </a:lnTo>
                <a:lnTo>
                  <a:pt x="55626" y="165989"/>
                </a:lnTo>
                <a:lnTo>
                  <a:pt x="46075" y="161759"/>
                </a:lnTo>
                <a:lnTo>
                  <a:pt x="37820" y="155879"/>
                </a:lnTo>
                <a:lnTo>
                  <a:pt x="17843" y="116382"/>
                </a:lnTo>
                <a:lnTo>
                  <a:pt x="15367" y="88138"/>
                </a:lnTo>
                <a:lnTo>
                  <a:pt x="15976" y="73837"/>
                </a:lnTo>
                <a:lnTo>
                  <a:pt x="30911" y="29514"/>
                </a:lnTo>
                <a:lnTo>
                  <a:pt x="46228" y="16179"/>
                </a:lnTo>
                <a:lnTo>
                  <a:pt x="55880" y="11938"/>
                </a:lnTo>
                <a:close/>
              </a:path>
              <a:path w="701039" h="173355">
                <a:moveTo>
                  <a:pt x="533908" y="6477"/>
                </a:moveTo>
                <a:lnTo>
                  <a:pt x="520319" y="6477"/>
                </a:lnTo>
                <a:lnTo>
                  <a:pt x="520319" y="170815"/>
                </a:lnTo>
                <a:lnTo>
                  <a:pt x="533908" y="170815"/>
                </a:lnTo>
                <a:lnTo>
                  <a:pt x="533908" y="6477"/>
                </a:lnTo>
                <a:close/>
              </a:path>
              <a:path w="701039" h="173355">
                <a:moveTo>
                  <a:pt x="641350" y="19177"/>
                </a:moveTo>
                <a:lnTo>
                  <a:pt x="619125" y="0"/>
                </a:lnTo>
                <a:lnTo>
                  <a:pt x="614426" y="5207"/>
                </a:lnTo>
                <a:lnTo>
                  <a:pt x="628650" y="17526"/>
                </a:lnTo>
                <a:lnTo>
                  <a:pt x="555625" y="17526"/>
                </a:lnTo>
                <a:lnTo>
                  <a:pt x="555625" y="25908"/>
                </a:lnTo>
                <a:lnTo>
                  <a:pt x="628650" y="25908"/>
                </a:lnTo>
                <a:lnTo>
                  <a:pt x="614426" y="38100"/>
                </a:lnTo>
                <a:lnTo>
                  <a:pt x="619125" y="43434"/>
                </a:lnTo>
                <a:lnTo>
                  <a:pt x="641350" y="24257"/>
                </a:lnTo>
                <a:lnTo>
                  <a:pt x="641350" y="19177"/>
                </a:lnTo>
                <a:close/>
              </a:path>
              <a:path w="701039" h="173355">
                <a:moveTo>
                  <a:pt x="700532" y="89027"/>
                </a:moveTo>
                <a:lnTo>
                  <a:pt x="692759" y="46456"/>
                </a:lnTo>
                <a:lnTo>
                  <a:pt x="659257" y="9613"/>
                </a:lnTo>
                <a:lnTo>
                  <a:pt x="647065" y="5207"/>
                </a:lnTo>
                <a:lnTo>
                  <a:pt x="644779" y="11938"/>
                </a:lnTo>
                <a:lnTo>
                  <a:pt x="654469" y="16179"/>
                </a:lnTo>
                <a:lnTo>
                  <a:pt x="662787" y="22034"/>
                </a:lnTo>
                <a:lnTo>
                  <a:pt x="682815" y="60807"/>
                </a:lnTo>
                <a:lnTo>
                  <a:pt x="685292" y="88138"/>
                </a:lnTo>
                <a:lnTo>
                  <a:pt x="684669" y="102958"/>
                </a:lnTo>
                <a:lnTo>
                  <a:pt x="669709" y="148374"/>
                </a:lnTo>
                <a:lnTo>
                  <a:pt x="645033" y="165989"/>
                </a:lnTo>
                <a:lnTo>
                  <a:pt x="647065" y="172847"/>
                </a:lnTo>
                <a:lnTo>
                  <a:pt x="686816" y="143510"/>
                </a:lnTo>
                <a:lnTo>
                  <a:pt x="699668" y="104444"/>
                </a:lnTo>
                <a:lnTo>
                  <a:pt x="700532" y="890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2560954" y="2446591"/>
            <a:ext cx="9810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𝑃</a:t>
            </a:r>
            <a:r>
              <a:rPr dirty="0" sz="1400" spc="31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𝑦</a:t>
            </a:r>
            <a:r>
              <a:rPr dirty="0" sz="1400" spc="10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6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0</a:t>
            </a:r>
            <a:r>
              <a:rPr dirty="0" sz="1400" spc="18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  <p:pic>
        <p:nvPicPr>
          <p:cNvPr id="50" name="object 5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53477" y="3493389"/>
            <a:ext cx="208432" cy="217678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35913" y="3527933"/>
            <a:ext cx="563753" cy="241681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49225" y="3315715"/>
            <a:ext cx="608860" cy="94361"/>
          </a:xfrm>
          <a:prstGeom prst="rect">
            <a:avLst/>
          </a:prstGeom>
        </p:spPr>
      </p:pic>
      <p:sp>
        <p:nvSpPr>
          <p:cNvPr id="53" name="object 53" descr=""/>
          <p:cNvSpPr/>
          <p:nvPr/>
        </p:nvSpPr>
        <p:spPr>
          <a:xfrm>
            <a:off x="5517896" y="1220850"/>
            <a:ext cx="1743075" cy="9525"/>
          </a:xfrm>
          <a:custGeom>
            <a:avLst/>
            <a:gdLst/>
            <a:ahLst/>
            <a:cxnLst/>
            <a:rect l="l" t="t" r="r" b="b"/>
            <a:pathLst>
              <a:path w="1743075" h="9525">
                <a:moveTo>
                  <a:pt x="1743075" y="0"/>
                </a:moveTo>
                <a:lnTo>
                  <a:pt x="0" y="0"/>
                </a:lnTo>
                <a:lnTo>
                  <a:pt x="0" y="9525"/>
                </a:lnTo>
                <a:lnTo>
                  <a:pt x="1743075" y="9525"/>
                </a:lnTo>
                <a:lnTo>
                  <a:pt x="17430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5018404" y="1000180"/>
            <a:ext cx="527685" cy="92646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algn="r" marR="74295">
              <a:lnSpc>
                <a:spcPct val="100000"/>
              </a:lnSpc>
              <a:spcBef>
                <a:spcPts val="655"/>
              </a:spcBef>
            </a:pPr>
            <a:r>
              <a:rPr dirty="0" sz="1550">
                <a:latin typeface="Cambria Math"/>
                <a:cs typeface="Cambria Math"/>
              </a:rPr>
              <a:t>𝑎</a:t>
            </a:r>
            <a:r>
              <a:rPr dirty="0" baseline="-15151" sz="165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baseline="-15151" sz="1650" spc="45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=</a:t>
            </a:r>
            <a:endParaRPr sz="1550">
              <a:latin typeface="Cambria Math"/>
              <a:cs typeface="Cambria Math"/>
            </a:endParaRPr>
          </a:p>
          <a:p>
            <a:pPr algn="r" marR="80645">
              <a:lnSpc>
                <a:spcPct val="100000"/>
              </a:lnSpc>
              <a:spcBef>
                <a:spcPts val="620"/>
              </a:spcBef>
            </a:pPr>
            <a:r>
              <a:rPr dirty="0" sz="1800">
                <a:latin typeface="Cambria Math"/>
                <a:cs typeface="Cambria Math"/>
              </a:rPr>
              <a:t>⋮</a:t>
            </a:r>
            <a:endParaRPr sz="1800">
              <a:latin typeface="Cambria Math"/>
              <a:cs typeface="Cambria Math"/>
            </a:endParaRPr>
          </a:p>
          <a:p>
            <a:pPr algn="r" marR="30480">
              <a:lnSpc>
                <a:spcPct val="100000"/>
              </a:lnSpc>
              <a:spcBef>
                <a:spcPts val="30"/>
              </a:spcBef>
            </a:pPr>
            <a:r>
              <a:rPr dirty="0" sz="1550">
                <a:latin typeface="Cambria Math"/>
                <a:cs typeface="Cambria Math"/>
              </a:rPr>
              <a:t>𝑎</a:t>
            </a:r>
            <a:r>
              <a:rPr dirty="0" baseline="-15151" sz="1650">
                <a:latin typeface="Cambria Math"/>
                <a:cs typeface="Cambria Math"/>
              </a:rPr>
              <a:t>𝑁</a:t>
            </a:r>
            <a:r>
              <a:rPr dirty="0" baseline="-15151" sz="1650" spc="592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=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219825" y="838136"/>
            <a:ext cx="35052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1505" sz="2325">
                <a:latin typeface="Cambria Math"/>
                <a:cs typeface="Cambria Math"/>
              </a:rPr>
              <a:t>𝑒</a:t>
            </a:r>
            <a:r>
              <a:rPr dirty="0" baseline="-21505" sz="2325" spc="-217">
                <a:latin typeface="Cambria Math"/>
                <a:cs typeface="Cambria Math"/>
              </a:rPr>
              <a:t> </a:t>
            </a:r>
            <a:r>
              <a:rPr dirty="0" sz="1100" spc="30">
                <a:latin typeface="Cambria Math"/>
                <a:cs typeface="Cambria Math"/>
              </a:rPr>
              <a:t>𝑧</a:t>
            </a:r>
            <a:r>
              <a:rPr dirty="0" baseline="-17543" sz="1425" spc="44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baseline="-17543" sz="1425">
              <a:latin typeface="Cambria Math"/>
              <a:cs typeface="Cambria Math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7808722" y="1095755"/>
            <a:ext cx="701040" cy="173355"/>
          </a:xfrm>
          <a:custGeom>
            <a:avLst/>
            <a:gdLst/>
            <a:ahLst/>
            <a:cxnLst/>
            <a:rect l="l" t="t" r="r" b="b"/>
            <a:pathLst>
              <a:path w="701040" h="173355">
                <a:moveTo>
                  <a:pt x="55880" y="11938"/>
                </a:moveTo>
                <a:lnTo>
                  <a:pt x="53467" y="5207"/>
                </a:lnTo>
                <a:lnTo>
                  <a:pt x="41338" y="9613"/>
                </a:lnTo>
                <a:lnTo>
                  <a:pt x="30695" y="15976"/>
                </a:lnTo>
                <a:lnTo>
                  <a:pt x="7810" y="46456"/>
                </a:lnTo>
                <a:lnTo>
                  <a:pt x="0" y="89027"/>
                </a:lnTo>
                <a:lnTo>
                  <a:pt x="850" y="104444"/>
                </a:lnTo>
                <a:lnTo>
                  <a:pt x="13843" y="143510"/>
                </a:lnTo>
                <a:lnTo>
                  <a:pt x="53467" y="172847"/>
                </a:lnTo>
                <a:lnTo>
                  <a:pt x="55626" y="165989"/>
                </a:lnTo>
                <a:lnTo>
                  <a:pt x="46075" y="161810"/>
                </a:lnTo>
                <a:lnTo>
                  <a:pt x="37820" y="155930"/>
                </a:lnTo>
                <a:lnTo>
                  <a:pt x="17843" y="116382"/>
                </a:lnTo>
                <a:lnTo>
                  <a:pt x="15367" y="88138"/>
                </a:lnTo>
                <a:lnTo>
                  <a:pt x="15976" y="73837"/>
                </a:lnTo>
                <a:lnTo>
                  <a:pt x="30886" y="29514"/>
                </a:lnTo>
                <a:lnTo>
                  <a:pt x="46177" y="16179"/>
                </a:lnTo>
                <a:lnTo>
                  <a:pt x="55880" y="11938"/>
                </a:lnTo>
                <a:close/>
              </a:path>
              <a:path w="701040" h="173355">
                <a:moveTo>
                  <a:pt x="533908" y="6477"/>
                </a:moveTo>
                <a:lnTo>
                  <a:pt x="520319" y="6477"/>
                </a:lnTo>
                <a:lnTo>
                  <a:pt x="520319" y="170815"/>
                </a:lnTo>
                <a:lnTo>
                  <a:pt x="533908" y="170815"/>
                </a:lnTo>
                <a:lnTo>
                  <a:pt x="533908" y="6477"/>
                </a:lnTo>
                <a:close/>
              </a:path>
              <a:path w="701040" h="173355">
                <a:moveTo>
                  <a:pt x="641350" y="19177"/>
                </a:moveTo>
                <a:lnTo>
                  <a:pt x="619125" y="0"/>
                </a:lnTo>
                <a:lnTo>
                  <a:pt x="614426" y="5207"/>
                </a:lnTo>
                <a:lnTo>
                  <a:pt x="628523" y="17526"/>
                </a:lnTo>
                <a:lnTo>
                  <a:pt x="555625" y="17526"/>
                </a:lnTo>
                <a:lnTo>
                  <a:pt x="555625" y="25908"/>
                </a:lnTo>
                <a:lnTo>
                  <a:pt x="628523" y="25908"/>
                </a:lnTo>
                <a:lnTo>
                  <a:pt x="614426" y="38100"/>
                </a:lnTo>
                <a:lnTo>
                  <a:pt x="619125" y="43434"/>
                </a:lnTo>
                <a:lnTo>
                  <a:pt x="641350" y="24257"/>
                </a:lnTo>
                <a:lnTo>
                  <a:pt x="641350" y="19177"/>
                </a:lnTo>
                <a:close/>
              </a:path>
              <a:path w="701040" h="173355">
                <a:moveTo>
                  <a:pt x="700532" y="89027"/>
                </a:moveTo>
                <a:lnTo>
                  <a:pt x="692759" y="46456"/>
                </a:lnTo>
                <a:lnTo>
                  <a:pt x="659257" y="9613"/>
                </a:lnTo>
                <a:lnTo>
                  <a:pt x="647065" y="5207"/>
                </a:lnTo>
                <a:lnTo>
                  <a:pt x="644652" y="11938"/>
                </a:lnTo>
                <a:lnTo>
                  <a:pt x="654354" y="16179"/>
                </a:lnTo>
                <a:lnTo>
                  <a:pt x="662724" y="22034"/>
                </a:lnTo>
                <a:lnTo>
                  <a:pt x="682815" y="60807"/>
                </a:lnTo>
                <a:lnTo>
                  <a:pt x="685292" y="88138"/>
                </a:lnTo>
                <a:lnTo>
                  <a:pt x="684669" y="102958"/>
                </a:lnTo>
                <a:lnTo>
                  <a:pt x="669709" y="148386"/>
                </a:lnTo>
                <a:lnTo>
                  <a:pt x="645033" y="165989"/>
                </a:lnTo>
                <a:lnTo>
                  <a:pt x="647065" y="172847"/>
                </a:lnTo>
                <a:lnTo>
                  <a:pt x="686816" y="143510"/>
                </a:lnTo>
                <a:lnTo>
                  <a:pt x="699668" y="104444"/>
                </a:lnTo>
                <a:lnTo>
                  <a:pt x="700532" y="890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7492618" y="1046416"/>
            <a:ext cx="9810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𝑃</a:t>
            </a:r>
            <a:r>
              <a:rPr dirty="0" sz="1400" spc="32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𝑦</a:t>
            </a:r>
            <a:r>
              <a:rPr dirty="0" sz="1400" spc="10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1</a:t>
            </a:r>
            <a:r>
              <a:rPr dirty="0" sz="1400" spc="18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5561838" y="1812798"/>
            <a:ext cx="1743075" cy="9525"/>
          </a:xfrm>
          <a:custGeom>
            <a:avLst/>
            <a:gdLst/>
            <a:ahLst/>
            <a:cxnLst/>
            <a:rect l="l" t="t" r="r" b="b"/>
            <a:pathLst>
              <a:path w="1743075" h="9525">
                <a:moveTo>
                  <a:pt x="1743075" y="0"/>
                </a:moveTo>
                <a:lnTo>
                  <a:pt x="0" y="0"/>
                </a:lnTo>
                <a:lnTo>
                  <a:pt x="0" y="9525"/>
                </a:lnTo>
                <a:lnTo>
                  <a:pt x="1743075" y="9525"/>
                </a:lnTo>
                <a:lnTo>
                  <a:pt x="17430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5472810" y="1200848"/>
            <a:ext cx="1837055" cy="496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1839"/>
              </a:lnSpc>
              <a:spcBef>
                <a:spcPts val="125"/>
              </a:spcBef>
            </a:pPr>
            <a:r>
              <a:rPr dirty="0" sz="1550" spc="75">
                <a:latin typeface="Cambria Math"/>
                <a:cs typeface="Cambria Math"/>
              </a:rPr>
              <a:t>𝑒</a:t>
            </a:r>
            <a:r>
              <a:rPr dirty="0" baseline="22727" sz="1650" spc="112">
                <a:latin typeface="Cambria Math"/>
                <a:cs typeface="Cambria Math"/>
              </a:rPr>
              <a:t>𝑧</a:t>
            </a:r>
            <a:r>
              <a:rPr dirty="0" baseline="8771" sz="1425" spc="112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baseline="8771" sz="1425" spc="397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 spc="55">
                <a:latin typeface="Cambria Math"/>
                <a:cs typeface="Cambria Math"/>
              </a:rPr>
              <a:t>𝑒</a:t>
            </a:r>
            <a:r>
              <a:rPr dirty="0" baseline="22727" sz="1650" spc="82">
                <a:latin typeface="Cambria Math"/>
                <a:cs typeface="Cambria Math"/>
              </a:rPr>
              <a:t>𝑧</a:t>
            </a:r>
            <a:r>
              <a:rPr dirty="0" baseline="8771" sz="1425" spc="82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dirty="0" baseline="8771" sz="1425" spc="40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⋯</a:t>
            </a:r>
            <a:r>
              <a:rPr dirty="0" sz="1550" spc="-3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 spc="55">
                <a:latin typeface="Cambria Math"/>
                <a:cs typeface="Cambria Math"/>
              </a:rPr>
              <a:t>𝑒</a:t>
            </a:r>
            <a:r>
              <a:rPr dirty="0" baseline="22727" sz="1650" spc="82">
                <a:latin typeface="Cambria Math"/>
                <a:cs typeface="Cambria Math"/>
              </a:rPr>
              <a:t>𝑧</a:t>
            </a:r>
            <a:r>
              <a:rPr dirty="0" baseline="8771" sz="1425" spc="82">
                <a:latin typeface="Cambria Math"/>
                <a:cs typeface="Cambria Math"/>
              </a:rPr>
              <a:t>𝑁</a:t>
            </a:r>
            <a:endParaRPr baseline="8771" sz="1425">
              <a:latin typeface="Cambria Math"/>
              <a:cs typeface="Cambria Math"/>
            </a:endParaRPr>
          </a:p>
          <a:p>
            <a:pPr algn="ctr" marL="87630">
              <a:lnSpc>
                <a:spcPts val="1839"/>
              </a:lnSpc>
            </a:pPr>
            <a:r>
              <a:rPr dirty="0" baseline="-21505" sz="2325">
                <a:latin typeface="Cambria Math"/>
                <a:cs typeface="Cambria Math"/>
              </a:rPr>
              <a:t>𝑒</a:t>
            </a:r>
            <a:r>
              <a:rPr dirty="0" baseline="-21505" sz="2325" spc="-217">
                <a:latin typeface="Cambria Math"/>
                <a:cs typeface="Cambria Math"/>
              </a:rPr>
              <a:t> </a:t>
            </a:r>
            <a:r>
              <a:rPr dirty="0" sz="1100" spc="55">
                <a:latin typeface="Cambria Math"/>
                <a:cs typeface="Cambria Math"/>
              </a:rPr>
              <a:t>𝑧</a:t>
            </a:r>
            <a:r>
              <a:rPr dirty="0" baseline="-17543" sz="1425" spc="82">
                <a:latin typeface="Cambria Math"/>
                <a:cs typeface="Cambria Math"/>
              </a:rPr>
              <a:t>𝑁</a:t>
            </a:r>
            <a:endParaRPr baseline="-17543" sz="1425">
              <a:latin typeface="Cambria Math"/>
              <a:cs typeface="Cambria Math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5516879" y="1793811"/>
            <a:ext cx="1640839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</a:pPr>
            <a:r>
              <a:rPr dirty="0" sz="1550" spc="75">
                <a:latin typeface="Cambria Math"/>
                <a:cs typeface="Cambria Math"/>
              </a:rPr>
              <a:t>𝑒</a:t>
            </a:r>
            <a:r>
              <a:rPr dirty="0" baseline="22727" sz="1650" spc="112">
                <a:latin typeface="Cambria Math"/>
                <a:cs typeface="Cambria Math"/>
              </a:rPr>
              <a:t>𝑧</a:t>
            </a:r>
            <a:r>
              <a:rPr dirty="0" baseline="8771" sz="1425" spc="112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baseline="8771" sz="1425" spc="397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 spc="55">
                <a:latin typeface="Cambria Math"/>
                <a:cs typeface="Cambria Math"/>
              </a:rPr>
              <a:t>𝑒</a:t>
            </a:r>
            <a:r>
              <a:rPr dirty="0" baseline="22727" sz="1650" spc="82">
                <a:latin typeface="Cambria Math"/>
                <a:cs typeface="Cambria Math"/>
              </a:rPr>
              <a:t>𝑧</a:t>
            </a:r>
            <a:r>
              <a:rPr dirty="0" baseline="8771" sz="1425" spc="82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dirty="0" baseline="8771" sz="1425" spc="40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⋯</a:t>
            </a:r>
            <a:r>
              <a:rPr dirty="0" sz="1550" spc="-3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-10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𝑒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7109206" y="1793811"/>
            <a:ext cx="10160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latin typeface="Cambria Math"/>
                <a:cs typeface="Cambria Math"/>
              </a:rPr>
              <a:t>𝑧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185279" y="1850961"/>
            <a:ext cx="13017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75">
                <a:latin typeface="Cambria Math"/>
                <a:cs typeface="Cambria Math"/>
              </a:rPr>
              <a:t>𝑁</a:t>
            </a:r>
            <a:endParaRPr sz="950">
              <a:latin typeface="Cambria Math"/>
              <a:cs typeface="Cambria Math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7804531" y="1697354"/>
            <a:ext cx="729615" cy="173355"/>
          </a:xfrm>
          <a:custGeom>
            <a:avLst/>
            <a:gdLst/>
            <a:ahLst/>
            <a:cxnLst/>
            <a:rect l="l" t="t" r="r" b="b"/>
            <a:pathLst>
              <a:path w="729615" h="173355">
                <a:moveTo>
                  <a:pt x="55880" y="12065"/>
                </a:moveTo>
                <a:lnTo>
                  <a:pt x="53467" y="5334"/>
                </a:lnTo>
                <a:lnTo>
                  <a:pt x="41338" y="9677"/>
                </a:lnTo>
                <a:lnTo>
                  <a:pt x="30695" y="16002"/>
                </a:lnTo>
                <a:lnTo>
                  <a:pt x="7810" y="46507"/>
                </a:lnTo>
                <a:lnTo>
                  <a:pt x="0" y="89154"/>
                </a:lnTo>
                <a:lnTo>
                  <a:pt x="876" y="104571"/>
                </a:lnTo>
                <a:lnTo>
                  <a:pt x="13843" y="143637"/>
                </a:lnTo>
                <a:lnTo>
                  <a:pt x="53467" y="172974"/>
                </a:lnTo>
                <a:lnTo>
                  <a:pt x="55626" y="166128"/>
                </a:lnTo>
                <a:lnTo>
                  <a:pt x="46075" y="161874"/>
                </a:lnTo>
                <a:lnTo>
                  <a:pt x="37820" y="155994"/>
                </a:lnTo>
                <a:lnTo>
                  <a:pt x="17843" y="116446"/>
                </a:lnTo>
                <a:lnTo>
                  <a:pt x="15367" y="88265"/>
                </a:lnTo>
                <a:lnTo>
                  <a:pt x="15976" y="73952"/>
                </a:lnTo>
                <a:lnTo>
                  <a:pt x="30911" y="29591"/>
                </a:lnTo>
                <a:lnTo>
                  <a:pt x="46228" y="16306"/>
                </a:lnTo>
                <a:lnTo>
                  <a:pt x="55880" y="12065"/>
                </a:lnTo>
                <a:close/>
              </a:path>
              <a:path w="729615" h="173355">
                <a:moveTo>
                  <a:pt x="562483" y="6477"/>
                </a:moveTo>
                <a:lnTo>
                  <a:pt x="548894" y="6477"/>
                </a:lnTo>
                <a:lnTo>
                  <a:pt x="548894" y="170942"/>
                </a:lnTo>
                <a:lnTo>
                  <a:pt x="562483" y="170942"/>
                </a:lnTo>
                <a:lnTo>
                  <a:pt x="562483" y="6477"/>
                </a:lnTo>
                <a:close/>
              </a:path>
              <a:path w="729615" h="173355">
                <a:moveTo>
                  <a:pt x="669925" y="19177"/>
                </a:moveTo>
                <a:lnTo>
                  <a:pt x="647700" y="0"/>
                </a:lnTo>
                <a:lnTo>
                  <a:pt x="643001" y="5334"/>
                </a:lnTo>
                <a:lnTo>
                  <a:pt x="657225" y="17653"/>
                </a:lnTo>
                <a:lnTo>
                  <a:pt x="584200" y="17653"/>
                </a:lnTo>
                <a:lnTo>
                  <a:pt x="584200" y="25908"/>
                </a:lnTo>
                <a:lnTo>
                  <a:pt x="657225" y="25908"/>
                </a:lnTo>
                <a:lnTo>
                  <a:pt x="643001" y="38227"/>
                </a:lnTo>
                <a:lnTo>
                  <a:pt x="647700" y="43561"/>
                </a:lnTo>
                <a:lnTo>
                  <a:pt x="669925" y="24384"/>
                </a:lnTo>
                <a:lnTo>
                  <a:pt x="669925" y="19177"/>
                </a:lnTo>
                <a:close/>
              </a:path>
              <a:path w="729615" h="173355">
                <a:moveTo>
                  <a:pt x="729107" y="89154"/>
                </a:moveTo>
                <a:lnTo>
                  <a:pt x="721385" y="46507"/>
                </a:lnTo>
                <a:lnTo>
                  <a:pt x="698512" y="16002"/>
                </a:lnTo>
                <a:lnTo>
                  <a:pt x="675640" y="5334"/>
                </a:lnTo>
                <a:lnTo>
                  <a:pt x="673354" y="12065"/>
                </a:lnTo>
                <a:lnTo>
                  <a:pt x="683044" y="16306"/>
                </a:lnTo>
                <a:lnTo>
                  <a:pt x="691362" y="22148"/>
                </a:lnTo>
                <a:lnTo>
                  <a:pt x="711390" y="60921"/>
                </a:lnTo>
                <a:lnTo>
                  <a:pt x="713867" y="88265"/>
                </a:lnTo>
                <a:lnTo>
                  <a:pt x="713244" y="103035"/>
                </a:lnTo>
                <a:lnTo>
                  <a:pt x="698334" y="148437"/>
                </a:lnTo>
                <a:lnTo>
                  <a:pt x="673608" y="166128"/>
                </a:lnTo>
                <a:lnTo>
                  <a:pt x="675640" y="172974"/>
                </a:lnTo>
                <a:lnTo>
                  <a:pt x="715391" y="143637"/>
                </a:lnTo>
                <a:lnTo>
                  <a:pt x="728243" y="104571"/>
                </a:lnTo>
                <a:lnTo>
                  <a:pt x="729107" y="89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7488555" y="1649412"/>
            <a:ext cx="10096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𝑃</a:t>
            </a:r>
            <a:r>
              <a:rPr dirty="0" sz="1400" spc="32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𝑦</a:t>
            </a:r>
            <a:r>
              <a:rPr dirty="0" sz="1400" spc="10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6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𝑁</a:t>
            </a:r>
            <a:r>
              <a:rPr dirty="0" sz="1400" spc="15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  <p:pic>
        <p:nvPicPr>
          <p:cNvPr id="65" name="object 6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14932" y="2165223"/>
            <a:ext cx="716280" cy="404113"/>
          </a:xfrm>
          <a:prstGeom prst="rect">
            <a:avLst/>
          </a:prstGeom>
        </p:spPr>
      </p:pic>
      <p:grpSp>
        <p:nvGrpSpPr>
          <p:cNvPr id="66" name="object 66" descr=""/>
          <p:cNvGrpSpPr/>
          <p:nvPr/>
        </p:nvGrpSpPr>
        <p:grpSpPr>
          <a:xfrm>
            <a:off x="1085430" y="2707258"/>
            <a:ext cx="2726690" cy="1005840"/>
            <a:chOff x="1085430" y="2707258"/>
            <a:chExt cx="2726690" cy="1005840"/>
          </a:xfrm>
        </p:grpSpPr>
        <p:pic>
          <p:nvPicPr>
            <p:cNvPr id="67" name="object 6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51563" y="2804413"/>
              <a:ext cx="660468" cy="271653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64599" y="3286886"/>
              <a:ext cx="1033970" cy="425703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5430" y="2707258"/>
              <a:ext cx="2203361" cy="299592"/>
            </a:xfrm>
            <a:prstGeom prst="rect">
              <a:avLst/>
            </a:prstGeom>
          </p:spPr>
        </p:pic>
      </p:grpSp>
      <p:pic>
        <p:nvPicPr>
          <p:cNvPr id="70" name="object 70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382382" y="3415538"/>
            <a:ext cx="187960" cy="202819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70800" y="3471036"/>
            <a:ext cx="118999" cy="212471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868411" y="3466465"/>
            <a:ext cx="102997" cy="84582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036432" y="3346450"/>
            <a:ext cx="90046" cy="311912"/>
          </a:xfrm>
          <a:prstGeom prst="rect">
            <a:avLst/>
          </a:prstGeom>
        </p:spPr>
      </p:pic>
      <p:sp>
        <p:nvSpPr>
          <p:cNvPr id="74" name="object 74" descr=""/>
          <p:cNvSpPr txBox="1"/>
          <p:nvPr/>
        </p:nvSpPr>
        <p:spPr>
          <a:xfrm>
            <a:off x="4469510" y="2740977"/>
            <a:ext cx="12192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50">
                <a:latin typeface="Cambria Math"/>
                <a:cs typeface="Cambria Math"/>
              </a:rPr>
              <a:t>𝐿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4457700" y="3795128"/>
            <a:ext cx="2916555" cy="462915"/>
            <a:chOff x="4457700" y="3795128"/>
            <a:chExt cx="2916555" cy="462915"/>
          </a:xfrm>
        </p:grpSpPr>
        <p:pic>
          <p:nvPicPr>
            <p:cNvPr id="76" name="object 7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71131" y="3795128"/>
              <a:ext cx="117932" cy="223519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4457700" y="4029151"/>
              <a:ext cx="2916555" cy="228600"/>
            </a:xfrm>
            <a:custGeom>
              <a:avLst/>
              <a:gdLst/>
              <a:ahLst/>
              <a:cxnLst/>
              <a:rect l="l" t="t" r="r" b="b"/>
              <a:pathLst>
                <a:path w="2916554" h="228600">
                  <a:moveTo>
                    <a:pt x="2856580" y="114223"/>
                  </a:moveTo>
                  <a:lnTo>
                    <a:pt x="2759836" y="194843"/>
                  </a:lnTo>
                  <a:lnTo>
                    <a:pt x="2755064" y="200738"/>
                  </a:lnTo>
                  <a:lnTo>
                    <a:pt x="2752994" y="207749"/>
                  </a:lnTo>
                  <a:lnTo>
                    <a:pt x="2753711" y="215013"/>
                  </a:lnTo>
                  <a:lnTo>
                    <a:pt x="2757297" y="221665"/>
                  </a:lnTo>
                  <a:lnTo>
                    <a:pt x="2763200" y="226408"/>
                  </a:lnTo>
                  <a:lnTo>
                    <a:pt x="2770235" y="228447"/>
                  </a:lnTo>
                  <a:lnTo>
                    <a:pt x="2777531" y="227705"/>
                  </a:lnTo>
                  <a:lnTo>
                    <a:pt x="2784221" y="224104"/>
                  </a:lnTo>
                  <a:lnTo>
                    <a:pt x="2893192" y="133273"/>
                  </a:lnTo>
                  <a:lnTo>
                    <a:pt x="2886329" y="133273"/>
                  </a:lnTo>
                  <a:lnTo>
                    <a:pt x="2886329" y="128854"/>
                  </a:lnTo>
                  <a:lnTo>
                    <a:pt x="2874136" y="128854"/>
                  </a:lnTo>
                  <a:lnTo>
                    <a:pt x="2856580" y="114223"/>
                  </a:lnTo>
                  <a:close/>
                </a:path>
                <a:path w="2916554" h="228600">
                  <a:moveTo>
                    <a:pt x="2833720" y="95173"/>
                  </a:moveTo>
                  <a:lnTo>
                    <a:pt x="0" y="95173"/>
                  </a:lnTo>
                  <a:lnTo>
                    <a:pt x="0" y="133273"/>
                  </a:lnTo>
                  <a:lnTo>
                    <a:pt x="2833720" y="133273"/>
                  </a:lnTo>
                  <a:lnTo>
                    <a:pt x="2856580" y="114223"/>
                  </a:lnTo>
                  <a:lnTo>
                    <a:pt x="2833720" y="95173"/>
                  </a:lnTo>
                  <a:close/>
                </a:path>
                <a:path w="2916554" h="228600">
                  <a:moveTo>
                    <a:pt x="2893192" y="95173"/>
                  </a:moveTo>
                  <a:lnTo>
                    <a:pt x="2886329" y="95173"/>
                  </a:lnTo>
                  <a:lnTo>
                    <a:pt x="2886329" y="133273"/>
                  </a:lnTo>
                  <a:lnTo>
                    <a:pt x="2893192" y="133273"/>
                  </a:lnTo>
                  <a:lnTo>
                    <a:pt x="2916047" y="114223"/>
                  </a:lnTo>
                  <a:lnTo>
                    <a:pt x="2893192" y="95173"/>
                  </a:lnTo>
                  <a:close/>
                </a:path>
                <a:path w="2916554" h="228600">
                  <a:moveTo>
                    <a:pt x="2874136" y="99593"/>
                  </a:moveTo>
                  <a:lnTo>
                    <a:pt x="2856580" y="114223"/>
                  </a:lnTo>
                  <a:lnTo>
                    <a:pt x="2874136" y="128854"/>
                  </a:lnTo>
                  <a:lnTo>
                    <a:pt x="2874136" y="99593"/>
                  </a:lnTo>
                  <a:close/>
                </a:path>
                <a:path w="2916554" h="228600">
                  <a:moveTo>
                    <a:pt x="2886329" y="99593"/>
                  </a:moveTo>
                  <a:lnTo>
                    <a:pt x="2874136" y="99593"/>
                  </a:lnTo>
                  <a:lnTo>
                    <a:pt x="2874136" y="128854"/>
                  </a:lnTo>
                  <a:lnTo>
                    <a:pt x="2886329" y="128854"/>
                  </a:lnTo>
                  <a:lnTo>
                    <a:pt x="2886329" y="99593"/>
                  </a:lnTo>
                  <a:close/>
                </a:path>
                <a:path w="2916554" h="228600">
                  <a:moveTo>
                    <a:pt x="2770235" y="0"/>
                  </a:moveTo>
                  <a:lnTo>
                    <a:pt x="2763200" y="2039"/>
                  </a:lnTo>
                  <a:lnTo>
                    <a:pt x="2757297" y="6781"/>
                  </a:lnTo>
                  <a:lnTo>
                    <a:pt x="2753711" y="13433"/>
                  </a:lnTo>
                  <a:lnTo>
                    <a:pt x="2752994" y="20697"/>
                  </a:lnTo>
                  <a:lnTo>
                    <a:pt x="2755064" y="27709"/>
                  </a:lnTo>
                  <a:lnTo>
                    <a:pt x="2759836" y="33604"/>
                  </a:lnTo>
                  <a:lnTo>
                    <a:pt x="2856580" y="114223"/>
                  </a:lnTo>
                  <a:lnTo>
                    <a:pt x="2874136" y="99593"/>
                  </a:lnTo>
                  <a:lnTo>
                    <a:pt x="2886329" y="99593"/>
                  </a:lnTo>
                  <a:lnTo>
                    <a:pt x="2886329" y="95173"/>
                  </a:lnTo>
                  <a:lnTo>
                    <a:pt x="2893192" y="95173"/>
                  </a:lnTo>
                  <a:lnTo>
                    <a:pt x="2784221" y="4343"/>
                  </a:lnTo>
                  <a:lnTo>
                    <a:pt x="2777531" y="741"/>
                  </a:lnTo>
                  <a:lnTo>
                    <a:pt x="2770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 descr=""/>
          <p:cNvSpPr txBox="1"/>
          <p:nvPr/>
        </p:nvSpPr>
        <p:spPr>
          <a:xfrm>
            <a:off x="6901815" y="4165282"/>
            <a:ext cx="126364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 spc="15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4514850" y="4157345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0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7297166" y="4192904"/>
            <a:ext cx="2247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 spc="-25">
                <a:latin typeface="Cambria Math"/>
                <a:cs typeface="Cambria Math"/>
              </a:rPr>
              <a:t>𝑎</a:t>
            </a:r>
            <a:r>
              <a:rPr dirty="0" baseline="-15873" sz="1575" spc="-37">
                <a:latin typeface="Cambria Math"/>
                <a:cs typeface="Cambria Math"/>
              </a:rPr>
              <a:t>𝑗</a:t>
            </a:r>
            <a:endParaRPr baseline="-15873" sz="1575">
              <a:latin typeface="Cambria Math"/>
              <a:cs typeface="Cambria Math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5809615" y="4160202"/>
            <a:ext cx="2692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25">
                <a:latin typeface="Cambria Math"/>
                <a:cs typeface="Cambria Math"/>
              </a:rPr>
              <a:t>0.5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82" name="object 82" descr=""/>
          <p:cNvGrpSpPr/>
          <p:nvPr/>
        </p:nvGrpSpPr>
        <p:grpSpPr>
          <a:xfrm>
            <a:off x="4746434" y="2661666"/>
            <a:ext cx="4245610" cy="1336675"/>
            <a:chOff x="4746434" y="2661666"/>
            <a:chExt cx="4245610" cy="1336675"/>
          </a:xfrm>
        </p:grpSpPr>
        <p:pic>
          <p:nvPicPr>
            <p:cNvPr id="83" name="object 8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59398" y="3679825"/>
              <a:ext cx="113156" cy="156209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46434" y="3726599"/>
              <a:ext cx="346138" cy="262813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71388" y="3728567"/>
              <a:ext cx="281177" cy="269240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7267574" y="2838450"/>
              <a:ext cx="1724025" cy="419100"/>
            </a:xfrm>
            <a:custGeom>
              <a:avLst/>
              <a:gdLst/>
              <a:ahLst/>
              <a:cxnLst/>
              <a:rect l="l" t="t" r="r" b="b"/>
              <a:pathLst>
                <a:path w="1724025" h="419100">
                  <a:moveTo>
                    <a:pt x="1724025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724025" y="419100"/>
                  </a:lnTo>
                  <a:lnTo>
                    <a:pt x="1724025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5725413" y="2661666"/>
              <a:ext cx="1096010" cy="185420"/>
            </a:xfrm>
            <a:custGeom>
              <a:avLst/>
              <a:gdLst/>
              <a:ahLst/>
              <a:cxnLst/>
              <a:rect l="l" t="t" r="r" b="b"/>
              <a:pathLst>
                <a:path w="1096009" h="185419">
                  <a:moveTo>
                    <a:pt x="1036446" y="0"/>
                  </a:moveTo>
                  <a:lnTo>
                    <a:pt x="1033907" y="7492"/>
                  </a:lnTo>
                  <a:lnTo>
                    <a:pt x="1044596" y="12184"/>
                  </a:lnTo>
                  <a:lnTo>
                    <a:pt x="1053798" y="18637"/>
                  </a:lnTo>
                  <a:lnTo>
                    <a:pt x="1075975" y="61499"/>
                  </a:lnTo>
                  <a:lnTo>
                    <a:pt x="1078738" y="91693"/>
                  </a:lnTo>
                  <a:lnTo>
                    <a:pt x="1078047" y="108076"/>
                  </a:lnTo>
                  <a:lnTo>
                    <a:pt x="1067689" y="148081"/>
                  </a:lnTo>
                  <a:lnTo>
                    <a:pt x="1034161" y="177800"/>
                  </a:lnTo>
                  <a:lnTo>
                    <a:pt x="1036446" y="185292"/>
                  </a:lnTo>
                  <a:lnTo>
                    <a:pt x="1071933" y="164290"/>
                  </a:lnTo>
                  <a:lnTo>
                    <a:pt x="1091818" y="125475"/>
                  </a:lnTo>
                  <a:lnTo>
                    <a:pt x="1095629" y="92709"/>
                  </a:lnTo>
                  <a:lnTo>
                    <a:pt x="1094674" y="75731"/>
                  </a:lnTo>
                  <a:lnTo>
                    <a:pt x="1080262" y="32511"/>
                  </a:lnTo>
                  <a:lnTo>
                    <a:pt x="1049901" y="4883"/>
                  </a:lnTo>
                  <a:lnTo>
                    <a:pt x="1036446" y="0"/>
                  </a:lnTo>
                  <a:close/>
                </a:path>
                <a:path w="1096009" h="185419">
                  <a:moveTo>
                    <a:pt x="59055" y="0"/>
                  </a:moveTo>
                  <a:lnTo>
                    <a:pt x="23693" y="21127"/>
                  </a:lnTo>
                  <a:lnTo>
                    <a:pt x="3810" y="60039"/>
                  </a:lnTo>
                  <a:lnTo>
                    <a:pt x="0" y="92709"/>
                  </a:lnTo>
                  <a:lnTo>
                    <a:pt x="952" y="109759"/>
                  </a:lnTo>
                  <a:lnTo>
                    <a:pt x="15239" y="152907"/>
                  </a:lnTo>
                  <a:lnTo>
                    <a:pt x="45600" y="180482"/>
                  </a:lnTo>
                  <a:lnTo>
                    <a:pt x="59055" y="185292"/>
                  </a:lnTo>
                  <a:lnTo>
                    <a:pt x="61468" y="177800"/>
                  </a:lnTo>
                  <a:lnTo>
                    <a:pt x="50869" y="173085"/>
                  </a:lnTo>
                  <a:lnTo>
                    <a:pt x="41735" y="166560"/>
                  </a:lnTo>
                  <a:lnTo>
                    <a:pt x="19637" y="122935"/>
                  </a:lnTo>
                  <a:lnTo>
                    <a:pt x="16890" y="91693"/>
                  </a:lnTo>
                  <a:lnTo>
                    <a:pt x="17579" y="75906"/>
                  </a:lnTo>
                  <a:lnTo>
                    <a:pt x="27812" y="36829"/>
                  </a:lnTo>
                  <a:lnTo>
                    <a:pt x="61722" y="7492"/>
                  </a:lnTo>
                  <a:lnTo>
                    <a:pt x="59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 descr=""/>
          <p:cNvSpPr txBox="1"/>
          <p:nvPr/>
        </p:nvSpPr>
        <p:spPr>
          <a:xfrm>
            <a:off x="5300726" y="2604452"/>
            <a:ext cx="18262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1623695" algn="l"/>
              </a:tabLst>
            </a:pPr>
            <a:r>
              <a:rPr dirty="0" sz="1550">
                <a:latin typeface="Cambria Math"/>
                <a:cs typeface="Cambria Math"/>
              </a:rPr>
              <a:t>𝑙𝑜𝑠𝑠</a:t>
            </a:r>
            <a:r>
              <a:rPr dirty="0" sz="1550" spc="44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𝑎</a:t>
            </a:r>
            <a:r>
              <a:rPr dirty="0" baseline="-15151" sz="1650">
                <a:latin typeface="Cambria Math"/>
                <a:cs typeface="Cambria Math"/>
              </a:rPr>
              <a:t>1</a:t>
            </a:r>
            <a:r>
              <a:rPr dirty="0" sz="1550">
                <a:latin typeface="Cambria Math"/>
                <a:cs typeface="Cambria Math"/>
              </a:rPr>
              <a:t>,</a:t>
            </a:r>
            <a:r>
              <a:rPr dirty="0" sz="1550" spc="-2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…</a:t>
            </a:r>
            <a:r>
              <a:rPr dirty="0" sz="1550" spc="1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,</a:t>
            </a:r>
            <a:r>
              <a:rPr dirty="0" sz="1550" spc="-2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𝑎</a:t>
            </a:r>
            <a:r>
              <a:rPr dirty="0" baseline="-15151" sz="1650">
                <a:latin typeface="Cambria Math"/>
                <a:cs typeface="Cambria Math"/>
              </a:rPr>
              <a:t>𝑁</a:t>
            </a:r>
            <a:r>
              <a:rPr dirty="0" sz="1550">
                <a:latin typeface="Cambria Math"/>
                <a:cs typeface="Cambria Math"/>
              </a:rPr>
              <a:t>,</a:t>
            </a:r>
            <a:r>
              <a:rPr dirty="0" sz="1550" spc="-30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𝑦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 spc="-50">
                <a:latin typeface="Verdana"/>
                <a:cs typeface="Verdana"/>
              </a:rPr>
              <a:t>=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89" name="object 89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362825" y="904875"/>
            <a:ext cx="180975" cy="180975"/>
          </a:xfrm>
          <a:prstGeom prst="rect">
            <a:avLst/>
          </a:prstGeom>
        </p:spPr>
      </p:pic>
      <p:grpSp>
        <p:nvGrpSpPr>
          <p:cNvPr id="90" name="object 90" descr=""/>
          <p:cNvGrpSpPr/>
          <p:nvPr/>
        </p:nvGrpSpPr>
        <p:grpSpPr>
          <a:xfrm>
            <a:off x="7191375" y="2181225"/>
            <a:ext cx="1838325" cy="476250"/>
            <a:chOff x="7191375" y="2181225"/>
            <a:chExt cx="1838325" cy="476250"/>
          </a:xfrm>
        </p:grpSpPr>
        <p:sp>
          <p:nvSpPr>
            <p:cNvPr id="91" name="object 91" descr=""/>
            <p:cNvSpPr/>
            <p:nvPr/>
          </p:nvSpPr>
          <p:spPr>
            <a:xfrm>
              <a:off x="7305675" y="2181225"/>
              <a:ext cx="1724025" cy="323850"/>
            </a:xfrm>
            <a:custGeom>
              <a:avLst/>
              <a:gdLst/>
              <a:ahLst/>
              <a:cxnLst/>
              <a:rect l="l" t="t" r="r" b="b"/>
              <a:pathLst>
                <a:path w="1724025" h="323850">
                  <a:moveTo>
                    <a:pt x="1724025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1724025" y="323850"/>
                  </a:lnTo>
                  <a:lnTo>
                    <a:pt x="1724025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91375" y="2476500"/>
              <a:ext cx="180975" cy="180975"/>
            </a:xfrm>
            <a:prstGeom prst="rect">
              <a:avLst/>
            </a:prstGeom>
          </p:spPr>
        </p:pic>
      </p:grpSp>
      <p:sp>
        <p:nvSpPr>
          <p:cNvPr id="93" name="object 9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28950" y="2552700"/>
            <a:ext cx="5705475" cy="38100"/>
          </a:xfrm>
          <a:custGeom>
            <a:avLst/>
            <a:gdLst/>
            <a:ahLst/>
            <a:cxnLst/>
            <a:rect l="l" t="t" r="r" b="b"/>
            <a:pathLst>
              <a:path w="5705475" h="38100">
                <a:moveTo>
                  <a:pt x="5705475" y="0"/>
                </a:moveTo>
                <a:lnTo>
                  <a:pt x="0" y="0"/>
                </a:lnTo>
                <a:lnTo>
                  <a:pt x="0" y="38100"/>
                </a:lnTo>
                <a:lnTo>
                  <a:pt x="5705475" y="38100"/>
                </a:lnTo>
                <a:lnTo>
                  <a:pt x="5705475" y="0"/>
                </a:lnTo>
                <a:close/>
              </a:path>
            </a:pathLst>
          </a:custGeom>
          <a:solidFill>
            <a:srgbClr val="0070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197610" marR="5080" indent="428625">
              <a:lnSpc>
                <a:spcPct val="101400"/>
              </a:lnSpc>
              <a:spcBef>
                <a:spcPts val="65"/>
              </a:spcBef>
            </a:pPr>
            <a:r>
              <a:rPr dirty="0" sz="3950" spc="-10"/>
              <a:t>Multiclass Classification</a:t>
            </a:r>
            <a:endParaRPr sz="3950"/>
          </a:p>
        </p:txBody>
      </p:sp>
      <p:sp>
        <p:nvSpPr>
          <p:cNvPr id="4" name="object 4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688975" marR="5080" indent="-619760">
              <a:lnSpc>
                <a:spcPct val="117300"/>
              </a:lnSpc>
              <a:spcBef>
                <a:spcPts val="90"/>
              </a:spcBef>
            </a:pPr>
            <a:r>
              <a:rPr dirty="0" sz="3950">
                <a:latin typeface="Verdana"/>
                <a:cs typeface="Verdana"/>
              </a:rPr>
              <a:t>Neural</a:t>
            </a:r>
            <a:r>
              <a:rPr dirty="0" sz="3950" spc="40">
                <a:latin typeface="Verdana"/>
                <a:cs typeface="Verdana"/>
              </a:rPr>
              <a:t> </a:t>
            </a:r>
            <a:r>
              <a:rPr dirty="0" sz="3950">
                <a:latin typeface="Verdana"/>
                <a:cs typeface="Verdana"/>
              </a:rPr>
              <a:t>Network</a:t>
            </a:r>
            <a:r>
              <a:rPr dirty="0" sz="3950" spc="125">
                <a:latin typeface="Verdana"/>
                <a:cs typeface="Verdana"/>
              </a:rPr>
              <a:t> </a:t>
            </a:r>
            <a:r>
              <a:rPr dirty="0" sz="3950" spc="-20">
                <a:latin typeface="Verdana"/>
                <a:cs typeface="Verdana"/>
              </a:rPr>
              <a:t>with </a:t>
            </a:r>
            <a:r>
              <a:rPr dirty="0" sz="3950">
                <a:latin typeface="Verdana"/>
                <a:cs typeface="Verdana"/>
              </a:rPr>
              <a:t>Softmax</a:t>
            </a:r>
            <a:r>
              <a:rPr dirty="0" sz="3950" spc="85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output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052" y="102869"/>
            <a:ext cx="7547609" cy="5181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Neural</a:t>
            </a:r>
            <a:r>
              <a:rPr dirty="0" sz="3200" spc="-105"/>
              <a:t> </a:t>
            </a:r>
            <a:r>
              <a:rPr dirty="0" sz="3200"/>
              <a:t>Network</a:t>
            </a:r>
            <a:r>
              <a:rPr dirty="0" sz="3200" spc="-80"/>
              <a:t> </a:t>
            </a:r>
            <a:r>
              <a:rPr dirty="0" sz="3200"/>
              <a:t>with</a:t>
            </a:r>
            <a:r>
              <a:rPr dirty="0" sz="3200" spc="-95"/>
              <a:t> </a:t>
            </a:r>
            <a:r>
              <a:rPr dirty="0" sz="3200"/>
              <a:t>Softmax</a:t>
            </a:r>
            <a:r>
              <a:rPr dirty="0" sz="3200" spc="-135"/>
              <a:t> </a:t>
            </a:r>
            <a:r>
              <a:rPr dirty="0" sz="3200" spc="-10"/>
              <a:t>output</a:t>
            </a:r>
            <a:endParaRPr sz="3200"/>
          </a:p>
        </p:txBody>
      </p:sp>
      <p:grpSp>
        <p:nvGrpSpPr>
          <p:cNvPr id="3" name="object 3" descr=""/>
          <p:cNvGrpSpPr/>
          <p:nvPr/>
        </p:nvGrpSpPr>
        <p:grpSpPr>
          <a:xfrm>
            <a:off x="609600" y="695325"/>
            <a:ext cx="3070860" cy="2430145"/>
            <a:chOff x="609600" y="695325"/>
            <a:chExt cx="3070860" cy="2430145"/>
          </a:xfrm>
        </p:grpSpPr>
        <p:sp>
          <p:nvSpPr>
            <p:cNvPr id="4" name="object 4" descr=""/>
            <p:cNvSpPr/>
            <p:nvPr/>
          </p:nvSpPr>
          <p:spPr>
            <a:xfrm>
              <a:off x="3314700" y="17716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695325"/>
              <a:ext cx="2870200" cy="242976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3322065" y="1291272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5784" y="3481959"/>
            <a:ext cx="758190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>
                <a:latin typeface="Verdana"/>
                <a:cs typeface="Verdana"/>
              </a:rPr>
              <a:t>25</a:t>
            </a:r>
            <a:r>
              <a:rPr dirty="0" sz="1400" spc="-3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595119" y="3481959"/>
            <a:ext cx="760095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>
                <a:latin typeface="Verdana"/>
                <a:cs typeface="Verdana"/>
              </a:rPr>
              <a:t>15</a:t>
            </a:r>
            <a:r>
              <a:rPr dirty="0" sz="1400" spc="-2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706116" y="3494404"/>
            <a:ext cx="758190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baseline="3968" sz="2100" spc="-1327">
                <a:latin typeface="Verdana"/>
                <a:cs typeface="Verdana"/>
              </a:rPr>
              <a:t>1</a:t>
            </a:r>
            <a:r>
              <a:rPr dirty="0" sz="1400" spc="-20">
                <a:latin typeface="Verdana"/>
                <a:cs typeface="Verdana"/>
              </a:rPr>
              <a:t>1</a:t>
            </a:r>
            <a:r>
              <a:rPr dirty="0" baseline="3968" sz="2100" spc="-667">
                <a:latin typeface="Verdana"/>
                <a:cs typeface="Verdana"/>
              </a:rPr>
              <a:t>0</a:t>
            </a:r>
            <a:r>
              <a:rPr dirty="0" sz="1400" spc="-15">
                <a:latin typeface="Verdana"/>
                <a:cs typeface="Verdana"/>
              </a:rPr>
              <a:t>u</a:t>
            </a:r>
            <a:r>
              <a:rPr dirty="0" baseline="3968" sz="2100" spc="-1320">
                <a:latin typeface="Verdana"/>
                <a:cs typeface="Verdana"/>
              </a:rPr>
              <a:t>u</a:t>
            </a:r>
            <a:r>
              <a:rPr dirty="0" sz="1400" spc="-20">
                <a:latin typeface="Verdana"/>
                <a:cs typeface="Verdana"/>
              </a:rPr>
              <a:t>n</a:t>
            </a:r>
            <a:r>
              <a:rPr dirty="0" sz="1400" spc="-385">
                <a:latin typeface="Verdana"/>
                <a:cs typeface="Verdana"/>
              </a:rPr>
              <a:t>i</a:t>
            </a:r>
            <a:r>
              <a:rPr dirty="0" baseline="3968" sz="2100" spc="-682">
                <a:latin typeface="Verdana"/>
                <a:cs typeface="Verdana"/>
              </a:rPr>
              <a:t>n</a:t>
            </a:r>
            <a:r>
              <a:rPr dirty="0" sz="1400" spc="-125">
                <a:latin typeface="Verdana"/>
                <a:cs typeface="Verdana"/>
              </a:rPr>
              <a:t>t</a:t>
            </a:r>
            <a:r>
              <a:rPr dirty="0" baseline="3968" sz="2100" spc="82">
                <a:latin typeface="Verdana"/>
                <a:cs typeface="Verdana"/>
              </a:rPr>
              <a:t>i</a:t>
            </a:r>
            <a:r>
              <a:rPr dirty="0" baseline="3968" sz="2100" spc="-60">
                <a:latin typeface="Verdana"/>
                <a:cs typeface="Verdana"/>
              </a:rPr>
              <a:t>t</a:t>
            </a:r>
            <a:r>
              <a:rPr dirty="0" baseline="3968" sz="2100">
                <a:latin typeface="Verdana"/>
                <a:cs typeface="Verdana"/>
              </a:rPr>
              <a:t>s</a:t>
            </a:r>
            <a:endParaRPr baseline="3968" sz="2100">
              <a:latin typeface="Verdana"/>
              <a:cs typeface="Verdan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039623" y="2694051"/>
            <a:ext cx="2474595" cy="567055"/>
            <a:chOff x="1039623" y="2694051"/>
            <a:chExt cx="2474595" cy="567055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623" y="3063621"/>
              <a:ext cx="388745" cy="17729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293" y="2694051"/>
              <a:ext cx="372490" cy="42799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6072" y="3078099"/>
              <a:ext cx="898143" cy="182752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80513" y="3813428"/>
            <a:ext cx="187491" cy="15270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43260" y="3782440"/>
            <a:ext cx="823984" cy="180492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4225925" y="1566481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021709" y="836294"/>
            <a:ext cx="83185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95"/>
              </a:lnSpc>
            </a:pPr>
            <a:r>
              <a:rPr dirty="0" sz="1100" spc="40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sz="1100">
              <a:latin typeface="Cambria Math"/>
              <a:cs typeface="Cambria Math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436617" y="835660"/>
            <a:ext cx="183515" cy="133350"/>
            <a:chOff x="4436617" y="835660"/>
            <a:chExt cx="183515" cy="133350"/>
          </a:xfrm>
        </p:grpSpPr>
        <p:sp>
          <p:nvSpPr>
            <p:cNvPr id="19" name="object 19" descr=""/>
            <p:cNvSpPr/>
            <p:nvPr/>
          </p:nvSpPr>
          <p:spPr>
            <a:xfrm>
              <a:off x="4436617" y="893191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5" h="48259">
                  <a:moveTo>
                    <a:pt x="134874" y="0"/>
                  </a:moveTo>
                  <a:lnTo>
                    <a:pt x="129667" y="5842"/>
                  </a:lnTo>
                  <a:lnTo>
                    <a:pt x="145287" y="19431"/>
                  </a:lnTo>
                  <a:lnTo>
                    <a:pt x="0" y="19431"/>
                  </a:lnTo>
                  <a:lnTo>
                    <a:pt x="0" y="28701"/>
                  </a:lnTo>
                  <a:lnTo>
                    <a:pt x="145287" y="28701"/>
                  </a:lnTo>
                  <a:lnTo>
                    <a:pt x="129667" y="42163"/>
                  </a:lnTo>
                  <a:lnTo>
                    <a:pt x="134874" y="48133"/>
                  </a:lnTo>
                  <a:lnTo>
                    <a:pt x="159385" y="26924"/>
                  </a:lnTo>
                  <a:lnTo>
                    <a:pt x="159385" y="21209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614545" y="835659"/>
              <a:ext cx="5080" cy="133350"/>
            </a:xfrm>
            <a:custGeom>
              <a:avLst/>
              <a:gdLst/>
              <a:ahLst/>
              <a:cxnLst/>
              <a:rect l="l" t="t" r="r" b="b"/>
              <a:pathLst>
                <a:path w="5079" h="133350">
                  <a:moveTo>
                    <a:pt x="5080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127000"/>
                  </a:lnTo>
                  <a:lnTo>
                    <a:pt x="0" y="133350"/>
                  </a:lnTo>
                  <a:lnTo>
                    <a:pt x="5080" y="133350"/>
                  </a:lnTo>
                  <a:lnTo>
                    <a:pt x="5080" y="127000"/>
                  </a:lnTo>
                  <a:lnTo>
                    <a:pt x="5080" y="5080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4650994" y="836294"/>
            <a:ext cx="83185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95"/>
              </a:lnSpc>
            </a:pPr>
            <a:r>
              <a:rPr dirty="0" sz="1100" spc="40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5220716" y="863599"/>
            <a:ext cx="31115" cy="133350"/>
          </a:xfrm>
          <a:custGeom>
            <a:avLst/>
            <a:gdLst/>
            <a:ahLst/>
            <a:cxnLst/>
            <a:rect l="l" t="t" r="r" b="b"/>
            <a:pathLst>
              <a:path w="31114" h="133350">
                <a:moveTo>
                  <a:pt x="31115" y="0"/>
                </a:moveTo>
                <a:lnTo>
                  <a:pt x="0" y="0"/>
                </a:lnTo>
                <a:lnTo>
                  <a:pt x="0" y="5080"/>
                </a:lnTo>
                <a:lnTo>
                  <a:pt x="19558" y="5080"/>
                </a:lnTo>
                <a:lnTo>
                  <a:pt x="19558" y="128270"/>
                </a:lnTo>
                <a:lnTo>
                  <a:pt x="0" y="128270"/>
                </a:lnTo>
                <a:lnTo>
                  <a:pt x="0" y="133350"/>
                </a:lnTo>
                <a:lnTo>
                  <a:pt x="31115" y="133350"/>
                </a:lnTo>
                <a:lnTo>
                  <a:pt x="31115" y="128270"/>
                </a:lnTo>
                <a:lnTo>
                  <a:pt x="31115" y="5080"/>
                </a:lnTo>
                <a:lnTo>
                  <a:pt x="31115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 descr=""/>
          <p:cNvGrpSpPr/>
          <p:nvPr/>
        </p:nvGrpSpPr>
        <p:grpSpPr>
          <a:xfrm>
            <a:off x="4989067" y="863600"/>
            <a:ext cx="142875" cy="133350"/>
            <a:chOff x="4989067" y="863600"/>
            <a:chExt cx="142875" cy="133350"/>
          </a:xfrm>
        </p:grpSpPr>
        <p:sp>
          <p:nvSpPr>
            <p:cNvPr id="24" name="object 24" descr=""/>
            <p:cNvSpPr/>
            <p:nvPr/>
          </p:nvSpPr>
          <p:spPr>
            <a:xfrm>
              <a:off x="4989067" y="893190"/>
              <a:ext cx="102235" cy="48260"/>
            </a:xfrm>
            <a:custGeom>
              <a:avLst/>
              <a:gdLst/>
              <a:ahLst/>
              <a:cxnLst/>
              <a:rect l="l" t="t" r="r" b="b"/>
              <a:pathLst>
                <a:path w="102235" h="48259">
                  <a:moveTo>
                    <a:pt x="77724" y="0"/>
                  </a:moveTo>
                  <a:lnTo>
                    <a:pt x="72517" y="5842"/>
                  </a:lnTo>
                  <a:lnTo>
                    <a:pt x="88137" y="19431"/>
                  </a:lnTo>
                  <a:lnTo>
                    <a:pt x="0" y="19431"/>
                  </a:lnTo>
                  <a:lnTo>
                    <a:pt x="0" y="28701"/>
                  </a:lnTo>
                  <a:lnTo>
                    <a:pt x="88137" y="28701"/>
                  </a:lnTo>
                  <a:lnTo>
                    <a:pt x="72517" y="42163"/>
                  </a:lnTo>
                  <a:lnTo>
                    <a:pt x="77724" y="48133"/>
                  </a:lnTo>
                  <a:lnTo>
                    <a:pt x="102235" y="26924"/>
                  </a:lnTo>
                  <a:lnTo>
                    <a:pt x="102235" y="21209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100320" y="863599"/>
              <a:ext cx="31115" cy="133350"/>
            </a:xfrm>
            <a:custGeom>
              <a:avLst/>
              <a:gdLst/>
              <a:ahLst/>
              <a:cxnLst/>
              <a:rect l="l" t="t" r="r" b="b"/>
              <a:pathLst>
                <a:path w="31114" h="133350">
                  <a:moveTo>
                    <a:pt x="31115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128270"/>
                  </a:lnTo>
                  <a:lnTo>
                    <a:pt x="0" y="133350"/>
                  </a:lnTo>
                  <a:lnTo>
                    <a:pt x="31115" y="133350"/>
                  </a:lnTo>
                  <a:lnTo>
                    <a:pt x="31115" y="128270"/>
                  </a:lnTo>
                  <a:lnTo>
                    <a:pt x="11557" y="128270"/>
                  </a:lnTo>
                  <a:lnTo>
                    <a:pt x="11557" y="5080"/>
                  </a:lnTo>
                  <a:lnTo>
                    <a:pt x="31115" y="5080"/>
                  </a:lnTo>
                  <a:lnTo>
                    <a:pt x="31115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5699759" y="836294"/>
            <a:ext cx="83185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95"/>
              </a:lnSpc>
            </a:pPr>
            <a:r>
              <a:rPr dirty="0" sz="1100" spc="40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923284" y="2418969"/>
            <a:ext cx="19685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30">
                <a:solidFill>
                  <a:srgbClr val="7030A0"/>
                </a:solidFill>
                <a:latin typeface="Cambria Math"/>
                <a:cs typeface="Cambria Math"/>
              </a:rPr>
              <a:t>10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012310" y="2291707"/>
            <a:ext cx="83185" cy="14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95"/>
              </a:lnSpc>
            </a:pPr>
            <a:r>
              <a:rPr dirty="0" sz="1100" spc="40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4436617" y="2345563"/>
            <a:ext cx="140335" cy="48260"/>
          </a:xfrm>
          <a:custGeom>
            <a:avLst/>
            <a:gdLst/>
            <a:ahLst/>
            <a:cxnLst/>
            <a:rect l="l" t="t" r="r" b="b"/>
            <a:pathLst>
              <a:path w="140335" h="48260">
                <a:moveTo>
                  <a:pt x="115824" y="0"/>
                </a:moveTo>
                <a:lnTo>
                  <a:pt x="110617" y="5842"/>
                </a:lnTo>
                <a:lnTo>
                  <a:pt x="126237" y="19431"/>
                </a:lnTo>
                <a:lnTo>
                  <a:pt x="0" y="19431"/>
                </a:lnTo>
                <a:lnTo>
                  <a:pt x="0" y="28575"/>
                </a:lnTo>
                <a:lnTo>
                  <a:pt x="126237" y="28575"/>
                </a:lnTo>
                <a:lnTo>
                  <a:pt x="110617" y="42163"/>
                </a:lnTo>
                <a:lnTo>
                  <a:pt x="115824" y="48006"/>
                </a:lnTo>
                <a:lnTo>
                  <a:pt x="140335" y="26924"/>
                </a:lnTo>
                <a:lnTo>
                  <a:pt x="140335" y="21209"/>
                </a:lnTo>
                <a:lnTo>
                  <a:pt x="115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4552569" y="2418969"/>
            <a:ext cx="19685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30">
                <a:solidFill>
                  <a:srgbClr val="7030A0"/>
                </a:solidFill>
                <a:latin typeface="Cambria Math"/>
                <a:cs typeface="Cambria Math"/>
              </a:rPr>
              <a:t>10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650994" y="2291707"/>
            <a:ext cx="83185" cy="14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95"/>
              </a:lnSpc>
            </a:pPr>
            <a:r>
              <a:rPr dirty="0" sz="1100" spc="40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5239766" y="2316479"/>
            <a:ext cx="31115" cy="133350"/>
          </a:xfrm>
          <a:custGeom>
            <a:avLst/>
            <a:gdLst/>
            <a:ahLst/>
            <a:cxnLst/>
            <a:rect l="l" t="t" r="r" b="b"/>
            <a:pathLst>
              <a:path w="31114" h="133350">
                <a:moveTo>
                  <a:pt x="31115" y="0"/>
                </a:moveTo>
                <a:lnTo>
                  <a:pt x="0" y="0"/>
                </a:lnTo>
                <a:lnTo>
                  <a:pt x="0" y="5080"/>
                </a:lnTo>
                <a:lnTo>
                  <a:pt x="19558" y="5080"/>
                </a:lnTo>
                <a:lnTo>
                  <a:pt x="19558" y="127000"/>
                </a:lnTo>
                <a:lnTo>
                  <a:pt x="0" y="127000"/>
                </a:lnTo>
                <a:lnTo>
                  <a:pt x="0" y="133350"/>
                </a:lnTo>
                <a:lnTo>
                  <a:pt x="31115" y="133350"/>
                </a:lnTo>
                <a:lnTo>
                  <a:pt x="31115" y="127000"/>
                </a:lnTo>
                <a:lnTo>
                  <a:pt x="31115" y="5080"/>
                </a:lnTo>
                <a:lnTo>
                  <a:pt x="31115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5119370" y="2316479"/>
            <a:ext cx="31115" cy="133350"/>
          </a:xfrm>
          <a:custGeom>
            <a:avLst/>
            <a:gdLst/>
            <a:ahLst/>
            <a:cxnLst/>
            <a:rect l="l" t="t" r="r" b="b"/>
            <a:pathLst>
              <a:path w="31114" h="133350">
                <a:moveTo>
                  <a:pt x="31115" y="0"/>
                </a:moveTo>
                <a:lnTo>
                  <a:pt x="0" y="0"/>
                </a:lnTo>
                <a:lnTo>
                  <a:pt x="0" y="5080"/>
                </a:lnTo>
                <a:lnTo>
                  <a:pt x="0" y="127000"/>
                </a:lnTo>
                <a:lnTo>
                  <a:pt x="0" y="133350"/>
                </a:lnTo>
                <a:lnTo>
                  <a:pt x="31115" y="133350"/>
                </a:lnTo>
                <a:lnTo>
                  <a:pt x="31115" y="127000"/>
                </a:lnTo>
                <a:lnTo>
                  <a:pt x="11557" y="127000"/>
                </a:lnTo>
                <a:lnTo>
                  <a:pt x="11557" y="5080"/>
                </a:lnTo>
                <a:lnTo>
                  <a:pt x="31115" y="5080"/>
                </a:lnTo>
                <a:lnTo>
                  <a:pt x="31115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3821429" y="2294572"/>
            <a:ext cx="1888489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400050" algn="l"/>
                <a:tab pos="1057910" algn="l"/>
              </a:tabLst>
            </a:pPr>
            <a:r>
              <a:rPr dirty="0" sz="1550" spc="-50">
                <a:latin typeface="Cambria Math"/>
                <a:cs typeface="Cambria Math"/>
              </a:rPr>
              <a:t>𝑧</a:t>
            </a:r>
            <a:r>
              <a:rPr dirty="0" sz="1550">
                <a:latin typeface="Cambria Math"/>
                <a:cs typeface="Cambria Math"/>
              </a:rPr>
              <a:t>	=</a:t>
            </a:r>
            <a:r>
              <a:rPr dirty="0" sz="1550" spc="140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𝑤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 spc="60">
                <a:latin typeface="Cambria Math"/>
                <a:cs typeface="Cambria Math"/>
              </a:rPr>
              <a:t>∙</a:t>
            </a:r>
            <a:r>
              <a:rPr dirty="0" sz="1550" spc="45">
                <a:latin typeface="Cambria Math"/>
                <a:cs typeface="Cambria Math"/>
              </a:rPr>
              <a:t> </a:t>
            </a:r>
            <a:r>
              <a:rPr dirty="0" sz="1550" spc="-780">
                <a:latin typeface="Cambria Math"/>
                <a:cs typeface="Cambria Math"/>
              </a:rPr>
              <a:t>𝑎</a:t>
            </a:r>
            <a:r>
              <a:rPr dirty="0" sz="1550" spc="-204">
                <a:latin typeface="Cambria Math"/>
                <a:cs typeface="Cambria Math"/>
              </a:rPr>
              <a:t>Ԧ</a:t>
            </a:r>
            <a:r>
              <a:rPr dirty="0" sz="1550" spc="145">
                <a:latin typeface="Cambria Math"/>
                <a:cs typeface="Cambria Math"/>
              </a:rPr>
              <a:t> </a:t>
            </a:r>
            <a:r>
              <a:rPr dirty="0" baseline="30303" sz="1650">
                <a:solidFill>
                  <a:srgbClr val="FF40FF"/>
                </a:solidFill>
                <a:latin typeface="Cambria Math"/>
                <a:cs typeface="Cambria Math"/>
              </a:rPr>
              <a:t>2</a:t>
            </a:r>
            <a:r>
              <a:rPr dirty="0" baseline="30303" sz="1650" spc="284">
                <a:solidFill>
                  <a:srgbClr val="FF40FF"/>
                </a:solidFill>
                <a:latin typeface="Cambria Math"/>
                <a:cs typeface="Cambria Math"/>
              </a:rPr>
              <a:t>  </a:t>
            </a:r>
            <a:r>
              <a:rPr dirty="0" sz="1550">
                <a:latin typeface="Cambria Math"/>
                <a:cs typeface="Cambria Math"/>
              </a:rPr>
              <a:t>+ </a:t>
            </a:r>
            <a:r>
              <a:rPr dirty="0" sz="1550" spc="-50">
                <a:latin typeface="Cambria Math"/>
                <a:cs typeface="Cambria Math"/>
              </a:rPr>
              <a:t>𝑏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620384" y="2418969"/>
            <a:ext cx="19685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30">
                <a:solidFill>
                  <a:srgbClr val="7030A0"/>
                </a:solidFill>
                <a:latin typeface="Cambria Math"/>
                <a:cs typeface="Cambria Math"/>
              </a:rPr>
              <a:t>10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709284" y="2291707"/>
            <a:ext cx="83185" cy="14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95"/>
              </a:lnSpc>
            </a:pPr>
            <a:r>
              <a:rPr dirty="0" sz="1100" spc="40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331584" y="839850"/>
            <a:ext cx="83185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95"/>
              </a:lnSpc>
            </a:pPr>
            <a:r>
              <a:rPr dirty="0" sz="1100" spc="40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780154" y="842899"/>
            <a:ext cx="2952750" cy="3219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88900">
              <a:lnSpc>
                <a:spcPts val="1420"/>
              </a:lnSpc>
              <a:spcBef>
                <a:spcPts val="130"/>
              </a:spcBef>
              <a:tabLst>
                <a:tab pos="450850" algn="l"/>
                <a:tab pos="1108710" algn="l"/>
                <a:tab pos="2379345" algn="l"/>
                <a:tab pos="2751455" algn="l"/>
              </a:tabLst>
            </a:pPr>
            <a:r>
              <a:rPr dirty="0" baseline="1792" sz="2325" spc="-75">
                <a:latin typeface="Cambria Math"/>
                <a:cs typeface="Cambria Math"/>
              </a:rPr>
              <a:t>𝑧</a:t>
            </a:r>
            <a:r>
              <a:rPr dirty="0" baseline="1792" sz="2325">
                <a:latin typeface="Cambria Math"/>
                <a:cs typeface="Cambria Math"/>
              </a:rPr>
              <a:t>	=</a:t>
            </a:r>
            <a:r>
              <a:rPr dirty="0" baseline="1792" sz="2325" spc="202">
                <a:latin typeface="Cambria Math"/>
                <a:cs typeface="Cambria Math"/>
              </a:rPr>
              <a:t> </a:t>
            </a:r>
            <a:r>
              <a:rPr dirty="0" baseline="1792" sz="2325" spc="-75">
                <a:latin typeface="Cambria Math"/>
                <a:cs typeface="Cambria Math"/>
              </a:rPr>
              <a:t>w</a:t>
            </a:r>
            <a:r>
              <a:rPr dirty="0" baseline="1792" sz="2325">
                <a:latin typeface="Cambria Math"/>
                <a:cs typeface="Cambria Math"/>
              </a:rPr>
              <a:t>	</a:t>
            </a:r>
            <a:r>
              <a:rPr dirty="0" baseline="1792" sz="2325" spc="89">
                <a:latin typeface="Cambria Math"/>
                <a:cs typeface="Cambria Math"/>
              </a:rPr>
              <a:t>∙</a:t>
            </a:r>
            <a:r>
              <a:rPr dirty="0" baseline="1792" sz="2325" spc="67">
                <a:latin typeface="Cambria Math"/>
                <a:cs typeface="Cambria Math"/>
              </a:rPr>
              <a:t> </a:t>
            </a:r>
            <a:r>
              <a:rPr dirty="0" baseline="1792" sz="2325">
                <a:latin typeface="Cambria Math"/>
                <a:cs typeface="Cambria Math"/>
              </a:rPr>
              <a:t>a</a:t>
            </a:r>
            <a:r>
              <a:rPr dirty="0" baseline="1792" sz="2325" spc="30">
                <a:latin typeface="Cambria Math"/>
                <a:cs typeface="Cambria Math"/>
              </a:rPr>
              <a:t> </a:t>
            </a:r>
            <a:r>
              <a:rPr dirty="0" baseline="32828" sz="1650">
                <a:solidFill>
                  <a:srgbClr val="FF40FF"/>
                </a:solidFill>
                <a:latin typeface="Cambria Math"/>
                <a:cs typeface="Cambria Math"/>
              </a:rPr>
              <a:t>2</a:t>
            </a:r>
            <a:r>
              <a:rPr dirty="0" baseline="32828" sz="1650" spc="345">
                <a:solidFill>
                  <a:srgbClr val="FF40FF"/>
                </a:solidFill>
                <a:latin typeface="Cambria Math"/>
                <a:cs typeface="Cambria Math"/>
              </a:rPr>
              <a:t>  </a:t>
            </a:r>
            <a:r>
              <a:rPr dirty="0" baseline="1792" sz="2325">
                <a:latin typeface="Cambria Math"/>
                <a:cs typeface="Cambria Math"/>
              </a:rPr>
              <a:t>+</a:t>
            </a:r>
            <a:r>
              <a:rPr dirty="0" baseline="1792" sz="2325" spc="112">
                <a:latin typeface="Cambria Math"/>
                <a:cs typeface="Cambria Math"/>
              </a:rPr>
              <a:t> </a:t>
            </a:r>
            <a:r>
              <a:rPr dirty="0" baseline="1792" sz="2325" spc="-75">
                <a:latin typeface="Cambria Math"/>
                <a:cs typeface="Cambria Math"/>
              </a:rPr>
              <a:t>𝑏</a:t>
            </a:r>
            <a:r>
              <a:rPr dirty="0" baseline="1792" sz="2325">
                <a:latin typeface="Cambria Math"/>
                <a:cs typeface="Cambria Math"/>
              </a:rPr>
              <a:t>	</a:t>
            </a:r>
            <a:r>
              <a:rPr dirty="0" sz="1550" spc="-50">
                <a:latin typeface="Cambria Math"/>
                <a:cs typeface="Cambria Math"/>
              </a:rPr>
              <a:t>𝑎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 spc="-50">
                <a:latin typeface="Cambria Math"/>
                <a:cs typeface="Cambria Math"/>
              </a:rPr>
              <a:t>=</a:t>
            </a:r>
            <a:endParaRPr sz="1550">
              <a:latin typeface="Cambria Math"/>
              <a:cs typeface="Cambria Math"/>
            </a:endParaRPr>
          </a:p>
          <a:p>
            <a:pPr marL="165100">
              <a:lnSpc>
                <a:spcPts val="875"/>
              </a:lnSpc>
              <a:tabLst>
                <a:tab pos="803910" algn="l"/>
                <a:tab pos="1842770" algn="l"/>
                <a:tab pos="2484120" algn="l"/>
              </a:tabLst>
            </a:pPr>
            <a:r>
              <a:rPr dirty="0" baseline="2525" sz="1650" spc="-75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baseline="2525" sz="165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dirty="0" baseline="2525" sz="1650" spc="-75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baseline="2525" sz="165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dirty="0" baseline="2525" sz="1650" spc="-75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baseline="2525" sz="165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dirty="0" sz="1100" spc="-5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6734682" y="997077"/>
            <a:ext cx="1400175" cy="9525"/>
          </a:xfrm>
          <a:custGeom>
            <a:avLst/>
            <a:gdLst/>
            <a:ahLst/>
            <a:cxnLst/>
            <a:rect l="l" t="t" r="r" b="b"/>
            <a:pathLst>
              <a:path w="1400175" h="9525">
                <a:moveTo>
                  <a:pt x="1400175" y="0"/>
                </a:moveTo>
                <a:lnTo>
                  <a:pt x="0" y="0"/>
                </a:lnTo>
                <a:lnTo>
                  <a:pt x="0" y="9525"/>
                </a:lnTo>
                <a:lnTo>
                  <a:pt x="1400175" y="9525"/>
                </a:lnTo>
                <a:lnTo>
                  <a:pt x="1400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7218426" y="613981"/>
            <a:ext cx="34099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1505" sz="2325" spc="75">
                <a:latin typeface="Cambria Math"/>
                <a:cs typeface="Cambria Math"/>
              </a:rPr>
              <a:t>𝑒</a:t>
            </a:r>
            <a:r>
              <a:rPr dirty="0" sz="1100" spc="50">
                <a:latin typeface="Cambria Math"/>
                <a:cs typeface="Cambria Math"/>
              </a:rPr>
              <a:t>𝑧</a:t>
            </a:r>
            <a:r>
              <a:rPr dirty="0" baseline="-23391" sz="1425" spc="75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baseline="-23391" sz="1425">
              <a:latin typeface="Cambria Math"/>
              <a:cs typeface="Cambria Math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7462774" y="761999"/>
            <a:ext cx="139700" cy="5080"/>
          </a:xfrm>
          <a:custGeom>
            <a:avLst/>
            <a:gdLst/>
            <a:ahLst/>
            <a:cxnLst/>
            <a:rect l="l" t="t" r="r" b="b"/>
            <a:pathLst>
              <a:path w="139700" h="5079">
                <a:moveTo>
                  <a:pt x="27051" y="1270"/>
                </a:moveTo>
                <a:lnTo>
                  <a:pt x="10033" y="1270"/>
                </a:lnTo>
                <a:lnTo>
                  <a:pt x="10033" y="0"/>
                </a:lnTo>
                <a:lnTo>
                  <a:pt x="0" y="0"/>
                </a:lnTo>
                <a:lnTo>
                  <a:pt x="0" y="1270"/>
                </a:lnTo>
                <a:lnTo>
                  <a:pt x="0" y="5080"/>
                </a:lnTo>
                <a:lnTo>
                  <a:pt x="27051" y="5080"/>
                </a:lnTo>
                <a:lnTo>
                  <a:pt x="27051" y="1270"/>
                </a:lnTo>
                <a:close/>
              </a:path>
              <a:path w="139700" h="5079">
                <a:moveTo>
                  <a:pt x="139700" y="0"/>
                </a:moveTo>
                <a:lnTo>
                  <a:pt x="129667" y="0"/>
                </a:lnTo>
                <a:lnTo>
                  <a:pt x="129667" y="1270"/>
                </a:lnTo>
                <a:lnTo>
                  <a:pt x="112649" y="1270"/>
                </a:lnTo>
                <a:lnTo>
                  <a:pt x="112649" y="5080"/>
                </a:lnTo>
                <a:lnTo>
                  <a:pt x="139700" y="5080"/>
                </a:lnTo>
                <a:lnTo>
                  <a:pt x="139700" y="1270"/>
                </a:lnTo>
                <a:lnTo>
                  <a:pt x="139700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7504430" y="654262"/>
            <a:ext cx="74295" cy="124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50"/>
              </a:lnSpc>
            </a:pPr>
            <a:r>
              <a:rPr dirty="0" sz="950" spc="55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sz="950">
              <a:latin typeface="Cambria Math"/>
              <a:cs typeface="Cambria Math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843394" y="1052766"/>
            <a:ext cx="10160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latin typeface="Cambria Math"/>
                <a:cs typeface="Cambria Math"/>
              </a:rPr>
              <a:t>𝑧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919594" y="1129347"/>
            <a:ext cx="9969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55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sz="950">
              <a:latin typeface="Cambria Math"/>
              <a:cs typeface="Cambria Math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7086600" y="1033779"/>
            <a:ext cx="1905" cy="114300"/>
          </a:xfrm>
          <a:custGeom>
            <a:avLst/>
            <a:gdLst/>
            <a:ahLst/>
            <a:cxnLst/>
            <a:rect l="l" t="t" r="r" b="b"/>
            <a:pathLst>
              <a:path w="1904" h="114300">
                <a:moveTo>
                  <a:pt x="1524" y="0"/>
                </a:moveTo>
                <a:lnTo>
                  <a:pt x="0" y="0"/>
                </a:lnTo>
                <a:lnTo>
                  <a:pt x="0" y="3810"/>
                </a:lnTo>
                <a:lnTo>
                  <a:pt x="0" y="110490"/>
                </a:lnTo>
                <a:lnTo>
                  <a:pt x="0" y="114300"/>
                </a:lnTo>
                <a:lnTo>
                  <a:pt x="1524" y="114300"/>
                </a:lnTo>
                <a:lnTo>
                  <a:pt x="1524" y="110490"/>
                </a:lnTo>
                <a:lnTo>
                  <a:pt x="1524" y="3810"/>
                </a:lnTo>
                <a:lnTo>
                  <a:pt x="1524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6989444" y="1035896"/>
            <a:ext cx="74295" cy="124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50"/>
              </a:lnSpc>
            </a:pPr>
            <a:r>
              <a:rPr dirty="0" sz="950" spc="55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sz="950">
              <a:latin typeface="Cambria Math"/>
              <a:cs typeface="Cambria Math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728841" y="1072197"/>
            <a:ext cx="114554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31800" algn="l"/>
              </a:tabLst>
            </a:pPr>
            <a:r>
              <a:rPr dirty="0" sz="1550" spc="-50">
                <a:latin typeface="Cambria Math"/>
                <a:cs typeface="Cambria Math"/>
              </a:rPr>
              <a:t>𝑒</a:t>
            </a:r>
            <a:r>
              <a:rPr dirty="0" sz="1550">
                <a:latin typeface="Cambria Math"/>
                <a:cs typeface="Cambria Math"/>
              </a:rPr>
              <a:t>	+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⋯</a:t>
            </a:r>
            <a:r>
              <a:rPr dirty="0" sz="1550" spc="-3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-5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𝑒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873110" y="1052766"/>
            <a:ext cx="10160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latin typeface="Cambria Math"/>
                <a:cs typeface="Cambria Math"/>
              </a:rPr>
              <a:t>𝑧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949183" y="1119822"/>
            <a:ext cx="17907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45">
                <a:solidFill>
                  <a:srgbClr val="7030A0"/>
                </a:solidFill>
                <a:latin typeface="Cambria Math"/>
                <a:cs typeface="Cambria Math"/>
              </a:rPr>
              <a:t>10</a:t>
            </a:r>
            <a:endParaRPr sz="950">
              <a:latin typeface="Cambria Math"/>
              <a:cs typeface="Cambria Math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019415" y="1035896"/>
            <a:ext cx="74295" cy="124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50"/>
              </a:lnSpc>
            </a:pPr>
            <a:r>
              <a:rPr dirty="0" sz="950" spc="55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sz="950">
              <a:latin typeface="Cambria Math"/>
              <a:cs typeface="Cambria Math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500240" y="2419032"/>
            <a:ext cx="1974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35">
                <a:solidFill>
                  <a:srgbClr val="7030A0"/>
                </a:solidFill>
                <a:latin typeface="Cambria Math"/>
                <a:cs typeface="Cambria Math"/>
              </a:rPr>
              <a:t>10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579616" y="2291714"/>
            <a:ext cx="83185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95"/>
              </a:lnSpc>
            </a:pPr>
            <a:r>
              <a:rPr dirty="0" sz="1100" spc="40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395084" y="2295207"/>
            <a:ext cx="5473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84175" algn="l"/>
              </a:tabLst>
            </a:pPr>
            <a:r>
              <a:rPr dirty="0" sz="1550" spc="-50">
                <a:latin typeface="Cambria Math"/>
                <a:cs typeface="Cambria Math"/>
              </a:rPr>
              <a:t>𝑎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 spc="-50">
                <a:latin typeface="Cambria Math"/>
                <a:cs typeface="Cambria Math"/>
              </a:rPr>
              <a:t>=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6982332" y="2446527"/>
            <a:ext cx="1400175" cy="9525"/>
          </a:xfrm>
          <a:custGeom>
            <a:avLst/>
            <a:gdLst/>
            <a:ahLst/>
            <a:cxnLst/>
            <a:rect l="l" t="t" r="r" b="b"/>
            <a:pathLst>
              <a:path w="1400175" h="9525">
                <a:moveTo>
                  <a:pt x="1400175" y="0"/>
                </a:moveTo>
                <a:lnTo>
                  <a:pt x="0" y="0"/>
                </a:lnTo>
                <a:lnTo>
                  <a:pt x="0" y="9525"/>
                </a:lnTo>
                <a:lnTo>
                  <a:pt x="1400175" y="9525"/>
                </a:lnTo>
                <a:lnTo>
                  <a:pt x="1400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7466330" y="2113978"/>
            <a:ext cx="41973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8960" sz="2325" spc="89">
                <a:latin typeface="Cambria Math"/>
                <a:cs typeface="Cambria Math"/>
              </a:rPr>
              <a:t>𝑒</a:t>
            </a:r>
            <a:r>
              <a:rPr dirty="0" baseline="17676" sz="1650" spc="89">
                <a:latin typeface="Cambria Math"/>
                <a:cs typeface="Cambria Math"/>
              </a:rPr>
              <a:t>𝑧</a:t>
            </a:r>
            <a:r>
              <a:rPr dirty="0" sz="950" spc="60">
                <a:solidFill>
                  <a:srgbClr val="7030A0"/>
                </a:solidFill>
                <a:latin typeface="Cambria Math"/>
                <a:cs typeface="Cambria Math"/>
              </a:rPr>
              <a:t>10</a:t>
            </a:r>
            <a:endParaRPr sz="950">
              <a:latin typeface="Cambria Math"/>
              <a:cs typeface="Cambria Math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752333" y="2106253"/>
            <a:ext cx="74295" cy="124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50"/>
              </a:lnSpc>
            </a:pPr>
            <a:r>
              <a:rPr dirty="0" sz="950" spc="55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sz="950">
              <a:latin typeface="Cambria Math"/>
              <a:cs typeface="Cambria Math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7100951" y="2505011"/>
            <a:ext cx="10160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latin typeface="Cambria Math"/>
                <a:cs typeface="Cambria Math"/>
              </a:rPr>
              <a:t>𝑧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177151" y="2581211"/>
            <a:ext cx="9969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55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sz="950">
              <a:latin typeface="Cambria Math"/>
              <a:cs typeface="Cambria Math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7334250" y="2482849"/>
            <a:ext cx="11430" cy="115570"/>
          </a:xfrm>
          <a:custGeom>
            <a:avLst/>
            <a:gdLst/>
            <a:ahLst/>
            <a:cxnLst/>
            <a:rect l="l" t="t" r="r" b="b"/>
            <a:pathLst>
              <a:path w="11429" h="115569">
                <a:moveTo>
                  <a:pt x="11049" y="0"/>
                </a:moveTo>
                <a:lnTo>
                  <a:pt x="0" y="0"/>
                </a:lnTo>
                <a:lnTo>
                  <a:pt x="0" y="5080"/>
                </a:lnTo>
                <a:lnTo>
                  <a:pt x="1016" y="5080"/>
                </a:lnTo>
                <a:lnTo>
                  <a:pt x="1016" y="110490"/>
                </a:lnTo>
                <a:lnTo>
                  <a:pt x="0" y="110490"/>
                </a:lnTo>
                <a:lnTo>
                  <a:pt x="0" y="115570"/>
                </a:lnTo>
                <a:lnTo>
                  <a:pt x="11049" y="115570"/>
                </a:lnTo>
                <a:lnTo>
                  <a:pt x="11049" y="110490"/>
                </a:lnTo>
                <a:lnTo>
                  <a:pt x="11049" y="5080"/>
                </a:lnTo>
                <a:lnTo>
                  <a:pt x="11049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7247001" y="2488515"/>
            <a:ext cx="73660" cy="123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50"/>
              </a:lnSpc>
            </a:pPr>
            <a:r>
              <a:rPr dirty="0" sz="950" spc="50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sz="950">
              <a:latin typeface="Cambria Math"/>
              <a:cs typeface="Cambria Math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976744" y="2523744"/>
            <a:ext cx="115506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41325" algn="l"/>
              </a:tabLst>
            </a:pPr>
            <a:r>
              <a:rPr dirty="0" sz="1550" spc="-50">
                <a:latin typeface="Cambria Math"/>
                <a:cs typeface="Cambria Math"/>
              </a:rPr>
              <a:t>𝑒</a:t>
            </a:r>
            <a:r>
              <a:rPr dirty="0" sz="1550">
                <a:latin typeface="Cambria Math"/>
                <a:cs typeface="Cambria Math"/>
              </a:rPr>
              <a:t>	+</a:t>
            </a:r>
            <a:r>
              <a:rPr dirty="0" sz="1550" spc="-1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⋯</a:t>
            </a:r>
            <a:r>
              <a:rPr dirty="0" sz="1550" spc="-3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70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𝑒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8121015" y="2505011"/>
            <a:ext cx="10160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latin typeface="Cambria Math"/>
                <a:cs typeface="Cambria Math"/>
              </a:rPr>
              <a:t>𝑧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8197215" y="2571686"/>
            <a:ext cx="17780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40">
                <a:solidFill>
                  <a:srgbClr val="7030A0"/>
                </a:solidFill>
                <a:latin typeface="Cambria Math"/>
                <a:cs typeface="Cambria Math"/>
              </a:rPr>
              <a:t>10</a:t>
            </a:r>
            <a:endParaRPr sz="950">
              <a:latin typeface="Cambria Math"/>
              <a:cs typeface="Cambria Math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8267065" y="2488515"/>
            <a:ext cx="73660" cy="123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50"/>
              </a:lnSpc>
            </a:pPr>
            <a:r>
              <a:rPr dirty="0" sz="950" spc="50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sz="950">
              <a:latin typeface="Cambria Math"/>
              <a:cs typeface="Cambria Math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6839457" y="1527428"/>
            <a:ext cx="690880" cy="167640"/>
          </a:xfrm>
          <a:custGeom>
            <a:avLst/>
            <a:gdLst/>
            <a:ahLst/>
            <a:cxnLst/>
            <a:rect l="l" t="t" r="r" b="b"/>
            <a:pathLst>
              <a:path w="690879" h="167639">
                <a:moveTo>
                  <a:pt x="514731" y="1143"/>
                </a:moveTo>
                <a:lnTo>
                  <a:pt x="501142" y="1143"/>
                </a:lnTo>
                <a:lnTo>
                  <a:pt x="501142" y="165608"/>
                </a:lnTo>
                <a:lnTo>
                  <a:pt x="514731" y="165608"/>
                </a:lnTo>
                <a:lnTo>
                  <a:pt x="514731" y="1143"/>
                </a:lnTo>
                <a:close/>
              </a:path>
              <a:path w="690879" h="167639">
                <a:moveTo>
                  <a:pt x="53340" y="0"/>
                </a:moveTo>
                <a:lnTo>
                  <a:pt x="13716" y="29337"/>
                </a:lnTo>
                <a:lnTo>
                  <a:pt x="857" y="68484"/>
                </a:lnTo>
                <a:lnTo>
                  <a:pt x="0" y="83820"/>
                </a:lnTo>
                <a:lnTo>
                  <a:pt x="857" y="99226"/>
                </a:lnTo>
                <a:lnTo>
                  <a:pt x="13716" y="138303"/>
                </a:lnTo>
                <a:lnTo>
                  <a:pt x="53340" y="167640"/>
                </a:lnTo>
                <a:lnTo>
                  <a:pt x="55499" y="160782"/>
                </a:lnTo>
                <a:lnTo>
                  <a:pt x="45952" y="156541"/>
                </a:lnTo>
                <a:lnTo>
                  <a:pt x="37703" y="150669"/>
                </a:lnTo>
                <a:lnTo>
                  <a:pt x="17716" y="111125"/>
                </a:lnTo>
                <a:lnTo>
                  <a:pt x="15240" y="82931"/>
                </a:lnTo>
                <a:lnTo>
                  <a:pt x="15859" y="68617"/>
                </a:lnTo>
                <a:lnTo>
                  <a:pt x="30785" y="24251"/>
                </a:lnTo>
                <a:lnTo>
                  <a:pt x="55752" y="6731"/>
                </a:lnTo>
                <a:lnTo>
                  <a:pt x="53340" y="0"/>
                </a:lnTo>
                <a:close/>
              </a:path>
              <a:path w="690879" h="167639">
                <a:moveTo>
                  <a:pt x="637413" y="0"/>
                </a:moveTo>
                <a:lnTo>
                  <a:pt x="635126" y="6731"/>
                </a:lnTo>
                <a:lnTo>
                  <a:pt x="644820" y="10967"/>
                </a:lnTo>
                <a:lnTo>
                  <a:pt x="653145" y="16811"/>
                </a:lnTo>
                <a:lnTo>
                  <a:pt x="673163" y="55578"/>
                </a:lnTo>
                <a:lnTo>
                  <a:pt x="675640" y="82931"/>
                </a:lnTo>
                <a:lnTo>
                  <a:pt x="675020" y="97694"/>
                </a:lnTo>
                <a:lnTo>
                  <a:pt x="660116" y="143154"/>
                </a:lnTo>
                <a:lnTo>
                  <a:pt x="635381" y="160782"/>
                </a:lnTo>
                <a:lnTo>
                  <a:pt x="637413" y="167640"/>
                </a:lnTo>
                <a:lnTo>
                  <a:pt x="677164" y="138303"/>
                </a:lnTo>
                <a:lnTo>
                  <a:pt x="690022" y="99226"/>
                </a:lnTo>
                <a:lnTo>
                  <a:pt x="690880" y="83820"/>
                </a:lnTo>
                <a:lnTo>
                  <a:pt x="690022" y="68484"/>
                </a:lnTo>
                <a:lnTo>
                  <a:pt x="677164" y="29337"/>
                </a:lnTo>
                <a:lnTo>
                  <a:pt x="649606" y="4351"/>
                </a:lnTo>
                <a:lnTo>
                  <a:pt x="637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6531991" y="1473898"/>
            <a:ext cx="960119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P</a:t>
            </a:r>
            <a:r>
              <a:rPr dirty="0" sz="1400" spc="31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y</a:t>
            </a:r>
            <a:r>
              <a:rPr dirty="0" sz="1400" spc="3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1</a:t>
            </a:r>
            <a:r>
              <a:rPr dirty="0" sz="1400" spc="180">
                <a:latin typeface="Cambria Math"/>
                <a:cs typeface="Cambria Math"/>
              </a:rPr>
              <a:t> </a:t>
            </a:r>
            <a:r>
              <a:rPr dirty="0" sz="1400" spc="-730">
                <a:latin typeface="Cambria Math"/>
                <a:cs typeface="Cambria Math"/>
              </a:rPr>
              <a:t>𝑥</a:t>
            </a:r>
            <a:r>
              <a:rPr dirty="0" sz="1400" spc="-200">
                <a:latin typeface="Cambria Math"/>
                <a:cs typeface="Cambria Math"/>
              </a:rPr>
              <a:t>Ԧ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7032752" y="2909951"/>
            <a:ext cx="786765" cy="167640"/>
          </a:xfrm>
          <a:custGeom>
            <a:avLst/>
            <a:gdLst/>
            <a:ahLst/>
            <a:cxnLst/>
            <a:rect l="l" t="t" r="r" b="b"/>
            <a:pathLst>
              <a:path w="786765" h="167639">
                <a:moveTo>
                  <a:pt x="609980" y="1269"/>
                </a:moveTo>
                <a:lnTo>
                  <a:pt x="596392" y="1269"/>
                </a:lnTo>
                <a:lnTo>
                  <a:pt x="596392" y="165735"/>
                </a:lnTo>
                <a:lnTo>
                  <a:pt x="609980" y="165735"/>
                </a:lnTo>
                <a:lnTo>
                  <a:pt x="609980" y="1269"/>
                </a:lnTo>
                <a:close/>
              </a:path>
              <a:path w="786765" h="167639">
                <a:moveTo>
                  <a:pt x="53467" y="0"/>
                </a:moveTo>
                <a:lnTo>
                  <a:pt x="13716" y="29463"/>
                </a:lnTo>
                <a:lnTo>
                  <a:pt x="857" y="68486"/>
                </a:lnTo>
                <a:lnTo>
                  <a:pt x="0" y="83819"/>
                </a:lnTo>
                <a:lnTo>
                  <a:pt x="857" y="99226"/>
                </a:lnTo>
                <a:lnTo>
                  <a:pt x="13716" y="138303"/>
                </a:lnTo>
                <a:lnTo>
                  <a:pt x="53467" y="167640"/>
                </a:lnTo>
                <a:lnTo>
                  <a:pt x="55499" y="160909"/>
                </a:lnTo>
                <a:lnTo>
                  <a:pt x="45952" y="156648"/>
                </a:lnTo>
                <a:lnTo>
                  <a:pt x="37703" y="150733"/>
                </a:lnTo>
                <a:lnTo>
                  <a:pt x="17716" y="111236"/>
                </a:lnTo>
                <a:lnTo>
                  <a:pt x="15240" y="83057"/>
                </a:lnTo>
                <a:lnTo>
                  <a:pt x="15859" y="68744"/>
                </a:lnTo>
                <a:lnTo>
                  <a:pt x="30785" y="24306"/>
                </a:lnTo>
                <a:lnTo>
                  <a:pt x="55752" y="6857"/>
                </a:lnTo>
                <a:lnTo>
                  <a:pt x="53467" y="0"/>
                </a:lnTo>
                <a:close/>
              </a:path>
              <a:path w="786765" h="167639">
                <a:moveTo>
                  <a:pt x="732790" y="0"/>
                </a:moveTo>
                <a:lnTo>
                  <a:pt x="730376" y="6857"/>
                </a:lnTo>
                <a:lnTo>
                  <a:pt x="740070" y="11023"/>
                </a:lnTo>
                <a:lnTo>
                  <a:pt x="748395" y="16843"/>
                </a:lnTo>
                <a:lnTo>
                  <a:pt x="768413" y="55705"/>
                </a:lnTo>
                <a:lnTo>
                  <a:pt x="770890" y="83057"/>
                </a:lnTo>
                <a:lnTo>
                  <a:pt x="770270" y="97819"/>
                </a:lnTo>
                <a:lnTo>
                  <a:pt x="755366" y="143174"/>
                </a:lnTo>
                <a:lnTo>
                  <a:pt x="730630" y="160909"/>
                </a:lnTo>
                <a:lnTo>
                  <a:pt x="732790" y="167640"/>
                </a:lnTo>
                <a:lnTo>
                  <a:pt x="772414" y="138303"/>
                </a:lnTo>
                <a:lnTo>
                  <a:pt x="785379" y="99226"/>
                </a:lnTo>
                <a:lnTo>
                  <a:pt x="786256" y="83819"/>
                </a:lnTo>
                <a:lnTo>
                  <a:pt x="785379" y="68486"/>
                </a:lnTo>
                <a:lnTo>
                  <a:pt x="772414" y="29463"/>
                </a:lnTo>
                <a:lnTo>
                  <a:pt x="744910" y="4407"/>
                </a:lnTo>
                <a:lnTo>
                  <a:pt x="7327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4005834" y="2858706"/>
            <a:ext cx="3775075" cy="6324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6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P</a:t>
            </a:r>
            <a:r>
              <a:rPr dirty="0" sz="1400" spc="32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y</a:t>
            </a:r>
            <a:r>
              <a:rPr dirty="0" sz="1400" spc="3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6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10</a:t>
            </a:r>
            <a:r>
              <a:rPr dirty="0" sz="1400" spc="120">
                <a:latin typeface="Cambria Math"/>
                <a:cs typeface="Cambria Math"/>
              </a:rPr>
              <a:t> </a:t>
            </a:r>
            <a:r>
              <a:rPr dirty="0" sz="1400" spc="-730">
                <a:latin typeface="Cambria Math"/>
                <a:cs typeface="Cambria Math"/>
              </a:rPr>
              <a:t>𝑥</a:t>
            </a:r>
            <a:r>
              <a:rPr dirty="0" sz="1400" spc="-200">
                <a:latin typeface="Cambria Math"/>
                <a:cs typeface="Cambria Math"/>
              </a:rPr>
              <a:t>Ԧ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dirty="0" sz="1550">
                <a:latin typeface="Verdana"/>
                <a:cs typeface="Verdana"/>
              </a:rPr>
              <a:t>logistic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regression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4005834" y="3848734"/>
            <a:ext cx="829944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10">
                <a:latin typeface="Verdana"/>
                <a:cs typeface="Verdana"/>
              </a:rPr>
              <a:t>softmax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70" name="object 70" descr=""/>
          <p:cNvSpPr/>
          <p:nvPr/>
        </p:nvSpPr>
        <p:spPr>
          <a:xfrm>
            <a:off x="4473575" y="3531870"/>
            <a:ext cx="31115" cy="132080"/>
          </a:xfrm>
          <a:custGeom>
            <a:avLst/>
            <a:gdLst/>
            <a:ahLst/>
            <a:cxnLst/>
            <a:rect l="l" t="t" r="r" b="b"/>
            <a:pathLst>
              <a:path w="31114" h="132079">
                <a:moveTo>
                  <a:pt x="31115" y="0"/>
                </a:moveTo>
                <a:lnTo>
                  <a:pt x="0" y="0"/>
                </a:lnTo>
                <a:lnTo>
                  <a:pt x="0" y="5080"/>
                </a:lnTo>
                <a:lnTo>
                  <a:pt x="19558" y="5080"/>
                </a:lnTo>
                <a:lnTo>
                  <a:pt x="19558" y="127000"/>
                </a:lnTo>
                <a:lnTo>
                  <a:pt x="0" y="127000"/>
                </a:lnTo>
                <a:lnTo>
                  <a:pt x="0" y="132080"/>
                </a:lnTo>
                <a:lnTo>
                  <a:pt x="31115" y="132080"/>
                </a:lnTo>
                <a:lnTo>
                  <a:pt x="31115" y="127000"/>
                </a:lnTo>
                <a:lnTo>
                  <a:pt x="31115" y="5080"/>
                </a:lnTo>
                <a:lnTo>
                  <a:pt x="31115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4353052" y="3531870"/>
            <a:ext cx="31115" cy="132080"/>
          </a:xfrm>
          <a:custGeom>
            <a:avLst/>
            <a:gdLst/>
            <a:ahLst/>
            <a:cxnLst/>
            <a:rect l="l" t="t" r="r" b="b"/>
            <a:pathLst>
              <a:path w="31114" h="132079">
                <a:moveTo>
                  <a:pt x="31115" y="0"/>
                </a:moveTo>
                <a:lnTo>
                  <a:pt x="0" y="0"/>
                </a:lnTo>
                <a:lnTo>
                  <a:pt x="0" y="5080"/>
                </a:lnTo>
                <a:lnTo>
                  <a:pt x="0" y="127000"/>
                </a:lnTo>
                <a:lnTo>
                  <a:pt x="0" y="132080"/>
                </a:lnTo>
                <a:lnTo>
                  <a:pt x="31115" y="132080"/>
                </a:lnTo>
                <a:lnTo>
                  <a:pt x="31115" y="127000"/>
                </a:lnTo>
                <a:lnTo>
                  <a:pt x="11684" y="127000"/>
                </a:lnTo>
                <a:lnTo>
                  <a:pt x="11684" y="5080"/>
                </a:lnTo>
                <a:lnTo>
                  <a:pt x="31115" y="5080"/>
                </a:lnTo>
                <a:lnTo>
                  <a:pt x="31115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4576826" y="3540125"/>
            <a:ext cx="35814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solidFill>
                  <a:srgbClr val="FF40FF"/>
                </a:solidFill>
                <a:latin typeface="Cambria Math"/>
                <a:cs typeface="Cambria Math"/>
              </a:rPr>
              <a:t>=</a:t>
            </a:r>
            <a:r>
              <a:rPr dirty="0" sz="1550" spc="14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𝑔</a:t>
            </a:r>
            <a:endParaRPr sz="1550">
              <a:latin typeface="Cambria Math"/>
              <a:cs typeface="Cambria Math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4973452" y="3524503"/>
            <a:ext cx="473709" cy="330200"/>
            <a:chOff x="4973452" y="3524503"/>
            <a:chExt cx="473709" cy="330200"/>
          </a:xfrm>
        </p:grpSpPr>
        <p:sp>
          <p:nvSpPr>
            <p:cNvPr id="74" name="object 74" descr=""/>
            <p:cNvSpPr/>
            <p:nvPr/>
          </p:nvSpPr>
          <p:spPr>
            <a:xfrm>
              <a:off x="4973452" y="3524503"/>
              <a:ext cx="473709" cy="330200"/>
            </a:xfrm>
            <a:custGeom>
              <a:avLst/>
              <a:gdLst/>
              <a:ahLst/>
              <a:cxnLst/>
              <a:rect l="l" t="t" r="r" b="b"/>
              <a:pathLst>
                <a:path w="473710" h="330200">
                  <a:moveTo>
                    <a:pt x="402076" y="0"/>
                  </a:moveTo>
                  <a:lnTo>
                    <a:pt x="398901" y="7747"/>
                  </a:lnTo>
                  <a:lnTo>
                    <a:pt x="411184" y="17744"/>
                  </a:lnTo>
                  <a:lnTo>
                    <a:pt x="422110" y="30765"/>
                  </a:lnTo>
                  <a:lnTo>
                    <a:pt x="439795" y="65786"/>
                  </a:lnTo>
                  <a:lnTo>
                    <a:pt x="450939" y="111045"/>
                  </a:lnTo>
                  <a:lnTo>
                    <a:pt x="454654" y="164973"/>
                  </a:lnTo>
                  <a:lnTo>
                    <a:pt x="453727" y="192643"/>
                  </a:lnTo>
                  <a:lnTo>
                    <a:pt x="446350" y="241982"/>
                  </a:lnTo>
                  <a:lnTo>
                    <a:pt x="431780" y="282870"/>
                  </a:lnTo>
                  <a:lnTo>
                    <a:pt x="398901" y="322072"/>
                  </a:lnTo>
                  <a:lnTo>
                    <a:pt x="402076" y="329946"/>
                  </a:lnTo>
                  <a:lnTo>
                    <a:pt x="443546" y="289333"/>
                  </a:lnTo>
                  <a:lnTo>
                    <a:pt x="462447" y="245463"/>
                  </a:lnTo>
                  <a:lnTo>
                    <a:pt x="472111" y="193544"/>
                  </a:lnTo>
                  <a:lnTo>
                    <a:pt x="473323" y="164846"/>
                  </a:lnTo>
                  <a:lnTo>
                    <a:pt x="472111" y="135987"/>
                  </a:lnTo>
                  <a:lnTo>
                    <a:pt x="462447" y="84032"/>
                  </a:lnTo>
                  <a:lnTo>
                    <a:pt x="443546" y="40505"/>
                  </a:lnTo>
                  <a:lnTo>
                    <a:pt x="417550" y="10025"/>
                  </a:lnTo>
                  <a:lnTo>
                    <a:pt x="402076" y="0"/>
                  </a:lnTo>
                  <a:close/>
                </a:path>
                <a:path w="473710" h="330200">
                  <a:moveTo>
                    <a:pt x="71241" y="0"/>
                  </a:moveTo>
                  <a:lnTo>
                    <a:pt x="29825" y="40505"/>
                  </a:lnTo>
                  <a:lnTo>
                    <a:pt x="10870" y="84032"/>
                  </a:lnTo>
                  <a:lnTo>
                    <a:pt x="1207" y="135987"/>
                  </a:lnTo>
                  <a:lnTo>
                    <a:pt x="0" y="164973"/>
                  </a:lnTo>
                  <a:lnTo>
                    <a:pt x="1207" y="193544"/>
                  </a:lnTo>
                  <a:lnTo>
                    <a:pt x="10870" y="245463"/>
                  </a:lnTo>
                  <a:lnTo>
                    <a:pt x="29825" y="289333"/>
                  </a:lnTo>
                  <a:lnTo>
                    <a:pt x="55785" y="319916"/>
                  </a:lnTo>
                  <a:lnTo>
                    <a:pt x="71241" y="329946"/>
                  </a:lnTo>
                  <a:lnTo>
                    <a:pt x="74543" y="322072"/>
                  </a:lnTo>
                  <a:lnTo>
                    <a:pt x="62115" y="312068"/>
                  </a:lnTo>
                  <a:lnTo>
                    <a:pt x="51128" y="299005"/>
                  </a:lnTo>
                  <a:lnTo>
                    <a:pt x="33522" y="263652"/>
                  </a:lnTo>
                  <a:lnTo>
                    <a:pt x="22378" y="218313"/>
                  </a:lnTo>
                  <a:lnTo>
                    <a:pt x="18667" y="164846"/>
                  </a:lnTo>
                  <a:lnTo>
                    <a:pt x="19594" y="136919"/>
                  </a:lnTo>
                  <a:lnTo>
                    <a:pt x="27075" y="87338"/>
                  </a:lnTo>
                  <a:lnTo>
                    <a:pt x="41771" y="46787"/>
                  </a:lnTo>
                  <a:lnTo>
                    <a:pt x="74543" y="7747"/>
                  </a:lnTo>
                  <a:lnTo>
                    <a:pt x="712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5181727" y="3531869"/>
              <a:ext cx="151765" cy="132080"/>
            </a:xfrm>
            <a:custGeom>
              <a:avLst/>
              <a:gdLst/>
              <a:ahLst/>
              <a:cxnLst/>
              <a:rect l="l" t="t" r="r" b="b"/>
              <a:pathLst>
                <a:path w="151764" h="132079">
                  <a:moveTo>
                    <a:pt x="31115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127000"/>
                  </a:lnTo>
                  <a:lnTo>
                    <a:pt x="0" y="132080"/>
                  </a:lnTo>
                  <a:lnTo>
                    <a:pt x="31115" y="132080"/>
                  </a:lnTo>
                  <a:lnTo>
                    <a:pt x="31115" y="127000"/>
                  </a:lnTo>
                  <a:lnTo>
                    <a:pt x="11684" y="127000"/>
                  </a:lnTo>
                  <a:lnTo>
                    <a:pt x="11684" y="5080"/>
                  </a:lnTo>
                  <a:lnTo>
                    <a:pt x="31115" y="5080"/>
                  </a:lnTo>
                  <a:lnTo>
                    <a:pt x="31115" y="0"/>
                  </a:lnTo>
                  <a:close/>
                </a:path>
                <a:path w="151764" h="132079">
                  <a:moveTo>
                    <a:pt x="151638" y="0"/>
                  </a:moveTo>
                  <a:lnTo>
                    <a:pt x="120523" y="0"/>
                  </a:lnTo>
                  <a:lnTo>
                    <a:pt x="120523" y="5080"/>
                  </a:lnTo>
                  <a:lnTo>
                    <a:pt x="140081" y="5080"/>
                  </a:lnTo>
                  <a:lnTo>
                    <a:pt x="140081" y="127000"/>
                  </a:lnTo>
                  <a:lnTo>
                    <a:pt x="120523" y="127000"/>
                  </a:lnTo>
                  <a:lnTo>
                    <a:pt x="120523" y="132080"/>
                  </a:lnTo>
                  <a:lnTo>
                    <a:pt x="151638" y="132080"/>
                  </a:lnTo>
                  <a:lnTo>
                    <a:pt x="151638" y="127000"/>
                  </a:lnTo>
                  <a:lnTo>
                    <a:pt x="151638" y="5080"/>
                  </a:lnTo>
                  <a:lnTo>
                    <a:pt x="151638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 txBox="1"/>
          <p:nvPr/>
        </p:nvSpPr>
        <p:spPr>
          <a:xfrm>
            <a:off x="4310126" y="3664521"/>
            <a:ext cx="160083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31850" algn="l"/>
                <a:tab pos="1504950" algn="l"/>
              </a:tabLst>
            </a:pPr>
            <a:r>
              <a:rPr dirty="0" sz="1100" spc="-5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sz="110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dirty="0" sz="1100" spc="-5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sz="110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dirty="0" baseline="5050" sz="1650" spc="-75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endParaRPr baseline="5050" sz="1650">
              <a:latin typeface="Cambria Math"/>
              <a:cs typeface="Cambria Math"/>
            </a:endParaRPr>
          </a:p>
        </p:txBody>
      </p:sp>
      <p:sp>
        <p:nvSpPr>
          <p:cNvPr id="77" name="object 77" descr=""/>
          <p:cNvSpPr/>
          <p:nvPr/>
        </p:nvSpPr>
        <p:spPr>
          <a:xfrm>
            <a:off x="5955157" y="3519170"/>
            <a:ext cx="31115" cy="133350"/>
          </a:xfrm>
          <a:custGeom>
            <a:avLst/>
            <a:gdLst/>
            <a:ahLst/>
            <a:cxnLst/>
            <a:rect l="l" t="t" r="r" b="b"/>
            <a:pathLst>
              <a:path w="31114" h="133350">
                <a:moveTo>
                  <a:pt x="31115" y="0"/>
                </a:moveTo>
                <a:lnTo>
                  <a:pt x="0" y="0"/>
                </a:lnTo>
                <a:lnTo>
                  <a:pt x="0" y="5080"/>
                </a:lnTo>
                <a:lnTo>
                  <a:pt x="19558" y="5080"/>
                </a:lnTo>
                <a:lnTo>
                  <a:pt x="19558" y="128270"/>
                </a:lnTo>
                <a:lnTo>
                  <a:pt x="0" y="128270"/>
                </a:lnTo>
                <a:lnTo>
                  <a:pt x="0" y="133350"/>
                </a:lnTo>
                <a:lnTo>
                  <a:pt x="31115" y="133350"/>
                </a:lnTo>
                <a:lnTo>
                  <a:pt x="31115" y="128270"/>
                </a:lnTo>
                <a:lnTo>
                  <a:pt x="31115" y="5080"/>
                </a:lnTo>
                <a:lnTo>
                  <a:pt x="31115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5834761" y="3519170"/>
            <a:ext cx="31115" cy="133350"/>
          </a:xfrm>
          <a:custGeom>
            <a:avLst/>
            <a:gdLst/>
            <a:ahLst/>
            <a:cxnLst/>
            <a:rect l="l" t="t" r="r" b="b"/>
            <a:pathLst>
              <a:path w="31114" h="133350">
                <a:moveTo>
                  <a:pt x="31115" y="0"/>
                </a:moveTo>
                <a:lnTo>
                  <a:pt x="0" y="0"/>
                </a:lnTo>
                <a:lnTo>
                  <a:pt x="0" y="5080"/>
                </a:lnTo>
                <a:lnTo>
                  <a:pt x="0" y="128270"/>
                </a:lnTo>
                <a:lnTo>
                  <a:pt x="0" y="133350"/>
                </a:lnTo>
                <a:lnTo>
                  <a:pt x="31115" y="133350"/>
                </a:lnTo>
                <a:lnTo>
                  <a:pt x="31115" y="128270"/>
                </a:lnTo>
                <a:lnTo>
                  <a:pt x="11557" y="128270"/>
                </a:lnTo>
                <a:lnTo>
                  <a:pt x="11557" y="5080"/>
                </a:lnTo>
                <a:lnTo>
                  <a:pt x="31115" y="5080"/>
                </a:lnTo>
                <a:lnTo>
                  <a:pt x="31115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 txBox="1"/>
          <p:nvPr/>
        </p:nvSpPr>
        <p:spPr>
          <a:xfrm>
            <a:off x="4154170" y="3435350"/>
            <a:ext cx="185229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30"/>
              </a:spcBef>
              <a:tabLst>
                <a:tab pos="911860" algn="l"/>
                <a:tab pos="1546225" algn="l"/>
              </a:tabLst>
            </a:pPr>
            <a:r>
              <a:rPr dirty="0" baseline="-30465" sz="2325">
                <a:latin typeface="Cambria Math"/>
                <a:cs typeface="Cambria Math"/>
              </a:rPr>
              <a:t>𝑎</a:t>
            </a:r>
            <a:r>
              <a:rPr dirty="0" baseline="-30465" sz="2325" spc="202">
                <a:latin typeface="Cambria Math"/>
                <a:cs typeface="Cambria Math"/>
              </a:rPr>
              <a:t> </a:t>
            </a:r>
            <a:r>
              <a:rPr dirty="0" sz="1100" spc="-50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r>
              <a:rPr dirty="0" sz="1100">
                <a:solidFill>
                  <a:srgbClr val="FF40FF"/>
                </a:solidFill>
                <a:latin typeface="Cambria Math"/>
                <a:cs typeface="Cambria Math"/>
              </a:rPr>
              <a:t>	</a:t>
            </a:r>
            <a:r>
              <a:rPr dirty="0" baseline="-30465" sz="2325">
                <a:latin typeface="Cambria Math"/>
                <a:cs typeface="Cambria Math"/>
              </a:rPr>
              <a:t>𝑧</a:t>
            </a:r>
            <a:r>
              <a:rPr dirty="0" baseline="-30465" sz="2325" spc="142">
                <a:latin typeface="Cambria Math"/>
                <a:cs typeface="Cambria Math"/>
              </a:rPr>
              <a:t> </a:t>
            </a:r>
            <a:r>
              <a:rPr dirty="0" sz="1100" spc="-50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r>
              <a:rPr dirty="0" sz="1100">
                <a:solidFill>
                  <a:srgbClr val="FF40FF"/>
                </a:solidFill>
                <a:latin typeface="Cambria Math"/>
                <a:cs typeface="Cambria Math"/>
              </a:rPr>
              <a:t>	</a:t>
            </a:r>
            <a:r>
              <a:rPr dirty="0" baseline="-26881" sz="2325">
                <a:latin typeface="Cambria Math"/>
                <a:cs typeface="Cambria Math"/>
              </a:rPr>
              <a:t>𝑎</a:t>
            </a:r>
            <a:r>
              <a:rPr dirty="0" baseline="-26881" sz="2325" spc="202">
                <a:latin typeface="Cambria Math"/>
                <a:cs typeface="Cambria Math"/>
              </a:rPr>
              <a:t> </a:t>
            </a:r>
            <a:r>
              <a:rPr dirty="0" baseline="5050" sz="1650" spc="-75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baseline="5050" sz="1650">
              <a:latin typeface="Cambria Math"/>
              <a:cs typeface="Cambria Math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6060059" y="3528758"/>
            <a:ext cx="35814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40FF"/>
                </a:solidFill>
                <a:latin typeface="Cambria Math"/>
                <a:cs typeface="Cambria Math"/>
              </a:rPr>
              <a:t>=</a:t>
            </a:r>
            <a:r>
              <a:rPr dirty="0" sz="1550" spc="14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𝑔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81" name="object 81" descr=""/>
          <p:cNvSpPr/>
          <p:nvPr/>
        </p:nvSpPr>
        <p:spPr>
          <a:xfrm>
            <a:off x="6455161" y="3512692"/>
            <a:ext cx="473709" cy="330200"/>
          </a:xfrm>
          <a:custGeom>
            <a:avLst/>
            <a:gdLst/>
            <a:ahLst/>
            <a:cxnLst/>
            <a:rect l="l" t="t" r="r" b="b"/>
            <a:pathLst>
              <a:path w="473709" h="330200">
                <a:moveTo>
                  <a:pt x="401949" y="0"/>
                </a:moveTo>
                <a:lnTo>
                  <a:pt x="398774" y="7746"/>
                </a:lnTo>
                <a:lnTo>
                  <a:pt x="411057" y="17724"/>
                </a:lnTo>
                <a:lnTo>
                  <a:pt x="421983" y="30702"/>
                </a:lnTo>
                <a:lnTo>
                  <a:pt x="439668" y="65658"/>
                </a:lnTo>
                <a:lnTo>
                  <a:pt x="450812" y="111029"/>
                </a:lnTo>
                <a:lnTo>
                  <a:pt x="454527" y="164972"/>
                </a:lnTo>
                <a:lnTo>
                  <a:pt x="453601" y="192643"/>
                </a:lnTo>
                <a:lnTo>
                  <a:pt x="446223" y="241982"/>
                </a:lnTo>
                <a:lnTo>
                  <a:pt x="431653" y="282817"/>
                </a:lnTo>
                <a:lnTo>
                  <a:pt x="398774" y="322071"/>
                </a:lnTo>
                <a:lnTo>
                  <a:pt x="401949" y="329818"/>
                </a:lnTo>
                <a:lnTo>
                  <a:pt x="443419" y="289331"/>
                </a:lnTo>
                <a:lnTo>
                  <a:pt x="462320" y="245445"/>
                </a:lnTo>
                <a:lnTo>
                  <a:pt x="471984" y="193490"/>
                </a:lnTo>
                <a:lnTo>
                  <a:pt x="473196" y="164845"/>
                </a:lnTo>
                <a:lnTo>
                  <a:pt x="471984" y="135985"/>
                </a:lnTo>
                <a:lnTo>
                  <a:pt x="462320" y="83978"/>
                </a:lnTo>
                <a:lnTo>
                  <a:pt x="443419" y="40451"/>
                </a:lnTo>
                <a:lnTo>
                  <a:pt x="417423" y="10023"/>
                </a:lnTo>
                <a:lnTo>
                  <a:pt x="401949" y="0"/>
                </a:lnTo>
                <a:close/>
              </a:path>
              <a:path w="473709" h="330200">
                <a:moveTo>
                  <a:pt x="71114" y="0"/>
                </a:moveTo>
                <a:lnTo>
                  <a:pt x="29752" y="40451"/>
                </a:lnTo>
                <a:lnTo>
                  <a:pt x="10817" y="83978"/>
                </a:lnTo>
                <a:lnTo>
                  <a:pt x="1189" y="135985"/>
                </a:lnTo>
                <a:lnTo>
                  <a:pt x="0" y="164972"/>
                </a:lnTo>
                <a:lnTo>
                  <a:pt x="1189" y="193490"/>
                </a:lnTo>
                <a:lnTo>
                  <a:pt x="10817" y="245445"/>
                </a:lnTo>
                <a:lnTo>
                  <a:pt x="29752" y="289331"/>
                </a:lnTo>
                <a:lnTo>
                  <a:pt x="55660" y="319863"/>
                </a:lnTo>
                <a:lnTo>
                  <a:pt x="71114" y="329818"/>
                </a:lnTo>
                <a:lnTo>
                  <a:pt x="74416" y="322071"/>
                </a:lnTo>
                <a:lnTo>
                  <a:pt x="61988" y="312050"/>
                </a:lnTo>
                <a:lnTo>
                  <a:pt x="51001" y="298957"/>
                </a:lnTo>
                <a:lnTo>
                  <a:pt x="33395" y="263651"/>
                </a:lnTo>
                <a:lnTo>
                  <a:pt x="22314" y="218312"/>
                </a:lnTo>
                <a:lnTo>
                  <a:pt x="18667" y="164845"/>
                </a:lnTo>
                <a:lnTo>
                  <a:pt x="19592" y="136917"/>
                </a:lnTo>
                <a:lnTo>
                  <a:pt x="27021" y="87284"/>
                </a:lnTo>
                <a:lnTo>
                  <a:pt x="41644" y="46680"/>
                </a:lnTo>
                <a:lnTo>
                  <a:pt x="74416" y="7746"/>
                </a:lnTo>
                <a:lnTo>
                  <a:pt x="711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 txBox="1"/>
          <p:nvPr/>
        </p:nvSpPr>
        <p:spPr>
          <a:xfrm>
            <a:off x="6622668" y="3652583"/>
            <a:ext cx="1085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4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83" name="object 83" descr=""/>
          <p:cNvSpPr/>
          <p:nvPr/>
        </p:nvSpPr>
        <p:spPr>
          <a:xfrm>
            <a:off x="6663436" y="3519170"/>
            <a:ext cx="151765" cy="133350"/>
          </a:xfrm>
          <a:custGeom>
            <a:avLst/>
            <a:gdLst/>
            <a:ahLst/>
            <a:cxnLst/>
            <a:rect l="l" t="t" r="r" b="b"/>
            <a:pathLst>
              <a:path w="151765" h="133350">
                <a:moveTo>
                  <a:pt x="31115" y="0"/>
                </a:moveTo>
                <a:lnTo>
                  <a:pt x="0" y="0"/>
                </a:lnTo>
                <a:lnTo>
                  <a:pt x="0" y="5080"/>
                </a:lnTo>
                <a:lnTo>
                  <a:pt x="0" y="128270"/>
                </a:lnTo>
                <a:lnTo>
                  <a:pt x="0" y="133350"/>
                </a:lnTo>
                <a:lnTo>
                  <a:pt x="31115" y="133350"/>
                </a:lnTo>
                <a:lnTo>
                  <a:pt x="31115" y="128270"/>
                </a:lnTo>
                <a:lnTo>
                  <a:pt x="11557" y="128270"/>
                </a:lnTo>
                <a:lnTo>
                  <a:pt x="11557" y="5080"/>
                </a:lnTo>
                <a:lnTo>
                  <a:pt x="31115" y="5080"/>
                </a:lnTo>
                <a:lnTo>
                  <a:pt x="31115" y="0"/>
                </a:lnTo>
                <a:close/>
              </a:path>
              <a:path w="151765" h="133350">
                <a:moveTo>
                  <a:pt x="151511" y="0"/>
                </a:moveTo>
                <a:lnTo>
                  <a:pt x="120396" y="0"/>
                </a:lnTo>
                <a:lnTo>
                  <a:pt x="120396" y="5080"/>
                </a:lnTo>
                <a:lnTo>
                  <a:pt x="139954" y="5080"/>
                </a:lnTo>
                <a:lnTo>
                  <a:pt x="139954" y="128270"/>
                </a:lnTo>
                <a:lnTo>
                  <a:pt x="120396" y="128270"/>
                </a:lnTo>
                <a:lnTo>
                  <a:pt x="120396" y="133350"/>
                </a:lnTo>
                <a:lnTo>
                  <a:pt x="151511" y="133350"/>
                </a:lnTo>
                <a:lnTo>
                  <a:pt x="151511" y="128270"/>
                </a:lnTo>
                <a:lnTo>
                  <a:pt x="151511" y="5080"/>
                </a:lnTo>
                <a:lnTo>
                  <a:pt x="151511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 txBox="1"/>
          <p:nvPr/>
        </p:nvSpPr>
        <p:spPr>
          <a:xfrm>
            <a:off x="6511290" y="3423602"/>
            <a:ext cx="31242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30465" sz="2325">
                <a:latin typeface="Cambria Math"/>
                <a:cs typeface="Cambria Math"/>
              </a:rPr>
              <a:t>𝑧</a:t>
            </a:r>
            <a:r>
              <a:rPr dirty="0" baseline="-30465" sz="2325" spc="150">
                <a:latin typeface="Cambria Math"/>
                <a:cs typeface="Cambria Math"/>
              </a:rPr>
              <a:t> </a:t>
            </a:r>
            <a:r>
              <a:rPr dirty="0" sz="1100" spc="-50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sz="1100">
              <a:latin typeface="Cambria Math"/>
              <a:cs typeface="Cambria Math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4240021" y="4161459"/>
            <a:ext cx="1054735" cy="330200"/>
            <a:chOff x="4240021" y="4161459"/>
            <a:chExt cx="1054735" cy="330200"/>
          </a:xfrm>
        </p:grpSpPr>
        <p:sp>
          <p:nvSpPr>
            <p:cNvPr id="86" name="object 86" descr=""/>
            <p:cNvSpPr/>
            <p:nvPr/>
          </p:nvSpPr>
          <p:spPr>
            <a:xfrm>
              <a:off x="4240021" y="4161459"/>
              <a:ext cx="1054735" cy="330200"/>
            </a:xfrm>
            <a:custGeom>
              <a:avLst/>
              <a:gdLst/>
              <a:ahLst/>
              <a:cxnLst/>
              <a:rect l="l" t="t" r="r" b="b"/>
              <a:pathLst>
                <a:path w="1054735" h="330200">
                  <a:moveTo>
                    <a:pt x="982979" y="0"/>
                  </a:moveTo>
                  <a:lnTo>
                    <a:pt x="979931" y="7810"/>
                  </a:lnTo>
                  <a:lnTo>
                    <a:pt x="992215" y="17806"/>
                  </a:lnTo>
                  <a:lnTo>
                    <a:pt x="1003141" y="30800"/>
                  </a:lnTo>
                  <a:lnTo>
                    <a:pt x="1020826" y="65773"/>
                  </a:lnTo>
                  <a:lnTo>
                    <a:pt x="1031970" y="111083"/>
                  </a:lnTo>
                  <a:lnTo>
                    <a:pt x="1035685" y="165061"/>
                  </a:lnTo>
                  <a:lnTo>
                    <a:pt x="1034758" y="192686"/>
                  </a:lnTo>
                  <a:lnTo>
                    <a:pt x="1027380" y="242007"/>
                  </a:lnTo>
                  <a:lnTo>
                    <a:pt x="1012811" y="282883"/>
                  </a:lnTo>
                  <a:lnTo>
                    <a:pt x="979931" y="322110"/>
                  </a:lnTo>
                  <a:lnTo>
                    <a:pt x="982979" y="329920"/>
                  </a:lnTo>
                  <a:lnTo>
                    <a:pt x="1024574" y="289378"/>
                  </a:lnTo>
                  <a:lnTo>
                    <a:pt x="1043477" y="245513"/>
                  </a:lnTo>
                  <a:lnTo>
                    <a:pt x="1053141" y="193550"/>
                  </a:lnTo>
                  <a:lnTo>
                    <a:pt x="1054353" y="164858"/>
                  </a:lnTo>
                  <a:lnTo>
                    <a:pt x="1053141" y="136024"/>
                  </a:lnTo>
                  <a:lnTo>
                    <a:pt x="1043477" y="84066"/>
                  </a:lnTo>
                  <a:lnTo>
                    <a:pt x="1024574" y="40506"/>
                  </a:lnTo>
                  <a:lnTo>
                    <a:pt x="998527" y="10032"/>
                  </a:lnTo>
                  <a:lnTo>
                    <a:pt x="982979" y="0"/>
                  </a:lnTo>
                  <a:close/>
                </a:path>
                <a:path w="1054735" h="330200">
                  <a:moveTo>
                    <a:pt x="71247" y="0"/>
                  </a:moveTo>
                  <a:lnTo>
                    <a:pt x="29831" y="40506"/>
                  </a:lnTo>
                  <a:lnTo>
                    <a:pt x="10876" y="84066"/>
                  </a:lnTo>
                  <a:lnTo>
                    <a:pt x="1212" y="136024"/>
                  </a:lnTo>
                  <a:lnTo>
                    <a:pt x="0" y="164858"/>
                  </a:lnTo>
                  <a:lnTo>
                    <a:pt x="1212" y="193550"/>
                  </a:lnTo>
                  <a:lnTo>
                    <a:pt x="10876" y="245513"/>
                  </a:lnTo>
                  <a:lnTo>
                    <a:pt x="29831" y="289378"/>
                  </a:lnTo>
                  <a:lnTo>
                    <a:pt x="55790" y="319948"/>
                  </a:lnTo>
                  <a:lnTo>
                    <a:pt x="71247" y="329920"/>
                  </a:lnTo>
                  <a:lnTo>
                    <a:pt x="74422" y="322110"/>
                  </a:lnTo>
                  <a:lnTo>
                    <a:pt x="62065" y="312087"/>
                  </a:lnTo>
                  <a:lnTo>
                    <a:pt x="51101" y="299011"/>
                  </a:lnTo>
                  <a:lnTo>
                    <a:pt x="33400" y="263702"/>
                  </a:lnTo>
                  <a:lnTo>
                    <a:pt x="22367" y="218335"/>
                  </a:lnTo>
                  <a:lnTo>
                    <a:pt x="18668" y="165061"/>
                  </a:lnTo>
                  <a:lnTo>
                    <a:pt x="19599" y="136989"/>
                  </a:lnTo>
                  <a:lnTo>
                    <a:pt x="27080" y="87345"/>
                  </a:lnTo>
                  <a:lnTo>
                    <a:pt x="41775" y="46790"/>
                  </a:lnTo>
                  <a:lnTo>
                    <a:pt x="74422" y="7810"/>
                  </a:lnTo>
                  <a:lnTo>
                    <a:pt x="712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4467352" y="4168140"/>
              <a:ext cx="723265" cy="133350"/>
            </a:xfrm>
            <a:custGeom>
              <a:avLst/>
              <a:gdLst/>
              <a:ahLst/>
              <a:cxnLst/>
              <a:rect l="l" t="t" r="r" b="b"/>
              <a:pathLst>
                <a:path w="723264" h="133350">
                  <a:moveTo>
                    <a:pt x="31115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128270"/>
                  </a:lnTo>
                  <a:lnTo>
                    <a:pt x="0" y="133350"/>
                  </a:lnTo>
                  <a:lnTo>
                    <a:pt x="31115" y="133350"/>
                  </a:lnTo>
                  <a:lnTo>
                    <a:pt x="31115" y="128270"/>
                  </a:lnTo>
                  <a:lnTo>
                    <a:pt x="11684" y="128270"/>
                  </a:lnTo>
                  <a:lnTo>
                    <a:pt x="11684" y="5080"/>
                  </a:lnTo>
                  <a:lnTo>
                    <a:pt x="31115" y="5080"/>
                  </a:lnTo>
                  <a:lnTo>
                    <a:pt x="31115" y="0"/>
                  </a:lnTo>
                  <a:close/>
                </a:path>
                <a:path w="723264" h="133350">
                  <a:moveTo>
                    <a:pt x="151638" y="0"/>
                  </a:moveTo>
                  <a:lnTo>
                    <a:pt x="120523" y="0"/>
                  </a:lnTo>
                  <a:lnTo>
                    <a:pt x="120523" y="5080"/>
                  </a:lnTo>
                  <a:lnTo>
                    <a:pt x="140081" y="5080"/>
                  </a:lnTo>
                  <a:lnTo>
                    <a:pt x="140081" y="128270"/>
                  </a:lnTo>
                  <a:lnTo>
                    <a:pt x="120523" y="128270"/>
                  </a:lnTo>
                  <a:lnTo>
                    <a:pt x="120523" y="133350"/>
                  </a:lnTo>
                  <a:lnTo>
                    <a:pt x="151638" y="133350"/>
                  </a:lnTo>
                  <a:lnTo>
                    <a:pt x="151638" y="128270"/>
                  </a:lnTo>
                  <a:lnTo>
                    <a:pt x="151638" y="5080"/>
                  </a:lnTo>
                  <a:lnTo>
                    <a:pt x="151638" y="0"/>
                  </a:lnTo>
                  <a:close/>
                </a:path>
                <a:path w="723264" h="133350">
                  <a:moveTo>
                    <a:pt x="602615" y="0"/>
                  </a:moveTo>
                  <a:lnTo>
                    <a:pt x="571500" y="0"/>
                  </a:lnTo>
                  <a:lnTo>
                    <a:pt x="571500" y="5080"/>
                  </a:lnTo>
                  <a:lnTo>
                    <a:pt x="571500" y="128270"/>
                  </a:lnTo>
                  <a:lnTo>
                    <a:pt x="571500" y="133350"/>
                  </a:lnTo>
                  <a:lnTo>
                    <a:pt x="602615" y="133350"/>
                  </a:lnTo>
                  <a:lnTo>
                    <a:pt x="602615" y="128270"/>
                  </a:lnTo>
                  <a:lnTo>
                    <a:pt x="583184" y="128270"/>
                  </a:lnTo>
                  <a:lnTo>
                    <a:pt x="583184" y="5080"/>
                  </a:lnTo>
                  <a:lnTo>
                    <a:pt x="602615" y="5080"/>
                  </a:lnTo>
                  <a:lnTo>
                    <a:pt x="602615" y="0"/>
                  </a:lnTo>
                  <a:close/>
                </a:path>
                <a:path w="723264" h="133350">
                  <a:moveTo>
                    <a:pt x="723138" y="0"/>
                  </a:moveTo>
                  <a:lnTo>
                    <a:pt x="692023" y="0"/>
                  </a:lnTo>
                  <a:lnTo>
                    <a:pt x="692023" y="5080"/>
                  </a:lnTo>
                  <a:lnTo>
                    <a:pt x="711581" y="5080"/>
                  </a:lnTo>
                  <a:lnTo>
                    <a:pt x="711581" y="128270"/>
                  </a:lnTo>
                  <a:lnTo>
                    <a:pt x="692023" y="128270"/>
                  </a:lnTo>
                  <a:lnTo>
                    <a:pt x="692023" y="133350"/>
                  </a:lnTo>
                  <a:lnTo>
                    <a:pt x="723138" y="133350"/>
                  </a:lnTo>
                  <a:lnTo>
                    <a:pt x="723138" y="128270"/>
                  </a:lnTo>
                  <a:lnTo>
                    <a:pt x="723138" y="5080"/>
                  </a:lnTo>
                  <a:lnTo>
                    <a:pt x="723138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 descr=""/>
          <p:cNvSpPr txBox="1"/>
          <p:nvPr/>
        </p:nvSpPr>
        <p:spPr>
          <a:xfrm>
            <a:off x="4281551" y="4178300"/>
            <a:ext cx="937894" cy="3219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ts val="1420"/>
              </a:lnSpc>
              <a:spcBef>
                <a:spcPts val="130"/>
              </a:spcBef>
            </a:pPr>
            <a:r>
              <a:rPr dirty="0" sz="1550">
                <a:latin typeface="Cambria Math"/>
                <a:cs typeface="Cambria Math"/>
              </a:rPr>
              <a:t>𝑎</a:t>
            </a:r>
            <a:r>
              <a:rPr dirty="0" sz="1550" spc="140">
                <a:latin typeface="Cambria Math"/>
                <a:cs typeface="Cambria Math"/>
              </a:rPr>
              <a:t> </a:t>
            </a:r>
            <a:r>
              <a:rPr dirty="0" baseline="40404" sz="1650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r>
              <a:rPr dirty="0" baseline="40404" sz="1650" spc="375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,</a:t>
            </a:r>
            <a:r>
              <a:rPr dirty="0" sz="1550" spc="-6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…</a:t>
            </a:r>
            <a:r>
              <a:rPr dirty="0" sz="1550" spc="-9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𝑎</a:t>
            </a:r>
            <a:r>
              <a:rPr dirty="0" sz="1550" spc="145">
                <a:latin typeface="Cambria Math"/>
                <a:cs typeface="Cambria Math"/>
              </a:rPr>
              <a:t> </a:t>
            </a:r>
            <a:r>
              <a:rPr dirty="0" baseline="40404" sz="1650" spc="-75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baseline="40404" sz="1650">
              <a:latin typeface="Cambria Math"/>
              <a:cs typeface="Cambria Math"/>
            </a:endParaRPr>
          </a:p>
          <a:p>
            <a:pPr marL="155575">
              <a:lnSpc>
                <a:spcPts val="880"/>
              </a:lnSpc>
              <a:tabLst>
                <a:tab pos="727075" algn="l"/>
              </a:tabLst>
            </a:pPr>
            <a:r>
              <a:rPr dirty="0" sz="1100" spc="-5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sz="110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dirty="0" sz="1100" spc="35">
                <a:solidFill>
                  <a:srgbClr val="7030A0"/>
                </a:solidFill>
                <a:latin typeface="Cambria Math"/>
                <a:cs typeface="Cambria Math"/>
              </a:rPr>
              <a:t>10</a:t>
            </a:r>
            <a:endParaRPr sz="1100">
              <a:latin typeface="Cambria Math"/>
              <a:cs typeface="Cambria Math"/>
            </a:endParaRPr>
          </a:p>
        </p:txBody>
      </p:sp>
      <p:grpSp>
        <p:nvGrpSpPr>
          <p:cNvPr id="89" name="object 89" descr=""/>
          <p:cNvGrpSpPr/>
          <p:nvPr/>
        </p:nvGrpSpPr>
        <p:grpSpPr>
          <a:xfrm>
            <a:off x="5764021" y="4161459"/>
            <a:ext cx="1111885" cy="330200"/>
            <a:chOff x="5764021" y="4161459"/>
            <a:chExt cx="1111885" cy="330200"/>
          </a:xfrm>
        </p:grpSpPr>
        <p:sp>
          <p:nvSpPr>
            <p:cNvPr id="90" name="object 90" descr=""/>
            <p:cNvSpPr/>
            <p:nvPr/>
          </p:nvSpPr>
          <p:spPr>
            <a:xfrm>
              <a:off x="5764021" y="4161459"/>
              <a:ext cx="1111885" cy="330200"/>
            </a:xfrm>
            <a:custGeom>
              <a:avLst/>
              <a:gdLst/>
              <a:ahLst/>
              <a:cxnLst/>
              <a:rect l="l" t="t" r="r" b="b"/>
              <a:pathLst>
                <a:path w="1111884" h="330200">
                  <a:moveTo>
                    <a:pt x="1040256" y="0"/>
                  </a:moveTo>
                  <a:lnTo>
                    <a:pt x="1037081" y="7810"/>
                  </a:lnTo>
                  <a:lnTo>
                    <a:pt x="1049365" y="17806"/>
                  </a:lnTo>
                  <a:lnTo>
                    <a:pt x="1060291" y="30800"/>
                  </a:lnTo>
                  <a:lnTo>
                    <a:pt x="1077976" y="65773"/>
                  </a:lnTo>
                  <a:lnTo>
                    <a:pt x="1089120" y="111083"/>
                  </a:lnTo>
                  <a:lnTo>
                    <a:pt x="1092834" y="165061"/>
                  </a:lnTo>
                  <a:lnTo>
                    <a:pt x="1091908" y="192686"/>
                  </a:lnTo>
                  <a:lnTo>
                    <a:pt x="1084530" y="242007"/>
                  </a:lnTo>
                  <a:lnTo>
                    <a:pt x="1069961" y="282883"/>
                  </a:lnTo>
                  <a:lnTo>
                    <a:pt x="1037081" y="322110"/>
                  </a:lnTo>
                  <a:lnTo>
                    <a:pt x="1040256" y="329920"/>
                  </a:lnTo>
                  <a:lnTo>
                    <a:pt x="1081726" y="289378"/>
                  </a:lnTo>
                  <a:lnTo>
                    <a:pt x="1100627" y="245513"/>
                  </a:lnTo>
                  <a:lnTo>
                    <a:pt x="1110291" y="193550"/>
                  </a:lnTo>
                  <a:lnTo>
                    <a:pt x="1111503" y="164858"/>
                  </a:lnTo>
                  <a:lnTo>
                    <a:pt x="1110291" y="136024"/>
                  </a:lnTo>
                  <a:lnTo>
                    <a:pt x="1100627" y="84066"/>
                  </a:lnTo>
                  <a:lnTo>
                    <a:pt x="1081726" y="40506"/>
                  </a:lnTo>
                  <a:lnTo>
                    <a:pt x="1055731" y="10032"/>
                  </a:lnTo>
                  <a:lnTo>
                    <a:pt x="1040256" y="0"/>
                  </a:lnTo>
                  <a:close/>
                </a:path>
                <a:path w="1111884" h="330200">
                  <a:moveTo>
                    <a:pt x="71247" y="0"/>
                  </a:moveTo>
                  <a:lnTo>
                    <a:pt x="29831" y="40506"/>
                  </a:lnTo>
                  <a:lnTo>
                    <a:pt x="10876" y="84066"/>
                  </a:lnTo>
                  <a:lnTo>
                    <a:pt x="1212" y="136024"/>
                  </a:lnTo>
                  <a:lnTo>
                    <a:pt x="0" y="164858"/>
                  </a:lnTo>
                  <a:lnTo>
                    <a:pt x="1212" y="193550"/>
                  </a:lnTo>
                  <a:lnTo>
                    <a:pt x="10876" y="245513"/>
                  </a:lnTo>
                  <a:lnTo>
                    <a:pt x="29831" y="289378"/>
                  </a:lnTo>
                  <a:lnTo>
                    <a:pt x="55790" y="319948"/>
                  </a:lnTo>
                  <a:lnTo>
                    <a:pt x="71247" y="329920"/>
                  </a:lnTo>
                  <a:lnTo>
                    <a:pt x="74422" y="322110"/>
                  </a:lnTo>
                  <a:lnTo>
                    <a:pt x="62065" y="312087"/>
                  </a:lnTo>
                  <a:lnTo>
                    <a:pt x="51101" y="299011"/>
                  </a:lnTo>
                  <a:lnTo>
                    <a:pt x="33400" y="263702"/>
                  </a:lnTo>
                  <a:lnTo>
                    <a:pt x="22367" y="218335"/>
                  </a:lnTo>
                  <a:lnTo>
                    <a:pt x="18668" y="165061"/>
                  </a:lnTo>
                  <a:lnTo>
                    <a:pt x="19599" y="136989"/>
                  </a:lnTo>
                  <a:lnTo>
                    <a:pt x="27080" y="87345"/>
                  </a:lnTo>
                  <a:lnTo>
                    <a:pt x="41775" y="46790"/>
                  </a:lnTo>
                  <a:lnTo>
                    <a:pt x="74422" y="7810"/>
                  </a:lnTo>
                  <a:lnTo>
                    <a:pt x="712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5962777" y="4168140"/>
              <a:ext cx="799465" cy="133350"/>
            </a:xfrm>
            <a:custGeom>
              <a:avLst/>
              <a:gdLst/>
              <a:ahLst/>
              <a:cxnLst/>
              <a:rect l="l" t="t" r="r" b="b"/>
              <a:pathLst>
                <a:path w="799465" h="133350">
                  <a:moveTo>
                    <a:pt x="31115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128270"/>
                  </a:lnTo>
                  <a:lnTo>
                    <a:pt x="0" y="133350"/>
                  </a:lnTo>
                  <a:lnTo>
                    <a:pt x="31115" y="133350"/>
                  </a:lnTo>
                  <a:lnTo>
                    <a:pt x="31115" y="128270"/>
                  </a:lnTo>
                  <a:lnTo>
                    <a:pt x="11684" y="128270"/>
                  </a:lnTo>
                  <a:lnTo>
                    <a:pt x="11684" y="5080"/>
                  </a:lnTo>
                  <a:lnTo>
                    <a:pt x="31115" y="5080"/>
                  </a:lnTo>
                  <a:lnTo>
                    <a:pt x="31115" y="0"/>
                  </a:lnTo>
                  <a:close/>
                </a:path>
                <a:path w="799465" h="133350">
                  <a:moveTo>
                    <a:pt x="151638" y="0"/>
                  </a:moveTo>
                  <a:lnTo>
                    <a:pt x="120523" y="0"/>
                  </a:lnTo>
                  <a:lnTo>
                    <a:pt x="120523" y="5080"/>
                  </a:lnTo>
                  <a:lnTo>
                    <a:pt x="140081" y="5080"/>
                  </a:lnTo>
                  <a:lnTo>
                    <a:pt x="140081" y="128270"/>
                  </a:lnTo>
                  <a:lnTo>
                    <a:pt x="120523" y="128270"/>
                  </a:lnTo>
                  <a:lnTo>
                    <a:pt x="120523" y="133350"/>
                  </a:lnTo>
                  <a:lnTo>
                    <a:pt x="151638" y="133350"/>
                  </a:lnTo>
                  <a:lnTo>
                    <a:pt x="151638" y="128270"/>
                  </a:lnTo>
                  <a:lnTo>
                    <a:pt x="151638" y="5080"/>
                  </a:lnTo>
                  <a:lnTo>
                    <a:pt x="151638" y="0"/>
                  </a:lnTo>
                  <a:close/>
                </a:path>
                <a:path w="799465" h="133350">
                  <a:moveTo>
                    <a:pt x="678815" y="0"/>
                  </a:moveTo>
                  <a:lnTo>
                    <a:pt x="647700" y="0"/>
                  </a:lnTo>
                  <a:lnTo>
                    <a:pt x="647700" y="5080"/>
                  </a:lnTo>
                  <a:lnTo>
                    <a:pt x="647700" y="128270"/>
                  </a:lnTo>
                  <a:lnTo>
                    <a:pt x="647700" y="133350"/>
                  </a:lnTo>
                  <a:lnTo>
                    <a:pt x="678815" y="133350"/>
                  </a:lnTo>
                  <a:lnTo>
                    <a:pt x="678815" y="128270"/>
                  </a:lnTo>
                  <a:lnTo>
                    <a:pt x="659371" y="128270"/>
                  </a:lnTo>
                  <a:lnTo>
                    <a:pt x="659371" y="5080"/>
                  </a:lnTo>
                  <a:lnTo>
                    <a:pt x="678815" y="5080"/>
                  </a:lnTo>
                  <a:lnTo>
                    <a:pt x="678815" y="0"/>
                  </a:lnTo>
                  <a:close/>
                </a:path>
                <a:path w="799465" h="133350">
                  <a:moveTo>
                    <a:pt x="799338" y="0"/>
                  </a:moveTo>
                  <a:lnTo>
                    <a:pt x="768223" y="0"/>
                  </a:lnTo>
                  <a:lnTo>
                    <a:pt x="768223" y="5080"/>
                  </a:lnTo>
                  <a:lnTo>
                    <a:pt x="787781" y="5080"/>
                  </a:lnTo>
                  <a:lnTo>
                    <a:pt x="787781" y="128270"/>
                  </a:lnTo>
                  <a:lnTo>
                    <a:pt x="768223" y="128270"/>
                  </a:lnTo>
                  <a:lnTo>
                    <a:pt x="768223" y="133350"/>
                  </a:lnTo>
                  <a:lnTo>
                    <a:pt x="799338" y="133350"/>
                  </a:lnTo>
                  <a:lnTo>
                    <a:pt x="799338" y="128270"/>
                  </a:lnTo>
                  <a:lnTo>
                    <a:pt x="799338" y="5080"/>
                  </a:lnTo>
                  <a:lnTo>
                    <a:pt x="799338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 txBox="1"/>
          <p:nvPr/>
        </p:nvSpPr>
        <p:spPr>
          <a:xfrm>
            <a:off x="5330190" y="4178300"/>
            <a:ext cx="1452880" cy="3219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ts val="1420"/>
              </a:lnSpc>
              <a:spcBef>
                <a:spcPts val="130"/>
              </a:spcBef>
              <a:tabLst>
                <a:tab pos="517525" algn="l"/>
              </a:tabLst>
            </a:pPr>
            <a:r>
              <a:rPr dirty="0" sz="1550">
                <a:solidFill>
                  <a:srgbClr val="FF40FF"/>
                </a:solidFill>
                <a:latin typeface="Cambria Math"/>
                <a:cs typeface="Cambria Math"/>
              </a:rPr>
              <a:t>=</a:t>
            </a:r>
            <a:r>
              <a:rPr dirty="0" sz="1550" spc="14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𝑔</a:t>
            </a:r>
            <a:r>
              <a:rPr dirty="0" sz="1550">
                <a:latin typeface="Cambria Math"/>
                <a:cs typeface="Cambria Math"/>
              </a:rPr>
              <a:t>	𝑧</a:t>
            </a:r>
            <a:r>
              <a:rPr dirty="0" sz="1550" spc="100">
                <a:latin typeface="Cambria Math"/>
                <a:cs typeface="Cambria Math"/>
              </a:rPr>
              <a:t> </a:t>
            </a:r>
            <a:r>
              <a:rPr dirty="0" baseline="40404" sz="1650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r>
              <a:rPr dirty="0" baseline="40404" sz="1650" spc="487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,</a:t>
            </a:r>
            <a:r>
              <a:rPr dirty="0" sz="1550" spc="-6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…</a:t>
            </a:r>
            <a:r>
              <a:rPr dirty="0" sz="1550" spc="-2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,</a:t>
            </a:r>
            <a:r>
              <a:rPr dirty="0" sz="1550" spc="-13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𝑧</a:t>
            </a:r>
            <a:r>
              <a:rPr dirty="0" sz="1550" spc="185">
                <a:latin typeface="Cambria Math"/>
                <a:cs typeface="Cambria Math"/>
              </a:rPr>
              <a:t> </a:t>
            </a:r>
            <a:r>
              <a:rPr dirty="0" baseline="40404" sz="1650" spc="-75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baseline="40404" sz="1650">
              <a:latin typeface="Cambria Math"/>
              <a:cs typeface="Cambria Math"/>
            </a:endParaRPr>
          </a:p>
          <a:p>
            <a:pPr marL="594360">
              <a:lnSpc>
                <a:spcPts val="880"/>
              </a:lnSpc>
              <a:tabLst>
                <a:tab pos="1242060" algn="l"/>
              </a:tabLst>
            </a:pPr>
            <a:r>
              <a:rPr dirty="0" sz="1100" spc="-5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sz="110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dirty="0" sz="1100" spc="35">
                <a:solidFill>
                  <a:srgbClr val="7030A0"/>
                </a:solidFill>
                <a:latin typeface="Cambria Math"/>
                <a:cs typeface="Cambria Math"/>
              </a:rPr>
              <a:t>10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93" name="object 93" descr=""/>
          <p:cNvSpPr/>
          <p:nvPr/>
        </p:nvSpPr>
        <p:spPr>
          <a:xfrm>
            <a:off x="332765" y="1454530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44" y="0"/>
                </a:moveTo>
                <a:lnTo>
                  <a:pt x="85089" y="7620"/>
                </a:lnTo>
                <a:lnTo>
                  <a:pt x="105181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81" y="36830"/>
                </a:lnTo>
                <a:lnTo>
                  <a:pt x="85089" y="54229"/>
                </a:lnTo>
                <a:lnTo>
                  <a:pt x="91744" y="61849"/>
                </a:lnTo>
                <a:lnTo>
                  <a:pt x="123253" y="34544"/>
                </a:lnTo>
                <a:lnTo>
                  <a:pt x="123253" y="27305"/>
                </a:lnTo>
                <a:lnTo>
                  <a:pt x="9174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 txBox="1"/>
          <p:nvPr/>
        </p:nvSpPr>
        <p:spPr>
          <a:xfrm>
            <a:off x="320357" y="1389951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95" name="object 95" descr=""/>
          <p:cNvGrpSpPr/>
          <p:nvPr/>
        </p:nvGrpSpPr>
        <p:grpSpPr>
          <a:xfrm>
            <a:off x="9525" y="685800"/>
            <a:ext cx="3800475" cy="1200150"/>
            <a:chOff x="9525" y="685800"/>
            <a:chExt cx="3800475" cy="1200150"/>
          </a:xfrm>
        </p:grpSpPr>
        <p:sp>
          <p:nvSpPr>
            <p:cNvPr id="96" name="object 96" descr=""/>
            <p:cNvSpPr/>
            <p:nvPr/>
          </p:nvSpPr>
          <p:spPr>
            <a:xfrm>
              <a:off x="219075" y="17716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25" y="1285875"/>
              <a:ext cx="180975" cy="180975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9025" y="685800"/>
              <a:ext cx="180975" cy="180975"/>
            </a:xfrm>
            <a:prstGeom prst="rect">
              <a:avLst/>
            </a:prstGeom>
          </p:spPr>
        </p:pic>
      </p:grpSp>
      <p:sp>
        <p:nvSpPr>
          <p:cNvPr id="99" name="object 99" descr=""/>
          <p:cNvSpPr txBox="1"/>
          <p:nvPr/>
        </p:nvSpPr>
        <p:spPr>
          <a:xfrm>
            <a:off x="849630" y="1650619"/>
            <a:ext cx="1060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1863470" y="1640839"/>
            <a:ext cx="1060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2210180" y="1301749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1191577" y="1295018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pic>
        <p:nvPicPr>
          <p:cNvPr id="103" name="object 10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29400" y="1695450"/>
            <a:ext cx="180975" cy="171450"/>
          </a:xfrm>
          <a:prstGeom prst="rect">
            <a:avLst/>
          </a:prstGeom>
        </p:spPr>
      </p:pic>
      <p:pic>
        <p:nvPicPr>
          <p:cNvPr id="104" name="object 10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29425" y="3086100"/>
            <a:ext cx="180975" cy="171450"/>
          </a:xfrm>
          <a:prstGeom prst="rect">
            <a:avLst/>
          </a:prstGeom>
        </p:spPr>
      </p:pic>
      <p:sp>
        <p:nvSpPr>
          <p:cNvPr id="105" name="object 105" descr=""/>
          <p:cNvSpPr txBox="1"/>
          <p:nvPr/>
        </p:nvSpPr>
        <p:spPr>
          <a:xfrm>
            <a:off x="2920745" y="1644078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6" name="object 106" descr=""/>
          <p:cNvSpPr/>
          <p:nvPr/>
        </p:nvSpPr>
        <p:spPr>
          <a:xfrm>
            <a:off x="3552825" y="4217009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29">
                <a:moveTo>
                  <a:pt x="91821" y="0"/>
                </a:moveTo>
                <a:lnTo>
                  <a:pt x="85089" y="7531"/>
                </a:lnTo>
                <a:lnTo>
                  <a:pt x="105283" y="24980"/>
                </a:lnTo>
                <a:lnTo>
                  <a:pt x="0" y="24980"/>
                </a:lnTo>
                <a:lnTo>
                  <a:pt x="0" y="36791"/>
                </a:lnTo>
                <a:lnTo>
                  <a:pt x="105283" y="36791"/>
                </a:lnTo>
                <a:lnTo>
                  <a:pt x="85089" y="54241"/>
                </a:lnTo>
                <a:lnTo>
                  <a:pt x="91821" y="61772"/>
                </a:lnTo>
                <a:lnTo>
                  <a:pt x="123316" y="34531"/>
                </a:lnTo>
                <a:lnTo>
                  <a:pt x="123316" y="27241"/>
                </a:lnTo>
                <a:lnTo>
                  <a:pt x="91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 txBox="1"/>
          <p:nvPr/>
        </p:nvSpPr>
        <p:spPr>
          <a:xfrm>
            <a:off x="3518534" y="4061777"/>
            <a:ext cx="65913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15">
                <a:latin typeface="Cambria Math"/>
                <a:cs typeface="Cambria Math"/>
              </a:rPr>
              <a:t>a</a:t>
            </a:r>
            <a:r>
              <a:rPr dirty="0" sz="1500" spc="-1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r>
              <a:rPr dirty="0" baseline="-20833" sz="3000" spc="-15">
                <a:latin typeface="Verdana"/>
                <a:cs typeface="Verdana"/>
              </a:rPr>
              <a:t>=</a:t>
            </a:r>
            <a:endParaRPr baseline="-20833" sz="3000">
              <a:latin typeface="Verdana"/>
              <a:cs typeface="Verdana"/>
            </a:endParaRPr>
          </a:p>
        </p:txBody>
      </p:sp>
      <p:sp>
        <p:nvSpPr>
          <p:cNvPr id="108" name="object 108" descr=""/>
          <p:cNvSpPr/>
          <p:nvPr/>
        </p:nvSpPr>
        <p:spPr>
          <a:xfrm>
            <a:off x="3981450" y="7905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0"/>
                </a:moveTo>
                <a:lnTo>
                  <a:pt x="0" y="0"/>
                </a:lnTo>
                <a:lnTo>
                  <a:pt x="0" y="190500"/>
                </a:lnTo>
                <a:lnTo>
                  <a:pt x="190500" y="190500"/>
                </a:lnTo>
                <a:lnTo>
                  <a:pt x="190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5648325" y="790575"/>
            <a:ext cx="200025" cy="200025"/>
          </a:xfrm>
          <a:custGeom>
            <a:avLst/>
            <a:gdLst/>
            <a:ahLst/>
            <a:cxnLst/>
            <a:rect l="l" t="t" r="r" b="b"/>
            <a:pathLst>
              <a:path w="200025" h="200025">
                <a:moveTo>
                  <a:pt x="200025" y="0"/>
                </a:moveTo>
                <a:lnTo>
                  <a:pt x="0" y="0"/>
                </a:lnTo>
                <a:lnTo>
                  <a:pt x="0" y="200025"/>
                </a:lnTo>
                <a:lnTo>
                  <a:pt x="200025" y="200025"/>
                </a:lnTo>
                <a:lnTo>
                  <a:pt x="2000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/>
          <p:nvPr/>
        </p:nvSpPr>
        <p:spPr>
          <a:xfrm>
            <a:off x="6286500" y="78104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0"/>
                </a:moveTo>
                <a:lnTo>
                  <a:pt x="0" y="0"/>
                </a:lnTo>
                <a:lnTo>
                  <a:pt x="0" y="190500"/>
                </a:lnTo>
                <a:lnTo>
                  <a:pt x="190500" y="190500"/>
                </a:lnTo>
                <a:lnTo>
                  <a:pt x="190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 txBox="1"/>
          <p:nvPr/>
        </p:nvSpPr>
        <p:spPr>
          <a:xfrm>
            <a:off x="6324980" y="430847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2" name="object 112" descr=""/>
          <p:cNvSpPr/>
          <p:nvPr/>
        </p:nvSpPr>
        <p:spPr>
          <a:xfrm>
            <a:off x="6330950" y="1071372"/>
            <a:ext cx="104775" cy="9525"/>
          </a:xfrm>
          <a:custGeom>
            <a:avLst/>
            <a:gdLst/>
            <a:ahLst/>
            <a:cxnLst/>
            <a:rect l="l" t="t" r="r" b="b"/>
            <a:pathLst>
              <a:path w="104775" h="9525">
                <a:moveTo>
                  <a:pt x="104775" y="0"/>
                </a:moveTo>
                <a:lnTo>
                  <a:pt x="0" y="0"/>
                </a:lnTo>
                <a:lnTo>
                  <a:pt x="0" y="9525"/>
                </a:lnTo>
                <a:lnTo>
                  <a:pt x="104775" y="9525"/>
                </a:lnTo>
                <a:lnTo>
                  <a:pt x="104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3" name="object 113" descr=""/>
          <p:cNvGrpSpPr/>
          <p:nvPr/>
        </p:nvGrpSpPr>
        <p:grpSpPr>
          <a:xfrm>
            <a:off x="4267200" y="676275"/>
            <a:ext cx="542925" cy="304800"/>
            <a:chOff x="4267200" y="676275"/>
            <a:chExt cx="542925" cy="304800"/>
          </a:xfrm>
        </p:grpSpPr>
        <p:sp>
          <p:nvSpPr>
            <p:cNvPr id="114" name="object 114" descr=""/>
            <p:cNvSpPr/>
            <p:nvPr/>
          </p:nvSpPr>
          <p:spPr>
            <a:xfrm>
              <a:off x="4619625" y="79057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190500" y="0"/>
                  </a:moveTo>
                  <a:lnTo>
                    <a:pt x="0" y="0"/>
                  </a:lnTo>
                  <a:lnTo>
                    <a:pt x="0" y="190500"/>
                  </a:lnTo>
                  <a:lnTo>
                    <a:pt x="1905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7200" y="676275"/>
              <a:ext cx="180975" cy="180975"/>
            </a:xfrm>
            <a:prstGeom prst="rect">
              <a:avLst/>
            </a:prstGeom>
          </p:spPr>
        </p:pic>
      </p:grpSp>
      <p:grpSp>
        <p:nvGrpSpPr>
          <p:cNvPr id="116" name="object 116" descr=""/>
          <p:cNvGrpSpPr/>
          <p:nvPr/>
        </p:nvGrpSpPr>
        <p:grpSpPr>
          <a:xfrm>
            <a:off x="7258050" y="552450"/>
            <a:ext cx="381000" cy="209550"/>
            <a:chOff x="7258050" y="552450"/>
            <a:chExt cx="381000" cy="209550"/>
          </a:xfrm>
        </p:grpSpPr>
        <p:sp>
          <p:nvSpPr>
            <p:cNvPr id="117" name="object 117" descr=""/>
            <p:cNvSpPr/>
            <p:nvPr/>
          </p:nvSpPr>
          <p:spPr>
            <a:xfrm>
              <a:off x="7448550" y="571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190500" y="0"/>
                  </a:moveTo>
                  <a:lnTo>
                    <a:pt x="0" y="0"/>
                  </a:lnTo>
                  <a:lnTo>
                    <a:pt x="0" y="190500"/>
                  </a:lnTo>
                  <a:lnTo>
                    <a:pt x="1905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7258050" y="552450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90550" y="0"/>
                  </a:moveTo>
                  <a:lnTo>
                    <a:pt x="55292" y="7110"/>
                  </a:lnTo>
                  <a:lnTo>
                    <a:pt x="26511" y="26495"/>
                  </a:lnTo>
                  <a:lnTo>
                    <a:pt x="7112" y="55239"/>
                  </a:lnTo>
                  <a:lnTo>
                    <a:pt x="0" y="90424"/>
                  </a:lnTo>
                  <a:lnTo>
                    <a:pt x="7111" y="125682"/>
                  </a:lnTo>
                  <a:lnTo>
                    <a:pt x="26511" y="154463"/>
                  </a:lnTo>
                  <a:lnTo>
                    <a:pt x="55292" y="173862"/>
                  </a:lnTo>
                  <a:lnTo>
                    <a:pt x="90550" y="180975"/>
                  </a:lnTo>
                  <a:lnTo>
                    <a:pt x="125735" y="173862"/>
                  </a:lnTo>
                  <a:lnTo>
                    <a:pt x="154479" y="154463"/>
                  </a:lnTo>
                  <a:lnTo>
                    <a:pt x="173864" y="125682"/>
                  </a:lnTo>
                  <a:lnTo>
                    <a:pt x="180975" y="90424"/>
                  </a:lnTo>
                  <a:lnTo>
                    <a:pt x="173864" y="55239"/>
                  </a:lnTo>
                  <a:lnTo>
                    <a:pt x="154479" y="26495"/>
                  </a:lnTo>
                  <a:lnTo>
                    <a:pt x="125735" y="711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FA00">
                <a:alpha val="897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 descr=""/>
          <p:cNvSpPr/>
          <p:nvPr/>
        </p:nvSpPr>
        <p:spPr>
          <a:xfrm>
            <a:off x="6534150" y="22383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0"/>
                </a:moveTo>
                <a:lnTo>
                  <a:pt x="0" y="0"/>
                </a:lnTo>
                <a:lnTo>
                  <a:pt x="0" y="190500"/>
                </a:lnTo>
                <a:lnTo>
                  <a:pt x="190500" y="190500"/>
                </a:lnTo>
                <a:lnTo>
                  <a:pt x="190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/>
          <p:nvPr/>
        </p:nvSpPr>
        <p:spPr>
          <a:xfrm>
            <a:off x="7705725" y="20288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0"/>
                </a:moveTo>
                <a:lnTo>
                  <a:pt x="0" y="0"/>
                </a:lnTo>
                <a:lnTo>
                  <a:pt x="0" y="190500"/>
                </a:lnTo>
                <a:lnTo>
                  <a:pt x="190500" y="190500"/>
                </a:lnTo>
                <a:lnTo>
                  <a:pt x="190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 descr=""/>
          <p:cNvSpPr/>
          <p:nvPr/>
        </p:nvSpPr>
        <p:spPr>
          <a:xfrm>
            <a:off x="7200900" y="2466974"/>
            <a:ext cx="1228725" cy="142875"/>
          </a:xfrm>
          <a:custGeom>
            <a:avLst/>
            <a:gdLst/>
            <a:ahLst/>
            <a:cxnLst/>
            <a:rect l="l" t="t" r="r" b="b"/>
            <a:pathLst>
              <a:path w="1228725" h="142875">
                <a:moveTo>
                  <a:pt x="133350" y="0"/>
                </a:moveTo>
                <a:lnTo>
                  <a:pt x="0" y="0"/>
                </a:lnTo>
                <a:lnTo>
                  <a:pt x="0" y="133350"/>
                </a:lnTo>
                <a:lnTo>
                  <a:pt x="133350" y="133350"/>
                </a:lnTo>
                <a:lnTo>
                  <a:pt x="133350" y="0"/>
                </a:lnTo>
                <a:close/>
              </a:path>
              <a:path w="1228725" h="142875">
                <a:moveTo>
                  <a:pt x="1228725" y="0"/>
                </a:moveTo>
                <a:lnTo>
                  <a:pt x="1009650" y="0"/>
                </a:lnTo>
                <a:lnTo>
                  <a:pt x="1009650" y="142875"/>
                </a:lnTo>
                <a:lnTo>
                  <a:pt x="1228725" y="142875"/>
                </a:lnTo>
                <a:lnTo>
                  <a:pt x="1228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/>
          <p:nvPr/>
        </p:nvSpPr>
        <p:spPr>
          <a:xfrm>
            <a:off x="4591050" y="22383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0"/>
                </a:moveTo>
                <a:lnTo>
                  <a:pt x="0" y="0"/>
                </a:lnTo>
                <a:lnTo>
                  <a:pt x="0" y="190500"/>
                </a:lnTo>
                <a:lnTo>
                  <a:pt x="190500" y="190500"/>
                </a:lnTo>
                <a:lnTo>
                  <a:pt x="190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/>
          <p:nvPr/>
        </p:nvSpPr>
        <p:spPr>
          <a:xfrm>
            <a:off x="5638800" y="22383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0"/>
                </a:moveTo>
                <a:lnTo>
                  <a:pt x="0" y="0"/>
                </a:lnTo>
                <a:lnTo>
                  <a:pt x="0" y="190500"/>
                </a:lnTo>
                <a:lnTo>
                  <a:pt x="190500" y="190500"/>
                </a:lnTo>
                <a:lnTo>
                  <a:pt x="190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/>
          <p:nvPr/>
        </p:nvSpPr>
        <p:spPr>
          <a:xfrm>
            <a:off x="3952875" y="22383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0"/>
                </a:moveTo>
                <a:lnTo>
                  <a:pt x="0" y="0"/>
                </a:lnTo>
                <a:lnTo>
                  <a:pt x="0" y="190500"/>
                </a:lnTo>
                <a:lnTo>
                  <a:pt x="190500" y="190500"/>
                </a:lnTo>
                <a:lnTo>
                  <a:pt x="190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5" name="object 12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24550" y="742950"/>
            <a:ext cx="180975" cy="180975"/>
          </a:xfrm>
          <a:prstGeom prst="rect">
            <a:avLst/>
          </a:prstGeom>
        </p:spPr>
      </p:pic>
      <p:grpSp>
        <p:nvGrpSpPr>
          <p:cNvPr id="126" name="object 126" descr=""/>
          <p:cNvGrpSpPr/>
          <p:nvPr/>
        </p:nvGrpSpPr>
        <p:grpSpPr>
          <a:xfrm>
            <a:off x="6753225" y="933450"/>
            <a:ext cx="1428750" cy="219075"/>
            <a:chOff x="6753225" y="933450"/>
            <a:chExt cx="1428750" cy="219075"/>
          </a:xfrm>
        </p:grpSpPr>
        <p:sp>
          <p:nvSpPr>
            <p:cNvPr id="127" name="object 127" descr=""/>
            <p:cNvSpPr/>
            <p:nvPr/>
          </p:nvSpPr>
          <p:spPr>
            <a:xfrm>
              <a:off x="6943725" y="1009649"/>
              <a:ext cx="1238250" cy="142875"/>
            </a:xfrm>
            <a:custGeom>
              <a:avLst/>
              <a:gdLst/>
              <a:ahLst/>
              <a:cxnLst/>
              <a:rect l="l" t="t" r="r" b="b"/>
              <a:pathLst>
                <a:path w="1238250" h="142875">
                  <a:moveTo>
                    <a:pt x="142875" y="9525"/>
                  </a:moveTo>
                  <a:lnTo>
                    <a:pt x="0" y="9525"/>
                  </a:lnTo>
                  <a:lnTo>
                    <a:pt x="0" y="142875"/>
                  </a:lnTo>
                  <a:lnTo>
                    <a:pt x="142875" y="142875"/>
                  </a:lnTo>
                  <a:lnTo>
                    <a:pt x="142875" y="9525"/>
                  </a:lnTo>
                  <a:close/>
                </a:path>
                <a:path w="1238250" h="142875">
                  <a:moveTo>
                    <a:pt x="1238250" y="0"/>
                  </a:moveTo>
                  <a:lnTo>
                    <a:pt x="1019175" y="0"/>
                  </a:lnTo>
                  <a:lnTo>
                    <a:pt x="1019175" y="142875"/>
                  </a:lnTo>
                  <a:lnTo>
                    <a:pt x="1238250" y="142875"/>
                  </a:lnTo>
                  <a:lnTo>
                    <a:pt x="1238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6753225" y="933449"/>
              <a:ext cx="1247775" cy="180975"/>
            </a:xfrm>
            <a:custGeom>
              <a:avLst/>
              <a:gdLst/>
              <a:ahLst/>
              <a:cxnLst/>
              <a:rect l="l" t="t" r="r" b="b"/>
              <a:pathLst>
                <a:path w="1247775" h="180975">
                  <a:moveTo>
                    <a:pt x="180975" y="90424"/>
                  </a:moveTo>
                  <a:lnTo>
                    <a:pt x="173863" y="55245"/>
                  </a:lnTo>
                  <a:lnTo>
                    <a:pt x="154470" y="26504"/>
                  </a:lnTo>
                  <a:lnTo>
                    <a:pt x="125730" y="7112"/>
                  </a:lnTo>
                  <a:lnTo>
                    <a:pt x="90551" y="0"/>
                  </a:lnTo>
                  <a:lnTo>
                    <a:pt x="55283" y="7112"/>
                  </a:lnTo>
                  <a:lnTo>
                    <a:pt x="26504" y="26504"/>
                  </a:lnTo>
                  <a:lnTo>
                    <a:pt x="7112" y="55245"/>
                  </a:lnTo>
                  <a:lnTo>
                    <a:pt x="0" y="90424"/>
                  </a:lnTo>
                  <a:lnTo>
                    <a:pt x="7112" y="125691"/>
                  </a:lnTo>
                  <a:lnTo>
                    <a:pt x="26504" y="154470"/>
                  </a:lnTo>
                  <a:lnTo>
                    <a:pt x="55283" y="173863"/>
                  </a:lnTo>
                  <a:lnTo>
                    <a:pt x="90551" y="180975"/>
                  </a:lnTo>
                  <a:lnTo>
                    <a:pt x="125730" y="173863"/>
                  </a:lnTo>
                  <a:lnTo>
                    <a:pt x="154470" y="154470"/>
                  </a:lnTo>
                  <a:lnTo>
                    <a:pt x="173863" y="125691"/>
                  </a:lnTo>
                  <a:lnTo>
                    <a:pt x="180975" y="90424"/>
                  </a:lnTo>
                  <a:close/>
                </a:path>
                <a:path w="1247775" h="180975">
                  <a:moveTo>
                    <a:pt x="1247775" y="90424"/>
                  </a:moveTo>
                  <a:lnTo>
                    <a:pt x="1240663" y="55245"/>
                  </a:lnTo>
                  <a:lnTo>
                    <a:pt x="1221270" y="26504"/>
                  </a:lnTo>
                  <a:lnTo>
                    <a:pt x="1192530" y="7112"/>
                  </a:lnTo>
                  <a:lnTo>
                    <a:pt x="1157351" y="0"/>
                  </a:lnTo>
                  <a:lnTo>
                    <a:pt x="1122083" y="7112"/>
                  </a:lnTo>
                  <a:lnTo>
                    <a:pt x="1093304" y="26504"/>
                  </a:lnTo>
                  <a:lnTo>
                    <a:pt x="1073912" y="55245"/>
                  </a:lnTo>
                  <a:lnTo>
                    <a:pt x="1066800" y="90424"/>
                  </a:lnTo>
                  <a:lnTo>
                    <a:pt x="1073912" y="125691"/>
                  </a:lnTo>
                  <a:lnTo>
                    <a:pt x="1093304" y="154470"/>
                  </a:lnTo>
                  <a:lnTo>
                    <a:pt x="1122083" y="173863"/>
                  </a:lnTo>
                  <a:lnTo>
                    <a:pt x="1157351" y="180975"/>
                  </a:lnTo>
                  <a:lnTo>
                    <a:pt x="1192530" y="173863"/>
                  </a:lnTo>
                  <a:lnTo>
                    <a:pt x="1221270" y="154470"/>
                  </a:lnTo>
                  <a:lnTo>
                    <a:pt x="1240663" y="125691"/>
                  </a:lnTo>
                  <a:lnTo>
                    <a:pt x="1247775" y="90424"/>
                  </a:lnTo>
                  <a:close/>
                </a:path>
              </a:pathLst>
            </a:custGeom>
            <a:solidFill>
              <a:srgbClr val="00FA00">
                <a:alpha val="897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135" y="144081"/>
            <a:ext cx="468058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MNIST</a:t>
            </a:r>
            <a:r>
              <a:rPr dirty="0" spc="-55"/>
              <a:t> </a:t>
            </a:r>
            <a:r>
              <a:rPr dirty="0"/>
              <a:t>with</a:t>
            </a:r>
            <a:r>
              <a:rPr dirty="0" spc="-30"/>
              <a:t> </a:t>
            </a:r>
            <a:r>
              <a:rPr dirty="0" spc="-10"/>
              <a:t>softmax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69124" y="1079753"/>
            <a:ext cx="116205" cy="32384"/>
          </a:xfrm>
          <a:custGeom>
            <a:avLst/>
            <a:gdLst/>
            <a:ahLst/>
            <a:cxnLst/>
            <a:rect l="l" t="t" r="r" b="b"/>
            <a:pathLst>
              <a:path w="116204" h="32384">
                <a:moveTo>
                  <a:pt x="99415" y="0"/>
                </a:moveTo>
                <a:lnTo>
                  <a:pt x="95973" y="3937"/>
                </a:lnTo>
                <a:lnTo>
                  <a:pt x="106387" y="13081"/>
                </a:lnTo>
                <a:lnTo>
                  <a:pt x="0" y="13081"/>
                </a:lnTo>
                <a:lnTo>
                  <a:pt x="0" y="19176"/>
                </a:lnTo>
                <a:lnTo>
                  <a:pt x="106387" y="19176"/>
                </a:lnTo>
                <a:lnTo>
                  <a:pt x="95973" y="28194"/>
                </a:lnTo>
                <a:lnTo>
                  <a:pt x="99415" y="32131"/>
                </a:lnTo>
                <a:lnTo>
                  <a:pt x="115760" y="17907"/>
                </a:lnTo>
                <a:lnTo>
                  <a:pt x="115760" y="14224"/>
                </a:lnTo>
                <a:lnTo>
                  <a:pt x="99415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625" y="1004188"/>
            <a:ext cx="205219" cy="17284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36257" y="993203"/>
            <a:ext cx="5651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1904" sz="2100">
                <a:solidFill>
                  <a:srgbClr val="FF40FF"/>
                </a:solidFill>
                <a:latin typeface="Cambria Math"/>
                <a:cs typeface="Cambria Math"/>
              </a:rPr>
              <a:t>𝑓</a:t>
            </a:r>
            <a:r>
              <a:rPr dirty="0" sz="105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latin typeface="Cambria Math"/>
                <a:cs typeface="Cambria Math"/>
              </a:rPr>
              <a:t>,</a:t>
            </a:r>
            <a:r>
              <a:rPr dirty="0" sz="10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150">
                <a:solidFill>
                  <a:srgbClr val="0096FF"/>
                </a:solidFill>
                <a:latin typeface="Cambria Math"/>
                <a:cs typeface="Cambria Math"/>
              </a:rPr>
              <a:t>  </a:t>
            </a:r>
            <a:r>
              <a:rPr dirty="0" baseline="11904" sz="2100" spc="-75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baseline="11904" sz="21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1892" y="954722"/>
            <a:ext cx="23622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25">
                <a:latin typeface="Cambria Math"/>
                <a:cs typeface="Cambria Math"/>
              </a:rPr>
              <a:t>=?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14661" y="2819654"/>
            <a:ext cx="859155" cy="219075"/>
            <a:chOff x="314661" y="2819654"/>
            <a:chExt cx="859155" cy="219075"/>
          </a:xfrm>
        </p:grpSpPr>
        <p:sp>
          <p:nvSpPr>
            <p:cNvPr id="8" name="object 8" descr=""/>
            <p:cNvSpPr/>
            <p:nvPr/>
          </p:nvSpPr>
          <p:spPr>
            <a:xfrm>
              <a:off x="314655" y="2819653"/>
              <a:ext cx="859155" cy="219075"/>
            </a:xfrm>
            <a:custGeom>
              <a:avLst/>
              <a:gdLst/>
              <a:ahLst/>
              <a:cxnLst/>
              <a:rect l="l" t="t" r="r" b="b"/>
              <a:pathLst>
                <a:path w="859155" h="219075">
                  <a:moveTo>
                    <a:pt x="59651" y="7239"/>
                  </a:moveTo>
                  <a:lnTo>
                    <a:pt x="57442" y="0"/>
                  </a:lnTo>
                  <a:lnTo>
                    <a:pt x="44437" y="5080"/>
                  </a:lnTo>
                  <a:lnTo>
                    <a:pt x="33020" y="13042"/>
                  </a:lnTo>
                  <a:lnTo>
                    <a:pt x="8394" y="53441"/>
                  </a:lnTo>
                  <a:lnTo>
                    <a:pt x="0" y="109474"/>
                  </a:lnTo>
                  <a:lnTo>
                    <a:pt x="927" y="129349"/>
                  </a:lnTo>
                  <a:lnTo>
                    <a:pt x="14935" y="181102"/>
                  </a:lnTo>
                  <a:lnTo>
                    <a:pt x="44437" y="213626"/>
                  </a:lnTo>
                  <a:lnTo>
                    <a:pt x="57442" y="218694"/>
                  </a:lnTo>
                  <a:lnTo>
                    <a:pt x="59651" y="211455"/>
                  </a:lnTo>
                  <a:lnTo>
                    <a:pt x="49593" y="206197"/>
                  </a:lnTo>
                  <a:lnTo>
                    <a:pt x="40855" y="198602"/>
                  </a:lnTo>
                  <a:lnTo>
                    <a:pt x="22440" y="162077"/>
                  </a:lnTo>
                  <a:lnTo>
                    <a:pt x="16268" y="109347"/>
                  </a:lnTo>
                  <a:lnTo>
                    <a:pt x="16954" y="90208"/>
                  </a:lnTo>
                  <a:lnTo>
                    <a:pt x="27266" y="42291"/>
                  </a:lnTo>
                  <a:lnTo>
                    <a:pt x="49593" y="12458"/>
                  </a:lnTo>
                  <a:lnTo>
                    <a:pt x="59651" y="7239"/>
                  </a:lnTo>
                  <a:close/>
                </a:path>
                <a:path w="859155" h="219075">
                  <a:moveTo>
                    <a:pt x="271322" y="108331"/>
                  </a:moveTo>
                  <a:lnTo>
                    <a:pt x="254977" y="94107"/>
                  </a:lnTo>
                  <a:lnTo>
                    <a:pt x="251523" y="98044"/>
                  </a:lnTo>
                  <a:lnTo>
                    <a:pt x="261937" y="107188"/>
                  </a:lnTo>
                  <a:lnTo>
                    <a:pt x="155549" y="107188"/>
                  </a:lnTo>
                  <a:lnTo>
                    <a:pt x="155549" y="113284"/>
                  </a:lnTo>
                  <a:lnTo>
                    <a:pt x="261937" y="113284"/>
                  </a:lnTo>
                  <a:lnTo>
                    <a:pt x="251523" y="122301"/>
                  </a:lnTo>
                  <a:lnTo>
                    <a:pt x="254977" y="126238"/>
                  </a:lnTo>
                  <a:lnTo>
                    <a:pt x="271322" y="112014"/>
                  </a:lnTo>
                  <a:lnTo>
                    <a:pt x="271322" y="108331"/>
                  </a:lnTo>
                  <a:close/>
                </a:path>
                <a:path w="859155" h="219075">
                  <a:moveTo>
                    <a:pt x="859116" y="109347"/>
                  </a:moveTo>
                  <a:lnTo>
                    <a:pt x="855383" y="70662"/>
                  </a:lnTo>
                  <a:lnTo>
                    <a:pt x="835914" y="23888"/>
                  </a:lnTo>
                  <a:lnTo>
                    <a:pt x="801674" y="0"/>
                  </a:lnTo>
                  <a:lnTo>
                    <a:pt x="799465" y="7239"/>
                  </a:lnTo>
                  <a:lnTo>
                    <a:pt x="809510" y="12458"/>
                  </a:lnTo>
                  <a:lnTo>
                    <a:pt x="818248" y="20053"/>
                  </a:lnTo>
                  <a:lnTo>
                    <a:pt x="836663" y="56629"/>
                  </a:lnTo>
                  <a:lnTo>
                    <a:pt x="842860" y="109474"/>
                  </a:lnTo>
                  <a:lnTo>
                    <a:pt x="842162" y="128600"/>
                  </a:lnTo>
                  <a:lnTo>
                    <a:pt x="831850" y="176403"/>
                  </a:lnTo>
                  <a:lnTo>
                    <a:pt x="799465" y="211455"/>
                  </a:lnTo>
                  <a:lnTo>
                    <a:pt x="801674" y="218694"/>
                  </a:lnTo>
                  <a:lnTo>
                    <a:pt x="835914" y="194818"/>
                  </a:lnTo>
                  <a:lnTo>
                    <a:pt x="855383" y="147993"/>
                  </a:lnTo>
                  <a:lnTo>
                    <a:pt x="858177" y="129349"/>
                  </a:lnTo>
                  <a:lnTo>
                    <a:pt x="859116" y="1093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705" y="2838196"/>
              <a:ext cx="205232" cy="172847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362075" y="3951401"/>
            <a:ext cx="415290" cy="173355"/>
            <a:chOff x="1362075" y="3951401"/>
            <a:chExt cx="415290" cy="173355"/>
          </a:xfrm>
        </p:grpSpPr>
        <p:sp>
          <p:nvSpPr>
            <p:cNvPr id="11" name="object 11" descr=""/>
            <p:cNvSpPr/>
            <p:nvPr/>
          </p:nvSpPr>
          <p:spPr>
            <a:xfrm>
              <a:off x="1362075" y="3956634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39">
                  <a:moveTo>
                    <a:pt x="361314" y="0"/>
                  </a:moveTo>
                  <a:lnTo>
                    <a:pt x="358901" y="6794"/>
                  </a:lnTo>
                  <a:lnTo>
                    <a:pt x="368595" y="11011"/>
                  </a:lnTo>
                  <a:lnTo>
                    <a:pt x="376920" y="16843"/>
                  </a:lnTo>
                  <a:lnTo>
                    <a:pt x="396938" y="55630"/>
                  </a:lnTo>
                  <a:lnTo>
                    <a:pt x="399414" y="82969"/>
                  </a:lnTo>
                  <a:lnTo>
                    <a:pt x="398795" y="97756"/>
                  </a:lnTo>
                  <a:lnTo>
                    <a:pt x="383891" y="143160"/>
                  </a:lnTo>
                  <a:lnTo>
                    <a:pt x="359156" y="160820"/>
                  </a:lnTo>
                  <a:lnTo>
                    <a:pt x="361314" y="167627"/>
                  </a:lnTo>
                  <a:lnTo>
                    <a:pt x="400938" y="138328"/>
                  </a:lnTo>
                  <a:lnTo>
                    <a:pt x="413904" y="99257"/>
                  </a:lnTo>
                  <a:lnTo>
                    <a:pt x="414781" y="83858"/>
                  </a:lnTo>
                  <a:lnTo>
                    <a:pt x="413904" y="68487"/>
                  </a:lnTo>
                  <a:lnTo>
                    <a:pt x="400938" y="29375"/>
                  </a:lnTo>
                  <a:lnTo>
                    <a:pt x="373435" y="4386"/>
                  </a:lnTo>
                  <a:lnTo>
                    <a:pt x="361314" y="0"/>
                  </a:lnTo>
                  <a:close/>
                </a:path>
                <a:path w="415289" h="167639">
                  <a:moveTo>
                    <a:pt x="53466" y="0"/>
                  </a:moveTo>
                  <a:lnTo>
                    <a:pt x="13715" y="29375"/>
                  </a:lnTo>
                  <a:lnTo>
                    <a:pt x="857" y="68487"/>
                  </a:lnTo>
                  <a:lnTo>
                    <a:pt x="0" y="83858"/>
                  </a:lnTo>
                  <a:lnTo>
                    <a:pt x="857" y="99257"/>
                  </a:lnTo>
                  <a:lnTo>
                    <a:pt x="13715" y="138328"/>
                  </a:lnTo>
                  <a:lnTo>
                    <a:pt x="53466" y="167627"/>
                  </a:lnTo>
                  <a:lnTo>
                    <a:pt x="55499" y="160820"/>
                  </a:lnTo>
                  <a:lnTo>
                    <a:pt x="45952" y="156591"/>
                  </a:lnTo>
                  <a:lnTo>
                    <a:pt x="37703" y="150704"/>
                  </a:lnTo>
                  <a:lnTo>
                    <a:pt x="17716" y="111183"/>
                  </a:lnTo>
                  <a:lnTo>
                    <a:pt x="15240" y="82969"/>
                  </a:lnTo>
                  <a:lnTo>
                    <a:pt x="15859" y="68667"/>
                  </a:lnTo>
                  <a:lnTo>
                    <a:pt x="30785" y="24289"/>
                  </a:lnTo>
                  <a:lnTo>
                    <a:pt x="55753" y="6794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22272" y="3951401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1" y="5295"/>
                  </a:lnTo>
                  <a:lnTo>
                    <a:pt x="130175" y="17576"/>
                  </a:lnTo>
                  <a:lnTo>
                    <a:pt x="0" y="17576"/>
                  </a:lnTo>
                  <a:lnTo>
                    <a:pt x="0" y="25882"/>
                  </a:lnTo>
                  <a:lnTo>
                    <a:pt x="130175" y="25882"/>
                  </a:lnTo>
                  <a:lnTo>
                    <a:pt x="115951" y="38176"/>
                  </a:lnTo>
                  <a:lnTo>
                    <a:pt x="120650" y="43472"/>
                  </a:lnTo>
                  <a:lnTo>
                    <a:pt x="142875" y="24295"/>
                  </a:lnTo>
                  <a:lnTo>
                    <a:pt x="142875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390842" y="3697604"/>
            <a:ext cx="1458595" cy="4533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204"/>
              </a:spcBef>
            </a:pPr>
            <a:r>
              <a:rPr dirty="0" sz="1400">
                <a:latin typeface="Verdana"/>
                <a:cs typeface="Verdana"/>
              </a:rPr>
              <a:t>Train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on</a:t>
            </a:r>
            <a:r>
              <a:rPr dirty="0" sz="1400" spc="-2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data</a:t>
            </a:r>
            <a:r>
              <a:rPr dirty="0" sz="1400" spc="2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to </a:t>
            </a:r>
            <a:r>
              <a:rPr dirty="0" sz="1400">
                <a:latin typeface="Verdana"/>
                <a:cs typeface="Verdana"/>
              </a:rPr>
              <a:t>minimize</a:t>
            </a:r>
            <a:r>
              <a:rPr dirty="0" sz="1400" spc="-165"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𝐽</a:t>
            </a:r>
            <a:r>
              <a:rPr dirty="0" sz="1400" spc="44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400">
                <a:latin typeface="Cambria Math"/>
                <a:cs typeface="Cambria Math"/>
              </a:rPr>
              <a:t>,</a:t>
            </a:r>
            <a:r>
              <a:rPr dirty="0" sz="1400" spc="-130"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01650" y="627697"/>
            <a:ext cx="161290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specify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the</a:t>
            </a:r>
            <a:r>
              <a:rPr dirty="0" sz="1400" spc="80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model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819" y="488950"/>
            <a:ext cx="390921" cy="32892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179" y="2400554"/>
            <a:ext cx="287439" cy="314070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56210" y="2498534"/>
            <a:ext cx="2169795" cy="53657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281940">
              <a:lnSpc>
                <a:spcPct val="100000"/>
              </a:lnSpc>
              <a:spcBef>
                <a:spcPts val="425"/>
              </a:spcBef>
            </a:pPr>
            <a:r>
              <a:rPr dirty="0" sz="1400">
                <a:latin typeface="Verdana"/>
                <a:cs typeface="Verdana"/>
              </a:rPr>
              <a:t>specify</a:t>
            </a:r>
            <a:r>
              <a:rPr dirty="0" sz="1400" spc="-16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loss</a:t>
            </a:r>
            <a:r>
              <a:rPr dirty="0" sz="1400" spc="-5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and</a:t>
            </a:r>
            <a:r>
              <a:rPr dirty="0" sz="1400" spc="45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cost</a:t>
            </a:r>
            <a:endParaRPr sz="14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𝐿</a:t>
            </a:r>
            <a:r>
              <a:rPr dirty="0" sz="1400" spc="44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FF40FF"/>
                </a:solidFill>
                <a:latin typeface="Cambria Math"/>
                <a:cs typeface="Cambria Math"/>
              </a:rPr>
              <a:t>𝑓</a:t>
            </a:r>
            <a:r>
              <a:rPr dirty="0" baseline="-15873" sz="1575">
                <a:latin typeface="Cambria Math"/>
                <a:cs typeface="Cambria Math"/>
              </a:rPr>
              <a:t>w,𝑏</a:t>
            </a:r>
            <a:r>
              <a:rPr dirty="0" baseline="-15873" sz="1575" spc="652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x</a:t>
            </a:r>
            <a:r>
              <a:rPr dirty="0" sz="1400" spc="28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endParaRPr sz="1400">
              <a:latin typeface="Cambria Math"/>
              <a:cs typeface="Cambria Math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585" y="3658857"/>
            <a:ext cx="254659" cy="318770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610866" y="587311"/>
            <a:ext cx="4381500" cy="193548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1400">
                <a:latin typeface="Courier New"/>
                <a:cs typeface="Courier New"/>
              </a:rPr>
              <a:t>import</a:t>
            </a:r>
            <a:r>
              <a:rPr dirty="0" sz="1400" spc="-12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tensorflow</a:t>
            </a:r>
            <a:r>
              <a:rPr dirty="0" sz="1400" spc="-10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as</a:t>
            </a:r>
            <a:r>
              <a:rPr dirty="0" sz="1400" spc="-50">
                <a:latin typeface="Courier New"/>
                <a:cs typeface="Courier New"/>
              </a:rPr>
              <a:t> </a:t>
            </a:r>
            <a:r>
              <a:rPr dirty="0" sz="1400" spc="-25">
                <a:latin typeface="Courier New"/>
                <a:cs typeface="Courier New"/>
              </a:rPr>
              <a:t>tf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23200"/>
              </a:lnSpc>
              <a:spcBef>
                <a:spcPts val="5"/>
              </a:spcBef>
            </a:pPr>
            <a:r>
              <a:rPr dirty="0" sz="1400">
                <a:latin typeface="Courier New"/>
                <a:cs typeface="Courier New"/>
              </a:rPr>
              <a:t>from</a:t>
            </a:r>
            <a:r>
              <a:rPr dirty="0" sz="1400" spc="-14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tensorflow.keras</a:t>
            </a:r>
            <a:r>
              <a:rPr dirty="0" sz="1400" spc="-9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import</a:t>
            </a:r>
            <a:r>
              <a:rPr dirty="0" sz="1400" spc="-13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Sequential </a:t>
            </a:r>
            <a:r>
              <a:rPr dirty="0" sz="1400">
                <a:latin typeface="Courier New"/>
                <a:cs typeface="Courier New"/>
              </a:rPr>
              <a:t>from</a:t>
            </a:r>
            <a:r>
              <a:rPr dirty="0" sz="1400" spc="-7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tensorflow.keras.layers</a:t>
            </a:r>
            <a:r>
              <a:rPr dirty="0" sz="1400" spc="-11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import</a:t>
            </a:r>
            <a:r>
              <a:rPr dirty="0" sz="1400" spc="-7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Dense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400">
                <a:latin typeface="Courier New"/>
                <a:cs typeface="Courier New"/>
              </a:rPr>
              <a:t>model</a:t>
            </a:r>
            <a:r>
              <a:rPr dirty="0" sz="1400" spc="-9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9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Sequential([</a:t>
            </a:r>
            <a:endParaRPr sz="1400">
              <a:latin typeface="Courier New"/>
              <a:cs typeface="Courier New"/>
            </a:endParaRPr>
          </a:p>
          <a:p>
            <a:pPr marL="222250" marR="222250">
              <a:lnSpc>
                <a:spcPct val="127299"/>
              </a:lnSpc>
              <a:spcBef>
                <a:spcPts val="190"/>
              </a:spcBef>
            </a:pPr>
            <a:r>
              <a:rPr dirty="0" sz="1400">
                <a:latin typeface="Courier New"/>
                <a:cs typeface="Courier New"/>
              </a:rPr>
              <a:t>Dense(units=25,</a:t>
            </a:r>
            <a:r>
              <a:rPr dirty="0" sz="1400" spc="-20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activation='relu') </a:t>
            </a:r>
            <a:r>
              <a:rPr dirty="0" sz="1400">
                <a:latin typeface="Courier New"/>
                <a:cs typeface="Courier New"/>
              </a:rPr>
              <a:t>Dense(units=15,</a:t>
            </a:r>
            <a:r>
              <a:rPr dirty="0" sz="1400" spc="-20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activation='relu') </a:t>
            </a:r>
            <a:r>
              <a:rPr dirty="0" sz="1400">
                <a:latin typeface="Courier New"/>
                <a:cs typeface="Courier New"/>
              </a:rPr>
              <a:t>Dense(units=10,</a:t>
            </a:r>
            <a:r>
              <a:rPr dirty="0" sz="1400" spc="-20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activation='softmax')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98172" y="3228213"/>
            <a:ext cx="3206260" cy="101600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2610866" y="2464117"/>
            <a:ext cx="5664200" cy="176212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970405">
              <a:lnSpc>
                <a:spcPct val="100000"/>
              </a:lnSpc>
              <a:spcBef>
                <a:spcPts val="645"/>
              </a:spcBef>
            </a:pPr>
            <a:r>
              <a:rPr dirty="0" sz="1400" spc="-25">
                <a:latin typeface="Courier New"/>
                <a:cs typeface="Courier New"/>
              </a:rPr>
              <a:t>)]</a:t>
            </a:r>
            <a:endParaRPr sz="1400">
              <a:latin typeface="Courier New"/>
              <a:cs typeface="Courier New"/>
            </a:endParaRPr>
          </a:p>
          <a:p>
            <a:pPr marL="222250" marR="1925320" indent="-209550">
              <a:lnSpc>
                <a:spcPct val="102899"/>
              </a:lnSpc>
              <a:spcBef>
                <a:spcPts val="500"/>
              </a:spcBef>
            </a:pPr>
            <a:r>
              <a:rPr dirty="0" sz="1400">
                <a:latin typeface="Courier New"/>
                <a:cs typeface="Courier New"/>
              </a:rPr>
              <a:t>from</a:t>
            </a:r>
            <a:r>
              <a:rPr dirty="0" sz="1400" spc="-6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tensorflow.keras.losses</a:t>
            </a:r>
            <a:r>
              <a:rPr dirty="0" sz="1400" spc="-10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import SparseCategoricalCrossentropy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49000"/>
              </a:lnSpc>
              <a:spcBef>
                <a:spcPts val="45"/>
              </a:spcBef>
            </a:pPr>
            <a:r>
              <a:rPr dirty="0" sz="1400" spc="-10">
                <a:latin typeface="Courier New"/>
                <a:cs typeface="Courier New"/>
              </a:rPr>
              <a:t>model.compile(loss=</a:t>
            </a:r>
            <a:r>
              <a:rPr dirty="0" sz="1400" spc="-13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SparseCategoricalCrossentropy()</a:t>
            </a:r>
            <a:r>
              <a:rPr dirty="0" sz="1400" spc="-70">
                <a:latin typeface="Courier New"/>
                <a:cs typeface="Courier New"/>
              </a:rPr>
              <a:t> </a:t>
            </a:r>
            <a:r>
              <a:rPr dirty="0" sz="1400" spc="-50">
                <a:latin typeface="Courier New"/>
                <a:cs typeface="Courier New"/>
              </a:rPr>
              <a:t>) </a:t>
            </a:r>
            <a:r>
              <a:rPr dirty="0" sz="1400" spc="-10">
                <a:latin typeface="Courier New"/>
                <a:cs typeface="Courier New"/>
              </a:rPr>
              <a:t>model.fit(X,Y,epochs=100)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1550">
                <a:latin typeface="Verdana"/>
                <a:cs typeface="Verdana"/>
              </a:rPr>
              <a:t>Note: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better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(recommended)</a:t>
            </a:r>
            <a:r>
              <a:rPr dirty="0" sz="1550" spc="2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version</a:t>
            </a:r>
            <a:r>
              <a:rPr dirty="0" sz="1550" spc="20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later.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5726" y="4253687"/>
            <a:ext cx="623462" cy="220852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61334" y="4344111"/>
            <a:ext cx="441816" cy="15071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35958" y="4270692"/>
            <a:ext cx="355726" cy="198805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12080" y="4274680"/>
            <a:ext cx="833483" cy="179755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83688" y="4257687"/>
            <a:ext cx="674947" cy="191033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512179" y="4260887"/>
            <a:ext cx="476630" cy="189318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053071" y="4271200"/>
            <a:ext cx="66167" cy="207111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714625" y="1685925"/>
            <a:ext cx="180975" cy="171450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628900" y="2009775"/>
            <a:ext cx="171450" cy="18097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38425" y="2333625"/>
            <a:ext cx="180975" cy="180975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101456" y="2477389"/>
            <a:ext cx="371229" cy="48260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36209" y="2497201"/>
            <a:ext cx="942974" cy="70231"/>
          </a:xfrm>
          <a:prstGeom prst="rect">
            <a:avLst/>
          </a:prstGeom>
        </p:spPr>
      </p:pic>
      <p:sp>
        <p:nvSpPr>
          <p:cNvPr id="34" name="object 3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28950" y="2552700"/>
            <a:ext cx="5705475" cy="38100"/>
          </a:xfrm>
          <a:custGeom>
            <a:avLst/>
            <a:gdLst/>
            <a:ahLst/>
            <a:cxnLst/>
            <a:rect l="l" t="t" r="r" b="b"/>
            <a:pathLst>
              <a:path w="5705475" h="38100">
                <a:moveTo>
                  <a:pt x="5705475" y="0"/>
                </a:moveTo>
                <a:lnTo>
                  <a:pt x="0" y="0"/>
                </a:lnTo>
                <a:lnTo>
                  <a:pt x="0" y="38100"/>
                </a:lnTo>
                <a:lnTo>
                  <a:pt x="5705475" y="38100"/>
                </a:lnTo>
                <a:lnTo>
                  <a:pt x="5705475" y="0"/>
                </a:lnTo>
                <a:close/>
              </a:path>
            </a:pathLst>
          </a:custGeom>
          <a:solidFill>
            <a:srgbClr val="0070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197610" marR="5080" indent="428625">
              <a:lnSpc>
                <a:spcPct val="101400"/>
              </a:lnSpc>
              <a:spcBef>
                <a:spcPts val="65"/>
              </a:spcBef>
            </a:pPr>
            <a:r>
              <a:rPr dirty="0" sz="3950" spc="-10"/>
              <a:t>Multiclass Classification</a:t>
            </a:r>
            <a:endParaRPr sz="3950"/>
          </a:p>
        </p:txBody>
      </p:sp>
      <p:sp>
        <p:nvSpPr>
          <p:cNvPr id="4" name="object 4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95120" marR="5080" indent="-1583055">
              <a:lnSpc>
                <a:spcPct val="115399"/>
              </a:lnSpc>
              <a:spcBef>
                <a:spcPts val="95"/>
              </a:spcBef>
            </a:pPr>
            <a:r>
              <a:rPr dirty="0" sz="3200">
                <a:latin typeface="Verdana"/>
                <a:cs typeface="Verdana"/>
              </a:rPr>
              <a:t>Improved</a:t>
            </a:r>
            <a:r>
              <a:rPr dirty="0" sz="3200" spc="35">
                <a:latin typeface="Verdana"/>
                <a:cs typeface="Verdana"/>
              </a:rPr>
              <a:t> </a:t>
            </a:r>
            <a:r>
              <a:rPr dirty="0" sz="3200" spc="-10">
                <a:latin typeface="Verdana"/>
                <a:cs typeface="Verdana"/>
              </a:rPr>
              <a:t>implementation </a:t>
            </a:r>
            <a:r>
              <a:rPr dirty="0" sz="3200">
                <a:latin typeface="Verdana"/>
                <a:cs typeface="Verdana"/>
              </a:rPr>
              <a:t>of</a:t>
            </a:r>
            <a:r>
              <a:rPr dirty="0" sz="3200" spc="5">
                <a:latin typeface="Verdana"/>
                <a:cs typeface="Verdana"/>
              </a:rPr>
              <a:t> </a:t>
            </a:r>
            <a:r>
              <a:rPr dirty="0" sz="3200" spc="-10">
                <a:latin typeface="Verdana"/>
                <a:cs typeface="Verdana"/>
              </a:rPr>
              <a:t>softmax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5524" y="144081"/>
            <a:ext cx="608901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Numerical</a:t>
            </a:r>
            <a:r>
              <a:rPr dirty="0" spc="-100"/>
              <a:t> </a:t>
            </a:r>
            <a:r>
              <a:rPr dirty="0"/>
              <a:t>Roundoff</a:t>
            </a:r>
            <a:r>
              <a:rPr dirty="0" spc="5"/>
              <a:t> </a:t>
            </a:r>
            <a:r>
              <a:rPr dirty="0" spc="-10"/>
              <a:t>Errors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2915030" y="1664335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761999" y="0"/>
                </a:moveTo>
                <a:lnTo>
                  <a:pt x="0" y="0"/>
                </a:lnTo>
                <a:lnTo>
                  <a:pt x="0" y="19050"/>
                </a:lnTo>
                <a:lnTo>
                  <a:pt x="761999" y="19050"/>
                </a:lnTo>
                <a:lnTo>
                  <a:pt x="76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196210" y="771398"/>
            <a:ext cx="1532255" cy="163830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60"/>
              </a:spcBef>
            </a:pPr>
            <a:r>
              <a:rPr dirty="0" sz="2000">
                <a:latin typeface="Verdana"/>
                <a:cs typeface="Verdana"/>
              </a:rPr>
              <a:t>option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  <a:p>
            <a:pPr algn="r" marR="354330">
              <a:lnSpc>
                <a:spcPct val="100000"/>
              </a:lnSpc>
              <a:spcBef>
                <a:spcPts val="865"/>
              </a:spcBef>
            </a:pPr>
            <a:r>
              <a:rPr dirty="0" sz="2000" spc="15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244475">
              <a:lnSpc>
                <a:spcPct val="100000"/>
              </a:lnSpc>
              <a:spcBef>
                <a:spcPts val="455"/>
              </a:spcBef>
            </a:pPr>
            <a:r>
              <a:rPr dirty="0" baseline="37500" sz="3000">
                <a:latin typeface="Cambria Math"/>
                <a:cs typeface="Cambria Math"/>
              </a:rPr>
              <a:t>𝑥</a:t>
            </a:r>
            <a:r>
              <a:rPr dirty="0" baseline="37500" sz="3000" spc="322">
                <a:latin typeface="Cambria Math"/>
                <a:cs typeface="Cambria Math"/>
              </a:rPr>
              <a:t> </a:t>
            </a:r>
            <a:r>
              <a:rPr dirty="0" baseline="37500" sz="3000">
                <a:latin typeface="Cambria Math"/>
                <a:cs typeface="Cambria Math"/>
              </a:rPr>
              <a:t>=</a:t>
            </a:r>
            <a:r>
              <a:rPr dirty="0" baseline="37500" sz="3000" spc="127">
                <a:latin typeface="Cambria Math"/>
                <a:cs typeface="Cambria Math"/>
              </a:rPr>
              <a:t> </a:t>
            </a:r>
            <a:r>
              <a:rPr dirty="0" sz="2000" spc="-10">
                <a:latin typeface="Cambria Math"/>
                <a:cs typeface="Cambria Math"/>
              </a:rPr>
              <a:t>10,000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910"/>
              </a:spcBef>
            </a:pPr>
            <a:r>
              <a:rPr dirty="0" sz="2000">
                <a:latin typeface="Verdana"/>
                <a:cs typeface="Verdana"/>
              </a:rPr>
              <a:t>option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7482" y="2806445"/>
            <a:ext cx="280289" cy="193929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2850642" y="1540891"/>
            <a:ext cx="4067175" cy="1795145"/>
            <a:chOff x="2850642" y="1540891"/>
            <a:chExt cx="4067175" cy="179514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0642" y="2603880"/>
              <a:ext cx="116839" cy="5359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2125" y="2759963"/>
              <a:ext cx="28829" cy="26225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7543" y="1540891"/>
              <a:ext cx="3969892" cy="179463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8391" y="2807843"/>
              <a:ext cx="134873" cy="136270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222813"/>
            <a:ext cx="9144000" cy="920750"/>
            <a:chOff x="0" y="4222813"/>
            <a:chExt cx="9144000" cy="9207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655" y="4261396"/>
              <a:ext cx="919797" cy="25581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1615" y="4222813"/>
              <a:ext cx="142013" cy="22252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3282" y="4244771"/>
              <a:ext cx="996569" cy="21579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1232" y="4225988"/>
              <a:ext cx="163515" cy="22987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3282" y="4232478"/>
              <a:ext cx="870088" cy="24094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914525">
              <a:lnSpc>
                <a:spcPct val="100000"/>
              </a:lnSpc>
              <a:spcBef>
                <a:spcPts val="105"/>
              </a:spcBef>
            </a:pPr>
            <a:r>
              <a:rPr dirty="0"/>
              <a:t>Demand</a:t>
            </a:r>
            <a:r>
              <a:rPr dirty="0" spc="-65"/>
              <a:t> </a:t>
            </a:r>
            <a:r>
              <a:rPr dirty="0" spc="-10"/>
              <a:t>Prediction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6046215" y="2521838"/>
            <a:ext cx="2232025" cy="69215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</a:pPr>
            <a:r>
              <a:rPr dirty="0" sz="2150">
                <a:solidFill>
                  <a:srgbClr val="FF40FF"/>
                </a:solidFill>
                <a:latin typeface="Century Schoolbook"/>
                <a:cs typeface="Century Schoolbook"/>
              </a:rPr>
              <a:t>probability</a:t>
            </a:r>
            <a:r>
              <a:rPr dirty="0" sz="2150" spc="135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2150" spc="-25">
                <a:solidFill>
                  <a:srgbClr val="FF40FF"/>
                </a:solidFill>
                <a:latin typeface="Century Schoolbook"/>
                <a:cs typeface="Century Schoolbook"/>
              </a:rPr>
              <a:t>of </a:t>
            </a:r>
            <a:r>
              <a:rPr dirty="0" sz="2150">
                <a:solidFill>
                  <a:srgbClr val="FF40FF"/>
                </a:solidFill>
                <a:latin typeface="Century Schoolbook"/>
                <a:cs typeface="Century Schoolbook"/>
              </a:rPr>
              <a:t>being</a:t>
            </a:r>
            <a:r>
              <a:rPr dirty="0" sz="2150" spc="60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2150">
                <a:solidFill>
                  <a:srgbClr val="FF40FF"/>
                </a:solidFill>
                <a:latin typeface="Century Schoolbook"/>
                <a:cs typeface="Century Schoolbook"/>
              </a:rPr>
              <a:t>a</a:t>
            </a:r>
            <a:r>
              <a:rPr dirty="0" sz="2150" spc="95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2150">
                <a:solidFill>
                  <a:srgbClr val="FF40FF"/>
                </a:solidFill>
                <a:latin typeface="Century Schoolbook"/>
                <a:cs typeface="Century Schoolbook"/>
              </a:rPr>
              <a:t>top</a:t>
            </a:r>
            <a:r>
              <a:rPr dirty="0" sz="2150" spc="70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2150" spc="-10">
                <a:solidFill>
                  <a:srgbClr val="FF40FF"/>
                </a:solidFill>
                <a:latin typeface="Century Schoolbook"/>
                <a:cs typeface="Century Schoolbook"/>
              </a:rPr>
              <a:t>seller</a:t>
            </a:r>
            <a:endParaRPr sz="2150">
              <a:latin typeface="Century Schoolbook"/>
              <a:cs typeface="Century Schoolbook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237187" y="1031621"/>
            <a:ext cx="3569335" cy="3101340"/>
            <a:chOff x="3237187" y="1031621"/>
            <a:chExt cx="3569335" cy="3101340"/>
          </a:xfrm>
        </p:grpSpPr>
        <p:sp>
          <p:nvSpPr>
            <p:cNvPr id="11" name="object 11" descr=""/>
            <p:cNvSpPr/>
            <p:nvPr/>
          </p:nvSpPr>
          <p:spPr>
            <a:xfrm>
              <a:off x="4534789" y="1662683"/>
              <a:ext cx="38735" cy="179070"/>
            </a:xfrm>
            <a:custGeom>
              <a:avLst/>
              <a:gdLst/>
              <a:ahLst/>
              <a:cxnLst/>
              <a:rect l="l" t="t" r="r" b="b"/>
              <a:pathLst>
                <a:path w="38735" h="179069">
                  <a:moveTo>
                    <a:pt x="24003" y="7366"/>
                  </a:moveTo>
                  <a:lnTo>
                    <a:pt x="21209" y="3683"/>
                  </a:lnTo>
                  <a:lnTo>
                    <a:pt x="16002" y="2032"/>
                  </a:lnTo>
                  <a:lnTo>
                    <a:pt x="16891" y="2286"/>
                  </a:lnTo>
                  <a:lnTo>
                    <a:pt x="15621" y="1778"/>
                  </a:lnTo>
                  <a:lnTo>
                    <a:pt x="14605" y="1524"/>
                  </a:lnTo>
                  <a:lnTo>
                    <a:pt x="10287" y="0"/>
                  </a:lnTo>
                  <a:lnTo>
                    <a:pt x="5461" y="1524"/>
                  </a:lnTo>
                  <a:lnTo>
                    <a:pt x="2794" y="5207"/>
                  </a:lnTo>
                  <a:lnTo>
                    <a:pt x="0" y="8890"/>
                  </a:lnTo>
                  <a:lnTo>
                    <a:pt x="0" y="13970"/>
                  </a:lnTo>
                  <a:lnTo>
                    <a:pt x="2794" y="17653"/>
                  </a:lnTo>
                  <a:lnTo>
                    <a:pt x="5461" y="21336"/>
                  </a:lnTo>
                  <a:lnTo>
                    <a:pt x="10287" y="22860"/>
                  </a:lnTo>
                  <a:lnTo>
                    <a:pt x="14605" y="21463"/>
                  </a:lnTo>
                  <a:lnTo>
                    <a:pt x="16891" y="20574"/>
                  </a:lnTo>
                  <a:lnTo>
                    <a:pt x="16002" y="20955"/>
                  </a:lnTo>
                  <a:lnTo>
                    <a:pt x="17272" y="20447"/>
                  </a:lnTo>
                  <a:lnTo>
                    <a:pt x="21209" y="19304"/>
                  </a:lnTo>
                  <a:lnTo>
                    <a:pt x="24003" y="15621"/>
                  </a:lnTo>
                  <a:lnTo>
                    <a:pt x="24003" y="7366"/>
                  </a:lnTo>
                  <a:close/>
                </a:path>
                <a:path w="38735" h="179069">
                  <a:moveTo>
                    <a:pt x="38227" y="90678"/>
                  </a:moveTo>
                  <a:lnTo>
                    <a:pt x="36195" y="88138"/>
                  </a:lnTo>
                  <a:lnTo>
                    <a:pt x="34163" y="85725"/>
                  </a:lnTo>
                  <a:lnTo>
                    <a:pt x="32004" y="83058"/>
                  </a:lnTo>
                  <a:lnTo>
                    <a:pt x="28702" y="81661"/>
                  </a:lnTo>
                  <a:lnTo>
                    <a:pt x="21971" y="81915"/>
                  </a:lnTo>
                  <a:lnTo>
                    <a:pt x="18796" y="83693"/>
                  </a:lnTo>
                  <a:lnTo>
                    <a:pt x="16891" y="86487"/>
                  </a:lnTo>
                  <a:lnTo>
                    <a:pt x="15748" y="88265"/>
                  </a:lnTo>
                  <a:lnTo>
                    <a:pt x="14478" y="91059"/>
                  </a:lnTo>
                  <a:lnTo>
                    <a:pt x="14376" y="91338"/>
                  </a:lnTo>
                  <a:lnTo>
                    <a:pt x="12192" y="95377"/>
                  </a:lnTo>
                  <a:lnTo>
                    <a:pt x="11938" y="96901"/>
                  </a:lnTo>
                  <a:lnTo>
                    <a:pt x="11887" y="98323"/>
                  </a:lnTo>
                  <a:lnTo>
                    <a:pt x="12115" y="100457"/>
                  </a:lnTo>
                  <a:lnTo>
                    <a:pt x="12319" y="102616"/>
                  </a:lnTo>
                  <a:lnTo>
                    <a:pt x="12573" y="106045"/>
                  </a:lnTo>
                  <a:lnTo>
                    <a:pt x="12954" y="109982"/>
                  </a:lnTo>
                  <a:lnTo>
                    <a:pt x="12827" y="109474"/>
                  </a:lnTo>
                  <a:lnTo>
                    <a:pt x="12839" y="109982"/>
                  </a:lnTo>
                  <a:lnTo>
                    <a:pt x="13208" y="119507"/>
                  </a:lnTo>
                  <a:lnTo>
                    <a:pt x="13208" y="126238"/>
                  </a:lnTo>
                  <a:lnTo>
                    <a:pt x="13970" y="140970"/>
                  </a:lnTo>
                  <a:lnTo>
                    <a:pt x="14986" y="148082"/>
                  </a:lnTo>
                  <a:lnTo>
                    <a:pt x="14859" y="147447"/>
                  </a:lnTo>
                  <a:lnTo>
                    <a:pt x="14897" y="148082"/>
                  </a:lnTo>
                  <a:lnTo>
                    <a:pt x="15748" y="158877"/>
                  </a:lnTo>
                  <a:lnTo>
                    <a:pt x="15875" y="159893"/>
                  </a:lnTo>
                  <a:lnTo>
                    <a:pt x="16764" y="164465"/>
                  </a:lnTo>
                  <a:lnTo>
                    <a:pt x="16637" y="164223"/>
                  </a:lnTo>
                  <a:lnTo>
                    <a:pt x="16662" y="164465"/>
                  </a:lnTo>
                  <a:lnTo>
                    <a:pt x="17399" y="169545"/>
                  </a:lnTo>
                  <a:lnTo>
                    <a:pt x="18161" y="174637"/>
                  </a:lnTo>
                  <a:lnTo>
                    <a:pt x="22733" y="178447"/>
                  </a:lnTo>
                  <a:lnTo>
                    <a:pt x="33147" y="177685"/>
                  </a:lnTo>
                  <a:lnTo>
                    <a:pt x="37211" y="173355"/>
                  </a:lnTo>
                  <a:lnTo>
                    <a:pt x="37211" y="162941"/>
                  </a:lnTo>
                  <a:lnTo>
                    <a:pt x="37211" y="162814"/>
                  </a:lnTo>
                  <a:lnTo>
                    <a:pt x="37338" y="157607"/>
                  </a:lnTo>
                  <a:lnTo>
                    <a:pt x="36918" y="148082"/>
                  </a:lnTo>
                  <a:lnTo>
                    <a:pt x="36830" y="145415"/>
                  </a:lnTo>
                  <a:lnTo>
                    <a:pt x="36245" y="139827"/>
                  </a:lnTo>
                  <a:lnTo>
                    <a:pt x="36195" y="139319"/>
                  </a:lnTo>
                  <a:lnTo>
                    <a:pt x="36195" y="139827"/>
                  </a:lnTo>
                  <a:lnTo>
                    <a:pt x="35598" y="126238"/>
                  </a:lnTo>
                  <a:lnTo>
                    <a:pt x="35560" y="125730"/>
                  </a:lnTo>
                  <a:lnTo>
                    <a:pt x="35560" y="125095"/>
                  </a:lnTo>
                  <a:lnTo>
                    <a:pt x="35560" y="119253"/>
                  </a:lnTo>
                  <a:lnTo>
                    <a:pt x="35560" y="118745"/>
                  </a:lnTo>
                  <a:lnTo>
                    <a:pt x="35217" y="109982"/>
                  </a:lnTo>
                  <a:lnTo>
                    <a:pt x="35179" y="107950"/>
                  </a:lnTo>
                  <a:lnTo>
                    <a:pt x="34912" y="105918"/>
                  </a:lnTo>
                  <a:lnTo>
                    <a:pt x="34671" y="104013"/>
                  </a:lnTo>
                  <a:lnTo>
                    <a:pt x="34607" y="103378"/>
                  </a:lnTo>
                  <a:lnTo>
                    <a:pt x="34290" y="100457"/>
                  </a:lnTo>
                  <a:lnTo>
                    <a:pt x="34163" y="99314"/>
                  </a:lnTo>
                  <a:lnTo>
                    <a:pt x="33782" y="97028"/>
                  </a:lnTo>
                  <a:lnTo>
                    <a:pt x="34175" y="99301"/>
                  </a:lnTo>
                  <a:lnTo>
                    <a:pt x="34201" y="99441"/>
                  </a:lnTo>
                  <a:lnTo>
                    <a:pt x="34290" y="100431"/>
                  </a:lnTo>
                  <a:lnTo>
                    <a:pt x="35001" y="98323"/>
                  </a:lnTo>
                  <a:lnTo>
                    <a:pt x="35166" y="97790"/>
                  </a:lnTo>
                  <a:lnTo>
                    <a:pt x="35204" y="97586"/>
                  </a:lnTo>
                  <a:lnTo>
                    <a:pt x="35179" y="97726"/>
                  </a:lnTo>
                  <a:lnTo>
                    <a:pt x="35306" y="97536"/>
                  </a:lnTo>
                  <a:lnTo>
                    <a:pt x="35179" y="97777"/>
                  </a:lnTo>
                  <a:lnTo>
                    <a:pt x="35001" y="98323"/>
                  </a:lnTo>
                  <a:lnTo>
                    <a:pt x="35648" y="97536"/>
                  </a:lnTo>
                  <a:lnTo>
                    <a:pt x="36703" y="96266"/>
                  </a:lnTo>
                  <a:lnTo>
                    <a:pt x="38227" y="94361"/>
                  </a:lnTo>
                  <a:lnTo>
                    <a:pt x="38227" y="92456"/>
                  </a:lnTo>
                  <a:lnTo>
                    <a:pt x="38227" y="90678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7187" y="1031621"/>
              <a:ext cx="3568742" cy="3101162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81569" y="1301369"/>
            <a:ext cx="1998256" cy="2573781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256347" y="1052830"/>
            <a:ext cx="1926589" cy="10007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23010">
              <a:lnSpc>
                <a:spcPct val="100000"/>
              </a:lnSpc>
              <a:spcBef>
                <a:spcPts val="130"/>
              </a:spcBef>
            </a:pPr>
            <a:r>
              <a:rPr dirty="0" sz="2150" spc="-10">
                <a:latin typeface="Verdana"/>
                <a:cs typeface="Verdana"/>
              </a:rPr>
              <a:t>layer</a:t>
            </a:r>
            <a:endParaRPr sz="21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FF9300"/>
                </a:solidFill>
                <a:latin typeface="Century Schoolbook"/>
                <a:cs typeface="Century Schoolbook"/>
              </a:rPr>
              <a:t>price</a:t>
            </a:r>
            <a:endParaRPr sz="1800">
              <a:latin typeface="Century Schoolbook"/>
              <a:cs typeface="Century Schoolbook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3409" y="4204550"/>
            <a:ext cx="142364" cy="273202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4887340" y="1974278"/>
            <a:ext cx="715010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-10">
                <a:latin typeface="Verdana"/>
                <a:cs typeface="Verdana"/>
              </a:rPr>
              <a:t>layer</a:t>
            </a:r>
            <a:endParaRPr sz="2150">
              <a:latin typeface="Verdana"/>
              <a:cs typeface="Verdan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269741" y="1016127"/>
            <a:ext cx="3362960" cy="290195"/>
            <a:chOff x="3269741" y="1016127"/>
            <a:chExt cx="3362960" cy="290195"/>
          </a:xfrm>
        </p:grpSpPr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57903" y="1047496"/>
              <a:ext cx="505333" cy="17881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69741" y="1118362"/>
              <a:ext cx="646557" cy="18796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5211571" y="1016127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4" h="8255">
                  <a:moveTo>
                    <a:pt x="6095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6096"/>
                  </a:lnTo>
                  <a:lnTo>
                    <a:pt x="1650" y="7874"/>
                  </a:lnTo>
                  <a:lnTo>
                    <a:pt x="6095" y="7874"/>
                  </a:lnTo>
                  <a:lnTo>
                    <a:pt x="7874" y="6096"/>
                  </a:lnTo>
                  <a:lnTo>
                    <a:pt x="7874" y="3937"/>
                  </a:lnTo>
                  <a:lnTo>
                    <a:pt x="7874" y="1650"/>
                  </a:lnTo>
                  <a:lnTo>
                    <a:pt x="60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9538" y="1056386"/>
              <a:ext cx="922740" cy="176275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396875" y="2317750"/>
            <a:ext cx="142176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solidFill>
                  <a:srgbClr val="FF9300"/>
                </a:solidFill>
                <a:latin typeface="Century Schoolbook"/>
                <a:cs typeface="Century Schoolbook"/>
              </a:rPr>
              <a:t>shipping</a:t>
            </a:r>
            <a:r>
              <a:rPr dirty="0" sz="1800" spc="-20">
                <a:solidFill>
                  <a:srgbClr val="FF9300"/>
                </a:solidFill>
                <a:latin typeface="Century Schoolbook"/>
                <a:cs typeface="Century Schoolbook"/>
              </a:rPr>
              <a:t> cost</a:t>
            </a:r>
            <a:endParaRPr sz="1800">
              <a:latin typeface="Century Schoolbook"/>
              <a:cs typeface="Century Schoolbook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81037" y="2849498"/>
            <a:ext cx="113157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solidFill>
                  <a:srgbClr val="FF9300"/>
                </a:solidFill>
                <a:latin typeface="Century Schoolbook"/>
                <a:cs typeface="Century Schoolbook"/>
              </a:rPr>
              <a:t>marketing</a:t>
            </a:r>
            <a:endParaRPr sz="1800">
              <a:latin typeface="Century Schoolbook"/>
              <a:cs typeface="Century Schoolbook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87730" y="3409569"/>
            <a:ext cx="92646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solidFill>
                  <a:srgbClr val="FF9300"/>
                </a:solidFill>
                <a:latin typeface="Century Schoolbook"/>
                <a:cs typeface="Century Schoolbook"/>
              </a:rPr>
              <a:t>material</a:t>
            </a:r>
            <a:endParaRPr sz="1800">
              <a:latin typeface="Century Schoolbook"/>
              <a:cs typeface="Century Schoolbook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19214" y="1917826"/>
            <a:ext cx="698130" cy="301879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276136" y="1797685"/>
            <a:ext cx="219075" cy="1943100"/>
          </a:xfrm>
          <a:custGeom>
            <a:avLst/>
            <a:gdLst/>
            <a:ahLst/>
            <a:cxnLst/>
            <a:rect l="l" t="t" r="r" b="b"/>
            <a:pathLst>
              <a:path w="219075" h="1943100">
                <a:moveTo>
                  <a:pt x="218935" y="1930400"/>
                </a:moveTo>
                <a:lnTo>
                  <a:pt x="155092" y="1930400"/>
                </a:lnTo>
                <a:lnTo>
                  <a:pt x="169849" y="1943100"/>
                </a:lnTo>
                <a:lnTo>
                  <a:pt x="217373" y="1943100"/>
                </a:lnTo>
                <a:lnTo>
                  <a:pt x="218935" y="1930400"/>
                </a:lnTo>
                <a:close/>
              </a:path>
              <a:path w="219075" h="1943100">
                <a:moveTo>
                  <a:pt x="183934" y="1917700"/>
                </a:moveTo>
                <a:lnTo>
                  <a:pt x="131940" y="1917700"/>
                </a:lnTo>
                <a:lnTo>
                  <a:pt x="147916" y="1930400"/>
                </a:lnTo>
                <a:lnTo>
                  <a:pt x="196519" y="1930400"/>
                </a:lnTo>
                <a:lnTo>
                  <a:pt x="183934" y="1917700"/>
                </a:lnTo>
                <a:close/>
              </a:path>
              <a:path w="219075" h="1943100">
                <a:moveTo>
                  <a:pt x="217792" y="1917700"/>
                </a:moveTo>
                <a:lnTo>
                  <a:pt x="195986" y="1917700"/>
                </a:lnTo>
                <a:lnTo>
                  <a:pt x="198208" y="1930400"/>
                </a:lnTo>
                <a:lnTo>
                  <a:pt x="218871" y="1930400"/>
                </a:lnTo>
                <a:lnTo>
                  <a:pt x="217792" y="1917700"/>
                </a:lnTo>
                <a:close/>
              </a:path>
              <a:path w="219075" h="1943100">
                <a:moveTo>
                  <a:pt x="160083" y="1905000"/>
                </a:moveTo>
                <a:lnTo>
                  <a:pt x="110807" y="1905000"/>
                </a:lnTo>
                <a:lnTo>
                  <a:pt x="125564" y="1917700"/>
                </a:lnTo>
                <a:lnTo>
                  <a:pt x="166204" y="1917700"/>
                </a:lnTo>
                <a:lnTo>
                  <a:pt x="160083" y="1905000"/>
                </a:lnTo>
                <a:close/>
              </a:path>
              <a:path w="219075" h="1943100">
                <a:moveTo>
                  <a:pt x="117411" y="1879600"/>
                </a:moveTo>
                <a:lnTo>
                  <a:pt x="88163" y="1879600"/>
                </a:lnTo>
                <a:lnTo>
                  <a:pt x="102908" y="1905000"/>
                </a:lnTo>
                <a:lnTo>
                  <a:pt x="145440" y="1905000"/>
                </a:lnTo>
                <a:lnTo>
                  <a:pt x="138950" y="1892300"/>
                </a:lnTo>
                <a:lnTo>
                  <a:pt x="124269" y="1892300"/>
                </a:lnTo>
                <a:lnTo>
                  <a:pt x="117411" y="1879600"/>
                </a:lnTo>
                <a:close/>
              </a:path>
              <a:path w="219075" h="1943100">
                <a:moveTo>
                  <a:pt x="103543" y="1866900"/>
                </a:moveTo>
                <a:lnTo>
                  <a:pt x="68427" y="1866900"/>
                </a:lnTo>
                <a:lnTo>
                  <a:pt x="80670" y="1879600"/>
                </a:lnTo>
                <a:lnTo>
                  <a:pt x="118313" y="1879600"/>
                </a:lnTo>
                <a:lnTo>
                  <a:pt x="103543" y="1866900"/>
                </a:lnTo>
                <a:close/>
              </a:path>
              <a:path w="219075" h="1943100">
                <a:moveTo>
                  <a:pt x="86563" y="1841500"/>
                </a:moveTo>
                <a:lnTo>
                  <a:pt x="86880" y="1854200"/>
                </a:lnTo>
                <a:lnTo>
                  <a:pt x="63068" y="1854200"/>
                </a:lnTo>
                <a:lnTo>
                  <a:pt x="68097" y="1866900"/>
                </a:lnTo>
                <a:lnTo>
                  <a:pt x="98806" y="1866900"/>
                </a:lnTo>
                <a:lnTo>
                  <a:pt x="86563" y="1841500"/>
                </a:lnTo>
                <a:close/>
              </a:path>
              <a:path w="219075" h="1943100">
                <a:moveTo>
                  <a:pt x="58851" y="1790700"/>
                </a:moveTo>
                <a:lnTo>
                  <a:pt x="31140" y="1790700"/>
                </a:lnTo>
                <a:lnTo>
                  <a:pt x="37820" y="1803400"/>
                </a:lnTo>
                <a:lnTo>
                  <a:pt x="41173" y="1816100"/>
                </a:lnTo>
                <a:lnTo>
                  <a:pt x="49263" y="1828800"/>
                </a:lnTo>
                <a:lnTo>
                  <a:pt x="53136" y="1841500"/>
                </a:lnTo>
                <a:lnTo>
                  <a:pt x="62496" y="1854200"/>
                </a:lnTo>
                <a:lnTo>
                  <a:pt x="86880" y="1854200"/>
                </a:lnTo>
                <a:lnTo>
                  <a:pt x="81826" y="1841500"/>
                </a:lnTo>
                <a:lnTo>
                  <a:pt x="82423" y="1841500"/>
                </a:lnTo>
                <a:lnTo>
                  <a:pt x="73063" y="1828800"/>
                </a:lnTo>
                <a:lnTo>
                  <a:pt x="73329" y="1828800"/>
                </a:lnTo>
                <a:lnTo>
                  <a:pt x="69735" y="1816100"/>
                </a:lnTo>
                <a:lnTo>
                  <a:pt x="69900" y="1816100"/>
                </a:lnTo>
                <a:lnTo>
                  <a:pt x="61988" y="1803400"/>
                </a:lnTo>
                <a:lnTo>
                  <a:pt x="58851" y="1790700"/>
                </a:lnTo>
                <a:close/>
              </a:path>
              <a:path w="219075" h="1943100">
                <a:moveTo>
                  <a:pt x="52578" y="1778000"/>
                </a:moveTo>
                <a:lnTo>
                  <a:pt x="28282" y="1778000"/>
                </a:lnTo>
                <a:lnTo>
                  <a:pt x="31165" y="1790700"/>
                </a:lnTo>
                <a:lnTo>
                  <a:pt x="59055" y="1790700"/>
                </a:lnTo>
                <a:lnTo>
                  <a:pt x="52578" y="1778000"/>
                </a:lnTo>
                <a:close/>
              </a:path>
              <a:path w="219075" h="1943100">
                <a:moveTo>
                  <a:pt x="49669" y="1765300"/>
                </a:moveTo>
                <a:lnTo>
                  <a:pt x="22618" y="1765300"/>
                </a:lnTo>
                <a:lnTo>
                  <a:pt x="28016" y="1778000"/>
                </a:lnTo>
                <a:lnTo>
                  <a:pt x="52552" y="1778000"/>
                </a:lnTo>
                <a:lnTo>
                  <a:pt x="49669" y="1765300"/>
                </a:lnTo>
                <a:close/>
              </a:path>
              <a:path w="219075" h="1943100">
                <a:moveTo>
                  <a:pt x="44526" y="1752600"/>
                </a:moveTo>
                <a:lnTo>
                  <a:pt x="20078" y="1752600"/>
                </a:lnTo>
                <a:lnTo>
                  <a:pt x="22593" y="1765300"/>
                </a:lnTo>
                <a:lnTo>
                  <a:pt x="49936" y="1765300"/>
                </a:lnTo>
                <a:lnTo>
                  <a:pt x="44526" y="1752600"/>
                </a:lnTo>
                <a:close/>
              </a:path>
              <a:path w="219075" h="1943100">
                <a:moveTo>
                  <a:pt x="40246" y="1320800"/>
                </a:moveTo>
                <a:lnTo>
                  <a:pt x="17208" y="1320800"/>
                </a:lnTo>
                <a:lnTo>
                  <a:pt x="15405" y="1346200"/>
                </a:lnTo>
                <a:lnTo>
                  <a:pt x="14681" y="1358900"/>
                </a:lnTo>
                <a:lnTo>
                  <a:pt x="12204" y="1371600"/>
                </a:lnTo>
                <a:lnTo>
                  <a:pt x="11112" y="1384300"/>
                </a:lnTo>
                <a:lnTo>
                  <a:pt x="7531" y="1409700"/>
                </a:lnTo>
                <a:lnTo>
                  <a:pt x="6083" y="1422400"/>
                </a:lnTo>
                <a:lnTo>
                  <a:pt x="2425" y="1447800"/>
                </a:lnTo>
                <a:lnTo>
                  <a:pt x="1676" y="1460500"/>
                </a:lnTo>
                <a:lnTo>
                  <a:pt x="584" y="1498600"/>
                </a:lnTo>
                <a:lnTo>
                  <a:pt x="584" y="1524000"/>
                </a:lnTo>
                <a:lnTo>
                  <a:pt x="215" y="1536700"/>
                </a:lnTo>
                <a:lnTo>
                  <a:pt x="203" y="1562100"/>
                </a:lnTo>
                <a:lnTo>
                  <a:pt x="558" y="1574800"/>
                </a:lnTo>
                <a:lnTo>
                  <a:pt x="914" y="1612900"/>
                </a:lnTo>
                <a:lnTo>
                  <a:pt x="1651" y="1625600"/>
                </a:lnTo>
                <a:lnTo>
                  <a:pt x="2768" y="1651000"/>
                </a:lnTo>
                <a:lnTo>
                  <a:pt x="3860" y="1663700"/>
                </a:lnTo>
                <a:lnTo>
                  <a:pt x="6426" y="1689100"/>
                </a:lnTo>
                <a:lnTo>
                  <a:pt x="7874" y="1701800"/>
                </a:lnTo>
                <a:lnTo>
                  <a:pt x="12280" y="1714500"/>
                </a:lnTo>
                <a:lnTo>
                  <a:pt x="14605" y="1727200"/>
                </a:lnTo>
                <a:lnTo>
                  <a:pt x="20002" y="1752600"/>
                </a:lnTo>
                <a:lnTo>
                  <a:pt x="44551" y="1752600"/>
                </a:lnTo>
                <a:lnTo>
                  <a:pt x="42037" y="1739900"/>
                </a:lnTo>
                <a:lnTo>
                  <a:pt x="36703" y="1727200"/>
                </a:lnTo>
                <a:lnTo>
                  <a:pt x="34620" y="1714500"/>
                </a:lnTo>
                <a:lnTo>
                  <a:pt x="30403" y="1689100"/>
                </a:lnTo>
                <a:lnTo>
                  <a:pt x="29108" y="1689100"/>
                </a:lnTo>
                <a:lnTo>
                  <a:pt x="26581" y="1663700"/>
                </a:lnTo>
                <a:lnTo>
                  <a:pt x="25501" y="1651000"/>
                </a:lnTo>
                <a:lnTo>
                  <a:pt x="24460" y="1625600"/>
                </a:lnTo>
                <a:lnTo>
                  <a:pt x="23736" y="1612900"/>
                </a:lnTo>
                <a:lnTo>
                  <a:pt x="23393" y="1574800"/>
                </a:lnTo>
                <a:lnTo>
                  <a:pt x="23025" y="1562100"/>
                </a:lnTo>
                <a:lnTo>
                  <a:pt x="23025" y="1536700"/>
                </a:lnTo>
                <a:lnTo>
                  <a:pt x="23380" y="1524000"/>
                </a:lnTo>
                <a:lnTo>
                  <a:pt x="23368" y="1498600"/>
                </a:lnTo>
                <a:lnTo>
                  <a:pt x="24447" y="1460500"/>
                </a:lnTo>
                <a:lnTo>
                  <a:pt x="25133" y="1447800"/>
                </a:lnTo>
                <a:lnTo>
                  <a:pt x="28676" y="1422400"/>
                </a:lnTo>
                <a:lnTo>
                  <a:pt x="30111" y="1409700"/>
                </a:lnTo>
                <a:lnTo>
                  <a:pt x="33680" y="1384300"/>
                </a:lnTo>
                <a:lnTo>
                  <a:pt x="34798" y="1371600"/>
                </a:lnTo>
                <a:lnTo>
                  <a:pt x="37274" y="1358900"/>
                </a:lnTo>
                <a:lnTo>
                  <a:pt x="38074" y="1346200"/>
                </a:lnTo>
                <a:lnTo>
                  <a:pt x="39903" y="1333500"/>
                </a:lnTo>
                <a:lnTo>
                  <a:pt x="40246" y="1320800"/>
                </a:lnTo>
                <a:close/>
              </a:path>
              <a:path w="219075" h="1943100">
                <a:moveTo>
                  <a:pt x="42037" y="1295400"/>
                </a:moveTo>
                <a:lnTo>
                  <a:pt x="19024" y="1295400"/>
                </a:lnTo>
                <a:lnTo>
                  <a:pt x="17576" y="1320800"/>
                </a:lnTo>
                <a:lnTo>
                  <a:pt x="40220" y="1320800"/>
                </a:lnTo>
                <a:lnTo>
                  <a:pt x="41681" y="1308100"/>
                </a:lnTo>
                <a:lnTo>
                  <a:pt x="42037" y="1295400"/>
                </a:lnTo>
                <a:close/>
              </a:path>
              <a:path w="219075" h="1943100">
                <a:moveTo>
                  <a:pt x="56781" y="1244600"/>
                </a:moveTo>
                <a:lnTo>
                  <a:pt x="30632" y="1244600"/>
                </a:lnTo>
                <a:lnTo>
                  <a:pt x="28371" y="1257300"/>
                </a:lnTo>
                <a:lnTo>
                  <a:pt x="23685" y="1270000"/>
                </a:lnTo>
                <a:lnTo>
                  <a:pt x="22085" y="1282700"/>
                </a:lnTo>
                <a:lnTo>
                  <a:pt x="19570" y="1295400"/>
                </a:lnTo>
                <a:lnTo>
                  <a:pt x="41833" y="1295400"/>
                </a:lnTo>
                <a:lnTo>
                  <a:pt x="44348" y="1282700"/>
                </a:lnTo>
                <a:lnTo>
                  <a:pt x="45631" y="1282700"/>
                </a:lnTo>
                <a:lnTo>
                  <a:pt x="50304" y="1257300"/>
                </a:lnTo>
                <a:lnTo>
                  <a:pt x="52463" y="1257300"/>
                </a:lnTo>
                <a:lnTo>
                  <a:pt x="56781" y="1244600"/>
                </a:lnTo>
                <a:close/>
              </a:path>
              <a:path w="219075" h="1943100">
                <a:moveTo>
                  <a:pt x="50761" y="1157422"/>
                </a:moveTo>
                <a:lnTo>
                  <a:pt x="50114" y="1168400"/>
                </a:lnTo>
                <a:lnTo>
                  <a:pt x="47955" y="1181100"/>
                </a:lnTo>
                <a:lnTo>
                  <a:pt x="46583" y="1193800"/>
                </a:lnTo>
                <a:lnTo>
                  <a:pt x="42341" y="1206500"/>
                </a:lnTo>
                <a:lnTo>
                  <a:pt x="42532" y="1206500"/>
                </a:lnTo>
                <a:lnTo>
                  <a:pt x="40246" y="1219200"/>
                </a:lnTo>
                <a:lnTo>
                  <a:pt x="36652" y="1231900"/>
                </a:lnTo>
                <a:lnTo>
                  <a:pt x="34861" y="1231900"/>
                </a:lnTo>
                <a:lnTo>
                  <a:pt x="30530" y="1244600"/>
                </a:lnTo>
                <a:lnTo>
                  <a:pt x="56756" y="1244600"/>
                </a:lnTo>
                <a:lnTo>
                  <a:pt x="58585" y="1231900"/>
                </a:lnTo>
                <a:lnTo>
                  <a:pt x="62191" y="1219200"/>
                </a:lnTo>
                <a:lnTo>
                  <a:pt x="64427" y="1206500"/>
                </a:lnTo>
                <a:lnTo>
                  <a:pt x="68821" y="1193800"/>
                </a:lnTo>
                <a:lnTo>
                  <a:pt x="70332" y="1181100"/>
                </a:lnTo>
                <a:lnTo>
                  <a:pt x="72504" y="1168400"/>
                </a:lnTo>
                <a:lnTo>
                  <a:pt x="50761" y="1168400"/>
                </a:lnTo>
                <a:lnTo>
                  <a:pt x="50761" y="1157422"/>
                </a:lnTo>
                <a:close/>
              </a:path>
              <a:path w="219075" h="1943100">
                <a:moveTo>
                  <a:pt x="73266" y="1155700"/>
                </a:moveTo>
                <a:lnTo>
                  <a:pt x="50863" y="1155700"/>
                </a:lnTo>
                <a:lnTo>
                  <a:pt x="50761" y="1168400"/>
                </a:lnTo>
                <a:lnTo>
                  <a:pt x="73279" y="1168400"/>
                </a:lnTo>
                <a:lnTo>
                  <a:pt x="73266" y="1155700"/>
                </a:lnTo>
                <a:close/>
              </a:path>
              <a:path w="219075" h="1943100">
                <a:moveTo>
                  <a:pt x="72491" y="1130300"/>
                </a:moveTo>
                <a:lnTo>
                  <a:pt x="50088" y="1130300"/>
                </a:lnTo>
                <a:lnTo>
                  <a:pt x="50800" y="1143000"/>
                </a:lnTo>
                <a:lnTo>
                  <a:pt x="50761" y="1157422"/>
                </a:lnTo>
                <a:lnTo>
                  <a:pt x="50863" y="1155700"/>
                </a:lnTo>
                <a:lnTo>
                  <a:pt x="73266" y="1155700"/>
                </a:lnTo>
                <a:lnTo>
                  <a:pt x="73228" y="1143000"/>
                </a:lnTo>
                <a:lnTo>
                  <a:pt x="72491" y="1130300"/>
                </a:lnTo>
                <a:close/>
              </a:path>
              <a:path w="219075" h="1943100">
                <a:moveTo>
                  <a:pt x="48742" y="1117600"/>
                </a:moveTo>
                <a:lnTo>
                  <a:pt x="47993" y="1117600"/>
                </a:lnTo>
                <a:lnTo>
                  <a:pt x="49022" y="1130300"/>
                </a:lnTo>
                <a:lnTo>
                  <a:pt x="48742" y="1117600"/>
                </a:lnTo>
                <a:close/>
              </a:path>
              <a:path w="219075" h="1943100">
                <a:moveTo>
                  <a:pt x="70980" y="1117600"/>
                </a:moveTo>
                <a:lnTo>
                  <a:pt x="48742" y="1117600"/>
                </a:lnTo>
                <a:lnTo>
                  <a:pt x="49809" y="1130300"/>
                </a:lnTo>
                <a:lnTo>
                  <a:pt x="72110" y="1130300"/>
                </a:lnTo>
                <a:lnTo>
                  <a:pt x="70980" y="1117600"/>
                </a:lnTo>
                <a:close/>
              </a:path>
              <a:path w="219075" h="1943100">
                <a:moveTo>
                  <a:pt x="67779" y="1104900"/>
                </a:moveTo>
                <a:lnTo>
                  <a:pt x="45072" y="1104900"/>
                </a:lnTo>
                <a:lnTo>
                  <a:pt x="46494" y="1117600"/>
                </a:lnTo>
                <a:lnTo>
                  <a:pt x="69583" y="1117600"/>
                </a:lnTo>
                <a:lnTo>
                  <a:pt x="67779" y="1104900"/>
                </a:lnTo>
                <a:close/>
              </a:path>
              <a:path w="219075" h="1943100">
                <a:moveTo>
                  <a:pt x="39662" y="1092200"/>
                </a:moveTo>
                <a:lnTo>
                  <a:pt x="35394" y="1092200"/>
                </a:lnTo>
                <a:lnTo>
                  <a:pt x="39700" y="1104900"/>
                </a:lnTo>
                <a:lnTo>
                  <a:pt x="39662" y="1092200"/>
                </a:lnTo>
                <a:close/>
              </a:path>
              <a:path w="219075" h="1943100">
                <a:moveTo>
                  <a:pt x="61849" y="1092200"/>
                </a:moveTo>
                <a:lnTo>
                  <a:pt x="39662" y="1092200"/>
                </a:lnTo>
                <a:lnTo>
                  <a:pt x="41795" y="1104900"/>
                </a:lnTo>
                <a:lnTo>
                  <a:pt x="65824" y="1104900"/>
                </a:lnTo>
                <a:lnTo>
                  <a:pt x="61849" y="1092200"/>
                </a:lnTo>
                <a:close/>
              </a:path>
              <a:path w="219075" h="1943100">
                <a:moveTo>
                  <a:pt x="54787" y="1079500"/>
                </a:moveTo>
                <a:lnTo>
                  <a:pt x="30187" y="1079500"/>
                </a:lnTo>
                <a:lnTo>
                  <a:pt x="34861" y="1092200"/>
                </a:lnTo>
                <a:lnTo>
                  <a:pt x="59118" y="1092200"/>
                </a:lnTo>
                <a:lnTo>
                  <a:pt x="54787" y="1079500"/>
                </a:lnTo>
                <a:close/>
              </a:path>
              <a:path w="219075" h="1943100">
                <a:moveTo>
                  <a:pt x="46316" y="1066800"/>
                </a:moveTo>
                <a:lnTo>
                  <a:pt x="13042" y="1066800"/>
                </a:lnTo>
                <a:lnTo>
                  <a:pt x="18808" y="1079500"/>
                </a:lnTo>
                <a:lnTo>
                  <a:pt x="50990" y="1079500"/>
                </a:lnTo>
                <a:lnTo>
                  <a:pt x="46316" y="1066800"/>
                </a:lnTo>
                <a:close/>
              </a:path>
              <a:path w="219075" h="1943100">
                <a:moveTo>
                  <a:pt x="33172" y="1054100"/>
                </a:moveTo>
                <a:lnTo>
                  <a:pt x="5435" y="1054100"/>
                </a:lnTo>
                <a:lnTo>
                  <a:pt x="9029" y="1066800"/>
                </a:lnTo>
                <a:lnTo>
                  <a:pt x="36068" y="1066800"/>
                </a:lnTo>
                <a:lnTo>
                  <a:pt x="33172" y="1054100"/>
                </a:lnTo>
                <a:close/>
              </a:path>
              <a:path w="219075" h="1943100">
                <a:moveTo>
                  <a:pt x="21818" y="1041400"/>
                </a:moveTo>
                <a:lnTo>
                  <a:pt x="685" y="1041400"/>
                </a:lnTo>
                <a:lnTo>
                  <a:pt x="3187" y="1054100"/>
                </a:lnTo>
                <a:lnTo>
                  <a:pt x="24371" y="1054100"/>
                </a:lnTo>
                <a:lnTo>
                  <a:pt x="21818" y="1041400"/>
                </a:lnTo>
                <a:close/>
              </a:path>
              <a:path w="219075" h="1943100">
                <a:moveTo>
                  <a:pt x="23977" y="1041400"/>
                </a:moveTo>
                <a:lnTo>
                  <a:pt x="24371" y="1054100"/>
                </a:lnTo>
                <a:lnTo>
                  <a:pt x="25069" y="1054100"/>
                </a:lnTo>
                <a:lnTo>
                  <a:pt x="23977" y="1041400"/>
                </a:lnTo>
                <a:close/>
              </a:path>
              <a:path w="219075" h="1943100">
                <a:moveTo>
                  <a:pt x="21780" y="1028700"/>
                </a:moveTo>
                <a:lnTo>
                  <a:pt x="0" y="1028700"/>
                </a:lnTo>
                <a:lnTo>
                  <a:pt x="12" y="1041400"/>
                </a:lnTo>
                <a:lnTo>
                  <a:pt x="22136" y="1041400"/>
                </a:lnTo>
                <a:lnTo>
                  <a:pt x="21780" y="1028700"/>
                </a:lnTo>
                <a:close/>
              </a:path>
              <a:path w="219075" h="1943100">
                <a:moveTo>
                  <a:pt x="22098" y="1016000"/>
                </a:moveTo>
                <a:lnTo>
                  <a:pt x="419" y="1016000"/>
                </a:lnTo>
                <a:lnTo>
                  <a:pt x="63" y="1028700"/>
                </a:lnTo>
                <a:lnTo>
                  <a:pt x="21742" y="1028700"/>
                </a:lnTo>
                <a:lnTo>
                  <a:pt x="22098" y="1016000"/>
                </a:lnTo>
                <a:close/>
              </a:path>
              <a:path w="219075" h="1943100">
                <a:moveTo>
                  <a:pt x="22377" y="1016000"/>
                </a:moveTo>
                <a:lnTo>
                  <a:pt x="22098" y="1016000"/>
                </a:lnTo>
                <a:lnTo>
                  <a:pt x="22009" y="1028700"/>
                </a:lnTo>
                <a:lnTo>
                  <a:pt x="22377" y="1016000"/>
                </a:lnTo>
                <a:close/>
              </a:path>
              <a:path w="219075" h="1943100">
                <a:moveTo>
                  <a:pt x="27698" y="1003300"/>
                </a:moveTo>
                <a:lnTo>
                  <a:pt x="3111" y="1003300"/>
                </a:lnTo>
                <a:lnTo>
                  <a:pt x="1308" y="1016000"/>
                </a:lnTo>
                <a:lnTo>
                  <a:pt x="26619" y="1016000"/>
                </a:lnTo>
                <a:lnTo>
                  <a:pt x="27698" y="1003300"/>
                </a:lnTo>
                <a:close/>
              </a:path>
              <a:path w="219075" h="1943100">
                <a:moveTo>
                  <a:pt x="35699" y="990600"/>
                </a:moveTo>
                <a:lnTo>
                  <a:pt x="10439" y="990600"/>
                </a:lnTo>
                <a:lnTo>
                  <a:pt x="7912" y="1003300"/>
                </a:lnTo>
                <a:lnTo>
                  <a:pt x="31394" y="1003300"/>
                </a:lnTo>
                <a:lnTo>
                  <a:pt x="35699" y="990600"/>
                </a:lnTo>
                <a:close/>
              </a:path>
              <a:path w="219075" h="1943100">
                <a:moveTo>
                  <a:pt x="41706" y="977900"/>
                </a:moveTo>
                <a:lnTo>
                  <a:pt x="16344" y="977900"/>
                </a:lnTo>
                <a:lnTo>
                  <a:pt x="11811" y="990600"/>
                </a:lnTo>
                <a:lnTo>
                  <a:pt x="37757" y="990600"/>
                </a:lnTo>
                <a:lnTo>
                  <a:pt x="41706" y="977900"/>
                </a:lnTo>
                <a:close/>
              </a:path>
              <a:path w="219075" h="1943100">
                <a:moveTo>
                  <a:pt x="47612" y="965200"/>
                </a:moveTo>
                <a:lnTo>
                  <a:pt x="22567" y="965200"/>
                </a:lnTo>
                <a:lnTo>
                  <a:pt x="18605" y="977900"/>
                </a:lnTo>
                <a:lnTo>
                  <a:pt x="43967" y="977900"/>
                </a:lnTo>
                <a:lnTo>
                  <a:pt x="47612" y="965200"/>
                </a:lnTo>
                <a:close/>
              </a:path>
              <a:path w="219075" h="1943100">
                <a:moveTo>
                  <a:pt x="53251" y="952500"/>
                </a:moveTo>
                <a:lnTo>
                  <a:pt x="27520" y="952500"/>
                </a:lnTo>
                <a:lnTo>
                  <a:pt x="23914" y="965200"/>
                </a:lnTo>
                <a:lnTo>
                  <a:pt x="49657" y="965200"/>
                </a:lnTo>
                <a:lnTo>
                  <a:pt x="53251" y="952500"/>
                </a:lnTo>
                <a:close/>
              </a:path>
              <a:path w="219075" h="1943100">
                <a:moveTo>
                  <a:pt x="55448" y="927100"/>
                </a:moveTo>
                <a:lnTo>
                  <a:pt x="34036" y="927100"/>
                </a:lnTo>
                <a:lnTo>
                  <a:pt x="32943" y="939800"/>
                </a:lnTo>
                <a:lnTo>
                  <a:pt x="32626" y="939800"/>
                </a:lnTo>
                <a:lnTo>
                  <a:pt x="29019" y="952500"/>
                </a:lnTo>
                <a:lnTo>
                  <a:pt x="53594" y="952500"/>
                </a:lnTo>
                <a:lnTo>
                  <a:pt x="54368" y="939800"/>
                </a:lnTo>
                <a:lnTo>
                  <a:pt x="55448" y="927100"/>
                </a:lnTo>
                <a:close/>
              </a:path>
              <a:path w="219075" h="1943100">
                <a:moveTo>
                  <a:pt x="55473" y="901700"/>
                </a:moveTo>
                <a:lnTo>
                  <a:pt x="33997" y="901700"/>
                </a:lnTo>
                <a:lnTo>
                  <a:pt x="33997" y="927100"/>
                </a:lnTo>
                <a:lnTo>
                  <a:pt x="55499" y="927100"/>
                </a:lnTo>
                <a:lnTo>
                  <a:pt x="55473" y="901700"/>
                </a:lnTo>
                <a:close/>
              </a:path>
              <a:path w="219075" h="1943100">
                <a:moveTo>
                  <a:pt x="53517" y="863600"/>
                </a:moveTo>
                <a:lnTo>
                  <a:pt x="32334" y="863600"/>
                </a:lnTo>
                <a:lnTo>
                  <a:pt x="32956" y="876300"/>
                </a:lnTo>
                <a:lnTo>
                  <a:pt x="33655" y="901700"/>
                </a:lnTo>
                <a:lnTo>
                  <a:pt x="55105" y="901700"/>
                </a:lnTo>
                <a:lnTo>
                  <a:pt x="54343" y="876300"/>
                </a:lnTo>
                <a:lnTo>
                  <a:pt x="53517" y="863600"/>
                </a:lnTo>
                <a:close/>
              </a:path>
              <a:path w="219075" h="1943100">
                <a:moveTo>
                  <a:pt x="51803" y="838200"/>
                </a:moveTo>
                <a:lnTo>
                  <a:pt x="31000" y="838200"/>
                </a:lnTo>
                <a:lnTo>
                  <a:pt x="30886" y="850900"/>
                </a:lnTo>
                <a:lnTo>
                  <a:pt x="32346" y="863600"/>
                </a:lnTo>
                <a:lnTo>
                  <a:pt x="53530" y="863600"/>
                </a:lnTo>
                <a:lnTo>
                  <a:pt x="52082" y="850900"/>
                </a:lnTo>
                <a:lnTo>
                  <a:pt x="51803" y="838200"/>
                </a:lnTo>
                <a:close/>
              </a:path>
              <a:path w="219075" h="1943100">
                <a:moveTo>
                  <a:pt x="29425" y="596900"/>
                </a:moveTo>
                <a:lnTo>
                  <a:pt x="11087" y="596900"/>
                </a:lnTo>
                <a:lnTo>
                  <a:pt x="12890" y="622300"/>
                </a:lnTo>
                <a:lnTo>
                  <a:pt x="13982" y="635000"/>
                </a:lnTo>
                <a:lnTo>
                  <a:pt x="16129" y="660400"/>
                </a:lnTo>
                <a:lnTo>
                  <a:pt x="17170" y="673100"/>
                </a:lnTo>
                <a:lnTo>
                  <a:pt x="18948" y="698500"/>
                </a:lnTo>
                <a:lnTo>
                  <a:pt x="20002" y="711200"/>
                </a:lnTo>
                <a:lnTo>
                  <a:pt x="21780" y="723900"/>
                </a:lnTo>
                <a:lnTo>
                  <a:pt x="22466" y="736600"/>
                </a:lnTo>
                <a:lnTo>
                  <a:pt x="24257" y="762000"/>
                </a:lnTo>
                <a:lnTo>
                  <a:pt x="24968" y="774700"/>
                </a:lnTo>
                <a:lnTo>
                  <a:pt x="27825" y="800100"/>
                </a:lnTo>
                <a:lnTo>
                  <a:pt x="28498" y="812800"/>
                </a:lnTo>
                <a:lnTo>
                  <a:pt x="31051" y="838200"/>
                </a:lnTo>
                <a:lnTo>
                  <a:pt x="49796" y="838200"/>
                </a:lnTo>
                <a:lnTo>
                  <a:pt x="47256" y="812800"/>
                </a:lnTo>
                <a:lnTo>
                  <a:pt x="46532" y="800100"/>
                </a:lnTo>
                <a:lnTo>
                  <a:pt x="43637" y="774700"/>
                </a:lnTo>
                <a:lnTo>
                  <a:pt x="42900" y="762000"/>
                </a:lnTo>
                <a:lnTo>
                  <a:pt x="41097" y="736600"/>
                </a:lnTo>
                <a:lnTo>
                  <a:pt x="40335" y="723900"/>
                </a:lnTo>
                <a:lnTo>
                  <a:pt x="38506" y="711200"/>
                </a:lnTo>
                <a:lnTo>
                  <a:pt x="37401" y="698500"/>
                </a:lnTo>
                <a:lnTo>
                  <a:pt x="35585" y="673100"/>
                </a:lnTo>
                <a:lnTo>
                  <a:pt x="34455" y="660400"/>
                </a:lnTo>
                <a:lnTo>
                  <a:pt x="32296" y="635000"/>
                </a:lnTo>
                <a:lnTo>
                  <a:pt x="31229" y="622300"/>
                </a:lnTo>
                <a:lnTo>
                  <a:pt x="29425" y="596900"/>
                </a:lnTo>
                <a:close/>
              </a:path>
              <a:path w="219075" h="1943100">
                <a:moveTo>
                  <a:pt x="11087" y="596900"/>
                </a:moveTo>
                <a:lnTo>
                  <a:pt x="9359" y="596900"/>
                </a:lnTo>
                <a:lnTo>
                  <a:pt x="11226" y="609600"/>
                </a:lnTo>
                <a:lnTo>
                  <a:pt x="11087" y="596900"/>
                </a:lnTo>
                <a:close/>
              </a:path>
              <a:path w="219075" h="1943100">
                <a:moveTo>
                  <a:pt x="25488" y="533400"/>
                </a:moveTo>
                <a:lnTo>
                  <a:pt x="3873" y="533400"/>
                </a:lnTo>
                <a:lnTo>
                  <a:pt x="4953" y="546100"/>
                </a:lnTo>
                <a:lnTo>
                  <a:pt x="6743" y="558800"/>
                </a:lnTo>
                <a:lnTo>
                  <a:pt x="7416" y="571500"/>
                </a:lnTo>
                <a:lnTo>
                  <a:pt x="9220" y="596900"/>
                </a:lnTo>
                <a:lnTo>
                  <a:pt x="29857" y="596900"/>
                </a:lnTo>
                <a:lnTo>
                  <a:pt x="28054" y="571500"/>
                </a:lnTo>
                <a:lnTo>
                  <a:pt x="27292" y="558800"/>
                </a:lnTo>
                <a:lnTo>
                  <a:pt x="25476" y="546100"/>
                </a:lnTo>
                <a:lnTo>
                  <a:pt x="25488" y="533400"/>
                </a:lnTo>
                <a:close/>
              </a:path>
              <a:path w="219075" h="1943100">
                <a:moveTo>
                  <a:pt x="26822" y="330200"/>
                </a:moveTo>
                <a:lnTo>
                  <a:pt x="6489" y="330200"/>
                </a:lnTo>
                <a:lnTo>
                  <a:pt x="6489" y="355600"/>
                </a:lnTo>
                <a:lnTo>
                  <a:pt x="6108" y="368300"/>
                </a:lnTo>
                <a:lnTo>
                  <a:pt x="5740" y="393700"/>
                </a:lnTo>
                <a:lnTo>
                  <a:pt x="4622" y="419100"/>
                </a:lnTo>
                <a:lnTo>
                  <a:pt x="4254" y="444500"/>
                </a:lnTo>
                <a:lnTo>
                  <a:pt x="3860" y="457200"/>
                </a:lnTo>
                <a:lnTo>
                  <a:pt x="3492" y="482600"/>
                </a:lnTo>
                <a:lnTo>
                  <a:pt x="3492" y="495300"/>
                </a:lnTo>
                <a:lnTo>
                  <a:pt x="3848" y="520700"/>
                </a:lnTo>
                <a:lnTo>
                  <a:pt x="3835" y="533400"/>
                </a:lnTo>
                <a:lnTo>
                  <a:pt x="24447" y="533400"/>
                </a:lnTo>
                <a:lnTo>
                  <a:pt x="24434" y="520700"/>
                </a:lnTo>
                <a:lnTo>
                  <a:pt x="24066" y="495300"/>
                </a:lnTo>
                <a:lnTo>
                  <a:pt x="24053" y="482600"/>
                </a:lnTo>
                <a:lnTo>
                  <a:pt x="24409" y="457200"/>
                </a:lnTo>
                <a:lnTo>
                  <a:pt x="25438" y="419100"/>
                </a:lnTo>
                <a:lnTo>
                  <a:pt x="26149" y="393700"/>
                </a:lnTo>
                <a:lnTo>
                  <a:pt x="26492" y="368300"/>
                </a:lnTo>
                <a:lnTo>
                  <a:pt x="26835" y="355600"/>
                </a:lnTo>
                <a:lnTo>
                  <a:pt x="26822" y="330200"/>
                </a:lnTo>
                <a:close/>
              </a:path>
              <a:path w="219075" h="1943100">
                <a:moveTo>
                  <a:pt x="28562" y="292100"/>
                </a:moveTo>
                <a:lnTo>
                  <a:pt x="8356" y="292100"/>
                </a:lnTo>
                <a:lnTo>
                  <a:pt x="7277" y="317500"/>
                </a:lnTo>
                <a:lnTo>
                  <a:pt x="6515" y="330200"/>
                </a:lnTo>
                <a:lnTo>
                  <a:pt x="26809" y="330200"/>
                </a:lnTo>
                <a:lnTo>
                  <a:pt x="27482" y="317500"/>
                </a:lnTo>
                <a:lnTo>
                  <a:pt x="28562" y="292100"/>
                </a:lnTo>
                <a:close/>
              </a:path>
              <a:path w="219075" h="1943100">
                <a:moveTo>
                  <a:pt x="29210" y="292100"/>
                </a:moveTo>
                <a:lnTo>
                  <a:pt x="28562" y="292100"/>
                </a:lnTo>
                <a:lnTo>
                  <a:pt x="28549" y="304800"/>
                </a:lnTo>
                <a:lnTo>
                  <a:pt x="29210" y="292100"/>
                </a:lnTo>
                <a:close/>
              </a:path>
              <a:path w="219075" h="1943100">
                <a:moveTo>
                  <a:pt x="32715" y="254000"/>
                </a:moveTo>
                <a:lnTo>
                  <a:pt x="12852" y="254000"/>
                </a:lnTo>
                <a:lnTo>
                  <a:pt x="12065" y="266700"/>
                </a:lnTo>
                <a:lnTo>
                  <a:pt x="9194" y="292100"/>
                </a:lnTo>
                <a:lnTo>
                  <a:pt x="29159" y="292100"/>
                </a:lnTo>
                <a:lnTo>
                  <a:pt x="32067" y="266700"/>
                </a:lnTo>
                <a:lnTo>
                  <a:pt x="32715" y="254000"/>
                </a:lnTo>
                <a:close/>
              </a:path>
              <a:path w="219075" h="1943100">
                <a:moveTo>
                  <a:pt x="35941" y="228600"/>
                </a:moveTo>
                <a:lnTo>
                  <a:pt x="16192" y="228600"/>
                </a:lnTo>
                <a:lnTo>
                  <a:pt x="12928" y="254000"/>
                </a:lnTo>
                <a:lnTo>
                  <a:pt x="32626" y="254000"/>
                </a:lnTo>
                <a:lnTo>
                  <a:pt x="35852" y="241300"/>
                </a:lnTo>
                <a:lnTo>
                  <a:pt x="35941" y="228600"/>
                </a:lnTo>
                <a:close/>
              </a:path>
              <a:path w="219075" h="1943100">
                <a:moveTo>
                  <a:pt x="43561" y="177800"/>
                </a:moveTo>
                <a:lnTo>
                  <a:pt x="24320" y="177800"/>
                </a:lnTo>
                <a:lnTo>
                  <a:pt x="21412" y="190500"/>
                </a:lnTo>
                <a:lnTo>
                  <a:pt x="19888" y="203200"/>
                </a:lnTo>
                <a:lnTo>
                  <a:pt x="16979" y="228600"/>
                </a:lnTo>
                <a:lnTo>
                  <a:pt x="36499" y="228600"/>
                </a:lnTo>
                <a:lnTo>
                  <a:pt x="39357" y="203200"/>
                </a:lnTo>
                <a:lnTo>
                  <a:pt x="40703" y="190500"/>
                </a:lnTo>
                <a:lnTo>
                  <a:pt x="43561" y="177800"/>
                </a:lnTo>
                <a:close/>
              </a:path>
              <a:path w="219075" h="1943100">
                <a:moveTo>
                  <a:pt x="67360" y="88900"/>
                </a:moveTo>
                <a:lnTo>
                  <a:pt x="45275" y="88900"/>
                </a:lnTo>
                <a:lnTo>
                  <a:pt x="42773" y="101600"/>
                </a:lnTo>
                <a:lnTo>
                  <a:pt x="38773" y="114300"/>
                </a:lnTo>
                <a:lnTo>
                  <a:pt x="38925" y="114300"/>
                </a:lnTo>
                <a:lnTo>
                  <a:pt x="36550" y="127000"/>
                </a:lnTo>
                <a:lnTo>
                  <a:pt x="32181" y="139700"/>
                </a:lnTo>
                <a:lnTo>
                  <a:pt x="30289" y="152400"/>
                </a:lnTo>
                <a:lnTo>
                  <a:pt x="26314" y="165100"/>
                </a:lnTo>
                <a:lnTo>
                  <a:pt x="24447" y="177800"/>
                </a:lnTo>
                <a:lnTo>
                  <a:pt x="43459" y="177800"/>
                </a:lnTo>
                <a:lnTo>
                  <a:pt x="45199" y="165100"/>
                </a:lnTo>
                <a:lnTo>
                  <a:pt x="49110" y="152400"/>
                </a:lnTo>
                <a:lnTo>
                  <a:pt x="50850" y="139700"/>
                </a:lnTo>
                <a:lnTo>
                  <a:pt x="55092" y="127000"/>
                </a:lnTo>
                <a:lnTo>
                  <a:pt x="57200" y="114300"/>
                </a:lnTo>
                <a:lnTo>
                  <a:pt x="61112" y="101600"/>
                </a:lnTo>
                <a:lnTo>
                  <a:pt x="63068" y="101600"/>
                </a:lnTo>
                <a:lnTo>
                  <a:pt x="67360" y="88900"/>
                </a:lnTo>
                <a:close/>
              </a:path>
              <a:path w="219075" h="1943100">
                <a:moveTo>
                  <a:pt x="74282" y="63500"/>
                </a:moveTo>
                <a:lnTo>
                  <a:pt x="56972" y="63500"/>
                </a:lnTo>
                <a:lnTo>
                  <a:pt x="52260" y="76200"/>
                </a:lnTo>
                <a:lnTo>
                  <a:pt x="49491" y="76200"/>
                </a:lnTo>
                <a:lnTo>
                  <a:pt x="45135" y="88900"/>
                </a:lnTo>
                <a:lnTo>
                  <a:pt x="67005" y="88900"/>
                </a:lnTo>
                <a:lnTo>
                  <a:pt x="69634" y="76200"/>
                </a:lnTo>
                <a:lnTo>
                  <a:pt x="74282" y="63500"/>
                </a:lnTo>
                <a:close/>
              </a:path>
              <a:path w="219075" h="1943100">
                <a:moveTo>
                  <a:pt x="84150" y="38100"/>
                </a:moveTo>
                <a:lnTo>
                  <a:pt x="65760" y="38100"/>
                </a:lnTo>
                <a:lnTo>
                  <a:pt x="57365" y="63500"/>
                </a:lnTo>
                <a:lnTo>
                  <a:pt x="76327" y="63500"/>
                </a:lnTo>
                <a:lnTo>
                  <a:pt x="82054" y="50800"/>
                </a:lnTo>
                <a:lnTo>
                  <a:pt x="84150" y="38100"/>
                </a:lnTo>
                <a:close/>
              </a:path>
              <a:path w="219075" h="1943100">
                <a:moveTo>
                  <a:pt x="90068" y="38100"/>
                </a:moveTo>
                <a:lnTo>
                  <a:pt x="84150" y="38100"/>
                </a:lnTo>
                <a:lnTo>
                  <a:pt x="83616" y="50800"/>
                </a:lnTo>
                <a:lnTo>
                  <a:pt x="90068" y="38100"/>
                </a:lnTo>
                <a:close/>
              </a:path>
              <a:path w="219075" h="1943100">
                <a:moveTo>
                  <a:pt x="92608" y="25400"/>
                </a:moveTo>
                <a:lnTo>
                  <a:pt x="75031" y="25400"/>
                </a:lnTo>
                <a:lnTo>
                  <a:pt x="68529" y="38100"/>
                </a:lnTo>
                <a:lnTo>
                  <a:pt x="90182" y="38100"/>
                </a:lnTo>
                <a:lnTo>
                  <a:pt x="92608" y="25400"/>
                </a:lnTo>
                <a:close/>
              </a:path>
              <a:path w="219075" h="1943100">
                <a:moveTo>
                  <a:pt x="102425" y="12700"/>
                </a:moveTo>
                <a:lnTo>
                  <a:pt x="83731" y="12700"/>
                </a:lnTo>
                <a:lnTo>
                  <a:pt x="77939" y="25400"/>
                </a:lnTo>
                <a:lnTo>
                  <a:pt x="98488" y="25400"/>
                </a:lnTo>
                <a:lnTo>
                  <a:pt x="102425" y="12700"/>
                </a:lnTo>
                <a:close/>
              </a:path>
              <a:path w="219075" h="1943100">
                <a:moveTo>
                  <a:pt x="124104" y="12700"/>
                </a:moveTo>
                <a:lnTo>
                  <a:pt x="112750" y="12700"/>
                </a:lnTo>
                <a:lnTo>
                  <a:pt x="116636" y="25400"/>
                </a:lnTo>
                <a:lnTo>
                  <a:pt x="119799" y="25400"/>
                </a:lnTo>
                <a:lnTo>
                  <a:pt x="124104" y="12700"/>
                </a:lnTo>
                <a:close/>
              </a:path>
              <a:path w="219075" h="1943100">
                <a:moveTo>
                  <a:pt x="90393" y="1310"/>
                </a:moveTo>
                <a:lnTo>
                  <a:pt x="86817" y="12700"/>
                </a:lnTo>
                <a:lnTo>
                  <a:pt x="89687" y="12700"/>
                </a:lnTo>
                <a:lnTo>
                  <a:pt x="90393" y="1310"/>
                </a:lnTo>
                <a:close/>
              </a:path>
              <a:path w="219075" h="1943100">
                <a:moveTo>
                  <a:pt x="90805" y="0"/>
                </a:moveTo>
                <a:lnTo>
                  <a:pt x="90393" y="1310"/>
                </a:lnTo>
                <a:lnTo>
                  <a:pt x="89687" y="12700"/>
                </a:lnTo>
                <a:lnTo>
                  <a:pt x="90805" y="0"/>
                </a:lnTo>
                <a:close/>
              </a:path>
              <a:path w="219075" h="1943100">
                <a:moveTo>
                  <a:pt x="120269" y="0"/>
                </a:moveTo>
                <a:lnTo>
                  <a:pt x="90805" y="0"/>
                </a:lnTo>
                <a:lnTo>
                  <a:pt x="89687" y="12700"/>
                </a:lnTo>
                <a:lnTo>
                  <a:pt x="121399" y="12700"/>
                </a:lnTo>
                <a:lnTo>
                  <a:pt x="120269" y="0"/>
                </a:lnTo>
                <a:close/>
              </a:path>
              <a:path w="219075" h="1943100">
                <a:moveTo>
                  <a:pt x="90805" y="0"/>
                </a:moveTo>
                <a:lnTo>
                  <a:pt x="90474" y="0"/>
                </a:lnTo>
                <a:lnTo>
                  <a:pt x="90393" y="1310"/>
                </a:lnTo>
                <a:lnTo>
                  <a:pt x="9080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2165" y="1311528"/>
            <a:ext cx="568071" cy="260476"/>
          </a:xfrm>
          <a:prstGeom prst="rect">
            <a:avLst/>
          </a:prstGeom>
        </p:spPr>
      </p:pic>
      <p:sp>
        <p:nvSpPr>
          <p:cNvPr id="28" name="object 2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5524" y="144081"/>
            <a:ext cx="608901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Numerical</a:t>
            </a:r>
            <a:r>
              <a:rPr dirty="0" spc="-100"/>
              <a:t> </a:t>
            </a:r>
            <a:r>
              <a:rPr dirty="0"/>
              <a:t>Roundoff</a:t>
            </a:r>
            <a:r>
              <a:rPr dirty="0" spc="5"/>
              <a:t> </a:t>
            </a:r>
            <a:r>
              <a:rPr dirty="0" spc="-10"/>
              <a:t>Errors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87362" y="750887"/>
            <a:ext cx="59867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More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numerically</a:t>
            </a:r>
            <a:r>
              <a:rPr dirty="0" sz="1550" spc="2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accurate</a:t>
            </a:r>
            <a:r>
              <a:rPr dirty="0" sz="1550" spc="1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implementation</a:t>
            </a:r>
            <a:r>
              <a:rPr dirty="0" sz="1550" spc="2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logistic</a:t>
            </a:r>
            <a:r>
              <a:rPr dirty="0" sz="1550" spc="13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loss: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3510" y="1608708"/>
            <a:ext cx="228853" cy="18529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79157" y="1549717"/>
            <a:ext cx="71374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𝑎</a:t>
            </a:r>
            <a:r>
              <a:rPr dirty="0" sz="1550" spc="13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4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𝑔</a:t>
            </a:r>
            <a:r>
              <a:rPr dirty="0" sz="1550" spc="355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𝑧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976882" y="1702180"/>
            <a:ext cx="666750" cy="9525"/>
          </a:xfrm>
          <a:custGeom>
            <a:avLst/>
            <a:gdLst/>
            <a:ahLst/>
            <a:cxnLst/>
            <a:rect l="l" t="t" r="r" b="b"/>
            <a:pathLst>
              <a:path w="666750" h="9525">
                <a:moveTo>
                  <a:pt x="666750" y="0"/>
                </a:moveTo>
                <a:lnTo>
                  <a:pt x="0" y="0"/>
                </a:lnTo>
                <a:lnTo>
                  <a:pt x="0" y="9525"/>
                </a:lnTo>
                <a:lnTo>
                  <a:pt x="666750" y="9525"/>
                </a:lnTo>
                <a:lnTo>
                  <a:pt x="666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692910" y="1351605"/>
            <a:ext cx="981710" cy="597535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561975">
              <a:lnSpc>
                <a:spcPct val="100000"/>
              </a:lnSpc>
              <a:spcBef>
                <a:spcPts val="484"/>
              </a:spcBef>
            </a:pPr>
            <a:r>
              <a:rPr dirty="0" sz="1550" spc="15">
                <a:latin typeface="Cambria Math"/>
                <a:cs typeface="Cambria Math"/>
              </a:rPr>
              <a:t>1</a:t>
            </a:r>
            <a:endParaRPr sz="15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390"/>
              </a:spcBef>
            </a:pPr>
            <a:r>
              <a:rPr dirty="0" baseline="37634" sz="2325">
                <a:latin typeface="Cambria Math"/>
                <a:cs typeface="Cambria Math"/>
              </a:rPr>
              <a:t>=</a:t>
            </a:r>
            <a:r>
              <a:rPr dirty="0" baseline="37634" sz="2325" spc="667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1</a:t>
            </a:r>
            <a:r>
              <a:rPr dirty="0" sz="1550" spc="7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-20">
                <a:latin typeface="Cambria Math"/>
                <a:cs typeface="Cambria Math"/>
              </a:rPr>
              <a:t> </a:t>
            </a:r>
            <a:r>
              <a:rPr dirty="0" sz="1550" spc="55">
                <a:latin typeface="Cambria Math"/>
                <a:cs typeface="Cambria Math"/>
              </a:rPr>
              <a:t>𝑒</a:t>
            </a:r>
            <a:r>
              <a:rPr dirty="0" baseline="22727" sz="1650" spc="82">
                <a:latin typeface="Cambria Math"/>
                <a:cs typeface="Cambria Math"/>
              </a:rPr>
              <a:t>−𝑧</a:t>
            </a:r>
            <a:endParaRPr baseline="22727" sz="165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068195" y="2482976"/>
            <a:ext cx="1124585" cy="1497965"/>
          </a:xfrm>
          <a:custGeom>
            <a:avLst/>
            <a:gdLst/>
            <a:ahLst/>
            <a:cxnLst/>
            <a:rect l="l" t="t" r="r" b="b"/>
            <a:pathLst>
              <a:path w="1124585" h="1497964">
                <a:moveTo>
                  <a:pt x="61722" y="7493"/>
                </a:moveTo>
                <a:lnTo>
                  <a:pt x="59182" y="0"/>
                </a:lnTo>
                <a:lnTo>
                  <a:pt x="45720" y="4889"/>
                </a:lnTo>
                <a:lnTo>
                  <a:pt x="33934" y="11925"/>
                </a:lnTo>
                <a:lnTo>
                  <a:pt x="8623" y="45643"/>
                </a:lnTo>
                <a:lnTo>
                  <a:pt x="0" y="92710"/>
                </a:lnTo>
                <a:lnTo>
                  <a:pt x="952" y="109766"/>
                </a:lnTo>
                <a:lnTo>
                  <a:pt x="15240" y="152908"/>
                </a:lnTo>
                <a:lnTo>
                  <a:pt x="45643" y="180492"/>
                </a:lnTo>
                <a:lnTo>
                  <a:pt x="59182" y="185293"/>
                </a:lnTo>
                <a:lnTo>
                  <a:pt x="61468" y="177800"/>
                </a:lnTo>
                <a:lnTo>
                  <a:pt x="50939" y="173088"/>
                </a:lnTo>
                <a:lnTo>
                  <a:pt x="41833" y="166560"/>
                </a:lnTo>
                <a:lnTo>
                  <a:pt x="19646" y="122936"/>
                </a:lnTo>
                <a:lnTo>
                  <a:pt x="16891" y="91694"/>
                </a:lnTo>
                <a:lnTo>
                  <a:pt x="17576" y="75907"/>
                </a:lnTo>
                <a:lnTo>
                  <a:pt x="27940" y="36830"/>
                </a:lnTo>
                <a:lnTo>
                  <a:pt x="51041" y="12192"/>
                </a:lnTo>
                <a:lnTo>
                  <a:pt x="61722" y="7493"/>
                </a:lnTo>
                <a:close/>
              </a:path>
              <a:path w="1124585" h="1497964">
                <a:moveTo>
                  <a:pt x="109855" y="995045"/>
                </a:moveTo>
                <a:lnTo>
                  <a:pt x="69253" y="1030566"/>
                </a:lnTo>
                <a:lnTo>
                  <a:pt x="41529" y="1090295"/>
                </a:lnTo>
                <a:lnTo>
                  <a:pt x="23812" y="1162418"/>
                </a:lnTo>
                <a:lnTo>
                  <a:pt x="19380" y="1201445"/>
                </a:lnTo>
                <a:lnTo>
                  <a:pt x="17907" y="1242568"/>
                </a:lnTo>
                <a:lnTo>
                  <a:pt x="19380" y="1282954"/>
                </a:lnTo>
                <a:lnTo>
                  <a:pt x="23812" y="1321777"/>
                </a:lnTo>
                <a:lnTo>
                  <a:pt x="41529" y="1394358"/>
                </a:lnTo>
                <a:lnTo>
                  <a:pt x="69253" y="1454797"/>
                </a:lnTo>
                <a:lnTo>
                  <a:pt x="105283" y="1497736"/>
                </a:lnTo>
                <a:lnTo>
                  <a:pt x="109855" y="1490510"/>
                </a:lnTo>
                <a:lnTo>
                  <a:pt x="93510" y="1470914"/>
                </a:lnTo>
                <a:lnTo>
                  <a:pt x="79159" y="1447380"/>
                </a:lnTo>
                <a:lnTo>
                  <a:pt x="56388" y="1388491"/>
                </a:lnTo>
                <a:lnTo>
                  <a:pt x="42316" y="1318590"/>
                </a:lnTo>
                <a:lnTo>
                  <a:pt x="37592" y="1242441"/>
                </a:lnTo>
                <a:lnTo>
                  <a:pt x="38773" y="1203045"/>
                </a:lnTo>
                <a:lnTo>
                  <a:pt x="48247" y="1129703"/>
                </a:lnTo>
                <a:lnTo>
                  <a:pt x="66840" y="1065009"/>
                </a:lnTo>
                <a:lnTo>
                  <a:pt x="93510" y="1014577"/>
                </a:lnTo>
                <a:lnTo>
                  <a:pt x="109855" y="995045"/>
                </a:lnTo>
                <a:close/>
              </a:path>
              <a:path w="1124585" h="1497964">
                <a:moveTo>
                  <a:pt x="257429" y="92710"/>
                </a:moveTo>
                <a:lnTo>
                  <a:pt x="248856" y="45643"/>
                </a:lnTo>
                <a:lnTo>
                  <a:pt x="223608" y="11925"/>
                </a:lnTo>
                <a:lnTo>
                  <a:pt x="198374" y="0"/>
                </a:lnTo>
                <a:lnTo>
                  <a:pt x="195707" y="7493"/>
                </a:lnTo>
                <a:lnTo>
                  <a:pt x="206463" y="12192"/>
                </a:lnTo>
                <a:lnTo>
                  <a:pt x="215696" y="18643"/>
                </a:lnTo>
                <a:lnTo>
                  <a:pt x="237782" y="61506"/>
                </a:lnTo>
                <a:lnTo>
                  <a:pt x="240538" y="91694"/>
                </a:lnTo>
                <a:lnTo>
                  <a:pt x="239839" y="108077"/>
                </a:lnTo>
                <a:lnTo>
                  <a:pt x="229616" y="148082"/>
                </a:lnTo>
                <a:lnTo>
                  <a:pt x="195961" y="177800"/>
                </a:lnTo>
                <a:lnTo>
                  <a:pt x="198374" y="185293"/>
                </a:lnTo>
                <a:lnTo>
                  <a:pt x="233730" y="164299"/>
                </a:lnTo>
                <a:lnTo>
                  <a:pt x="253619" y="125488"/>
                </a:lnTo>
                <a:lnTo>
                  <a:pt x="256476" y="109766"/>
                </a:lnTo>
                <a:lnTo>
                  <a:pt x="257429" y="92710"/>
                </a:lnTo>
                <a:close/>
              </a:path>
              <a:path w="1124585" h="1497964">
                <a:moveTo>
                  <a:pt x="585597" y="7493"/>
                </a:moveTo>
                <a:lnTo>
                  <a:pt x="583057" y="0"/>
                </a:lnTo>
                <a:lnTo>
                  <a:pt x="569595" y="4889"/>
                </a:lnTo>
                <a:lnTo>
                  <a:pt x="557809" y="11925"/>
                </a:lnTo>
                <a:lnTo>
                  <a:pt x="532498" y="45643"/>
                </a:lnTo>
                <a:lnTo>
                  <a:pt x="523875" y="92710"/>
                </a:lnTo>
                <a:lnTo>
                  <a:pt x="524827" y="109766"/>
                </a:lnTo>
                <a:lnTo>
                  <a:pt x="539115" y="152908"/>
                </a:lnTo>
                <a:lnTo>
                  <a:pt x="569518" y="180492"/>
                </a:lnTo>
                <a:lnTo>
                  <a:pt x="583057" y="185293"/>
                </a:lnTo>
                <a:lnTo>
                  <a:pt x="585343" y="177800"/>
                </a:lnTo>
                <a:lnTo>
                  <a:pt x="574814" y="173088"/>
                </a:lnTo>
                <a:lnTo>
                  <a:pt x="565708" y="166560"/>
                </a:lnTo>
                <a:lnTo>
                  <a:pt x="543521" y="122936"/>
                </a:lnTo>
                <a:lnTo>
                  <a:pt x="540766" y="91694"/>
                </a:lnTo>
                <a:lnTo>
                  <a:pt x="541451" y="75907"/>
                </a:lnTo>
                <a:lnTo>
                  <a:pt x="551815" y="36830"/>
                </a:lnTo>
                <a:lnTo>
                  <a:pt x="574916" y="12192"/>
                </a:lnTo>
                <a:lnTo>
                  <a:pt x="585597" y="7493"/>
                </a:lnTo>
                <a:close/>
              </a:path>
              <a:path w="1124585" h="1497964">
                <a:moveTo>
                  <a:pt x="782574" y="1242822"/>
                </a:moveTo>
                <a:lnTo>
                  <a:pt x="115824" y="1242822"/>
                </a:lnTo>
                <a:lnTo>
                  <a:pt x="115824" y="1252347"/>
                </a:lnTo>
                <a:lnTo>
                  <a:pt x="782574" y="1252347"/>
                </a:lnTo>
                <a:lnTo>
                  <a:pt x="782574" y="1242822"/>
                </a:lnTo>
                <a:close/>
              </a:path>
              <a:path w="1124585" h="1497964">
                <a:moveTo>
                  <a:pt x="880872" y="1242441"/>
                </a:moveTo>
                <a:lnTo>
                  <a:pt x="879386" y="1201445"/>
                </a:lnTo>
                <a:lnTo>
                  <a:pt x="874979" y="1162418"/>
                </a:lnTo>
                <a:lnTo>
                  <a:pt x="857377" y="1090295"/>
                </a:lnTo>
                <a:lnTo>
                  <a:pt x="829640" y="1030566"/>
                </a:lnTo>
                <a:lnTo>
                  <a:pt x="793623" y="987679"/>
                </a:lnTo>
                <a:lnTo>
                  <a:pt x="789051" y="995045"/>
                </a:lnTo>
                <a:lnTo>
                  <a:pt x="805307" y="1014577"/>
                </a:lnTo>
                <a:lnTo>
                  <a:pt x="819619" y="1037894"/>
                </a:lnTo>
                <a:lnTo>
                  <a:pt x="842391" y="1095883"/>
                </a:lnTo>
                <a:lnTo>
                  <a:pt x="856500" y="1165415"/>
                </a:lnTo>
                <a:lnTo>
                  <a:pt x="861187" y="1242568"/>
                </a:lnTo>
                <a:lnTo>
                  <a:pt x="860005" y="1281341"/>
                </a:lnTo>
                <a:lnTo>
                  <a:pt x="850620" y="1354302"/>
                </a:lnTo>
                <a:lnTo>
                  <a:pt x="832053" y="1419898"/>
                </a:lnTo>
                <a:lnTo>
                  <a:pt x="805383" y="1470914"/>
                </a:lnTo>
                <a:lnTo>
                  <a:pt x="789051" y="1490510"/>
                </a:lnTo>
                <a:lnTo>
                  <a:pt x="793623" y="1497736"/>
                </a:lnTo>
                <a:lnTo>
                  <a:pt x="829640" y="1454797"/>
                </a:lnTo>
                <a:lnTo>
                  <a:pt x="857377" y="1394358"/>
                </a:lnTo>
                <a:lnTo>
                  <a:pt x="874979" y="1321777"/>
                </a:lnTo>
                <a:lnTo>
                  <a:pt x="879386" y="1282954"/>
                </a:lnTo>
                <a:lnTo>
                  <a:pt x="880872" y="1242441"/>
                </a:lnTo>
                <a:close/>
              </a:path>
              <a:path w="1124585" h="1497964">
                <a:moveTo>
                  <a:pt x="1124204" y="92710"/>
                </a:moveTo>
                <a:lnTo>
                  <a:pt x="1115631" y="45643"/>
                </a:lnTo>
                <a:lnTo>
                  <a:pt x="1090383" y="11925"/>
                </a:lnTo>
                <a:lnTo>
                  <a:pt x="1065149" y="0"/>
                </a:lnTo>
                <a:lnTo>
                  <a:pt x="1062482" y="7493"/>
                </a:lnTo>
                <a:lnTo>
                  <a:pt x="1073238" y="12192"/>
                </a:lnTo>
                <a:lnTo>
                  <a:pt x="1082471" y="18643"/>
                </a:lnTo>
                <a:lnTo>
                  <a:pt x="1104557" y="61506"/>
                </a:lnTo>
                <a:lnTo>
                  <a:pt x="1107313" y="91694"/>
                </a:lnTo>
                <a:lnTo>
                  <a:pt x="1106614" y="108077"/>
                </a:lnTo>
                <a:lnTo>
                  <a:pt x="1096391" y="148082"/>
                </a:lnTo>
                <a:lnTo>
                  <a:pt x="1062736" y="177800"/>
                </a:lnTo>
                <a:lnTo>
                  <a:pt x="1065149" y="185293"/>
                </a:lnTo>
                <a:lnTo>
                  <a:pt x="1100505" y="164299"/>
                </a:lnTo>
                <a:lnTo>
                  <a:pt x="1120394" y="125488"/>
                </a:lnTo>
                <a:lnTo>
                  <a:pt x="1123251" y="109766"/>
                </a:lnTo>
                <a:lnTo>
                  <a:pt x="1124204" y="927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71842" y="3576891"/>
            <a:ext cx="12782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𝑙𝑜𝑠𝑠</a:t>
            </a:r>
            <a:r>
              <a:rPr dirty="0" sz="1550" spc="14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4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−</a:t>
            </a:r>
            <a:r>
              <a:rPr dirty="0" sz="1550" spc="7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𝑦</a:t>
            </a:r>
            <a:r>
              <a:rPr dirty="0" sz="1550" spc="60">
                <a:latin typeface="Cambria Math"/>
                <a:cs typeface="Cambria Math"/>
              </a:rPr>
              <a:t> </a:t>
            </a:r>
            <a:r>
              <a:rPr dirty="0" sz="1550" spc="-25">
                <a:latin typeface="Cambria Math"/>
                <a:cs typeface="Cambria Math"/>
              </a:rPr>
              <a:t>log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50210" y="3424237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1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148204" y="3710622"/>
            <a:ext cx="7340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1</a:t>
            </a:r>
            <a:r>
              <a:rPr dirty="0" sz="1550" spc="7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 spc="35">
                <a:latin typeface="Cambria Math"/>
                <a:cs typeface="Cambria Math"/>
              </a:rPr>
              <a:t>𝑒</a:t>
            </a:r>
            <a:r>
              <a:rPr dirty="0" baseline="22727" sz="1650" spc="52">
                <a:latin typeface="Cambria Math"/>
                <a:cs typeface="Cambria Math"/>
              </a:rPr>
              <a:t>−𝑧</a:t>
            </a:r>
            <a:endParaRPr baseline="22727" sz="165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3230245" y="3632327"/>
            <a:ext cx="600710" cy="185420"/>
          </a:xfrm>
          <a:custGeom>
            <a:avLst/>
            <a:gdLst/>
            <a:ahLst/>
            <a:cxnLst/>
            <a:rect l="l" t="t" r="r" b="b"/>
            <a:pathLst>
              <a:path w="600710" h="185420">
                <a:moveTo>
                  <a:pt x="541274" y="0"/>
                </a:moveTo>
                <a:lnTo>
                  <a:pt x="538607" y="7493"/>
                </a:lnTo>
                <a:lnTo>
                  <a:pt x="549370" y="12112"/>
                </a:lnTo>
                <a:lnTo>
                  <a:pt x="558609" y="18542"/>
                </a:lnTo>
                <a:lnTo>
                  <a:pt x="580691" y="61452"/>
                </a:lnTo>
                <a:lnTo>
                  <a:pt x="583438" y="91694"/>
                </a:lnTo>
                <a:lnTo>
                  <a:pt x="582749" y="108003"/>
                </a:lnTo>
                <a:lnTo>
                  <a:pt x="572516" y="147955"/>
                </a:lnTo>
                <a:lnTo>
                  <a:pt x="538860" y="177673"/>
                </a:lnTo>
                <a:lnTo>
                  <a:pt x="541274" y="185166"/>
                </a:lnTo>
                <a:lnTo>
                  <a:pt x="576635" y="164216"/>
                </a:lnTo>
                <a:lnTo>
                  <a:pt x="596519" y="125364"/>
                </a:lnTo>
                <a:lnTo>
                  <a:pt x="600329" y="92583"/>
                </a:lnTo>
                <a:lnTo>
                  <a:pt x="599376" y="75604"/>
                </a:lnTo>
                <a:lnTo>
                  <a:pt x="585089" y="32385"/>
                </a:lnTo>
                <a:lnTo>
                  <a:pt x="554728" y="4810"/>
                </a:lnTo>
                <a:lnTo>
                  <a:pt x="541274" y="0"/>
                </a:lnTo>
                <a:close/>
              </a:path>
              <a:path w="600710" h="185420">
                <a:moveTo>
                  <a:pt x="59181" y="0"/>
                </a:moveTo>
                <a:lnTo>
                  <a:pt x="23820" y="21002"/>
                </a:lnTo>
                <a:lnTo>
                  <a:pt x="3825" y="59912"/>
                </a:lnTo>
                <a:lnTo>
                  <a:pt x="0" y="92583"/>
                </a:lnTo>
                <a:lnTo>
                  <a:pt x="952" y="109634"/>
                </a:lnTo>
                <a:lnTo>
                  <a:pt x="15240" y="152908"/>
                </a:lnTo>
                <a:lnTo>
                  <a:pt x="45654" y="180357"/>
                </a:lnTo>
                <a:lnTo>
                  <a:pt x="59181" y="185166"/>
                </a:lnTo>
                <a:lnTo>
                  <a:pt x="61468" y="177673"/>
                </a:lnTo>
                <a:lnTo>
                  <a:pt x="50942" y="173029"/>
                </a:lnTo>
                <a:lnTo>
                  <a:pt x="41846" y="166528"/>
                </a:lnTo>
                <a:lnTo>
                  <a:pt x="19653" y="122824"/>
                </a:lnTo>
                <a:lnTo>
                  <a:pt x="16891" y="91694"/>
                </a:lnTo>
                <a:lnTo>
                  <a:pt x="17581" y="75852"/>
                </a:lnTo>
                <a:lnTo>
                  <a:pt x="27940" y="36830"/>
                </a:lnTo>
                <a:lnTo>
                  <a:pt x="61721" y="7493"/>
                </a:lnTo>
                <a:lnTo>
                  <a:pt x="591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03369" y="3725798"/>
            <a:ext cx="666750" cy="9525"/>
          </a:xfrm>
          <a:custGeom>
            <a:avLst/>
            <a:gdLst/>
            <a:ahLst/>
            <a:cxnLst/>
            <a:rect l="l" t="t" r="r" b="b"/>
            <a:pathLst>
              <a:path w="666750" h="9525">
                <a:moveTo>
                  <a:pt x="666750" y="0"/>
                </a:moveTo>
                <a:lnTo>
                  <a:pt x="0" y="0"/>
                </a:lnTo>
                <a:lnTo>
                  <a:pt x="0" y="9525"/>
                </a:lnTo>
                <a:lnTo>
                  <a:pt x="666750" y="9525"/>
                </a:lnTo>
                <a:lnTo>
                  <a:pt x="666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2977769" y="3424237"/>
            <a:ext cx="2419350" cy="5524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906905">
              <a:lnSpc>
                <a:spcPts val="153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1</a:t>
            </a:r>
            <a:endParaRPr sz="1550">
              <a:latin typeface="Cambria Math"/>
              <a:cs typeface="Cambria Math"/>
            </a:endParaRPr>
          </a:p>
          <a:p>
            <a:pPr marL="1630045" marR="30480" indent="-1592580">
              <a:lnSpc>
                <a:spcPct val="56599"/>
              </a:lnSpc>
              <a:spcBef>
                <a:spcPts val="480"/>
              </a:spcBef>
              <a:tabLst>
                <a:tab pos="323850" algn="l"/>
                <a:tab pos="923925" algn="l"/>
                <a:tab pos="2297430" algn="l"/>
              </a:tabLst>
            </a:pPr>
            <a:r>
              <a:rPr dirty="0" sz="1550" spc="-50">
                <a:latin typeface="Cambria Math"/>
                <a:cs typeface="Cambria Math"/>
              </a:rPr>
              <a:t>−</a:t>
            </a:r>
            <a:r>
              <a:rPr dirty="0" sz="1550">
                <a:latin typeface="Cambria Math"/>
                <a:cs typeface="Cambria Math"/>
              </a:rPr>
              <a:t>	1</a:t>
            </a:r>
            <a:r>
              <a:rPr dirty="0" sz="1550" spc="-1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−</a:t>
            </a:r>
            <a:r>
              <a:rPr dirty="0" sz="1550" spc="70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𝑦</a:t>
            </a:r>
            <a:r>
              <a:rPr dirty="0" sz="1550">
                <a:latin typeface="Cambria Math"/>
                <a:cs typeface="Cambria Math"/>
              </a:rPr>
              <a:t>	log(1</a:t>
            </a:r>
            <a:r>
              <a:rPr dirty="0" sz="1550" spc="90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−</a:t>
            </a:r>
            <a:r>
              <a:rPr dirty="0" sz="1550">
                <a:latin typeface="Cambria Math"/>
                <a:cs typeface="Cambria Math"/>
              </a:rPr>
              <a:t>		</a:t>
            </a:r>
            <a:r>
              <a:rPr dirty="0" sz="1550" spc="-50">
                <a:latin typeface="Cambria Math"/>
                <a:cs typeface="Cambria Math"/>
              </a:rPr>
              <a:t>) </a:t>
            </a:r>
            <a:r>
              <a:rPr dirty="0" sz="1550">
                <a:latin typeface="Cambria Math"/>
                <a:cs typeface="Cambria Math"/>
              </a:rPr>
              <a:t>1</a:t>
            </a:r>
            <a:r>
              <a:rPr dirty="0" sz="1550" spc="7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-10">
                <a:latin typeface="Cambria Math"/>
                <a:cs typeface="Cambria Math"/>
              </a:rPr>
              <a:t> </a:t>
            </a:r>
            <a:r>
              <a:rPr dirty="0" sz="1550" spc="35">
                <a:latin typeface="Cambria Math"/>
                <a:cs typeface="Cambria Math"/>
              </a:rPr>
              <a:t>𝑒</a:t>
            </a:r>
            <a:r>
              <a:rPr dirty="0" baseline="22727" sz="1650" spc="52">
                <a:latin typeface="Cambria Math"/>
                <a:cs typeface="Cambria Math"/>
              </a:rPr>
              <a:t>−𝑧</a:t>
            </a:r>
            <a:endParaRPr baseline="22727" sz="165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32117" y="1966086"/>
            <a:ext cx="3709670" cy="72517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550">
                <a:latin typeface="Verdana"/>
                <a:cs typeface="Verdana"/>
              </a:rPr>
              <a:t>Original</a:t>
            </a:r>
            <a:r>
              <a:rPr dirty="0" sz="1550" spc="175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loss</a:t>
            </a:r>
            <a:endParaRPr sz="1550">
              <a:latin typeface="Verdana"/>
              <a:cs typeface="Verdana"/>
            </a:endParaRPr>
          </a:p>
          <a:p>
            <a:pPr marL="361950">
              <a:lnSpc>
                <a:spcPct val="100000"/>
              </a:lnSpc>
              <a:spcBef>
                <a:spcPts val="895"/>
              </a:spcBef>
              <a:tabLst>
                <a:tab pos="1954530" algn="l"/>
              </a:tabLst>
            </a:pPr>
            <a:r>
              <a:rPr dirty="0" sz="1550">
                <a:latin typeface="Cambria Math"/>
                <a:cs typeface="Cambria Math"/>
              </a:rPr>
              <a:t>𝑙𝑜𝑠𝑠</a:t>
            </a:r>
            <a:r>
              <a:rPr dirty="0" sz="1550" spc="14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4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−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𝑦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log</a:t>
            </a:r>
            <a:r>
              <a:rPr dirty="0" sz="1550" spc="400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𝑎</a:t>
            </a:r>
            <a:r>
              <a:rPr dirty="0" sz="1550">
                <a:latin typeface="Cambria Math"/>
                <a:cs typeface="Cambria Math"/>
              </a:rPr>
              <a:t>	−</a:t>
            </a:r>
            <a:r>
              <a:rPr dirty="0" sz="1550" spc="165">
                <a:latin typeface="Cambria Math"/>
                <a:cs typeface="Cambria Math"/>
              </a:rPr>
              <a:t>  </a:t>
            </a:r>
            <a:r>
              <a:rPr dirty="0" sz="1550">
                <a:latin typeface="Cambria Math"/>
                <a:cs typeface="Cambria Math"/>
              </a:rPr>
              <a:t>1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−</a:t>
            </a:r>
            <a:r>
              <a:rPr dirty="0" sz="1550" spc="-1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𝑦</a:t>
            </a:r>
            <a:r>
              <a:rPr dirty="0" sz="1550" spc="434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log(1</a:t>
            </a:r>
            <a:r>
              <a:rPr dirty="0" sz="1550" spc="7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−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 spc="-35">
                <a:latin typeface="Cambria Math"/>
                <a:cs typeface="Cambria Math"/>
              </a:rPr>
              <a:t>𝑎)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87362" y="1152461"/>
            <a:ext cx="20097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Logistic</a:t>
            </a:r>
            <a:r>
              <a:rPr dirty="0" sz="1550" spc="14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regression: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6628665" y="925449"/>
            <a:ext cx="26034" cy="210820"/>
          </a:xfrm>
          <a:custGeom>
            <a:avLst/>
            <a:gdLst/>
            <a:ahLst/>
            <a:cxnLst/>
            <a:rect l="l" t="t" r="r" b="b"/>
            <a:pathLst>
              <a:path w="26034" h="210819">
                <a:moveTo>
                  <a:pt x="17951" y="209930"/>
                </a:moveTo>
                <a:lnTo>
                  <a:pt x="14195" y="209930"/>
                </a:lnTo>
                <a:lnTo>
                  <a:pt x="12356" y="209979"/>
                </a:lnTo>
                <a:lnTo>
                  <a:pt x="14576" y="210692"/>
                </a:lnTo>
                <a:lnTo>
                  <a:pt x="17951" y="209930"/>
                </a:lnTo>
                <a:close/>
              </a:path>
              <a:path w="26034" h="210819">
                <a:moveTo>
                  <a:pt x="4979" y="205422"/>
                </a:moveTo>
                <a:lnTo>
                  <a:pt x="5178" y="206501"/>
                </a:lnTo>
                <a:lnTo>
                  <a:pt x="9369" y="210058"/>
                </a:lnTo>
                <a:lnTo>
                  <a:pt x="12356" y="209979"/>
                </a:lnTo>
                <a:lnTo>
                  <a:pt x="11020" y="209550"/>
                </a:lnTo>
                <a:lnTo>
                  <a:pt x="7464" y="208279"/>
                </a:lnTo>
                <a:lnTo>
                  <a:pt x="4979" y="205422"/>
                </a:lnTo>
                <a:close/>
              </a:path>
              <a:path w="26034" h="210819">
                <a:moveTo>
                  <a:pt x="10339" y="190482"/>
                </a:moveTo>
                <a:lnTo>
                  <a:pt x="5940" y="192150"/>
                </a:lnTo>
                <a:lnTo>
                  <a:pt x="4025" y="195525"/>
                </a:lnTo>
                <a:lnTo>
                  <a:pt x="4028" y="200436"/>
                </a:lnTo>
                <a:lnTo>
                  <a:pt x="4289" y="201675"/>
                </a:lnTo>
                <a:lnTo>
                  <a:pt x="4979" y="205422"/>
                </a:lnTo>
                <a:lnTo>
                  <a:pt x="7464" y="208279"/>
                </a:lnTo>
                <a:lnTo>
                  <a:pt x="11020" y="209550"/>
                </a:lnTo>
                <a:lnTo>
                  <a:pt x="12356" y="209979"/>
                </a:lnTo>
                <a:lnTo>
                  <a:pt x="14195" y="209930"/>
                </a:lnTo>
                <a:lnTo>
                  <a:pt x="17951" y="209930"/>
                </a:lnTo>
                <a:lnTo>
                  <a:pt x="18513" y="209803"/>
                </a:lnTo>
                <a:lnTo>
                  <a:pt x="21180" y="207137"/>
                </a:lnTo>
                <a:lnTo>
                  <a:pt x="23605" y="204932"/>
                </a:lnTo>
                <a:lnTo>
                  <a:pt x="24228" y="201549"/>
                </a:lnTo>
                <a:lnTo>
                  <a:pt x="24355" y="200533"/>
                </a:lnTo>
                <a:lnTo>
                  <a:pt x="24410" y="198627"/>
                </a:lnTo>
                <a:lnTo>
                  <a:pt x="23085" y="198627"/>
                </a:lnTo>
                <a:lnTo>
                  <a:pt x="23085" y="194183"/>
                </a:lnTo>
                <a:lnTo>
                  <a:pt x="24482" y="194183"/>
                </a:lnTo>
                <a:lnTo>
                  <a:pt x="24482" y="193928"/>
                </a:lnTo>
                <a:lnTo>
                  <a:pt x="8988" y="193928"/>
                </a:lnTo>
                <a:lnTo>
                  <a:pt x="9369" y="192786"/>
                </a:lnTo>
                <a:lnTo>
                  <a:pt x="10339" y="190482"/>
                </a:lnTo>
                <a:close/>
              </a:path>
              <a:path w="26034" h="210819">
                <a:moveTo>
                  <a:pt x="23605" y="204932"/>
                </a:moveTo>
                <a:lnTo>
                  <a:pt x="21180" y="207137"/>
                </a:lnTo>
                <a:lnTo>
                  <a:pt x="18513" y="209803"/>
                </a:lnTo>
                <a:lnTo>
                  <a:pt x="17951" y="209930"/>
                </a:lnTo>
                <a:lnTo>
                  <a:pt x="19148" y="209930"/>
                </a:lnTo>
                <a:lnTo>
                  <a:pt x="23339" y="206375"/>
                </a:lnTo>
                <a:lnTo>
                  <a:pt x="23605" y="204932"/>
                </a:lnTo>
                <a:close/>
              </a:path>
              <a:path w="26034" h="210819">
                <a:moveTo>
                  <a:pt x="4028" y="200436"/>
                </a:moveTo>
                <a:lnTo>
                  <a:pt x="4188" y="201675"/>
                </a:lnTo>
                <a:lnTo>
                  <a:pt x="4924" y="205359"/>
                </a:lnTo>
                <a:lnTo>
                  <a:pt x="4263" y="201549"/>
                </a:lnTo>
                <a:lnTo>
                  <a:pt x="4028" y="200436"/>
                </a:lnTo>
                <a:close/>
              </a:path>
              <a:path w="26034" h="210819">
                <a:moveTo>
                  <a:pt x="24475" y="198856"/>
                </a:moveTo>
                <a:lnTo>
                  <a:pt x="24355" y="200533"/>
                </a:lnTo>
                <a:lnTo>
                  <a:pt x="24205" y="201675"/>
                </a:lnTo>
                <a:lnTo>
                  <a:pt x="23605" y="204932"/>
                </a:lnTo>
                <a:lnTo>
                  <a:pt x="23974" y="204597"/>
                </a:lnTo>
                <a:lnTo>
                  <a:pt x="24990" y="200660"/>
                </a:lnTo>
                <a:lnTo>
                  <a:pt x="24475" y="198856"/>
                </a:lnTo>
                <a:close/>
              </a:path>
              <a:path w="26034" h="210819">
                <a:moveTo>
                  <a:pt x="3908" y="195731"/>
                </a:moveTo>
                <a:lnTo>
                  <a:pt x="3312" y="196781"/>
                </a:lnTo>
                <a:lnTo>
                  <a:pt x="3327" y="197103"/>
                </a:lnTo>
                <a:lnTo>
                  <a:pt x="4028" y="200436"/>
                </a:lnTo>
                <a:lnTo>
                  <a:pt x="3908" y="195731"/>
                </a:lnTo>
                <a:close/>
              </a:path>
              <a:path w="26034" h="210819">
                <a:moveTo>
                  <a:pt x="24482" y="195525"/>
                </a:moveTo>
                <a:lnTo>
                  <a:pt x="23876" y="196781"/>
                </a:lnTo>
                <a:lnTo>
                  <a:pt x="24475" y="198856"/>
                </a:lnTo>
                <a:lnTo>
                  <a:pt x="24482" y="195525"/>
                </a:lnTo>
                <a:close/>
              </a:path>
              <a:path w="26034" h="210819">
                <a:moveTo>
                  <a:pt x="23220" y="198020"/>
                </a:moveTo>
                <a:lnTo>
                  <a:pt x="23143" y="198162"/>
                </a:lnTo>
                <a:lnTo>
                  <a:pt x="23085" y="198627"/>
                </a:lnTo>
                <a:lnTo>
                  <a:pt x="23220" y="198020"/>
                </a:lnTo>
                <a:close/>
              </a:path>
              <a:path w="26034" h="210819">
                <a:moveTo>
                  <a:pt x="23876" y="196781"/>
                </a:moveTo>
                <a:lnTo>
                  <a:pt x="23720" y="197103"/>
                </a:lnTo>
                <a:lnTo>
                  <a:pt x="23220" y="198020"/>
                </a:lnTo>
                <a:lnTo>
                  <a:pt x="23085" y="198627"/>
                </a:lnTo>
                <a:lnTo>
                  <a:pt x="24410" y="198627"/>
                </a:lnTo>
                <a:lnTo>
                  <a:pt x="23876" y="196781"/>
                </a:lnTo>
                <a:close/>
              </a:path>
              <a:path w="26034" h="210819">
                <a:moveTo>
                  <a:pt x="23085" y="198268"/>
                </a:moveTo>
                <a:lnTo>
                  <a:pt x="22958" y="198500"/>
                </a:lnTo>
                <a:lnTo>
                  <a:pt x="23085" y="198268"/>
                </a:lnTo>
                <a:close/>
              </a:path>
              <a:path w="26034" h="210819">
                <a:moveTo>
                  <a:pt x="23339" y="197485"/>
                </a:moveTo>
                <a:lnTo>
                  <a:pt x="23138" y="198020"/>
                </a:lnTo>
                <a:lnTo>
                  <a:pt x="23085" y="198268"/>
                </a:lnTo>
                <a:lnTo>
                  <a:pt x="23220" y="198020"/>
                </a:lnTo>
                <a:lnTo>
                  <a:pt x="23339" y="197485"/>
                </a:lnTo>
                <a:close/>
              </a:path>
              <a:path w="26034" h="210819">
                <a:moveTo>
                  <a:pt x="23085" y="194183"/>
                </a:moveTo>
                <a:lnTo>
                  <a:pt x="23085" y="198162"/>
                </a:lnTo>
                <a:lnTo>
                  <a:pt x="23339" y="197485"/>
                </a:lnTo>
                <a:lnTo>
                  <a:pt x="23512" y="197485"/>
                </a:lnTo>
                <a:lnTo>
                  <a:pt x="23876" y="196781"/>
                </a:lnTo>
                <a:lnTo>
                  <a:pt x="23085" y="194183"/>
                </a:lnTo>
                <a:close/>
              </a:path>
              <a:path w="26034" h="210819">
                <a:moveTo>
                  <a:pt x="23512" y="197485"/>
                </a:moveTo>
                <a:lnTo>
                  <a:pt x="23339" y="197485"/>
                </a:lnTo>
                <a:lnTo>
                  <a:pt x="23220" y="198020"/>
                </a:lnTo>
                <a:lnTo>
                  <a:pt x="23512" y="197485"/>
                </a:lnTo>
                <a:close/>
              </a:path>
              <a:path w="26034" h="210819">
                <a:moveTo>
                  <a:pt x="24482" y="194183"/>
                </a:moveTo>
                <a:lnTo>
                  <a:pt x="23085" y="194183"/>
                </a:lnTo>
                <a:lnTo>
                  <a:pt x="23876" y="196781"/>
                </a:lnTo>
                <a:lnTo>
                  <a:pt x="24383" y="195731"/>
                </a:lnTo>
                <a:lnTo>
                  <a:pt x="24482" y="194183"/>
                </a:lnTo>
                <a:close/>
              </a:path>
              <a:path w="26034" h="210819">
                <a:moveTo>
                  <a:pt x="24482" y="172847"/>
                </a:moveTo>
                <a:lnTo>
                  <a:pt x="3908" y="172847"/>
                </a:lnTo>
                <a:lnTo>
                  <a:pt x="3908" y="195731"/>
                </a:lnTo>
                <a:lnTo>
                  <a:pt x="5940" y="192150"/>
                </a:lnTo>
                <a:lnTo>
                  <a:pt x="10339" y="190482"/>
                </a:lnTo>
                <a:lnTo>
                  <a:pt x="12290" y="186689"/>
                </a:lnTo>
                <a:lnTo>
                  <a:pt x="16735" y="185292"/>
                </a:lnTo>
                <a:lnTo>
                  <a:pt x="24482" y="185292"/>
                </a:lnTo>
                <a:lnTo>
                  <a:pt x="24482" y="172847"/>
                </a:lnTo>
                <a:close/>
              </a:path>
              <a:path w="26034" h="210819">
                <a:moveTo>
                  <a:pt x="24482" y="190188"/>
                </a:moveTo>
                <a:lnTo>
                  <a:pt x="24482" y="195525"/>
                </a:lnTo>
                <a:lnTo>
                  <a:pt x="25498" y="193421"/>
                </a:lnTo>
                <a:lnTo>
                  <a:pt x="24482" y="190188"/>
                </a:lnTo>
                <a:close/>
              </a:path>
              <a:path w="26034" h="210819">
                <a:moveTo>
                  <a:pt x="13306" y="189356"/>
                </a:moveTo>
                <a:lnTo>
                  <a:pt x="10339" y="190482"/>
                </a:lnTo>
                <a:lnTo>
                  <a:pt x="9369" y="192786"/>
                </a:lnTo>
                <a:lnTo>
                  <a:pt x="8988" y="193928"/>
                </a:lnTo>
                <a:lnTo>
                  <a:pt x="13306" y="189356"/>
                </a:lnTo>
                <a:close/>
              </a:path>
              <a:path w="26034" h="210819">
                <a:moveTo>
                  <a:pt x="24221" y="189356"/>
                </a:moveTo>
                <a:lnTo>
                  <a:pt x="13306" y="189356"/>
                </a:lnTo>
                <a:lnTo>
                  <a:pt x="8988" y="193928"/>
                </a:lnTo>
                <a:lnTo>
                  <a:pt x="24482" y="193928"/>
                </a:lnTo>
                <a:lnTo>
                  <a:pt x="24482" y="190188"/>
                </a:lnTo>
                <a:lnTo>
                  <a:pt x="24221" y="189356"/>
                </a:lnTo>
                <a:close/>
              </a:path>
              <a:path w="26034" h="210819">
                <a:moveTo>
                  <a:pt x="16735" y="185292"/>
                </a:moveTo>
                <a:lnTo>
                  <a:pt x="12290" y="186689"/>
                </a:lnTo>
                <a:lnTo>
                  <a:pt x="10339" y="190482"/>
                </a:lnTo>
                <a:lnTo>
                  <a:pt x="13306" y="189356"/>
                </a:lnTo>
                <a:lnTo>
                  <a:pt x="24221" y="189356"/>
                </a:lnTo>
                <a:lnTo>
                  <a:pt x="24101" y="188975"/>
                </a:lnTo>
                <a:lnTo>
                  <a:pt x="20418" y="187071"/>
                </a:lnTo>
                <a:lnTo>
                  <a:pt x="16735" y="185292"/>
                </a:lnTo>
                <a:close/>
              </a:path>
              <a:path w="26034" h="210819">
                <a:moveTo>
                  <a:pt x="24482" y="185292"/>
                </a:moveTo>
                <a:lnTo>
                  <a:pt x="16735" y="185292"/>
                </a:lnTo>
                <a:lnTo>
                  <a:pt x="20418" y="187071"/>
                </a:lnTo>
                <a:lnTo>
                  <a:pt x="24101" y="188975"/>
                </a:lnTo>
                <a:lnTo>
                  <a:pt x="24482" y="190188"/>
                </a:lnTo>
                <a:lnTo>
                  <a:pt x="24482" y="185292"/>
                </a:lnTo>
                <a:close/>
              </a:path>
              <a:path w="26034" h="210819">
                <a:moveTo>
                  <a:pt x="24101" y="147320"/>
                </a:moveTo>
                <a:lnTo>
                  <a:pt x="3527" y="147320"/>
                </a:lnTo>
                <a:lnTo>
                  <a:pt x="3527" y="158368"/>
                </a:lnTo>
                <a:lnTo>
                  <a:pt x="3908" y="173100"/>
                </a:lnTo>
                <a:lnTo>
                  <a:pt x="3908" y="172847"/>
                </a:lnTo>
                <a:lnTo>
                  <a:pt x="24482" y="172847"/>
                </a:lnTo>
                <a:lnTo>
                  <a:pt x="24101" y="158114"/>
                </a:lnTo>
                <a:lnTo>
                  <a:pt x="24101" y="147320"/>
                </a:lnTo>
                <a:close/>
              </a:path>
              <a:path w="26034" h="210819">
                <a:moveTo>
                  <a:pt x="23339" y="119125"/>
                </a:moveTo>
                <a:lnTo>
                  <a:pt x="2892" y="119125"/>
                </a:lnTo>
                <a:lnTo>
                  <a:pt x="2892" y="128524"/>
                </a:lnTo>
                <a:lnTo>
                  <a:pt x="3527" y="147700"/>
                </a:lnTo>
                <a:lnTo>
                  <a:pt x="3527" y="147320"/>
                </a:lnTo>
                <a:lnTo>
                  <a:pt x="24101" y="147320"/>
                </a:lnTo>
                <a:lnTo>
                  <a:pt x="24101" y="146938"/>
                </a:lnTo>
                <a:lnTo>
                  <a:pt x="23370" y="128524"/>
                </a:lnTo>
                <a:lnTo>
                  <a:pt x="23339" y="128142"/>
                </a:lnTo>
                <a:lnTo>
                  <a:pt x="23339" y="119125"/>
                </a:lnTo>
                <a:close/>
              </a:path>
              <a:path w="26034" h="210819">
                <a:moveTo>
                  <a:pt x="23339" y="127762"/>
                </a:moveTo>
                <a:lnTo>
                  <a:pt x="23339" y="128142"/>
                </a:lnTo>
                <a:lnTo>
                  <a:pt x="23339" y="127762"/>
                </a:lnTo>
                <a:close/>
              </a:path>
              <a:path w="26034" h="210819">
                <a:moveTo>
                  <a:pt x="21249" y="73278"/>
                </a:moveTo>
                <a:lnTo>
                  <a:pt x="2130" y="73278"/>
                </a:lnTo>
                <a:lnTo>
                  <a:pt x="2257" y="81534"/>
                </a:lnTo>
                <a:lnTo>
                  <a:pt x="2511" y="93090"/>
                </a:lnTo>
                <a:lnTo>
                  <a:pt x="2892" y="119379"/>
                </a:lnTo>
                <a:lnTo>
                  <a:pt x="2892" y="119125"/>
                </a:lnTo>
                <a:lnTo>
                  <a:pt x="23339" y="119125"/>
                </a:lnTo>
                <a:lnTo>
                  <a:pt x="22831" y="101346"/>
                </a:lnTo>
                <a:lnTo>
                  <a:pt x="22831" y="100837"/>
                </a:lnTo>
                <a:lnTo>
                  <a:pt x="22376" y="93090"/>
                </a:lnTo>
                <a:lnTo>
                  <a:pt x="22323" y="92583"/>
                </a:lnTo>
                <a:lnTo>
                  <a:pt x="21838" y="81534"/>
                </a:lnTo>
                <a:lnTo>
                  <a:pt x="21815" y="80645"/>
                </a:lnTo>
                <a:lnTo>
                  <a:pt x="21249" y="73278"/>
                </a:lnTo>
                <a:close/>
              </a:path>
              <a:path w="26034" h="210819">
                <a:moveTo>
                  <a:pt x="22323" y="92201"/>
                </a:moveTo>
                <a:lnTo>
                  <a:pt x="22323" y="92583"/>
                </a:lnTo>
                <a:lnTo>
                  <a:pt x="22323" y="92201"/>
                </a:lnTo>
                <a:close/>
              </a:path>
              <a:path w="26034" h="210819">
                <a:moveTo>
                  <a:pt x="910" y="14004"/>
                </a:moveTo>
                <a:lnTo>
                  <a:pt x="1114" y="30734"/>
                </a:lnTo>
                <a:lnTo>
                  <a:pt x="1368" y="39877"/>
                </a:lnTo>
                <a:lnTo>
                  <a:pt x="1876" y="65024"/>
                </a:lnTo>
                <a:lnTo>
                  <a:pt x="2130" y="73405"/>
                </a:lnTo>
                <a:lnTo>
                  <a:pt x="21249" y="73278"/>
                </a:lnTo>
                <a:lnTo>
                  <a:pt x="21172" y="72389"/>
                </a:lnTo>
                <a:lnTo>
                  <a:pt x="20665" y="64262"/>
                </a:lnTo>
                <a:lnTo>
                  <a:pt x="19910" y="39115"/>
                </a:lnTo>
                <a:lnTo>
                  <a:pt x="19438" y="30734"/>
                </a:lnTo>
                <a:lnTo>
                  <a:pt x="19402" y="30479"/>
                </a:lnTo>
                <a:lnTo>
                  <a:pt x="19144" y="19812"/>
                </a:lnTo>
                <a:lnTo>
                  <a:pt x="8099" y="19812"/>
                </a:lnTo>
                <a:lnTo>
                  <a:pt x="5559" y="17779"/>
                </a:lnTo>
                <a:lnTo>
                  <a:pt x="4289" y="16890"/>
                </a:lnTo>
                <a:lnTo>
                  <a:pt x="987" y="14350"/>
                </a:lnTo>
                <a:lnTo>
                  <a:pt x="910" y="14004"/>
                </a:lnTo>
                <a:close/>
              </a:path>
              <a:path w="26034" h="210819">
                <a:moveTo>
                  <a:pt x="20672" y="64262"/>
                </a:moveTo>
                <a:lnTo>
                  <a:pt x="20672" y="64515"/>
                </a:lnTo>
                <a:lnTo>
                  <a:pt x="20672" y="64262"/>
                </a:lnTo>
                <a:close/>
              </a:path>
              <a:path w="26034" h="210819">
                <a:moveTo>
                  <a:pt x="19402" y="30099"/>
                </a:moveTo>
                <a:lnTo>
                  <a:pt x="19402" y="30479"/>
                </a:lnTo>
                <a:lnTo>
                  <a:pt x="19402" y="30099"/>
                </a:lnTo>
                <a:close/>
              </a:path>
              <a:path w="26034" h="210819">
                <a:moveTo>
                  <a:pt x="9768" y="535"/>
                </a:moveTo>
                <a:lnTo>
                  <a:pt x="7845" y="1015"/>
                </a:lnTo>
                <a:lnTo>
                  <a:pt x="4042" y="1848"/>
                </a:lnTo>
                <a:lnTo>
                  <a:pt x="3692" y="2017"/>
                </a:lnTo>
                <a:lnTo>
                  <a:pt x="3184" y="2658"/>
                </a:lnTo>
                <a:lnTo>
                  <a:pt x="1749" y="5968"/>
                </a:lnTo>
                <a:lnTo>
                  <a:pt x="977" y="7623"/>
                </a:lnTo>
                <a:lnTo>
                  <a:pt x="987" y="14350"/>
                </a:lnTo>
                <a:lnTo>
                  <a:pt x="4289" y="16890"/>
                </a:lnTo>
                <a:lnTo>
                  <a:pt x="5559" y="17779"/>
                </a:lnTo>
                <a:lnTo>
                  <a:pt x="8099" y="19812"/>
                </a:lnTo>
                <a:lnTo>
                  <a:pt x="11655" y="19812"/>
                </a:lnTo>
                <a:lnTo>
                  <a:pt x="14195" y="17779"/>
                </a:lnTo>
                <a:lnTo>
                  <a:pt x="15465" y="16890"/>
                </a:lnTo>
                <a:lnTo>
                  <a:pt x="18767" y="14224"/>
                </a:lnTo>
                <a:lnTo>
                  <a:pt x="18816" y="14004"/>
                </a:lnTo>
                <a:lnTo>
                  <a:pt x="18837" y="7623"/>
                </a:lnTo>
                <a:lnTo>
                  <a:pt x="16454" y="2517"/>
                </a:lnTo>
                <a:lnTo>
                  <a:pt x="15946" y="1899"/>
                </a:lnTo>
                <a:lnTo>
                  <a:pt x="15557" y="1716"/>
                </a:lnTo>
                <a:lnTo>
                  <a:pt x="11655" y="888"/>
                </a:lnTo>
                <a:lnTo>
                  <a:pt x="9768" y="535"/>
                </a:lnTo>
                <a:close/>
              </a:path>
              <a:path w="26034" h="210819">
                <a:moveTo>
                  <a:pt x="18984" y="13246"/>
                </a:moveTo>
                <a:lnTo>
                  <a:pt x="18767" y="14224"/>
                </a:lnTo>
                <a:lnTo>
                  <a:pt x="15465" y="16890"/>
                </a:lnTo>
                <a:lnTo>
                  <a:pt x="14195" y="17779"/>
                </a:lnTo>
                <a:lnTo>
                  <a:pt x="11655" y="19812"/>
                </a:lnTo>
                <a:lnTo>
                  <a:pt x="19144" y="19812"/>
                </a:lnTo>
                <a:lnTo>
                  <a:pt x="18984" y="13246"/>
                </a:lnTo>
                <a:close/>
              </a:path>
              <a:path w="26034" h="210819">
                <a:moveTo>
                  <a:pt x="860" y="7874"/>
                </a:moveTo>
                <a:lnTo>
                  <a:pt x="90" y="9525"/>
                </a:lnTo>
                <a:lnTo>
                  <a:pt x="0" y="9905"/>
                </a:lnTo>
                <a:lnTo>
                  <a:pt x="910" y="14004"/>
                </a:lnTo>
                <a:lnTo>
                  <a:pt x="860" y="7874"/>
                </a:lnTo>
                <a:close/>
              </a:path>
              <a:path w="26034" h="210819">
                <a:moveTo>
                  <a:pt x="18837" y="7623"/>
                </a:moveTo>
                <a:lnTo>
                  <a:pt x="18984" y="13246"/>
                </a:lnTo>
                <a:lnTo>
                  <a:pt x="19727" y="9905"/>
                </a:lnTo>
                <a:lnTo>
                  <a:pt x="19724" y="9525"/>
                </a:lnTo>
                <a:lnTo>
                  <a:pt x="18837" y="7623"/>
                </a:lnTo>
                <a:close/>
              </a:path>
              <a:path w="26034" h="210819">
                <a:moveTo>
                  <a:pt x="3184" y="2658"/>
                </a:moveTo>
                <a:lnTo>
                  <a:pt x="860" y="5587"/>
                </a:lnTo>
                <a:lnTo>
                  <a:pt x="860" y="7874"/>
                </a:lnTo>
                <a:lnTo>
                  <a:pt x="2024" y="5334"/>
                </a:lnTo>
                <a:lnTo>
                  <a:pt x="3184" y="2658"/>
                </a:lnTo>
                <a:close/>
              </a:path>
              <a:path w="26034" h="210819">
                <a:moveTo>
                  <a:pt x="16454" y="2517"/>
                </a:moveTo>
                <a:lnTo>
                  <a:pt x="18837" y="7623"/>
                </a:lnTo>
                <a:lnTo>
                  <a:pt x="18767" y="5334"/>
                </a:lnTo>
                <a:lnTo>
                  <a:pt x="16454" y="2517"/>
                </a:lnTo>
                <a:close/>
              </a:path>
              <a:path w="26034" h="210819">
                <a:moveTo>
                  <a:pt x="3692" y="2017"/>
                </a:moveTo>
                <a:lnTo>
                  <a:pt x="3400" y="2159"/>
                </a:lnTo>
                <a:lnTo>
                  <a:pt x="3184" y="2658"/>
                </a:lnTo>
                <a:lnTo>
                  <a:pt x="3692" y="2017"/>
                </a:lnTo>
                <a:close/>
              </a:path>
              <a:path w="26034" h="210819">
                <a:moveTo>
                  <a:pt x="15946" y="1899"/>
                </a:moveTo>
                <a:lnTo>
                  <a:pt x="16454" y="2517"/>
                </a:lnTo>
                <a:lnTo>
                  <a:pt x="16287" y="2159"/>
                </a:lnTo>
                <a:lnTo>
                  <a:pt x="16197" y="2017"/>
                </a:lnTo>
                <a:lnTo>
                  <a:pt x="15946" y="1899"/>
                </a:lnTo>
                <a:close/>
              </a:path>
              <a:path w="26034" h="210819">
                <a:moveTo>
                  <a:pt x="4042" y="1848"/>
                </a:moveTo>
                <a:lnTo>
                  <a:pt x="3805" y="1899"/>
                </a:lnTo>
                <a:lnTo>
                  <a:pt x="4042" y="1848"/>
                </a:lnTo>
                <a:close/>
              </a:path>
              <a:path w="26034" h="210819">
                <a:moveTo>
                  <a:pt x="15557" y="1716"/>
                </a:moveTo>
                <a:lnTo>
                  <a:pt x="15946" y="1899"/>
                </a:lnTo>
                <a:lnTo>
                  <a:pt x="15557" y="1716"/>
                </a:lnTo>
                <a:close/>
              </a:path>
              <a:path w="26034" h="210819">
                <a:moveTo>
                  <a:pt x="7591" y="126"/>
                </a:moveTo>
                <a:lnTo>
                  <a:pt x="4042" y="1848"/>
                </a:lnTo>
                <a:lnTo>
                  <a:pt x="7845" y="1015"/>
                </a:lnTo>
                <a:lnTo>
                  <a:pt x="9768" y="535"/>
                </a:lnTo>
                <a:lnTo>
                  <a:pt x="7591" y="126"/>
                </a:lnTo>
                <a:close/>
              </a:path>
              <a:path w="26034" h="210819">
                <a:moveTo>
                  <a:pt x="11909" y="0"/>
                </a:moveTo>
                <a:lnTo>
                  <a:pt x="9768" y="535"/>
                </a:lnTo>
                <a:lnTo>
                  <a:pt x="11655" y="888"/>
                </a:lnTo>
                <a:lnTo>
                  <a:pt x="15557" y="1716"/>
                </a:lnTo>
                <a:lnTo>
                  <a:pt x="11909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7604" y="809751"/>
            <a:ext cx="698753" cy="41910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44344" y="835405"/>
            <a:ext cx="244539" cy="237617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72577" y="723265"/>
            <a:ext cx="642397" cy="455802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82386" y="3225164"/>
            <a:ext cx="1624457" cy="546100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2091626" y="2412174"/>
            <a:ext cx="6562090" cy="1056640"/>
            <a:chOff x="2091626" y="2412174"/>
            <a:chExt cx="6562090" cy="1056640"/>
          </a:xfrm>
        </p:grpSpPr>
        <p:sp>
          <p:nvSpPr>
            <p:cNvPr id="23" name="object 23" descr=""/>
            <p:cNvSpPr/>
            <p:nvPr/>
          </p:nvSpPr>
          <p:spPr>
            <a:xfrm>
              <a:off x="2100834" y="2430779"/>
              <a:ext cx="542290" cy="1028700"/>
            </a:xfrm>
            <a:custGeom>
              <a:avLst/>
              <a:gdLst/>
              <a:ahLst/>
              <a:cxnLst/>
              <a:rect l="l" t="t" r="r" b="b"/>
              <a:pathLst>
                <a:path w="542289" h="1028700">
                  <a:moveTo>
                    <a:pt x="0" y="205486"/>
                  </a:moveTo>
                  <a:lnTo>
                    <a:pt x="0" y="87121"/>
                  </a:lnTo>
                  <a:lnTo>
                    <a:pt x="0" y="83819"/>
                  </a:lnTo>
                  <a:lnTo>
                    <a:pt x="0" y="80644"/>
                  </a:lnTo>
                  <a:lnTo>
                    <a:pt x="254" y="77343"/>
                  </a:lnTo>
                  <a:lnTo>
                    <a:pt x="6477" y="54990"/>
                  </a:lnTo>
                  <a:lnTo>
                    <a:pt x="7493" y="52831"/>
                  </a:lnTo>
                  <a:lnTo>
                    <a:pt x="8636" y="51053"/>
                  </a:lnTo>
                  <a:lnTo>
                    <a:pt x="9652" y="49275"/>
                  </a:lnTo>
                  <a:lnTo>
                    <a:pt x="11049" y="47497"/>
                  </a:lnTo>
                  <a:lnTo>
                    <a:pt x="12573" y="45719"/>
                  </a:lnTo>
                  <a:lnTo>
                    <a:pt x="13970" y="44195"/>
                  </a:lnTo>
                  <a:lnTo>
                    <a:pt x="15367" y="42418"/>
                  </a:lnTo>
                  <a:lnTo>
                    <a:pt x="16891" y="41020"/>
                  </a:lnTo>
                  <a:lnTo>
                    <a:pt x="18668" y="39624"/>
                  </a:lnTo>
                  <a:lnTo>
                    <a:pt x="22606" y="36321"/>
                  </a:lnTo>
                  <a:lnTo>
                    <a:pt x="56134" y="14731"/>
                  </a:lnTo>
                  <a:lnTo>
                    <a:pt x="92837" y="381"/>
                  </a:lnTo>
                  <a:lnTo>
                    <a:pt x="93599" y="381"/>
                  </a:lnTo>
                  <a:lnTo>
                    <a:pt x="94234" y="0"/>
                  </a:lnTo>
                  <a:lnTo>
                    <a:pt x="94996" y="0"/>
                  </a:lnTo>
                  <a:lnTo>
                    <a:pt x="95377" y="0"/>
                  </a:lnTo>
                  <a:lnTo>
                    <a:pt x="96012" y="0"/>
                  </a:lnTo>
                  <a:lnTo>
                    <a:pt x="96774" y="0"/>
                  </a:lnTo>
                  <a:lnTo>
                    <a:pt x="97536" y="381"/>
                  </a:lnTo>
                  <a:lnTo>
                    <a:pt x="97917" y="381"/>
                  </a:lnTo>
                  <a:lnTo>
                    <a:pt x="98552" y="381"/>
                  </a:lnTo>
                  <a:lnTo>
                    <a:pt x="99314" y="634"/>
                  </a:lnTo>
                  <a:lnTo>
                    <a:pt x="100076" y="634"/>
                  </a:lnTo>
                  <a:lnTo>
                    <a:pt x="100330" y="1015"/>
                  </a:lnTo>
                  <a:lnTo>
                    <a:pt x="101092" y="1015"/>
                  </a:lnTo>
                  <a:lnTo>
                    <a:pt x="101473" y="1396"/>
                  </a:lnTo>
                  <a:lnTo>
                    <a:pt x="102235" y="1777"/>
                  </a:lnTo>
                  <a:lnTo>
                    <a:pt x="102870" y="2158"/>
                  </a:lnTo>
                  <a:lnTo>
                    <a:pt x="103251" y="2539"/>
                  </a:lnTo>
                  <a:lnTo>
                    <a:pt x="104013" y="2793"/>
                  </a:lnTo>
                  <a:lnTo>
                    <a:pt x="104393" y="3175"/>
                  </a:lnTo>
                  <a:lnTo>
                    <a:pt x="104648" y="3556"/>
                  </a:lnTo>
                  <a:lnTo>
                    <a:pt x="105791" y="4318"/>
                  </a:lnTo>
                  <a:lnTo>
                    <a:pt x="107568" y="6476"/>
                  </a:lnTo>
                  <a:lnTo>
                    <a:pt x="109347" y="8636"/>
                  </a:lnTo>
                  <a:lnTo>
                    <a:pt x="111125" y="10413"/>
                  </a:lnTo>
                  <a:lnTo>
                    <a:pt x="115189" y="16509"/>
                  </a:lnTo>
                  <a:lnTo>
                    <a:pt x="122301" y="26288"/>
                  </a:lnTo>
                  <a:lnTo>
                    <a:pt x="137795" y="40258"/>
                  </a:lnTo>
                  <a:lnTo>
                    <a:pt x="141478" y="43180"/>
                  </a:lnTo>
                  <a:lnTo>
                    <a:pt x="145034" y="46100"/>
                  </a:lnTo>
                  <a:lnTo>
                    <a:pt x="148209" y="49275"/>
                  </a:lnTo>
                  <a:lnTo>
                    <a:pt x="151511" y="52577"/>
                  </a:lnTo>
                  <a:lnTo>
                    <a:pt x="154686" y="55752"/>
                  </a:lnTo>
                  <a:lnTo>
                    <a:pt x="157607" y="59308"/>
                  </a:lnTo>
                  <a:lnTo>
                    <a:pt x="160147" y="62992"/>
                  </a:lnTo>
                  <a:lnTo>
                    <a:pt x="165862" y="71627"/>
                  </a:lnTo>
                  <a:lnTo>
                    <a:pt x="174498" y="88900"/>
                  </a:lnTo>
                  <a:lnTo>
                    <a:pt x="189357" y="117347"/>
                  </a:lnTo>
                  <a:lnTo>
                    <a:pt x="192532" y="123443"/>
                  </a:lnTo>
                  <a:lnTo>
                    <a:pt x="195834" y="129158"/>
                  </a:lnTo>
                  <a:lnTo>
                    <a:pt x="198628" y="135381"/>
                  </a:lnTo>
                  <a:lnTo>
                    <a:pt x="204724" y="151511"/>
                  </a:lnTo>
                  <a:lnTo>
                    <a:pt x="205867" y="154812"/>
                  </a:lnTo>
                  <a:lnTo>
                    <a:pt x="206629" y="158369"/>
                  </a:lnTo>
                  <a:lnTo>
                    <a:pt x="207264" y="161925"/>
                  </a:lnTo>
                  <a:lnTo>
                    <a:pt x="208026" y="165226"/>
                  </a:lnTo>
                  <a:lnTo>
                    <a:pt x="208407" y="168782"/>
                  </a:lnTo>
                  <a:lnTo>
                    <a:pt x="208788" y="172465"/>
                  </a:lnTo>
                  <a:lnTo>
                    <a:pt x="208788" y="176021"/>
                  </a:lnTo>
                  <a:lnTo>
                    <a:pt x="208788" y="179577"/>
                  </a:lnTo>
                  <a:lnTo>
                    <a:pt x="208026" y="188213"/>
                  </a:lnTo>
                  <a:lnTo>
                    <a:pt x="207645" y="189992"/>
                  </a:lnTo>
                  <a:lnTo>
                    <a:pt x="207264" y="191896"/>
                  </a:lnTo>
                  <a:lnTo>
                    <a:pt x="206629" y="193675"/>
                  </a:lnTo>
                  <a:lnTo>
                    <a:pt x="206248" y="195452"/>
                  </a:lnTo>
                  <a:lnTo>
                    <a:pt x="205486" y="197231"/>
                  </a:lnTo>
                  <a:lnTo>
                    <a:pt x="204470" y="199008"/>
                  </a:lnTo>
                  <a:lnTo>
                    <a:pt x="203708" y="200787"/>
                  </a:lnTo>
                  <a:lnTo>
                    <a:pt x="202946" y="202692"/>
                  </a:lnTo>
                  <a:lnTo>
                    <a:pt x="201930" y="204088"/>
                  </a:lnTo>
                  <a:lnTo>
                    <a:pt x="200787" y="205867"/>
                  </a:lnTo>
                  <a:lnTo>
                    <a:pt x="199771" y="207390"/>
                  </a:lnTo>
                  <a:lnTo>
                    <a:pt x="196850" y="210565"/>
                  </a:lnTo>
                  <a:lnTo>
                    <a:pt x="194691" y="213106"/>
                  </a:lnTo>
                  <a:lnTo>
                    <a:pt x="192151" y="214883"/>
                  </a:lnTo>
                  <a:lnTo>
                    <a:pt x="189611" y="217043"/>
                  </a:lnTo>
                  <a:lnTo>
                    <a:pt x="187452" y="218820"/>
                  </a:lnTo>
                  <a:lnTo>
                    <a:pt x="184658" y="220599"/>
                  </a:lnTo>
                  <a:lnTo>
                    <a:pt x="182118" y="222503"/>
                  </a:lnTo>
                  <a:lnTo>
                    <a:pt x="175641" y="226059"/>
                  </a:lnTo>
                  <a:lnTo>
                    <a:pt x="169926" y="228600"/>
                  </a:lnTo>
                  <a:lnTo>
                    <a:pt x="164084" y="230758"/>
                  </a:lnTo>
                  <a:lnTo>
                    <a:pt x="158369" y="232918"/>
                  </a:lnTo>
                  <a:lnTo>
                    <a:pt x="104648" y="240030"/>
                  </a:lnTo>
                  <a:lnTo>
                    <a:pt x="56134" y="239013"/>
                  </a:lnTo>
                  <a:lnTo>
                    <a:pt x="54610" y="239013"/>
                  </a:lnTo>
                  <a:lnTo>
                    <a:pt x="53213" y="239013"/>
                  </a:lnTo>
                  <a:lnTo>
                    <a:pt x="51435" y="238632"/>
                  </a:lnTo>
                  <a:lnTo>
                    <a:pt x="50038" y="238632"/>
                  </a:lnTo>
                  <a:lnTo>
                    <a:pt x="48514" y="238251"/>
                  </a:lnTo>
                  <a:lnTo>
                    <a:pt x="47117" y="237870"/>
                  </a:lnTo>
                  <a:lnTo>
                    <a:pt x="45720" y="237617"/>
                  </a:lnTo>
                  <a:lnTo>
                    <a:pt x="44196" y="236855"/>
                  </a:lnTo>
                  <a:lnTo>
                    <a:pt x="42418" y="236474"/>
                  </a:lnTo>
                  <a:lnTo>
                    <a:pt x="41402" y="235712"/>
                  </a:lnTo>
                  <a:lnTo>
                    <a:pt x="39878" y="235076"/>
                  </a:lnTo>
                  <a:lnTo>
                    <a:pt x="38481" y="234314"/>
                  </a:lnTo>
                  <a:lnTo>
                    <a:pt x="37084" y="233552"/>
                  </a:lnTo>
                  <a:lnTo>
                    <a:pt x="35941" y="232537"/>
                  </a:lnTo>
                  <a:lnTo>
                    <a:pt x="34543" y="231775"/>
                  </a:lnTo>
                  <a:lnTo>
                    <a:pt x="33401" y="230758"/>
                  </a:lnTo>
                  <a:lnTo>
                    <a:pt x="32385" y="229615"/>
                  </a:lnTo>
                  <a:lnTo>
                    <a:pt x="30861" y="228600"/>
                  </a:lnTo>
                  <a:lnTo>
                    <a:pt x="29845" y="227456"/>
                  </a:lnTo>
                  <a:lnTo>
                    <a:pt x="29083" y="226440"/>
                  </a:lnTo>
                  <a:lnTo>
                    <a:pt x="28067" y="225297"/>
                  </a:lnTo>
                  <a:lnTo>
                    <a:pt x="26924" y="223900"/>
                  </a:lnTo>
                  <a:lnTo>
                    <a:pt x="26289" y="222757"/>
                  </a:lnTo>
                  <a:lnTo>
                    <a:pt x="25527" y="221361"/>
                  </a:lnTo>
                  <a:lnTo>
                    <a:pt x="23749" y="217805"/>
                  </a:lnTo>
                  <a:lnTo>
                    <a:pt x="16510" y="205486"/>
                  </a:lnTo>
                  <a:lnTo>
                    <a:pt x="13208" y="201168"/>
                  </a:lnTo>
                </a:path>
                <a:path w="542289" h="1028700">
                  <a:moveTo>
                    <a:pt x="114554" y="216915"/>
                  </a:moveTo>
                  <a:lnTo>
                    <a:pt x="114554" y="216662"/>
                  </a:lnTo>
                  <a:lnTo>
                    <a:pt x="114554" y="216281"/>
                  </a:lnTo>
                  <a:lnTo>
                    <a:pt x="114935" y="216281"/>
                  </a:lnTo>
                  <a:lnTo>
                    <a:pt x="114935" y="215900"/>
                  </a:lnTo>
                  <a:lnTo>
                    <a:pt x="115316" y="215519"/>
                  </a:lnTo>
                  <a:lnTo>
                    <a:pt x="115316" y="215137"/>
                  </a:lnTo>
                  <a:lnTo>
                    <a:pt x="115697" y="215137"/>
                  </a:lnTo>
                  <a:lnTo>
                    <a:pt x="115697" y="214756"/>
                  </a:lnTo>
                  <a:lnTo>
                    <a:pt x="116078" y="214756"/>
                  </a:lnTo>
                  <a:lnTo>
                    <a:pt x="116078" y="214502"/>
                  </a:lnTo>
                  <a:lnTo>
                    <a:pt x="116332" y="214502"/>
                  </a:lnTo>
                  <a:lnTo>
                    <a:pt x="116713" y="214121"/>
                  </a:lnTo>
                  <a:lnTo>
                    <a:pt x="117093" y="214121"/>
                  </a:lnTo>
                  <a:lnTo>
                    <a:pt x="117093" y="213740"/>
                  </a:lnTo>
                  <a:lnTo>
                    <a:pt x="117475" y="213740"/>
                  </a:lnTo>
                  <a:lnTo>
                    <a:pt x="117856" y="213740"/>
                  </a:lnTo>
                  <a:lnTo>
                    <a:pt x="118237" y="213359"/>
                  </a:lnTo>
                  <a:lnTo>
                    <a:pt x="118872" y="213359"/>
                  </a:lnTo>
                  <a:lnTo>
                    <a:pt x="125730" y="211962"/>
                  </a:lnTo>
                  <a:lnTo>
                    <a:pt x="126492" y="211962"/>
                  </a:lnTo>
                  <a:lnTo>
                    <a:pt x="130048" y="211200"/>
                  </a:lnTo>
                  <a:lnTo>
                    <a:pt x="133350" y="210819"/>
                  </a:lnTo>
                  <a:lnTo>
                    <a:pt x="136525" y="210438"/>
                  </a:lnTo>
                  <a:lnTo>
                    <a:pt x="140208" y="210438"/>
                  </a:lnTo>
                  <a:lnTo>
                    <a:pt x="143383" y="210438"/>
                  </a:lnTo>
                  <a:lnTo>
                    <a:pt x="151257" y="210819"/>
                  </a:lnTo>
                  <a:lnTo>
                    <a:pt x="153162" y="211200"/>
                  </a:lnTo>
                  <a:lnTo>
                    <a:pt x="155321" y="211962"/>
                  </a:lnTo>
                  <a:lnTo>
                    <a:pt x="157099" y="212217"/>
                  </a:lnTo>
                  <a:lnTo>
                    <a:pt x="159258" y="212978"/>
                  </a:lnTo>
                  <a:lnTo>
                    <a:pt x="161036" y="213740"/>
                  </a:lnTo>
                  <a:lnTo>
                    <a:pt x="162814" y="214502"/>
                  </a:lnTo>
                  <a:lnTo>
                    <a:pt x="164973" y="215137"/>
                  </a:lnTo>
                  <a:lnTo>
                    <a:pt x="166751" y="216281"/>
                  </a:lnTo>
                  <a:lnTo>
                    <a:pt x="168529" y="217296"/>
                  </a:lnTo>
                  <a:lnTo>
                    <a:pt x="173609" y="220599"/>
                  </a:lnTo>
                  <a:lnTo>
                    <a:pt x="183388" y="228472"/>
                  </a:lnTo>
                  <a:lnTo>
                    <a:pt x="193802" y="236346"/>
                  </a:lnTo>
                  <a:lnTo>
                    <a:pt x="204216" y="244728"/>
                  </a:lnTo>
                  <a:lnTo>
                    <a:pt x="230505" y="269875"/>
                  </a:lnTo>
                  <a:lnTo>
                    <a:pt x="278765" y="317753"/>
                  </a:lnTo>
                  <a:lnTo>
                    <a:pt x="288798" y="327532"/>
                  </a:lnTo>
                  <a:lnTo>
                    <a:pt x="298577" y="337565"/>
                  </a:lnTo>
                  <a:lnTo>
                    <a:pt x="307594" y="347980"/>
                  </a:lnTo>
                  <a:lnTo>
                    <a:pt x="328041" y="375412"/>
                  </a:lnTo>
                  <a:lnTo>
                    <a:pt x="367284" y="440563"/>
                  </a:lnTo>
                  <a:lnTo>
                    <a:pt x="379222" y="460375"/>
                  </a:lnTo>
                  <a:lnTo>
                    <a:pt x="406527" y="514984"/>
                  </a:lnTo>
                  <a:lnTo>
                    <a:pt x="419862" y="547115"/>
                  </a:lnTo>
                  <a:lnTo>
                    <a:pt x="423799" y="555370"/>
                  </a:lnTo>
                  <a:lnTo>
                    <a:pt x="455930" y="667638"/>
                  </a:lnTo>
                  <a:lnTo>
                    <a:pt x="456565" y="670940"/>
                  </a:lnTo>
                  <a:lnTo>
                    <a:pt x="465582" y="697230"/>
                  </a:lnTo>
                  <a:lnTo>
                    <a:pt x="468884" y="705103"/>
                  </a:lnTo>
                  <a:lnTo>
                    <a:pt x="471678" y="713358"/>
                  </a:lnTo>
                  <a:lnTo>
                    <a:pt x="477520" y="736092"/>
                  </a:lnTo>
                  <a:lnTo>
                    <a:pt x="482473" y="762381"/>
                  </a:lnTo>
                  <a:lnTo>
                    <a:pt x="485394" y="777494"/>
                  </a:lnTo>
                  <a:lnTo>
                    <a:pt x="487934" y="792607"/>
                  </a:lnTo>
                  <a:lnTo>
                    <a:pt x="491109" y="830452"/>
                  </a:lnTo>
                  <a:lnTo>
                    <a:pt x="490474" y="863472"/>
                  </a:lnTo>
                  <a:lnTo>
                    <a:pt x="490728" y="927607"/>
                  </a:lnTo>
                  <a:lnTo>
                    <a:pt x="494030" y="952500"/>
                  </a:lnTo>
                  <a:lnTo>
                    <a:pt x="495808" y="962532"/>
                  </a:lnTo>
                  <a:lnTo>
                    <a:pt x="497586" y="983742"/>
                  </a:lnTo>
                  <a:lnTo>
                    <a:pt x="497586" y="1028445"/>
                  </a:lnTo>
                  <a:lnTo>
                    <a:pt x="496189" y="1028064"/>
                  </a:lnTo>
                  <a:lnTo>
                    <a:pt x="492633" y="1025525"/>
                  </a:lnTo>
                  <a:lnTo>
                    <a:pt x="485394" y="1018286"/>
                  </a:lnTo>
                  <a:lnTo>
                    <a:pt x="484251" y="1017269"/>
                  </a:lnTo>
                  <a:lnTo>
                    <a:pt x="472059" y="1008252"/>
                  </a:lnTo>
                  <a:lnTo>
                    <a:pt x="461645" y="1000378"/>
                  </a:lnTo>
                  <a:lnTo>
                    <a:pt x="461264" y="1000378"/>
                  </a:lnTo>
                  <a:lnTo>
                    <a:pt x="461264" y="999997"/>
                  </a:lnTo>
                  <a:lnTo>
                    <a:pt x="460883" y="999997"/>
                  </a:lnTo>
                  <a:lnTo>
                    <a:pt x="460883" y="999617"/>
                  </a:lnTo>
                  <a:lnTo>
                    <a:pt x="460883" y="999236"/>
                  </a:lnTo>
                  <a:lnTo>
                    <a:pt x="460883" y="998855"/>
                  </a:lnTo>
                  <a:lnTo>
                    <a:pt x="460883" y="998474"/>
                  </a:lnTo>
                  <a:lnTo>
                    <a:pt x="460883" y="998219"/>
                  </a:lnTo>
                  <a:lnTo>
                    <a:pt x="464185" y="996695"/>
                  </a:lnTo>
                  <a:lnTo>
                    <a:pt x="472440" y="996061"/>
                  </a:lnTo>
                  <a:lnTo>
                    <a:pt x="473837" y="996061"/>
                  </a:lnTo>
                  <a:lnTo>
                    <a:pt x="491871" y="993520"/>
                  </a:lnTo>
                  <a:lnTo>
                    <a:pt x="516763" y="990219"/>
                  </a:lnTo>
                  <a:lnTo>
                    <a:pt x="524637" y="989202"/>
                  </a:lnTo>
                  <a:lnTo>
                    <a:pt x="526034" y="988821"/>
                  </a:lnTo>
                  <a:lnTo>
                    <a:pt x="527812" y="988821"/>
                  </a:lnTo>
                  <a:lnTo>
                    <a:pt x="529336" y="988440"/>
                  </a:lnTo>
                  <a:lnTo>
                    <a:pt x="530733" y="988440"/>
                  </a:lnTo>
                  <a:lnTo>
                    <a:pt x="532130" y="988059"/>
                  </a:lnTo>
                  <a:lnTo>
                    <a:pt x="534035" y="988059"/>
                  </a:lnTo>
                  <a:lnTo>
                    <a:pt x="535432" y="988059"/>
                  </a:lnTo>
                  <a:lnTo>
                    <a:pt x="536829" y="988440"/>
                  </a:lnTo>
                  <a:lnTo>
                    <a:pt x="541147" y="988821"/>
                  </a:lnTo>
                  <a:lnTo>
                    <a:pt x="541528" y="989202"/>
                  </a:lnTo>
                  <a:lnTo>
                    <a:pt x="541528" y="989457"/>
                  </a:lnTo>
                  <a:lnTo>
                    <a:pt x="541909" y="989457"/>
                  </a:lnTo>
                  <a:lnTo>
                    <a:pt x="541909" y="989838"/>
                  </a:lnTo>
                  <a:lnTo>
                    <a:pt x="541909" y="990219"/>
                  </a:lnTo>
                  <a:lnTo>
                    <a:pt x="541909" y="990600"/>
                  </a:lnTo>
                  <a:lnTo>
                    <a:pt x="541909" y="990981"/>
                  </a:lnTo>
                  <a:lnTo>
                    <a:pt x="541909" y="991362"/>
                  </a:lnTo>
                  <a:lnTo>
                    <a:pt x="541909" y="991362"/>
                  </a:lnTo>
                  <a:lnTo>
                    <a:pt x="541528" y="991362"/>
                  </a:lnTo>
                  <a:lnTo>
                    <a:pt x="541528" y="991743"/>
                  </a:lnTo>
                  <a:lnTo>
                    <a:pt x="541147" y="991996"/>
                  </a:lnTo>
                  <a:lnTo>
                    <a:pt x="540893" y="991996"/>
                  </a:lnTo>
                  <a:lnTo>
                    <a:pt x="537591" y="996061"/>
                  </a:lnTo>
                  <a:lnTo>
                    <a:pt x="537210" y="996061"/>
                  </a:lnTo>
                  <a:lnTo>
                    <a:pt x="535432" y="997457"/>
                  </a:lnTo>
                  <a:lnTo>
                    <a:pt x="534035" y="998855"/>
                  </a:lnTo>
                  <a:lnTo>
                    <a:pt x="532130" y="1000378"/>
                  </a:lnTo>
                  <a:lnTo>
                    <a:pt x="530352" y="1001394"/>
                  </a:lnTo>
                  <a:lnTo>
                    <a:pt x="528574" y="1002538"/>
                  </a:lnTo>
                  <a:lnTo>
                    <a:pt x="526415" y="1003553"/>
                  </a:lnTo>
                  <a:lnTo>
                    <a:pt x="524637" y="1004315"/>
                  </a:lnTo>
                  <a:lnTo>
                    <a:pt x="522859" y="1005332"/>
                  </a:lnTo>
                  <a:lnTo>
                    <a:pt x="516763" y="1007109"/>
                  </a:lnTo>
                  <a:lnTo>
                    <a:pt x="509143" y="1009269"/>
                  </a:lnTo>
                </a:path>
              </a:pathLst>
            </a:custGeom>
            <a:ln w="179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1044" y="3062985"/>
              <a:ext cx="1822481" cy="80899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872738" y="2421381"/>
              <a:ext cx="1026794" cy="939800"/>
            </a:xfrm>
            <a:custGeom>
              <a:avLst/>
              <a:gdLst/>
              <a:ahLst/>
              <a:cxnLst/>
              <a:rect l="l" t="t" r="r" b="b"/>
              <a:pathLst>
                <a:path w="1026795" h="939800">
                  <a:moveTo>
                    <a:pt x="0" y="205612"/>
                  </a:moveTo>
                  <a:lnTo>
                    <a:pt x="0" y="87122"/>
                  </a:lnTo>
                  <a:lnTo>
                    <a:pt x="0" y="83947"/>
                  </a:lnTo>
                  <a:lnTo>
                    <a:pt x="0" y="80644"/>
                  </a:lnTo>
                  <a:lnTo>
                    <a:pt x="381" y="77469"/>
                  </a:lnTo>
                  <a:lnTo>
                    <a:pt x="6476" y="55118"/>
                  </a:lnTo>
                  <a:lnTo>
                    <a:pt x="7492" y="52959"/>
                  </a:lnTo>
                  <a:lnTo>
                    <a:pt x="8636" y="51181"/>
                  </a:lnTo>
                  <a:lnTo>
                    <a:pt x="9651" y="49275"/>
                  </a:lnTo>
                  <a:lnTo>
                    <a:pt x="11175" y="47498"/>
                  </a:lnTo>
                  <a:lnTo>
                    <a:pt x="12573" y="45719"/>
                  </a:lnTo>
                  <a:lnTo>
                    <a:pt x="13970" y="44323"/>
                  </a:lnTo>
                  <a:lnTo>
                    <a:pt x="15494" y="42544"/>
                  </a:lnTo>
                  <a:lnTo>
                    <a:pt x="16890" y="41020"/>
                  </a:lnTo>
                  <a:lnTo>
                    <a:pt x="18669" y="39624"/>
                  </a:lnTo>
                  <a:lnTo>
                    <a:pt x="22606" y="36322"/>
                  </a:lnTo>
                  <a:lnTo>
                    <a:pt x="56134" y="14731"/>
                  </a:lnTo>
                  <a:lnTo>
                    <a:pt x="60833" y="11937"/>
                  </a:lnTo>
                  <a:lnTo>
                    <a:pt x="65532" y="9779"/>
                  </a:lnTo>
                  <a:lnTo>
                    <a:pt x="70103" y="7619"/>
                  </a:lnTo>
                  <a:lnTo>
                    <a:pt x="75184" y="5461"/>
                  </a:lnTo>
                  <a:lnTo>
                    <a:pt x="80263" y="3556"/>
                  </a:lnTo>
                  <a:lnTo>
                    <a:pt x="92837" y="381"/>
                  </a:lnTo>
                  <a:lnTo>
                    <a:pt x="93599" y="381"/>
                  </a:lnTo>
                  <a:lnTo>
                    <a:pt x="94234" y="0"/>
                  </a:lnTo>
                  <a:lnTo>
                    <a:pt x="94996" y="0"/>
                  </a:lnTo>
                  <a:lnTo>
                    <a:pt x="95376" y="0"/>
                  </a:lnTo>
                  <a:lnTo>
                    <a:pt x="96138" y="0"/>
                  </a:lnTo>
                  <a:lnTo>
                    <a:pt x="96774" y="0"/>
                  </a:lnTo>
                  <a:lnTo>
                    <a:pt x="97536" y="381"/>
                  </a:lnTo>
                  <a:lnTo>
                    <a:pt x="97916" y="381"/>
                  </a:lnTo>
                  <a:lnTo>
                    <a:pt x="98551" y="381"/>
                  </a:lnTo>
                  <a:lnTo>
                    <a:pt x="99313" y="762"/>
                  </a:lnTo>
                  <a:lnTo>
                    <a:pt x="100075" y="762"/>
                  </a:lnTo>
                  <a:lnTo>
                    <a:pt x="100457" y="1143"/>
                  </a:lnTo>
                  <a:lnTo>
                    <a:pt x="101091" y="1143"/>
                  </a:lnTo>
                  <a:lnTo>
                    <a:pt x="101473" y="1397"/>
                  </a:lnTo>
                  <a:lnTo>
                    <a:pt x="102235" y="1778"/>
                  </a:lnTo>
                  <a:lnTo>
                    <a:pt x="102870" y="2159"/>
                  </a:lnTo>
                  <a:lnTo>
                    <a:pt x="103250" y="2540"/>
                  </a:lnTo>
                  <a:lnTo>
                    <a:pt x="104012" y="2920"/>
                  </a:lnTo>
                  <a:lnTo>
                    <a:pt x="104394" y="3301"/>
                  </a:lnTo>
                  <a:lnTo>
                    <a:pt x="104775" y="3556"/>
                  </a:lnTo>
                  <a:lnTo>
                    <a:pt x="105790" y="4318"/>
                  </a:lnTo>
                  <a:lnTo>
                    <a:pt x="107569" y="6476"/>
                  </a:lnTo>
                  <a:lnTo>
                    <a:pt x="109347" y="8636"/>
                  </a:lnTo>
                  <a:lnTo>
                    <a:pt x="111251" y="10413"/>
                  </a:lnTo>
                  <a:lnTo>
                    <a:pt x="115188" y="16510"/>
                  </a:lnTo>
                  <a:lnTo>
                    <a:pt x="122300" y="26288"/>
                  </a:lnTo>
                  <a:lnTo>
                    <a:pt x="137795" y="40386"/>
                  </a:lnTo>
                  <a:lnTo>
                    <a:pt x="141477" y="43180"/>
                  </a:lnTo>
                  <a:lnTo>
                    <a:pt x="145034" y="46100"/>
                  </a:lnTo>
                  <a:lnTo>
                    <a:pt x="148336" y="49275"/>
                  </a:lnTo>
                  <a:lnTo>
                    <a:pt x="151511" y="52578"/>
                  </a:lnTo>
                  <a:lnTo>
                    <a:pt x="154812" y="55753"/>
                  </a:lnTo>
                  <a:lnTo>
                    <a:pt x="157607" y="59436"/>
                  </a:lnTo>
                  <a:lnTo>
                    <a:pt x="160147" y="62992"/>
                  </a:lnTo>
                  <a:lnTo>
                    <a:pt x="165862" y="71628"/>
                  </a:lnTo>
                  <a:lnTo>
                    <a:pt x="174625" y="88900"/>
                  </a:lnTo>
                  <a:lnTo>
                    <a:pt x="189357" y="117348"/>
                  </a:lnTo>
                  <a:lnTo>
                    <a:pt x="192532" y="123443"/>
                  </a:lnTo>
                  <a:lnTo>
                    <a:pt x="195834" y="129286"/>
                  </a:lnTo>
                  <a:lnTo>
                    <a:pt x="198627" y="135381"/>
                  </a:lnTo>
                  <a:lnTo>
                    <a:pt x="204850" y="151511"/>
                  </a:lnTo>
                  <a:lnTo>
                    <a:pt x="205866" y="154812"/>
                  </a:lnTo>
                  <a:lnTo>
                    <a:pt x="206628" y="158369"/>
                  </a:lnTo>
                  <a:lnTo>
                    <a:pt x="207263" y="162051"/>
                  </a:lnTo>
                  <a:lnTo>
                    <a:pt x="208025" y="165226"/>
                  </a:lnTo>
                  <a:lnTo>
                    <a:pt x="208407" y="168910"/>
                  </a:lnTo>
                  <a:lnTo>
                    <a:pt x="208787" y="172466"/>
                  </a:lnTo>
                  <a:lnTo>
                    <a:pt x="208787" y="176022"/>
                  </a:lnTo>
                  <a:lnTo>
                    <a:pt x="208787" y="179705"/>
                  </a:lnTo>
                  <a:lnTo>
                    <a:pt x="208025" y="188341"/>
                  </a:lnTo>
                  <a:lnTo>
                    <a:pt x="207645" y="190119"/>
                  </a:lnTo>
                  <a:lnTo>
                    <a:pt x="207263" y="191897"/>
                  </a:lnTo>
                  <a:lnTo>
                    <a:pt x="206628" y="193675"/>
                  </a:lnTo>
                  <a:lnTo>
                    <a:pt x="206248" y="195453"/>
                  </a:lnTo>
                  <a:lnTo>
                    <a:pt x="205486" y="197231"/>
                  </a:lnTo>
                  <a:lnTo>
                    <a:pt x="204470" y="199136"/>
                  </a:lnTo>
                  <a:lnTo>
                    <a:pt x="203708" y="200913"/>
                  </a:lnTo>
                  <a:lnTo>
                    <a:pt x="202946" y="202692"/>
                  </a:lnTo>
                  <a:lnTo>
                    <a:pt x="201929" y="204088"/>
                  </a:lnTo>
                  <a:lnTo>
                    <a:pt x="200787" y="205867"/>
                  </a:lnTo>
                  <a:lnTo>
                    <a:pt x="199771" y="207391"/>
                  </a:lnTo>
                  <a:lnTo>
                    <a:pt x="196850" y="210566"/>
                  </a:lnTo>
                  <a:lnTo>
                    <a:pt x="194690" y="213106"/>
                  </a:lnTo>
                  <a:lnTo>
                    <a:pt x="192150" y="214884"/>
                  </a:lnTo>
                  <a:lnTo>
                    <a:pt x="189737" y="217043"/>
                  </a:lnTo>
                  <a:lnTo>
                    <a:pt x="187578" y="218948"/>
                  </a:lnTo>
                  <a:lnTo>
                    <a:pt x="184658" y="220725"/>
                  </a:lnTo>
                  <a:lnTo>
                    <a:pt x="182117" y="222504"/>
                  </a:lnTo>
                  <a:lnTo>
                    <a:pt x="175640" y="226060"/>
                  </a:lnTo>
                  <a:lnTo>
                    <a:pt x="169925" y="228600"/>
                  </a:lnTo>
                  <a:lnTo>
                    <a:pt x="164084" y="230759"/>
                  </a:lnTo>
                  <a:lnTo>
                    <a:pt x="158369" y="232918"/>
                  </a:lnTo>
                  <a:lnTo>
                    <a:pt x="104775" y="240156"/>
                  </a:lnTo>
                  <a:lnTo>
                    <a:pt x="56134" y="239013"/>
                  </a:lnTo>
                  <a:lnTo>
                    <a:pt x="54737" y="239013"/>
                  </a:lnTo>
                  <a:lnTo>
                    <a:pt x="53212" y="239013"/>
                  </a:lnTo>
                  <a:lnTo>
                    <a:pt x="51435" y="238632"/>
                  </a:lnTo>
                  <a:lnTo>
                    <a:pt x="50037" y="238632"/>
                  </a:lnTo>
                  <a:lnTo>
                    <a:pt x="48513" y="238379"/>
                  </a:lnTo>
                  <a:lnTo>
                    <a:pt x="47116" y="237998"/>
                  </a:lnTo>
                  <a:lnTo>
                    <a:pt x="45720" y="237617"/>
                  </a:lnTo>
                  <a:lnTo>
                    <a:pt x="44196" y="236855"/>
                  </a:lnTo>
                  <a:lnTo>
                    <a:pt x="42417" y="236474"/>
                  </a:lnTo>
                  <a:lnTo>
                    <a:pt x="41401" y="235838"/>
                  </a:lnTo>
                  <a:lnTo>
                    <a:pt x="39877" y="235076"/>
                  </a:lnTo>
                  <a:lnTo>
                    <a:pt x="38481" y="234315"/>
                  </a:lnTo>
                  <a:lnTo>
                    <a:pt x="37084" y="233680"/>
                  </a:lnTo>
                  <a:lnTo>
                    <a:pt x="35940" y="232537"/>
                  </a:lnTo>
                  <a:lnTo>
                    <a:pt x="34544" y="231901"/>
                  </a:lnTo>
                  <a:lnTo>
                    <a:pt x="33400" y="230759"/>
                  </a:lnTo>
                  <a:lnTo>
                    <a:pt x="32385" y="229743"/>
                  </a:lnTo>
                  <a:lnTo>
                    <a:pt x="30861" y="228600"/>
                  </a:lnTo>
                  <a:lnTo>
                    <a:pt x="29845" y="227584"/>
                  </a:lnTo>
                  <a:lnTo>
                    <a:pt x="29083" y="226441"/>
                  </a:lnTo>
                  <a:lnTo>
                    <a:pt x="28066" y="225425"/>
                  </a:lnTo>
                  <a:lnTo>
                    <a:pt x="26924" y="223900"/>
                  </a:lnTo>
                  <a:lnTo>
                    <a:pt x="26288" y="222885"/>
                  </a:lnTo>
                  <a:lnTo>
                    <a:pt x="25526" y="221361"/>
                  </a:lnTo>
                  <a:lnTo>
                    <a:pt x="23749" y="217805"/>
                  </a:lnTo>
                  <a:lnTo>
                    <a:pt x="16510" y="205612"/>
                  </a:lnTo>
                  <a:lnTo>
                    <a:pt x="13335" y="201294"/>
                  </a:lnTo>
                </a:path>
                <a:path w="1026795" h="939800">
                  <a:moveTo>
                    <a:pt x="187706" y="243331"/>
                  </a:moveTo>
                  <a:lnTo>
                    <a:pt x="193801" y="242950"/>
                  </a:lnTo>
                  <a:lnTo>
                    <a:pt x="199898" y="242950"/>
                  </a:lnTo>
                  <a:lnTo>
                    <a:pt x="205994" y="243331"/>
                  </a:lnTo>
                  <a:lnTo>
                    <a:pt x="212089" y="244094"/>
                  </a:lnTo>
                  <a:lnTo>
                    <a:pt x="218312" y="244856"/>
                  </a:lnTo>
                  <a:lnTo>
                    <a:pt x="255650" y="256667"/>
                  </a:lnTo>
                  <a:lnTo>
                    <a:pt x="259334" y="258825"/>
                  </a:lnTo>
                  <a:lnTo>
                    <a:pt x="263271" y="260985"/>
                  </a:lnTo>
                  <a:lnTo>
                    <a:pt x="266826" y="263525"/>
                  </a:lnTo>
                  <a:lnTo>
                    <a:pt x="274065" y="268986"/>
                  </a:lnTo>
                  <a:lnTo>
                    <a:pt x="278002" y="271780"/>
                  </a:lnTo>
                  <a:lnTo>
                    <a:pt x="282321" y="274700"/>
                  </a:lnTo>
                  <a:lnTo>
                    <a:pt x="294639" y="281559"/>
                  </a:lnTo>
                  <a:lnTo>
                    <a:pt x="299592" y="284099"/>
                  </a:lnTo>
                  <a:lnTo>
                    <a:pt x="304673" y="286893"/>
                  </a:lnTo>
                  <a:lnTo>
                    <a:pt x="314706" y="293750"/>
                  </a:lnTo>
                  <a:lnTo>
                    <a:pt x="320801" y="298069"/>
                  </a:lnTo>
                  <a:lnTo>
                    <a:pt x="329438" y="305307"/>
                  </a:lnTo>
                  <a:lnTo>
                    <a:pt x="338074" y="311785"/>
                  </a:lnTo>
                  <a:lnTo>
                    <a:pt x="347472" y="317881"/>
                  </a:lnTo>
                  <a:lnTo>
                    <a:pt x="373761" y="332994"/>
                  </a:lnTo>
                  <a:lnTo>
                    <a:pt x="383539" y="337693"/>
                  </a:lnTo>
                  <a:lnTo>
                    <a:pt x="410463" y="354584"/>
                  </a:lnTo>
                  <a:lnTo>
                    <a:pt x="448310" y="377951"/>
                  </a:lnTo>
                  <a:lnTo>
                    <a:pt x="490092" y="406781"/>
                  </a:lnTo>
                  <a:lnTo>
                    <a:pt x="528574" y="434467"/>
                  </a:lnTo>
                  <a:lnTo>
                    <a:pt x="561339" y="458978"/>
                  </a:lnTo>
                  <a:lnTo>
                    <a:pt x="586486" y="479551"/>
                  </a:lnTo>
                  <a:lnTo>
                    <a:pt x="602741" y="491363"/>
                  </a:lnTo>
                  <a:lnTo>
                    <a:pt x="609600" y="496062"/>
                  </a:lnTo>
                  <a:lnTo>
                    <a:pt x="616076" y="501142"/>
                  </a:lnTo>
                  <a:lnTo>
                    <a:pt x="628269" y="511937"/>
                  </a:lnTo>
                  <a:lnTo>
                    <a:pt x="633729" y="517017"/>
                  </a:lnTo>
                  <a:lnTo>
                    <a:pt x="639063" y="521588"/>
                  </a:lnTo>
                  <a:lnTo>
                    <a:pt x="644906" y="525907"/>
                  </a:lnTo>
                  <a:lnTo>
                    <a:pt x="657860" y="534924"/>
                  </a:lnTo>
                  <a:lnTo>
                    <a:pt x="665352" y="540004"/>
                  </a:lnTo>
                  <a:lnTo>
                    <a:pt x="672591" y="545084"/>
                  </a:lnTo>
                  <a:lnTo>
                    <a:pt x="692785" y="561975"/>
                  </a:lnTo>
                  <a:lnTo>
                    <a:pt x="711835" y="578231"/>
                  </a:lnTo>
                  <a:lnTo>
                    <a:pt x="714375" y="580390"/>
                  </a:lnTo>
                  <a:lnTo>
                    <a:pt x="716534" y="582549"/>
                  </a:lnTo>
                  <a:lnTo>
                    <a:pt x="719074" y="584962"/>
                  </a:lnTo>
                  <a:lnTo>
                    <a:pt x="721233" y="587501"/>
                  </a:lnTo>
                  <a:lnTo>
                    <a:pt x="725551" y="593598"/>
                  </a:lnTo>
                  <a:lnTo>
                    <a:pt x="727710" y="596519"/>
                  </a:lnTo>
                  <a:lnTo>
                    <a:pt x="729869" y="599059"/>
                  </a:lnTo>
                  <a:lnTo>
                    <a:pt x="732282" y="601980"/>
                  </a:lnTo>
                  <a:lnTo>
                    <a:pt x="738759" y="608457"/>
                  </a:lnTo>
                  <a:lnTo>
                    <a:pt x="753617" y="621665"/>
                  </a:lnTo>
                  <a:lnTo>
                    <a:pt x="788542" y="658749"/>
                  </a:lnTo>
                  <a:lnTo>
                    <a:pt x="811529" y="684022"/>
                  </a:lnTo>
                  <a:lnTo>
                    <a:pt x="816610" y="690118"/>
                  </a:lnTo>
                  <a:lnTo>
                    <a:pt x="821563" y="696213"/>
                  </a:lnTo>
                  <a:lnTo>
                    <a:pt x="833120" y="713867"/>
                  </a:lnTo>
                  <a:lnTo>
                    <a:pt x="840739" y="725424"/>
                  </a:lnTo>
                  <a:lnTo>
                    <a:pt x="844296" y="730504"/>
                  </a:lnTo>
                  <a:lnTo>
                    <a:pt x="848233" y="735076"/>
                  </a:lnTo>
                  <a:lnTo>
                    <a:pt x="858392" y="745617"/>
                  </a:lnTo>
                  <a:lnTo>
                    <a:pt x="862329" y="749554"/>
                  </a:lnTo>
                  <a:lnTo>
                    <a:pt x="866266" y="753872"/>
                  </a:lnTo>
                  <a:lnTo>
                    <a:pt x="877062" y="767207"/>
                  </a:lnTo>
                  <a:lnTo>
                    <a:pt x="880617" y="772541"/>
                  </a:lnTo>
                  <a:lnTo>
                    <a:pt x="884936" y="778001"/>
                  </a:lnTo>
                  <a:lnTo>
                    <a:pt x="893572" y="787654"/>
                  </a:lnTo>
                  <a:lnTo>
                    <a:pt x="898651" y="793115"/>
                  </a:lnTo>
                  <a:lnTo>
                    <a:pt x="910209" y="807466"/>
                  </a:lnTo>
                  <a:lnTo>
                    <a:pt x="921385" y="824357"/>
                  </a:lnTo>
                  <a:lnTo>
                    <a:pt x="954786" y="865759"/>
                  </a:lnTo>
                  <a:lnTo>
                    <a:pt x="979297" y="894207"/>
                  </a:lnTo>
                  <a:lnTo>
                    <a:pt x="981456" y="897128"/>
                  </a:lnTo>
                  <a:lnTo>
                    <a:pt x="991870" y="912622"/>
                  </a:lnTo>
                  <a:lnTo>
                    <a:pt x="993648" y="915797"/>
                  </a:lnTo>
                  <a:lnTo>
                    <a:pt x="995172" y="919480"/>
                  </a:lnTo>
                  <a:lnTo>
                    <a:pt x="996569" y="923036"/>
                  </a:lnTo>
                  <a:lnTo>
                    <a:pt x="998727" y="930275"/>
                  </a:lnTo>
                  <a:lnTo>
                    <a:pt x="999109" y="930656"/>
                  </a:lnTo>
                  <a:lnTo>
                    <a:pt x="999109" y="930910"/>
                  </a:lnTo>
                  <a:lnTo>
                    <a:pt x="999109" y="931291"/>
                  </a:lnTo>
                  <a:lnTo>
                    <a:pt x="999109" y="931672"/>
                  </a:lnTo>
                  <a:lnTo>
                    <a:pt x="999489" y="932053"/>
                  </a:lnTo>
                  <a:lnTo>
                    <a:pt x="999489" y="934593"/>
                  </a:lnTo>
                  <a:lnTo>
                    <a:pt x="999109" y="934974"/>
                  </a:lnTo>
                  <a:lnTo>
                    <a:pt x="999109" y="935228"/>
                  </a:lnTo>
                  <a:lnTo>
                    <a:pt x="999109" y="935609"/>
                  </a:lnTo>
                  <a:lnTo>
                    <a:pt x="999109" y="935990"/>
                  </a:lnTo>
                  <a:lnTo>
                    <a:pt x="998727" y="936370"/>
                  </a:lnTo>
                  <a:lnTo>
                    <a:pt x="998727" y="936751"/>
                  </a:lnTo>
                  <a:lnTo>
                    <a:pt x="998347" y="937387"/>
                  </a:lnTo>
                  <a:lnTo>
                    <a:pt x="997965" y="937768"/>
                  </a:lnTo>
                  <a:lnTo>
                    <a:pt x="997965" y="937768"/>
                  </a:lnTo>
                  <a:lnTo>
                    <a:pt x="996950" y="938911"/>
                  </a:lnTo>
                  <a:lnTo>
                    <a:pt x="996569" y="938911"/>
                  </a:lnTo>
                  <a:lnTo>
                    <a:pt x="996188" y="939292"/>
                  </a:lnTo>
                  <a:lnTo>
                    <a:pt x="995807" y="939292"/>
                  </a:lnTo>
                  <a:lnTo>
                    <a:pt x="995552" y="939292"/>
                  </a:lnTo>
                  <a:lnTo>
                    <a:pt x="995552" y="939545"/>
                  </a:lnTo>
                  <a:lnTo>
                    <a:pt x="991870" y="939545"/>
                  </a:lnTo>
                  <a:lnTo>
                    <a:pt x="991235" y="939292"/>
                  </a:lnTo>
                  <a:lnTo>
                    <a:pt x="990473" y="939292"/>
                  </a:lnTo>
                  <a:lnTo>
                    <a:pt x="989711" y="938911"/>
                  </a:lnTo>
                  <a:lnTo>
                    <a:pt x="989076" y="938911"/>
                  </a:lnTo>
                  <a:lnTo>
                    <a:pt x="988313" y="938530"/>
                  </a:lnTo>
                  <a:lnTo>
                    <a:pt x="987551" y="938149"/>
                  </a:lnTo>
                  <a:lnTo>
                    <a:pt x="986916" y="937768"/>
                  </a:lnTo>
                  <a:lnTo>
                    <a:pt x="986536" y="937387"/>
                  </a:lnTo>
                  <a:lnTo>
                    <a:pt x="985774" y="937132"/>
                  </a:lnTo>
                  <a:lnTo>
                    <a:pt x="985012" y="936751"/>
                  </a:lnTo>
                  <a:lnTo>
                    <a:pt x="984758" y="936370"/>
                  </a:lnTo>
                  <a:lnTo>
                    <a:pt x="983996" y="935990"/>
                  </a:lnTo>
                  <a:lnTo>
                    <a:pt x="983614" y="935228"/>
                  </a:lnTo>
                  <a:lnTo>
                    <a:pt x="982852" y="934974"/>
                  </a:lnTo>
                  <a:lnTo>
                    <a:pt x="982599" y="934212"/>
                  </a:lnTo>
                  <a:lnTo>
                    <a:pt x="981456" y="933069"/>
                  </a:lnTo>
                  <a:lnTo>
                    <a:pt x="977138" y="926338"/>
                  </a:lnTo>
                  <a:lnTo>
                    <a:pt x="976376" y="924813"/>
                  </a:lnTo>
                  <a:lnTo>
                    <a:pt x="975995" y="923798"/>
                  </a:lnTo>
                  <a:lnTo>
                    <a:pt x="975360" y="922655"/>
                  </a:lnTo>
                  <a:lnTo>
                    <a:pt x="974598" y="921638"/>
                  </a:lnTo>
                  <a:lnTo>
                    <a:pt x="973836" y="920495"/>
                  </a:lnTo>
                  <a:lnTo>
                    <a:pt x="973201" y="919480"/>
                  </a:lnTo>
                  <a:lnTo>
                    <a:pt x="972438" y="918718"/>
                  </a:lnTo>
                  <a:lnTo>
                    <a:pt x="968121" y="914400"/>
                  </a:lnTo>
                  <a:lnTo>
                    <a:pt x="967104" y="913638"/>
                  </a:lnTo>
                  <a:lnTo>
                    <a:pt x="965962" y="913003"/>
                  </a:lnTo>
                  <a:lnTo>
                    <a:pt x="964946" y="912241"/>
                  </a:lnTo>
                  <a:lnTo>
                    <a:pt x="963802" y="911479"/>
                  </a:lnTo>
                  <a:lnTo>
                    <a:pt x="962787" y="911225"/>
                  </a:lnTo>
                  <a:lnTo>
                    <a:pt x="961644" y="910463"/>
                  </a:lnTo>
                  <a:lnTo>
                    <a:pt x="958723" y="909319"/>
                  </a:lnTo>
                  <a:lnTo>
                    <a:pt x="955548" y="908685"/>
                  </a:lnTo>
                  <a:lnTo>
                    <a:pt x="951991" y="908304"/>
                  </a:lnTo>
                  <a:lnTo>
                    <a:pt x="948689" y="907923"/>
                  </a:lnTo>
                  <a:lnTo>
                    <a:pt x="939038" y="907161"/>
                  </a:lnTo>
                  <a:lnTo>
                    <a:pt x="937513" y="907161"/>
                  </a:lnTo>
                  <a:lnTo>
                    <a:pt x="936116" y="907161"/>
                  </a:lnTo>
                  <a:lnTo>
                    <a:pt x="934974" y="907542"/>
                  </a:lnTo>
                  <a:lnTo>
                    <a:pt x="933576" y="907542"/>
                  </a:lnTo>
                  <a:lnTo>
                    <a:pt x="932179" y="907923"/>
                  </a:lnTo>
                  <a:lnTo>
                    <a:pt x="930656" y="908304"/>
                  </a:lnTo>
                  <a:lnTo>
                    <a:pt x="929259" y="908685"/>
                  </a:lnTo>
                  <a:lnTo>
                    <a:pt x="928115" y="909066"/>
                  </a:lnTo>
                  <a:lnTo>
                    <a:pt x="926719" y="909319"/>
                  </a:lnTo>
                  <a:lnTo>
                    <a:pt x="925702" y="909701"/>
                  </a:lnTo>
                  <a:lnTo>
                    <a:pt x="924178" y="910463"/>
                  </a:lnTo>
                  <a:lnTo>
                    <a:pt x="923163" y="911225"/>
                  </a:lnTo>
                  <a:lnTo>
                    <a:pt x="920623" y="912622"/>
                  </a:lnTo>
                  <a:lnTo>
                    <a:pt x="920241" y="913638"/>
                  </a:lnTo>
                  <a:lnTo>
                    <a:pt x="922401" y="914781"/>
                  </a:lnTo>
                  <a:lnTo>
                    <a:pt x="927862" y="915543"/>
                  </a:lnTo>
                  <a:lnTo>
                    <a:pt x="945134" y="916178"/>
                  </a:lnTo>
                  <a:lnTo>
                    <a:pt x="985392" y="915543"/>
                  </a:lnTo>
                  <a:lnTo>
                    <a:pt x="986916" y="915543"/>
                  </a:lnTo>
                  <a:lnTo>
                    <a:pt x="988313" y="915543"/>
                  </a:lnTo>
                  <a:lnTo>
                    <a:pt x="989711" y="915162"/>
                  </a:lnTo>
                  <a:lnTo>
                    <a:pt x="991235" y="915162"/>
                  </a:lnTo>
                  <a:lnTo>
                    <a:pt x="992632" y="914781"/>
                  </a:lnTo>
                  <a:lnTo>
                    <a:pt x="994028" y="914400"/>
                  </a:lnTo>
                  <a:lnTo>
                    <a:pt x="995172" y="914019"/>
                  </a:lnTo>
                  <a:lnTo>
                    <a:pt x="996569" y="913384"/>
                  </a:lnTo>
                  <a:lnTo>
                    <a:pt x="997965" y="913003"/>
                  </a:lnTo>
                  <a:lnTo>
                    <a:pt x="999109" y="912241"/>
                  </a:lnTo>
                  <a:lnTo>
                    <a:pt x="1000506" y="911860"/>
                  </a:lnTo>
                  <a:lnTo>
                    <a:pt x="1001649" y="911225"/>
                  </a:lnTo>
                  <a:lnTo>
                    <a:pt x="1002664" y="910463"/>
                  </a:lnTo>
                  <a:lnTo>
                    <a:pt x="1004188" y="909319"/>
                  </a:lnTo>
                  <a:lnTo>
                    <a:pt x="1006983" y="906907"/>
                  </a:lnTo>
                  <a:lnTo>
                    <a:pt x="1008126" y="905763"/>
                  </a:lnTo>
                  <a:lnTo>
                    <a:pt x="1009141" y="904748"/>
                  </a:lnTo>
                  <a:lnTo>
                    <a:pt x="1009903" y="903224"/>
                  </a:lnTo>
                  <a:lnTo>
                    <a:pt x="1010665" y="902207"/>
                  </a:lnTo>
                  <a:lnTo>
                    <a:pt x="1011301" y="900684"/>
                  </a:lnTo>
                  <a:lnTo>
                    <a:pt x="1012063" y="899287"/>
                  </a:lnTo>
                  <a:lnTo>
                    <a:pt x="1012825" y="898270"/>
                  </a:lnTo>
                  <a:lnTo>
                    <a:pt x="1013078" y="896747"/>
                  </a:lnTo>
                  <a:lnTo>
                    <a:pt x="1013840" y="895350"/>
                  </a:lnTo>
                  <a:lnTo>
                    <a:pt x="1014222" y="893826"/>
                  </a:lnTo>
                  <a:lnTo>
                    <a:pt x="1014602" y="892429"/>
                  </a:lnTo>
                  <a:lnTo>
                    <a:pt x="1014984" y="891032"/>
                  </a:lnTo>
                  <a:lnTo>
                    <a:pt x="1015238" y="889507"/>
                  </a:lnTo>
                  <a:lnTo>
                    <a:pt x="1015238" y="885570"/>
                  </a:lnTo>
                  <a:lnTo>
                    <a:pt x="1015619" y="861441"/>
                  </a:lnTo>
                  <a:lnTo>
                    <a:pt x="1015238" y="853567"/>
                  </a:lnTo>
                  <a:lnTo>
                    <a:pt x="1016000" y="837311"/>
                  </a:lnTo>
                  <a:lnTo>
                    <a:pt x="1016381" y="834898"/>
                  </a:lnTo>
                  <a:lnTo>
                    <a:pt x="1016762" y="832357"/>
                  </a:lnTo>
                  <a:lnTo>
                    <a:pt x="1020317" y="820038"/>
                  </a:lnTo>
                  <a:lnTo>
                    <a:pt x="1022858" y="814324"/>
                  </a:lnTo>
                  <a:lnTo>
                    <a:pt x="1025016" y="811403"/>
                  </a:lnTo>
                  <a:lnTo>
                    <a:pt x="1026795" y="810387"/>
                  </a:lnTo>
                </a:path>
              </a:pathLst>
            </a:custGeom>
            <a:ln w="179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4230751" y="1008062"/>
            <a:ext cx="4387215" cy="1471930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42545">
              <a:lnSpc>
                <a:spcPct val="100000"/>
              </a:lnSpc>
              <a:spcBef>
                <a:spcPts val="735"/>
              </a:spcBef>
            </a:pPr>
            <a:r>
              <a:rPr dirty="0" sz="1400">
                <a:latin typeface="Courier New"/>
                <a:cs typeface="Courier New"/>
              </a:rPr>
              <a:t>model</a:t>
            </a:r>
            <a:r>
              <a:rPr dirty="0" sz="1400" spc="-8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8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Sequential([</a:t>
            </a:r>
            <a:endParaRPr sz="1400">
              <a:latin typeface="Courier New"/>
              <a:cs typeface="Courier New"/>
            </a:endParaRPr>
          </a:p>
          <a:p>
            <a:pPr marL="252095" marR="201295">
              <a:lnSpc>
                <a:spcPct val="127299"/>
              </a:lnSpc>
              <a:spcBef>
                <a:spcPts val="185"/>
              </a:spcBef>
            </a:pPr>
            <a:r>
              <a:rPr dirty="0" sz="1400" spc="-10">
                <a:latin typeface="Courier New"/>
                <a:cs typeface="Courier New"/>
              </a:rPr>
              <a:t>Dense(units=25,</a:t>
            </a:r>
            <a:r>
              <a:rPr dirty="0" sz="1400" spc="-114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activation='relu') Dense(units=15,</a:t>
            </a:r>
            <a:r>
              <a:rPr dirty="0" sz="1400" spc="-114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activation='relu') </a:t>
            </a:r>
            <a:r>
              <a:rPr dirty="0" sz="1400">
                <a:latin typeface="Courier New"/>
                <a:cs typeface="Courier New"/>
              </a:rPr>
              <a:t>Dense(units=10,</a:t>
            </a:r>
            <a:r>
              <a:rPr dirty="0" sz="1400" spc="-14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activation='sigmoid')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1400" spc="-10">
                <a:latin typeface="Courier New"/>
                <a:cs typeface="Courier New"/>
              </a:rPr>
              <a:t>model.compile(loss=BinaryCrossEntropy()</a:t>
            </a:r>
            <a:r>
              <a:rPr dirty="0" sz="1400" spc="-170">
                <a:latin typeface="Courier New"/>
                <a:cs typeface="Courier New"/>
              </a:rPr>
              <a:t> </a:t>
            </a:r>
            <a:r>
              <a:rPr dirty="0" sz="1400" spc="-5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847255" y="1577213"/>
            <a:ext cx="208915" cy="240665"/>
          </a:xfrm>
          <a:custGeom>
            <a:avLst/>
            <a:gdLst/>
            <a:ahLst/>
            <a:cxnLst/>
            <a:rect l="l" t="t" r="r" b="b"/>
            <a:pathLst>
              <a:path w="208915" h="240664">
                <a:moveTo>
                  <a:pt x="0" y="205486"/>
                </a:moveTo>
                <a:lnTo>
                  <a:pt x="0" y="87122"/>
                </a:lnTo>
                <a:lnTo>
                  <a:pt x="0" y="83820"/>
                </a:lnTo>
                <a:lnTo>
                  <a:pt x="0" y="80645"/>
                </a:lnTo>
                <a:lnTo>
                  <a:pt x="368" y="77342"/>
                </a:lnTo>
                <a:lnTo>
                  <a:pt x="6489" y="55117"/>
                </a:lnTo>
                <a:lnTo>
                  <a:pt x="7569" y="52959"/>
                </a:lnTo>
                <a:lnTo>
                  <a:pt x="14046" y="44196"/>
                </a:lnTo>
                <a:lnTo>
                  <a:pt x="15481" y="42417"/>
                </a:lnTo>
                <a:lnTo>
                  <a:pt x="16929" y="41021"/>
                </a:lnTo>
                <a:lnTo>
                  <a:pt x="18719" y="39624"/>
                </a:lnTo>
                <a:lnTo>
                  <a:pt x="22682" y="36322"/>
                </a:lnTo>
                <a:lnTo>
                  <a:pt x="56159" y="14732"/>
                </a:lnTo>
                <a:lnTo>
                  <a:pt x="92887" y="381"/>
                </a:lnTo>
                <a:lnTo>
                  <a:pt x="93599" y="381"/>
                </a:lnTo>
                <a:lnTo>
                  <a:pt x="94322" y="0"/>
                </a:lnTo>
                <a:lnTo>
                  <a:pt x="95046" y="0"/>
                </a:lnTo>
                <a:lnTo>
                  <a:pt x="95402" y="0"/>
                </a:lnTo>
                <a:lnTo>
                  <a:pt x="96126" y="0"/>
                </a:lnTo>
                <a:lnTo>
                  <a:pt x="96850" y="0"/>
                </a:lnTo>
                <a:lnTo>
                  <a:pt x="97561" y="381"/>
                </a:lnTo>
                <a:lnTo>
                  <a:pt x="97929" y="381"/>
                </a:lnTo>
                <a:lnTo>
                  <a:pt x="98640" y="381"/>
                </a:lnTo>
                <a:lnTo>
                  <a:pt x="99364" y="635"/>
                </a:lnTo>
                <a:lnTo>
                  <a:pt x="100088" y="635"/>
                </a:lnTo>
                <a:lnTo>
                  <a:pt x="100444" y="1015"/>
                </a:lnTo>
                <a:lnTo>
                  <a:pt x="101168" y="1015"/>
                </a:lnTo>
                <a:lnTo>
                  <a:pt x="101523" y="1397"/>
                </a:lnTo>
                <a:lnTo>
                  <a:pt x="102247" y="1777"/>
                </a:lnTo>
                <a:lnTo>
                  <a:pt x="102958" y="2159"/>
                </a:lnTo>
                <a:lnTo>
                  <a:pt x="103327" y="2539"/>
                </a:lnTo>
                <a:lnTo>
                  <a:pt x="104051" y="2794"/>
                </a:lnTo>
                <a:lnTo>
                  <a:pt x="104406" y="3175"/>
                </a:lnTo>
                <a:lnTo>
                  <a:pt x="104762" y="3556"/>
                </a:lnTo>
                <a:lnTo>
                  <a:pt x="105841" y="4317"/>
                </a:lnTo>
                <a:lnTo>
                  <a:pt x="107645" y="6476"/>
                </a:lnTo>
                <a:lnTo>
                  <a:pt x="109448" y="8636"/>
                </a:lnTo>
                <a:lnTo>
                  <a:pt x="111239" y="10413"/>
                </a:lnTo>
                <a:lnTo>
                  <a:pt x="115201" y="16510"/>
                </a:lnTo>
                <a:lnTo>
                  <a:pt x="122402" y="26288"/>
                </a:lnTo>
                <a:lnTo>
                  <a:pt x="137883" y="40259"/>
                </a:lnTo>
                <a:lnTo>
                  <a:pt x="141490" y="43179"/>
                </a:lnTo>
                <a:lnTo>
                  <a:pt x="145084" y="46100"/>
                </a:lnTo>
                <a:lnTo>
                  <a:pt x="148323" y="49275"/>
                </a:lnTo>
                <a:lnTo>
                  <a:pt x="151561" y="52577"/>
                </a:lnTo>
                <a:lnTo>
                  <a:pt x="154800" y="55752"/>
                </a:lnTo>
                <a:lnTo>
                  <a:pt x="157683" y="59436"/>
                </a:lnTo>
                <a:lnTo>
                  <a:pt x="160210" y="62991"/>
                </a:lnTo>
                <a:lnTo>
                  <a:pt x="165963" y="71627"/>
                </a:lnTo>
                <a:lnTo>
                  <a:pt x="174599" y="88900"/>
                </a:lnTo>
                <a:lnTo>
                  <a:pt x="189369" y="117348"/>
                </a:lnTo>
                <a:lnTo>
                  <a:pt x="192608" y="123444"/>
                </a:lnTo>
                <a:lnTo>
                  <a:pt x="195846" y="129159"/>
                </a:lnTo>
                <a:lnTo>
                  <a:pt x="198729" y="135382"/>
                </a:lnTo>
                <a:lnTo>
                  <a:pt x="204851" y="151511"/>
                </a:lnTo>
                <a:lnTo>
                  <a:pt x="205930" y="154812"/>
                </a:lnTo>
                <a:lnTo>
                  <a:pt x="206641" y="158369"/>
                </a:lnTo>
                <a:lnTo>
                  <a:pt x="207365" y="161925"/>
                </a:lnTo>
                <a:lnTo>
                  <a:pt x="208089" y="165226"/>
                </a:lnTo>
                <a:lnTo>
                  <a:pt x="208445" y="168783"/>
                </a:lnTo>
                <a:lnTo>
                  <a:pt x="208800" y="172465"/>
                </a:lnTo>
                <a:lnTo>
                  <a:pt x="208800" y="176022"/>
                </a:lnTo>
                <a:lnTo>
                  <a:pt x="208800" y="179577"/>
                </a:lnTo>
                <a:lnTo>
                  <a:pt x="208089" y="188213"/>
                </a:lnTo>
                <a:lnTo>
                  <a:pt x="207721" y="190119"/>
                </a:lnTo>
                <a:lnTo>
                  <a:pt x="207365" y="191897"/>
                </a:lnTo>
                <a:lnTo>
                  <a:pt x="206641" y="193675"/>
                </a:lnTo>
                <a:lnTo>
                  <a:pt x="206286" y="195452"/>
                </a:lnTo>
                <a:lnTo>
                  <a:pt x="205562" y="197231"/>
                </a:lnTo>
                <a:lnTo>
                  <a:pt x="204482" y="199009"/>
                </a:lnTo>
                <a:lnTo>
                  <a:pt x="203758" y="200913"/>
                </a:lnTo>
                <a:lnTo>
                  <a:pt x="203047" y="202691"/>
                </a:lnTo>
                <a:lnTo>
                  <a:pt x="201968" y="204088"/>
                </a:lnTo>
                <a:lnTo>
                  <a:pt x="200888" y="205866"/>
                </a:lnTo>
                <a:lnTo>
                  <a:pt x="199809" y="207390"/>
                </a:lnTo>
                <a:lnTo>
                  <a:pt x="196926" y="210565"/>
                </a:lnTo>
                <a:lnTo>
                  <a:pt x="194767" y="213106"/>
                </a:lnTo>
                <a:lnTo>
                  <a:pt x="192239" y="214884"/>
                </a:lnTo>
                <a:lnTo>
                  <a:pt x="189725" y="217042"/>
                </a:lnTo>
                <a:lnTo>
                  <a:pt x="187566" y="218821"/>
                </a:lnTo>
                <a:lnTo>
                  <a:pt x="184683" y="220599"/>
                </a:lnTo>
                <a:lnTo>
                  <a:pt x="182168" y="222503"/>
                </a:lnTo>
                <a:lnTo>
                  <a:pt x="175679" y="226060"/>
                </a:lnTo>
                <a:lnTo>
                  <a:pt x="169926" y="228600"/>
                </a:lnTo>
                <a:lnTo>
                  <a:pt x="164160" y="230759"/>
                </a:lnTo>
                <a:lnTo>
                  <a:pt x="158407" y="232917"/>
                </a:lnTo>
                <a:lnTo>
                  <a:pt x="104762" y="240157"/>
                </a:lnTo>
                <a:lnTo>
                  <a:pt x="56159" y="239013"/>
                </a:lnTo>
                <a:lnTo>
                  <a:pt x="54724" y="239013"/>
                </a:lnTo>
                <a:lnTo>
                  <a:pt x="53289" y="239013"/>
                </a:lnTo>
                <a:lnTo>
                  <a:pt x="51485" y="238633"/>
                </a:lnTo>
                <a:lnTo>
                  <a:pt x="50050" y="238633"/>
                </a:lnTo>
                <a:lnTo>
                  <a:pt x="48602" y="238251"/>
                </a:lnTo>
                <a:lnTo>
                  <a:pt x="47167" y="237998"/>
                </a:lnTo>
                <a:lnTo>
                  <a:pt x="45720" y="237616"/>
                </a:lnTo>
                <a:lnTo>
                  <a:pt x="44284" y="236854"/>
                </a:lnTo>
                <a:lnTo>
                  <a:pt x="42481" y="236474"/>
                </a:lnTo>
                <a:lnTo>
                  <a:pt x="41402" y="235838"/>
                </a:lnTo>
                <a:lnTo>
                  <a:pt x="39966" y="235076"/>
                </a:lnTo>
                <a:lnTo>
                  <a:pt x="38519" y="234314"/>
                </a:lnTo>
                <a:lnTo>
                  <a:pt x="37084" y="233679"/>
                </a:lnTo>
                <a:lnTo>
                  <a:pt x="36004" y="232537"/>
                </a:lnTo>
                <a:lnTo>
                  <a:pt x="34569" y="231775"/>
                </a:lnTo>
                <a:lnTo>
                  <a:pt x="33489" y="230759"/>
                </a:lnTo>
                <a:lnTo>
                  <a:pt x="32410" y="229615"/>
                </a:lnTo>
                <a:lnTo>
                  <a:pt x="30962" y="228600"/>
                </a:lnTo>
                <a:lnTo>
                  <a:pt x="29883" y="227457"/>
                </a:lnTo>
                <a:lnTo>
                  <a:pt x="29159" y="226440"/>
                </a:lnTo>
                <a:lnTo>
                  <a:pt x="28079" y="225298"/>
                </a:lnTo>
                <a:lnTo>
                  <a:pt x="27000" y="223900"/>
                </a:lnTo>
                <a:lnTo>
                  <a:pt x="26289" y="222758"/>
                </a:lnTo>
                <a:lnTo>
                  <a:pt x="25565" y="221361"/>
                </a:lnTo>
                <a:lnTo>
                  <a:pt x="23761" y="217804"/>
                </a:lnTo>
                <a:lnTo>
                  <a:pt x="16560" y="205486"/>
                </a:lnTo>
                <a:lnTo>
                  <a:pt x="13322" y="201167"/>
                </a:lnTo>
              </a:path>
            </a:pathLst>
          </a:custGeom>
          <a:ln w="17999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7447406" y="1912873"/>
            <a:ext cx="829944" cy="272415"/>
          </a:xfrm>
          <a:custGeom>
            <a:avLst/>
            <a:gdLst/>
            <a:ahLst/>
            <a:cxnLst/>
            <a:rect l="l" t="t" r="r" b="b"/>
            <a:pathLst>
              <a:path w="829945" h="272414">
                <a:moveTo>
                  <a:pt x="11520" y="256249"/>
                </a:moveTo>
                <a:lnTo>
                  <a:pt x="12772" y="257501"/>
                </a:lnTo>
                <a:lnTo>
                  <a:pt x="14350" y="257556"/>
                </a:lnTo>
                <a:lnTo>
                  <a:pt x="17018" y="257809"/>
                </a:lnTo>
                <a:lnTo>
                  <a:pt x="19176" y="259969"/>
                </a:lnTo>
                <a:lnTo>
                  <a:pt x="19176" y="265556"/>
                </a:lnTo>
                <a:lnTo>
                  <a:pt x="17018" y="267715"/>
                </a:lnTo>
                <a:lnTo>
                  <a:pt x="14350" y="267969"/>
                </a:lnTo>
                <a:lnTo>
                  <a:pt x="12772" y="268024"/>
                </a:lnTo>
                <a:lnTo>
                  <a:pt x="10541" y="270256"/>
                </a:lnTo>
                <a:lnTo>
                  <a:pt x="8217" y="270488"/>
                </a:lnTo>
                <a:lnTo>
                  <a:pt x="9017" y="270763"/>
                </a:lnTo>
                <a:lnTo>
                  <a:pt x="12573" y="271399"/>
                </a:lnTo>
                <a:lnTo>
                  <a:pt x="17907" y="271906"/>
                </a:lnTo>
                <a:lnTo>
                  <a:pt x="19431" y="271906"/>
                </a:lnTo>
                <a:lnTo>
                  <a:pt x="24892" y="271399"/>
                </a:lnTo>
                <a:lnTo>
                  <a:pt x="25653" y="271271"/>
                </a:lnTo>
                <a:lnTo>
                  <a:pt x="32131" y="270001"/>
                </a:lnTo>
                <a:lnTo>
                  <a:pt x="32512" y="269875"/>
                </a:lnTo>
                <a:lnTo>
                  <a:pt x="40132" y="267969"/>
                </a:lnTo>
                <a:lnTo>
                  <a:pt x="39877" y="267969"/>
                </a:lnTo>
                <a:lnTo>
                  <a:pt x="52959" y="265175"/>
                </a:lnTo>
                <a:lnTo>
                  <a:pt x="53340" y="265049"/>
                </a:lnTo>
                <a:lnTo>
                  <a:pt x="81407" y="257556"/>
                </a:lnTo>
                <a:lnTo>
                  <a:pt x="85132" y="256539"/>
                </a:lnTo>
                <a:lnTo>
                  <a:pt x="17399" y="256539"/>
                </a:lnTo>
                <a:lnTo>
                  <a:pt x="18256" y="256397"/>
                </a:lnTo>
                <a:lnTo>
                  <a:pt x="13589" y="256286"/>
                </a:lnTo>
                <a:lnTo>
                  <a:pt x="11811" y="256286"/>
                </a:lnTo>
                <a:lnTo>
                  <a:pt x="11520" y="256249"/>
                </a:lnTo>
                <a:close/>
              </a:path>
              <a:path w="829945" h="272414">
                <a:moveTo>
                  <a:pt x="4700" y="269252"/>
                </a:moveTo>
                <a:lnTo>
                  <a:pt x="6731" y="270637"/>
                </a:lnTo>
                <a:lnTo>
                  <a:pt x="8217" y="270488"/>
                </a:lnTo>
                <a:lnTo>
                  <a:pt x="5334" y="269494"/>
                </a:lnTo>
                <a:lnTo>
                  <a:pt x="4700" y="269252"/>
                </a:lnTo>
                <a:close/>
              </a:path>
              <a:path w="829945" h="272414">
                <a:moveTo>
                  <a:pt x="7124" y="255282"/>
                </a:moveTo>
                <a:lnTo>
                  <a:pt x="2413" y="257301"/>
                </a:lnTo>
                <a:lnTo>
                  <a:pt x="2243" y="257556"/>
                </a:lnTo>
                <a:lnTo>
                  <a:pt x="697" y="261400"/>
                </a:lnTo>
                <a:lnTo>
                  <a:pt x="762" y="265811"/>
                </a:lnTo>
                <a:lnTo>
                  <a:pt x="1899" y="267402"/>
                </a:lnTo>
                <a:lnTo>
                  <a:pt x="3937" y="268731"/>
                </a:lnTo>
                <a:lnTo>
                  <a:pt x="4700" y="269252"/>
                </a:lnTo>
                <a:lnTo>
                  <a:pt x="5334" y="269494"/>
                </a:lnTo>
                <a:lnTo>
                  <a:pt x="8217" y="270488"/>
                </a:lnTo>
                <a:lnTo>
                  <a:pt x="10541" y="270256"/>
                </a:lnTo>
                <a:lnTo>
                  <a:pt x="12700" y="268096"/>
                </a:lnTo>
                <a:lnTo>
                  <a:pt x="10668" y="268096"/>
                </a:lnTo>
                <a:lnTo>
                  <a:pt x="14224" y="266573"/>
                </a:lnTo>
                <a:lnTo>
                  <a:pt x="18160" y="266573"/>
                </a:lnTo>
                <a:lnTo>
                  <a:pt x="19176" y="265556"/>
                </a:lnTo>
                <a:lnTo>
                  <a:pt x="19176" y="259969"/>
                </a:lnTo>
                <a:lnTo>
                  <a:pt x="18160" y="258952"/>
                </a:lnTo>
                <a:lnTo>
                  <a:pt x="14224" y="258952"/>
                </a:lnTo>
                <a:lnTo>
                  <a:pt x="10668" y="257428"/>
                </a:lnTo>
                <a:lnTo>
                  <a:pt x="12700" y="257428"/>
                </a:lnTo>
                <a:lnTo>
                  <a:pt x="11520" y="256249"/>
                </a:lnTo>
                <a:lnTo>
                  <a:pt x="10795" y="256158"/>
                </a:lnTo>
                <a:lnTo>
                  <a:pt x="11175" y="256158"/>
                </a:lnTo>
                <a:lnTo>
                  <a:pt x="9271" y="255777"/>
                </a:lnTo>
                <a:lnTo>
                  <a:pt x="7124" y="255282"/>
                </a:lnTo>
                <a:close/>
              </a:path>
              <a:path w="829945" h="272414">
                <a:moveTo>
                  <a:pt x="1899" y="267402"/>
                </a:moveTo>
                <a:lnTo>
                  <a:pt x="2667" y="268477"/>
                </a:lnTo>
                <a:lnTo>
                  <a:pt x="4700" y="269252"/>
                </a:lnTo>
                <a:lnTo>
                  <a:pt x="1899" y="267402"/>
                </a:lnTo>
                <a:close/>
              </a:path>
              <a:path w="829945" h="272414">
                <a:moveTo>
                  <a:pt x="14224" y="266573"/>
                </a:moveTo>
                <a:lnTo>
                  <a:pt x="10668" y="268096"/>
                </a:lnTo>
                <a:lnTo>
                  <a:pt x="12772" y="268024"/>
                </a:lnTo>
                <a:lnTo>
                  <a:pt x="14224" y="266573"/>
                </a:lnTo>
                <a:close/>
              </a:path>
              <a:path w="829945" h="272414">
                <a:moveTo>
                  <a:pt x="12772" y="268024"/>
                </a:moveTo>
                <a:lnTo>
                  <a:pt x="10668" y="268096"/>
                </a:lnTo>
                <a:lnTo>
                  <a:pt x="12700" y="268096"/>
                </a:lnTo>
                <a:close/>
              </a:path>
              <a:path w="829945" h="272414">
                <a:moveTo>
                  <a:pt x="18160" y="266573"/>
                </a:moveTo>
                <a:lnTo>
                  <a:pt x="14224" y="266573"/>
                </a:lnTo>
                <a:lnTo>
                  <a:pt x="12772" y="268024"/>
                </a:lnTo>
                <a:lnTo>
                  <a:pt x="14350" y="267969"/>
                </a:lnTo>
                <a:lnTo>
                  <a:pt x="17018" y="267715"/>
                </a:lnTo>
                <a:lnTo>
                  <a:pt x="18160" y="266573"/>
                </a:lnTo>
                <a:close/>
              </a:path>
              <a:path w="829945" h="272414">
                <a:moveTo>
                  <a:pt x="697" y="261400"/>
                </a:moveTo>
                <a:lnTo>
                  <a:pt x="0" y="263144"/>
                </a:lnTo>
                <a:lnTo>
                  <a:pt x="1016" y="266826"/>
                </a:lnTo>
                <a:lnTo>
                  <a:pt x="1899" y="267402"/>
                </a:lnTo>
                <a:lnTo>
                  <a:pt x="762" y="265811"/>
                </a:lnTo>
                <a:lnTo>
                  <a:pt x="697" y="261400"/>
                </a:lnTo>
                <a:close/>
              </a:path>
              <a:path w="829945" h="272414">
                <a:moveTo>
                  <a:pt x="2222" y="257587"/>
                </a:moveTo>
                <a:lnTo>
                  <a:pt x="635" y="259969"/>
                </a:lnTo>
                <a:lnTo>
                  <a:pt x="697" y="261400"/>
                </a:lnTo>
                <a:lnTo>
                  <a:pt x="2222" y="257587"/>
                </a:lnTo>
                <a:close/>
              </a:path>
              <a:path w="829945" h="272414">
                <a:moveTo>
                  <a:pt x="10668" y="257428"/>
                </a:moveTo>
                <a:lnTo>
                  <a:pt x="14224" y="258952"/>
                </a:lnTo>
                <a:lnTo>
                  <a:pt x="12772" y="257501"/>
                </a:lnTo>
                <a:lnTo>
                  <a:pt x="10668" y="257428"/>
                </a:lnTo>
                <a:close/>
              </a:path>
              <a:path w="829945" h="272414">
                <a:moveTo>
                  <a:pt x="12772" y="257501"/>
                </a:moveTo>
                <a:lnTo>
                  <a:pt x="14224" y="258952"/>
                </a:lnTo>
                <a:lnTo>
                  <a:pt x="18160" y="258952"/>
                </a:lnTo>
                <a:lnTo>
                  <a:pt x="17018" y="257809"/>
                </a:lnTo>
                <a:lnTo>
                  <a:pt x="14350" y="257556"/>
                </a:lnTo>
                <a:lnTo>
                  <a:pt x="12772" y="257501"/>
                </a:lnTo>
                <a:close/>
              </a:path>
              <a:path w="829945" h="272414">
                <a:moveTo>
                  <a:pt x="5969" y="255015"/>
                </a:moveTo>
                <a:lnTo>
                  <a:pt x="2540" y="256794"/>
                </a:lnTo>
                <a:lnTo>
                  <a:pt x="2222" y="257587"/>
                </a:lnTo>
                <a:lnTo>
                  <a:pt x="2413" y="257301"/>
                </a:lnTo>
                <a:lnTo>
                  <a:pt x="7124" y="255282"/>
                </a:lnTo>
                <a:lnTo>
                  <a:pt x="5969" y="255015"/>
                </a:lnTo>
                <a:close/>
              </a:path>
              <a:path w="829945" h="272414">
                <a:moveTo>
                  <a:pt x="12700" y="257428"/>
                </a:moveTo>
                <a:lnTo>
                  <a:pt x="10668" y="257428"/>
                </a:lnTo>
                <a:lnTo>
                  <a:pt x="12772" y="257501"/>
                </a:lnTo>
                <a:close/>
              </a:path>
              <a:path w="829945" h="272414">
                <a:moveTo>
                  <a:pt x="18256" y="256397"/>
                </a:moveTo>
                <a:lnTo>
                  <a:pt x="17399" y="256539"/>
                </a:lnTo>
                <a:lnTo>
                  <a:pt x="18923" y="256412"/>
                </a:lnTo>
                <a:lnTo>
                  <a:pt x="18256" y="256397"/>
                </a:lnTo>
                <a:close/>
              </a:path>
              <a:path w="829945" h="272414">
                <a:moveTo>
                  <a:pt x="22733" y="255650"/>
                </a:moveTo>
                <a:lnTo>
                  <a:pt x="18256" y="256397"/>
                </a:lnTo>
                <a:lnTo>
                  <a:pt x="18923" y="256412"/>
                </a:lnTo>
                <a:lnTo>
                  <a:pt x="17399" y="256539"/>
                </a:lnTo>
                <a:lnTo>
                  <a:pt x="85132" y="256539"/>
                </a:lnTo>
                <a:lnTo>
                  <a:pt x="87926" y="255777"/>
                </a:lnTo>
                <a:lnTo>
                  <a:pt x="22225" y="255777"/>
                </a:lnTo>
                <a:lnTo>
                  <a:pt x="22733" y="255650"/>
                </a:lnTo>
                <a:close/>
              </a:path>
              <a:path w="829945" h="272414">
                <a:moveTo>
                  <a:pt x="11493" y="256222"/>
                </a:moveTo>
                <a:lnTo>
                  <a:pt x="11811" y="256286"/>
                </a:lnTo>
                <a:lnTo>
                  <a:pt x="11493" y="256222"/>
                </a:lnTo>
                <a:close/>
              </a:path>
              <a:path w="829945" h="272414">
                <a:moveTo>
                  <a:pt x="11458" y="256187"/>
                </a:moveTo>
                <a:lnTo>
                  <a:pt x="11811" y="256286"/>
                </a:lnTo>
                <a:lnTo>
                  <a:pt x="13716" y="256286"/>
                </a:lnTo>
                <a:lnTo>
                  <a:pt x="11458" y="256187"/>
                </a:lnTo>
                <a:close/>
              </a:path>
              <a:path w="829945" h="272414">
                <a:moveTo>
                  <a:pt x="10795" y="256158"/>
                </a:moveTo>
                <a:lnTo>
                  <a:pt x="11520" y="256249"/>
                </a:lnTo>
                <a:lnTo>
                  <a:pt x="11281" y="256180"/>
                </a:lnTo>
                <a:lnTo>
                  <a:pt x="10795" y="256158"/>
                </a:lnTo>
                <a:close/>
              </a:path>
              <a:path w="829945" h="272414">
                <a:moveTo>
                  <a:pt x="11281" y="256180"/>
                </a:moveTo>
                <a:lnTo>
                  <a:pt x="11493" y="256222"/>
                </a:lnTo>
                <a:lnTo>
                  <a:pt x="11281" y="256180"/>
                </a:lnTo>
                <a:close/>
              </a:path>
              <a:path w="829945" h="272414">
                <a:moveTo>
                  <a:pt x="7747" y="255015"/>
                </a:moveTo>
                <a:lnTo>
                  <a:pt x="7124" y="255282"/>
                </a:lnTo>
                <a:lnTo>
                  <a:pt x="9271" y="255777"/>
                </a:lnTo>
                <a:lnTo>
                  <a:pt x="11281" y="256180"/>
                </a:lnTo>
                <a:lnTo>
                  <a:pt x="11458" y="256187"/>
                </a:lnTo>
                <a:lnTo>
                  <a:pt x="10922" y="255650"/>
                </a:lnTo>
                <a:lnTo>
                  <a:pt x="7747" y="255015"/>
                </a:lnTo>
                <a:close/>
              </a:path>
              <a:path w="829945" h="272414">
                <a:moveTo>
                  <a:pt x="11175" y="256158"/>
                </a:moveTo>
                <a:lnTo>
                  <a:pt x="10795" y="256158"/>
                </a:lnTo>
                <a:lnTo>
                  <a:pt x="11281" y="256180"/>
                </a:lnTo>
                <a:close/>
              </a:path>
              <a:path w="829945" h="272414">
                <a:moveTo>
                  <a:pt x="93514" y="254253"/>
                </a:moveTo>
                <a:lnTo>
                  <a:pt x="28575" y="254253"/>
                </a:lnTo>
                <a:lnTo>
                  <a:pt x="22225" y="255777"/>
                </a:lnTo>
                <a:lnTo>
                  <a:pt x="87926" y="255777"/>
                </a:lnTo>
                <a:lnTo>
                  <a:pt x="93514" y="254253"/>
                </a:lnTo>
                <a:close/>
              </a:path>
              <a:path w="829945" h="272414">
                <a:moveTo>
                  <a:pt x="135890" y="224155"/>
                </a:moveTo>
                <a:lnTo>
                  <a:pt x="35941" y="251840"/>
                </a:lnTo>
                <a:lnTo>
                  <a:pt x="28128" y="254361"/>
                </a:lnTo>
                <a:lnTo>
                  <a:pt x="28575" y="254253"/>
                </a:lnTo>
                <a:lnTo>
                  <a:pt x="93514" y="254253"/>
                </a:lnTo>
                <a:lnTo>
                  <a:pt x="140462" y="241553"/>
                </a:lnTo>
                <a:lnTo>
                  <a:pt x="158623" y="236727"/>
                </a:lnTo>
                <a:lnTo>
                  <a:pt x="198347" y="224281"/>
                </a:lnTo>
                <a:lnTo>
                  <a:pt x="135636" y="224281"/>
                </a:lnTo>
                <a:lnTo>
                  <a:pt x="135890" y="224155"/>
                </a:lnTo>
                <a:close/>
              </a:path>
              <a:path w="829945" h="272414">
                <a:moveTo>
                  <a:pt x="294640" y="193294"/>
                </a:moveTo>
                <a:lnTo>
                  <a:pt x="235203" y="193294"/>
                </a:lnTo>
                <a:lnTo>
                  <a:pt x="179324" y="210565"/>
                </a:lnTo>
                <a:lnTo>
                  <a:pt x="179197" y="210693"/>
                </a:lnTo>
                <a:lnTo>
                  <a:pt x="153289" y="219075"/>
                </a:lnTo>
                <a:lnTo>
                  <a:pt x="153670" y="219075"/>
                </a:lnTo>
                <a:lnTo>
                  <a:pt x="135636" y="224281"/>
                </a:lnTo>
                <a:lnTo>
                  <a:pt x="198347" y="224281"/>
                </a:lnTo>
                <a:lnTo>
                  <a:pt x="240665" y="211200"/>
                </a:lnTo>
                <a:lnTo>
                  <a:pt x="240919" y="211200"/>
                </a:lnTo>
                <a:lnTo>
                  <a:pt x="265049" y="202945"/>
                </a:lnTo>
                <a:lnTo>
                  <a:pt x="294640" y="193294"/>
                </a:lnTo>
                <a:close/>
              </a:path>
              <a:path w="829945" h="272414">
                <a:moveTo>
                  <a:pt x="330073" y="161670"/>
                </a:moveTo>
                <a:lnTo>
                  <a:pt x="259079" y="185038"/>
                </a:lnTo>
                <a:lnTo>
                  <a:pt x="235051" y="193341"/>
                </a:lnTo>
                <a:lnTo>
                  <a:pt x="235203" y="193294"/>
                </a:lnTo>
                <a:lnTo>
                  <a:pt x="294640" y="193294"/>
                </a:lnTo>
                <a:lnTo>
                  <a:pt x="353187" y="173736"/>
                </a:lnTo>
                <a:lnTo>
                  <a:pt x="375285" y="166243"/>
                </a:lnTo>
                <a:lnTo>
                  <a:pt x="388561" y="161798"/>
                </a:lnTo>
                <a:lnTo>
                  <a:pt x="329946" y="161798"/>
                </a:lnTo>
                <a:lnTo>
                  <a:pt x="330073" y="161670"/>
                </a:lnTo>
                <a:close/>
              </a:path>
              <a:path w="829945" h="272414">
                <a:moveTo>
                  <a:pt x="394081" y="139953"/>
                </a:moveTo>
                <a:lnTo>
                  <a:pt x="369189" y="148336"/>
                </a:lnTo>
                <a:lnTo>
                  <a:pt x="347218" y="155956"/>
                </a:lnTo>
                <a:lnTo>
                  <a:pt x="329946" y="161798"/>
                </a:lnTo>
                <a:lnTo>
                  <a:pt x="388561" y="161798"/>
                </a:lnTo>
                <a:lnTo>
                  <a:pt x="422148" y="150494"/>
                </a:lnTo>
                <a:lnTo>
                  <a:pt x="421894" y="150494"/>
                </a:lnTo>
                <a:lnTo>
                  <a:pt x="454213" y="140081"/>
                </a:lnTo>
                <a:lnTo>
                  <a:pt x="393953" y="140081"/>
                </a:lnTo>
                <a:lnTo>
                  <a:pt x="394081" y="139953"/>
                </a:lnTo>
                <a:close/>
              </a:path>
              <a:path w="829945" h="272414">
                <a:moveTo>
                  <a:pt x="475742" y="112775"/>
                </a:moveTo>
                <a:lnTo>
                  <a:pt x="416051" y="132333"/>
                </a:lnTo>
                <a:lnTo>
                  <a:pt x="415925" y="132461"/>
                </a:lnTo>
                <a:lnTo>
                  <a:pt x="393953" y="140081"/>
                </a:lnTo>
                <a:lnTo>
                  <a:pt x="454213" y="140081"/>
                </a:lnTo>
                <a:lnTo>
                  <a:pt x="481711" y="131190"/>
                </a:lnTo>
                <a:lnTo>
                  <a:pt x="510921" y="121538"/>
                </a:lnTo>
                <a:lnTo>
                  <a:pt x="536828" y="113283"/>
                </a:lnTo>
                <a:lnTo>
                  <a:pt x="537929" y="112902"/>
                </a:lnTo>
                <a:lnTo>
                  <a:pt x="475742" y="112902"/>
                </a:lnTo>
                <a:close/>
              </a:path>
              <a:path w="829945" h="272414">
                <a:moveTo>
                  <a:pt x="549275" y="88900"/>
                </a:moveTo>
                <a:lnTo>
                  <a:pt x="504951" y="102996"/>
                </a:lnTo>
                <a:lnTo>
                  <a:pt x="504825" y="103124"/>
                </a:lnTo>
                <a:lnTo>
                  <a:pt x="475742" y="112902"/>
                </a:lnTo>
                <a:lnTo>
                  <a:pt x="537929" y="112902"/>
                </a:lnTo>
                <a:lnTo>
                  <a:pt x="555117" y="107568"/>
                </a:lnTo>
                <a:lnTo>
                  <a:pt x="573659" y="101473"/>
                </a:lnTo>
                <a:lnTo>
                  <a:pt x="573404" y="101473"/>
                </a:lnTo>
                <a:lnTo>
                  <a:pt x="599948" y="93599"/>
                </a:lnTo>
                <a:lnTo>
                  <a:pt x="615168" y="89026"/>
                </a:lnTo>
                <a:lnTo>
                  <a:pt x="549148" y="89026"/>
                </a:lnTo>
                <a:close/>
              </a:path>
              <a:path w="829945" h="272414">
                <a:moveTo>
                  <a:pt x="726948" y="35306"/>
                </a:moveTo>
                <a:lnTo>
                  <a:pt x="678307" y="49530"/>
                </a:lnTo>
                <a:lnTo>
                  <a:pt x="678179" y="49530"/>
                </a:lnTo>
                <a:lnTo>
                  <a:pt x="567817" y="82803"/>
                </a:lnTo>
                <a:lnTo>
                  <a:pt x="567436" y="82803"/>
                </a:lnTo>
                <a:lnTo>
                  <a:pt x="549148" y="89026"/>
                </a:lnTo>
                <a:lnTo>
                  <a:pt x="615168" y="89026"/>
                </a:lnTo>
                <a:lnTo>
                  <a:pt x="630682" y="84327"/>
                </a:lnTo>
                <a:lnTo>
                  <a:pt x="630554" y="84327"/>
                </a:lnTo>
                <a:lnTo>
                  <a:pt x="656209" y="76834"/>
                </a:lnTo>
                <a:lnTo>
                  <a:pt x="683895" y="68452"/>
                </a:lnTo>
                <a:lnTo>
                  <a:pt x="684329" y="68452"/>
                </a:lnTo>
                <a:lnTo>
                  <a:pt x="752221" y="48894"/>
                </a:lnTo>
                <a:lnTo>
                  <a:pt x="786129" y="38100"/>
                </a:lnTo>
                <a:lnTo>
                  <a:pt x="785749" y="38100"/>
                </a:lnTo>
                <a:lnTo>
                  <a:pt x="795221" y="35432"/>
                </a:lnTo>
                <a:lnTo>
                  <a:pt x="726821" y="35432"/>
                </a:lnTo>
                <a:close/>
              </a:path>
              <a:path w="829945" h="272414">
                <a:moveTo>
                  <a:pt x="684329" y="68452"/>
                </a:moveTo>
                <a:lnTo>
                  <a:pt x="683895" y="68452"/>
                </a:lnTo>
                <a:lnTo>
                  <a:pt x="683895" y="68580"/>
                </a:lnTo>
                <a:lnTo>
                  <a:pt x="684329" y="68452"/>
                </a:lnTo>
                <a:close/>
              </a:path>
              <a:path w="829945" h="272414">
                <a:moveTo>
                  <a:pt x="746633" y="29463"/>
                </a:moveTo>
                <a:lnTo>
                  <a:pt x="726821" y="35432"/>
                </a:lnTo>
                <a:lnTo>
                  <a:pt x="795221" y="35432"/>
                </a:lnTo>
                <a:lnTo>
                  <a:pt x="798829" y="34417"/>
                </a:lnTo>
                <a:lnTo>
                  <a:pt x="813308" y="29590"/>
                </a:lnTo>
                <a:lnTo>
                  <a:pt x="746378" y="29590"/>
                </a:lnTo>
                <a:lnTo>
                  <a:pt x="746633" y="29463"/>
                </a:lnTo>
                <a:close/>
              </a:path>
              <a:path w="829945" h="272414">
                <a:moveTo>
                  <a:pt x="793962" y="14156"/>
                </a:moveTo>
                <a:lnTo>
                  <a:pt x="792607" y="14605"/>
                </a:lnTo>
                <a:lnTo>
                  <a:pt x="779907" y="18795"/>
                </a:lnTo>
                <a:lnTo>
                  <a:pt x="779779" y="18795"/>
                </a:lnTo>
                <a:lnTo>
                  <a:pt x="746378" y="29590"/>
                </a:lnTo>
                <a:lnTo>
                  <a:pt x="813308" y="29590"/>
                </a:lnTo>
                <a:lnTo>
                  <a:pt x="817499" y="28193"/>
                </a:lnTo>
                <a:lnTo>
                  <a:pt x="817879" y="28193"/>
                </a:lnTo>
                <a:lnTo>
                  <a:pt x="819023" y="27939"/>
                </a:lnTo>
                <a:lnTo>
                  <a:pt x="819603" y="27686"/>
                </a:lnTo>
                <a:lnTo>
                  <a:pt x="813435" y="27686"/>
                </a:lnTo>
                <a:lnTo>
                  <a:pt x="809878" y="27558"/>
                </a:lnTo>
                <a:lnTo>
                  <a:pt x="807745" y="27177"/>
                </a:lnTo>
                <a:lnTo>
                  <a:pt x="807593" y="27177"/>
                </a:lnTo>
                <a:lnTo>
                  <a:pt x="802513" y="26415"/>
                </a:lnTo>
                <a:lnTo>
                  <a:pt x="799846" y="24383"/>
                </a:lnTo>
                <a:lnTo>
                  <a:pt x="798622" y="22018"/>
                </a:lnTo>
                <a:lnTo>
                  <a:pt x="797433" y="20574"/>
                </a:lnTo>
                <a:lnTo>
                  <a:pt x="797306" y="20446"/>
                </a:lnTo>
                <a:lnTo>
                  <a:pt x="795147" y="17018"/>
                </a:lnTo>
                <a:lnTo>
                  <a:pt x="794385" y="15239"/>
                </a:lnTo>
                <a:lnTo>
                  <a:pt x="793962" y="14156"/>
                </a:lnTo>
                <a:close/>
              </a:path>
              <a:path w="829945" h="272414">
                <a:moveTo>
                  <a:pt x="817879" y="28193"/>
                </a:moveTo>
                <a:lnTo>
                  <a:pt x="817499" y="28193"/>
                </a:lnTo>
                <a:lnTo>
                  <a:pt x="816736" y="28448"/>
                </a:lnTo>
                <a:lnTo>
                  <a:pt x="817879" y="28193"/>
                </a:lnTo>
                <a:close/>
              </a:path>
              <a:path w="829945" h="272414">
                <a:moveTo>
                  <a:pt x="821969" y="26669"/>
                </a:moveTo>
                <a:lnTo>
                  <a:pt x="805688" y="26669"/>
                </a:lnTo>
                <a:lnTo>
                  <a:pt x="807284" y="27095"/>
                </a:lnTo>
                <a:lnTo>
                  <a:pt x="809878" y="27558"/>
                </a:lnTo>
                <a:lnTo>
                  <a:pt x="813435" y="27686"/>
                </a:lnTo>
                <a:lnTo>
                  <a:pt x="819603" y="27686"/>
                </a:lnTo>
                <a:lnTo>
                  <a:pt x="821969" y="26669"/>
                </a:lnTo>
                <a:close/>
              </a:path>
              <a:path w="829945" h="272414">
                <a:moveTo>
                  <a:pt x="823159" y="26125"/>
                </a:moveTo>
                <a:lnTo>
                  <a:pt x="822578" y="26415"/>
                </a:lnTo>
                <a:lnTo>
                  <a:pt x="820953" y="27095"/>
                </a:lnTo>
                <a:lnTo>
                  <a:pt x="819603" y="27686"/>
                </a:lnTo>
                <a:lnTo>
                  <a:pt x="819912" y="27686"/>
                </a:lnTo>
                <a:lnTo>
                  <a:pt x="822071" y="26924"/>
                </a:lnTo>
                <a:lnTo>
                  <a:pt x="823159" y="26125"/>
                </a:lnTo>
                <a:close/>
              </a:path>
              <a:path w="829945" h="272414">
                <a:moveTo>
                  <a:pt x="798622" y="22018"/>
                </a:moveTo>
                <a:lnTo>
                  <a:pt x="799846" y="24383"/>
                </a:lnTo>
                <a:lnTo>
                  <a:pt x="802513" y="26415"/>
                </a:lnTo>
                <a:lnTo>
                  <a:pt x="807593" y="27177"/>
                </a:lnTo>
                <a:lnTo>
                  <a:pt x="807284" y="27095"/>
                </a:lnTo>
                <a:lnTo>
                  <a:pt x="806323" y="26924"/>
                </a:lnTo>
                <a:lnTo>
                  <a:pt x="805688" y="26669"/>
                </a:lnTo>
                <a:lnTo>
                  <a:pt x="821969" y="26669"/>
                </a:lnTo>
                <a:lnTo>
                  <a:pt x="822578" y="26415"/>
                </a:lnTo>
                <a:lnTo>
                  <a:pt x="823159" y="26125"/>
                </a:lnTo>
                <a:lnTo>
                  <a:pt x="823976" y="25526"/>
                </a:lnTo>
                <a:lnTo>
                  <a:pt x="824229" y="25400"/>
                </a:lnTo>
                <a:lnTo>
                  <a:pt x="826693" y="23569"/>
                </a:lnTo>
                <a:lnTo>
                  <a:pt x="827262" y="22732"/>
                </a:lnTo>
                <a:lnTo>
                  <a:pt x="799211" y="22732"/>
                </a:lnTo>
                <a:lnTo>
                  <a:pt x="798622" y="22018"/>
                </a:lnTo>
                <a:close/>
              </a:path>
              <a:path w="829945" h="272414">
                <a:moveTo>
                  <a:pt x="807284" y="27095"/>
                </a:moveTo>
                <a:lnTo>
                  <a:pt x="807593" y="27177"/>
                </a:lnTo>
                <a:lnTo>
                  <a:pt x="807745" y="27177"/>
                </a:lnTo>
                <a:lnTo>
                  <a:pt x="807284" y="27095"/>
                </a:lnTo>
                <a:close/>
              </a:path>
              <a:path w="829945" h="272414">
                <a:moveTo>
                  <a:pt x="805688" y="26669"/>
                </a:moveTo>
                <a:lnTo>
                  <a:pt x="806323" y="26924"/>
                </a:lnTo>
                <a:lnTo>
                  <a:pt x="807284" y="27095"/>
                </a:lnTo>
                <a:lnTo>
                  <a:pt x="805688" y="26669"/>
                </a:lnTo>
                <a:close/>
              </a:path>
              <a:path w="829945" h="272414">
                <a:moveTo>
                  <a:pt x="826693" y="23569"/>
                </a:moveTo>
                <a:lnTo>
                  <a:pt x="824229" y="25400"/>
                </a:lnTo>
                <a:lnTo>
                  <a:pt x="823976" y="25526"/>
                </a:lnTo>
                <a:lnTo>
                  <a:pt x="823159" y="26125"/>
                </a:lnTo>
                <a:lnTo>
                  <a:pt x="825881" y="24764"/>
                </a:lnTo>
                <a:lnTo>
                  <a:pt x="826693" y="23569"/>
                </a:lnTo>
                <a:close/>
              </a:path>
              <a:path w="829945" h="272414">
                <a:moveTo>
                  <a:pt x="828789" y="14347"/>
                </a:moveTo>
                <a:lnTo>
                  <a:pt x="828040" y="21589"/>
                </a:lnTo>
                <a:lnTo>
                  <a:pt x="826693" y="23569"/>
                </a:lnTo>
                <a:lnTo>
                  <a:pt x="828675" y="22098"/>
                </a:lnTo>
                <a:lnTo>
                  <a:pt x="829818" y="16001"/>
                </a:lnTo>
                <a:lnTo>
                  <a:pt x="828789" y="14347"/>
                </a:lnTo>
                <a:close/>
              </a:path>
              <a:path w="829945" h="272414">
                <a:moveTo>
                  <a:pt x="797941" y="20700"/>
                </a:moveTo>
                <a:lnTo>
                  <a:pt x="798622" y="22018"/>
                </a:lnTo>
                <a:lnTo>
                  <a:pt x="799211" y="22732"/>
                </a:lnTo>
                <a:lnTo>
                  <a:pt x="797941" y="20700"/>
                </a:lnTo>
                <a:close/>
              </a:path>
              <a:path w="829945" h="272414">
                <a:moveTo>
                  <a:pt x="828131" y="20700"/>
                </a:moveTo>
                <a:lnTo>
                  <a:pt x="797941" y="20700"/>
                </a:lnTo>
                <a:lnTo>
                  <a:pt x="799211" y="22732"/>
                </a:lnTo>
                <a:lnTo>
                  <a:pt x="827262" y="22732"/>
                </a:lnTo>
                <a:lnTo>
                  <a:pt x="828040" y="21589"/>
                </a:lnTo>
                <a:lnTo>
                  <a:pt x="828131" y="20700"/>
                </a:lnTo>
                <a:close/>
              </a:path>
              <a:path w="829945" h="272414">
                <a:moveTo>
                  <a:pt x="809847" y="8897"/>
                </a:moveTo>
                <a:lnTo>
                  <a:pt x="793962" y="14156"/>
                </a:lnTo>
                <a:lnTo>
                  <a:pt x="794385" y="15239"/>
                </a:lnTo>
                <a:lnTo>
                  <a:pt x="795147" y="17018"/>
                </a:lnTo>
                <a:lnTo>
                  <a:pt x="797306" y="20446"/>
                </a:lnTo>
                <a:lnTo>
                  <a:pt x="798068" y="21208"/>
                </a:lnTo>
                <a:lnTo>
                  <a:pt x="798622" y="22018"/>
                </a:lnTo>
                <a:lnTo>
                  <a:pt x="797941" y="20700"/>
                </a:lnTo>
                <a:lnTo>
                  <a:pt x="828131" y="20700"/>
                </a:lnTo>
                <a:lnTo>
                  <a:pt x="828696" y="15239"/>
                </a:lnTo>
                <a:lnTo>
                  <a:pt x="828670" y="14156"/>
                </a:lnTo>
                <a:lnTo>
                  <a:pt x="827528" y="12318"/>
                </a:lnTo>
                <a:lnTo>
                  <a:pt x="816610" y="12318"/>
                </a:lnTo>
                <a:lnTo>
                  <a:pt x="809847" y="8897"/>
                </a:lnTo>
                <a:close/>
              </a:path>
              <a:path w="829945" h="272414">
                <a:moveTo>
                  <a:pt x="797433" y="20574"/>
                </a:moveTo>
                <a:lnTo>
                  <a:pt x="797955" y="21208"/>
                </a:lnTo>
                <a:lnTo>
                  <a:pt x="797433" y="20574"/>
                </a:lnTo>
                <a:close/>
              </a:path>
              <a:path w="829945" h="272414">
                <a:moveTo>
                  <a:pt x="825804" y="9545"/>
                </a:moveTo>
                <a:lnTo>
                  <a:pt x="828789" y="14347"/>
                </a:lnTo>
                <a:lnTo>
                  <a:pt x="828771" y="14156"/>
                </a:lnTo>
                <a:lnTo>
                  <a:pt x="827151" y="10540"/>
                </a:lnTo>
                <a:lnTo>
                  <a:pt x="825804" y="9545"/>
                </a:lnTo>
                <a:close/>
              </a:path>
              <a:path w="829945" h="272414">
                <a:moveTo>
                  <a:pt x="805307" y="0"/>
                </a:moveTo>
                <a:lnTo>
                  <a:pt x="800100" y="2031"/>
                </a:lnTo>
                <a:lnTo>
                  <a:pt x="794893" y="4190"/>
                </a:lnTo>
                <a:lnTo>
                  <a:pt x="792352" y="10032"/>
                </a:lnTo>
                <a:lnTo>
                  <a:pt x="793962" y="14156"/>
                </a:lnTo>
                <a:lnTo>
                  <a:pt x="809847" y="8897"/>
                </a:lnTo>
                <a:lnTo>
                  <a:pt x="806066" y="6984"/>
                </a:lnTo>
                <a:lnTo>
                  <a:pt x="805688" y="6984"/>
                </a:lnTo>
                <a:lnTo>
                  <a:pt x="805954" y="6928"/>
                </a:lnTo>
                <a:lnTo>
                  <a:pt x="805815" y="6857"/>
                </a:lnTo>
                <a:lnTo>
                  <a:pt x="807259" y="6651"/>
                </a:lnTo>
                <a:lnTo>
                  <a:pt x="809878" y="6095"/>
                </a:lnTo>
                <a:lnTo>
                  <a:pt x="812623" y="6095"/>
                </a:lnTo>
                <a:lnTo>
                  <a:pt x="811149" y="2539"/>
                </a:lnTo>
                <a:lnTo>
                  <a:pt x="805307" y="0"/>
                </a:lnTo>
                <a:close/>
              </a:path>
              <a:path w="829945" h="272414">
                <a:moveTo>
                  <a:pt x="813392" y="8508"/>
                </a:moveTo>
                <a:lnTo>
                  <a:pt x="811022" y="8508"/>
                </a:lnTo>
                <a:lnTo>
                  <a:pt x="809847" y="8897"/>
                </a:lnTo>
                <a:lnTo>
                  <a:pt x="816610" y="12318"/>
                </a:lnTo>
                <a:lnTo>
                  <a:pt x="816228" y="11556"/>
                </a:lnTo>
                <a:lnTo>
                  <a:pt x="814959" y="9651"/>
                </a:lnTo>
                <a:lnTo>
                  <a:pt x="814070" y="9525"/>
                </a:lnTo>
                <a:lnTo>
                  <a:pt x="813392" y="8508"/>
                </a:lnTo>
                <a:close/>
              </a:path>
              <a:path w="829945" h="272414">
                <a:moveTo>
                  <a:pt x="818007" y="4952"/>
                </a:moveTo>
                <a:lnTo>
                  <a:pt x="813176" y="7430"/>
                </a:lnTo>
                <a:lnTo>
                  <a:pt x="813308" y="7746"/>
                </a:lnTo>
                <a:lnTo>
                  <a:pt x="813390" y="7874"/>
                </a:lnTo>
                <a:lnTo>
                  <a:pt x="814959" y="9651"/>
                </a:lnTo>
                <a:lnTo>
                  <a:pt x="816228" y="11556"/>
                </a:lnTo>
                <a:lnTo>
                  <a:pt x="816610" y="12318"/>
                </a:lnTo>
                <a:lnTo>
                  <a:pt x="827528" y="12318"/>
                </a:lnTo>
                <a:lnTo>
                  <a:pt x="825776" y="9525"/>
                </a:lnTo>
                <a:lnTo>
                  <a:pt x="824229" y="8381"/>
                </a:lnTo>
                <a:lnTo>
                  <a:pt x="823976" y="8255"/>
                </a:lnTo>
                <a:lnTo>
                  <a:pt x="822071" y="6857"/>
                </a:lnTo>
                <a:lnTo>
                  <a:pt x="819912" y="6095"/>
                </a:lnTo>
                <a:lnTo>
                  <a:pt x="822139" y="6095"/>
                </a:lnTo>
                <a:lnTo>
                  <a:pt x="818007" y="4952"/>
                </a:lnTo>
                <a:close/>
              </a:path>
              <a:path w="829945" h="272414">
                <a:moveTo>
                  <a:pt x="822139" y="6095"/>
                </a:moveTo>
                <a:lnTo>
                  <a:pt x="819912" y="6095"/>
                </a:lnTo>
                <a:lnTo>
                  <a:pt x="822071" y="6857"/>
                </a:lnTo>
                <a:lnTo>
                  <a:pt x="823976" y="8255"/>
                </a:lnTo>
                <a:lnTo>
                  <a:pt x="824229" y="8381"/>
                </a:lnTo>
                <a:lnTo>
                  <a:pt x="825804" y="9545"/>
                </a:lnTo>
                <a:lnTo>
                  <a:pt x="823976" y="6603"/>
                </a:lnTo>
                <a:lnTo>
                  <a:pt x="822139" y="6095"/>
                </a:lnTo>
                <a:close/>
              </a:path>
              <a:path w="829945" h="272414">
                <a:moveTo>
                  <a:pt x="813053" y="7493"/>
                </a:moveTo>
                <a:lnTo>
                  <a:pt x="812794" y="7611"/>
                </a:lnTo>
                <a:lnTo>
                  <a:pt x="814070" y="9525"/>
                </a:lnTo>
                <a:lnTo>
                  <a:pt x="813362" y="7874"/>
                </a:lnTo>
                <a:lnTo>
                  <a:pt x="813053" y="7493"/>
                </a:lnTo>
                <a:close/>
              </a:path>
              <a:path w="829945" h="272414">
                <a:moveTo>
                  <a:pt x="813336" y="7812"/>
                </a:moveTo>
                <a:lnTo>
                  <a:pt x="814070" y="9525"/>
                </a:lnTo>
                <a:lnTo>
                  <a:pt x="814846" y="9525"/>
                </a:lnTo>
                <a:lnTo>
                  <a:pt x="813336" y="7812"/>
                </a:lnTo>
                <a:close/>
              </a:path>
              <a:path w="829945" h="272414">
                <a:moveTo>
                  <a:pt x="812122" y="6603"/>
                </a:moveTo>
                <a:lnTo>
                  <a:pt x="807593" y="6603"/>
                </a:lnTo>
                <a:lnTo>
                  <a:pt x="805970" y="6928"/>
                </a:lnTo>
                <a:lnTo>
                  <a:pt x="809847" y="8897"/>
                </a:lnTo>
                <a:lnTo>
                  <a:pt x="810276" y="8755"/>
                </a:lnTo>
                <a:lnTo>
                  <a:pt x="811711" y="8127"/>
                </a:lnTo>
                <a:lnTo>
                  <a:pt x="812794" y="7611"/>
                </a:lnTo>
                <a:lnTo>
                  <a:pt x="812122" y="6603"/>
                </a:lnTo>
                <a:close/>
              </a:path>
              <a:path w="829945" h="272414">
                <a:moveTo>
                  <a:pt x="812969" y="7874"/>
                </a:moveTo>
                <a:lnTo>
                  <a:pt x="812292" y="7874"/>
                </a:lnTo>
                <a:lnTo>
                  <a:pt x="810276" y="8755"/>
                </a:lnTo>
                <a:lnTo>
                  <a:pt x="811022" y="8508"/>
                </a:lnTo>
                <a:lnTo>
                  <a:pt x="813392" y="8508"/>
                </a:lnTo>
                <a:lnTo>
                  <a:pt x="812969" y="7874"/>
                </a:lnTo>
                <a:close/>
              </a:path>
              <a:path w="829945" h="272414">
                <a:moveTo>
                  <a:pt x="812794" y="7611"/>
                </a:moveTo>
                <a:lnTo>
                  <a:pt x="811657" y="8127"/>
                </a:lnTo>
                <a:lnTo>
                  <a:pt x="812292" y="7874"/>
                </a:lnTo>
                <a:lnTo>
                  <a:pt x="812969" y="7874"/>
                </a:lnTo>
                <a:lnTo>
                  <a:pt x="812794" y="7611"/>
                </a:lnTo>
                <a:close/>
              </a:path>
              <a:path w="829945" h="272414">
                <a:moveTo>
                  <a:pt x="812292" y="7874"/>
                </a:moveTo>
                <a:lnTo>
                  <a:pt x="811657" y="8127"/>
                </a:lnTo>
                <a:lnTo>
                  <a:pt x="812292" y="7874"/>
                </a:lnTo>
                <a:close/>
              </a:path>
              <a:path w="829945" h="272414">
                <a:moveTo>
                  <a:pt x="813176" y="7430"/>
                </a:moveTo>
                <a:lnTo>
                  <a:pt x="813158" y="7611"/>
                </a:lnTo>
                <a:lnTo>
                  <a:pt x="813336" y="7812"/>
                </a:lnTo>
                <a:lnTo>
                  <a:pt x="813176" y="7430"/>
                </a:lnTo>
                <a:close/>
              </a:path>
              <a:path w="829945" h="272414">
                <a:moveTo>
                  <a:pt x="811784" y="6095"/>
                </a:moveTo>
                <a:lnTo>
                  <a:pt x="812794" y="7611"/>
                </a:lnTo>
                <a:lnTo>
                  <a:pt x="813053" y="7493"/>
                </a:lnTo>
                <a:lnTo>
                  <a:pt x="812546" y="6857"/>
                </a:lnTo>
                <a:lnTo>
                  <a:pt x="811784" y="6095"/>
                </a:lnTo>
                <a:close/>
              </a:path>
              <a:path w="829945" h="272414">
                <a:moveTo>
                  <a:pt x="812623" y="6095"/>
                </a:moveTo>
                <a:lnTo>
                  <a:pt x="811784" y="6095"/>
                </a:lnTo>
                <a:lnTo>
                  <a:pt x="812546" y="6857"/>
                </a:lnTo>
                <a:lnTo>
                  <a:pt x="813053" y="7493"/>
                </a:lnTo>
                <a:lnTo>
                  <a:pt x="812623" y="6095"/>
                </a:lnTo>
                <a:close/>
              </a:path>
              <a:path w="829945" h="272414">
                <a:moveTo>
                  <a:pt x="815778" y="6095"/>
                </a:moveTo>
                <a:lnTo>
                  <a:pt x="812623" y="6095"/>
                </a:lnTo>
                <a:lnTo>
                  <a:pt x="813176" y="7430"/>
                </a:lnTo>
                <a:lnTo>
                  <a:pt x="815778" y="6095"/>
                </a:lnTo>
                <a:close/>
              </a:path>
              <a:path w="829945" h="272414">
                <a:moveTo>
                  <a:pt x="805954" y="6928"/>
                </a:moveTo>
                <a:lnTo>
                  <a:pt x="805688" y="6984"/>
                </a:lnTo>
                <a:lnTo>
                  <a:pt x="805958" y="6930"/>
                </a:lnTo>
                <a:close/>
              </a:path>
              <a:path w="829945" h="272414">
                <a:moveTo>
                  <a:pt x="805958" y="6930"/>
                </a:moveTo>
                <a:lnTo>
                  <a:pt x="805688" y="6984"/>
                </a:lnTo>
                <a:lnTo>
                  <a:pt x="806066" y="6984"/>
                </a:lnTo>
                <a:close/>
              </a:path>
              <a:path w="829945" h="272414">
                <a:moveTo>
                  <a:pt x="807593" y="6603"/>
                </a:moveTo>
                <a:lnTo>
                  <a:pt x="807259" y="6651"/>
                </a:lnTo>
                <a:lnTo>
                  <a:pt x="805954" y="6928"/>
                </a:lnTo>
                <a:lnTo>
                  <a:pt x="807593" y="6603"/>
                </a:lnTo>
                <a:close/>
              </a:path>
              <a:path w="829945" h="272414">
                <a:moveTo>
                  <a:pt x="807259" y="6651"/>
                </a:moveTo>
                <a:lnTo>
                  <a:pt x="805815" y="6857"/>
                </a:lnTo>
                <a:lnTo>
                  <a:pt x="805954" y="6928"/>
                </a:lnTo>
                <a:lnTo>
                  <a:pt x="807259" y="6651"/>
                </a:lnTo>
                <a:close/>
              </a:path>
              <a:path w="829945" h="272414">
                <a:moveTo>
                  <a:pt x="811784" y="6095"/>
                </a:moveTo>
                <a:lnTo>
                  <a:pt x="809878" y="6095"/>
                </a:lnTo>
                <a:lnTo>
                  <a:pt x="807259" y="6651"/>
                </a:lnTo>
                <a:lnTo>
                  <a:pt x="807593" y="6603"/>
                </a:lnTo>
                <a:lnTo>
                  <a:pt x="812122" y="6603"/>
                </a:lnTo>
                <a:lnTo>
                  <a:pt x="811784" y="6095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8199628" y="1676400"/>
            <a:ext cx="35560" cy="71755"/>
          </a:xfrm>
          <a:custGeom>
            <a:avLst/>
            <a:gdLst/>
            <a:ahLst/>
            <a:cxnLst/>
            <a:rect l="l" t="t" r="r" b="b"/>
            <a:pathLst>
              <a:path w="35559" h="71755">
                <a:moveTo>
                  <a:pt x="19685" y="59590"/>
                </a:moveTo>
                <a:lnTo>
                  <a:pt x="19685" y="67817"/>
                </a:lnTo>
                <a:lnTo>
                  <a:pt x="23114" y="71247"/>
                </a:lnTo>
                <a:lnTo>
                  <a:pt x="31369" y="71247"/>
                </a:lnTo>
                <a:lnTo>
                  <a:pt x="34798" y="67817"/>
                </a:lnTo>
                <a:lnTo>
                  <a:pt x="34798" y="61087"/>
                </a:lnTo>
                <a:lnTo>
                  <a:pt x="20320" y="61087"/>
                </a:lnTo>
                <a:lnTo>
                  <a:pt x="19685" y="59590"/>
                </a:lnTo>
                <a:close/>
              </a:path>
              <a:path w="35559" h="71755">
                <a:moveTo>
                  <a:pt x="19685" y="58292"/>
                </a:moveTo>
                <a:lnTo>
                  <a:pt x="19685" y="59590"/>
                </a:lnTo>
                <a:lnTo>
                  <a:pt x="20320" y="61087"/>
                </a:lnTo>
                <a:lnTo>
                  <a:pt x="19685" y="58292"/>
                </a:lnTo>
                <a:close/>
              </a:path>
              <a:path w="35559" h="71755">
                <a:moveTo>
                  <a:pt x="34798" y="58292"/>
                </a:moveTo>
                <a:lnTo>
                  <a:pt x="19685" y="58292"/>
                </a:lnTo>
                <a:lnTo>
                  <a:pt x="20320" y="61087"/>
                </a:lnTo>
                <a:lnTo>
                  <a:pt x="34798" y="61087"/>
                </a:lnTo>
                <a:lnTo>
                  <a:pt x="34798" y="58292"/>
                </a:lnTo>
                <a:close/>
              </a:path>
              <a:path w="35559" h="71755">
                <a:moveTo>
                  <a:pt x="18912" y="57769"/>
                </a:moveTo>
                <a:lnTo>
                  <a:pt x="19685" y="59590"/>
                </a:lnTo>
                <a:lnTo>
                  <a:pt x="19685" y="58547"/>
                </a:lnTo>
                <a:lnTo>
                  <a:pt x="19430" y="58547"/>
                </a:lnTo>
                <a:lnTo>
                  <a:pt x="18912" y="57769"/>
                </a:lnTo>
                <a:close/>
              </a:path>
              <a:path w="35559" h="71755">
                <a:moveTo>
                  <a:pt x="34849" y="58292"/>
                </a:moveTo>
                <a:lnTo>
                  <a:pt x="34798" y="58927"/>
                </a:lnTo>
                <a:lnTo>
                  <a:pt x="34849" y="58292"/>
                </a:lnTo>
                <a:close/>
              </a:path>
              <a:path w="35559" h="71755">
                <a:moveTo>
                  <a:pt x="18542" y="56896"/>
                </a:moveTo>
                <a:lnTo>
                  <a:pt x="18912" y="57769"/>
                </a:lnTo>
                <a:lnTo>
                  <a:pt x="19430" y="58547"/>
                </a:lnTo>
                <a:lnTo>
                  <a:pt x="18542" y="56896"/>
                </a:lnTo>
                <a:close/>
              </a:path>
              <a:path w="35559" h="71755">
                <a:moveTo>
                  <a:pt x="34962" y="56896"/>
                </a:moveTo>
                <a:lnTo>
                  <a:pt x="18542" y="56896"/>
                </a:lnTo>
                <a:lnTo>
                  <a:pt x="19430" y="58547"/>
                </a:lnTo>
                <a:lnTo>
                  <a:pt x="19685" y="58547"/>
                </a:lnTo>
                <a:lnTo>
                  <a:pt x="19685" y="58292"/>
                </a:lnTo>
                <a:lnTo>
                  <a:pt x="34849" y="58292"/>
                </a:lnTo>
                <a:lnTo>
                  <a:pt x="34962" y="56896"/>
                </a:lnTo>
                <a:close/>
              </a:path>
              <a:path w="35559" h="71755">
                <a:moveTo>
                  <a:pt x="34169" y="44450"/>
                </a:moveTo>
                <a:lnTo>
                  <a:pt x="13462" y="44450"/>
                </a:lnTo>
                <a:lnTo>
                  <a:pt x="13843" y="45338"/>
                </a:lnTo>
                <a:lnTo>
                  <a:pt x="16637" y="53721"/>
                </a:lnTo>
                <a:lnTo>
                  <a:pt x="17906" y="56261"/>
                </a:lnTo>
                <a:lnTo>
                  <a:pt x="18912" y="57769"/>
                </a:lnTo>
                <a:lnTo>
                  <a:pt x="18542" y="56896"/>
                </a:lnTo>
                <a:lnTo>
                  <a:pt x="34962" y="56896"/>
                </a:lnTo>
                <a:lnTo>
                  <a:pt x="35014" y="56261"/>
                </a:lnTo>
                <a:lnTo>
                  <a:pt x="35051" y="54610"/>
                </a:lnTo>
                <a:lnTo>
                  <a:pt x="35432" y="51942"/>
                </a:lnTo>
                <a:lnTo>
                  <a:pt x="35178" y="48005"/>
                </a:lnTo>
                <a:lnTo>
                  <a:pt x="34169" y="44450"/>
                </a:lnTo>
                <a:close/>
              </a:path>
              <a:path w="35559" h="71755">
                <a:moveTo>
                  <a:pt x="35178" y="54228"/>
                </a:moveTo>
                <a:lnTo>
                  <a:pt x="35051" y="54610"/>
                </a:lnTo>
                <a:lnTo>
                  <a:pt x="35178" y="54228"/>
                </a:lnTo>
                <a:close/>
              </a:path>
              <a:path w="35559" h="71755">
                <a:moveTo>
                  <a:pt x="13509" y="44588"/>
                </a:moveTo>
                <a:lnTo>
                  <a:pt x="13766" y="45338"/>
                </a:lnTo>
                <a:lnTo>
                  <a:pt x="13509" y="44588"/>
                </a:lnTo>
                <a:close/>
              </a:path>
              <a:path w="35559" h="71755">
                <a:moveTo>
                  <a:pt x="6626" y="25653"/>
                </a:moveTo>
                <a:lnTo>
                  <a:pt x="7112" y="27304"/>
                </a:lnTo>
                <a:lnTo>
                  <a:pt x="7874" y="29463"/>
                </a:lnTo>
                <a:lnTo>
                  <a:pt x="8127" y="30352"/>
                </a:lnTo>
                <a:lnTo>
                  <a:pt x="9525" y="33909"/>
                </a:lnTo>
                <a:lnTo>
                  <a:pt x="11556" y="39877"/>
                </a:lnTo>
                <a:lnTo>
                  <a:pt x="11811" y="40766"/>
                </a:lnTo>
                <a:lnTo>
                  <a:pt x="13509" y="44588"/>
                </a:lnTo>
                <a:lnTo>
                  <a:pt x="13462" y="44450"/>
                </a:lnTo>
                <a:lnTo>
                  <a:pt x="34169" y="44450"/>
                </a:lnTo>
                <a:lnTo>
                  <a:pt x="32512" y="38608"/>
                </a:lnTo>
                <a:lnTo>
                  <a:pt x="30692" y="33400"/>
                </a:lnTo>
                <a:lnTo>
                  <a:pt x="28575" y="26924"/>
                </a:lnTo>
                <a:lnTo>
                  <a:pt x="28374" y="26415"/>
                </a:lnTo>
                <a:lnTo>
                  <a:pt x="6985" y="26415"/>
                </a:lnTo>
                <a:lnTo>
                  <a:pt x="6626" y="25653"/>
                </a:lnTo>
                <a:close/>
              </a:path>
              <a:path w="35559" h="71755">
                <a:moveTo>
                  <a:pt x="9271" y="33400"/>
                </a:moveTo>
                <a:lnTo>
                  <a:pt x="9450" y="33909"/>
                </a:lnTo>
                <a:lnTo>
                  <a:pt x="9271" y="33400"/>
                </a:lnTo>
                <a:close/>
              </a:path>
              <a:path w="35559" h="71755">
                <a:moveTo>
                  <a:pt x="6476" y="25146"/>
                </a:moveTo>
                <a:lnTo>
                  <a:pt x="6626" y="25653"/>
                </a:lnTo>
                <a:lnTo>
                  <a:pt x="6985" y="26415"/>
                </a:lnTo>
                <a:lnTo>
                  <a:pt x="6476" y="25146"/>
                </a:lnTo>
                <a:close/>
              </a:path>
              <a:path w="35559" h="71755">
                <a:moveTo>
                  <a:pt x="27874" y="25146"/>
                </a:moveTo>
                <a:lnTo>
                  <a:pt x="6476" y="25146"/>
                </a:lnTo>
                <a:lnTo>
                  <a:pt x="6985" y="26415"/>
                </a:lnTo>
                <a:lnTo>
                  <a:pt x="28374" y="26415"/>
                </a:lnTo>
                <a:lnTo>
                  <a:pt x="27874" y="25146"/>
                </a:lnTo>
                <a:close/>
              </a:path>
              <a:path w="35559" h="71755">
                <a:moveTo>
                  <a:pt x="26154" y="20574"/>
                </a:moveTo>
                <a:lnTo>
                  <a:pt x="4825" y="20574"/>
                </a:lnTo>
                <a:lnTo>
                  <a:pt x="5715" y="22733"/>
                </a:lnTo>
                <a:lnTo>
                  <a:pt x="5588" y="23113"/>
                </a:lnTo>
                <a:lnTo>
                  <a:pt x="5969" y="24257"/>
                </a:lnTo>
                <a:lnTo>
                  <a:pt x="6626" y="25653"/>
                </a:lnTo>
                <a:lnTo>
                  <a:pt x="6476" y="25146"/>
                </a:lnTo>
                <a:lnTo>
                  <a:pt x="27874" y="25146"/>
                </a:lnTo>
                <a:lnTo>
                  <a:pt x="27074" y="23113"/>
                </a:lnTo>
                <a:lnTo>
                  <a:pt x="26916" y="22733"/>
                </a:lnTo>
                <a:lnTo>
                  <a:pt x="5715" y="22733"/>
                </a:lnTo>
                <a:lnTo>
                  <a:pt x="5171" y="21747"/>
                </a:lnTo>
                <a:lnTo>
                  <a:pt x="26568" y="21747"/>
                </a:lnTo>
                <a:lnTo>
                  <a:pt x="26154" y="20574"/>
                </a:lnTo>
                <a:close/>
              </a:path>
              <a:path w="35559" h="71755">
                <a:moveTo>
                  <a:pt x="26924" y="22733"/>
                </a:moveTo>
                <a:lnTo>
                  <a:pt x="27050" y="23113"/>
                </a:lnTo>
                <a:lnTo>
                  <a:pt x="26924" y="22733"/>
                </a:lnTo>
                <a:close/>
              </a:path>
              <a:path w="35559" h="71755">
                <a:moveTo>
                  <a:pt x="4825" y="20574"/>
                </a:moveTo>
                <a:lnTo>
                  <a:pt x="5171" y="21747"/>
                </a:lnTo>
                <a:lnTo>
                  <a:pt x="5715" y="22733"/>
                </a:lnTo>
                <a:lnTo>
                  <a:pt x="4825" y="20574"/>
                </a:lnTo>
                <a:close/>
              </a:path>
              <a:path w="35559" h="71755">
                <a:moveTo>
                  <a:pt x="2996" y="17386"/>
                </a:moveTo>
                <a:lnTo>
                  <a:pt x="3175" y="17779"/>
                </a:lnTo>
                <a:lnTo>
                  <a:pt x="3682" y="19050"/>
                </a:lnTo>
                <a:lnTo>
                  <a:pt x="5171" y="21747"/>
                </a:lnTo>
                <a:lnTo>
                  <a:pt x="4825" y="20574"/>
                </a:lnTo>
                <a:lnTo>
                  <a:pt x="26154" y="20574"/>
                </a:lnTo>
                <a:lnTo>
                  <a:pt x="25885" y="19812"/>
                </a:lnTo>
                <a:lnTo>
                  <a:pt x="8763" y="19812"/>
                </a:lnTo>
                <a:lnTo>
                  <a:pt x="7239" y="19176"/>
                </a:lnTo>
                <a:lnTo>
                  <a:pt x="6096" y="18669"/>
                </a:lnTo>
                <a:lnTo>
                  <a:pt x="2996" y="17386"/>
                </a:lnTo>
                <a:close/>
              </a:path>
              <a:path w="35559" h="71755">
                <a:moveTo>
                  <a:pt x="6564" y="16383"/>
                </a:moveTo>
                <a:lnTo>
                  <a:pt x="2540" y="16383"/>
                </a:lnTo>
                <a:lnTo>
                  <a:pt x="2996" y="17386"/>
                </a:lnTo>
                <a:lnTo>
                  <a:pt x="6096" y="18669"/>
                </a:lnTo>
                <a:lnTo>
                  <a:pt x="7239" y="19176"/>
                </a:lnTo>
                <a:lnTo>
                  <a:pt x="8763" y="19812"/>
                </a:lnTo>
                <a:lnTo>
                  <a:pt x="10414" y="19812"/>
                </a:lnTo>
                <a:lnTo>
                  <a:pt x="12065" y="19176"/>
                </a:lnTo>
                <a:lnTo>
                  <a:pt x="13207" y="18669"/>
                </a:lnTo>
                <a:lnTo>
                  <a:pt x="6564" y="16383"/>
                </a:lnTo>
                <a:close/>
              </a:path>
              <a:path w="35559" h="71755">
                <a:moveTo>
                  <a:pt x="23584" y="14604"/>
                </a:moveTo>
                <a:lnTo>
                  <a:pt x="1397" y="14604"/>
                </a:lnTo>
                <a:lnTo>
                  <a:pt x="13207" y="18669"/>
                </a:lnTo>
                <a:lnTo>
                  <a:pt x="12065" y="19176"/>
                </a:lnTo>
                <a:lnTo>
                  <a:pt x="10414" y="19812"/>
                </a:lnTo>
                <a:lnTo>
                  <a:pt x="25885" y="19812"/>
                </a:lnTo>
                <a:lnTo>
                  <a:pt x="25526" y="18796"/>
                </a:lnTo>
                <a:lnTo>
                  <a:pt x="24354" y="16510"/>
                </a:lnTo>
                <a:lnTo>
                  <a:pt x="23749" y="15366"/>
                </a:lnTo>
                <a:lnTo>
                  <a:pt x="23584" y="14604"/>
                </a:lnTo>
                <a:close/>
              </a:path>
              <a:path w="35559" h="71755">
                <a:moveTo>
                  <a:pt x="1397" y="14604"/>
                </a:moveTo>
                <a:lnTo>
                  <a:pt x="2960" y="17371"/>
                </a:lnTo>
                <a:lnTo>
                  <a:pt x="2540" y="16383"/>
                </a:lnTo>
                <a:lnTo>
                  <a:pt x="6564" y="16383"/>
                </a:lnTo>
                <a:lnTo>
                  <a:pt x="1397" y="14604"/>
                </a:lnTo>
                <a:close/>
              </a:path>
              <a:path w="35559" h="71755">
                <a:moveTo>
                  <a:pt x="10922" y="0"/>
                </a:moveTo>
                <a:lnTo>
                  <a:pt x="7112" y="1015"/>
                </a:lnTo>
                <a:lnTo>
                  <a:pt x="3175" y="2159"/>
                </a:lnTo>
                <a:lnTo>
                  <a:pt x="507" y="5461"/>
                </a:lnTo>
                <a:lnTo>
                  <a:pt x="0" y="13462"/>
                </a:lnTo>
                <a:lnTo>
                  <a:pt x="2413" y="17145"/>
                </a:lnTo>
                <a:lnTo>
                  <a:pt x="2960" y="17371"/>
                </a:lnTo>
                <a:lnTo>
                  <a:pt x="1397" y="14604"/>
                </a:lnTo>
                <a:lnTo>
                  <a:pt x="23584" y="14604"/>
                </a:lnTo>
                <a:lnTo>
                  <a:pt x="23495" y="14350"/>
                </a:lnTo>
                <a:lnTo>
                  <a:pt x="22478" y="12573"/>
                </a:lnTo>
                <a:lnTo>
                  <a:pt x="20277" y="9271"/>
                </a:lnTo>
                <a:lnTo>
                  <a:pt x="19176" y="7492"/>
                </a:lnTo>
                <a:lnTo>
                  <a:pt x="17272" y="4699"/>
                </a:lnTo>
                <a:lnTo>
                  <a:pt x="14986" y="1397"/>
                </a:lnTo>
                <a:lnTo>
                  <a:pt x="10922" y="0"/>
                </a:lnTo>
                <a:close/>
              </a:path>
              <a:path w="35559" h="71755">
                <a:moveTo>
                  <a:pt x="23749" y="15366"/>
                </a:moveTo>
                <a:lnTo>
                  <a:pt x="24256" y="16510"/>
                </a:lnTo>
                <a:lnTo>
                  <a:pt x="24062" y="15959"/>
                </a:lnTo>
                <a:lnTo>
                  <a:pt x="23749" y="15366"/>
                </a:lnTo>
                <a:close/>
              </a:path>
              <a:path w="35559" h="71755">
                <a:moveTo>
                  <a:pt x="24062" y="15959"/>
                </a:moveTo>
                <a:lnTo>
                  <a:pt x="24256" y="16510"/>
                </a:lnTo>
                <a:lnTo>
                  <a:pt x="24062" y="15959"/>
                </a:lnTo>
                <a:close/>
              </a:path>
              <a:path w="35559" h="71755">
                <a:moveTo>
                  <a:pt x="23853" y="15366"/>
                </a:moveTo>
                <a:lnTo>
                  <a:pt x="24062" y="15959"/>
                </a:lnTo>
                <a:lnTo>
                  <a:pt x="23853" y="15366"/>
                </a:lnTo>
                <a:close/>
              </a:path>
              <a:path w="35559" h="71755">
                <a:moveTo>
                  <a:pt x="20238" y="9144"/>
                </a:move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00211" y="1632076"/>
            <a:ext cx="594487" cy="227330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2752725" y="2310383"/>
            <a:ext cx="6267450" cy="766445"/>
            <a:chOff x="2752725" y="2310383"/>
            <a:chExt cx="6267450" cy="766445"/>
          </a:xfrm>
        </p:grpSpPr>
        <p:sp>
          <p:nvSpPr>
            <p:cNvPr id="32" name="object 32" descr=""/>
            <p:cNvSpPr/>
            <p:nvPr/>
          </p:nvSpPr>
          <p:spPr>
            <a:xfrm>
              <a:off x="4230877" y="2310383"/>
              <a:ext cx="4143375" cy="95885"/>
            </a:xfrm>
            <a:custGeom>
              <a:avLst/>
              <a:gdLst/>
              <a:ahLst/>
              <a:cxnLst/>
              <a:rect l="l" t="t" r="r" b="b"/>
              <a:pathLst>
                <a:path w="4143375" h="95885">
                  <a:moveTo>
                    <a:pt x="1682284" y="86106"/>
                  </a:moveTo>
                  <a:lnTo>
                    <a:pt x="910971" y="86106"/>
                  </a:lnTo>
                  <a:lnTo>
                    <a:pt x="933196" y="87630"/>
                  </a:lnTo>
                  <a:lnTo>
                    <a:pt x="954659" y="88392"/>
                  </a:lnTo>
                  <a:lnTo>
                    <a:pt x="1008252" y="90678"/>
                  </a:lnTo>
                  <a:lnTo>
                    <a:pt x="1033526" y="91186"/>
                  </a:lnTo>
                  <a:lnTo>
                    <a:pt x="1097534" y="93599"/>
                  </a:lnTo>
                  <a:lnTo>
                    <a:pt x="1133028" y="94615"/>
                  </a:lnTo>
                  <a:lnTo>
                    <a:pt x="1152652" y="95123"/>
                  </a:lnTo>
                  <a:lnTo>
                    <a:pt x="1210437" y="95885"/>
                  </a:lnTo>
                  <a:lnTo>
                    <a:pt x="1274318" y="95885"/>
                  </a:lnTo>
                  <a:lnTo>
                    <a:pt x="1313180" y="95504"/>
                  </a:lnTo>
                  <a:lnTo>
                    <a:pt x="1342009" y="94868"/>
                  </a:lnTo>
                  <a:lnTo>
                    <a:pt x="1370402" y="94615"/>
                  </a:lnTo>
                  <a:lnTo>
                    <a:pt x="1395179" y="94615"/>
                  </a:lnTo>
                  <a:lnTo>
                    <a:pt x="1435735" y="93599"/>
                  </a:lnTo>
                  <a:lnTo>
                    <a:pt x="1462659" y="93218"/>
                  </a:lnTo>
                  <a:lnTo>
                    <a:pt x="1584325" y="90678"/>
                  </a:lnTo>
                  <a:lnTo>
                    <a:pt x="1616837" y="89535"/>
                  </a:lnTo>
                  <a:lnTo>
                    <a:pt x="1678559" y="86360"/>
                  </a:lnTo>
                  <a:lnTo>
                    <a:pt x="1682284" y="86106"/>
                  </a:lnTo>
                  <a:close/>
                </a:path>
                <a:path w="4143375" h="95885">
                  <a:moveTo>
                    <a:pt x="1395179" y="94615"/>
                  </a:moveTo>
                  <a:lnTo>
                    <a:pt x="1370402" y="94615"/>
                  </a:lnTo>
                  <a:lnTo>
                    <a:pt x="1388999" y="94742"/>
                  </a:lnTo>
                  <a:lnTo>
                    <a:pt x="1395179" y="94615"/>
                  </a:lnTo>
                  <a:close/>
                </a:path>
                <a:path w="4143375" h="95885">
                  <a:moveTo>
                    <a:pt x="1008761" y="75311"/>
                  </a:moveTo>
                  <a:lnTo>
                    <a:pt x="632587" y="75311"/>
                  </a:lnTo>
                  <a:lnTo>
                    <a:pt x="648335" y="77597"/>
                  </a:lnTo>
                  <a:lnTo>
                    <a:pt x="648843" y="77597"/>
                  </a:lnTo>
                  <a:lnTo>
                    <a:pt x="689483" y="80518"/>
                  </a:lnTo>
                  <a:lnTo>
                    <a:pt x="708279" y="81661"/>
                  </a:lnTo>
                  <a:lnTo>
                    <a:pt x="754888" y="83693"/>
                  </a:lnTo>
                  <a:lnTo>
                    <a:pt x="776605" y="83947"/>
                  </a:lnTo>
                  <a:lnTo>
                    <a:pt x="776477" y="83947"/>
                  </a:lnTo>
                  <a:lnTo>
                    <a:pt x="801751" y="84709"/>
                  </a:lnTo>
                  <a:lnTo>
                    <a:pt x="864108" y="85217"/>
                  </a:lnTo>
                  <a:lnTo>
                    <a:pt x="888111" y="85979"/>
                  </a:lnTo>
                  <a:lnTo>
                    <a:pt x="911225" y="86360"/>
                  </a:lnTo>
                  <a:lnTo>
                    <a:pt x="910971" y="86106"/>
                  </a:lnTo>
                  <a:lnTo>
                    <a:pt x="1682284" y="86106"/>
                  </a:lnTo>
                  <a:lnTo>
                    <a:pt x="1757616" y="80899"/>
                  </a:lnTo>
                  <a:lnTo>
                    <a:pt x="1210564" y="80899"/>
                  </a:lnTo>
                  <a:lnTo>
                    <a:pt x="1183232" y="80517"/>
                  </a:lnTo>
                  <a:lnTo>
                    <a:pt x="1153033" y="80137"/>
                  </a:lnTo>
                  <a:lnTo>
                    <a:pt x="1103147" y="78867"/>
                  </a:lnTo>
                  <a:lnTo>
                    <a:pt x="1098169" y="78867"/>
                  </a:lnTo>
                  <a:lnTo>
                    <a:pt x="1066164" y="77216"/>
                  </a:lnTo>
                  <a:lnTo>
                    <a:pt x="1008761" y="75311"/>
                  </a:lnTo>
                  <a:close/>
                </a:path>
                <a:path w="4143375" h="95885">
                  <a:moveTo>
                    <a:pt x="1293749" y="80391"/>
                  </a:moveTo>
                  <a:lnTo>
                    <a:pt x="1274064" y="80772"/>
                  </a:lnTo>
                  <a:lnTo>
                    <a:pt x="1241425" y="80899"/>
                  </a:lnTo>
                  <a:lnTo>
                    <a:pt x="1757616" y="80899"/>
                  </a:lnTo>
                  <a:lnTo>
                    <a:pt x="1763426" y="80518"/>
                  </a:lnTo>
                  <a:lnTo>
                    <a:pt x="1313052" y="80518"/>
                  </a:lnTo>
                  <a:lnTo>
                    <a:pt x="1293749" y="80391"/>
                  </a:lnTo>
                  <a:close/>
                </a:path>
                <a:path w="4143375" h="95885">
                  <a:moveTo>
                    <a:pt x="1313128" y="80517"/>
                  </a:moveTo>
                  <a:close/>
                </a:path>
                <a:path w="4143375" h="95885">
                  <a:moveTo>
                    <a:pt x="3147441" y="381"/>
                  </a:moveTo>
                  <a:lnTo>
                    <a:pt x="2769870" y="381"/>
                  </a:lnTo>
                  <a:lnTo>
                    <a:pt x="2737485" y="762"/>
                  </a:lnTo>
                  <a:lnTo>
                    <a:pt x="2709291" y="1524"/>
                  </a:lnTo>
                  <a:lnTo>
                    <a:pt x="2644902" y="3048"/>
                  </a:lnTo>
                  <a:lnTo>
                    <a:pt x="2615946" y="4318"/>
                  </a:lnTo>
                  <a:lnTo>
                    <a:pt x="2582926" y="5334"/>
                  </a:lnTo>
                  <a:lnTo>
                    <a:pt x="2550032" y="6731"/>
                  </a:lnTo>
                  <a:lnTo>
                    <a:pt x="2431923" y="12954"/>
                  </a:lnTo>
                  <a:lnTo>
                    <a:pt x="2376678" y="17018"/>
                  </a:lnTo>
                  <a:lnTo>
                    <a:pt x="2357754" y="18034"/>
                  </a:lnTo>
                  <a:lnTo>
                    <a:pt x="2284856" y="23749"/>
                  </a:lnTo>
                  <a:lnTo>
                    <a:pt x="2258314" y="25654"/>
                  </a:lnTo>
                  <a:lnTo>
                    <a:pt x="2258060" y="25654"/>
                  </a:lnTo>
                  <a:lnTo>
                    <a:pt x="2223135" y="28829"/>
                  </a:lnTo>
                  <a:lnTo>
                    <a:pt x="2223389" y="28829"/>
                  </a:lnTo>
                  <a:lnTo>
                    <a:pt x="2198878" y="30480"/>
                  </a:lnTo>
                  <a:lnTo>
                    <a:pt x="2173859" y="32766"/>
                  </a:lnTo>
                  <a:lnTo>
                    <a:pt x="2149094" y="34543"/>
                  </a:lnTo>
                  <a:lnTo>
                    <a:pt x="2124202" y="36830"/>
                  </a:lnTo>
                  <a:lnTo>
                    <a:pt x="2124329" y="36830"/>
                  </a:lnTo>
                  <a:lnTo>
                    <a:pt x="2101215" y="38735"/>
                  </a:lnTo>
                  <a:lnTo>
                    <a:pt x="2101342" y="38735"/>
                  </a:lnTo>
                  <a:lnTo>
                    <a:pt x="2077466" y="40386"/>
                  </a:lnTo>
                  <a:lnTo>
                    <a:pt x="2046986" y="42672"/>
                  </a:lnTo>
                  <a:lnTo>
                    <a:pt x="2012442" y="44831"/>
                  </a:lnTo>
                  <a:lnTo>
                    <a:pt x="1977771" y="47498"/>
                  </a:lnTo>
                  <a:lnTo>
                    <a:pt x="1946910" y="49530"/>
                  </a:lnTo>
                  <a:lnTo>
                    <a:pt x="1845691" y="57912"/>
                  </a:lnTo>
                  <a:lnTo>
                    <a:pt x="1810639" y="61341"/>
                  </a:lnTo>
                  <a:lnTo>
                    <a:pt x="1711071" y="68961"/>
                  </a:lnTo>
                  <a:lnTo>
                    <a:pt x="1679757" y="70866"/>
                  </a:lnTo>
                  <a:lnTo>
                    <a:pt x="1648460" y="72898"/>
                  </a:lnTo>
                  <a:lnTo>
                    <a:pt x="1648714" y="72898"/>
                  </a:lnTo>
                  <a:lnTo>
                    <a:pt x="1616202" y="74168"/>
                  </a:lnTo>
                  <a:lnTo>
                    <a:pt x="1616329" y="74168"/>
                  </a:lnTo>
                  <a:lnTo>
                    <a:pt x="1555496" y="76073"/>
                  </a:lnTo>
                  <a:lnTo>
                    <a:pt x="1491107" y="77597"/>
                  </a:lnTo>
                  <a:lnTo>
                    <a:pt x="1462405" y="77978"/>
                  </a:lnTo>
                  <a:lnTo>
                    <a:pt x="1435227" y="78867"/>
                  </a:lnTo>
                  <a:lnTo>
                    <a:pt x="1435354" y="78867"/>
                  </a:lnTo>
                  <a:lnTo>
                    <a:pt x="1388872" y="80010"/>
                  </a:lnTo>
                  <a:lnTo>
                    <a:pt x="1370202" y="80010"/>
                  </a:lnTo>
                  <a:lnTo>
                    <a:pt x="1341755" y="80391"/>
                  </a:lnTo>
                  <a:lnTo>
                    <a:pt x="1313128" y="80517"/>
                  </a:lnTo>
                  <a:lnTo>
                    <a:pt x="1763431" y="80517"/>
                  </a:lnTo>
                  <a:lnTo>
                    <a:pt x="1776984" y="79629"/>
                  </a:lnTo>
                  <a:lnTo>
                    <a:pt x="1846961" y="73406"/>
                  </a:lnTo>
                  <a:lnTo>
                    <a:pt x="1879827" y="70863"/>
                  </a:lnTo>
                  <a:lnTo>
                    <a:pt x="1948052" y="65278"/>
                  </a:lnTo>
                  <a:lnTo>
                    <a:pt x="2048129" y="57785"/>
                  </a:lnTo>
                  <a:lnTo>
                    <a:pt x="2048002" y="57785"/>
                  </a:lnTo>
                  <a:lnTo>
                    <a:pt x="2078609" y="55753"/>
                  </a:lnTo>
                  <a:lnTo>
                    <a:pt x="2125472" y="52197"/>
                  </a:lnTo>
                  <a:lnTo>
                    <a:pt x="2150364" y="49911"/>
                  </a:lnTo>
                  <a:lnTo>
                    <a:pt x="2175129" y="48260"/>
                  </a:lnTo>
                  <a:lnTo>
                    <a:pt x="2200148" y="46228"/>
                  </a:lnTo>
                  <a:lnTo>
                    <a:pt x="2224532" y="44323"/>
                  </a:lnTo>
                  <a:lnTo>
                    <a:pt x="2259584" y="40893"/>
                  </a:lnTo>
                  <a:lnTo>
                    <a:pt x="2262886" y="40893"/>
                  </a:lnTo>
                  <a:lnTo>
                    <a:pt x="2286000" y="39243"/>
                  </a:lnTo>
                  <a:lnTo>
                    <a:pt x="2312416" y="37084"/>
                  </a:lnTo>
                  <a:lnTo>
                    <a:pt x="2358771" y="33528"/>
                  </a:lnTo>
                  <a:lnTo>
                    <a:pt x="2377694" y="32385"/>
                  </a:lnTo>
                  <a:lnTo>
                    <a:pt x="2405633" y="30353"/>
                  </a:lnTo>
                  <a:lnTo>
                    <a:pt x="2432812" y="28448"/>
                  </a:lnTo>
                  <a:lnTo>
                    <a:pt x="2583561" y="20955"/>
                  </a:lnTo>
                  <a:lnTo>
                    <a:pt x="2583433" y="20955"/>
                  </a:lnTo>
                  <a:lnTo>
                    <a:pt x="2645410" y="18923"/>
                  </a:lnTo>
                  <a:lnTo>
                    <a:pt x="2645282" y="18923"/>
                  </a:lnTo>
                  <a:lnTo>
                    <a:pt x="2737866" y="16637"/>
                  </a:lnTo>
                  <a:lnTo>
                    <a:pt x="2802508" y="16510"/>
                  </a:lnTo>
                  <a:lnTo>
                    <a:pt x="2830576" y="16129"/>
                  </a:lnTo>
                  <a:lnTo>
                    <a:pt x="4107586" y="16129"/>
                  </a:lnTo>
                  <a:lnTo>
                    <a:pt x="4120388" y="15240"/>
                  </a:lnTo>
                  <a:lnTo>
                    <a:pt x="4140962" y="15240"/>
                  </a:lnTo>
                  <a:lnTo>
                    <a:pt x="4143248" y="12700"/>
                  </a:lnTo>
                  <a:lnTo>
                    <a:pt x="3818890" y="12573"/>
                  </a:lnTo>
                  <a:lnTo>
                    <a:pt x="3777106" y="11811"/>
                  </a:lnTo>
                  <a:lnTo>
                    <a:pt x="3753612" y="11811"/>
                  </a:lnTo>
                  <a:lnTo>
                    <a:pt x="3730244" y="11430"/>
                  </a:lnTo>
                  <a:lnTo>
                    <a:pt x="3709416" y="11303"/>
                  </a:lnTo>
                  <a:lnTo>
                    <a:pt x="3651123" y="9779"/>
                  </a:lnTo>
                  <a:lnTo>
                    <a:pt x="3626230" y="9398"/>
                  </a:lnTo>
                  <a:lnTo>
                    <a:pt x="3600069" y="8636"/>
                  </a:lnTo>
                  <a:lnTo>
                    <a:pt x="3552190" y="6985"/>
                  </a:lnTo>
                  <a:lnTo>
                    <a:pt x="3535273" y="6604"/>
                  </a:lnTo>
                  <a:lnTo>
                    <a:pt x="3524123" y="6604"/>
                  </a:lnTo>
                  <a:lnTo>
                    <a:pt x="3494913" y="5461"/>
                  </a:lnTo>
                  <a:lnTo>
                    <a:pt x="3400758" y="2667"/>
                  </a:lnTo>
                  <a:lnTo>
                    <a:pt x="3396361" y="2667"/>
                  </a:lnTo>
                  <a:lnTo>
                    <a:pt x="3368294" y="1524"/>
                  </a:lnTo>
                  <a:lnTo>
                    <a:pt x="3303270" y="635"/>
                  </a:lnTo>
                  <a:lnTo>
                    <a:pt x="3179826" y="635"/>
                  </a:lnTo>
                  <a:lnTo>
                    <a:pt x="3147441" y="381"/>
                  </a:lnTo>
                  <a:close/>
                </a:path>
                <a:path w="4143375" h="95885">
                  <a:moveTo>
                    <a:pt x="1098042" y="78740"/>
                  </a:moveTo>
                  <a:lnTo>
                    <a:pt x="1103147" y="78867"/>
                  </a:lnTo>
                  <a:lnTo>
                    <a:pt x="1098042" y="78740"/>
                  </a:lnTo>
                  <a:close/>
                </a:path>
                <a:path w="4143375" h="95885">
                  <a:moveTo>
                    <a:pt x="933958" y="72517"/>
                  </a:moveTo>
                  <a:lnTo>
                    <a:pt x="933450" y="72517"/>
                  </a:lnTo>
                  <a:lnTo>
                    <a:pt x="911222" y="73274"/>
                  </a:lnTo>
                  <a:lnTo>
                    <a:pt x="911479" y="73279"/>
                  </a:lnTo>
                  <a:lnTo>
                    <a:pt x="609981" y="73279"/>
                  </a:lnTo>
                  <a:lnTo>
                    <a:pt x="632968" y="75311"/>
                  </a:lnTo>
                  <a:lnTo>
                    <a:pt x="1008888" y="75311"/>
                  </a:lnTo>
                  <a:lnTo>
                    <a:pt x="955049" y="73274"/>
                  </a:lnTo>
                  <a:lnTo>
                    <a:pt x="933958" y="72517"/>
                  </a:lnTo>
                  <a:close/>
                </a:path>
                <a:path w="4143375" h="95885">
                  <a:moveTo>
                    <a:pt x="715917" y="69468"/>
                  </a:moveTo>
                  <a:lnTo>
                    <a:pt x="207899" y="69468"/>
                  </a:lnTo>
                  <a:lnTo>
                    <a:pt x="243205" y="69723"/>
                  </a:lnTo>
                  <a:lnTo>
                    <a:pt x="368426" y="69723"/>
                  </a:lnTo>
                  <a:lnTo>
                    <a:pt x="432054" y="70612"/>
                  </a:lnTo>
                  <a:lnTo>
                    <a:pt x="431926" y="70612"/>
                  </a:lnTo>
                  <a:lnTo>
                    <a:pt x="458597" y="71374"/>
                  </a:lnTo>
                  <a:lnTo>
                    <a:pt x="483235" y="71755"/>
                  </a:lnTo>
                  <a:lnTo>
                    <a:pt x="584454" y="72390"/>
                  </a:lnTo>
                  <a:lnTo>
                    <a:pt x="584200" y="72390"/>
                  </a:lnTo>
                  <a:lnTo>
                    <a:pt x="610108" y="73406"/>
                  </a:lnTo>
                  <a:lnTo>
                    <a:pt x="911222" y="73274"/>
                  </a:lnTo>
                  <a:lnTo>
                    <a:pt x="888364" y="72898"/>
                  </a:lnTo>
                  <a:lnTo>
                    <a:pt x="888492" y="72898"/>
                  </a:lnTo>
                  <a:lnTo>
                    <a:pt x="864362" y="72136"/>
                  </a:lnTo>
                  <a:lnTo>
                    <a:pt x="802005" y="71374"/>
                  </a:lnTo>
                  <a:lnTo>
                    <a:pt x="787690" y="70866"/>
                  </a:lnTo>
                  <a:lnTo>
                    <a:pt x="755014" y="70866"/>
                  </a:lnTo>
                  <a:lnTo>
                    <a:pt x="755184" y="70863"/>
                  </a:lnTo>
                  <a:lnTo>
                    <a:pt x="733298" y="70104"/>
                  </a:lnTo>
                  <a:lnTo>
                    <a:pt x="715917" y="69468"/>
                  </a:lnTo>
                  <a:close/>
                </a:path>
                <a:path w="4143375" h="95885">
                  <a:moveTo>
                    <a:pt x="911222" y="73274"/>
                  </a:moveTo>
                  <a:lnTo>
                    <a:pt x="911479" y="73279"/>
                  </a:lnTo>
                  <a:lnTo>
                    <a:pt x="911222" y="73274"/>
                  </a:lnTo>
                  <a:close/>
                </a:path>
                <a:path w="4143375" h="95885">
                  <a:moveTo>
                    <a:pt x="755184" y="70863"/>
                  </a:moveTo>
                  <a:lnTo>
                    <a:pt x="755014" y="70866"/>
                  </a:lnTo>
                  <a:lnTo>
                    <a:pt x="755269" y="70866"/>
                  </a:lnTo>
                  <a:close/>
                </a:path>
                <a:path w="4143375" h="95885">
                  <a:moveTo>
                    <a:pt x="776859" y="70485"/>
                  </a:moveTo>
                  <a:lnTo>
                    <a:pt x="755184" y="70863"/>
                  </a:lnTo>
                  <a:lnTo>
                    <a:pt x="787690" y="70866"/>
                  </a:lnTo>
                  <a:lnTo>
                    <a:pt x="776859" y="70485"/>
                  </a:lnTo>
                  <a:close/>
                </a:path>
                <a:path w="4143375" h="95885">
                  <a:moveTo>
                    <a:pt x="27177" y="70485"/>
                  </a:moveTo>
                  <a:lnTo>
                    <a:pt x="4825" y="70485"/>
                  </a:lnTo>
                  <a:lnTo>
                    <a:pt x="6604" y="70612"/>
                  </a:lnTo>
                  <a:lnTo>
                    <a:pt x="27177" y="70485"/>
                  </a:lnTo>
                  <a:close/>
                </a:path>
                <a:path w="4143375" h="95885">
                  <a:moveTo>
                    <a:pt x="368554" y="55118"/>
                  </a:moveTo>
                  <a:lnTo>
                    <a:pt x="284225" y="55118"/>
                  </a:lnTo>
                  <a:lnTo>
                    <a:pt x="243205" y="55372"/>
                  </a:lnTo>
                  <a:lnTo>
                    <a:pt x="181610" y="55499"/>
                  </a:lnTo>
                  <a:lnTo>
                    <a:pt x="107696" y="56642"/>
                  </a:lnTo>
                  <a:lnTo>
                    <a:pt x="27050" y="58674"/>
                  </a:lnTo>
                  <a:lnTo>
                    <a:pt x="26797" y="58674"/>
                  </a:lnTo>
                  <a:lnTo>
                    <a:pt x="6731" y="59943"/>
                  </a:lnTo>
                  <a:lnTo>
                    <a:pt x="4572" y="60579"/>
                  </a:lnTo>
                  <a:lnTo>
                    <a:pt x="1016" y="62484"/>
                  </a:lnTo>
                  <a:lnTo>
                    <a:pt x="0" y="64643"/>
                  </a:lnTo>
                  <a:lnTo>
                    <a:pt x="508" y="66548"/>
                  </a:lnTo>
                  <a:lnTo>
                    <a:pt x="888" y="68834"/>
                  </a:lnTo>
                  <a:lnTo>
                    <a:pt x="2667" y="70485"/>
                  </a:lnTo>
                  <a:lnTo>
                    <a:pt x="65277" y="70612"/>
                  </a:lnTo>
                  <a:lnTo>
                    <a:pt x="140588" y="70104"/>
                  </a:lnTo>
                  <a:lnTo>
                    <a:pt x="181737" y="69468"/>
                  </a:lnTo>
                  <a:lnTo>
                    <a:pt x="715917" y="69468"/>
                  </a:lnTo>
                  <a:lnTo>
                    <a:pt x="708913" y="69215"/>
                  </a:lnTo>
                  <a:lnTo>
                    <a:pt x="709041" y="69215"/>
                  </a:lnTo>
                  <a:lnTo>
                    <a:pt x="690245" y="68199"/>
                  </a:lnTo>
                  <a:lnTo>
                    <a:pt x="666242" y="66293"/>
                  </a:lnTo>
                  <a:lnTo>
                    <a:pt x="649605" y="65405"/>
                  </a:lnTo>
                  <a:lnTo>
                    <a:pt x="610870" y="62230"/>
                  </a:lnTo>
                  <a:lnTo>
                    <a:pt x="513714" y="58928"/>
                  </a:lnTo>
                  <a:lnTo>
                    <a:pt x="513842" y="58928"/>
                  </a:lnTo>
                  <a:lnTo>
                    <a:pt x="459232" y="56515"/>
                  </a:lnTo>
                  <a:lnTo>
                    <a:pt x="432435" y="55753"/>
                  </a:lnTo>
                  <a:lnTo>
                    <a:pt x="368554" y="55118"/>
                  </a:lnTo>
                  <a:close/>
                </a:path>
                <a:path w="4143375" h="95885">
                  <a:moveTo>
                    <a:pt x="2262886" y="40893"/>
                  </a:moveTo>
                  <a:lnTo>
                    <a:pt x="2259584" y="40893"/>
                  </a:lnTo>
                  <a:lnTo>
                    <a:pt x="2259330" y="41148"/>
                  </a:lnTo>
                  <a:lnTo>
                    <a:pt x="2262886" y="40893"/>
                  </a:lnTo>
                  <a:close/>
                </a:path>
                <a:path w="4143375" h="95885">
                  <a:moveTo>
                    <a:pt x="4053713" y="20193"/>
                  </a:moveTo>
                  <a:lnTo>
                    <a:pt x="3494404" y="20193"/>
                  </a:lnTo>
                  <a:lnTo>
                    <a:pt x="3573272" y="22860"/>
                  </a:lnTo>
                  <a:lnTo>
                    <a:pt x="3599561" y="24130"/>
                  </a:lnTo>
                  <a:lnTo>
                    <a:pt x="3625850" y="24892"/>
                  </a:lnTo>
                  <a:lnTo>
                    <a:pt x="3650869" y="25273"/>
                  </a:lnTo>
                  <a:lnTo>
                    <a:pt x="3753357" y="27305"/>
                  </a:lnTo>
                  <a:lnTo>
                    <a:pt x="3776853" y="27305"/>
                  </a:lnTo>
                  <a:lnTo>
                    <a:pt x="3818636" y="28067"/>
                  </a:lnTo>
                  <a:lnTo>
                    <a:pt x="3858768" y="28067"/>
                  </a:lnTo>
                  <a:lnTo>
                    <a:pt x="3878961" y="27686"/>
                  </a:lnTo>
                  <a:lnTo>
                    <a:pt x="3898773" y="27559"/>
                  </a:lnTo>
                  <a:lnTo>
                    <a:pt x="3915664" y="27178"/>
                  </a:lnTo>
                  <a:lnTo>
                    <a:pt x="3915918" y="27178"/>
                  </a:lnTo>
                  <a:lnTo>
                    <a:pt x="3935095" y="26035"/>
                  </a:lnTo>
                  <a:lnTo>
                    <a:pt x="3954399" y="25273"/>
                  </a:lnTo>
                  <a:lnTo>
                    <a:pt x="3971163" y="24130"/>
                  </a:lnTo>
                  <a:lnTo>
                    <a:pt x="3989070" y="23241"/>
                  </a:lnTo>
                  <a:lnTo>
                    <a:pt x="4007230" y="22479"/>
                  </a:lnTo>
                  <a:lnTo>
                    <a:pt x="4007612" y="22479"/>
                  </a:lnTo>
                  <a:lnTo>
                    <a:pt x="4022725" y="21336"/>
                  </a:lnTo>
                  <a:lnTo>
                    <a:pt x="4022344" y="21336"/>
                  </a:lnTo>
                  <a:lnTo>
                    <a:pt x="4053713" y="20193"/>
                  </a:lnTo>
                  <a:close/>
                </a:path>
                <a:path w="4143375" h="95885">
                  <a:moveTo>
                    <a:pt x="4107586" y="16129"/>
                  </a:moveTo>
                  <a:lnTo>
                    <a:pt x="3052953" y="16129"/>
                  </a:lnTo>
                  <a:lnTo>
                    <a:pt x="3085592" y="16510"/>
                  </a:lnTo>
                  <a:lnTo>
                    <a:pt x="3208908" y="17018"/>
                  </a:lnTo>
                  <a:lnTo>
                    <a:pt x="3303143" y="17018"/>
                  </a:lnTo>
                  <a:lnTo>
                    <a:pt x="3431286" y="18415"/>
                  </a:lnTo>
                  <a:lnTo>
                    <a:pt x="3431158" y="18415"/>
                  </a:lnTo>
                  <a:lnTo>
                    <a:pt x="3494531" y="20193"/>
                  </a:lnTo>
                  <a:lnTo>
                    <a:pt x="4053967" y="20193"/>
                  </a:lnTo>
                  <a:lnTo>
                    <a:pt x="4066921" y="19304"/>
                  </a:lnTo>
                  <a:lnTo>
                    <a:pt x="4091940" y="18161"/>
                  </a:lnTo>
                  <a:lnTo>
                    <a:pt x="4092829" y="18034"/>
                  </a:lnTo>
                  <a:lnTo>
                    <a:pt x="4102735" y="16256"/>
                  </a:lnTo>
                  <a:lnTo>
                    <a:pt x="4105757" y="16256"/>
                  </a:lnTo>
                  <a:lnTo>
                    <a:pt x="4107586" y="16129"/>
                  </a:lnTo>
                  <a:close/>
                </a:path>
                <a:path w="4143375" h="95885">
                  <a:moveTo>
                    <a:pt x="4105757" y="16256"/>
                  </a:moveTo>
                  <a:lnTo>
                    <a:pt x="4102735" y="16256"/>
                  </a:lnTo>
                  <a:lnTo>
                    <a:pt x="4102100" y="16510"/>
                  </a:lnTo>
                  <a:lnTo>
                    <a:pt x="4105757" y="16256"/>
                  </a:lnTo>
                  <a:close/>
                </a:path>
                <a:path w="4143375" h="95885">
                  <a:moveTo>
                    <a:pt x="4092321" y="3048"/>
                  </a:moveTo>
                  <a:lnTo>
                    <a:pt x="4091304" y="3048"/>
                  </a:lnTo>
                  <a:lnTo>
                    <a:pt x="4066158" y="3937"/>
                  </a:lnTo>
                  <a:lnTo>
                    <a:pt x="4053078" y="4572"/>
                  </a:lnTo>
                  <a:lnTo>
                    <a:pt x="4021836" y="5715"/>
                  </a:lnTo>
                  <a:lnTo>
                    <a:pt x="4021581" y="5715"/>
                  </a:lnTo>
                  <a:lnTo>
                    <a:pt x="4006469" y="6604"/>
                  </a:lnTo>
                  <a:lnTo>
                    <a:pt x="4006723" y="6604"/>
                  </a:lnTo>
                  <a:lnTo>
                    <a:pt x="3988307" y="7493"/>
                  </a:lnTo>
                  <a:lnTo>
                    <a:pt x="3953510" y="9525"/>
                  </a:lnTo>
                  <a:lnTo>
                    <a:pt x="3953764" y="9525"/>
                  </a:lnTo>
                  <a:lnTo>
                    <a:pt x="3934332" y="10287"/>
                  </a:lnTo>
                  <a:lnTo>
                    <a:pt x="3915029" y="11430"/>
                  </a:lnTo>
                  <a:lnTo>
                    <a:pt x="3915410" y="11430"/>
                  </a:lnTo>
                  <a:lnTo>
                    <a:pt x="3898392" y="11811"/>
                  </a:lnTo>
                  <a:lnTo>
                    <a:pt x="3858514" y="12573"/>
                  </a:lnTo>
                  <a:lnTo>
                    <a:pt x="4143248" y="12573"/>
                  </a:lnTo>
                  <a:lnTo>
                    <a:pt x="4143248" y="6985"/>
                  </a:lnTo>
                  <a:lnTo>
                    <a:pt x="4140962" y="4699"/>
                  </a:lnTo>
                  <a:lnTo>
                    <a:pt x="4120133" y="4699"/>
                  </a:lnTo>
                  <a:lnTo>
                    <a:pt x="4101846" y="4191"/>
                  </a:lnTo>
                  <a:lnTo>
                    <a:pt x="4102227" y="4191"/>
                  </a:lnTo>
                  <a:lnTo>
                    <a:pt x="4092321" y="3048"/>
                  </a:lnTo>
                  <a:close/>
                </a:path>
                <a:path w="4143375" h="95885">
                  <a:moveTo>
                    <a:pt x="3523996" y="6350"/>
                  </a:moveTo>
                  <a:lnTo>
                    <a:pt x="3524123" y="6604"/>
                  </a:lnTo>
                  <a:lnTo>
                    <a:pt x="3535273" y="6604"/>
                  </a:lnTo>
                  <a:lnTo>
                    <a:pt x="3523996" y="6350"/>
                  </a:lnTo>
                  <a:close/>
                </a:path>
                <a:path w="4143375" h="95885">
                  <a:moveTo>
                    <a:pt x="3396361" y="2540"/>
                  </a:moveTo>
                  <a:lnTo>
                    <a:pt x="3400758" y="2667"/>
                  </a:lnTo>
                  <a:lnTo>
                    <a:pt x="3396361" y="2540"/>
                  </a:lnTo>
                  <a:close/>
                </a:path>
                <a:path w="4143375" h="95885">
                  <a:moveTo>
                    <a:pt x="3053079" y="0"/>
                  </a:moveTo>
                  <a:lnTo>
                    <a:pt x="2925191" y="0"/>
                  </a:lnTo>
                  <a:lnTo>
                    <a:pt x="2896362" y="254"/>
                  </a:lnTo>
                  <a:lnTo>
                    <a:pt x="2802254" y="381"/>
                  </a:lnTo>
                  <a:lnTo>
                    <a:pt x="3085846" y="381"/>
                  </a:lnTo>
                  <a:lnTo>
                    <a:pt x="3053079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88628" y="2383408"/>
              <a:ext cx="188595" cy="35941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2752725" y="2771775"/>
              <a:ext cx="6267450" cy="304800"/>
            </a:xfrm>
            <a:custGeom>
              <a:avLst/>
              <a:gdLst/>
              <a:ahLst/>
              <a:cxnLst/>
              <a:rect l="l" t="t" r="r" b="b"/>
              <a:pathLst>
                <a:path w="6267450" h="304800">
                  <a:moveTo>
                    <a:pt x="626745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6267450" y="30480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rgbClr val="FFFFFF">
                <a:alpha val="897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487362" y="2776791"/>
            <a:ext cx="8431530" cy="6299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360930">
              <a:lnSpc>
                <a:spcPct val="100000"/>
              </a:lnSpc>
              <a:spcBef>
                <a:spcPts val="125"/>
              </a:spcBef>
            </a:pPr>
            <a:r>
              <a:rPr dirty="0" sz="1400" spc="-20">
                <a:latin typeface="Courier New"/>
                <a:cs typeface="Courier New"/>
              </a:rPr>
              <a:t>model.compile(loss=BinaryCrossEntropy(from_logits=True)</a:t>
            </a:r>
            <a:r>
              <a:rPr dirty="0" sz="1400" spc="290">
                <a:latin typeface="Courier New"/>
                <a:cs typeface="Courier New"/>
              </a:rPr>
              <a:t> </a:t>
            </a:r>
            <a:r>
              <a:rPr dirty="0" sz="1400" spc="-5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dirty="0" sz="1550">
                <a:latin typeface="Verdana"/>
                <a:cs typeface="Verdana"/>
              </a:rPr>
              <a:t>More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accurate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loss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(in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code)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842" y="235838"/>
            <a:ext cx="8320405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/>
              <a:t>More</a:t>
            </a:r>
            <a:r>
              <a:rPr dirty="0" sz="2400" spc="-55"/>
              <a:t> </a:t>
            </a:r>
            <a:r>
              <a:rPr dirty="0" sz="2400"/>
              <a:t>numerically</a:t>
            </a:r>
            <a:r>
              <a:rPr dirty="0" sz="2400" spc="35"/>
              <a:t> </a:t>
            </a:r>
            <a:r>
              <a:rPr dirty="0" sz="2400"/>
              <a:t>accurate</a:t>
            </a:r>
            <a:r>
              <a:rPr dirty="0" sz="2400" spc="-114"/>
              <a:t> </a:t>
            </a:r>
            <a:r>
              <a:rPr dirty="0" sz="2400"/>
              <a:t>implementation</a:t>
            </a:r>
            <a:r>
              <a:rPr dirty="0" sz="2400" spc="10"/>
              <a:t> </a:t>
            </a:r>
            <a:r>
              <a:rPr dirty="0" sz="2400"/>
              <a:t>of</a:t>
            </a:r>
            <a:r>
              <a:rPr dirty="0" sz="2400" spc="40"/>
              <a:t> </a:t>
            </a:r>
            <a:r>
              <a:rPr dirty="0" sz="2400" spc="-10"/>
              <a:t>softmax</a:t>
            </a:r>
            <a:endParaRPr sz="2400"/>
          </a:p>
        </p:txBody>
      </p:sp>
      <p:sp>
        <p:nvSpPr>
          <p:cNvPr id="3" name="object 3" descr=""/>
          <p:cNvSpPr txBox="1"/>
          <p:nvPr/>
        </p:nvSpPr>
        <p:spPr>
          <a:xfrm>
            <a:off x="583247" y="1702752"/>
            <a:ext cx="165163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Loss</a:t>
            </a:r>
            <a:r>
              <a:rPr dirty="0" sz="1550" spc="18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50">
                <a:latin typeface="Cambria Math"/>
                <a:cs typeface="Cambria Math"/>
              </a:rPr>
              <a:t> </a:t>
            </a:r>
            <a:r>
              <a:rPr dirty="0" sz="1550" spc="-100">
                <a:latin typeface="Cambria Math"/>
                <a:cs typeface="Cambria Math"/>
              </a:rPr>
              <a:t>𝐿</a:t>
            </a:r>
            <a:r>
              <a:rPr dirty="0" sz="1550" spc="-65">
                <a:latin typeface="Cambria Math"/>
                <a:cs typeface="Cambria Math"/>
              </a:rPr>
              <a:t>(</a:t>
            </a:r>
            <a:r>
              <a:rPr dirty="0" sz="1550" spc="-660">
                <a:latin typeface="Cambria Math"/>
                <a:cs typeface="Cambria Math"/>
              </a:rPr>
              <a:t>𝑎</a:t>
            </a:r>
            <a:r>
              <a:rPr dirty="0" sz="1550" spc="5">
                <a:latin typeface="Cambria Math"/>
                <a:cs typeface="Cambria Math"/>
              </a:rPr>
              <a:t>Ԧ</a:t>
            </a:r>
            <a:r>
              <a:rPr dirty="0" sz="1550" spc="-85">
                <a:latin typeface="Cambria Math"/>
                <a:cs typeface="Cambria Math"/>
              </a:rPr>
              <a:t>,</a:t>
            </a:r>
            <a:r>
              <a:rPr dirty="0" sz="1550" spc="-135">
                <a:latin typeface="Cambria Math"/>
                <a:cs typeface="Cambria Math"/>
              </a:rPr>
              <a:t> </a:t>
            </a:r>
            <a:r>
              <a:rPr dirty="0" sz="1550" spc="50">
                <a:latin typeface="Cambria Math"/>
                <a:cs typeface="Cambria Math"/>
              </a:rPr>
              <a:t>𝑦)</a:t>
            </a:r>
            <a:r>
              <a:rPr dirty="0" sz="1550" spc="7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50">
                <a:latin typeface="Cambria Math"/>
                <a:cs typeface="Cambria Math"/>
              </a:rPr>
              <a:t> </a:t>
            </a:r>
            <a:r>
              <a:rPr dirty="0" sz="1550" spc="-605">
                <a:latin typeface="Cambria Math"/>
                <a:cs typeface="Cambria Math"/>
              </a:rPr>
              <a:t>ቐ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293366" y="1454848"/>
            <a:ext cx="74104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−</a:t>
            </a:r>
            <a:r>
              <a:rPr dirty="0" sz="1550" spc="-8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log</a:t>
            </a:r>
            <a:r>
              <a:rPr dirty="0" sz="1550" spc="-55">
                <a:latin typeface="Cambria Math"/>
                <a:cs typeface="Cambria Math"/>
              </a:rPr>
              <a:t> </a:t>
            </a:r>
            <a:r>
              <a:rPr dirty="0" sz="1550" spc="-25">
                <a:latin typeface="Cambria Math"/>
                <a:cs typeface="Cambria Math"/>
              </a:rPr>
              <a:t>𝑎</a:t>
            </a:r>
            <a:r>
              <a:rPr dirty="0" baseline="-15151" sz="1650" spc="-37">
                <a:latin typeface="Cambria Math"/>
                <a:cs typeface="Cambria Math"/>
              </a:rPr>
              <a:t>1</a:t>
            </a:r>
            <a:endParaRPr baseline="-15151" sz="165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186429" y="1454848"/>
            <a:ext cx="68008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if</a:t>
            </a:r>
            <a:r>
              <a:rPr dirty="0" sz="1550" spc="1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𝑦</a:t>
            </a:r>
            <a:r>
              <a:rPr dirty="0" sz="1550" spc="13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45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1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043301" y="1693227"/>
            <a:ext cx="8763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5">
                <a:latin typeface="Cambria Math"/>
                <a:cs typeface="Cambria Math"/>
              </a:rPr>
              <a:t>⋮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188591" y="1931606"/>
            <a:ext cx="83883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−</a:t>
            </a:r>
            <a:r>
              <a:rPr dirty="0" sz="1550" spc="-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log</a:t>
            </a:r>
            <a:r>
              <a:rPr dirty="0" sz="1550" spc="-55">
                <a:latin typeface="Cambria Math"/>
                <a:cs typeface="Cambria Math"/>
              </a:rPr>
              <a:t> </a:t>
            </a:r>
            <a:r>
              <a:rPr dirty="0" sz="1550" spc="-25">
                <a:latin typeface="Cambria Math"/>
                <a:cs typeface="Cambria Math"/>
              </a:rPr>
              <a:t>𝑎</a:t>
            </a:r>
            <a:r>
              <a:rPr dirty="0" baseline="-15151" sz="1650" spc="-37">
                <a:latin typeface="Cambria Math"/>
                <a:cs typeface="Cambria Math"/>
              </a:rPr>
              <a:t>10</a:t>
            </a:r>
            <a:endParaRPr baseline="-15151" sz="165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176904" y="1814137"/>
            <a:ext cx="5933440" cy="707390"/>
          </a:xfrm>
          <a:prstGeom prst="rect">
            <a:avLst/>
          </a:prstGeom>
        </p:spPr>
        <p:txBody>
          <a:bodyPr wrap="square" lIns="0" tIns="133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550">
                <a:latin typeface="Cambria Math"/>
                <a:cs typeface="Cambria Math"/>
              </a:rPr>
              <a:t>if</a:t>
            </a:r>
            <a:r>
              <a:rPr dirty="0" sz="1550" spc="1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𝑦</a:t>
            </a:r>
            <a:r>
              <a:rPr dirty="0" sz="1550" spc="6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45">
                <a:latin typeface="Cambria Math"/>
                <a:cs typeface="Cambria Math"/>
              </a:rPr>
              <a:t> </a:t>
            </a:r>
            <a:r>
              <a:rPr dirty="0" sz="1550" spc="-25">
                <a:latin typeface="Cambria Math"/>
                <a:cs typeface="Cambria Math"/>
              </a:rPr>
              <a:t>10</a:t>
            </a:r>
            <a:endParaRPr sz="1550">
              <a:latin typeface="Cambria Math"/>
              <a:cs typeface="Cambria Math"/>
            </a:endParaRPr>
          </a:p>
          <a:p>
            <a:pPr marL="386715">
              <a:lnSpc>
                <a:spcPct val="100000"/>
              </a:lnSpc>
              <a:spcBef>
                <a:spcPts val="869"/>
              </a:spcBef>
            </a:pPr>
            <a:r>
              <a:rPr dirty="0" sz="1400" spc="-10">
                <a:latin typeface="Courier New"/>
                <a:cs typeface="Courier New"/>
              </a:rPr>
              <a:t>model.compile(loss=SparseCategoricalCrossEntropy()</a:t>
            </a:r>
            <a:r>
              <a:rPr dirty="0" sz="1400" spc="-190">
                <a:latin typeface="Courier New"/>
                <a:cs typeface="Courier New"/>
              </a:rPr>
              <a:t> </a:t>
            </a:r>
            <a:r>
              <a:rPr dirty="0" sz="1400" spc="-5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7380" y="1088453"/>
            <a:ext cx="236474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(𝑎</a:t>
            </a:r>
            <a:r>
              <a:rPr dirty="0" baseline="-15151" sz="1650">
                <a:latin typeface="Cambria Math"/>
                <a:cs typeface="Cambria Math"/>
              </a:rPr>
              <a:t>1,</a:t>
            </a:r>
            <a:r>
              <a:rPr dirty="0" sz="1550">
                <a:latin typeface="Cambria Math"/>
                <a:cs typeface="Cambria Math"/>
              </a:rPr>
              <a:t>…</a:t>
            </a:r>
            <a:r>
              <a:rPr dirty="0" sz="1550" spc="1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,</a:t>
            </a:r>
            <a:r>
              <a:rPr dirty="0" sz="1550" spc="-2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𝑎</a:t>
            </a:r>
            <a:r>
              <a:rPr dirty="0" baseline="-15151" sz="1650">
                <a:latin typeface="Cambria Math"/>
                <a:cs typeface="Cambria Math"/>
              </a:rPr>
              <a:t>10</a:t>
            </a:r>
            <a:r>
              <a:rPr dirty="0" sz="1550">
                <a:latin typeface="Cambria Math"/>
                <a:cs typeface="Cambria Math"/>
              </a:rPr>
              <a:t>)</a:t>
            </a:r>
            <a:r>
              <a:rPr dirty="0" sz="1550" spc="19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200">
                <a:latin typeface="Cambria Math"/>
                <a:cs typeface="Cambria Math"/>
              </a:rPr>
              <a:t> </a:t>
            </a:r>
            <a:r>
              <a:rPr dirty="0" sz="1550" spc="-25">
                <a:latin typeface="Cambria Math"/>
                <a:cs typeface="Cambria Math"/>
              </a:rPr>
              <a:t>𝑔(𝑧</a:t>
            </a:r>
            <a:r>
              <a:rPr dirty="0" baseline="-15151" sz="1650" spc="-37">
                <a:latin typeface="Cambria Math"/>
                <a:cs typeface="Cambria Math"/>
              </a:rPr>
              <a:t>1</a:t>
            </a:r>
            <a:r>
              <a:rPr dirty="0" baseline="-15151" sz="1650" spc="-67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,</a:t>
            </a:r>
            <a:r>
              <a:rPr dirty="0" sz="1550" spc="-3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…</a:t>
            </a:r>
            <a:r>
              <a:rPr dirty="0" sz="1550" spc="-7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,</a:t>
            </a:r>
            <a:r>
              <a:rPr dirty="0" sz="1550" spc="-2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𝑧</a:t>
            </a:r>
            <a:r>
              <a:rPr dirty="0" baseline="-15151" sz="1650">
                <a:latin typeface="Cambria Math"/>
                <a:cs typeface="Cambria Math"/>
              </a:rPr>
              <a:t>10</a:t>
            </a:r>
            <a:r>
              <a:rPr dirty="0" baseline="-15151" sz="1650" spc="-67">
                <a:latin typeface="Cambria Math"/>
                <a:cs typeface="Cambria Math"/>
              </a:rPr>
              <a:t> </a:t>
            </a:r>
            <a:r>
              <a:rPr dirty="0" sz="1550" spc="-50">
                <a:latin typeface="Arial"/>
                <a:cs typeface="Arial"/>
              </a:rPr>
              <a:t>)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78307" y="3337433"/>
            <a:ext cx="340360" cy="201930"/>
            <a:chOff x="578307" y="3337433"/>
            <a:chExt cx="340360" cy="201930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307" y="3361563"/>
              <a:ext cx="92494" cy="13335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096" y="3337433"/>
              <a:ext cx="223519" cy="201676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3955" y="3353815"/>
            <a:ext cx="179044" cy="185292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1234998" y="3410965"/>
            <a:ext cx="120650" cy="53975"/>
          </a:xfrm>
          <a:custGeom>
            <a:avLst/>
            <a:gdLst/>
            <a:ahLst/>
            <a:cxnLst/>
            <a:rect l="l" t="t" r="r" b="b"/>
            <a:pathLst>
              <a:path w="120650" h="53975">
                <a:moveTo>
                  <a:pt x="120345" y="40513"/>
                </a:moveTo>
                <a:lnTo>
                  <a:pt x="0" y="40513"/>
                </a:lnTo>
                <a:lnTo>
                  <a:pt x="0" y="53594"/>
                </a:lnTo>
                <a:lnTo>
                  <a:pt x="120345" y="53594"/>
                </a:lnTo>
                <a:lnTo>
                  <a:pt x="120345" y="40513"/>
                </a:lnTo>
                <a:close/>
              </a:path>
              <a:path w="120650" h="53975">
                <a:moveTo>
                  <a:pt x="120345" y="0"/>
                </a:moveTo>
                <a:lnTo>
                  <a:pt x="0" y="0"/>
                </a:lnTo>
                <a:lnTo>
                  <a:pt x="0" y="13081"/>
                </a:lnTo>
                <a:lnTo>
                  <a:pt x="120345" y="13081"/>
                </a:lnTo>
                <a:lnTo>
                  <a:pt x="1203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1446530" y="2836798"/>
            <a:ext cx="2273935" cy="1200785"/>
            <a:chOff x="1446530" y="2836798"/>
            <a:chExt cx="2273935" cy="1200785"/>
          </a:xfrm>
        </p:grpSpPr>
        <p:sp>
          <p:nvSpPr>
            <p:cNvPr id="16" name="object 16" descr=""/>
            <p:cNvSpPr/>
            <p:nvPr/>
          </p:nvSpPr>
          <p:spPr>
            <a:xfrm>
              <a:off x="1446530" y="2836798"/>
              <a:ext cx="116839" cy="1200785"/>
            </a:xfrm>
            <a:custGeom>
              <a:avLst/>
              <a:gdLst/>
              <a:ahLst/>
              <a:cxnLst/>
              <a:rect l="l" t="t" r="r" b="b"/>
              <a:pathLst>
                <a:path w="116840" h="1200785">
                  <a:moveTo>
                    <a:pt x="116839" y="0"/>
                  </a:moveTo>
                  <a:lnTo>
                    <a:pt x="69155" y="29646"/>
                  </a:lnTo>
                  <a:lnTo>
                    <a:pt x="51460" y="71080"/>
                  </a:lnTo>
                  <a:lnTo>
                    <a:pt x="42749" y="132230"/>
                  </a:lnTo>
                  <a:lnTo>
                    <a:pt x="41656" y="170306"/>
                  </a:lnTo>
                  <a:lnTo>
                    <a:pt x="41656" y="504570"/>
                  </a:lnTo>
                  <a:lnTo>
                    <a:pt x="40963" y="525571"/>
                  </a:lnTo>
                  <a:lnTo>
                    <a:pt x="30479" y="571881"/>
                  </a:lnTo>
                  <a:lnTo>
                    <a:pt x="0" y="595249"/>
                  </a:lnTo>
                  <a:lnTo>
                    <a:pt x="0" y="606932"/>
                  </a:lnTo>
                  <a:lnTo>
                    <a:pt x="30733" y="630174"/>
                  </a:lnTo>
                  <a:lnTo>
                    <a:pt x="40967" y="676108"/>
                  </a:lnTo>
                  <a:lnTo>
                    <a:pt x="41656" y="696848"/>
                  </a:lnTo>
                  <a:lnTo>
                    <a:pt x="41656" y="1030351"/>
                  </a:lnTo>
                  <a:lnTo>
                    <a:pt x="42749" y="1068459"/>
                  </a:lnTo>
                  <a:lnTo>
                    <a:pt x="51460" y="1129597"/>
                  </a:lnTo>
                  <a:lnTo>
                    <a:pt x="69155" y="1171046"/>
                  </a:lnTo>
                  <a:lnTo>
                    <a:pt x="116839" y="1200734"/>
                  </a:lnTo>
                  <a:lnTo>
                    <a:pt x="116839" y="1191463"/>
                  </a:lnTo>
                  <a:lnTo>
                    <a:pt x="103455" y="1186100"/>
                  </a:lnTo>
                  <a:lnTo>
                    <a:pt x="92059" y="1176758"/>
                  </a:lnTo>
                  <a:lnTo>
                    <a:pt x="69516" y="1124229"/>
                  </a:lnTo>
                  <a:lnTo>
                    <a:pt x="63039" y="1064687"/>
                  </a:lnTo>
                  <a:lnTo>
                    <a:pt x="62229" y="1027048"/>
                  </a:lnTo>
                  <a:lnTo>
                    <a:pt x="62229" y="713866"/>
                  </a:lnTo>
                  <a:lnTo>
                    <a:pt x="60676" y="687337"/>
                  </a:lnTo>
                  <a:lnTo>
                    <a:pt x="53282" y="646519"/>
                  </a:lnTo>
                  <a:lnTo>
                    <a:pt x="34035" y="612409"/>
                  </a:lnTo>
                  <a:lnTo>
                    <a:pt x="20319" y="601852"/>
                  </a:lnTo>
                  <a:lnTo>
                    <a:pt x="20319" y="599439"/>
                  </a:lnTo>
                  <a:lnTo>
                    <a:pt x="48259" y="567817"/>
                  </a:lnTo>
                  <a:lnTo>
                    <a:pt x="61350" y="512935"/>
                  </a:lnTo>
                  <a:lnTo>
                    <a:pt x="62229" y="487552"/>
                  </a:lnTo>
                  <a:lnTo>
                    <a:pt x="62229" y="173608"/>
                  </a:lnTo>
                  <a:lnTo>
                    <a:pt x="63039" y="136013"/>
                  </a:lnTo>
                  <a:lnTo>
                    <a:pt x="69516" y="76489"/>
                  </a:lnTo>
                  <a:lnTo>
                    <a:pt x="82639" y="37274"/>
                  </a:lnTo>
                  <a:lnTo>
                    <a:pt x="116839" y="9270"/>
                  </a:lnTo>
                  <a:lnTo>
                    <a:pt x="1168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848" y="3376929"/>
              <a:ext cx="2142363" cy="628649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3514597" y="3021329"/>
            <a:ext cx="262890" cy="182880"/>
            <a:chOff x="3514597" y="3021329"/>
            <a:chExt cx="262890" cy="182880"/>
          </a:xfrm>
        </p:grpSpPr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4597" y="3021329"/>
              <a:ext cx="121538" cy="14020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69029" y="3066541"/>
              <a:ext cx="108331" cy="137540"/>
            </a:xfrm>
            <a:prstGeom prst="rect">
              <a:avLst/>
            </a:prstGeom>
          </p:spPr>
        </p:pic>
      </p:grpSp>
      <p:sp>
        <p:nvSpPr>
          <p:cNvPr id="21" name="object 21" descr=""/>
          <p:cNvSpPr/>
          <p:nvPr/>
        </p:nvSpPr>
        <p:spPr>
          <a:xfrm>
            <a:off x="3854323" y="3077590"/>
            <a:ext cx="120650" cy="53975"/>
          </a:xfrm>
          <a:custGeom>
            <a:avLst/>
            <a:gdLst/>
            <a:ahLst/>
            <a:cxnLst/>
            <a:rect l="l" t="t" r="r" b="b"/>
            <a:pathLst>
              <a:path w="120650" h="53975">
                <a:moveTo>
                  <a:pt x="120396" y="40513"/>
                </a:moveTo>
                <a:lnTo>
                  <a:pt x="0" y="40513"/>
                </a:lnTo>
                <a:lnTo>
                  <a:pt x="0" y="53594"/>
                </a:lnTo>
                <a:lnTo>
                  <a:pt x="120396" y="53594"/>
                </a:lnTo>
                <a:lnTo>
                  <a:pt x="120396" y="40513"/>
                </a:lnTo>
                <a:close/>
              </a:path>
              <a:path w="120650" h="53975">
                <a:moveTo>
                  <a:pt x="120396" y="0"/>
                </a:moveTo>
                <a:lnTo>
                  <a:pt x="0" y="0"/>
                </a:lnTo>
                <a:lnTo>
                  <a:pt x="0" y="13081"/>
                </a:lnTo>
                <a:lnTo>
                  <a:pt x="120396" y="13081"/>
                </a:lnTo>
                <a:lnTo>
                  <a:pt x="120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57269" y="3026664"/>
            <a:ext cx="77723" cy="134874"/>
          </a:xfrm>
          <a:prstGeom prst="rect">
            <a:avLst/>
          </a:prstGeom>
        </p:spPr>
      </p:pic>
      <p:sp>
        <p:nvSpPr>
          <p:cNvPr id="23" name="object 23" descr=""/>
          <p:cNvSpPr/>
          <p:nvPr/>
        </p:nvSpPr>
        <p:spPr>
          <a:xfrm>
            <a:off x="3797173" y="3782440"/>
            <a:ext cx="120650" cy="53975"/>
          </a:xfrm>
          <a:custGeom>
            <a:avLst/>
            <a:gdLst/>
            <a:ahLst/>
            <a:cxnLst/>
            <a:rect l="l" t="t" r="r" b="b"/>
            <a:pathLst>
              <a:path w="120650" h="53975">
                <a:moveTo>
                  <a:pt x="120396" y="40513"/>
                </a:moveTo>
                <a:lnTo>
                  <a:pt x="0" y="40513"/>
                </a:lnTo>
                <a:lnTo>
                  <a:pt x="0" y="53594"/>
                </a:lnTo>
                <a:lnTo>
                  <a:pt x="120396" y="53594"/>
                </a:lnTo>
                <a:lnTo>
                  <a:pt x="120396" y="40513"/>
                </a:lnTo>
                <a:close/>
              </a:path>
              <a:path w="120650" h="53975">
                <a:moveTo>
                  <a:pt x="120396" y="0"/>
                </a:moveTo>
                <a:lnTo>
                  <a:pt x="0" y="0"/>
                </a:lnTo>
                <a:lnTo>
                  <a:pt x="0" y="13081"/>
                </a:lnTo>
                <a:lnTo>
                  <a:pt x="120396" y="13081"/>
                </a:lnTo>
                <a:lnTo>
                  <a:pt x="120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09644" y="3731514"/>
            <a:ext cx="195071" cy="136398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195262" y="745172"/>
            <a:ext cx="201295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Softmax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regression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95262" y="2460244"/>
            <a:ext cx="147193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Verdana"/>
                <a:cs typeface="Verdana"/>
              </a:rPr>
              <a:t>More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Accurate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973704" y="4124642"/>
            <a:ext cx="608330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20">
                <a:latin typeface="Courier New"/>
                <a:cs typeface="Courier New"/>
              </a:rPr>
              <a:t>model.compile(loss=SparseCrossEntropy(from_logits=True)</a:t>
            </a:r>
            <a:r>
              <a:rPr dirty="0" sz="1400" spc="275">
                <a:latin typeface="Courier New"/>
                <a:cs typeface="Courier New"/>
              </a:rPr>
              <a:t> </a:t>
            </a:r>
            <a:r>
              <a:rPr dirty="0" sz="1400" spc="-5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34998" y="2722389"/>
            <a:ext cx="1846435" cy="593690"/>
          </a:xfrm>
          <a:prstGeom prst="rect">
            <a:avLst/>
          </a:prstGeom>
        </p:spPr>
      </p:pic>
      <p:sp>
        <p:nvSpPr>
          <p:cNvPr id="29" name="object 29" descr=""/>
          <p:cNvSpPr/>
          <p:nvPr/>
        </p:nvSpPr>
        <p:spPr>
          <a:xfrm>
            <a:off x="2787269" y="1501647"/>
            <a:ext cx="208915" cy="240029"/>
          </a:xfrm>
          <a:custGeom>
            <a:avLst/>
            <a:gdLst/>
            <a:ahLst/>
            <a:cxnLst/>
            <a:rect l="l" t="t" r="r" b="b"/>
            <a:pathLst>
              <a:path w="208914" h="240030">
                <a:moveTo>
                  <a:pt x="0" y="205486"/>
                </a:moveTo>
                <a:lnTo>
                  <a:pt x="0" y="87122"/>
                </a:lnTo>
                <a:lnTo>
                  <a:pt x="0" y="83819"/>
                </a:lnTo>
                <a:lnTo>
                  <a:pt x="0" y="80644"/>
                </a:lnTo>
                <a:lnTo>
                  <a:pt x="381" y="77342"/>
                </a:lnTo>
                <a:lnTo>
                  <a:pt x="762" y="74040"/>
                </a:lnTo>
                <a:lnTo>
                  <a:pt x="1524" y="70865"/>
                </a:lnTo>
                <a:lnTo>
                  <a:pt x="2158" y="67563"/>
                </a:lnTo>
                <a:lnTo>
                  <a:pt x="4699" y="58927"/>
                </a:lnTo>
                <a:lnTo>
                  <a:pt x="5461" y="56768"/>
                </a:lnTo>
                <a:lnTo>
                  <a:pt x="6476" y="54990"/>
                </a:lnTo>
                <a:lnTo>
                  <a:pt x="7619" y="52831"/>
                </a:lnTo>
                <a:lnTo>
                  <a:pt x="8636" y="51053"/>
                </a:lnTo>
                <a:lnTo>
                  <a:pt x="9779" y="49275"/>
                </a:lnTo>
                <a:lnTo>
                  <a:pt x="11175" y="47498"/>
                </a:lnTo>
                <a:lnTo>
                  <a:pt x="12573" y="45719"/>
                </a:lnTo>
                <a:lnTo>
                  <a:pt x="14097" y="44196"/>
                </a:lnTo>
                <a:lnTo>
                  <a:pt x="15493" y="42417"/>
                </a:lnTo>
                <a:lnTo>
                  <a:pt x="16891" y="41021"/>
                </a:lnTo>
                <a:lnTo>
                  <a:pt x="18795" y="39497"/>
                </a:lnTo>
                <a:lnTo>
                  <a:pt x="22732" y="36322"/>
                </a:lnTo>
                <a:lnTo>
                  <a:pt x="56133" y="14731"/>
                </a:lnTo>
                <a:lnTo>
                  <a:pt x="60832" y="11811"/>
                </a:lnTo>
                <a:lnTo>
                  <a:pt x="65531" y="9651"/>
                </a:lnTo>
                <a:lnTo>
                  <a:pt x="70231" y="7492"/>
                </a:lnTo>
                <a:lnTo>
                  <a:pt x="75311" y="5334"/>
                </a:lnTo>
                <a:lnTo>
                  <a:pt x="80263" y="3555"/>
                </a:lnTo>
                <a:lnTo>
                  <a:pt x="92963" y="253"/>
                </a:lnTo>
                <a:lnTo>
                  <a:pt x="93599" y="253"/>
                </a:lnTo>
                <a:lnTo>
                  <a:pt x="94361" y="0"/>
                </a:lnTo>
                <a:lnTo>
                  <a:pt x="95123" y="0"/>
                </a:lnTo>
                <a:lnTo>
                  <a:pt x="95376" y="0"/>
                </a:lnTo>
                <a:lnTo>
                  <a:pt x="96138" y="0"/>
                </a:lnTo>
                <a:lnTo>
                  <a:pt x="96900" y="0"/>
                </a:lnTo>
                <a:lnTo>
                  <a:pt x="97536" y="253"/>
                </a:lnTo>
                <a:lnTo>
                  <a:pt x="97917" y="253"/>
                </a:lnTo>
                <a:lnTo>
                  <a:pt x="98679" y="253"/>
                </a:lnTo>
                <a:lnTo>
                  <a:pt x="99441" y="635"/>
                </a:lnTo>
                <a:lnTo>
                  <a:pt x="100075" y="635"/>
                </a:lnTo>
                <a:lnTo>
                  <a:pt x="100456" y="1015"/>
                </a:lnTo>
                <a:lnTo>
                  <a:pt x="101218" y="1015"/>
                </a:lnTo>
                <a:lnTo>
                  <a:pt x="101600" y="1397"/>
                </a:lnTo>
                <a:lnTo>
                  <a:pt x="102235" y="1777"/>
                </a:lnTo>
                <a:lnTo>
                  <a:pt x="102997" y="2159"/>
                </a:lnTo>
                <a:lnTo>
                  <a:pt x="103378" y="2412"/>
                </a:lnTo>
                <a:lnTo>
                  <a:pt x="104012" y="2793"/>
                </a:lnTo>
                <a:lnTo>
                  <a:pt x="104393" y="3175"/>
                </a:lnTo>
                <a:lnTo>
                  <a:pt x="104775" y="3555"/>
                </a:lnTo>
                <a:lnTo>
                  <a:pt x="105918" y="4317"/>
                </a:lnTo>
                <a:lnTo>
                  <a:pt x="107695" y="6476"/>
                </a:lnTo>
                <a:lnTo>
                  <a:pt x="109474" y="8636"/>
                </a:lnTo>
                <a:lnTo>
                  <a:pt x="111251" y="10413"/>
                </a:lnTo>
                <a:lnTo>
                  <a:pt x="115188" y="16510"/>
                </a:lnTo>
                <a:lnTo>
                  <a:pt x="122428" y="26162"/>
                </a:lnTo>
                <a:lnTo>
                  <a:pt x="137922" y="40259"/>
                </a:lnTo>
                <a:lnTo>
                  <a:pt x="141478" y="43179"/>
                </a:lnTo>
                <a:lnTo>
                  <a:pt x="145161" y="45974"/>
                </a:lnTo>
                <a:lnTo>
                  <a:pt x="148336" y="49275"/>
                </a:lnTo>
                <a:lnTo>
                  <a:pt x="174625" y="88900"/>
                </a:lnTo>
                <a:lnTo>
                  <a:pt x="189356" y="117348"/>
                </a:lnTo>
                <a:lnTo>
                  <a:pt x="192658" y="123443"/>
                </a:lnTo>
                <a:lnTo>
                  <a:pt x="195833" y="129159"/>
                </a:lnTo>
                <a:lnTo>
                  <a:pt x="198755" y="135254"/>
                </a:lnTo>
                <a:lnTo>
                  <a:pt x="204850" y="151511"/>
                </a:lnTo>
                <a:lnTo>
                  <a:pt x="205994" y="154686"/>
                </a:lnTo>
                <a:lnTo>
                  <a:pt x="206629" y="158368"/>
                </a:lnTo>
                <a:lnTo>
                  <a:pt x="207391" y="161925"/>
                </a:lnTo>
                <a:lnTo>
                  <a:pt x="208153" y="165226"/>
                </a:lnTo>
                <a:lnTo>
                  <a:pt x="208533" y="168782"/>
                </a:lnTo>
                <a:lnTo>
                  <a:pt x="208787" y="172338"/>
                </a:lnTo>
                <a:lnTo>
                  <a:pt x="208787" y="176022"/>
                </a:lnTo>
                <a:lnTo>
                  <a:pt x="208787" y="179577"/>
                </a:lnTo>
                <a:lnTo>
                  <a:pt x="208153" y="188213"/>
                </a:lnTo>
                <a:lnTo>
                  <a:pt x="207772" y="189991"/>
                </a:lnTo>
                <a:lnTo>
                  <a:pt x="207391" y="191769"/>
                </a:lnTo>
                <a:lnTo>
                  <a:pt x="206629" y="193675"/>
                </a:lnTo>
                <a:lnTo>
                  <a:pt x="206248" y="195452"/>
                </a:lnTo>
                <a:lnTo>
                  <a:pt x="205612" y="197230"/>
                </a:lnTo>
                <a:lnTo>
                  <a:pt x="204469" y="199009"/>
                </a:lnTo>
                <a:lnTo>
                  <a:pt x="203835" y="200787"/>
                </a:lnTo>
                <a:lnTo>
                  <a:pt x="203073" y="202564"/>
                </a:lnTo>
                <a:lnTo>
                  <a:pt x="201930" y="204088"/>
                </a:lnTo>
                <a:lnTo>
                  <a:pt x="200913" y="205866"/>
                </a:lnTo>
                <a:lnTo>
                  <a:pt x="199770" y="207263"/>
                </a:lnTo>
                <a:lnTo>
                  <a:pt x="196976" y="210565"/>
                </a:lnTo>
                <a:lnTo>
                  <a:pt x="194818" y="213105"/>
                </a:lnTo>
                <a:lnTo>
                  <a:pt x="192278" y="214884"/>
                </a:lnTo>
                <a:lnTo>
                  <a:pt x="189737" y="217042"/>
                </a:lnTo>
                <a:lnTo>
                  <a:pt x="187579" y="218821"/>
                </a:lnTo>
                <a:lnTo>
                  <a:pt x="184657" y="220599"/>
                </a:lnTo>
                <a:lnTo>
                  <a:pt x="182244" y="222376"/>
                </a:lnTo>
                <a:lnTo>
                  <a:pt x="146557" y="236092"/>
                </a:lnTo>
                <a:lnTo>
                  <a:pt x="104775" y="240029"/>
                </a:lnTo>
                <a:lnTo>
                  <a:pt x="56133" y="239013"/>
                </a:lnTo>
                <a:lnTo>
                  <a:pt x="54737" y="239013"/>
                </a:lnTo>
                <a:lnTo>
                  <a:pt x="53339" y="239013"/>
                </a:lnTo>
                <a:lnTo>
                  <a:pt x="51562" y="238632"/>
                </a:lnTo>
                <a:lnTo>
                  <a:pt x="50037" y="238632"/>
                </a:lnTo>
                <a:lnTo>
                  <a:pt x="48641" y="238251"/>
                </a:lnTo>
                <a:lnTo>
                  <a:pt x="47243" y="237871"/>
                </a:lnTo>
                <a:lnTo>
                  <a:pt x="45719" y="237489"/>
                </a:lnTo>
                <a:lnTo>
                  <a:pt x="44323" y="236854"/>
                </a:lnTo>
                <a:lnTo>
                  <a:pt x="42544" y="236474"/>
                </a:lnTo>
                <a:lnTo>
                  <a:pt x="41401" y="235712"/>
                </a:lnTo>
                <a:lnTo>
                  <a:pt x="40005" y="235076"/>
                </a:lnTo>
                <a:lnTo>
                  <a:pt x="38607" y="234314"/>
                </a:lnTo>
                <a:lnTo>
                  <a:pt x="37083" y="233552"/>
                </a:lnTo>
                <a:lnTo>
                  <a:pt x="36068" y="232537"/>
                </a:lnTo>
                <a:lnTo>
                  <a:pt x="34543" y="231775"/>
                </a:lnTo>
                <a:lnTo>
                  <a:pt x="33528" y="230759"/>
                </a:lnTo>
                <a:lnTo>
                  <a:pt x="32385" y="229615"/>
                </a:lnTo>
                <a:lnTo>
                  <a:pt x="30987" y="228600"/>
                </a:lnTo>
                <a:lnTo>
                  <a:pt x="29972" y="227456"/>
                </a:lnTo>
                <a:lnTo>
                  <a:pt x="29210" y="226440"/>
                </a:lnTo>
                <a:lnTo>
                  <a:pt x="28067" y="225298"/>
                </a:lnTo>
                <a:lnTo>
                  <a:pt x="27050" y="223900"/>
                </a:lnTo>
                <a:lnTo>
                  <a:pt x="26288" y="222757"/>
                </a:lnTo>
                <a:lnTo>
                  <a:pt x="25654" y="221361"/>
                </a:lnTo>
                <a:lnTo>
                  <a:pt x="23749" y="217804"/>
                </a:lnTo>
                <a:lnTo>
                  <a:pt x="16637" y="205486"/>
                </a:lnTo>
                <a:lnTo>
                  <a:pt x="13335" y="201167"/>
                </a:lnTo>
              </a:path>
            </a:pathLst>
          </a:custGeom>
          <a:ln w="17999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2712211" y="1972055"/>
            <a:ext cx="325755" cy="240665"/>
          </a:xfrm>
          <a:custGeom>
            <a:avLst/>
            <a:gdLst/>
            <a:ahLst/>
            <a:cxnLst/>
            <a:rect l="l" t="t" r="r" b="b"/>
            <a:pathLst>
              <a:path w="325755" h="240664">
                <a:moveTo>
                  <a:pt x="0" y="205612"/>
                </a:moveTo>
                <a:lnTo>
                  <a:pt x="0" y="87121"/>
                </a:lnTo>
                <a:lnTo>
                  <a:pt x="0" y="83946"/>
                </a:lnTo>
                <a:lnTo>
                  <a:pt x="0" y="80644"/>
                </a:lnTo>
                <a:lnTo>
                  <a:pt x="635" y="77469"/>
                </a:lnTo>
                <a:lnTo>
                  <a:pt x="1015" y="74168"/>
                </a:lnTo>
                <a:lnTo>
                  <a:pt x="2158" y="70993"/>
                </a:lnTo>
                <a:lnTo>
                  <a:pt x="3175" y="67691"/>
                </a:lnTo>
                <a:lnTo>
                  <a:pt x="7112" y="59055"/>
                </a:lnTo>
                <a:lnTo>
                  <a:pt x="8255" y="56895"/>
                </a:lnTo>
                <a:lnTo>
                  <a:pt x="10032" y="55118"/>
                </a:lnTo>
                <a:lnTo>
                  <a:pt x="11811" y="52958"/>
                </a:lnTo>
                <a:lnTo>
                  <a:pt x="21843" y="44323"/>
                </a:lnTo>
                <a:lnTo>
                  <a:pt x="24002" y="42544"/>
                </a:lnTo>
                <a:lnTo>
                  <a:pt x="87375" y="14858"/>
                </a:lnTo>
                <a:lnTo>
                  <a:pt x="102235" y="9779"/>
                </a:lnTo>
                <a:lnTo>
                  <a:pt x="109346" y="7619"/>
                </a:lnTo>
                <a:lnTo>
                  <a:pt x="117348" y="5461"/>
                </a:lnTo>
                <a:lnTo>
                  <a:pt x="124840" y="3682"/>
                </a:lnTo>
                <a:lnTo>
                  <a:pt x="144652" y="381"/>
                </a:lnTo>
                <a:lnTo>
                  <a:pt x="145795" y="381"/>
                </a:lnTo>
                <a:lnTo>
                  <a:pt x="146812" y="0"/>
                </a:lnTo>
                <a:lnTo>
                  <a:pt x="147955" y="0"/>
                </a:lnTo>
                <a:lnTo>
                  <a:pt x="148589" y="0"/>
                </a:lnTo>
                <a:lnTo>
                  <a:pt x="149732" y="0"/>
                </a:lnTo>
                <a:lnTo>
                  <a:pt x="150749" y="0"/>
                </a:lnTo>
                <a:lnTo>
                  <a:pt x="151892" y="381"/>
                </a:lnTo>
                <a:lnTo>
                  <a:pt x="152526" y="381"/>
                </a:lnTo>
                <a:lnTo>
                  <a:pt x="153669" y="381"/>
                </a:lnTo>
                <a:lnTo>
                  <a:pt x="154686" y="762"/>
                </a:lnTo>
                <a:lnTo>
                  <a:pt x="155829" y="762"/>
                </a:lnTo>
                <a:lnTo>
                  <a:pt x="156590" y="1143"/>
                </a:lnTo>
                <a:lnTo>
                  <a:pt x="157606" y="1143"/>
                </a:lnTo>
                <a:lnTo>
                  <a:pt x="157987" y="1524"/>
                </a:lnTo>
                <a:lnTo>
                  <a:pt x="159004" y="1905"/>
                </a:lnTo>
                <a:lnTo>
                  <a:pt x="160527" y="2158"/>
                </a:lnTo>
                <a:lnTo>
                  <a:pt x="160908" y="2539"/>
                </a:lnTo>
                <a:lnTo>
                  <a:pt x="161925" y="2920"/>
                </a:lnTo>
                <a:lnTo>
                  <a:pt x="162687" y="3301"/>
                </a:lnTo>
                <a:lnTo>
                  <a:pt x="163068" y="3682"/>
                </a:lnTo>
                <a:lnTo>
                  <a:pt x="164845" y="4318"/>
                </a:lnTo>
                <a:lnTo>
                  <a:pt x="167639" y="6476"/>
                </a:lnTo>
                <a:lnTo>
                  <a:pt x="170561" y="8636"/>
                </a:lnTo>
                <a:lnTo>
                  <a:pt x="173100" y="10541"/>
                </a:lnTo>
                <a:lnTo>
                  <a:pt x="214883" y="40386"/>
                </a:lnTo>
                <a:lnTo>
                  <a:pt x="226060" y="46100"/>
                </a:lnTo>
                <a:lnTo>
                  <a:pt x="231012" y="49402"/>
                </a:lnTo>
                <a:lnTo>
                  <a:pt x="272161" y="89026"/>
                </a:lnTo>
                <a:lnTo>
                  <a:pt x="294767" y="117475"/>
                </a:lnTo>
                <a:lnTo>
                  <a:pt x="318896" y="151637"/>
                </a:lnTo>
                <a:lnTo>
                  <a:pt x="322833" y="162051"/>
                </a:lnTo>
                <a:lnTo>
                  <a:pt x="324357" y="165354"/>
                </a:lnTo>
                <a:lnTo>
                  <a:pt x="324612" y="168910"/>
                </a:lnTo>
                <a:lnTo>
                  <a:pt x="325374" y="172466"/>
                </a:lnTo>
                <a:lnTo>
                  <a:pt x="325374" y="176149"/>
                </a:lnTo>
                <a:lnTo>
                  <a:pt x="325374" y="179705"/>
                </a:lnTo>
                <a:lnTo>
                  <a:pt x="324357" y="188341"/>
                </a:lnTo>
                <a:lnTo>
                  <a:pt x="323595" y="190119"/>
                </a:lnTo>
                <a:lnTo>
                  <a:pt x="322833" y="191896"/>
                </a:lnTo>
                <a:lnTo>
                  <a:pt x="321818" y="193675"/>
                </a:lnTo>
                <a:lnTo>
                  <a:pt x="321437" y="195580"/>
                </a:lnTo>
                <a:lnTo>
                  <a:pt x="320294" y="197357"/>
                </a:lnTo>
                <a:lnTo>
                  <a:pt x="318515" y="199136"/>
                </a:lnTo>
                <a:lnTo>
                  <a:pt x="317500" y="200913"/>
                </a:lnTo>
                <a:lnTo>
                  <a:pt x="316356" y="202692"/>
                </a:lnTo>
                <a:lnTo>
                  <a:pt x="314579" y="204216"/>
                </a:lnTo>
                <a:lnTo>
                  <a:pt x="312800" y="205994"/>
                </a:lnTo>
                <a:lnTo>
                  <a:pt x="311276" y="207391"/>
                </a:lnTo>
                <a:lnTo>
                  <a:pt x="306705" y="210693"/>
                </a:lnTo>
                <a:lnTo>
                  <a:pt x="303402" y="213232"/>
                </a:lnTo>
                <a:lnTo>
                  <a:pt x="299465" y="215011"/>
                </a:lnTo>
                <a:lnTo>
                  <a:pt x="295529" y="217169"/>
                </a:lnTo>
                <a:lnTo>
                  <a:pt x="292226" y="218948"/>
                </a:lnTo>
                <a:lnTo>
                  <a:pt x="287527" y="220725"/>
                </a:lnTo>
                <a:lnTo>
                  <a:pt x="283590" y="222504"/>
                </a:lnTo>
                <a:lnTo>
                  <a:pt x="273557" y="226187"/>
                </a:lnTo>
                <a:lnTo>
                  <a:pt x="264540" y="228600"/>
                </a:lnTo>
                <a:lnTo>
                  <a:pt x="255524" y="230758"/>
                </a:lnTo>
                <a:lnTo>
                  <a:pt x="246887" y="232918"/>
                </a:lnTo>
                <a:lnTo>
                  <a:pt x="195071" y="239141"/>
                </a:lnTo>
                <a:lnTo>
                  <a:pt x="163068" y="240156"/>
                </a:lnTo>
                <a:lnTo>
                  <a:pt x="87375" y="239141"/>
                </a:lnTo>
                <a:lnTo>
                  <a:pt x="85217" y="239141"/>
                </a:lnTo>
                <a:lnTo>
                  <a:pt x="83057" y="239141"/>
                </a:lnTo>
                <a:lnTo>
                  <a:pt x="80263" y="238760"/>
                </a:lnTo>
                <a:lnTo>
                  <a:pt x="78105" y="238760"/>
                </a:lnTo>
                <a:lnTo>
                  <a:pt x="75564" y="238379"/>
                </a:lnTo>
                <a:lnTo>
                  <a:pt x="73406" y="237998"/>
                </a:lnTo>
                <a:lnTo>
                  <a:pt x="71246" y="237617"/>
                </a:lnTo>
                <a:lnTo>
                  <a:pt x="69087" y="236981"/>
                </a:lnTo>
                <a:lnTo>
                  <a:pt x="66167" y="236600"/>
                </a:lnTo>
                <a:lnTo>
                  <a:pt x="64388" y="235838"/>
                </a:lnTo>
                <a:lnTo>
                  <a:pt x="62230" y="235076"/>
                </a:lnTo>
                <a:lnTo>
                  <a:pt x="60070" y="234442"/>
                </a:lnTo>
                <a:lnTo>
                  <a:pt x="57531" y="233680"/>
                </a:lnTo>
                <a:lnTo>
                  <a:pt x="56133" y="232663"/>
                </a:lnTo>
                <a:lnTo>
                  <a:pt x="53975" y="231901"/>
                </a:lnTo>
                <a:lnTo>
                  <a:pt x="52196" y="230758"/>
                </a:lnTo>
                <a:lnTo>
                  <a:pt x="50292" y="229743"/>
                </a:lnTo>
                <a:lnTo>
                  <a:pt x="48132" y="228600"/>
                </a:lnTo>
                <a:lnTo>
                  <a:pt x="46355" y="227583"/>
                </a:lnTo>
                <a:lnTo>
                  <a:pt x="45338" y="226441"/>
                </a:lnTo>
                <a:lnTo>
                  <a:pt x="43814" y="225425"/>
                </a:lnTo>
                <a:lnTo>
                  <a:pt x="42037" y="224027"/>
                </a:lnTo>
                <a:lnTo>
                  <a:pt x="41020" y="222885"/>
                </a:lnTo>
                <a:lnTo>
                  <a:pt x="39877" y="221487"/>
                </a:lnTo>
                <a:lnTo>
                  <a:pt x="36956" y="217805"/>
                </a:lnTo>
                <a:lnTo>
                  <a:pt x="25907" y="205612"/>
                </a:lnTo>
                <a:lnTo>
                  <a:pt x="20827" y="201294"/>
                </a:lnTo>
              </a:path>
            </a:pathLst>
          </a:custGeom>
          <a:ln w="17999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1" name="object 3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58520" y="4338611"/>
            <a:ext cx="1822386" cy="80772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4350003" y="599193"/>
            <a:ext cx="4163695" cy="1158875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1400">
                <a:latin typeface="Courier New"/>
                <a:cs typeface="Courier New"/>
              </a:rPr>
              <a:t>model</a:t>
            </a:r>
            <a:r>
              <a:rPr dirty="0" sz="1400" spc="-8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8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Sequential([</a:t>
            </a:r>
            <a:endParaRPr sz="1400">
              <a:latin typeface="Courier New"/>
              <a:cs typeface="Courier New"/>
            </a:endParaRPr>
          </a:p>
          <a:p>
            <a:pPr marL="222250" marR="5080">
              <a:lnSpc>
                <a:spcPct val="127400"/>
              </a:lnSpc>
              <a:spcBef>
                <a:spcPts val="185"/>
              </a:spcBef>
            </a:pPr>
            <a:r>
              <a:rPr dirty="0" sz="1400">
                <a:latin typeface="Courier New"/>
                <a:cs typeface="Courier New"/>
              </a:rPr>
              <a:t>Dense(units=25,</a:t>
            </a:r>
            <a:r>
              <a:rPr dirty="0" sz="1400" spc="-15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activation='relu') Dense(units=15,</a:t>
            </a:r>
            <a:r>
              <a:rPr dirty="0" sz="1400" spc="-114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activation='relu') Dense(units=10,</a:t>
            </a:r>
            <a:r>
              <a:rPr dirty="0" sz="1400" spc="-114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activation='softmax')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3526535" y="2294508"/>
            <a:ext cx="5337810" cy="173990"/>
          </a:xfrm>
          <a:custGeom>
            <a:avLst/>
            <a:gdLst/>
            <a:ahLst/>
            <a:cxnLst/>
            <a:rect l="l" t="t" r="r" b="b"/>
            <a:pathLst>
              <a:path w="5337809" h="173989">
                <a:moveTo>
                  <a:pt x="5317997" y="153669"/>
                </a:moveTo>
                <a:lnTo>
                  <a:pt x="5234559" y="153669"/>
                </a:lnTo>
                <a:lnTo>
                  <a:pt x="5267070" y="157479"/>
                </a:lnTo>
                <a:lnTo>
                  <a:pt x="5266436" y="157479"/>
                </a:lnTo>
                <a:lnTo>
                  <a:pt x="5280024" y="160019"/>
                </a:lnTo>
                <a:lnTo>
                  <a:pt x="5279770" y="160019"/>
                </a:lnTo>
                <a:lnTo>
                  <a:pt x="5304917" y="166369"/>
                </a:lnTo>
                <a:lnTo>
                  <a:pt x="5304663" y="166369"/>
                </a:lnTo>
                <a:lnTo>
                  <a:pt x="5313298" y="168909"/>
                </a:lnTo>
                <a:lnTo>
                  <a:pt x="5330570" y="173989"/>
                </a:lnTo>
                <a:lnTo>
                  <a:pt x="5335143" y="171450"/>
                </a:lnTo>
                <a:lnTo>
                  <a:pt x="5336413" y="167639"/>
                </a:lnTo>
                <a:lnTo>
                  <a:pt x="5337810" y="163829"/>
                </a:lnTo>
                <a:lnTo>
                  <a:pt x="5335270" y="158750"/>
                </a:lnTo>
                <a:lnTo>
                  <a:pt x="5317997" y="153669"/>
                </a:lnTo>
                <a:close/>
              </a:path>
              <a:path w="5337809" h="173989">
                <a:moveTo>
                  <a:pt x="98043" y="139700"/>
                </a:moveTo>
                <a:lnTo>
                  <a:pt x="34289" y="139700"/>
                </a:lnTo>
                <a:lnTo>
                  <a:pt x="27812" y="142239"/>
                </a:lnTo>
                <a:lnTo>
                  <a:pt x="22860" y="143509"/>
                </a:lnTo>
                <a:lnTo>
                  <a:pt x="18668" y="146050"/>
                </a:lnTo>
                <a:lnTo>
                  <a:pt x="19303" y="146050"/>
                </a:lnTo>
                <a:lnTo>
                  <a:pt x="12446" y="148589"/>
                </a:lnTo>
                <a:lnTo>
                  <a:pt x="9905" y="148589"/>
                </a:lnTo>
                <a:lnTo>
                  <a:pt x="5587" y="149859"/>
                </a:lnTo>
                <a:lnTo>
                  <a:pt x="2159" y="151129"/>
                </a:lnTo>
                <a:lnTo>
                  <a:pt x="0" y="154939"/>
                </a:lnTo>
                <a:lnTo>
                  <a:pt x="1777" y="161289"/>
                </a:lnTo>
                <a:lnTo>
                  <a:pt x="5334" y="163829"/>
                </a:lnTo>
                <a:lnTo>
                  <a:pt x="8889" y="162559"/>
                </a:lnTo>
                <a:lnTo>
                  <a:pt x="13208" y="161289"/>
                </a:lnTo>
                <a:lnTo>
                  <a:pt x="16637" y="161289"/>
                </a:lnTo>
                <a:lnTo>
                  <a:pt x="23494" y="158750"/>
                </a:lnTo>
                <a:lnTo>
                  <a:pt x="24002" y="158750"/>
                </a:lnTo>
                <a:lnTo>
                  <a:pt x="28321" y="157479"/>
                </a:lnTo>
                <a:lnTo>
                  <a:pt x="33527" y="154939"/>
                </a:lnTo>
                <a:lnTo>
                  <a:pt x="32892" y="154939"/>
                </a:lnTo>
                <a:lnTo>
                  <a:pt x="38608" y="153669"/>
                </a:lnTo>
                <a:lnTo>
                  <a:pt x="39115" y="153669"/>
                </a:lnTo>
                <a:lnTo>
                  <a:pt x="45338" y="151129"/>
                </a:lnTo>
                <a:lnTo>
                  <a:pt x="44703" y="151129"/>
                </a:lnTo>
                <a:lnTo>
                  <a:pt x="57658" y="147319"/>
                </a:lnTo>
                <a:lnTo>
                  <a:pt x="66675" y="144779"/>
                </a:lnTo>
                <a:lnTo>
                  <a:pt x="71564" y="144779"/>
                </a:lnTo>
                <a:lnTo>
                  <a:pt x="87756" y="140969"/>
                </a:lnTo>
                <a:lnTo>
                  <a:pt x="87249" y="140969"/>
                </a:lnTo>
                <a:lnTo>
                  <a:pt x="98043" y="139700"/>
                </a:lnTo>
                <a:close/>
              </a:path>
              <a:path w="5337809" h="173989">
                <a:moveTo>
                  <a:pt x="5309235" y="151129"/>
                </a:moveTo>
                <a:lnTo>
                  <a:pt x="5200269" y="151129"/>
                </a:lnTo>
                <a:lnTo>
                  <a:pt x="5219445" y="152400"/>
                </a:lnTo>
                <a:lnTo>
                  <a:pt x="5234940" y="153669"/>
                </a:lnTo>
                <a:lnTo>
                  <a:pt x="5317870" y="153669"/>
                </a:lnTo>
                <a:lnTo>
                  <a:pt x="5309235" y="151129"/>
                </a:lnTo>
                <a:close/>
              </a:path>
              <a:path w="5337809" h="173989">
                <a:moveTo>
                  <a:pt x="5283835" y="144779"/>
                </a:moveTo>
                <a:lnTo>
                  <a:pt x="5084698" y="144779"/>
                </a:lnTo>
                <a:lnTo>
                  <a:pt x="5122671" y="147319"/>
                </a:lnTo>
                <a:lnTo>
                  <a:pt x="5136895" y="148589"/>
                </a:lnTo>
                <a:lnTo>
                  <a:pt x="5181345" y="148589"/>
                </a:lnTo>
                <a:lnTo>
                  <a:pt x="5200522" y="151129"/>
                </a:lnTo>
                <a:lnTo>
                  <a:pt x="5308981" y="151129"/>
                </a:lnTo>
                <a:lnTo>
                  <a:pt x="5283835" y="144779"/>
                </a:lnTo>
                <a:close/>
              </a:path>
              <a:path w="5337809" h="173989">
                <a:moveTo>
                  <a:pt x="5181345" y="148589"/>
                </a:moveTo>
                <a:lnTo>
                  <a:pt x="5166614" y="148589"/>
                </a:lnTo>
                <a:lnTo>
                  <a:pt x="5181854" y="149859"/>
                </a:lnTo>
                <a:lnTo>
                  <a:pt x="5181345" y="148589"/>
                </a:lnTo>
                <a:close/>
              </a:path>
              <a:path w="5337809" h="173989">
                <a:moveTo>
                  <a:pt x="71564" y="144779"/>
                </a:moveTo>
                <a:lnTo>
                  <a:pt x="66675" y="144779"/>
                </a:lnTo>
                <a:lnTo>
                  <a:pt x="66166" y="146050"/>
                </a:lnTo>
                <a:lnTo>
                  <a:pt x="71564" y="144779"/>
                </a:lnTo>
                <a:close/>
              </a:path>
              <a:path w="5337809" h="173989">
                <a:moveTo>
                  <a:pt x="5269738" y="140969"/>
                </a:moveTo>
                <a:lnTo>
                  <a:pt x="5000624" y="140969"/>
                </a:lnTo>
                <a:lnTo>
                  <a:pt x="5019294" y="142239"/>
                </a:lnTo>
                <a:lnTo>
                  <a:pt x="5042662" y="143509"/>
                </a:lnTo>
                <a:lnTo>
                  <a:pt x="5065775" y="143509"/>
                </a:lnTo>
                <a:lnTo>
                  <a:pt x="5084445" y="144779"/>
                </a:lnTo>
                <a:lnTo>
                  <a:pt x="5283454" y="144779"/>
                </a:lnTo>
                <a:lnTo>
                  <a:pt x="5269738" y="140969"/>
                </a:lnTo>
                <a:close/>
              </a:path>
              <a:path w="5337809" h="173989">
                <a:moveTo>
                  <a:pt x="5237098" y="135889"/>
                </a:moveTo>
                <a:lnTo>
                  <a:pt x="4821936" y="135889"/>
                </a:lnTo>
                <a:lnTo>
                  <a:pt x="4947158" y="138429"/>
                </a:lnTo>
                <a:lnTo>
                  <a:pt x="4964557" y="138429"/>
                </a:lnTo>
                <a:lnTo>
                  <a:pt x="5001006" y="140969"/>
                </a:lnTo>
                <a:lnTo>
                  <a:pt x="5269484" y="140969"/>
                </a:lnTo>
                <a:lnTo>
                  <a:pt x="5237098" y="135889"/>
                </a:lnTo>
                <a:close/>
              </a:path>
              <a:path w="5337809" h="173989">
                <a:moveTo>
                  <a:pt x="124078" y="137159"/>
                </a:moveTo>
                <a:lnTo>
                  <a:pt x="39624" y="137159"/>
                </a:lnTo>
                <a:lnTo>
                  <a:pt x="33527" y="139700"/>
                </a:lnTo>
                <a:lnTo>
                  <a:pt x="97789" y="139700"/>
                </a:lnTo>
                <a:lnTo>
                  <a:pt x="124078" y="137159"/>
                </a:lnTo>
                <a:close/>
              </a:path>
              <a:path w="5337809" h="173989">
                <a:moveTo>
                  <a:pt x="302767" y="120650"/>
                </a:moveTo>
                <a:lnTo>
                  <a:pt x="135000" y="120650"/>
                </a:lnTo>
                <a:lnTo>
                  <a:pt x="122809" y="121919"/>
                </a:lnTo>
                <a:lnTo>
                  <a:pt x="122554" y="121919"/>
                </a:lnTo>
                <a:lnTo>
                  <a:pt x="96265" y="124459"/>
                </a:lnTo>
                <a:lnTo>
                  <a:pt x="96012" y="124459"/>
                </a:lnTo>
                <a:lnTo>
                  <a:pt x="85216" y="125729"/>
                </a:lnTo>
                <a:lnTo>
                  <a:pt x="84709" y="125729"/>
                </a:lnTo>
                <a:lnTo>
                  <a:pt x="63118" y="130809"/>
                </a:lnTo>
                <a:lnTo>
                  <a:pt x="62484" y="130809"/>
                </a:lnTo>
                <a:lnTo>
                  <a:pt x="40639" y="137159"/>
                </a:lnTo>
                <a:lnTo>
                  <a:pt x="136271" y="137159"/>
                </a:lnTo>
                <a:lnTo>
                  <a:pt x="166115" y="134619"/>
                </a:lnTo>
                <a:lnTo>
                  <a:pt x="179704" y="133350"/>
                </a:lnTo>
                <a:lnTo>
                  <a:pt x="180086" y="133350"/>
                </a:lnTo>
                <a:lnTo>
                  <a:pt x="213867" y="129539"/>
                </a:lnTo>
                <a:lnTo>
                  <a:pt x="229362" y="128269"/>
                </a:lnTo>
                <a:lnTo>
                  <a:pt x="266446" y="123189"/>
                </a:lnTo>
                <a:lnTo>
                  <a:pt x="266191" y="123189"/>
                </a:lnTo>
                <a:lnTo>
                  <a:pt x="302767" y="120650"/>
                </a:lnTo>
                <a:close/>
              </a:path>
              <a:path w="5337809" h="173989">
                <a:moveTo>
                  <a:pt x="4740910" y="115569"/>
                </a:moveTo>
                <a:lnTo>
                  <a:pt x="4492752" y="115569"/>
                </a:lnTo>
                <a:lnTo>
                  <a:pt x="4539107" y="120650"/>
                </a:lnTo>
                <a:lnTo>
                  <a:pt x="4557395" y="121919"/>
                </a:lnTo>
                <a:lnTo>
                  <a:pt x="4557648" y="121919"/>
                </a:lnTo>
                <a:lnTo>
                  <a:pt x="4595875" y="125729"/>
                </a:lnTo>
                <a:lnTo>
                  <a:pt x="4615688" y="128269"/>
                </a:lnTo>
                <a:lnTo>
                  <a:pt x="4740274" y="134619"/>
                </a:lnTo>
                <a:lnTo>
                  <a:pt x="4759960" y="134619"/>
                </a:lnTo>
                <a:lnTo>
                  <a:pt x="4780153" y="135889"/>
                </a:lnTo>
                <a:lnTo>
                  <a:pt x="5236971" y="135889"/>
                </a:lnTo>
                <a:lnTo>
                  <a:pt x="5221478" y="133350"/>
                </a:lnTo>
                <a:lnTo>
                  <a:pt x="5221096" y="133350"/>
                </a:lnTo>
                <a:lnTo>
                  <a:pt x="5182870" y="130809"/>
                </a:lnTo>
                <a:lnTo>
                  <a:pt x="5167248" y="129539"/>
                </a:lnTo>
                <a:lnTo>
                  <a:pt x="5137785" y="128269"/>
                </a:lnTo>
                <a:lnTo>
                  <a:pt x="5123434" y="128269"/>
                </a:lnTo>
                <a:lnTo>
                  <a:pt x="5104638" y="127000"/>
                </a:lnTo>
                <a:lnTo>
                  <a:pt x="5104892" y="127000"/>
                </a:lnTo>
                <a:lnTo>
                  <a:pt x="5085715" y="125729"/>
                </a:lnTo>
                <a:lnTo>
                  <a:pt x="5085969" y="125729"/>
                </a:lnTo>
                <a:lnTo>
                  <a:pt x="5067172" y="124459"/>
                </a:lnTo>
                <a:lnTo>
                  <a:pt x="5043550" y="123189"/>
                </a:lnTo>
                <a:lnTo>
                  <a:pt x="5020818" y="123189"/>
                </a:lnTo>
                <a:lnTo>
                  <a:pt x="5002021" y="120650"/>
                </a:lnTo>
                <a:lnTo>
                  <a:pt x="4965319" y="119379"/>
                </a:lnTo>
                <a:lnTo>
                  <a:pt x="4947666" y="119379"/>
                </a:lnTo>
                <a:lnTo>
                  <a:pt x="4900675" y="118109"/>
                </a:lnTo>
                <a:lnTo>
                  <a:pt x="4877943" y="118109"/>
                </a:lnTo>
                <a:lnTo>
                  <a:pt x="4822190" y="116839"/>
                </a:lnTo>
                <a:lnTo>
                  <a:pt x="4800599" y="116839"/>
                </a:lnTo>
                <a:lnTo>
                  <a:pt x="4740910" y="115569"/>
                </a:lnTo>
                <a:close/>
              </a:path>
              <a:path w="5337809" h="173989">
                <a:moveTo>
                  <a:pt x="360425" y="116839"/>
                </a:moveTo>
                <a:lnTo>
                  <a:pt x="178308" y="116839"/>
                </a:lnTo>
                <a:lnTo>
                  <a:pt x="134874" y="120650"/>
                </a:lnTo>
                <a:lnTo>
                  <a:pt x="302513" y="120650"/>
                </a:lnTo>
                <a:lnTo>
                  <a:pt x="322325" y="118109"/>
                </a:lnTo>
                <a:lnTo>
                  <a:pt x="340233" y="118109"/>
                </a:lnTo>
                <a:lnTo>
                  <a:pt x="360425" y="116839"/>
                </a:lnTo>
                <a:close/>
              </a:path>
              <a:path w="5337809" h="173989">
                <a:moveTo>
                  <a:pt x="862584" y="118109"/>
                </a:moveTo>
                <a:lnTo>
                  <a:pt x="718692" y="118109"/>
                </a:lnTo>
                <a:lnTo>
                  <a:pt x="743458" y="119379"/>
                </a:lnTo>
                <a:lnTo>
                  <a:pt x="840613" y="119379"/>
                </a:lnTo>
                <a:lnTo>
                  <a:pt x="862584" y="118109"/>
                </a:lnTo>
                <a:close/>
              </a:path>
              <a:path w="5337809" h="173989">
                <a:moveTo>
                  <a:pt x="1101978" y="116839"/>
                </a:moveTo>
                <a:lnTo>
                  <a:pt x="650493" y="116839"/>
                </a:lnTo>
                <a:lnTo>
                  <a:pt x="673862" y="118109"/>
                </a:lnTo>
                <a:lnTo>
                  <a:pt x="1073530" y="118109"/>
                </a:lnTo>
                <a:lnTo>
                  <a:pt x="1101978" y="116839"/>
                </a:lnTo>
                <a:close/>
              </a:path>
              <a:path w="5337809" h="173989">
                <a:moveTo>
                  <a:pt x="1206246" y="116839"/>
                </a:moveTo>
                <a:lnTo>
                  <a:pt x="1155064" y="116839"/>
                </a:lnTo>
                <a:lnTo>
                  <a:pt x="1180973" y="118109"/>
                </a:lnTo>
                <a:lnTo>
                  <a:pt x="1206246" y="116839"/>
                </a:lnTo>
                <a:close/>
              </a:path>
              <a:path w="5337809" h="173989">
                <a:moveTo>
                  <a:pt x="1471294" y="116839"/>
                </a:moveTo>
                <a:lnTo>
                  <a:pt x="1269873" y="116839"/>
                </a:lnTo>
                <a:lnTo>
                  <a:pt x="1292605" y="118109"/>
                </a:lnTo>
                <a:lnTo>
                  <a:pt x="1443863" y="118109"/>
                </a:lnTo>
                <a:lnTo>
                  <a:pt x="1471294" y="116839"/>
                </a:lnTo>
                <a:close/>
              </a:path>
              <a:path w="5337809" h="173989">
                <a:moveTo>
                  <a:pt x="1732661" y="106679"/>
                </a:moveTo>
                <a:lnTo>
                  <a:pt x="264540" y="106679"/>
                </a:lnTo>
                <a:lnTo>
                  <a:pt x="227456" y="111759"/>
                </a:lnTo>
                <a:lnTo>
                  <a:pt x="211897" y="113037"/>
                </a:lnTo>
                <a:lnTo>
                  <a:pt x="178180" y="116839"/>
                </a:lnTo>
                <a:lnTo>
                  <a:pt x="360299" y="116839"/>
                </a:lnTo>
                <a:lnTo>
                  <a:pt x="380491" y="115569"/>
                </a:lnTo>
                <a:lnTo>
                  <a:pt x="398652" y="114300"/>
                </a:lnTo>
                <a:lnTo>
                  <a:pt x="460121" y="114300"/>
                </a:lnTo>
                <a:lnTo>
                  <a:pt x="481838" y="113037"/>
                </a:lnTo>
                <a:lnTo>
                  <a:pt x="481711" y="113029"/>
                </a:lnTo>
                <a:lnTo>
                  <a:pt x="1600962" y="113029"/>
                </a:lnTo>
                <a:lnTo>
                  <a:pt x="1678559" y="109219"/>
                </a:lnTo>
                <a:lnTo>
                  <a:pt x="1678431" y="109219"/>
                </a:lnTo>
                <a:lnTo>
                  <a:pt x="1732661" y="106679"/>
                </a:lnTo>
                <a:close/>
              </a:path>
              <a:path w="5337809" h="173989">
                <a:moveTo>
                  <a:pt x="1577466" y="113029"/>
                </a:moveTo>
                <a:lnTo>
                  <a:pt x="481838" y="113037"/>
                </a:lnTo>
                <a:lnTo>
                  <a:pt x="503681" y="114300"/>
                </a:lnTo>
                <a:lnTo>
                  <a:pt x="566292" y="114300"/>
                </a:lnTo>
                <a:lnTo>
                  <a:pt x="586104" y="115569"/>
                </a:lnTo>
                <a:lnTo>
                  <a:pt x="630681" y="116839"/>
                </a:lnTo>
                <a:lnTo>
                  <a:pt x="1522729" y="116839"/>
                </a:lnTo>
                <a:lnTo>
                  <a:pt x="1550035" y="115569"/>
                </a:lnTo>
                <a:lnTo>
                  <a:pt x="1577466" y="113029"/>
                </a:lnTo>
                <a:close/>
              </a:path>
              <a:path w="5337809" h="173989">
                <a:moveTo>
                  <a:pt x="4541266" y="101600"/>
                </a:moveTo>
                <a:lnTo>
                  <a:pt x="4393311" y="101600"/>
                </a:lnTo>
                <a:lnTo>
                  <a:pt x="4414900" y="105409"/>
                </a:lnTo>
                <a:lnTo>
                  <a:pt x="4415282" y="105409"/>
                </a:lnTo>
                <a:lnTo>
                  <a:pt x="4442587" y="109219"/>
                </a:lnTo>
                <a:lnTo>
                  <a:pt x="4470399" y="111759"/>
                </a:lnTo>
                <a:lnTo>
                  <a:pt x="4470145" y="111759"/>
                </a:lnTo>
                <a:lnTo>
                  <a:pt x="4492370" y="115569"/>
                </a:lnTo>
                <a:lnTo>
                  <a:pt x="4717415" y="115569"/>
                </a:lnTo>
                <a:lnTo>
                  <a:pt x="4670933" y="113029"/>
                </a:lnTo>
                <a:lnTo>
                  <a:pt x="4643755" y="110489"/>
                </a:lnTo>
                <a:lnTo>
                  <a:pt x="4617085" y="109219"/>
                </a:lnTo>
                <a:lnTo>
                  <a:pt x="4617339" y="109219"/>
                </a:lnTo>
                <a:lnTo>
                  <a:pt x="4597527" y="107950"/>
                </a:lnTo>
                <a:lnTo>
                  <a:pt x="4559427" y="104139"/>
                </a:lnTo>
                <a:lnTo>
                  <a:pt x="4541266" y="101600"/>
                </a:lnTo>
                <a:close/>
              </a:path>
              <a:path w="5337809" h="173989">
                <a:moveTo>
                  <a:pt x="1052322" y="100329"/>
                </a:moveTo>
                <a:lnTo>
                  <a:pt x="339216" y="100329"/>
                </a:lnTo>
                <a:lnTo>
                  <a:pt x="301243" y="102869"/>
                </a:lnTo>
                <a:lnTo>
                  <a:pt x="300989" y="102869"/>
                </a:lnTo>
                <a:lnTo>
                  <a:pt x="281559" y="105409"/>
                </a:lnTo>
                <a:lnTo>
                  <a:pt x="264794" y="106679"/>
                </a:lnTo>
                <a:lnTo>
                  <a:pt x="1732534" y="106679"/>
                </a:lnTo>
                <a:lnTo>
                  <a:pt x="1834641" y="101600"/>
                </a:lnTo>
                <a:lnTo>
                  <a:pt x="1073658" y="101600"/>
                </a:lnTo>
                <a:lnTo>
                  <a:pt x="1052322" y="100329"/>
                </a:lnTo>
                <a:close/>
              </a:path>
              <a:path w="5337809" h="173989">
                <a:moveTo>
                  <a:pt x="1917318" y="95250"/>
                </a:moveTo>
                <a:lnTo>
                  <a:pt x="1627504" y="95250"/>
                </a:lnTo>
                <a:lnTo>
                  <a:pt x="1600453" y="96519"/>
                </a:lnTo>
                <a:lnTo>
                  <a:pt x="1522349" y="100329"/>
                </a:lnTo>
                <a:lnTo>
                  <a:pt x="1498473" y="100329"/>
                </a:lnTo>
                <a:lnTo>
                  <a:pt x="1470914" y="101600"/>
                </a:lnTo>
                <a:lnTo>
                  <a:pt x="1834514" y="101600"/>
                </a:lnTo>
                <a:lnTo>
                  <a:pt x="1862963" y="99059"/>
                </a:lnTo>
                <a:lnTo>
                  <a:pt x="1891411" y="97789"/>
                </a:lnTo>
                <a:lnTo>
                  <a:pt x="1891664" y="97789"/>
                </a:lnTo>
                <a:lnTo>
                  <a:pt x="1917318" y="95250"/>
                </a:lnTo>
                <a:close/>
              </a:path>
              <a:path w="5337809" h="173989">
                <a:moveTo>
                  <a:pt x="4396105" y="83819"/>
                </a:moveTo>
                <a:lnTo>
                  <a:pt x="4249546" y="83819"/>
                </a:lnTo>
                <a:lnTo>
                  <a:pt x="4277614" y="86359"/>
                </a:lnTo>
                <a:lnTo>
                  <a:pt x="4299204" y="90169"/>
                </a:lnTo>
                <a:lnTo>
                  <a:pt x="4320413" y="92709"/>
                </a:lnTo>
                <a:lnTo>
                  <a:pt x="4343145" y="95250"/>
                </a:lnTo>
                <a:lnTo>
                  <a:pt x="4368292" y="99059"/>
                </a:lnTo>
                <a:lnTo>
                  <a:pt x="4393565" y="101600"/>
                </a:lnTo>
                <a:lnTo>
                  <a:pt x="4541139" y="101600"/>
                </a:lnTo>
                <a:lnTo>
                  <a:pt x="4494784" y="96519"/>
                </a:lnTo>
                <a:lnTo>
                  <a:pt x="4495038" y="96519"/>
                </a:lnTo>
                <a:lnTo>
                  <a:pt x="4472686" y="93979"/>
                </a:lnTo>
                <a:lnTo>
                  <a:pt x="4472432" y="93979"/>
                </a:lnTo>
                <a:lnTo>
                  <a:pt x="4444745" y="90169"/>
                </a:lnTo>
                <a:lnTo>
                  <a:pt x="4417441" y="87629"/>
                </a:lnTo>
                <a:lnTo>
                  <a:pt x="4417695" y="87629"/>
                </a:lnTo>
                <a:lnTo>
                  <a:pt x="4396105" y="83819"/>
                </a:lnTo>
                <a:close/>
              </a:path>
              <a:path w="5337809" h="173989">
                <a:moveTo>
                  <a:pt x="608838" y="97789"/>
                </a:moveTo>
                <a:lnTo>
                  <a:pt x="379729" y="97789"/>
                </a:lnTo>
                <a:lnTo>
                  <a:pt x="339089" y="100329"/>
                </a:lnTo>
                <a:lnTo>
                  <a:pt x="674369" y="100329"/>
                </a:lnTo>
                <a:lnTo>
                  <a:pt x="651001" y="99059"/>
                </a:lnTo>
                <a:lnTo>
                  <a:pt x="631189" y="99059"/>
                </a:lnTo>
                <a:lnTo>
                  <a:pt x="608838" y="97789"/>
                </a:lnTo>
                <a:close/>
              </a:path>
              <a:path w="5337809" h="173989">
                <a:moveTo>
                  <a:pt x="544956" y="96519"/>
                </a:moveTo>
                <a:lnTo>
                  <a:pt x="440689" y="96519"/>
                </a:lnTo>
                <a:lnTo>
                  <a:pt x="398272" y="97789"/>
                </a:lnTo>
                <a:lnTo>
                  <a:pt x="586613" y="97789"/>
                </a:lnTo>
                <a:lnTo>
                  <a:pt x="544956" y="96519"/>
                </a:lnTo>
                <a:close/>
              </a:path>
              <a:path w="5337809" h="173989">
                <a:moveTo>
                  <a:pt x="1755139" y="88900"/>
                </a:moveTo>
                <a:lnTo>
                  <a:pt x="1704721" y="91439"/>
                </a:lnTo>
                <a:lnTo>
                  <a:pt x="1627377" y="95250"/>
                </a:lnTo>
                <a:lnTo>
                  <a:pt x="1917191" y="95250"/>
                </a:lnTo>
                <a:lnTo>
                  <a:pt x="1946402" y="92709"/>
                </a:lnTo>
                <a:lnTo>
                  <a:pt x="1966298" y="90169"/>
                </a:lnTo>
                <a:lnTo>
                  <a:pt x="1755139" y="90169"/>
                </a:lnTo>
                <a:lnTo>
                  <a:pt x="1755139" y="88900"/>
                </a:lnTo>
                <a:close/>
              </a:path>
              <a:path w="5337809" h="173989">
                <a:moveTo>
                  <a:pt x="3300221" y="0"/>
                </a:moveTo>
                <a:lnTo>
                  <a:pt x="3022727" y="0"/>
                </a:lnTo>
                <a:lnTo>
                  <a:pt x="2989071" y="1269"/>
                </a:lnTo>
                <a:lnTo>
                  <a:pt x="2955290" y="1269"/>
                </a:lnTo>
                <a:lnTo>
                  <a:pt x="2757424" y="8889"/>
                </a:lnTo>
                <a:lnTo>
                  <a:pt x="2726690" y="11429"/>
                </a:lnTo>
                <a:lnTo>
                  <a:pt x="2658364" y="15239"/>
                </a:lnTo>
                <a:lnTo>
                  <a:pt x="2558923" y="22859"/>
                </a:lnTo>
                <a:lnTo>
                  <a:pt x="2494915" y="25400"/>
                </a:lnTo>
                <a:lnTo>
                  <a:pt x="2461387" y="27939"/>
                </a:lnTo>
                <a:lnTo>
                  <a:pt x="2432558" y="29209"/>
                </a:lnTo>
                <a:lnTo>
                  <a:pt x="2399918" y="31750"/>
                </a:lnTo>
                <a:lnTo>
                  <a:pt x="2367788" y="33019"/>
                </a:lnTo>
                <a:lnTo>
                  <a:pt x="2367534" y="33019"/>
                </a:lnTo>
                <a:lnTo>
                  <a:pt x="2339466" y="35559"/>
                </a:lnTo>
                <a:lnTo>
                  <a:pt x="2246884" y="43179"/>
                </a:lnTo>
                <a:lnTo>
                  <a:pt x="2214499" y="46989"/>
                </a:lnTo>
                <a:lnTo>
                  <a:pt x="2182367" y="50800"/>
                </a:lnTo>
                <a:lnTo>
                  <a:pt x="2153919" y="53339"/>
                </a:lnTo>
                <a:lnTo>
                  <a:pt x="2090547" y="60959"/>
                </a:lnTo>
                <a:lnTo>
                  <a:pt x="2062861" y="63500"/>
                </a:lnTo>
                <a:lnTo>
                  <a:pt x="2001265" y="71119"/>
                </a:lnTo>
                <a:lnTo>
                  <a:pt x="1974723" y="73659"/>
                </a:lnTo>
                <a:lnTo>
                  <a:pt x="1944877" y="76200"/>
                </a:lnTo>
                <a:lnTo>
                  <a:pt x="1915794" y="78739"/>
                </a:lnTo>
                <a:lnTo>
                  <a:pt x="1890140" y="81279"/>
                </a:lnTo>
                <a:lnTo>
                  <a:pt x="1890394" y="81279"/>
                </a:lnTo>
                <a:lnTo>
                  <a:pt x="1861947" y="82550"/>
                </a:lnTo>
                <a:lnTo>
                  <a:pt x="1833499" y="85089"/>
                </a:lnTo>
                <a:lnTo>
                  <a:pt x="1809368" y="86359"/>
                </a:lnTo>
                <a:lnTo>
                  <a:pt x="1809496" y="86359"/>
                </a:lnTo>
                <a:lnTo>
                  <a:pt x="1782190" y="87629"/>
                </a:lnTo>
                <a:lnTo>
                  <a:pt x="1755139" y="90169"/>
                </a:lnTo>
                <a:lnTo>
                  <a:pt x="1966298" y="90169"/>
                </a:lnTo>
                <a:lnTo>
                  <a:pt x="1976247" y="88900"/>
                </a:lnTo>
                <a:lnTo>
                  <a:pt x="2002916" y="86359"/>
                </a:lnTo>
                <a:lnTo>
                  <a:pt x="2033651" y="83819"/>
                </a:lnTo>
                <a:lnTo>
                  <a:pt x="2064639" y="80009"/>
                </a:lnTo>
                <a:lnTo>
                  <a:pt x="2092325" y="77469"/>
                </a:lnTo>
                <a:lnTo>
                  <a:pt x="2124075" y="73659"/>
                </a:lnTo>
                <a:lnTo>
                  <a:pt x="2184146" y="67309"/>
                </a:lnTo>
                <a:lnTo>
                  <a:pt x="2216150" y="63500"/>
                </a:lnTo>
                <a:lnTo>
                  <a:pt x="2276983" y="57150"/>
                </a:lnTo>
                <a:lnTo>
                  <a:pt x="2276729" y="57150"/>
                </a:lnTo>
                <a:lnTo>
                  <a:pt x="2340864" y="52069"/>
                </a:lnTo>
                <a:lnTo>
                  <a:pt x="2369058" y="49529"/>
                </a:lnTo>
                <a:lnTo>
                  <a:pt x="2368804" y="49529"/>
                </a:lnTo>
                <a:lnTo>
                  <a:pt x="2400808" y="48259"/>
                </a:lnTo>
                <a:lnTo>
                  <a:pt x="2433574" y="45719"/>
                </a:lnTo>
                <a:lnTo>
                  <a:pt x="2462403" y="44450"/>
                </a:lnTo>
                <a:lnTo>
                  <a:pt x="2495930" y="41909"/>
                </a:lnTo>
                <a:lnTo>
                  <a:pt x="2529331" y="40639"/>
                </a:lnTo>
                <a:lnTo>
                  <a:pt x="2594102" y="35559"/>
                </a:lnTo>
                <a:lnTo>
                  <a:pt x="2727705" y="27939"/>
                </a:lnTo>
                <a:lnTo>
                  <a:pt x="2758313" y="25400"/>
                </a:lnTo>
                <a:lnTo>
                  <a:pt x="2792476" y="24129"/>
                </a:lnTo>
                <a:lnTo>
                  <a:pt x="2826512" y="21589"/>
                </a:lnTo>
                <a:lnTo>
                  <a:pt x="2856865" y="20319"/>
                </a:lnTo>
                <a:lnTo>
                  <a:pt x="2891281" y="19050"/>
                </a:lnTo>
                <a:lnTo>
                  <a:pt x="2925444" y="19050"/>
                </a:lnTo>
                <a:lnTo>
                  <a:pt x="2989453" y="16509"/>
                </a:lnTo>
                <a:lnTo>
                  <a:pt x="3613023" y="16509"/>
                </a:lnTo>
                <a:lnTo>
                  <a:pt x="3584066" y="15239"/>
                </a:lnTo>
                <a:lnTo>
                  <a:pt x="3558159" y="12700"/>
                </a:lnTo>
                <a:lnTo>
                  <a:pt x="3474592" y="8889"/>
                </a:lnTo>
                <a:lnTo>
                  <a:pt x="3445129" y="6350"/>
                </a:lnTo>
                <a:lnTo>
                  <a:pt x="3300221" y="0"/>
                </a:lnTo>
                <a:close/>
              </a:path>
              <a:path w="5337809" h="173989">
                <a:moveTo>
                  <a:pt x="4280027" y="68579"/>
                </a:moveTo>
                <a:lnTo>
                  <a:pt x="4125975" y="68579"/>
                </a:lnTo>
                <a:lnTo>
                  <a:pt x="4150867" y="71119"/>
                </a:lnTo>
                <a:lnTo>
                  <a:pt x="4176267" y="73659"/>
                </a:lnTo>
                <a:lnTo>
                  <a:pt x="4205732" y="77469"/>
                </a:lnTo>
                <a:lnTo>
                  <a:pt x="4227575" y="81279"/>
                </a:lnTo>
                <a:lnTo>
                  <a:pt x="4227703" y="81279"/>
                </a:lnTo>
                <a:lnTo>
                  <a:pt x="4249673" y="83819"/>
                </a:lnTo>
                <a:lnTo>
                  <a:pt x="4395850" y="83819"/>
                </a:lnTo>
                <a:lnTo>
                  <a:pt x="4345432" y="77469"/>
                </a:lnTo>
                <a:lnTo>
                  <a:pt x="4301617" y="72389"/>
                </a:lnTo>
                <a:lnTo>
                  <a:pt x="4280027" y="68579"/>
                </a:lnTo>
                <a:close/>
              </a:path>
              <a:path w="5337809" h="173989">
                <a:moveTo>
                  <a:pt x="4229862" y="62229"/>
                </a:moveTo>
                <a:lnTo>
                  <a:pt x="4060824" y="62229"/>
                </a:lnTo>
                <a:lnTo>
                  <a:pt x="4082795" y="64769"/>
                </a:lnTo>
                <a:lnTo>
                  <a:pt x="4104005" y="66039"/>
                </a:lnTo>
                <a:lnTo>
                  <a:pt x="4125848" y="68579"/>
                </a:lnTo>
                <a:lnTo>
                  <a:pt x="4279899" y="68579"/>
                </a:lnTo>
                <a:lnTo>
                  <a:pt x="4251833" y="64769"/>
                </a:lnTo>
                <a:lnTo>
                  <a:pt x="4229862" y="62229"/>
                </a:lnTo>
                <a:close/>
              </a:path>
              <a:path w="5337809" h="173989">
                <a:moveTo>
                  <a:pt x="4208018" y="59689"/>
                </a:moveTo>
                <a:lnTo>
                  <a:pt x="4031741" y="59689"/>
                </a:lnTo>
                <a:lnTo>
                  <a:pt x="4060952" y="62229"/>
                </a:lnTo>
                <a:lnTo>
                  <a:pt x="4229989" y="62229"/>
                </a:lnTo>
                <a:lnTo>
                  <a:pt x="4208018" y="59689"/>
                </a:lnTo>
                <a:close/>
              </a:path>
              <a:path w="5337809" h="173989">
                <a:moveTo>
                  <a:pt x="4127754" y="50800"/>
                </a:moveTo>
                <a:lnTo>
                  <a:pt x="3925316" y="50800"/>
                </a:lnTo>
                <a:lnTo>
                  <a:pt x="3952240" y="53339"/>
                </a:lnTo>
                <a:lnTo>
                  <a:pt x="3984624" y="55879"/>
                </a:lnTo>
                <a:lnTo>
                  <a:pt x="4008500" y="58419"/>
                </a:lnTo>
                <a:lnTo>
                  <a:pt x="4031995" y="59689"/>
                </a:lnTo>
                <a:lnTo>
                  <a:pt x="4207891" y="59689"/>
                </a:lnTo>
                <a:lnTo>
                  <a:pt x="4178427" y="55879"/>
                </a:lnTo>
                <a:lnTo>
                  <a:pt x="4127754" y="50800"/>
                </a:lnTo>
                <a:close/>
              </a:path>
              <a:path w="5337809" h="173989">
                <a:moveTo>
                  <a:pt x="3666616" y="17779"/>
                </a:moveTo>
                <a:lnTo>
                  <a:pt x="3327272" y="17779"/>
                </a:lnTo>
                <a:lnTo>
                  <a:pt x="3388614" y="20319"/>
                </a:lnTo>
                <a:lnTo>
                  <a:pt x="3499739" y="25400"/>
                </a:lnTo>
                <a:lnTo>
                  <a:pt x="3557269" y="29209"/>
                </a:lnTo>
                <a:lnTo>
                  <a:pt x="3612388" y="31750"/>
                </a:lnTo>
                <a:lnTo>
                  <a:pt x="3641216" y="34289"/>
                </a:lnTo>
                <a:lnTo>
                  <a:pt x="3746372" y="39369"/>
                </a:lnTo>
                <a:lnTo>
                  <a:pt x="3823589" y="43179"/>
                </a:lnTo>
                <a:lnTo>
                  <a:pt x="3849750" y="45719"/>
                </a:lnTo>
                <a:lnTo>
                  <a:pt x="3875532" y="46989"/>
                </a:lnTo>
                <a:lnTo>
                  <a:pt x="3899408" y="49529"/>
                </a:lnTo>
                <a:lnTo>
                  <a:pt x="3925442" y="50800"/>
                </a:lnTo>
                <a:lnTo>
                  <a:pt x="4127881" y="50800"/>
                </a:lnTo>
                <a:lnTo>
                  <a:pt x="4105910" y="48259"/>
                </a:lnTo>
                <a:lnTo>
                  <a:pt x="4084573" y="45719"/>
                </a:lnTo>
                <a:lnTo>
                  <a:pt x="4062603" y="44450"/>
                </a:lnTo>
                <a:lnTo>
                  <a:pt x="4033392" y="41909"/>
                </a:lnTo>
                <a:lnTo>
                  <a:pt x="4033139" y="41909"/>
                </a:lnTo>
                <a:lnTo>
                  <a:pt x="4009770" y="40639"/>
                </a:lnTo>
                <a:lnTo>
                  <a:pt x="3986148" y="38100"/>
                </a:lnTo>
                <a:lnTo>
                  <a:pt x="3953764" y="35559"/>
                </a:lnTo>
                <a:lnTo>
                  <a:pt x="3926713" y="33019"/>
                </a:lnTo>
                <a:lnTo>
                  <a:pt x="3900678" y="31750"/>
                </a:lnTo>
                <a:lnTo>
                  <a:pt x="3877056" y="29209"/>
                </a:lnTo>
                <a:lnTo>
                  <a:pt x="3851147" y="27939"/>
                </a:lnTo>
                <a:lnTo>
                  <a:pt x="3824732" y="25400"/>
                </a:lnTo>
                <a:lnTo>
                  <a:pt x="3666616" y="17779"/>
                </a:lnTo>
                <a:close/>
              </a:path>
              <a:path w="5337809" h="173989">
                <a:moveTo>
                  <a:pt x="3613023" y="16509"/>
                </a:moveTo>
                <a:lnTo>
                  <a:pt x="3299714" y="16509"/>
                </a:lnTo>
                <a:lnTo>
                  <a:pt x="3327527" y="17779"/>
                </a:lnTo>
                <a:lnTo>
                  <a:pt x="3641979" y="17779"/>
                </a:lnTo>
                <a:lnTo>
                  <a:pt x="3613023" y="16509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469883" y="2755798"/>
            <a:ext cx="392302" cy="1308099"/>
          </a:xfrm>
          <a:prstGeom prst="rect">
            <a:avLst/>
          </a:prstGeom>
        </p:spPr>
      </p:pic>
      <p:sp>
        <p:nvSpPr>
          <p:cNvPr id="35" name="object 35" descr=""/>
          <p:cNvSpPr/>
          <p:nvPr/>
        </p:nvSpPr>
        <p:spPr>
          <a:xfrm>
            <a:off x="7324979" y="1903476"/>
            <a:ext cx="38735" cy="113030"/>
          </a:xfrm>
          <a:custGeom>
            <a:avLst/>
            <a:gdLst/>
            <a:ahLst/>
            <a:cxnLst/>
            <a:rect l="l" t="t" r="r" b="b"/>
            <a:pathLst>
              <a:path w="38734" h="113030">
                <a:moveTo>
                  <a:pt x="27088" y="36068"/>
                </a:moveTo>
                <a:lnTo>
                  <a:pt x="7112" y="36068"/>
                </a:lnTo>
                <a:lnTo>
                  <a:pt x="8509" y="51307"/>
                </a:lnTo>
                <a:lnTo>
                  <a:pt x="8636" y="51688"/>
                </a:lnTo>
                <a:lnTo>
                  <a:pt x="9778" y="59943"/>
                </a:lnTo>
                <a:lnTo>
                  <a:pt x="12826" y="79375"/>
                </a:lnTo>
                <a:lnTo>
                  <a:pt x="12826" y="79629"/>
                </a:lnTo>
                <a:lnTo>
                  <a:pt x="13843" y="85725"/>
                </a:lnTo>
                <a:lnTo>
                  <a:pt x="13970" y="86360"/>
                </a:lnTo>
                <a:lnTo>
                  <a:pt x="16891" y="97790"/>
                </a:lnTo>
                <a:lnTo>
                  <a:pt x="18161" y="101726"/>
                </a:lnTo>
                <a:lnTo>
                  <a:pt x="18288" y="101981"/>
                </a:lnTo>
                <a:lnTo>
                  <a:pt x="21336" y="110617"/>
                </a:lnTo>
                <a:lnTo>
                  <a:pt x="26543" y="113030"/>
                </a:lnTo>
                <a:lnTo>
                  <a:pt x="31242" y="111379"/>
                </a:lnTo>
                <a:lnTo>
                  <a:pt x="35941" y="109600"/>
                </a:lnTo>
                <a:lnTo>
                  <a:pt x="38353" y="104393"/>
                </a:lnTo>
                <a:lnTo>
                  <a:pt x="36702" y="99694"/>
                </a:lnTo>
                <a:lnTo>
                  <a:pt x="35277" y="96012"/>
                </a:lnTo>
                <a:lnTo>
                  <a:pt x="35224" y="95757"/>
                </a:lnTo>
                <a:lnTo>
                  <a:pt x="34493" y="93472"/>
                </a:lnTo>
                <a:lnTo>
                  <a:pt x="31656" y="82550"/>
                </a:lnTo>
                <a:lnTo>
                  <a:pt x="30712" y="77088"/>
                </a:lnTo>
                <a:lnTo>
                  <a:pt x="30663" y="76454"/>
                </a:lnTo>
                <a:lnTo>
                  <a:pt x="28659" y="58293"/>
                </a:lnTo>
                <a:lnTo>
                  <a:pt x="28678" y="57531"/>
                </a:lnTo>
                <a:lnTo>
                  <a:pt x="28448" y="50037"/>
                </a:lnTo>
                <a:lnTo>
                  <a:pt x="28321" y="49403"/>
                </a:lnTo>
                <a:lnTo>
                  <a:pt x="27088" y="36068"/>
                </a:lnTo>
                <a:close/>
              </a:path>
              <a:path w="38734" h="113030">
                <a:moveTo>
                  <a:pt x="35224" y="95757"/>
                </a:moveTo>
                <a:lnTo>
                  <a:pt x="35305" y="96012"/>
                </a:lnTo>
                <a:lnTo>
                  <a:pt x="35224" y="95757"/>
                </a:lnTo>
                <a:close/>
              </a:path>
              <a:path w="38734" h="113030">
                <a:moveTo>
                  <a:pt x="34290" y="92837"/>
                </a:moveTo>
                <a:lnTo>
                  <a:pt x="34417" y="93472"/>
                </a:lnTo>
                <a:lnTo>
                  <a:pt x="34290" y="92837"/>
                </a:lnTo>
                <a:close/>
              </a:path>
              <a:path w="38734" h="113030">
                <a:moveTo>
                  <a:pt x="31558" y="82160"/>
                </a:moveTo>
                <a:lnTo>
                  <a:pt x="31623" y="82550"/>
                </a:lnTo>
                <a:lnTo>
                  <a:pt x="31558" y="82160"/>
                </a:lnTo>
                <a:close/>
              </a:path>
              <a:path w="38734" h="113030">
                <a:moveTo>
                  <a:pt x="31517" y="81915"/>
                </a:moveTo>
                <a:lnTo>
                  <a:pt x="31558" y="82160"/>
                </a:lnTo>
                <a:lnTo>
                  <a:pt x="31517" y="81915"/>
                </a:lnTo>
                <a:close/>
              </a:path>
              <a:path w="38734" h="113030">
                <a:moveTo>
                  <a:pt x="30663" y="76454"/>
                </a:moveTo>
                <a:lnTo>
                  <a:pt x="30734" y="77088"/>
                </a:lnTo>
                <a:lnTo>
                  <a:pt x="30663" y="76454"/>
                </a:lnTo>
                <a:close/>
              </a:path>
              <a:path w="38734" h="113030">
                <a:moveTo>
                  <a:pt x="28678" y="57531"/>
                </a:moveTo>
                <a:lnTo>
                  <a:pt x="28701" y="58293"/>
                </a:lnTo>
                <a:lnTo>
                  <a:pt x="28678" y="57531"/>
                </a:lnTo>
                <a:close/>
              </a:path>
              <a:path w="38734" h="113030">
                <a:moveTo>
                  <a:pt x="26493" y="30606"/>
                </a:moveTo>
                <a:lnTo>
                  <a:pt x="6476" y="30606"/>
                </a:lnTo>
                <a:lnTo>
                  <a:pt x="6730" y="32004"/>
                </a:lnTo>
                <a:lnTo>
                  <a:pt x="7112" y="36322"/>
                </a:lnTo>
                <a:lnTo>
                  <a:pt x="7112" y="36068"/>
                </a:lnTo>
                <a:lnTo>
                  <a:pt x="27088" y="36068"/>
                </a:lnTo>
                <a:lnTo>
                  <a:pt x="26924" y="34290"/>
                </a:lnTo>
                <a:lnTo>
                  <a:pt x="26924" y="33909"/>
                </a:lnTo>
                <a:lnTo>
                  <a:pt x="26493" y="30606"/>
                </a:lnTo>
                <a:close/>
              </a:path>
              <a:path w="38734" h="113030">
                <a:moveTo>
                  <a:pt x="6565" y="31401"/>
                </a:moveTo>
                <a:lnTo>
                  <a:pt x="6632" y="32004"/>
                </a:lnTo>
                <a:lnTo>
                  <a:pt x="6565" y="31401"/>
                </a:lnTo>
                <a:close/>
              </a:path>
              <a:path w="38734" h="113030">
                <a:moveTo>
                  <a:pt x="6476" y="30606"/>
                </a:moveTo>
                <a:lnTo>
                  <a:pt x="6565" y="31401"/>
                </a:lnTo>
                <a:lnTo>
                  <a:pt x="6730" y="32004"/>
                </a:lnTo>
                <a:lnTo>
                  <a:pt x="6476" y="30606"/>
                </a:lnTo>
                <a:close/>
              </a:path>
              <a:path w="38734" h="113030">
                <a:moveTo>
                  <a:pt x="5669" y="19938"/>
                </a:moveTo>
                <a:lnTo>
                  <a:pt x="3555" y="19938"/>
                </a:lnTo>
                <a:lnTo>
                  <a:pt x="3810" y="20700"/>
                </a:lnTo>
                <a:lnTo>
                  <a:pt x="3786" y="20828"/>
                </a:lnTo>
                <a:lnTo>
                  <a:pt x="5268" y="26543"/>
                </a:lnTo>
                <a:lnTo>
                  <a:pt x="5334" y="26924"/>
                </a:lnTo>
                <a:lnTo>
                  <a:pt x="6565" y="31401"/>
                </a:lnTo>
                <a:lnTo>
                  <a:pt x="6476" y="30606"/>
                </a:lnTo>
                <a:lnTo>
                  <a:pt x="26493" y="30606"/>
                </a:lnTo>
                <a:lnTo>
                  <a:pt x="26162" y="28067"/>
                </a:lnTo>
                <a:lnTo>
                  <a:pt x="25780" y="26543"/>
                </a:lnTo>
                <a:lnTo>
                  <a:pt x="24419" y="21717"/>
                </a:lnTo>
                <a:lnTo>
                  <a:pt x="24132" y="20828"/>
                </a:lnTo>
                <a:lnTo>
                  <a:pt x="6985" y="20828"/>
                </a:lnTo>
                <a:lnTo>
                  <a:pt x="5669" y="19938"/>
                </a:lnTo>
                <a:close/>
              </a:path>
              <a:path w="38734" h="113030">
                <a:moveTo>
                  <a:pt x="24384" y="21590"/>
                </a:moveTo>
                <a:close/>
              </a:path>
              <a:path w="38734" h="113030">
                <a:moveTo>
                  <a:pt x="11392" y="372"/>
                </a:moveTo>
                <a:lnTo>
                  <a:pt x="7747" y="1524"/>
                </a:lnTo>
                <a:lnTo>
                  <a:pt x="6494" y="1886"/>
                </a:lnTo>
                <a:lnTo>
                  <a:pt x="5588" y="2412"/>
                </a:lnTo>
                <a:lnTo>
                  <a:pt x="1884" y="4758"/>
                </a:lnTo>
                <a:lnTo>
                  <a:pt x="1626" y="5216"/>
                </a:lnTo>
                <a:lnTo>
                  <a:pt x="287" y="8657"/>
                </a:lnTo>
                <a:lnTo>
                  <a:pt x="1234" y="13214"/>
                </a:lnTo>
                <a:lnTo>
                  <a:pt x="1442" y="13843"/>
                </a:lnTo>
                <a:lnTo>
                  <a:pt x="2794" y="17653"/>
                </a:lnTo>
                <a:lnTo>
                  <a:pt x="2892" y="18062"/>
                </a:lnTo>
                <a:lnTo>
                  <a:pt x="6985" y="20828"/>
                </a:lnTo>
                <a:lnTo>
                  <a:pt x="11938" y="20193"/>
                </a:lnTo>
                <a:lnTo>
                  <a:pt x="13207" y="19938"/>
                </a:lnTo>
                <a:lnTo>
                  <a:pt x="15113" y="19685"/>
                </a:lnTo>
                <a:lnTo>
                  <a:pt x="16637" y="18668"/>
                </a:lnTo>
                <a:lnTo>
                  <a:pt x="17779" y="17144"/>
                </a:lnTo>
                <a:lnTo>
                  <a:pt x="20954" y="12318"/>
                </a:lnTo>
                <a:lnTo>
                  <a:pt x="20833" y="10735"/>
                </a:lnTo>
                <a:lnTo>
                  <a:pt x="18765" y="5406"/>
                </a:lnTo>
                <a:lnTo>
                  <a:pt x="17525" y="4063"/>
                </a:lnTo>
                <a:lnTo>
                  <a:pt x="14586" y="1006"/>
                </a:lnTo>
                <a:lnTo>
                  <a:pt x="14006" y="716"/>
                </a:lnTo>
                <a:lnTo>
                  <a:pt x="11392" y="372"/>
                </a:lnTo>
                <a:close/>
              </a:path>
              <a:path w="38734" h="113030">
                <a:moveTo>
                  <a:pt x="21004" y="11049"/>
                </a:moveTo>
                <a:lnTo>
                  <a:pt x="20857" y="11049"/>
                </a:lnTo>
                <a:lnTo>
                  <a:pt x="20954" y="12318"/>
                </a:lnTo>
                <a:lnTo>
                  <a:pt x="17779" y="17144"/>
                </a:lnTo>
                <a:lnTo>
                  <a:pt x="16637" y="18668"/>
                </a:lnTo>
                <a:lnTo>
                  <a:pt x="15113" y="19685"/>
                </a:lnTo>
                <a:lnTo>
                  <a:pt x="13207" y="19938"/>
                </a:lnTo>
                <a:lnTo>
                  <a:pt x="11938" y="20193"/>
                </a:lnTo>
                <a:lnTo>
                  <a:pt x="6985" y="20828"/>
                </a:lnTo>
                <a:lnTo>
                  <a:pt x="24132" y="20828"/>
                </a:lnTo>
                <a:lnTo>
                  <a:pt x="22478" y="14986"/>
                </a:lnTo>
                <a:lnTo>
                  <a:pt x="22048" y="13716"/>
                </a:lnTo>
                <a:lnTo>
                  <a:pt x="21004" y="11049"/>
                </a:lnTo>
                <a:close/>
              </a:path>
              <a:path w="38734" h="113030">
                <a:moveTo>
                  <a:pt x="3588" y="20063"/>
                </a:moveTo>
                <a:lnTo>
                  <a:pt x="3753" y="20700"/>
                </a:lnTo>
                <a:lnTo>
                  <a:pt x="3588" y="20063"/>
                </a:lnTo>
                <a:close/>
              </a:path>
              <a:path w="38734" h="113030">
                <a:moveTo>
                  <a:pt x="2892" y="18062"/>
                </a:moveTo>
                <a:lnTo>
                  <a:pt x="3588" y="20063"/>
                </a:lnTo>
                <a:lnTo>
                  <a:pt x="5669" y="19938"/>
                </a:lnTo>
                <a:lnTo>
                  <a:pt x="2892" y="18062"/>
                </a:lnTo>
                <a:close/>
              </a:path>
              <a:path w="38734" h="113030">
                <a:moveTo>
                  <a:pt x="1234" y="13214"/>
                </a:moveTo>
                <a:lnTo>
                  <a:pt x="2286" y="17653"/>
                </a:lnTo>
                <a:lnTo>
                  <a:pt x="2892" y="18062"/>
                </a:lnTo>
                <a:lnTo>
                  <a:pt x="2794" y="17653"/>
                </a:lnTo>
                <a:lnTo>
                  <a:pt x="1397" y="13716"/>
                </a:lnTo>
                <a:lnTo>
                  <a:pt x="1234" y="13214"/>
                </a:lnTo>
                <a:close/>
              </a:path>
              <a:path w="38734" h="113030">
                <a:moveTo>
                  <a:pt x="287" y="8657"/>
                </a:moveTo>
                <a:lnTo>
                  <a:pt x="0" y="9398"/>
                </a:lnTo>
                <a:lnTo>
                  <a:pt x="1234" y="13214"/>
                </a:lnTo>
                <a:lnTo>
                  <a:pt x="287" y="8657"/>
                </a:lnTo>
                <a:close/>
              </a:path>
              <a:path w="38734" h="113030">
                <a:moveTo>
                  <a:pt x="20833" y="10735"/>
                </a:moveTo>
                <a:lnTo>
                  <a:pt x="20857" y="11049"/>
                </a:lnTo>
                <a:lnTo>
                  <a:pt x="20833" y="10735"/>
                </a:lnTo>
                <a:close/>
              </a:path>
              <a:path w="38734" h="113030">
                <a:moveTo>
                  <a:pt x="20954" y="10922"/>
                </a:moveTo>
                <a:close/>
              </a:path>
              <a:path w="38734" h="113030">
                <a:moveTo>
                  <a:pt x="18765" y="5406"/>
                </a:moveTo>
                <a:lnTo>
                  <a:pt x="20833" y="10735"/>
                </a:lnTo>
                <a:lnTo>
                  <a:pt x="20574" y="7366"/>
                </a:lnTo>
                <a:lnTo>
                  <a:pt x="18765" y="5406"/>
                </a:lnTo>
                <a:close/>
              </a:path>
              <a:path w="38734" h="113030">
                <a:moveTo>
                  <a:pt x="1626" y="5216"/>
                </a:moveTo>
                <a:lnTo>
                  <a:pt x="126" y="7874"/>
                </a:lnTo>
                <a:lnTo>
                  <a:pt x="287" y="8657"/>
                </a:lnTo>
                <a:lnTo>
                  <a:pt x="1626" y="5216"/>
                </a:lnTo>
                <a:close/>
              </a:path>
              <a:path w="38734" h="113030">
                <a:moveTo>
                  <a:pt x="14586" y="1006"/>
                </a:moveTo>
                <a:lnTo>
                  <a:pt x="17525" y="4063"/>
                </a:lnTo>
                <a:lnTo>
                  <a:pt x="18765" y="5406"/>
                </a:lnTo>
                <a:lnTo>
                  <a:pt x="17652" y="2540"/>
                </a:lnTo>
                <a:lnTo>
                  <a:pt x="14586" y="1006"/>
                </a:lnTo>
                <a:close/>
              </a:path>
              <a:path w="38734" h="113030">
                <a:moveTo>
                  <a:pt x="1884" y="4758"/>
                </a:moveTo>
                <a:lnTo>
                  <a:pt x="1626" y="5216"/>
                </a:lnTo>
                <a:lnTo>
                  <a:pt x="1884" y="4758"/>
                </a:lnTo>
                <a:close/>
              </a:path>
              <a:path w="38734" h="113030">
                <a:moveTo>
                  <a:pt x="6494" y="1886"/>
                </a:moveTo>
                <a:lnTo>
                  <a:pt x="2921" y="2921"/>
                </a:lnTo>
                <a:lnTo>
                  <a:pt x="1884" y="4758"/>
                </a:lnTo>
                <a:lnTo>
                  <a:pt x="5588" y="2412"/>
                </a:lnTo>
                <a:lnTo>
                  <a:pt x="6494" y="1886"/>
                </a:lnTo>
                <a:close/>
              </a:path>
              <a:path w="38734" h="113030">
                <a:moveTo>
                  <a:pt x="9525" y="126"/>
                </a:moveTo>
                <a:lnTo>
                  <a:pt x="6494" y="1886"/>
                </a:lnTo>
                <a:lnTo>
                  <a:pt x="7747" y="1524"/>
                </a:lnTo>
                <a:lnTo>
                  <a:pt x="11392" y="372"/>
                </a:lnTo>
                <a:lnTo>
                  <a:pt x="9525" y="126"/>
                </a:lnTo>
                <a:close/>
              </a:path>
              <a:path w="38734" h="113030">
                <a:moveTo>
                  <a:pt x="14006" y="716"/>
                </a:moveTo>
                <a:lnTo>
                  <a:pt x="14586" y="1006"/>
                </a:lnTo>
                <a:lnTo>
                  <a:pt x="14350" y="762"/>
                </a:lnTo>
                <a:lnTo>
                  <a:pt x="14006" y="716"/>
                </a:lnTo>
                <a:close/>
              </a:path>
              <a:path w="38734" h="113030">
                <a:moveTo>
                  <a:pt x="12573" y="0"/>
                </a:moveTo>
                <a:lnTo>
                  <a:pt x="11392" y="372"/>
                </a:lnTo>
                <a:lnTo>
                  <a:pt x="14006" y="716"/>
                </a:lnTo>
                <a:lnTo>
                  <a:pt x="1257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51078" y="1945132"/>
            <a:ext cx="676159" cy="177545"/>
          </a:xfrm>
          <a:prstGeom prst="rect">
            <a:avLst/>
          </a:prstGeom>
        </p:spPr>
      </p:pic>
      <p:sp>
        <p:nvSpPr>
          <p:cNvPr id="37" name="object 37" descr=""/>
          <p:cNvSpPr/>
          <p:nvPr/>
        </p:nvSpPr>
        <p:spPr>
          <a:xfrm>
            <a:off x="7437374" y="1519427"/>
            <a:ext cx="946150" cy="487680"/>
          </a:xfrm>
          <a:custGeom>
            <a:avLst/>
            <a:gdLst/>
            <a:ahLst/>
            <a:cxnLst/>
            <a:rect l="l" t="t" r="r" b="b"/>
            <a:pathLst>
              <a:path w="946150" h="487680">
                <a:moveTo>
                  <a:pt x="824484" y="384302"/>
                </a:moveTo>
                <a:lnTo>
                  <a:pt x="823925" y="383032"/>
                </a:lnTo>
                <a:lnTo>
                  <a:pt x="823849" y="382524"/>
                </a:lnTo>
                <a:lnTo>
                  <a:pt x="823595" y="382257"/>
                </a:lnTo>
                <a:lnTo>
                  <a:pt x="822452" y="379603"/>
                </a:lnTo>
                <a:lnTo>
                  <a:pt x="819899" y="378180"/>
                </a:lnTo>
                <a:lnTo>
                  <a:pt x="818261" y="376301"/>
                </a:lnTo>
                <a:lnTo>
                  <a:pt x="815162" y="375513"/>
                </a:lnTo>
                <a:lnTo>
                  <a:pt x="814539" y="375158"/>
                </a:lnTo>
                <a:lnTo>
                  <a:pt x="814324" y="375031"/>
                </a:lnTo>
                <a:lnTo>
                  <a:pt x="809244" y="375539"/>
                </a:lnTo>
                <a:lnTo>
                  <a:pt x="807605" y="376948"/>
                </a:lnTo>
                <a:lnTo>
                  <a:pt x="805815" y="377444"/>
                </a:lnTo>
                <a:lnTo>
                  <a:pt x="802767" y="380873"/>
                </a:lnTo>
                <a:lnTo>
                  <a:pt x="802728" y="381127"/>
                </a:lnTo>
                <a:lnTo>
                  <a:pt x="802132" y="381635"/>
                </a:lnTo>
                <a:lnTo>
                  <a:pt x="800989" y="386588"/>
                </a:lnTo>
                <a:lnTo>
                  <a:pt x="801611" y="388124"/>
                </a:lnTo>
                <a:lnTo>
                  <a:pt x="802119" y="385013"/>
                </a:lnTo>
                <a:lnTo>
                  <a:pt x="802081" y="385318"/>
                </a:lnTo>
                <a:lnTo>
                  <a:pt x="801611" y="388124"/>
                </a:lnTo>
                <a:lnTo>
                  <a:pt x="797687" y="411353"/>
                </a:lnTo>
                <a:lnTo>
                  <a:pt x="796290" y="420370"/>
                </a:lnTo>
                <a:lnTo>
                  <a:pt x="796290" y="420243"/>
                </a:lnTo>
                <a:lnTo>
                  <a:pt x="796264" y="420370"/>
                </a:lnTo>
                <a:lnTo>
                  <a:pt x="790448" y="452755"/>
                </a:lnTo>
                <a:lnTo>
                  <a:pt x="790575" y="452628"/>
                </a:lnTo>
                <a:lnTo>
                  <a:pt x="789305" y="458597"/>
                </a:lnTo>
                <a:lnTo>
                  <a:pt x="789101" y="459232"/>
                </a:lnTo>
                <a:lnTo>
                  <a:pt x="786892" y="466217"/>
                </a:lnTo>
                <a:lnTo>
                  <a:pt x="787273" y="465455"/>
                </a:lnTo>
                <a:lnTo>
                  <a:pt x="784987" y="470662"/>
                </a:lnTo>
                <a:lnTo>
                  <a:pt x="783844" y="473329"/>
                </a:lnTo>
                <a:lnTo>
                  <a:pt x="782828" y="476885"/>
                </a:lnTo>
                <a:lnTo>
                  <a:pt x="781685" y="480568"/>
                </a:lnTo>
                <a:lnTo>
                  <a:pt x="783590" y="484505"/>
                </a:lnTo>
                <a:lnTo>
                  <a:pt x="790702" y="487553"/>
                </a:lnTo>
                <a:lnTo>
                  <a:pt x="794893" y="486283"/>
                </a:lnTo>
                <a:lnTo>
                  <a:pt x="796925" y="482854"/>
                </a:lnTo>
                <a:lnTo>
                  <a:pt x="797928" y="481203"/>
                </a:lnTo>
                <a:lnTo>
                  <a:pt x="798322" y="480568"/>
                </a:lnTo>
                <a:lnTo>
                  <a:pt x="797814" y="481203"/>
                </a:lnTo>
                <a:lnTo>
                  <a:pt x="799465" y="478917"/>
                </a:lnTo>
                <a:lnTo>
                  <a:pt x="806361" y="464947"/>
                </a:lnTo>
                <a:lnTo>
                  <a:pt x="806577" y="464439"/>
                </a:lnTo>
                <a:lnTo>
                  <a:pt x="806323" y="464947"/>
                </a:lnTo>
                <a:lnTo>
                  <a:pt x="809244" y="458851"/>
                </a:lnTo>
                <a:lnTo>
                  <a:pt x="809472" y="458216"/>
                </a:lnTo>
                <a:lnTo>
                  <a:pt x="810133" y="456438"/>
                </a:lnTo>
                <a:lnTo>
                  <a:pt x="810895" y="452628"/>
                </a:lnTo>
                <a:lnTo>
                  <a:pt x="816546" y="424434"/>
                </a:lnTo>
                <a:lnTo>
                  <a:pt x="816610" y="424180"/>
                </a:lnTo>
                <a:lnTo>
                  <a:pt x="816483" y="424434"/>
                </a:lnTo>
                <a:lnTo>
                  <a:pt x="818642" y="415036"/>
                </a:lnTo>
                <a:lnTo>
                  <a:pt x="821639" y="399542"/>
                </a:lnTo>
                <a:lnTo>
                  <a:pt x="823544" y="389750"/>
                </a:lnTo>
                <a:lnTo>
                  <a:pt x="824306" y="385318"/>
                </a:lnTo>
                <a:lnTo>
                  <a:pt x="824484" y="384302"/>
                </a:lnTo>
                <a:close/>
              </a:path>
              <a:path w="946150" h="487680">
                <a:moveTo>
                  <a:pt x="824611" y="387096"/>
                </a:moveTo>
                <a:lnTo>
                  <a:pt x="824306" y="385318"/>
                </a:lnTo>
                <a:lnTo>
                  <a:pt x="823722" y="388874"/>
                </a:lnTo>
                <a:lnTo>
                  <a:pt x="823544" y="389750"/>
                </a:lnTo>
                <a:lnTo>
                  <a:pt x="824611" y="387096"/>
                </a:lnTo>
                <a:close/>
              </a:path>
              <a:path w="946150" h="487680">
                <a:moveTo>
                  <a:pt x="937399" y="20447"/>
                </a:moveTo>
                <a:lnTo>
                  <a:pt x="936752" y="20447"/>
                </a:lnTo>
                <a:lnTo>
                  <a:pt x="934974" y="20459"/>
                </a:lnTo>
                <a:lnTo>
                  <a:pt x="937006" y="20574"/>
                </a:lnTo>
                <a:lnTo>
                  <a:pt x="937399" y="20447"/>
                </a:lnTo>
                <a:close/>
              </a:path>
              <a:path w="946150" h="487680">
                <a:moveTo>
                  <a:pt x="946150" y="7620"/>
                </a:moveTo>
                <a:lnTo>
                  <a:pt x="945413" y="6096"/>
                </a:lnTo>
                <a:lnTo>
                  <a:pt x="945388" y="5842"/>
                </a:lnTo>
                <a:lnTo>
                  <a:pt x="945083" y="5435"/>
                </a:lnTo>
                <a:lnTo>
                  <a:pt x="944499" y="4191"/>
                </a:lnTo>
                <a:lnTo>
                  <a:pt x="943965" y="3860"/>
                </a:lnTo>
                <a:lnTo>
                  <a:pt x="943229" y="2794"/>
                </a:lnTo>
                <a:lnTo>
                  <a:pt x="940638" y="1663"/>
                </a:lnTo>
                <a:lnTo>
                  <a:pt x="939038" y="508"/>
                </a:lnTo>
                <a:lnTo>
                  <a:pt x="937006" y="0"/>
                </a:lnTo>
                <a:lnTo>
                  <a:pt x="936752" y="0"/>
                </a:lnTo>
                <a:lnTo>
                  <a:pt x="933704" y="0"/>
                </a:lnTo>
                <a:lnTo>
                  <a:pt x="933208" y="76"/>
                </a:lnTo>
                <a:lnTo>
                  <a:pt x="933208" y="2451"/>
                </a:lnTo>
                <a:lnTo>
                  <a:pt x="932942" y="2540"/>
                </a:lnTo>
                <a:lnTo>
                  <a:pt x="931672" y="2540"/>
                </a:lnTo>
                <a:lnTo>
                  <a:pt x="930452" y="2540"/>
                </a:lnTo>
                <a:lnTo>
                  <a:pt x="931214" y="2451"/>
                </a:lnTo>
                <a:lnTo>
                  <a:pt x="933208" y="2451"/>
                </a:lnTo>
                <a:lnTo>
                  <a:pt x="933208" y="76"/>
                </a:lnTo>
                <a:lnTo>
                  <a:pt x="931926" y="254"/>
                </a:lnTo>
                <a:lnTo>
                  <a:pt x="926846" y="1397"/>
                </a:lnTo>
                <a:lnTo>
                  <a:pt x="927100" y="1270"/>
                </a:lnTo>
                <a:lnTo>
                  <a:pt x="923163" y="2032"/>
                </a:lnTo>
                <a:lnTo>
                  <a:pt x="921766" y="2032"/>
                </a:lnTo>
                <a:lnTo>
                  <a:pt x="921219" y="2590"/>
                </a:lnTo>
                <a:lnTo>
                  <a:pt x="908558" y="6223"/>
                </a:lnTo>
                <a:lnTo>
                  <a:pt x="908431" y="6350"/>
                </a:lnTo>
                <a:lnTo>
                  <a:pt x="900176" y="8763"/>
                </a:lnTo>
                <a:lnTo>
                  <a:pt x="900049" y="8890"/>
                </a:lnTo>
                <a:lnTo>
                  <a:pt x="863460" y="20459"/>
                </a:lnTo>
                <a:lnTo>
                  <a:pt x="856742" y="22606"/>
                </a:lnTo>
                <a:lnTo>
                  <a:pt x="856615" y="22606"/>
                </a:lnTo>
                <a:lnTo>
                  <a:pt x="834644" y="30226"/>
                </a:lnTo>
                <a:lnTo>
                  <a:pt x="834517" y="30226"/>
                </a:lnTo>
                <a:lnTo>
                  <a:pt x="811149" y="38481"/>
                </a:lnTo>
                <a:lnTo>
                  <a:pt x="811276" y="38481"/>
                </a:lnTo>
                <a:lnTo>
                  <a:pt x="724916" y="68072"/>
                </a:lnTo>
                <a:lnTo>
                  <a:pt x="694436" y="78105"/>
                </a:lnTo>
                <a:lnTo>
                  <a:pt x="694182" y="78232"/>
                </a:lnTo>
                <a:lnTo>
                  <a:pt x="671576" y="86106"/>
                </a:lnTo>
                <a:lnTo>
                  <a:pt x="671703" y="86106"/>
                </a:lnTo>
                <a:lnTo>
                  <a:pt x="645795" y="94742"/>
                </a:lnTo>
                <a:lnTo>
                  <a:pt x="645668" y="94742"/>
                </a:lnTo>
                <a:lnTo>
                  <a:pt x="622681" y="102743"/>
                </a:lnTo>
                <a:lnTo>
                  <a:pt x="622554" y="102743"/>
                </a:lnTo>
                <a:lnTo>
                  <a:pt x="589788" y="114300"/>
                </a:lnTo>
                <a:lnTo>
                  <a:pt x="565658" y="123063"/>
                </a:lnTo>
                <a:lnTo>
                  <a:pt x="565531" y="123063"/>
                </a:lnTo>
                <a:lnTo>
                  <a:pt x="538226" y="133096"/>
                </a:lnTo>
                <a:lnTo>
                  <a:pt x="538353" y="133096"/>
                </a:lnTo>
                <a:lnTo>
                  <a:pt x="514223" y="141859"/>
                </a:lnTo>
                <a:lnTo>
                  <a:pt x="513969" y="141859"/>
                </a:lnTo>
                <a:lnTo>
                  <a:pt x="497078" y="148336"/>
                </a:lnTo>
                <a:lnTo>
                  <a:pt x="497205" y="148336"/>
                </a:lnTo>
                <a:lnTo>
                  <a:pt x="382778" y="191008"/>
                </a:lnTo>
                <a:lnTo>
                  <a:pt x="382905" y="191008"/>
                </a:lnTo>
                <a:lnTo>
                  <a:pt x="286893" y="225552"/>
                </a:lnTo>
                <a:lnTo>
                  <a:pt x="254127" y="237617"/>
                </a:lnTo>
                <a:lnTo>
                  <a:pt x="254254" y="237490"/>
                </a:lnTo>
                <a:lnTo>
                  <a:pt x="220091" y="249428"/>
                </a:lnTo>
                <a:lnTo>
                  <a:pt x="219964" y="249555"/>
                </a:lnTo>
                <a:lnTo>
                  <a:pt x="160020" y="271145"/>
                </a:lnTo>
                <a:lnTo>
                  <a:pt x="160147" y="271145"/>
                </a:lnTo>
                <a:lnTo>
                  <a:pt x="83566" y="298323"/>
                </a:lnTo>
                <a:lnTo>
                  <a:pt x="83693" y="298196"/>
                </a:lnTo>
                <a:lnTo>
                  <a:pt x="52070" y="308737"/>
                </a:lnTo>
                <a:lnTo>
                  <a:pt x="51816" y="308864"/>
                </a:lnTo>
                <a:lnTo>
                  <a:pt x="41910" y="312547"/>
                </a:lnTo>
                <a:lnTo>
                  <a:pt x="42164" y="312547"/>
                </a:lnTo>
                <a:lnTo>
                  <a:pt x="33147" y="315480"/>
                </a:lnTo>
                <a:lnTo>
                  <a:pt x="33401" y="315480"/>
                </a:lnTo>
                <a:lnTo>
                  <a:pt x="25908" y="317766"/>
                </a:lnTo>
                <a:lnTo>
                  <a:pt x="25400" y="317893"/>
                </a:lnTo>
                <a:lnTo>
                  <a:pt x="20916" y="319570"/>
                </a:lnTo>
                <a:lnTo>
                  <a:pt x="15113" y="319151"/>
                </a:lnTo>
                <a:lnTo>
                  <a:pt x="13589" y="319151"/>
                </a:lnTo>
                <a:lnTo>
                  <a:pt x="12103" y="319443"/>
                </a:lnTo>
                <a:lnTo>
                  <a:pt x="6604" y="317119"/>
                </a:lnTo>
                <a:lnTo>
                  <a:pt x="2921" y="318655"/>
                </a:lnTo>
                <a:lnTo>
                  <a:pt x="1524" y="321830"/>
                </a:lnTo>
                <a:lnTo>
                  <a:pt x="0" y="325005"/>
                </a:lnTo>
                <a:lnTo>
                  <a:pt x="1397" y="328803"/>
                </a:lnTo>
                <a:lnTo>
                  <a:pt x="4445" y="330327"/>
                </a:lnTo>
                <a:lnTo>
                  <a:pt x="8382" y="332232"/>
                </a:lnTo>
                <a:lnTo>
                  <a:pt x="11811" y="332994"/>
                </a:lnTo>
                <a:lnTo>
                  <a:pt x="14287" y="332803"/>
                </a:lnTo>
                <a:lnTo>
                  <a:pt x="20955" y="333641"/>
                </a:lnTo>
                <a:lnTo>
                  <a:pt x="24003" y="333248"/>
                </a:lnTo>
                <a:lnTo>
                  <a:pt x="25527" y="332740"/>
                </a:lnTo>
                <a:lnTo>
                  <a:pt x="29718" y="331355"/>
                </a:lnTo>
                <a:lnTo>
                  <a:pt x="30187" y="331228"/>
                </a:lnTo>
                <a:lnTo>
                  <a:pt x="37338" y="329311"/>
                </a:lnTo>
                <a:lnTo>
                  <a:pt x="37592" y="329311"/>
                </a:lnTo>
                <a:lnTo>
                  <a:pt x="46609" y="326529"/>
                </a:lnTo>
                <a:lnTo>
                  <a:pt x="46355" y="326529"/>
                </a:lnTo>
                <a:lnTo>
                  <a:pt x="56642" y="323850"/>
                </a:lnTo>
                <a:lnTo>
                  <a:pt x="67995" y="320179"/>
                </a:lnTo>
                <a:lnTo>
                  <a:pt x="88773" y="313436"/>
                </a:lnTo>
                <a:lnTo>
                  <a:pt x="88773" y="313309"/>
                </a:lnTo>
                <a:lnTo>
                  <a:pt x="108585" y="306717"/>
                </a:lnTo>
                <a:lnTo>
                  <a:pt x="108712" y="306717"/>
                </a:lnTo>
                <a:lnTo>
                  <a:pt x="133400" y="298323"/>
                </a:lnTo>
                <a:lnTo>
                  <a:pt x="136779" y="297192"/>
                </a:lnTo>
                <a:lnTo>
                  <a:pt x="136906" y="297192"/>
                </a:lnTo>
                <a:lnTo>
                  <a:pt x="165735" y="287147"/>
                </a:lnTo>
                <a:lnTo>
                  <a:pt x="165608" y="287147"/>
                </a:lnTo>
                <a:lnTo>
                  <a:pt x="260223" y="254508"/>
                </a:lnTo>
                <a:lnTo>
                  <a:pt x="293116" y="242697"/>
                </a:lnTo>
                <a:lnTo>
                  <a:pt x="292989" y="242824"/>
                </a:lnTo>
                <a:lnTo>
                  <a:pt x="293344" y="242697"/>
                </a:lnTo>
                <a:lnTo>
                  <a:pt x="307962" y="237617"/>
                </a:lnTo>
                <a:lnTo>
                  <a:pt x="346329" y="224282"/>
                </a:lnTo>
                <a:lnTo>
                  <a:pt x="346456" y="224282"/>
                </a:lnTo>
                <a:lnTo>
                  <a:pt x="371348" y="215265"/>
                </a:lnTo>
                <a:lnTo>
                  <a:pt x="371348" y="215392"/>
                </a:lnTo>
                <a:lnTo>
                  <a:pt x="371690" y="215265"/>
                </a:lnTo>
                <a:lnTo>
                  <a:pt x="503936" y="166624"/>
                </a:lnTo>
                <a:lnTo>
                  <a:pt x="504063" y="166624"/>
                </a:lnTo>
                <a:lnTo>
                  <a:pt x="520954" y="160147"/>
                </a:lnTo>
                <a:lnTo>
                  <a:pt x="520827" y="160147"/>
                </a:lnTo>
                <a:lnTo>
                  <a:pt x="544957" y="151638"/>
                </a:lnTo>
                <a:lnTo>
                  <a:pt x="545084" y="151511"/>
                </a:lnTo>
                <a:lnTo>
                  <a:pt x="572389" y="141478"/>
                </a:lnTo>
                <a:lnTo>
                  <a:pt x="572262" y="141605"/>
                </a:lnTo>
                <a:lnTo>
                  <a:pt x="572604" y="141478"/>
                </a:lnTo>
                <a:lnTo>
                  <a:pt x="629158" y="121412"/>
                </a:lnTo>
                <a:lnTo>
                  <a:pt x="629158" y="121539"/>
                </a:lnTo>
                <a:lnTo>
                  <a:pt x="629526" y="121412"/>
                </a:lnTo>
                <a:lnTo>
                  <a:pt x="652145" y="113665"/>
                </a:lnTo>
                <a:lnTo>
                  <a:pt x="652018" y="113665"/>
                </a:lnTo>
                <a:lnTo>
                  <a:pt x="677926" y="105029"/>
                </a:lnTo>
                <a:lnTo>
                  <a:pt x="678180" y="105029"/>
                </a:lnTo>
                <a:lnTo>
                  <a:pt x="700786" y="97028"/>
                </a:lnTo>
                <a:lnTo>
                  <a:pt x="700659" y="97155"/>
                </a:lnTo>
                <a:lnTo>
                  <a:pt x="701040" y="97028"/>
                </a:lnTo>
                <a:lnTo>
                  <a:pt x="731266" y="87122"/>
                </a:lnTo>
                <a:lnTo>
                  <a:pt x="731393" y="86995"/>
                </a:lnTo>
                <a:lnTo>
                  <a:pt x="793623" y="65913"/>
                </a:lnTo>
                <a:lnTo>
                  <a:pt x="793623" y="65786"/>
                </a:lnTo>
                <a:lnTo>
                  <a:pt x="817753" y="57531"/>
                </a:lnTo>
                <a:lnTo>
                  <a:pt x="817880" y="57531"/>
                </a:lnTo>
                <a:lnTo>
                  <a:pt x="841248" y="49276"/>
                </a:lnTo>
                <a:lnTo>
                  <a:pt x="863219" y="41783"/>
                </a:lnTo>
                <a:lnTo>
                  <a:pt x="862965" y="41783"/>
                </a:lnTo>
                <a:lnTo>
                  <a:pt x="906145" y="28194"/>
                </a:lnTo>
                <a:lnTo>
                  <a:pt x="906018" y="28194"/>
                </a:lnTo>
                <a:lnTo>
                  <a:pt x="914273" y="25654"/>
                </a:lnTo>
                <a:lnTo>
                  <a:pt x="914146" y="25781"/>
                </a:lnTo>
                <a:lnTo>
                  <a:pt x="914577" y="25654"/>
                </a:lnTo>
                <a:lnTo>
                  <a:pt x="926973" y="22098"/>
                </a:lnTo>
                <a:lnTo>
                  <a:pt x="927455" y="21971"/>
                </a:lnTo>
                <a:lnTo>
                  <a:pt x="928065" y="21844"/>
                </a:lnTo>
                <a:lnTo>
                  <a:pt x="930783" y="21336"/>
                </a:lnTo>
                <a:lnTo>
                  <a:pt x="931164" y="21336"/>
                </a:lnTo>
                <a:lnTo>
                  <a:pt x="934974" y="20459"/>
                </a:lnTo>
                <a:lnTo>
                  <a:pt x="934847" y="20447"/>
                </a:lnTo>
                <a:lnTo>
                  <a:pt x="935012" y="20447"/>
                </a:lnTo>
                <a:lnTo>
                  <a:pt x="935659" y="20307"/>
                </a:lnTo>
                <a:lnTo>
                  <a:pt x="937069" y="20307"/>
                </a:lnTo>
                <a:lnTo>
                  <a:pt x="937882" y="20307"/>
                </a:lnTo>
                <a:lnTo>
                  <a:pt x="939038" y="19939"/>
                </a:lnTo>
                <a:lnTo>
                  <a:pt x="940638" y="18796"/>
                </a:lnTo>
                <a:lnTo>
                  <a:pt x="943229" y="17653"/>
                </a:lnTo>
                <a:lnTo>
                  <a:pt x="943965" y="16598"/>
                </a:lnTo>
                <a:lnTo>
                  <a:pt x="944499" y="16256"/>
                </a:lnTo>
                <a:lnTo>
                  <a:pt x="945083" y="15024"/>
                </a:lnTo>
                <a:lnTo>
                  <a:pt x="945388" y="14605"/>
                </a:lnTo>
                <a:lnTo>
                  <a:pt x="945413" y="14363"/>
                </a:lnTo>
                <a:lnTo>
                  <a:pt x="946150" y="12827"/>
                </a:lnTo>
                <a:lnTo>
                  <a:pt x="945857" y="10223"/>
                </a:lnTo>
                <a:lnTo>
                  <a:pt x="946150" y="762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309" y="144081"/>
            <a:ext cx="823595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MNIST</a:t>
            </a:r>
            <a:r>
              <a:rPr dirty="0" spc="-90"/>
              <a:t> </a:t>
            </a:r>
            <a:r>
              <a:rPr dirty="0"/>
              <a:t>(more</a:t>
            </a:r>
            <a:r>
              <a:rPr dirty="0" spc="-85"/>
              <a:t> </a:t>
            </a:r>
            <a:r>
              <a:rPr dirty="0"/>
              <a:t>numerically </a:t>
            </a:r>
            <a:r>
              <a:rPr dirty="0" spc="-10"/>
              <a:t>accurate)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60032" y="652081"/>
            <a:ext cx="5810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Verdana"/>
                <a:cs typeface="Verdana"/>
              </a:rPr>
              <a:t>model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60032" y="2561272"/>
            <a:ext cx="3873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20">
                <a:latin typeface="Verdana"/>
                <a:cs typeface="Verdana"/>
              </a:rPr>
              <a:t>loss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60032" y="3409886"/>
            <a:ext cx="660400" cy="6210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0480">
              <a:lnSpc>
                <a:spcPct val="100000"/>
              </a:lnSpc>
              <a:spcBef>
                <a:spcPts val="125"/>
              </a:spcBef>
            </a:pPr>
            <a:r>
              <a:rPr dirty="0" sz="1400" spc="-25">
                <a:latin typeface="Verdana"/>
                <a:cs typeface="Verdana"/>
              </a:rPr>
              <a:t>fit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1400" spc="-10">
                <a:latin typeface="Verdana"/>
                <a:cs typeface="Verdana"/>
              </a:rPr>
              <a:t>predict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01699" y="587311"/>
            <a:ext cx="7685405" cy="3752215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1400">
                <a:latin typeface="Courier New"/>
                <a:cs typeface="Courier New"/>
              </a:rPr>
              <a:t>import</a:t>
            </a:r>
            <a:r>
              <a:rPr dirty="0" sz="1400" spc="-12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tensorflow</a:t>
            </a:r>
            <a:r>
              <a:rPr dirty="0" sz="1400" spc="-10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as</a:t>
            </a:r>
            <a:r>
              <a:rPr dirty="0" sz="1400" spc="-40">
                <a:latin typeface="Courier New"/>
                <a:cs typeface="Courier New"/>
              </a:rPr>
              <a:t> </a:t>
            </a:r>
            <a:r>
              <a:rPr dirty="0" sz="1400" spc="-25">
                <a:latin typeface="Courier New"/>
                <a:cs typeface="Courier New"/>
              </a:rPr>
              <a:t>tf</a:t>
            </a:r>
            <a:endParaRPr sz="1400">
              <a:latin typeface="Courier New"/>
              <a:cs typeface="Courier New"/>
            </a:endParaRPr>
          </a:p>
          <a:p>
            <a:pPr marL="12700" marR="3304540">
              <a:lnSpc>
                <a:spcPct val="123200"/>
              </a:lnSpc>
              <a:spcBef>
                <a:spcPts val="5"/>
              </a:spcBef>
            </a:pPr>
            <a:r>
              <a:rPr dirty="0" sz="1400">
                <a:latin typeface="Courier New"/>
                <a:cs typeface="Courier New"/>
              </a:rPr>
              <a:t>from</a:t>
            </a:r>
            <a:r>
              <a:rPr dirty="0" sz="1400" spc="-16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tensorflow.keras</a:t>
            </a:r>
            <a:r>
              <a:rPr dirty="0" sz="1400" spc="-8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import</a:t>
            </a:r>
            <a:r>
              <a:rPr dirty="0" sz="1400" spc="-16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Sequential </a:t>
            </a:r>
            <a:r>
              <a:rPr dirty="0" sz="1400">
                <a:latin typeface="Courier New"/>
                <a:cs typeface="Courier New"/>
              </a:rPr>
              <a:t>from</a:t>
            </a:r>
            <a:r>
              <a:rPr dirty="0" sz="1400" spc="-9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tensorflow.keras.layers</a:t>
            </a:r>
            <a:r>
              <a:rPr dirty="0" sz="1400" spc="-6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import</a:t>
            </a:r>
            <a:r>
              <a:rPr dirty="0" sz="1400" spc="-9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Dense</a:t>
            </a:r>
            <a:endParaRPr sz="1400">
              <a:latin typeface="Courier New"/>
              <a:cs typeface="Courier New"/>
            </a:endParaRPr>
          </a:p>
          <a:p>
            <a:pPr marL="38100">
              <a:lnSpc>
                <a:spcPct val="100000"/>
              </a:lnSpc>
              <a:spcBef>
                <a:spcPts val="535"/>
              </a:spcBef>
            </a:pPr>
            <a:r>
              <a:rPr dirty="0" sz="1400">
                <a:latin typeface="Courier New"/>
                <a:cs typeface="Courier New"/>
              </a:rPr>
              <a:t>model</a:t>
            </a:r>
            <a:r>
              <a:rPr dirty="0" sz="1400" spc="-9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9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Sequential([</a:t>
            </a:r>
            <a:endParaRPr sz="1400">
              <a:latin typeface="Courier New"/>
              <a:cs typeface="Courier New"/>
            </a:endParaRPr>
          </a:p>
          <a:p>
            <a:pPr marL="222250" marR="3312795">
              <a:lnSpc>
                <a:spcPct val="127299"/>
              </a:lnSpc>
              <a:spcBef>
                <a:spcPts val="190"/>
              </a:spcBef>
            </a:pPr>
            <a:r>
              <a:rPr dirty="0" sz="1400" spc="-10">
                <a:latin typeface="Courier New"/>
                <a:cs typeface="Courier New"/>
              </a:rPr>
              <a:t>Dense(units=25,</a:t>
            </a:r>
            <a:r>
              <a:rPr dirty="0" sz="1400" spc="-114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activation='relu') Dense(units=15,</a:t>
            </a:r>
            <a:r>
              <a:rPr dirty="0" sz="1400" spc="-114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activation='relu') Dense(units=10,</a:t>
            </a:r>
            <a:r>
              <a:rPr dirty="0" sz="1400" spc="-114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activation='linear’)</a:t>
            </a:r>
            <a:r>
              <a:rPr dirty="0" sz="1400" spc="-50">
                <a:latin typeface="Courier New"/>
                <a:cs typeface="Courier New"/>
              </a:rPr>
              <a:t> </a:t>
            </a:r>
            <a:r>
              <a:rPr dirty="0" sz="1400" spc="-25">
                <a:latin typeface="Courier New"/>
                <a:cs typeface="Courier New"/>
              </a:rPr>
              <a:t>)]</a:t>
            </a:r>
            <a:endParaRPr sz="1400">
              <a:latin typeface="Courier New"/>
              <a:cs typeface="Courier New"/>
            </a:endParaRPr>
          </a:p>
          <a:p>
            <a:pPr marL="222250" marR="3944620" indent="-210185">
              <a:lnSpc>
                <a:spcPct val="103000"/>
              </a:lnSpc>
              <a:spcBef>
                <a:spcPts val="625"/>
              </a:spcBef>
            </a:pPr>
            <a:r>
              <a:rPr dirty="0" sz="1400">
                <a:latin typeface="Courier New"/>
                <a:cs typeface="Courier New"/>
              </a:rPr>
              <a:t>from</a:t>
            </a:r>
            <a:r>
              <a:rPr dirty="0" sz="1400" spc="-10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tensorflow.keras.losses</a:t>
            </a:r>
            <a:r>
              <a:rPr dirty="0" sz="1400" spc="-7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import SparseCategoricalCrossentropy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400" spc="-20">
                <a:latin typeface="Courier New"/>
                <a:cs typeface="Courier New"/>
              </a:rPr>
              <a:t>model.compile(...,loss=SparseCategoricalCrossentropy(from_logits=True)</a:t>
            </a:r>
            <a:r>
              <a:rPr dirty="0" sz="1400" spc="490">
                <a:latin typeface="Courier New"/>
                <a:cs typeface="Courier New"/>
              </a:rPr>
              <a:t> </a:t>
            </a:r>
            <a:r>
              <a:rPr dirty="0" sz="1400" spc="-5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1400" spc="-10">
                <a:latin typeface="Courier New"/>
                <a:cs typeface="Courier New"/>
              </a:rPr>
              <a:t>model.fit(X,Y,epochs=100)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1400">
                <a:latin typeface="Courier New"/>
                <a:cs typeface="Courier New"/>
              </a:rPr>
              <a:t>logits</a:t>
            </a:r>
            <a:r>
              <a:rPr dirty="0" sz="1400" spc="-7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model(X)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1400">
                <a:latin typeface="Courier New"/>
                <a:cs typeface="Courier New"/>
              </a:rPr>
              <a:t>f_x</a:t>
            </a:r>
            <a:r>
              <a:rPr dirty="0" sz="1400" spc="-6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6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tf.nn.softmax(logits)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3854" y="2486532"/>
            <a:ext cx="793160" cy="10731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2235" y="3358134"/>
            <a:ext cx="1706800" cy="11785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11219" y="4337240"/>
            <a:ext cx="1425400" cy="8585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78504" y="3794645"/>
            <a:ext cx="688721" cy="20447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60646" y="3668140"/>
            <a:ext cx="446024" cy="422960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4837684" y="3661028"/>
            <a:ext cx="1304925" cy="569595"/>
            <a:chOff x="4837684" y="3661028"/>
            <a:chExt cx="1304925" cy="569595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7684" y="3705859"/>
              <a:ext cx="752057" cy="48121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1137" y="3661028"/>
              <a:ext cx="531217" cy="569048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0204" y="-78739"/>
            <a:ext cx="5847715" cy="1014094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 indent="1067435">
              <a:lnSpc>
                <a:spcPct val="101699"/>
              </a:lnSpc>
              <a:spcBef>
                <a:spcPts val="65"/>
              </a:spcBef>
            </a:pPr>
            <a:r>
              <a:rPr dirty="0" sz="3200"/>
              <a:t>logistic</a:t>
            </a:r>
            <a:r>
              <a:rPr dirty="0" sz="3200" spc="-114"/>
              <a:t> </a:t>
            </a:r>
            <a:r>
              <a:rPr dirty="0" sz="3200" spc="-10"/>
              <a:t>regression </a:t>
            </a:r>
            <a:r>
              <a:rPr dirty="0" sz="3200"/>
              <a:t>(more</a:t>
            </a:r>
            <a:r>
              <a:rPr dirty="0" sz="3200" spc="-170"/>
              <a:t> </a:t>
            </a:r>
            <a:r>
              <a:rPr dirty="0" sz="3200"/>
              <a:t>numerically</a:t>
            </a:r>
            <a:r>
              <a:rPr dirty="0" sz="3200" spc="-140"/>
              <a:t> </a:t>
            </a:r>
            <a:r>
              <a:rPr dirty="0" sz="3200" spc="-10"/>
              <a:t>accurate)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403350" y="2651442"/>
            <a:ext cx="6196965" cy="13360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Courier New"/>
                <a:cs typeface="Courier New"/>
              </a:rPr>
              <a:t>model.compile(...,</a:t>
            </a:r>
            <a:r>
              <a:rPr dirty="0" sz="1400" spc="-13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BinaryCrossentropy(from_logits=True))</a:t>
            </a:r>
            <a:r>
              <a:rPr dirty="0" sz="1400" spc="-75">
                <a:latin typeface="Courier New"/>
                <a:cs typeface="Courier New"/>
              </a:rPr>
              <a:t> </a:t>
            </a:r>
            <a:r>
              <a:rPr dirty="0" sz="1400" spc="-5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12700" marR="3521075">
              <a:lnSpc>
                <a:spcPct val="157400"/>
              </a:lnSpc>
              <a:spcBef>
                <a:spcPts val="335"/>
              </a:spcBef>
            </a:pPr>
            <a:r>
              <a:rPr dirty="0" sz="1400" spc="-10">
                <a:latin typeface="Courier New"/>
                <a:cs typeface="Courier New"/>
              </a:rPr>
              <a:t>model.fit(X,Y,epochs=100) </a:t>
            </a:r>
            <a:r>
              <a:rPr dirty="0" sz="1400">
                <a:latin typeface="Courier New"/>
                <a:cs typeface="Courier New"/>
              </a:rPr>
              <a:t>logit</a:t>
            </a:r>
            <a:r>
              <a:rPr dirty="0" sz="1400" spc="-9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9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model(X)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1400">
                <a:latin typeface="Courier New"/>
                <a:cs typeface="Courier New"/>
              </a:rPr>
              <a:t>f_x</a:t>
            </a:r>
            <a:r>
              <a:rPr dirty="0" sz="1400" spc="-6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6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tf.nn.sigmoid(logit)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90842" y="2692082"/>
            <a:ext cx="38608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20">
                <a:latin typeface="Verdana"/>
                <a:cs typeface="Verdana"/>
              </a:rPr>
              <a:t>loss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90842" y="3395408"/>
            <a:ext cx="657860" cy="6203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1115">
              <a:lnSpc>
                <a:spcPct val="100000"/>
              </a:lnSpc>
              <a:spcBef>
                <a:spcPts val="125"/>
              </a:spcBef>
            </a:pPr>
            <a:r>
              <a:rPr dirty="0" sz="1400" spc="-25">
                <a:latin typeface="Verdana"/>
                <a:cs typeface="Verdana"/>
              </a:rPr>
              <a:t>fit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1400" spc="-10">
                <a:latin typeface="Verdana"/>
                <a:cs typeface="Verdana"/>
              </a:rPr>
              <a:t>predict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31594" y="832929"/>
            <a:ext cx="4158615" cy="1670050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735"/>
              </a:spcBef>
            </a:pPr>
            <a:r>
              <a:rPr dirty="0" sz="1400">
                <a:latin typeface="Courier New"/>
                <a:cs typeface="Courier New"/>
              </a:rPr>
              <a:t>model</a:t>
            </a:r>
            <a:r>
              <a:rPr dirty="0" sz="1400" spc="-8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8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Sequential([</a:t>
            </a:r>
            <a:endParaRPr sz="1400">
              <a:latin typeface="Courier New"/>
              <a:cs typeface="Courier New"/>
            </a:endParaRPr>
          </a:p>
          <a:p>
            <a:pPr algn="just" marL="222250" marR="5080">
              <a:lnSpc>
                <a:spcPct val="127299"/>
              </a:lnSpc>
              <a:spcBef>
                <a:spcPts val="185"/>
              </a:spcBef>
            </a:pPr>
            <a:r>
              <a:rPr dirty="0" sz="1400" spc="-10">
                <a:latin typeface="Courier New"/>
                <a:cs typeface="Courier New"/>
              </a:rPr>
              <a:t>Dense(units=25,</a:t>
            </a:r>
            <a:r>
              <a:rPr dirty="0" sz="1400" spc="-114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activation='sigmoid') Dense(units=15,</a:t>
            </a:r>
            <a:r>
              <a:rPr dirty="0" sz="1400" spc="-114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activation='sigmoid') </a:t>
            </a:r>
            <a:r>
              <a:rPr dirty="0" sz="1400">
                <a:latin typeface="Courier New"/>
                <a:cs typeface="Courier New"/>
              </a:rPr>
              <a:t>Dense(units=1,</a:t>
            </a:r>
            <a:r>
              <a:rPr dirty="0" sz="1400" spc="-13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activation='linear')</a:t>
            </a:r>
            <a:endParaRPr sz="1400">
              <a:latin typeface="Courier New"/>
              <a:cs typeface="Courier New"/>
            </a:endParaRPr>
          </a:p>
          <a:p>
            <a:pPr algn="just" marL="222250" marR="417830" indent="-210185">
              <a:lnSpc>
                <a:spcPct val="102899"/>
              </a:lnSpc>
              <a:spcBef>
                <a:spcPts val="570"/>
              </a:spcBef>
            </a:pPr>
            <a:r>
              <a:rPr dirty="0" sz="1400">
                <a:latin typeface="Courier New"/>
                <a:cs typeface="Courier New"/>
              </a:rPr>
              <a:t>from</a:t>
            </a:r>
            <a:r>
              <a:rPr dirty="0" sz="1400" spc="-10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tensorflow.keras.losses</a:t>
            </a:r>
            <a:r>
              <a:rPr dirty="0" sz="1400" spc="-7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import BinaryCrossentropy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86702" y="917892"/>
            <a:ext cx="5797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Verdana"/>
                <a:cs typeface="Verdana"/>
              </a:rPr>
              <a:t>model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2651" y="2872104"/>
            <a:ext cx="1702307" cy="13335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3655" y="4012641"/>
            <a:ext cx="1479931" cy="13843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88690" y="3395217"/>
            <a:ext cx="203200" cy="1524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6820" y="3452240"/>
            <a:ext cx="194437" cy="31876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5451" y="1948307"/>
            <a:ext cx="726143" cy="79375"/>
          </a:xfrm>
          <a:prstGeom prst="rect">
            <a:avLst/>
          </a:prstGeom>
        </p:spPr>
      </p:pic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3028950" y="2552700"/>
            <a:ext cx="5705475" cy="38100"/>
          </a:xfrm>
          <a:custGeom>
            <a:avLst/>
            <a:gdLst/>
            <a:ahLst/>
            <a:cxnLst/>
            <a:rect l="l" t="t" r="r" b="b"/>
            <a:pathLst>
              <a:path w="5705475" h="38100">
                <a:moveTo>
                  <a:pt x="5705475" y="0"/>
                </a:moveTo>
                <a:lnTo>
                  <a:pt x="0" y="0"/>
                </a:lnTo>
                <a:lnTo>
                  <a:pt x="0" y="38100"/>
                </a:lnTo>
                <a:lnTo>
                  <a:pt x="5705475" y="38100"/>
                </a:lnTo>
                <a:lnTo>
                  <a:pt x="5705475" y="0"/>
                </a:lnTo>
                <a:close/>
              </a:path>
            </a:pathLst>
          </a:custGeom>
          <a:solidFill>
            <a:srgbClr val="0070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584575" y="744918"/>
            <a:ext cx="4601210" cy="415734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627380" marR="629285" indent="4445">
              <a:lnSpc>
                <a:spcPct val="101400"/>
              </a:lnSpc>
              <a:spcBef>
                <a:spcPts val="65"/>
              </a:spcBef>
            </a:pPr>
            <a:r>
              <a:rPr dirty="0" sz="3950">
                <a:solidFill>
                  <a:srgbClr val="8C1515"/>
                </a:solidFill>
                <a:latin typeface="Verdana"/>
                <a:cs typeface="Verdana"/>
              </a:rPr>
              <a:t>Multi-</a:t>
            </a:r>
            <a:r>
              <a:rPr dirty="0" sz="3950" spc="-20">
                <a:solidFill>
                  <a:srgbClr val="8C1515"/>
                </a:solidFill>
                <a:latin typeface="Verdana"/>
                <a:cs typeface="Verdana"/>
              </a:rPr>
              <a:t>label </a:t>
            </a:r>
            <a:r>
              <a:rPr dirty="0" sz="3950" spc="-10">
                <a:solidFill>
                  <a:srgbClr val="8C1515"/>
                </a:solidFill>
                <a:latin typeface="Verdana"/>
                <a:cs typeface="Verdana"/>
              </a:rPr>
              <a:t>Classification</a:t>
            </a:r>
            <a:endParaRPr sz="3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200">
              <a:latin typeface="Verdana"/>
              <a:cs typeface="Verdana"/>
            </a:endParaRPr>
          </a:p>
          <a:p>
            <a:pPr algn="ctr" marL="12700" marR="5080">
              <a:lnSpc>
                <a:spcPct val="116500"/>
              </a:lnSpc>
              <a:spcBef>
                <a:spcPts val="5"/>
              </a:spcBef>
            </a:pPr>
            <a:r>
              <a:rPr dirty="0" sz="3950">
                <a:latin typeface="Verdana"/>
                <a:cs typeface="Verdana"/>
              </a:rPr>
              <a:t>Classification</a:t>
            </a:r>
            <a:r>
              <a:rPr dirty="0" sz="3950" spc="130">
                <a:latin typeface="Verdana"/>
                <a:cs typeface="Verdana"/>
              </a:rPr>
              <a:t> </a:t>
            </a:r>
            <a:r>
              <a:rPr dirty="0" sz="3950" spc="-20">
                <a:latin typeface="Verdana"/>
                <a:cs typeface="Verdana"/>
              </a:rPr>
              <a:t>with </a:t>
            </a:r>
            <a:r>
              <a:rPr dirty="0" sz="3950">
                <a:latin typeface="Verdana"/>
                <a:cs typeface="Verdana"/>
              </a:rPr>
              <a:t>multiple</a:t>
            </a:r>
            <a:r>
              <a:rPr dirty="0" sz="3950" spc="30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outputs (Optional)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1304290">
              <a:lnSpc>
                <a:spcPct val="100000"/>
              </a:lnSpc>
              <a:spcBef>
                <a:spcPts val="105"/>
              </a:spcBef>
            </a:pPr>
            <a:r>
              <a:rPr dirty="0" spc="-25"/>
              <a:t>Multi-</a:t>
            </a:r>
            <a:r>
              <a:rPr dirty="0"/>
              <a:t>label</a:t>
            </a:r>
            <a:r>
              <a:rPr dirty="0" spc="55"/>
              <a:t> </a:t>
            </a:r>
            <a:r>
              <a:rPr dirty="0" spc="-10"/>
              <a:t>Classification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638425" y="942975"/>
            <a:ext cx="6000750" cy="1524000"/>
            <a:chOff x="2638425" y="942975"/>
            <a:chExt cx="6000750" cy="1524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8425" y="990600"/>
              <a:ext cx="1905000" cy="14763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942975"/>
              <a:ext cx="1905000" cy="1524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5575" y="942975"/>
              <a:ext cx="2133600" cy="15240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386201" y="1576451"/>
              <a:ext cx="4533900" cy="809625"/>
            </a:xfrm>
            <a:custGeom>
              <a:avLst/>
              <a:gdLst/>
              <a:ahLst/>
              <a:cxnLst/>
              <a:rect l="l" t="t" r="r" b="b"/>
              <a:pathLst>
                <a:path w="4533900" h="809625">
                  <a:moveTo>
                    <a:pt x="0" y="533400"/>
                  </a:moveTo>
                  <a:lnTo>
                    <a:pt x="590550" y="533400"/>
                  </a:lnTo>
                  <a:lnTo>
                    <a:pt x="59055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  <a:path w="4533900" h="809625">
                  <a:moveTo>
                    <a:pt x="3990975" y="809625"/>
                  </a:moveTo>
                  <a:lnTo>
                    <a:pt x="4533900" y="809625"/>
                  </a:lnTo>
                  <a:lnTo>
                    <a:pt x="4533900" y="342900"/>
                  </a:lnTo>
                  <a:lnTo>
                    <a:pt x="3990975" y="342900"/>
                  </a:lnTo>
                  <a:lnTo>
                    <a:pt x="3990975" y="809625"/>
                  </a:lnTo>
                  <a:close/>
                </a:path>
              </a:pathLst>
            </a:custGeom>
            <a:ln w="28575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681851" y="1500251"/>
              <a:ext cx="647700" cy="885825"/>
            </a:xfrm>
            <a:custGeom>
              <a:avLst/>
              <a:gdLst/>
              <a:ahLst/>
              <a:cxnLst/>
              <a:rect l="l" t="t" r="r" b="b"/>
              <a:pathLst>
                <a:path w="647700" h="885825">
                  <a:moveTo>
                    <a:pt x="0" y="885825"/>
                  </a:moveTo>
                  <a:lnTo>
                    <a:pt x="647700" y="885825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885825"/>
                  </a:lnTo>
                  <a:close/>
                </a:path>
              </a:pathLst>
            </a:custGeom>
            <a:ln w="28575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44779" y="2800350"/>
            <a:ext cx="2712085" cy="9461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770255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Is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there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car? </a:t>
            </a:r>
            <a:r>
              <a:rPr dirty="0" sz="2000">
                <a:latin typeface="Verdana"/>
                <a:cs typeface="Verdana"/>
              </a:rPr>
              <a:t>Is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there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bus?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000">
                <a:latin typeface="Verdana"/>
                <a:cs typeface="Verdana"/>
              </a:rPr>
              <a:t>Is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there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pedestrian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9090" y="2839211"/>
            <a:ext cx="403710" cy="19329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10026" y="3215132"/>
            <a:ext cx="275799" cy="13246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11932" y="3480308"/>
            <a:ext cx="414273" cy="22758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38344" y="2864739"/>
            <a:ext cx="140715" cy="14223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46543" y="2862072"/>
            <a:ext cx="126572" cy="14795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77967" y="3146425"/>
            <a:ext cx="282194" cy="15087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53583" y="3097529"/>
            <a:ext cx="317753" cy="23647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25692" y="2750057"/>
            <a:ext cx="585215" cy="91820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75403" y="3095751"/>
            <a:ext cx="402787" cy="205359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013320" y="3437890"/>
            <a:ext cx="341122" cy="15392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93583" y="3038729"/>
            <a:ext cx="144399" cy="255015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791325" y="2552700"/>
            <a:ext cx="537464" cy="415544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808295" y="2688208"/>
            <a:ext cx="677082" cy="970280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99218" y="3450844"/>
            <a:ext cx="414359" cy="227584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78939" y="1553717"/>
            <a:ext cx="226441" cy="317754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572879" y="3155569"/>
            <a:ext cx="296175" cy="276606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3937127" y="2823972"/>
            <a:ext cx="453390" cy="826769"/>
            <a:chOff x="3937127" y="2823972"/>
            <a:chExt cx="453390" cy="826769"/>
          </a:xfrm>
        </p:grpSpPr>
        <p:pic>
          <p:nvPicPr>
            <p:cNvPr id="27" name="object 2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62171" y="2879979"/>
              <a:ext cx="28828" cy="143763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37127" y="2863469"/>
              <a:ext cx="291084" cy="74803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62247" y="2823972"/>
              <a:ext cx="127762" cy="826769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2296160">
              <a:lnSpc>
                <a:spcPct val="100000"/>
              </a:lnSpc>
              <a:spcBef>
                <a:spcPts val="105"/>
              </a:spcBef>
            </a:pPr>
            <a:r>
              <a:rPr dirty="0"/>
              <a:t>Multiple</a:t>
            </a:r>
            <a:r>
              <a:rPr dirty="0" spc="-95"/>
              <a:t> </a:t>
            </a:r>
            <a:r>
              <a:rPr dirty="0" spc="-10"/>
              <a:t>classes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28291" y="1209293"/>
            <a:ext cx="38036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25">
                <a:latin typeface="Verdana"/>
                <a:cs typeface="Verdana"/>
              </a:rPr>
              <a:t>car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73954" y="1209293"/>
            <a:ext cx="43116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25">
                <a:latin typeface="Verdana"/>
                <a:cs typeface="Verdana"/>
              </a:rPr>
              <a:t>bus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874889" y="1209293"/>
            <a:ext cx="121793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Verdana"/>
                <a:cs typeface="Verdana"/>
              </a:rPr>
              <a:t>pedestrian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021270" y="2895726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44" y="0"/>
                </a:moveTo>
                <a:lnTo>
                  <a:pt x="85089" y="7493"/>
                </a:lnTo>
                <a:lnTo>
                  <a:pt x="105181" y="25018"/>
                </a:lnTo>
                <a:lnTo>
                  <a:pt x="0" y="25018"/>
                </a:lnTo>
                <a:lnTo>
                  <a:pt x="0" y="36830"/>
                </a:lnTo>
                <a:lnTo>
                  <a:pt x="105181" y="36830"/>
                </a:lnTo>
                <a:lnTo>
                  <a:pt x="85089" y="54229"/>
                </a:lnTo>
                <a:lnTo>
                  <a:pt x="91744" y="61849"/>
                </a:lnTo>
                <a:lnTo>
                  <a:pt x="123266" y="34543"/>
                </a:lnTo>
                <a:lnTo>
                  <a:pt x="123266" y="27305"/>
                </a:lnTo>
                <a:lnTo>
                  <a:pt x="9174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009650" y="2833369"/>
            <a:ext cx="1504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923925" y="2552763"/>
            <a:ext cx="1000760" cy="1381125"/>
            <a:chOff x="923925" y="2552763"/>
            <a:chExt cx="1000760" cy="1381125"/>
          </a:xfrm>
        </p:grpSpPr>
        <p:sp>
          <p:nvSpPr>
            <p:cNvPr id="9" name="object 9" descr=""/>
            <p:cNvSpPr/>
            <p:nvPr/>
          </p:nvSpPr>
          <p:spPr>
            <a:xfrm>
              <a:off x="923925" y="315277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47851" y="2567051"/>
              <a:ext cx="561975" cy="1352550"/>
            </a:xfrm>
            <a:custGeom>
              <a:avLst/>
              <a:gdLst/>
              <a:ahLst/>
              <a:cxnLst/>
              <a:rect l="l" t="t" r="r" b="b"/>
              <a:pathLst>
                <a:path w="561975" h="1352550">
                  <a:moveTo>
                    <a:pt x="0" y="93599"/>
                  </a:moveTo>
                  <a:lnTo>
                    <a:pt x="7356" y="57167"/>
                  </a:lnTo>
                  <a:lnTo>
                    <a:pt x="27416" y="27416"/>
                  </a:lnTo>
                  <a:lnTo>
                    <a:pt x="57167" y="7356"/>
                  </a:lnTo>
                  <a:lnTo>
                    <a:pt x="93599" y="0"/>
                  </a:lnTo>
                  <a:lnTo>
                    <a:pt x="468249" y="0"/>
                  </a:lnTo>
                  <a:lnTo>
                    <a:pt x="504699" y="7356"/>
                  </a:lnTo>
                  <a:lnTo>
                    <a:pt x="534495" y="27416"/>
                  </a:lnTo>
                  <a:lnTo>
                    <a:pt x="554599" y="57167"/>
                  </a:lnTo>
                  <a:lnTo>
                    <a:pt x="561975" y="93599"/>
                  </a:lnTo>
                  <a:lnTo>
                    <a:pt x="561975" y="1258824"/>
                  </a:lnTo>
                  <a:lnTo>
                    <a:pt x="554599" y="1295281"/>
                  </a:lnTo>
                  <a:lnTo>
                    <a:pt x="534495" y="1325052"/>
                  </a:lnTo>
                  <a:lnTo>
                    <a:pt x="504699" y="1345125"/>
                  </a:lnTo>
                  <a:lnTo>
                    <a:pt x="468249" y="1352486"/>
                  </a:lnTo>
                  <a:lnTo>
                    <a:pt x="93599" y="1352486"/>
                  </a:lnTo>
                  <a:lnTo>
                    <a:pt x="57167" y="1345125"/>
                  </a:lnTo>
                  <a:lnTo>
                    <a:pt x="27416" y="1325052"/>
                  </a:lnTo>
                  <a:lnTo>
                    <a:pt x="7356" y="1295281"/>
                  </a:lnTo>
                  <a:lnTo>
                    <a:pt x="0" y="1258824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443101" y="2652776"/>
              <a:ext cx="361950" cy="1133475"/>
            </a:xfrm>
            <a:custGeom>
              <a:avLst/>
              <a:gdLst/>
              <a:ahLst/>
              <a:cxnLst/>
              <a:rect l="l" t="t" r="r" b="b"/>
              <a:pathLst>
                <a:path w="361950" h="1133475">
                  <a:moveTo>
                    <a:pt x="0" y="952500"/>
                  </a:moveTo>
                  <a:lnTo>
                    <a:pt x="6455" y="904345"/>
                  </a:lnTo>
                  <a:lnTo>
                    <a:pt x="24680" y="861102"/>
                  </a:lnTo>
                  <a:lnTo>
                    <a:pt x="52959" y="824484"/>
                  </a:lnTo>
                  <a:lnTo>
                    <a:pt x="89577" y="796205"/>
                  </a:lnTo>
                  <a:lnTo>
                    <a:pt x="132820" y="777980"/>
                  </a:lnTo>
                  <a:lnTo>
                    <a:pt x="180975" y="771525"/>
                  </a:lnTo>
                  <a:lnTo>
                    <a:pt x="229085" y="777980"/>
                  </a:lnTo>
                  <a:lnTo>
                    <a:pt x="272316" y="796205"/>
                  </a:lnTo>
                  <a:lnTo>
                    <a:pt x="308943" y="824483"/>
                  </a:lnTo>
                  <a:lnTo>
                    <a:pt x="337241" y="861102"/>
                  </a:lnTo>
                  <a:lnTo>
                    <a:pt x="355485" y="904345"/>
                  </a:lnTo>
                  <a:lnTo>
                    <a:pt x="361950" y="952500"/>
                  </a:lnTo>
                  <a:lnTo>
                    <a:pt x="355485" y="1000610"/>
                  </a:lnTo>
                  <a:lnTo>
                    <a:pt x="337241" y="1043841"/>
                  </a:lnTo>
                  <a:lnTo>
                    <a:pt x="308943" y="1080468"/>
                  </a:lnTo>
                  <a:lnTo>
                    <a:pt x="272316" y="1108766"/>
                  </a:lnTo>
                  <a:lnTo>
                    <a:pt x="229085" y="1127010"/>
                  </a:lnTo>
                  <a:lnTo>
                    <a:pt x="180975" y="1133475"/>
                  </a:lnTo>
                  <a:lnTo>
                    <a:pt x="132820" y="1127010"/>
                  </a:lnTo>
                  <a:lnTo>
                    <a:pt x="89577" y="1108766"/>
                  </a:lnTo>
                  <a:lnTo>
                    <a:pt x="52958" y="1080468"/>
                  </a:lnTo>
                  <a:lnTo>
                    <a:pt x="24680" y="1043841"/>
                  </a:lnTo>
                  <a:lnTo>
                    <a:pt x="6455" y="1000610"/>
                  </a:lnTo>
                  <a:lnTo>
                    <a:pt x="0" y="952500"/>
                  </a:lnTo>
                  <a:close/>
                </a:path>
                <a:path w="361950" h="1133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9" y="54356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8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00200" y="3124200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w="0" h="204470">
                  <a:moveTo>
                    <a:pt x="0" y="0"/>
                  </a:moveTo>
                  <a:lnTo>
                    <a:pt x="0" y="204216"/>
                  </a:lnTo>
                </a:path>
              </a:pathLst>
            </a:custGeom>
            <a:ln w="38100">
              <a:solidFill>
                <a:srgbClr val="4285F4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1990725" y="2552763"/>
            <a:ext cx="972185" cy="1381125"/>
            <a:chOff x="1990725" y="2552763"/>
            <a:chExt cx="972185" cy="1381125"/>
          </a:xfrm>
        </p:grpSpPr>
        <p:sp>
          <p:nvSpPr>
            <p:cNvPr id="14" name="object 14" descr=""/>
            <p:cNvSpPr/>
            <p:nvPr/>
          </p:nvSpPr>
          <p:spPr>
            <a:xfrm>
              <a:off x="2395600" y="2567051"/>
              <a:ext cx="552450" cy="1352550"/>
            </a:xfrm>
            <a:custGeom>
              <a:avLst/>
              <a:gdLst/>
              <a:ahLst/>
              <a:cxnLst/>
              <a:rect l="l" t="t" r="r" b="b"/>
              <a:pathLst>
                <a:path w="552450" h="13525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260348"/>
                  </a:lnTo>
                  <a:lnTo>
                    <a:pt x="545205" y="1296224"/>
                  </a:lnTo>
                  <a:lnTo>
                    <a:pt x="525446" y="1325510"/>
                  </a:lnTo>
                  <a:lnTo>
                    <a:pt x="496139" y="1345249"/>
                  </a:lnTo>
                  <a:lnTo>
                    <a:pt x="460248" y="1352486"/>
                  </a:lnTo>
                  <a:lnTo>
                    <a:pt x="92075" y="1352486"/>
                  </a:lnTo>
                  <a:lnTo>
                    <a:pt x="56203" y="1345249"/>
                  </a:lnTo>
                  <a:lnTo>
                    <a:pt x="26939" y="1325510"/>
                  </a:lnTo>
                  <a:lnTo>
                    <a:pt x="7225" y="1296224"/>
                  </a:lnTo>
                  <a:lnTo>
                    <a:pt x="0" y="12603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481326" y="2652776"/>
              <a:ext cx="361950" cy="1133475"/>
            </a:xfrm>
            <a:custGeom>
              <a:avLst/>
              <a:gdLst/>
              <a:ahLst/>
              <a:cxnLst/>
              <a:rect l="l" t="t" r="r" b="b"/>
              <a:pathLst>
                <a:path w="361950" h="1133475">
                  <a:moveTo>
                    <a:pt x="0" y="952500"/>
                  </a:moveTo>
                  <a:lnTo>
                    <a:pt x="6455" y="904345"/>
                  </a:lnTo>
                  <a:lnTo>
                    <a:pt x="24680" y="861102"/>
                  </a:lnTo>
                  <a:lnTo>
                    <a:pt x="52958" y="824484"/>
                  </a:lnTo>
                  <a:lnTo>
                    <a:pt x="89577" y="796205"/>
                  </a:lnTo>
                  <a:lnTo>
                    <a:pt x="132820" y="777980"/>
                  </a:lnTo>
                  <a:lnTo>
                    <a:pt x="180975" y="771525"/>
                  </a:lnTo>
                  <a:lnTo>
                    <a:pt x="229085" y="777980"/>
                  </a:lnTo>
                  <a:lnTo>
                    <a:pt x="272316" y="796205"/>
                  </a:lnTo>
                  <a:lnTo>
                    <a:pt x="308943" y="824483"/>
                  </a:lnTo>
                  <a:lnTo>
                    <a:pt x="337241" y="861102"/>
                  </a:lnTo>
                  <a:lnTo>
                    <a:pt x="355485" y="904345"/>
                  </a:lnTo>
                  <a:lnTo>
                    <a:pt x="361950" y="952500"/>
                  </a:lnTo>
                  <a:lnTo>
                    <a:pt x="355485" y="1000610"/>
                  </a:lnTo>
                  <a:lnTo>
                    <a:pt x="337241" y="1043841"/>
                  </a:lnTo>
                  <a:lnTo>
                    <a:pt x="308943" y="1080468"/>
                  </a:lnTo>
                  <a:lnTo>
                    <a:pt x="272316" y="1108766"/>
                  </a:lnTo>
                  <a:lnTo>
                    <a:pt x="229085" y="1127010"/>
                  </a:lnTo>
                  <a:lnTo>
                    <a:pt x="180975" y="1133475"/>
                  </a:lnTo>
                  <a:lnTo>
                    <a:pt x="132820" y="1127010"/>
                  </a:lnTo>
                  <a:lnTo>
                    <a:pt x="89577" y="1108766"/>
                  </a:lnTo>
                  <a:lnTo>
                    <a:pt x="52959" y="1080468"/>
                  </a:lnTo>
                  <a:lnTo>
                    <a:pt x="24680" y="1043841"/>
                  </a:lnTo>
                  <a:lnTo>
                    <a:pt x="6455" y="1000610"/>
                  </a:lnTo>
                  <a:lnTo>
                    <a:pt x="0" y="952500"/>
                  </a:lnTo>
                  <a:close/>
                </a:path>
                <a:path w="361950" h="1133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8" y="54356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638425" y="3124200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w="0" h="204470">
                  <a:moveTo>
                    <a:pt x="0" y="0"/>
                  </a:moveTo>
                  <a:lnTo>
                    <a:pt x="0" y="204216"/>
                  </a:lnTo>
                </a:path>
              </a:pathLst>
            </a:custGeom>
            <a:ln w="38100">
              <a:solidFill>
                <a:srgbClr val="4285F4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990725" y="315277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3028950" y="2554351"/>
            <a:ext cx="1365885" cy="1377950"/>
            <a:chOff x="3028950" y="2554351"/>
            <a:chExt cx="1365885" cy="1377950"/>
          </a:xfrm>
        </p:grpSpPr>
        <p:sp>
          <p:nvSpPr>
            <p:cNvPr id="19" name="object 19" descr=""/>
            <p:cNvSpPr/>
            <p:nvPr/>
          </p:nvSpPr>
          <p:spPr>
            <a:xfrm>
              <a:off x="3028950" y="315277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433825" y="2567051"/>
              <a:ext cx="542925" cy="1352550"/>
            </a:xfrm>
            <a:custGeom>
              <a:avLst/>
              <a:gdLst/>
              <a:ahLst/>
              <a:cxnLst/>
              <a:rect l="l" t="t" r="r" b="b"/>
              <a:pathLst>
                <a:path w="542925" h="1352550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52374" y="0"/>
                  </a:lnTo>
                  <a:lnTo>
                    <a:pt x="487578" y="7110"/>
                  </a:lnTo>
                  <a:lnTo>
                    <a:pt x="516366" y="26495"/>
                  </a:lnTo>
                  <a:lnTo>
                    <a:pt x="535795" y="55239"/>
                  </a:lnTo>
                  <a:lnTo>
                    <a:pt x="542925" y="90424"/>
                  </a:lnTo>
                  <a:lnTo>
                    <a:pt x="542925" y="1261999"/>
                  </a:lnTo>
                  <a:lnTo>
                    <a:pt x="535795" y="1297220"/>
                  </a:lnTo>
                  <a:lnTo>
                    <a:pt x="516366" y="1325983"/>
                  </a:lnTo>
                  <a:lnTo>
                    <a:pt x="487578" y="1345375"/>
                  </a:lnTo>
                  <a:lnTo>
                    <a:pt x="452374" y="1352486"/>
                  </a:lnTo>
                  <a:lnTo>
                    <a:pt x="90424" y="1352486"/>
                  </a:lnTo>
                  <a:lnTo>
                    <a:pt x="55239" y="1345375"/>
                  </a:lnTo>
                  <a:lnTo>
                    <a:pt x="26495" y="1325983"/>
                  </a:lnTo>
                  <a:lnTo>
                    <a:pt x="7110" y="1297220"/>
                  </a:lnTo>
                  <a:lnTo>
                    <a:pt x="0" y="1261999"/>
                  </a:lnTo>
                  <a:lnTo>
                    <a:pt x="0" y="90424"/>
                  </a:lnTo>
                  <a:close/>
                </a:path>
              </a:pathLst>
            </a:custGeom>
            <a:ln w="254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529076" y="2595626"/>
              <a:ext cx="361950" cy="1276350"/>
            </a:xfrm>
            <a:custGeom>
              <a:avLst/>
              <a:gdLst/>
              <a:ahLst/>
              <a:cxnLst/>
              <a:rect l="l" t="t" r="r" b="b"/>
              <a:pathLst>
                <a:path w="361950" h="1276350">
                  <a:moveTo>
                    <a:pt x="0" y="638175"/>
                  </a:moveTo>
                  <a:lnTo>
                    <a:pt x="6455" y="590020"/>
                  </a:lnTo>
                  <a:lnTo>
                    <a:pt x="24680" y="546777"/>
                  </a:lnTo>
                  <a:lnTo>
                    <a:pt x="52959" y="510159"/>
                  </a:lnTo>
                  <a:lnTo>
                    <a:pt x="89577" y="481880"/>
                  </a:lnTo>
                  <a:lnTo>
                    <a:pt x="132820" y="463655"/>
                  </a:lnTo>
                  <a:lnTo>
                    <a:pt x="180975" y="457200"/>
                  </a:lnTo>
                  <a:lnTo>
                    <a:pt x="229085" y="463655"/>
                  </a:lnTo>
                  <a:lnTo>
                    <a:pt x="272316" y="481880"/>
                  </a:lnTo>
                  <a:lnTo>
                    <a:pt x="308943" y="510158"/>
                  </a:lnTo>
                  <a:lnTo>
                    <a:pt x="337241" y="546777"/>
                  </a:lnTo>
                  <a:lnTo>
                    <a:pt x="355485" y="590020"/>
                  </a:lnTo>
                  <a:lnTo>
                    <a:pt x="361950" y="638175"/>
                  </a:lnTo>
                  <a:lnTo>
                    <a:pt x="355485" y="686285"/>
                  </a:lnTo>
                  <a:lnTo>
                    <a:pt x="337241" y="729516"/>
                  </a:lnTo>
                  <a:lnTo>
                    <a:pt x="308943" y="766143"/>
                  </a:lnTo>
                  <a:lnTo>
                    <a:pt x="272316" y="794441"/>
                  </a:lnTo>
                  <a:lnTo>
                    <a:pt x="229085" y="812685"/>
                  </a:lnTo>
                  <a:lnTo>
                    <a:pt x="180975" y="819150"/>
                  </a:lnTo>
                  <a:lnTo>
                    <a:pt x="132820" y="812685"/>
                  </a:lnTo>
                  <a:lnTo>
                    <a:pt x="89577" y="794441"/>
                  </a:lnTo>
                  <a:lnTo>
                    <a:pt x="52959" y="766143"/>
                  </a:lnTo>
                  <a:lnTo>
                    <a:pt x="24680" y="729516"/>
                  </a:lnTo>
                  <a:lnTo>
                    <a:pt x="6455" y="686285"/>
                  </a:lnTo>
                  <a:lnTo>
                    <a:pt x="0" y="638175"/>
                  </a:lnTo>
                  <a:close/>
                </a:path>
                <a:path w="361950" h="1276350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9" y="54356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  <a:path w="361950" h="1276350">
                  <a:moveTo>
                    <a:pt x="0" y="1090549"/>
                  </a:moveTo>
                  <a:lnTo>
                    <a:pt x="6455" y="1041164"/>
                  </a:lnTo>
                  <a:lnTo>
                    <a:pt x="24680" y="996804"/>
                  </a:lnTo>
                  <a:lnTo>
                    <a:pt x="52959" y="959231"/>
                  </a:lnTo>
                  <a:lnTo>
                    <a:pt x="89577" y="930209"/>
                  </a:lnTo>
                  <a:lnTo>
                    <a:pt x="132820" y="911502"/>
                  </a:lnTo>
                  <a:lnTo>
                    <a:pt x="180975" y="904875"/>
                  </a:lnTo>
                  <a:lnTo>
                    <a:pt x="229085" y="911502"/>
                  </a:lnTo>
                  <a:lnTo>
                    <a:pt x="272316" y="930209"/>
                  </a:lnTo>
                  <a:lnTo>
                    <a:pt x="308943" y="959231"/>
                  </a:lnTo>
                  <a:lnTo>
                    <a:pt x="337241" y="996804"/>
                  </a:lnTo>
                  <a:lnTo>
                    <a:pt x="355485" y="1041164"/>
                  </a:lnTo>
                  <a:lnTo>
                    <a:pt x="361950" y="1090549"/>
                  </a:lnTo>
                  <a:lnTo>
                    <a:pt x="355485" y="1139942"/>
                  </a:lnTo>
                  <a:lnTo>
                    <a:pt x="337241" y="1184326"/>
                  </a:lnTo>
                  <a:lnTo>
                    <a:pt x="308943" y="1221930"/>
                  </a:lnTo>
                  <a:lnTo>
                    <a:pt x="272316" y="1250982"/>
                  </a:lnTo>
                  <a:lnTo>
                    <a:pt x="229085" y="1269713"/>
                  </a:lnTo>
                  <a:lnTo>
                    <a:pt x="180975" y="1276350"/>
                  </a:lnTo>
                  <a:lnTo>
                    <a:pt x="132820" y="1269713"/>
                  </a:lnTo>
                  <a:lnTo>
                    <a:pt x="89577" y="1250982"/>
                  </a:lnTo>
                  <a:lnTo>
                    <a:pt x="52959" y="1221930"/>
                  </a:lnTo>
                  <a:lnTo>
                    <a:pt x="24680" y="1184326"/>
                  </a:lnTo>
                  <a:lnTo>
                    <a:pt x="6455" y="1139942"/>
                  </a:lnTo>
                  <a:lnTo>
                    <a:pt x="0" y="1090549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029075" y="317182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1934591" y="2779966"/>
            <a:ext cx="26047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25"/>
              </a:spcBef>
              <a:tabLst>
                <a:tab pos="1091565" algn="l"/>
                <a:tab pos="2152650" algn="l"/>
              </a:tabLst>
            </a:pPr>
            <a:r>
              <a:rPr dirty="0" baseline="-19444" sz="3000" spc="-1057">
                <a:latin typeface="Cambria Math"/>
                <a:cs typeface="Cambria Math"/>
              </a:rPr>
              <a:t>𝑎</a:t>
            </a:r>
            <a:r>
              <a:rPr dirty="0" baseline="-19444" sz="3000" spc="405">
                <a:latin typeface="Cambria Math"/>
                <a:cs typeface="Cambria Math"/>
              </a:rPr>
              <a:t>Ԧ</a:t>
            </a:r>
            <a:r>
              <a:rPr dirty="0" baseline="1851" sz="2250" spc="172">
                <a:latin typeface="Cambria Math"/>
                <a:cs typeface="Cambria Math"/>
              </a:rPr>
              <a:t>[</a:t>
            </a:r>
            <a:r>
              <a:rPr dirty="0" baseline="1851" sz="2250" spc="225">
                <a:latin typeface="Cambria Math"/>
                <a:cs typeface="Cambria Math"/>
              </a:rPr>
              <a:t>1</a:t>
            </a:r>
            <a:r>
              <a:rPr dirty="0" baseline="1851" sz="2250" spc="179">
                <a:latin typeface="Cambria Math"/>
                <a:cs typeface="Cambria Math"/>
              </a:rPr>
              <a:t>]</a:t>
            </a:r>
            <a:r>
              <a:rPr dirty="0" baseline="1851" sz="2250">
                <a:latin typeface="Cambria Math"/>
                <a:cs typeface="Cambria Math"/>
              </a:rPr>
              <a:t>	</a:t>
            </a:r>
            <a:r>
              <a:rPr dirty="0" baseline="-19444" sz="3000" spc="-1072">
                <a:latin typeface="Cambria Math"/>
                <a:cs typeface="Cambria Math"/>
              </a:rPr>
              <a:t>𝑎</a:t>
            </a:r>
            <a:r>
              <a:rPr dirty="0" baseline="-19444" sz="3000" spc="397">
                <a:latin typeface="Cambria Math"/>
                <a:cs typeface="Cambria Math"/>
              </a:rPr>
              <a:t>Ԧ</a:t>
            </a:r>
            <a:r>
              <a:rPr dirty="0" baseline="1851" sz="2250" spc="157">
                <a:latin typeface="Cambria Math"/>
                <a:cs typeface="Cambria Math"/>
              </a:rPr>
              <a:t>[</a:t>
            </a:r>
            <a:r>
              <a:rPr dirty="0" baseline="1851" sz="2250" spc="202">
                <a:latin typeface="Cambria Math"/>
                <a:cs typeface="Cambria Math"/>
              </a:rPr>
              <a:t>2</a:t>
            </a:r>
            <a:r>
              <a:rPr dirty="0" baseline="1851" sz="2250" spc="165">
                <a:latin typeface="Cambria Math"/>
                <a:cs typeface="Cambria Math"/>
              </a:rPr>
              <a:t>]</a:t>
            </a:r>
            <a:r>
              <a:rPr dirty="0" baseline="1851" sz="2250">
                <a:latin typeface="Cambria Math"/>
                <a:cs typeface="Cambria Math"/>
              </a:rPr>
              <a:t>	</a:t>
            </a:r>
            <a:r>
              <a:rPr dirty="0" baseline="-20833" sz="3000" spc="-1275">
                <a:solidFill>
                  <a:srgbClr val="FF40FF"/>
                </a:solidFill>
                <a:latin typeface="Cambria Math"/>
                <a:cs typeface="Cambria Math"/>
              </a:rPr>
              <a:t>𝑎</a:t>
            </a:r>
            <a:r>
              <a:rPr dirty="0" baseline="-20833" sz="3000" spc="195">
                <a:solidFill>
                  <a:srgbClr val="FF40FF"/>
                </a:solidFill>
                <a:latin typeface="Cambria Math"/>
                <a:cs typeface="Cambria Math"/>
              </a:rPr>
              <a:t>Ԧ</a:t>
            </a:r>
            <a:r>
              <a:rPr dirty="0" sz="1500" spc="-30">
                <a:solidFill>
                  <a:srgbClr val="FF40FF"/>
                </a:solidFill>
                <a:latin typeface="Cambria Math"/>
                <a:cs typeface="Cambria Math"/>
              </a:rPr>
              <a:t>[</a:t>
            </a:r>
            <a:r>
              <a:rPr dirty="0" sz="1500" spc="5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r>
              <a:rPr dirty="0" sz="1500" spc="-25">
                <a:solidFill>
                  <a:srgbClr val="FF40FF"/>
                </a:solidFill>
                <a:latin typeface="Cambria Math"/>
                <a:cs typeface="Cambria Math"/>
              </a:rPr>
              <a:t>]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5340350" y="3026410"/>
            <a:ext cx="365760" cy="231775"/>
            <a:chOff x="5340350" y="3026410"/>
            <a:chExt cx="365760" cy="231775"/>
          </a:xfrm>
        </p:grpSpPr>
        <p:pic>
          <p:nvPicPr>
            <p:cNvPr id="25" name="object 2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0350" y="3053588"/>
              <a:ext cx="127126" cy="20446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0751" y="3026410"/>
              <a:ext cx="138684" cy="176530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5664581" y="3026409"/>
              <a:ext cx="41910" cy="176530"/>
            </a:xfrm>
            <a:custGeom>
              <a:avLst/>
              <a:gdLst/>
              <a:ahLst/>
              <a:cxnLst/>
              <a:rect l="l" t="t" r="r" b="b"/>
              <a:pathLst>
                <a:path w="41910" h="176530">
                  <a:moveTo>
                    <a:pt x="41402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26035" y="6350"/>
                  </a:lnTo>
                  <a:lnTo>
                    <a:pt x="26035" y="170180"/>
                  </a:lnTo>
                  <a:lnTo>
                    <a:pt x="0" y="170180"/>
                  </a:lnTo>
                  <a:lnTo>
                    <a:pt x="0" y="176530"/>
                  </a:lnTo>
                  <a:lnTo>
                    <a:pt x="41402" y="176530"/>
                  </a:lnTo>
                  <a:lnTo>
                    <a:pt x="41402" y="170180"/>
                  </a:lnTo>
                  <a:lnTo>
                    <a:pt x="41402" y="6350"/>
                  </a:lnTo>
                  <a:lnTo>
                    <a:pt x="41402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/>
          <p:nvPr/>
        </p:nvSpPr>
        <p:spPr>
          <a:xfrm>
            <a:off x="5812536" y="3148202"/>
            <a:ext cx="154940" cy="69215"/>
          </a:xfrm>
          <a:custGeom>
            <a:avLst/>
            <a:gdLst/>
            <a:ahLst/>
            <a:cxnLst/>
            <a:rect l="l" t="t" r="r" b="b"/>
            <a:pathLst>
              <a:path w="154939" h="69214">
                <a:moveTo>
                  <a:pt x="154813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813" y="68834"/>
                </a:lnTo>
                <a:lnTo>
                  <a:pt x="154813" y="52070"/>
                </a:lnTo>
                <a:close/>
              </a:path>
              <a:path w="154939" h="69214">
                <a:moveTo>
                  <a:pt x="154813" y="0"/>
                </a:moveTo>
                <a:lnTo>
                  <a:pt x="0" y="0"/>
                </a:lnTo>
                <a:lnTo>
                  <a:pt x="0" y="16637"/>
                </a:lnTo>
                <a:lnTo>
                  <a:pt x="154813" y="16637"/>
                </a:lnTo>
                <a:lnTo>
                  <a:pt x="1548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6070346" y="2588260"/>
            <a:ext cx="565785" cy="1203325"/>
            <a:chOff x="6070346" y="2588260"/>
            <a:chExt cx="565785" cy="1203325"/>
          </a:xfrm>
        </p:grpSpPr>
        <p:sp>
          <p:nvSpPr>
            <p:cNvPr id="30" name="object 30" descr=""/>
            <p:cNvSpPr/>
            <p:nvPr/>
          </p:nvSpPr>
          <p:spPr>
            <a:xfrm>
              <a:off x="6070346" y="2621279"/>
              <a:ext cx="75565" cy="1120140"/>
            </a:xfrm>
            <a:custGeom>
              <a:avLst/>
              <a:gdLst/>
              <a:ahLst/>
              <a:cxnLst/>
              <a:rect l="l" t="t" r="r" b="b"/>
              <a:pathLst>
                <a:path w="75564" h="1120139">
                  <a:moveTo>
                    <a:pt x="75565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108710"/>
                  </a:lnTo>
                  <a:lnTo>
                    <a:pt x="0" y="1120140"/>
                  </a:lnTo>
                  <a:lnTo>
                    <a:pt x="75565" y="1120140"/>
                  </a:lnTo>
                  <a:lnTo>
                    <a:pt x="75565" y="1108710"/>
                  </a:lnTo>
                  <a:lnTo>
                    <a:pt x="26416" y="1108710"/>
                  </a:lnTo>
                  <a:lnTo>
                    <a:pt x="26416" y="11430"/>
                  </a:lnTo>
                  <a:lnTo>
                    <a:pt x="75565" y="11430"/>
                  </a:lnTo>
                  <a:lnTo>
                    <a:pt x="755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9500" y="2588260"/>
              <a:ext cx="299085" cy="353441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6483731" y="2588259"/>
              <a:ext cx="152400" cy="1153160"/>
            </a:xfrm>
            <a:custGeom>
              <a:avLst/>
              <a:gdLst/>
              <a:ahLst/>
              <a:cxnLst/>
              <a:rect l="l" t="t" r="r" b="b"/>
              <a:pathLst>
                <a:path w="152400" h="1153160">
                  <a:moveTo>
                    <a:pt x="41389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26035" y="6350"/>
                  </a:lnTo>
                  <a:lnTo>
                    <a:pt x="26035" y="170180"/>
                  </a:lnTo>
                  <a:lnTo>
                    <a:pt x="0" y="170180"/>
                  </a:lnTo>
                  <a:lnTo>
                    <a:pt x="0" y="176530"/>
                  </a:lnTo>
                  <a:lnTo>
                    <a:pt x="41389" y="176530"/>
                  </a:lnTo>
                  <a:lnTo>
                    <a:pt x="41389" y="170180"/>
                  </a:lnTo>
                  <a:lnTo>
                    <a:pt x="41389" y="6350"/>
                  </a:lnTo>
                  <a:lnTo>
                    <a:pt x="41389" y="0"/>
                  </a:lnTo>
                  <a:close/>
                </a:path>
                <a:path w="152400" h="1153160">
                  <a:moveTo>
                    <a:pt x="152400" y="33020"/>
                  </a:moveTo>
                  <a:lnTo>
                    <a:pt x="76835" y="33020"/>
                  </a:lnTo>
                  <a:lnTo>
                    <a:pt x="76835" y="44450"/>
                  </a:lnTo>
                  <a:lnTo>
                    <a:pt x="125984" y="44450"/>
                  </a:lnTo>
                  <a:lnTo>
                    <a:pt x="125984" y="1141730"/>
                  </a:lnTo>
                  <a:lnTo>
                    <a:pt x="76835" y="1141730"/>
                  </a:lnTo>
                  <a:lnTo>
                    <a:pt x="76835" y="1153160"/>
                  </a:lnTo>
                  <a:lnTo>
                    <a:pt x="152400" y="1153160"/>
                  </a:lnTo>
                  <a:lnTo>
                    <a:pt x="152400" y="1141730"/>
                  </a:lnTo>
                  <a:lnTo>
                    <a:pt x="152400" y="44450"/>
                  </a:lnTo>
                  <a:lnTo>
                    <a:pt x="152400" y="330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9500" y="3007360"/>
              <a:ext cx="299085" cy="353441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6483731" y="3007359"/>
              <a:ext cx="41910" cy="176530"/>
            </a:xfrm>
            <a:custGeom>
              <a:avLst/>
              <a:gdLst/>
              <a:ahLst/>
              <a:cxnLst/>
              <a:rect l="l" t="t" r="r" b="b"/>
              <a:pathLst>
                <a:path w="41909" h="176530">
                  <a:moveTo>
                    <a:pt x="41389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26035" y="6350"/>
                  </a:lnTo>
                  <a:lnTo>
                    <a:pt x="26035" y="170180"/>
                  </a:lnTo>
                  <a:lnTo>
                    <a:pt x="0" y="170180"/>
                  </a:lnTo>
                  <a:lnTo>
                    <a:pt x="0" y="176530"/>
                  </a:lnTo>
                  <a:lnTo>
                    <a:pt x="41389" y="176530"/>
                  </a:lnTo>
                  <a:lnTo>
                    <a:pt x="41389" y="170180"/>
                  </a:lnTo>
                  <a:lnTo>
                    <a:pt x="41389" y="6350"/>
                  </a:lnTo>
                  <a:lnTo>
                    <a:pt x="413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9500" y="3435350"/>
              <a:ext cx="299085" cy="355727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6483731" y="3435350"/>
              <a:ext cx="41910" cy="177800"/>
            </a:xfrm>
            <a:custGeom>
              <a:avLst/>
              <a:gdLst/>
              <a:ahLst/>
              <a:cxnLst/>
              <a:rect l="l" t="t" r="r" b="b"/>
              <a:pathLst>
                <a:path w="41909" h="177800">
                  <a:moveTo>
                    <a:pt x="41389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6035" y="7620"/>
                  </a:lnTo>
                  <a:lnTo>
                    <a:pt x="26035" y="170180"/>
                  </a:lnTo>
                  <a:lnTo>
                    <a:pt x="0" y="170180"/>
                  </a:lnTo>
                  <a:lnTo>
                    <a:pt x="0" y="177800"/>
                  </a:lnTo>
                  <a:lnTo>
                    <a:pt x="41389" y="177800"/>
                  </a:lnTo>
                  <a:lnTo>
                    <a:pt x="41389" y="170180"/>
                  </a:lnTo>
                  <a:lnTo>
                    <a:pt x="41389" y="7620"/>
                  </a:lnTo>
                  <a:lnTo>
                    <a:pt x="413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149225" y="2046858"/>
            <a:ext cx="74339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Alternatively,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train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one</a:t>
            </a:r>
            <a:r>
              <a:rPr dirty="0" sz="2000" spc="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neural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network</a:t>
            </a:r>
            <a:r>
              <a:rPr dirty="0" sz="2000" spc="-1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with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three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outputs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439" y="981635"/>
            <a:ext cx="2085521" cy="811866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52775" y="991160"/>
            <a:ext cx="2076374" cy="811866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10464" y="991160"/>
            <a:ext cx="2085521" cy="811866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38450" y="2681477"/>
            <a:ext cx="119752" cy="156337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24623" y="2688970"/>
            <a:ext cx="337947" cy="151130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14642" y="3041014"/>
            <a:ext cx="512063" cy="189864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20230" y="3446526"/>
            <a:ext cx="1442847" cy="304419"/>
          </a:xfrm>
          <a:prstGeom prst="rect">
            <a:avLst/>
          </a:prstGeom>
        </p:spPr>
      </p:pic>
      <p:grpSp>
        <p:nvGrpSpPr>
          <p:cNvPr id="45" name="object 45" descr=""/>
          <p:cNvGrpSpPr/>
          <p:nvPr/>
        </p:nvGrpSpPr>
        <p:grpSpPr>
          <a:xfrm>
            <a:off x="3614673" y="3784853"/>
            <a:ext cx="2099310" cy="563245"/>
            <a:chOff x="3614673" y="3784853"/>
            <a:chExt cx="2099310" cy="563245"/>
          </a:xfrm>
        </p:grpSpPr>
        <p:pic>
          <p:nvPicPr>
            <p:cNvPr id="46" name="object 4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9587" y="3912819"/>
              <a:ext cx="231394" cy="160312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4270628" y="3849877"/>
              <a:ext cx="20320" cy="20955"/>
            </a:xfrm>
            <a:custGeom>
              <a:avLst/>
              <a:gdLst/>
              <a:ahLst/>
              <a:cxnLst/>
              <a:rect l="l" t="t" r="r" b="b"/>
              <a:pathLst>
                <a:path w="20320" h="20954">
                  <a:moveTo>
                    <a:pt x="9017" y="0"/>
                  </a:moveTo>
                  <a:lnTo>
                    <a:pt x="4825" y="1397"/>
                  </a:lnTo>
                  <a:lnTo>
                    <a:pt x="0" y="8001"/>
                  </a:lnTo>
                  <a:lnTo>
                    <a:pt x="0" y="12446"/>
                  </a:lnTo>
                  <a:lnTo>
                    <a:pt x="4825" y="19050"/>
                  </a:lnTo>
                  <a:lnTo>
                    <a:pt x="9017" y="20447"/>
                  </a:lnTo>
                  <a:lnTo>
                    <a:pt x="12954" y="19177"/>
                  </a:lnTo>
                  <a:lnTo>
                    <a:pt x="13588" y="19050"/>
                  </a:lnTo>
                  <a:lnTo>
                    <a:pt x="17399" y="17780"/>
                  </a:lnTo>
                  <a:lnTo>
                    <a:pt x="20066" y="14224"/>
                  </a:lnTo>
                  <a:lnTo>
                    <a:pt x="20066" y="6096"/>
                  </a:lnTo>
                  <a:lnTo>
                    <a:pt x="17399" y="2540"/>
                  </a:lnTo>
                  <a:lnTo>
                    <a:pt x="13588" y="1397"/>
                  </a:lnTo>
                  <a:lnTo>
                    <a:pt x="12954" y="1143"/>
                  </a:lnTo>
                  <a:lnTo>
                    <a:pt x="9017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99178" y="3784853"/>
              <a:ext cx="1614424" cy="563003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14673" y="3880319"/>
              <a:ext cx="419353" cy="289559"/>
            </a:xfrm>
            <a:prstGeom prst="rect">
              <a:avLst/>
            </a:prstGeom>
          </p:spPr>
        </p:pic>
      </p:grpSp>
      <p:sp>
        <p:nvSpPr>
          <p:cNvPr id="50" name="object 5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9610" rIns="0" bIns="0" rtlCol="0" vert="horz">
            <a:spAutoFit/>
          </a:bodyPr>
          <a:lstStyle/>
          <a:p>
            <a:pPr marL="2024380" marR="5080" indent="-1420495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Additional</a:t>
            </a:r>
            <a:r>
              <a:rPr dirty="0" sz="2700" spc="25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Neural</a:t>
            </a:r>
            <a:r>
              <a:rPr dirty="0" sz="2700" spc="150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Network </a:t>
            </a:r>
            <a:r>
              <a:rPr dirty="0" sz="2700" spc="90">
                <a:latin typeface="Lucida Sans Unicode"/>
                <a:cs typeface="Lucida Sans Unicode"/>
              </a:rPr>
              <a:t>Concepts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67817" rIns="0" bIns="0" rtlCol="0" vert="horz">
            <a:spAutoFit/>
          </a:bodyPr>
          <a:lstStyle/>
          <a:p>
            <a:pPr marL="135255">
              <a:lnSpc>
                <a:spcPct val="100000"/>
              </a:lnSpc>
              <a:spcBef>
                <a:spcPts val="130"/>
              </a:spcBef>
            </a:pPr>
            <a:r>
              <a:rPr dirty="0" sz="3500">
                <a:solidFill>
                  <a:srgbClr val="585858"/>
                </a:solidFill>
                <a:latin typeface="Verdana"/>
                <a:cs typeface="Verdana"/>
              </a:rPr>
              <a:t>Advanced</a:t>
            </a:r>
            <a:r>
              <a:rPr dirty="0" sz="3500" spc="-225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3500" spc="-10">
                <a:solidFill>
                  <a:srgbClr val="585858"/>
                </a:solidFill>
                <a:latin typeface="Verdana"/>
                <a:cs typeface="Verdana"/>
              </a:rPr>
              <a:t>Optimization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4764" y="144081"/>
            <a:ext cx="400939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Gradient</a:t>
            </a:r>
            <a:r>
              <a:rPr dirty="0" spc="-65"/>
              <a:t> </a:t>
            </a:r>
            <a:r>
              <a:rPr dirty="0" spc="-10"/>
              <a:t>Descent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66800" y="1619122"/>
            <a:ext cx="2774950" cy="2153285"/>
            <a:chOff x="1066800" y="1619122"/>
            <a:chExt cx="2774950" cy="2153285"/>
          </a:xfrm>
        </p:grpSpPr>
        <p:sp>
          <p:nvSpPr>
            <p:cNvPr id="4" name="object 4" descr=""/>
            <p:cNvSpPr/>
            <p:nvPr/>
          </p:nvSpPr>
          <p:spPr>
            <a:xfrm>
              <a:off x="1066800" y="1619122"/>
              <a:ext cx="2774950" cy="2153920"/>
            </a:xfrm>
            <a:custGeom>
              <a:avLst/>
              <a:gdLst/>
              <a:ahLst/>
              <a:cxnLst/>
              <a:rect l="l" t="t" r="r" b="b"/>
              <a:pathLst>
                <a:path w="2774950" h="2153920">
                  <a:moveTo>
                    <a:pt x="2084070" y="731393"/>
                  </a:moveTo>
                  <a:lnTo>
                    <a:pt x="2079498" y="718439"/>
                  </a:lnTo>
                  <a:lnTo>
                    <a:pt x="2056511" y="726782"/>
                  </a:lnTo>
                  <a:lnTo>
                    <a:pt x="2036343" y="738822"/>
                  </a:lnTo>
                  <a:lnTo>
                    <a:pt x="2004441" y="774065"/>
                  </a:lnTo>
                  <a:lnTo>
                    <a:pt x="1984832" y="821309"/>
                  </a:lnTo>
                  <a:lnTo>
                    <a:pt x="1978279" y="877316"/>
                  </a:lnTo>
                  <a:lnTo>
                    <a:pt x="1979891" y="906487"/>
                  </a:lnTo>
                  <a:lnTo>
                    <a:pt x="1992896" y="958113"/>
                  </a:lnTo>
                  <a:lnTo>
                    <a:pt x="2018855" y="1000036"/>
                  </a:lnTo>
                  <a:lnTo>
                    <a:pt x="2056434" y="1027760"/>
                  </a:lnTo>
                  <a:lnTo>
                    <a:pt x="2079498" y="1036066"/>
                  </a:lnTo>
                  <a:lnTo>
                    <a:pt x="2083562" y="1023112"/>
                  </a:lnTo>
                  <a:lnTo>
                    <a:pt x="2065464" y="1015149"/>
                  </a:lnTo>
                  <a:lnTo>
                    <a:pt x="2049843" y="1003998"/>
                  </a:lnTo>
                  <a:lnTo>
                    <a:pt x="2026031" y="972312"/>
                  </a:lnTo>
                  <a:lnTo>
                    <a:pt x="2011908" y="929132"/>
                  </a:lnTo>
                  <a:lnTo>
                    <a:pt x="2007235" y="875665"/>
                  </a:lnTo>
                  <a:lnTo>
                    <a:pt x="2008403" y="848575"/>
                  </a:lnTo>
                  <a:lnTo>
                    <a:pt x="2017788" y="801573"/>
                  </a:lnTo>
                  <a:lnTo>
                    <a:pt x="2036724" y="764476"/>
                  </a:lnTo>
                  <a:lnTo>
                    <a:pt x="2065731" y="739330"/>
                  </a:lnTo>
                  <a:lnTo>
                    <a:pt x="2084070" y="731393"/>
                  </a:lnTo>
                  <a:close/>
                </a:path>
                <a:path w="2774950" h="2153920">
                  <a:moveTo>
                    <a:pt x="2482342" y="1981327"/>
                  </a:moveTo>
                  <a:lnTo>
                    <a:pt x="2449677" y="1962277"/>
                  </a:lnTo>
                  <a:lnTo>
                    <a:pt x="2339721" y="1898142"/>
                  </a:lnTo>
                  <a:lnTo>
                    <a:pt x="2332596" y="1895754"/>
                  </a:lnTo>
                  <a:lnTo>
                    <a:pt x="2325319" y="1896249"/>
                  </a:lnTo>
                  <a:lnTo>
                    <a:pt x="2318728" y="1899399"/>
                  </a:lnTo>
                  <a:lnTo>
                    <a:pt x="2313686" y="1905000"/>
                  </a:lnTo>
                  <a:lnTo>
                    <a:pt x="2311285" y="1912200"/>
                  </a:lnTo>
                  <a:lnTo>
                    <a:pt x="2311781" y="1919516"/>
                  </a:lnTo>
                  <a:lnTo>
                    <a:pt x="2314930" y="1926120"/>
                  </a:lnTo>
                  <a:lnTo>
                    <a:pt x="2320544" y="1931162"/>
                  </a:lnTo>
                  <a:lnTo>
                    <a:pt x="2373871" y="1962277"/>
                  </a:lnTo>
                  <a:lnTo>
                    <a:pt x="161925" y="1962277"/>
                  </a:lnTo>
                  <a:lnTo>
                    <a:pt x="161925" y="108381"/>
                  </a:lnTo>
                  <a:lnTo>
                    <a:pt x="193090" y="161798"/>
                  </a:lnTo>
                  <a:lnTo>
                    <a:pt x="198120" y="167411"/>
                  </a:lnTo>
                  <a:lnTo>
                    <a:pt x="204698" y="170561"/>
                  </a:lnTo>
                  <a:lnTo>
                    <a:pt x="212001" y="171056"/>
                  </a:lnTo>
                  <a:lnTo>
                    <a:pt x="219202" y="168656"/>
                  </a:lnTo>
                  <a:lnTo>
                    <a:pt x="224802" y="163614"/>
                  </a:lnTo>
                  <a:lnTo>
                    <a:pt x="227952" y="157010"/>
                  </a:lnTo>
                  <a:lnTo>
                    <a:pt x="228447" y="149694"/>
                  </a:lnTo>
                  <a:lnTo>
                    <a:pt x="226060" y="142494"/>
                  </a:lnTo>
                  <a:lnTo>
                    <a:pt x="164960" y="37846"/>
                  </a:lnTo>
                  <a:lnTo>
                    <a:pt x="142875" y="0"/>
                  </a:lnTo>
                  <a:lnTo>
                    <a:pt x="59740" y="142494"/>
                  </a:lnTo>
                  <a:lnTo>
                    <a:pt x="57289" y="149694"/>
                  </a:lnTo>
                  <a:lnTo>
                    <a:pt x="57772" y="157010"/>
                  </a:lnTo>
                  <a:lnTo>
                    <a:pt x="60947" y="163614"/>
                  </a:lnTo>
                  <a:lnTo>
                    <a:pt x="66598" y="168656"/>
                  </a:lnTo>
                  <a:lnTo>
                    <a:pt x="73748" y="171056"/>
                  </a:lnTo>
                  <a:lnTo>
                    <a:pt x="81038" y="170561"/>
                  </a:lnTo>
                  <a:lnTo>
                    <a:pt x="87617" y="167411"/>
                  </a:lnTo>
                  <a:lnTo>
                    <a:pt x="92659" y="161798"/>
                  </a:lnTo>
                  <a:lnTo>
                    <a:pt x="123825" y="108381"/>
                  </a:lnTo>
                  <a:lnTo>
                    <a:pt x="123825" y="1962277"/>
                  </a:lnTo>
                  <a:lnTo>
                    <a:pt x="0" y="1962277"/>
                  </a:lnTo>
                  <a:lnTo>
                    <a:pt x="0" y="2000377"/>
                  </a:lnTo>
                  <a:lnTo>
                    <a:pt x="123825" y="2000377"/>
                  </a:lnTo>
                  <a:lnTo>
                    <a:pt x="123825" y="2153297"/>
                  </a:lnTo>
                  <a:lnTo>
                    <a:pt x="161925" y="2153285"/>
                  </a:lnTo>
                  <a:lnTo>
                    <a:pt x="161925" y="2000377"/>
                  </a:lnTo>
                  <a:lnTo>
                    <a:pt x="2373871" y="2000377"/>
                  </a:lnTo>
                  <a:lnTo>
                    <a:pt x="2320544" y="2031492"/>
                  </a:lnTo>
                  <a:lnTo>
                    <a:pt x="2314930" y="2036546"/>
                  </a:lnTo>
                  <a:lnTo>
                    <a:pt x="2311781" y="2043150"/>
                  </a:lnTo>
                  <a:lnTo>
                    <a:pt x="2311285" y="2050465"/>
                  </a:lnTo>
                  <a:lnTo>
                    <a:pt x="2313686" y="2057654"/>
                  </a:lnTo>
                  <a:lnTo>
                    <a:pt x="2318728" y="2063267"/>
                  </a:lnTo>
                  <a:lnTo>
                    <a:pt x="2325319" y="2066417"/>
                  </a:lnTo>
                  <a:lnTo>
                    <a:pt x="2332596" y="2066912"/>
                  </a:lnTo>
                  <a:lnTo>
                    <a:pt x="2339721" y="2064512"/>
                  </a:lnTo>
                  <a:lnTo>
                    <a:pt x="2449677" y="2000377"/>
                  </a:lnTo>
                  <a:lnTo>
                    <a:pt x="2482342" y="1981327"/>
                  </a:lnTo>
                  <a:close/>
                </a:path>
                <a:path w="2774950" h="2153920">
                  <a:moveTo>
                    <a:pt x="2774696" y="877316"/>
                  </a:moveTo>
                  <a:lnTo>
                    <a:pt x="2768117" y="821309"/>
                  </a:lnTo>
                  <a:lnTo>
                    <a:pt x="2748407" y="774065"/>
                  </a:lnTo>
                  <a:lnTo>
                    <a:pt x="2716593" y="738822"/>
                  </a:lnTo>
                  <a:lnTo>
                    <a:pt x="2673350" y="718439"/>
                  </a:lnTo>
                  <a:lnTo>
                    <a:pt x="2668905" y="731393"/>
                  </a:lnTo>
                  <a:lnTo>
                    <a:pt x="2687256" y="739330"/>
                  </a:lnTo>
                  <a:lnTo>
                    <a:pt x="2703068" y="750354"/>
                  </a:lnTo>
                  <a:lnTo>
                    <a:pt x="2726944" y="781685"/>
                  </a:lnTo>
                  <a:lnTo>
                    <a:pt x="2741003" y="823874"/>
                  </a:lnTo>
                  <a:lnTo>
                    <a:pt x="2745740" y="875665"/>
                  </a:lnTo>
                  <a:lnTo>
                    <a:pt x="2744546" y="903706"/>
                  </a:lnTo>
                  <a:lnTo>
                    <a:pt x="2735072" y="952004"/>
                  </a:lnTo>
                  <a:lnTo>
                    <a:pt x="2716212" y="989723"/>
                  </a:lnTo>
                  <a:lnTo>
                    <a:pt x="2687497" y="1015149"/>
                  </a:lnTo>
                  <a:lnTo>
                    <a:pt x="2669413" y="1023112"/>
                  </a:lnTo>
                  <a:lnTo>
                    <a:pt x="2673350" y="1036066"/>
                  </a:lnTo>
                  <a:lnTo>
                    <a:pt x="2716695" y="1015746"/>
                  </a:lnTo>
                  <a:lnTo>
                    <a:pt x="2748534" y="980567"/>
                  </a:lnTo>
                  <a:lnTo>
                    <a:pt x="2768130" y="933424"/>
                  </a:lnTo>
                  <a:lnTo>
                    <a:pt x="2773045" y="906487"/>
                  </a:lnTo>
                  <a:lnTo>
                    <a:pt x="2774696" y="8773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157727" y="2319146"/>
              <a:ext cx="259715" cy="82550"/>
            </a:xfrm>
            <a:custGeom>
              <a:avLst/>
              <a:gdLst/>
              <a:ahLst/>
              <a:cxnLst/>
              <a:rect l="l" t="t" r="r" b="b"/>
              <a:pathLst>
                <a:path w="259714" h="82550">
                  <a:moveTo>
                    <a:pt x="217677" y="0"/>
                  </a:moveTo>
                  <a:lnTo>
                    <a:pt x="208787" y="10032"/>
                  </a:lnTo>
                  <a:lnTo>
                    <a:pt x="235585" y="33273"/>
                  </a:lnTo>
                  <a:lnTo>
                    <a:pt x="0" y="33273"/>
                  </a:lnTo>
                  <a:lnTo>
                    <a:pt x="0" y="49021"/>
                  </a:lnTo>
                  <a:lnTo>
                    <a:pt x="235585" y="49021"/>
                  </a:lnTo>
                  <a:lnTo>
                    <a:pt x="208787" y="72262"/>
                  </a:lnTo>
                  <a:lnTo>
                    <a:pt x="217677" y="82295"/>
                  </a:lnTo>
                  <a:lnTo>
                    <a:pt x="259714" y="45973"/>
                  </a:lnTo>
                  <a:lnTo>
                    <a:pt x="259714" y="36321"/>
                  </a:lnTo>
                  <a:lnTo>
                    <a:pt x="217677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19112" y="2309494"/>
            <a:ext cx="422909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400" spc="-25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7973" sz="2550" spc="-37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endParaRPr baseline="-17973" sz="255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862326" y="2237739"/>
            <a:ext cx="878205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8450" algn="l"/>
              </a:tabLst>
            </a:pPr>
            <a:r>
              <a:rPr dirty="0" sz="2700" spc="-50">
                <a:latin typeface="Cambria Math"/>
                <a:cs typeface="Cambria Math"/>
              </a:rPr>
              <a:t>𝐽</a:t>
            </a:r>
            <a:r>
              <a:rPr dirty="0" sz="2700">
                <a:latin typeface="Cambria Math"/>
                <a:cs typeface="Cambria Math"/>
              </a:rPr>
              <a:t>	</a:t>
            </a:r>
            <a:r>
              <a:rPr dirty="0" sz="27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2700">
                <a:latin typeface="Cambria Math"/>
                <a:cs typeface="Cambria Math"/>
              </a:rPr>
              <a:t>,</a:t>
            </a:r>
            <a:r>
              <a:rPr dirty="0" sz="2700" spc="-245">
                <a:latin typeface="Cambria Math"/>
                <a:cs typeface="Cambria Math"/>
              </a:rPr>
              <a:t> </a:t>
            </a:r>
            <a:r>
              <a:rPr dirty="0" sz="27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7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776476" y="1671701"/>
            <a:ext cx="657225" cy="1885950"/>
          </a:xfrm>
          <a:custGeom>
            <a:avLst/>
            <a:gdLst/>
            <a:ahLst/>
            <a:cxnLst/>
            <a:rect l="l" t="t" r="r" b="b"/>
            <a:pathLst>
              <a:path w="657225" h="1885950">
                <a:moveTo>
                  <a:pt x="238125" y="995299"/>
                </a:moveTo>
                <a:lnTo>
                  <a:pt x="242002" y="936584"/>
                </a:lnTo>
                <a:lnTo>
                  <a:pt x="252804" y="885611"/>
                </a:lnTo>
                <a:lnTo>
                  <a:pt x="269287" y="845428"/>
                </a:lnTo>
                <a:lnTo>
                  <a:pt x="314325" y="809625"/>
                </a:lnTo>
                <a:lnTo>
                  <a:pt x="338392" y="819083"/>
                </a:lnTo>
                <a:lnTo>
                  <a:pt x="359307" y="845428"/>
                </a:lnTo>
                <a:lnTo>
                  <a:pt x="375809" y="885611"/>
                </a:lnTo>
                <a:lnTo>
                  <a:pt x="386635" y="936584"/>
                </a:lnTo>
                <a:lnTo>
                  <a:pt x="390525" y="995299"/>
                </a:lnTo>
                <a:lnTo>
                  <a:pt x="386635" y="1054026"/>
                </a:lnTo>
                <a:lnTo>
                  <a:pt x="375809" y="1105031"/>
                </a:lnTo>
                <a:lnTo>
                  <a:pt x="359307" y="1145251"/>
                </a:lnTo>
                <a:lnTo>
                  <a:pt x="338392" y="1171627"/>
                </a:lnTo>
                <a:lnTo>
                  <a:pt x="314325" y="1181100"/>
                </a:lnTo>
                <a:lnTo>
                  <a:pt x="290209" y="1171627"/>
                </a:lnTo>
                <a:lnTo>
                  <a:pt x="269287" y="1145251"/>
                </a:lnTo>
                <a:lnTo>
                  <a:pt x="252804" y="1105031"/>
                </a:lnTo>
                <a:lnTo>
                  <a:pt x="242002" y="1054026"/>
                </a:lnTo>
                <a:lnTo>
                  <a:pt x="238125" y="995299"/>
                </a:lnTo>
                <a:close/>
              </a:path>
              <a:path w="657225" h="1885950">
                <a:moveTo>
                  <a:pt x="142875" y="1004824"/>
                </a:moveTo>
                <a:lnTo>
                  <a:pt x="144680" y="937953"/>
                </a:lnTo>
                <a:lnTo>
                  <a:pt x="149925" y="874137"/>
                </a:lnTo>
                <a:lnTo>
                  <a:pt x="158353" y="814072"/>
                </a:lnTo>
                <a:lnTo>
                  <a:pt x="169706" y="758458"/>
                </a:lnTo>
                <a:lnTo>
                  <a:pt x="183727" y="707994"/>
                </a:lnTo>
                <a:lnTo>
                  <a:pt x="200160" y="663377"/>
                </a:lnTo>
                <a:lnTo>
                  <a:pt x="218747" y="625305"/>
                </a:lnTo>
                <a:lnTo>
                  <a:pt x="261357" y="571595"/>
                </a:lnTo>
                <a:lnTo>
                  <a:pt x="309499" y="552450"/>
                </a:lnTo>
                <a:lnTo>
                  <a:pt x="334135" y="557352"/>
                </a:lnTo>
                <a:lnTo>
                  <a:pt x="379788" y="594479"/>
                </a:lnTo>
                <a:lnTo>
                  <a:pt x="418892" y="663377"/>
                </a:lnTo>
                <a:lnTo>
                  <a:pt x="435342" y="707994"/>
                </a:lnTo>
                <a:lnTo>
                  <a:pt x="449380" y="758458"/>
                </a:lnTo>
                <a:lnTo>
                  <a:pt x="460748" y="814072"/>
                </a:lnTo>
                <a:lnTo>
                  <a:pt x="469188" y="874137"/>
                </a:lnTo>
                <a:lnTo>
                  <a:pt x="474441" y="937953"/>
                </a:lnTo>
                <a:lnTo>
                  <a:pt x="476250" y="1004824"/>
                </a:lnTo>
                <a:lnTo>
                  <a:pt x="474441" y="1071697"/>
                </a:lnTo>
                <a:lnTo>
                  <a:pt x="469188" y="1135521"/>
                </a:lnTo>
                <a:lnTo>
                  <a:pt x="460748" y="1195598"/>
                </a:lnTo>
                <a:lnTo>
                  <a:pt x="449380" y="1251227"/>
                </a:lnTo>
                <a:lnTo>
                  <a:pt x="435342" y="1301708"/>
                </a:lnTo>
                <a:lnTo>
                  <a:pt x="418892" y="1346343"/>
                </a:lnTo>
                <a:lnTo>
                  <a:pt x="400288" y="1384431"/>
                </a:lnTo>
                <a:lnTo>
                  <a:pt x="357651" y="1438168"/>
                </a:lnTo>
                <a:lnTo>
                  <a:pt x="309499" y="1457325"/>
                </a:lnTo>
                <a:lnTo>
                  <a:pt x="284865" y="1452419"/>
                </a:lnTo>
                <a:lnTo>
                  <a:pt x="239232" y="1415272"/>
                </a:lnTo>
                <a:lnTo>
                  <a:pt x="200160" y="1346343"/>
                </a:lnTo>
                <a:lnTo>
                  <a:pt x="183727" y="1301708"/>
                </a:lnTo>
                <a:lnTo>
                  <a:pt x="169706" y="1251227"/>
                </a:lnTo>
                <a:lnTo>
                  <a:pt x="158353" y="1195598"/>
                </a:lnTo>
                <a:lnTo>
                  <a:pt x="149925" y="1135521"/>
                </a:lnTo>
                <a:lnTo>
                  <a:pt x="144680" y="1071697"/>
                </a:lnTo>
                <a:lnTo>
                  <a:pt x="142875" y="1004824"/>
                </a:lnTo>
                <a:close/>
              </a:path>
              <a:path w="657225" h="1885950">
                <a:moveTo>
                  <a:pt x="85725" y="904875"/>
                </a:moveTo>
                <a:lnTo>
                  <a:pt x="86792" y="834230"/>
                </a:lnTo>
                <a:lnTo>
                  <a:pt x="89929" y="765487"/>
                </a:lnTo>
                <a:lnTo>
                  <a:pt x="95039" y="698954"/>
                </a:lnTo>
                <a:lnTo>
                  <a:pt x="102023" y="634938"/>
                </a:lnTo>
                <a:lnTo>
                  <a:pt x="110784" y="573745"/>
                </a:lnTo>
                <a:lnTo>
                  <a:pt x="121225" y="515682"/>
                </a:lnTo>
                <a:lnTo>
                  <a:pt x="133248" y="461058"/>
                </a:lnTo>
                <a:lnTo>
                  <a:pt x="146755" y="410178"/>
                </a:lnTo>
                <a:lnTo>
                  <a:pt x="161649" y="363350"/>
                </a:lnTo>
                <a:lnTo>
                  <a:pt x="177832" y="320881"/>
                </a:lnTo>
                <a:lnTo>
                  <a:pt x="195208" y="283079"/>
                </a:lnTo>
                <a:lnTo>
                  <a:pt x="233143" y="222700"/>
                </a:lnTo>
                <a:lnTo>
                  <a:pt x="274675" y="184672"/>
                </a:lnTo>
                <a:lnTo>
                  <a:pt x="319024" y="171450"/>
                </a:lnTo>
                <a:lnTo>
                  <a:pt x="341502" y="174806"/>
                </a:lnTo>
                <a:lnTo>
                  <a:pt x="384549" y="200739"/>
                </a:lnTo>
                <a:lnTo>
                  <a:pt x="424396" y="250249"/>
                </a:lnTo>
                <a:lnTo>
                  <a:pt x="460261" y="320881"/>
                </a:lnTo>
                <a:lnTo>
                  <a:pt x="476456" y="363350"/>
                </a:lnTo>
                <a:lnTo>
                  <a:pt x="491361" y="410178"/>
                </a:lnTo>
                <a:lnTo>
                  <a:pt x="504880" y="461058"/>
                </a:lnTo>
                <a:lnTo>
                  <a:pt x="516913" y="515682"/>
                </a:lnTo>
                <a:lnTo>
                  <a:pt x="527364" y="573745"/>
                </a:lnTo>
                <a:lnTo>
                  <a:pt x="536134" y="634938"/>
                </a:lnTo>
                <a:lnTo>
                  <a:pt x="543125" y="698954"/>
                </a:lnTo>
                <a:lnTo>
                  <a:pt x="548240" y="765487"/>
                </a:lnTo>
                <a:lnTo>
                  <a:pt x="551381" y="834230"/>
                </a:lnTo>
                <a:lnTo>
                  <a:pt x="552450" y="904875"/>
                </a:lnTo>
                <a:lnTo>
                  <a:pt x="551381" y="975499"/>
                </a:lnTo>
                <a:lnTo>
                  <a:pt x="548240" y="1044227"/>
                </a:lnTo>
                <a:lnTo>
                  <a:pt x="543125" y="1110749"/>
                </a:lnTo>
                <a:lnTo>
                  <a:pt x="536134" y="1174759"/>
                </a:lnTo>
                <a:lnTo>
                  <a:pt x="527364" y="1235949"/>
                </a:lnTo>
                <a:lnTo>
                  <a:pt x="516913" y="1294011"/>
                </a:lnTo>
                <a:lnTo>
                  <a:pt x="504880" y="1348637"/>
                </a:lnTo>
                <a:lnTo>
                  <a:pt x="491361" y="1399521"/>
                </a:lnTo>
                <a:lnTo>
                  <a:pt x="476456" y="1446354"/>
                </a:lnTo>
                <a:lnTo>
                  <a:pt x="460261" y="1488830"/>
                </a:lnTo>
                <a:lnTo>
                  <a:pt x="442876" y="1526640"/>
                </a:lnTo>
                <a:lnTo>
                  <a:pt x="404921" y="1587033"/>
                </a:lnTo>
                <a:lnTo>
                  <a:pt x="363376" y="1625073"/>
                </a:lnTo>
                <a:lnTo>
                  <a:pt x="319024" y="1638300"/>
                </a:lnTo>
                <a:lnTo>
                  <a:pt x="296546" y="1634942"/>
                </a:lnTo>
                <a:lnTo>
                  <a:pt x="253509" y="1609000"/>
                </a:lnTo>
                <a:lnTo>
                  <a:pt x="213677" y="1559476"/>
                </a:lnTo>
                <a:lnTo>
                  <a:pt x="177832" y="1488830"/>
                </a:lnTo>
                <a:lnTo>
                  <a:pt x="161649" y="1446354"/>
                </a:lnTo>
                <a:lnTo>
                  <a:pt x="146755" y="1399521"/>
                </a:lnTo>
                <a:lnTo>
                  <a:pt x="133248" y="1348637"/>
                </a:lnTo>
                <a:lnTo>
                  <a:pt x="121225" y="1294011"/>
                </a:lnTo>
                <a:lnTo>
                  <a:pt x="110784" y="1235949"/>
                </a:lnTo>
                <a:lnTo>
                  <a:pt x="102023" y="1174759"/>
                </a:lnTo>
                <a:lnTo>
                  <a:pt x="95039" y="1110749"/>
                </a:lnTo>
                <a:lnTo>
                  <a:pt x="89929" y="1044227"/>
                </a:lnTo>
                <a:lnTo>
                  <a:pt x="86792" y="975499"/>
                </a:lnTo>
                <a:lnTo>
                  <a:pt x="85725" y="904875"/>
                </a:lnTo>
                <a:close/>
              </a:path>
              <a:path w="657225" h="1885950">
                <a:moveTo>
                  <a:pt x="0" y="942975"/>
                </a:moveTo>
                <a:lnTo>
                  <a:pt x="824" y="875627"/>
                </a:lnTo>
                <a:lnTo>
                  <a:pt x="3262" y="809558"/>
                </a:lnTo>
                <a:lnTo>
                  <a:pt x="7256" y="744927"/>
                </a:lnTo>
                <a:lnTo>
                  <a:pt x="12751" y="681894"/>
                </a:lnTo>
                <a:lnTo>
                  <a:pt x="19693" y="620618"/>
                </a:lnTo>
                <a:lnTo>
                  <a:pt x="28024" y="561259"/>
                </a:lnTo>
                <a:lnTo>
                  <a:pt x="37691" y="503977"/>
                </a:lnTo>
                <a:lnTo>
                  <a:pt x="48637" y="448930"/>
                </a:lnTo>
                <a:lnTo>
                  <a:pt x="60806" y="396279"/>
                </a:lnTo>
                <a:lnTo>
                  <a:pt x="74143" y="346182"/>
                </a:lnTo>
                <a:lnTo>
                  <a:pt x="88593" y="298800"/>
                </a:lnTo>
                <a:lnTo>
                  <a:pt x="104100" y="254292"/>
                </a:lnTo>
                <a:lnTo>
                  <a:pt x="120608" y="212817"/>
                </a:lnTo>
                <a:lnTo>
                  <a:pt x="138062" y="174535"/>
                </a:lnTo>
                <a:lnTo>
                  <a:pt x="156407" y="139606"/>
                </a:lnTo>
                <a:lnTo>
                  <a:pt x="195545" y="80442"/>
                </a:lnTo>
                <a:lnTo>
                  <a:pt x="237577" y="36603"/>
                </a:lnTo>
                <a:lnTo>
                  <a:pt x="282060" y="9363"/>
                </a:lnTo>
                <a:lnTo>
                  <a:pt x="328549" y="0"/>
                </a:lnTo>
                <a:lnTo>
                  <a:pt x="352016" y="2367"/>
                </a:lnTo>
                <a:lnTo>
                  <a:pt x="397563" y="20828"/>
                </a:lnTo>
                <a:lnTo>
                  <a:pt x="440886" y="56527"/>
                </a:lnTo>
                <a:lnTo>
                  <a:pt x="481539" y="108188"/>
                </a:lnTo>
                <a:lnTo>
                  <a:pt x="519078" y="174535"/>
                </a:lnTo>
                <a:lnTo>
                  <a:pt x="536540" y="212817"/>
                </a:lnTo>
                <a:lnTo>
                  <a:pt x="553056" y="254292"/>
                </a:lnTo>
                <a:lnTo>
                  <a:pt x="568572" y="298800"/>
                </a:lnTo>
                <a:lnTo>
                  <a:pt x="583030" y="346182"/>
                </a:lnTo>
                <a:lnTo>
                  <a:pt x="596375" y="396279"/>
                </a:lnTo>
                <a:lnTo>
                  <a:pt x="608552" y="448930"/>
                </a:lnTo>
                <a:lnTo>
                  <a:pt x="619505" y="503977"/>
                </a:lnTo>
                <a:lnTo>
                  <a:pt x="629178" y="561259"/>
                </a:lnTo>
                <a:lnTo>
                  <a:pt x="637516" y="620618"/>
                </a:lnTo>
                <a:lnTo>
                  <a:pt x="644462" y="681894"/>
                </a:lnTo>
                <a:lnTo>
                  <a:pt x="649962" y="744927"/>
                </a:lnTo>
                <a:lnTo>
                  <a:pt x="653960" y="809558"/>
                </a:lnTo>
                <a:lnTo>
                  <a:pt x="656399" y="875627"/>
                </a:lnTo>
                <a:lnTo>
                  <a:pt x="657225" y="942975"/>
                </a:lnTo>
                <a:lnTo>
                  <a:pt x="656399" y="1010307"/>
                </a:lnTo>
                <a:lnTo>
                  <a:pt x="653960" y="1076364"/>
                </a:lnTo>
                <a:lnTo>
                  <a:pt x="649962" y="1140984"/>
                </a:lnTo>
                <a:lnTo>
                  <a:pt x="644462" y="1204010"/>
                </a:lnTo>
                <a:lnTo>
                  <a:pt x="637516" y="1265280"/>
                </a:lnTo>
                <a:lnTo>
                  <a:pt x="629178" y="1324635"/>
                </a:lnTo>
                <a:lnTo>
                  <a:pt x="619505" y="1381916"/>
                </a:lnTo>
                <a:lnTo>
                  <a:pt x="608552" y="1436962"/>
                </a:lnTo>
                <a:lnTo>
                  <a:pt x="596375" y="1489615"/>
                </a:lnTo>
                <a:lnTo>
                  <a:pt x="583030" y="1539714"/>
                </a:lnTo>
                <a:lnTo>
                  <a:pt x="568572" y="1587099"/>
                </a:lnTo>
                <a:lnTo>
                  <a:pt x="553056" y="1631612"/>
                </a:lnTo>
                <a:lnTo>
                  <a:pt x="536540" y="1673091"/>
                </a:lnTo>
                <a:lnTo>
                  <a:pt x="519078" y="1711378"/>
                </a:lnTo>
                <a:lnTo>
                  <a:pt x="500725" y="1746313"/>
                </a:lnTo>
                <a:lnTo>
                  <a:pt x="461574" y="1805488"/>
                </a:lnTo>
                <a:lnTo>
                  <a:pt x="419530" y="1849337"/>
                </a:lnTo>
                <a:lnTo>
                  <a:pt x="375040" y="1876583"/>
                </a:lnTo>
                <a:lnTo>
                  <a:pt x="328549" y="1885950"/>
                </a:lnTo>
                <a:lnTo>
                  <a:pt x="305081" y="1883581"/>
                </a:lnTo>
                <a:lnTo>
                  <a:pt x="259540" y="1865115"/>
                </a:lnTo>
                <a:lnTo>
                  <a:pt x="216227" y="1829408"/>
                </a:lnTo>
                <a:lnTo>
                  <a:pt x="175586" y="1777736"/>
                </a:lnTo>
                <a:lnTo>
                  <a:pt x="138062" y="1711378"/>
                </a:lnTo>
                <a:lnTo>
                  <a:pt x="120608" y="1673091"/>
                </a:lnTo>
                <a:lnTo>
                  <a:pt x="104100" y="1631612"/>
                </a:lnTo>
                <a:lnTo>
                  <a:pt x="88593" y="1587099"/>
                </a:lnTo>
                <a:lnTo>
                  <a:pt x="74143" y="1539714"/>
                </a:lnTo>
                <a:lnTo>
                  <a:pt x="60806" y="1489615"/>
                </a:lnTo>
                <a:lnTo>
                  <a:pt x="48637" y="1436962"/>
                </a:lnTo>
                <a:lnTo>
                  <a:pt x="37691" y="1381916"/>
                </a:lnTo>
                <a:lnTo>
                  <a:pt x="28024" y="1324635"/>
                </a:lnTo>
                <a:lnTo>
                  <a:pt x="19693" y="1265280"/>
                </a:lnTo>
                <a:lnTo>
                  <a:pt x="12751" y="1204010"/>
                </a:lnTo>
                <a:lnTo>
                  <a:pt x="7256" y="1140984"/>
                </a:lnTo>
                <a:lnTo>
                  <a:pt x="3262" y="1076364"/>
                </a:lnTo>
                <a:lnTo>
                  <a:pt x="824" y="1010307"/>
                </a:lnTo>
                <a:lnTo>
                  <a:pt x="0" y="942975"/>
                </a:lnTo>
                <a:close/>
              </a:path>
            </a:pathLst>
          </a:custGeom>
          <a:ln w="25400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3340353" y="996632"/>
            <a:ext cx="541655" cy="323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950" spc="125">
                <a:latin typeface="Cambria Math"/>
                <a:cs typeface="Cambria Math"/>
              </a:rPr>
              <a:t>𝛛</a:t>
            </a:r>
            <a:r>
              <a:rPr dirty="0" sz="1950" spc="125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3468" sz="2475" spc="187">
                <a:solidFill>
                  <a:srgbClr val="0096FF"/>
                </a:solidFill>
                <a:latin typeface="Cambria Math"/>
                <a:cs typeface="Cambria Math"/>
              </a:rPr>
              <a:t>𝑗</a:t>
            </a:r>
            <a:endParaRPr baseline="-13468" sz="2475">
              <a:latin typeface="Cambria Math"/>
              <a:cs typeface="Cambria Math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062348" y="851661"/>
            <a:ext cx="806450" cy="336550"/>
            <a:chOff x="4062348" y="851661"/>
            <a:chExt cx="806450" cy="336550"/>
          </a:xfrm>
        </p:grpSpPr>
        <p:sp>
          <p:nvSpPr>
            <p:cNvPr id="11" name="object 11" descr=""/>
            <p:cNvSpPr/>
            <p:nvPr/>
          </p:nvSpPr>
          <p:spPr>
            <a:xfrm>
              <a:off x="4062348" y="870076"/>
              <a:ext cx="806450" cy="318135"/>
            </a:xfrm>
            <a:custGeom>
              <a:avLst/>
              <a:gdLst/>
              <a:ahLst/>
              <a:cxnLst/>
              <a:rect l="l" t="t" r="r" b="b"/>
              <a:pathLst>
                <a:path w="806450" h="318134">
                  <a:moveTo>
                    <a:pt x="704596" y="0"/>
                  </a:moveTo>
                  <a:lnTo>
                    <a:pt x="700024" y="12953"/>
                  </a:lnTo>
                  <a:lnTo>
                    <a:pt x="718435" y="20883"/>
                  </a:lnTo>
                  <a:lnTo>
                    <a:pt x="734250" y="31908"/>
                  </a:lnTo>
                  <a:lnTo>
                    <a:pt x="758189" y="63246"/>
                  </a:lnTo>
                  <a:lnTo>
                    <a:pt x="772255" y="105425"/>
                  </a:lnTo>
                  <a:lnTo>
                    <a:pt x="776986" y="157225"/>
                  </a:lnTo>
                  <a:lnTo>
                    <a:pt x="775797" y="185257"/>
                  </a:lnTo>
                  <a:lnTo>
                    <a:pt x="766323" y="233556"/>
                  </a:lnTo>
                  <a:lnTo>
                    <a:pt x="747395" y="271275"/>
                  </a:lnTo>
                  <a:lnTo>
                    <a:pt x="718629" y="296699"/>
                  </a:lnTo>
                  <a:lnTo>
                    <a:pt x="700531" y="304673"/>
                  </a:lnTo>
                  <a:lnTo>
                    <a:pt x="704596" y="317626"/>
                  </a:lnTo>
                  <a:lnTo>
                    <a:pt x="747950" y="297307"/>
                  </a:lnTo>
                  <a:lnTo>
                    <a:pt x="779779" y="262127"/>
                  </a:lnTo>
                  <a:lnTo>
                    <a:pt x="799385" y="214979"/>
                  </a:lnTo>
                  <a:lnTo>
                    <a:pt x="805941" y="158876"/>
                  </a:lnTo>
                  <a:lnTo>
                    <a:pt x="804298" y="129778"/>
                  </a:lnTo>
                  <a:lnTo>
                    <a:pt x="791154" y="78152"/>
                  </a:lnTo>
                  <a:lnTo>
                    <a:pt x="765175" y="36147"/>
                  </a:lnTo>
                  <a:lnTo>
                    <a:pt x="727646" y="8334"/>
                  </a:lnTo>
                  <a:lnTo>
                    <a:pt x="704596" y="0"/>
                  </a:lnTo>
                  <a:close/>
                </a:path>
                <a:path w="806450" h="318134">
                  <a:moveTo>
                    <a:pt x="101218" y="0"/>
                  </a:moveTo>
                  <a:lnTo>
                    <a:pt x="58070" y="20383"/>
                  </a:lnTo>
                  <a:lnTo>
                    <a:pt x="26162" y="55625"/>
                  </a:lnTo>
                  <a:lnTo>
                    <a:pt x="6508" y="102870"/>
                  </a:lnTo>
                  <a:lnTo>
                    <a:pt x="0" y="158876"/>
                  </a:lnTo>
                  <a:lnTo>
                    <a:pt x="1621" y="188047"/>
                  </a:lnTo>
                  <a:lnTo>
                    <a:pt x="14626" y="239672"/>
                  </a:lnTo>
                  <a:lnTo>
                    <a:pt x="40532" y="281586"/>
                  </a:lnTo>
                  <a:lnTo>
                    <a:pt x="78148" y="309312"/>
                  </a:lnTo>
                  <a:lnTo>
                    <a:pt x="101218" y="317626"/>
                  </a:lnTo>
                  <a:lnTo>
                    <a:pt x="105283" y="304673"/>
                  </a:lnTo>
                  <a:lnTo>
                    <a:pt x="87185" y="296699"/>
                  </a:lnTo>
                  <a:lnTo>
                    <a:pt x="71564" y="285559"/>
                  </a:lnTo>
                  <a:lnTo>
                    <a:pt x="47751" y="253873"/>
                  </a:lnTo>
                  <a:lnTo>
                    <a:pt x="33639" y="210693"/>
                  </a:lnTo>
                  <a:lnTo>
                    <a:pt x="28955" y="157225"/>
                  </a:lnTo>
                  <a:lnTo>
                    <a:pt x="30124" y="130129"/>
                  </a:lnTo>
                  <a:lnTo>
                    <a:pt x="39510" y="83127"/>
                  </a:lnTo>
                  <a:lnTo>
                    <a:pt x="58445" y="46029"/>
                  </a:lnTo>
                  <a:lnTo>
                    <a:pt x="87453" y="20883"/>
                  </a:lnTo>
                  <a:lnTo>
                    <a:pt x="105790" y="12953"/>
                  </a:lnTo>
                  <a:lnTo>
                    <a:pt x="1012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184522" y="851661"/>
              <a:ext cx="259715" cy="82550"/>
            </a:xfrm>
            <a:custGeom>
              <a:avLst/>
              <a:gdLst/>
              <a:ahLst/>
              <a:cxnLst/>
              <a:rect l="l" t="t" r="r" b="b"/>
              <a:pathLst>
                <a:path w="259714" h="82550">
                  <a:moveTo>
                    <a:pt x="217550" y="0"/>
                  </a:moveTo>
                  <a:lnTo>
                    <a:pt x="208787" y="10033"/>
                  </a:lnTo>
                  <a:lnTo>
                    <a:pt x="235585" y="33274"/>
                  </a:lnTo>
                  <a:lnTo>
                    <a:pt x="0" y="33274"/>
                  </a:lnTo>
                  <a:lnTo>
                    <a:pt x="0" y="49022"/>
                  </a:lnTo>
                  <a:lnTo>
                    <a:pt x="235585" y="49022"/>
                  </a:lnTo>
                  <a:lnTo>
                    <a:pt x="208787" y="72262"/>
                  </a:lnTo>
                  <a:lnTo>
                    <a:pt x="217550" y="82423"/>
                  </a:lnTo>
                  <a:lnTo>
                    <a:pt x="259587" y="45974"/>
                  </a:lnTo>
                  <a:lnTo>
                    <a:pt x="259587" y="36322"/>
                  </a:lnTo>
                  <a:lnTo>
                    <a:pt x="2175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585849" y="767461"/>
            <a:ext cx="3208020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2255520" algn="l"/>
                <a:tab pos="2593340" algn="l"/>
              </a:tabLst>
            </a:pPr>
            <a:r>
              <a:rPr dirty="0" sz="27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5669" sz="2925">
                <a:solidFill>
                  <a:srgbClr val="0096FF"/>
                </a:solidFill>
                <a:latin typeface="Cambria Math"/>
                <a:cs typeface="Cambria Math"/>
              </a:rPr>
              <a:t>𝑗</a:t>
            </a:r>
            <a:r>
              <a:rPr dirty="0" baseline="-15669" sz="2925" spc="509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700">
                <a:latin typeface="Cambria Math"/>
                <a:cs typeface="Cambria Math"/>
              </a:rPr>
              <a:t>=</a:t>
            </a:r>
            <a:r>
              <a:rPr dirty="0" sz="2700" spc="140">
                <a:latin typeface="Cambria Math"/>
                <a:cs typeface="Cambria Math"/>
              </a:rPr>
              <a:t> </a:t>
            </a:r>
            <a:r>
              <a:rPr dirty="0" sz="27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5669" sz="2925">
                <a:solidFill>
                  <a:srgbClr val="0096FF"/>
                </a:solidFill>
                <a:latin typeface="Cambria Math"/>
                <a:cs typeface="Cambria Math"/>
              </a:rPr>
              <a:t>𝑗</a:t>
            </a:r>
            <a:r>
              <a:rPr dirty="0" baseline="-15669" sz="2925" spc="30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700">
                <a:latin typeface="Cambria Math"/>
                <a:cs typeface="Cambria Math"/>
              </a:rPr>
              <a:t>−</a:t>
            </a:r>
            <a:r>
              <a:rPr dirty="0" sz="2700" spc="-10">
                <a:latin typeface="Cambria Math"/>
                <a:cs typeface="Cambria Math"/>
              </a:rPr>
              <a:t> </a:t>
            </a:r>
            <a:r>
              <a:rPr dirty="0" sz="2700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r>
              <a:rPr dirty="0" u="heavy" baseline="32763" sz="2925" spc="1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dirty="0" u="heavy" baseline="32763" sz="2925" spc="7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𝛛</a:t>
            </a:r>
            <a:r>
              <a:rPr dirty="0" u="heavy" baseline="32763" sz="2925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r>
              <a:rPr dirty="0" baseline="32763" sz="2925">
                <a:latin typeface="Cambria Math"/>
                <a:cs typeface="Cambria Math"/>
              </a:rPr>
              <a:t> </a:t>
            </a:r>
            <a:r>
              <a:rPr dirty="0" sz="2700">
                <a:latin typeface="Cambria Math"/>
                <a:cs typeface="Cambria Math"/>
              </a:rPr>
              <a:t>𝐽	</a:t>
            </a:r>
            <a:r>
              <a:rPr dirty="0" sz="27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2700">
                <a:latin typeface="Cambria Math"/>
                <a:cs typeface="Cambria Math"/>
              </a:rPr>
              <a:t>,</a:t>
            </a:r>
            <a:r>
              <a:rPr dirty="0" sz="2700" spc="-170">
                <a:latin typeface="Cambria Math"/>
                <a:cs typeface="Cambria Math"/>
              </a:rPr>
              <a:t> </a:t>
            </a:r>
            <a:r>
              <a:rPr dirty="0" sz="27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700">
              <a:latin typeface="Cambria Math"/>
              <a:cs typeface="Cambria Math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5591175" y="1666748"/>
            <a:ext cx="2770505" cy="2153285"/>
            <a:chOff x="5591175" y="1666748"/>
            <a:chExt cx="2770505" cy="2153285"/>
          </a:xfrm>
        </p:grpSpPr>
        <p:sp>
          <p:nvSpPr>
            <p:cNvPr id="15" name="object 15" descr=""/>
            <p:cNvSpPr/>
            <p:nvPr/>
          </p:nvSpPr>
          <p:spPr>
            <a:xfrm>
              <a:off x="5591175" y="1666747"/>
              <a:ext cx="2770505" cy="2153920"/>
            </a:xfrm>
            <a:custGeom>
              <a:avLst/>
              <a:gdLst/>
              <a:ahLst/>
              <a:cxnLst/>
              <a:rect l="l" t="t" r="r" b="b"/>
              <a:pathLst>
                <a:path w="2770504" h="2153920">
                  <a:moveTo>
                    <a:pt x="2080006" y="735457"/>
                  </a:moveTo>
                  <a:lnTo>
                    <a:pt x="2075434" y="722503"/>
                  </a:lnTo>
                  <a:lnTo>
                    <a:pt x="2052383" y="730846"/>
                  </a:lnTo>
                  <a:lnTo>
                    <a:pt x="2032190" y="742911"/>
                  </a:lnTo>
                  <a:lnTo>
                    <a:pt x="2000377" y="778256"/>
                  </a:lnTo>
                  <a:lnTo>
                    <a:pt x="1980653" y="825398"/>
                  </a:lnTo>
                  <a:lnTo>
                    <a:pt x="1974088" y="881380"/>
                  </a:lnTo>
                  <a:lnTo>
                    <a:pt x="1975726" y="910551"/>
                  </a:lnTo>
                  <a:lnTo>
                    <a:pt x="1988820" y="962177"/>
                  </a:lnTo>
                  <a:lnTo>
                    <a:pt x="2014728" y="1004100"/>
                  </a:lnTo>
                  <a:lnTo>
                    <a:pt x="2052307" y="1031824"/>
                  </a:lnTo>
                  <a:lnTo>
                    <a:pt x="2075434" y="1040130"/>
                  </a:lnTo>
                  <a:lnTo>
                    <a:pt x="2079498" y="1027303"/>
                  </a:lnTo>
                  <a:lnTo>
                    <a:pt x="2061400" y="1019263"/>
                  </a:lnTo>
                  <a:lnTo>
                    <a:pt x="2045779" y="1008087"/>
                  </a:lnTo>
                  <a:lnTo>
                    <a:pt x="2021967" y="976376"/>
                  </a:lnTo>
                  <a:lnTo>
                    <a:pt x="2007781" y="933196"/>
                  </a:lnTo>
                  <a:lnTo>
                    <a:pt x="2003044" y="879729"/>
                  </a:lnTo>
                  <a:lnTo>
                    <a:pt x="2004225" y="852639"/>
                  </a:lnTo>
                  <a:lnTo>
                    <a:pt x="2013699" y="805637"/>
                  </a:lnTo>
                  <a:lnTo>
                    <a:pt x="2032660" y="768540"/>
                  </a:lnTo>
                  <a:lnTo>
                    <a:pt x="2061667" y="743394"/>
                  </a:lnTo>
                  <a:lnTo>
                    <a:pt x="2080006" y="735457"/>
                  </a:lnTo>
                  <a:close/>
                </a:path>
                <a:path w="2770504" h="2153920">
                  <a:moveTo>
                    <a:pt x="2482342" y="1981327"/>
                  </a:moveTo>
                  <a:lnTo>
                    <a:pt x="2449677" y="1962277"/>
                  </a:lnTo>
                  <a:lnTo>
                    <a:pt x="2339721" y="1898142"/>
                  </a:lnTo>
                  <a:lnTo>
                    <a:pt x="2332596" y="1895754"/>
                  </a:lnTo>
                  <a:lnTo>
                    <a:pt x="2325319" y="1896249"/>
                  </a:lnTo>
                  <a:lnTo>
                    <a:pt x="2318728" y="1899399"/>
                  </a:lnTo>
                  <a:lnTo>
                    <a:pt x="2313686" y="1905000"/>
                  </a:lnTo>
                  <a:lnTo>
                    <a:pt x="2311285" y="1912200"/>
                  </a:lnTo>
                  <a:lnTo>
                    <a:pt x="2311781" y="1919516"/>
                  </a:lnTo>
                  <a:lnTo>
                    <a:pt x="2314930" y="1926120"/>
                  </a:lnTo>
                  <a:lnTo>
                    <a:pt x="2320544" y="1931162"/>
                  </a:lnTo>
                  <a:lnTo>
                    <a:pt x="2373871" y="1962277"/>
                  </a:lnTo>
                  <a:lnTo>
                    <a:pt x="161925" y="1962277"/>
                  </a:lnTo>
                  <a:lnTo>
                    <a:pt x="161925" y="108470"/>
                  </a:lnTo>
                  <a:lnTo>
                    <a:pt x="193040" y="161810"/>
                  </a:lnTo>
                  <a:lnTo>
                    <a:pt x="198081" y="167411"/>
                  </a:lnTo>
                  <a:lnTo>
                    <a:pt x="204685" y="170573"/>
                  </a:lnTo>
                  <a:lnTo>
                    <a:pt x="212001" y="171056"/>
                  </a:lnTo>
                  <a:lnTo>
                    <a:pt x="219202" y="168656"/>
                  </a:lnTo>
                  <a:lnTo>
                    <a:pt x="224802" y="163614"/>
                  </a:lnTo>
                  <a:lnTo>
                    <a:pt x="227965" y="157010"/>
                  </a:lnTo>
                  <a:lnTo>
                    <a:pt x="228447" y="149694"/>
                  </a:lnTo>
                  <a:lnTo>
                    <a:pt x="226060" y="142494"/>
                  </a:lnTo>
                  <a:lnTo>
                    <a:pt x="164960" y="37846"/>
                  </a:lnTo>
                  <a:lnTo>
                    <a:pt x="142875" y="0"/>
                  </a:lnTo>
                  <a:lnTo>
                    <a:pt x="59690" y="142494"/>
                  </a:lnTo>
                  <a:lnTo>
                    <a:pt x="57289" y="149694"/>
                  </a:lnTo>
                  <a:lnTo>
                    <a:pt x="57785" y="157010"/>
                  </a:lnTo>
                  <a:lnTo>
                    <a:pt x="60934" y="163614"/>
                  </a:lnTo>
                  <a:lnTo>
                    <a:pt x="66548" y="168656"/>
                  </a:lnTo>
                  <a:lnTo>
                    <a:pt x="73736" y="171056"/>
                  </a:lnTo>
                  <a:lnTo>
                    <a:pt x="81051" y="170573"/>
                  </a:lnTo>
                  <a:lnTo>
                    <a:pt x="87655" y="167411"/>
                  </a:lnTo>
                  <a:lnTo>
                    <a:pt x="92710" y="161810"/>
                  </a:lnTo>
                  <a:lnTo>
                    <a:pt x="123825" y="108470"/>
                  </a:lnTo>
                  <a:lnTo>
                    <a:pt x="123825" y="1962277"/>
                  </a:lnTo>
                  <a:lnTo>
                    <a:pt x="0" y="1962277"/>
                  </a:lnTo>
                  <a:lnTo>
                    <a:pt x="0" y="2000377"/>
                  </a:lnTo>
                  <a:lnTo>
                    <a:pt x="123825" y="2000377"/>
                  </a:lnTo>
                  <a:lnTo>
                    <a:pt x="123825" y="2153297"/>
                  </a:lnTo>
                  <a:lnTo>
                    <a:pt x="161925" y="2153285"/>
                  </a:lnTo>
                  <a:lnTo>
                    <a:pt x="161925" y="2000377"/>
                  </a:lnTo>
                  <a:lnTo>
                    <a:pt x="2373871" y="2000377"/>
                  </a:lnTo>
                  <a:lnTo>
                    <a:pt x="2320544" y="2031492"/>
                  </a:lnTo>
                  <a:lnTo>
                    <a:pt x="2314930" y="2036546"/>
                  </a:lnTo>
                  <a:lnTo>
                    <a:pt x="2311781" y="2043150"/>
                  </a:lnTo>
                  <a:lnTo>
                    <a:pt x="2311285" y="2050465"/>
                  </a:lnTo>
                  <a:lnTo>
                    <a:pt x="2313686" y="2057654"/>
                  </a:lnTo>
                  <a:lnTo>
                    <a:pt x="2318728" y="2063267"/>
                  </a:lnTo>
                  <a:lnTo>
                    <a:pt x="2325319" y="2066417"/>
                  </a:lnTo>
                  <a:lnTo>
                    <a:pt x="2332596" y="2066912"/>
                  </a:lnTo>
                  <a:lnTo>
                    <a:pt x="2339721" y="2064512"/>
                  </a:lnTo>
                  <a:lnTo>
                    <a:pt x="2449677" y="2000377"/>
                  </a:lnTo>
                  <a:lnTo>
                    <a:pt x="2482342" y="1981327"/>
                  </a:lnTo>
                  <a:close/>
                </a:path>
                <a:path w="2770504" h="2153920">
                  <a:moveTo>
                    <a:pt x="2770505" y="881380"/>
                  </a:moveTo>
                  <a:lnTo>
                    <a:pt x="2763990" y="825398"/>
                  </a:lnTo>
                  <a:lnTo>
                    <a:pt x="2744343" y="778256"/>
                  </a:lnTo>
                  <a:lnTo>
                    <a:pt x="2712478" y="742911"/>
                  </a:lnTo>
                  <a:lnTo>
                    <a:pt x="2669286" y="722503"/>
                  </a:lnTo>
                  <a:lnTo>
                    <a:pt x="2664714" y="735457"/>
                  </a:lnTo>
                  <a:lnTo>
                    <a:pt x="2683116" y="743394"/>
                  </a:lnTo>
                  <a:lnTo>
                    <a:pt x="2698940" y="754418"/>
                  </a:lnTo>
                  <a:lnTo>
                    <a:pt x="2722880" y="785749"/>
                  </a:lnTo>
                  <a:lnTo>
                    <a:pt x="2736875" y="827938"/>
                  </a:lnTo>
                  <a:lnTo>
                    <a:pt x="2741549" y="879729"/>
                  </a:lnTo>
                  <a:lnTo>
                    <a:pt x="2740368" y="907770"/>
                  </a:lnTo>
                  <a:lnTo>
                    <a:pt x="2730982" y="956068"/>
                  </a:lnTo>
                  <a:lnTo>
                    <a:pt x="2712085" y="993787"/>
                  </a:lnTo>
                  <a:lnTo>
                    <a:pt x="2683319" y="1019263"/>
                  </a:lnTo>
                  <a:lnTo>
                    <a:pt x="2665222" y="1027303"/>
                  </a:lnTo>
                  <a:lnTo>
                    <a:pt x="2669286" y="1040130"/>
                  </a:lnTo>
                  <a:lnTo>
                    <a:pt x="2712593" y="1019810"/>
                  </a:lnTo>
                  <a:lnTo>
                    <a:pt x="2744470" y="984631"/>
                  </a:lnTo>
                  <a:lnTo>
                    <a:pt x="2764002" y="937488"/>
                  </a:lnTo>
                  <a:lnTo>
                    <a:pt x="2768879" y="910551"/>
                  </a:lnTo>
                  <a:lnTo>
                    <a:pt x="2770505" y="881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678039" y="2370836"/>
              <a:ext cx="259715" cy="82550"/>
            </a:xfrm>
            <a:custGeom>
              <a:avLst/>
              <a:gdLst/>
              <a:ahLst/>
              <a:cxnLst/>
              <a:rect l="l" t="t" r="r" b="b"/>
              <a:pathLst>
                <a:path w="259715" h="82550">
                  <a:moveTo>
                    <a:pt x="217550" y="0"/>
                  </a:moveTo>
                  <a:lnTo>
                    <a:pt x="208660" y="10032"/>
                  </a:lnTo>
                  <a:lnTo>
                    <a:pt x="235457" y="33274"/>
                  </a:lnTo>
                  <a:lnTo>
                    <a:pt x="0" y="33274"/>
                  </a:lnTo>
                  <a:lnTo>
                    <a:pt x="0" y="49021"/>
                  </a:lnTo>
                  <a:lnTo>
                    <a:pt x="235457" y="49021"/>
                  </a:lnTo>
                  <a:lnTo>
                    <a:pt x="208660" y="72389"/>
                  </a:lnTo>
                  <a:lnTo>
                    <a:pt x="217550" y="82422"/>
                  </a:lnTo>
                  <a:lnTo>
                    <a:pt x="259587" y="46100"/>
                  </a:lnTo>
                  <a:lnTo>
                    <a:pt x="259587" y="36321"/>
                  </a:lnTo>
                  <a:lnTo>
                    <a:pt x="2175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044185" y="2361310"/>
            <a:ext cx="42227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400" spc="-25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7973" sz="2550" spc="-37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endParaRPr baseline="-17973" sz="255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39469" y="3582711"/>
            <a:ext cx="2899410" cy="78422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940435">
              <a:lnSpc>
                <a:spcPct val="100000"/>
              </a:lnSpc>
              <a:spcBef>
                <a:spcPts val="459"/>
              </a:spcBef>
            </a:pPr>
            <a:r>
              <a:rPr dirty="0" sz="2400" spc="-25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7973" sz="2550" spc="-37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endParaRPr baseline="-17973" sz="25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325"/>
              </a:spcBef>
            </a:pPr>
            <a:r>
              <a:rPr dirty="0" sz="2000">
                <a:latin typeface="Verdana"/>
                <a:cs typeface="Verdana"/>
              </a:rPr>
              <a:t>Go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faster</a:t>
            </a:r>
            <a:r>
              <a:rPr dirty="0" sz="2000" spc="-1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–</a:t>
            </a:r>
            <a:r>
              <a:rPr dirty="0" sz="2000" spc="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increase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 spc="-50">
                <a:solidFill>
                  <a:srgbClr val="C00000"/>
                </a:solidFill>
                <a:latin typeface="Symbol"/>
                <a:cs typeface="Symbol"/>
              </a:rPr>
              <a:t>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387335" y="2289429"/>
            <a:ext cx="878205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8450" algn="l"/>
              </a:tabLst>
            </a:pPr>
            <a:r>
              <a:rPr dirty="0" sz="2700" spc="-50">
                <a:latin typeface="Cambria Math"/>
                <a:cs typeface="Cambria Math"/>
              </a:rPr>
              <a:t>𝐽</a:t>
            </a:r>
            <a:r>
              <a:rPr dirty="0" sz="2700">
                <a:latin typeface="Cambria Math"/>
                <a:cs typeface="Cambria Math"/>
              </a:rPr>
              <a:t>	</a:t>
            </a:r>
            <a:r>
              <a:rPr dirty="0" sz="27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2700">
                <a:latin typeface="Cambria Math"/>
                <a:cs typeface="Cambria Math"/>
              </a:rPr>
              <a:t>,</a:t>
            </a:r>
            <a:r>
              <a:rPr dirty="0" sz="2700" spc="-245">
                <a:latin typeface="Cambria Math"/>
                <a:cs typeface="Cambria Math"/>
              </a:rPr>
              <a:t> </a:t>
            </a:r>
            <a:r>
              <a:rPr dirty="0" sz="27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700">
              <a:latin typeface="Cambria Math"/>
              <a:cs typeface="Cambria Math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8626" y="1716151"/>
            <a:ext cx="692150" cy="1901825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5257165" y="3679507"/>
            <a:ext cx="3070860" cy="6934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630555">
              <a:lnSpc>
                <a:spcPts val="2865"/>
              </a:lnSpc>
              <a:spcBef>
                <a:spcPts val="105"/>
              </a:spcBef>
            </a:pPr>
            <a:r>
              <a:rPr dirty="0" sz="2400" spc="-25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7973" sz="2550" spc="-37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endParaRPr baseline="-17973" sz="2550">
              <a:latin typeface="Cambria Math"/>
              <a:cs typeface="Cambria Math"/>
            </a:endParaRPr>
          </a:p>
          <a:p>
            <a:pPr marL="38100">
              <a:lnSpc>
                <a:spcPts val="2385"/>
              </a:lnSpc>
            </a:pPr>
            <a:r>
              <a:rPr dirty="0" sz="2000">
                <a:latin typeface="Verdana"/>
                <a:cs typeface="Verdana"/>
              </a:rPr>
              <a:t>Go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slower</a:t>
            </a:r>
            <a:r>
              <a:rPr dirty="0" sz="2000" spc="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–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decrease</a:t>
            </a:r>
            <a:r>
              <a:rPr dirty="0" sz="2000" spc="-95">
                <a:latin typeface="Verdana"/>
                <a:cs typeface="Verdana"/>
              </a:rPr>
              <a:t> </a:t>
            </a:r>
            <a:r>
              <a:rPr dirty="0" sz="2000" spc="-50">
                <a:solidFill>
                  <a:srgbClr val="C00000"/>
                </a:solidFill>
                <a:latin typeface="Symbol"/>
                <a:cs typeface="Symbol"/>
              </a:rPr>
              <a:t></a:t>
            </a:r>
            <a:endParaRPr sz="2000">
              <a:latin typeface="Symbol"/>
              <a:cs typeface="Symbol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3160" y="1158747"/>
            <a:ext cx="188213" cy="287020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7357" y="1339341"/>
            <a:ext cx="576833" cy="175133"/>
          </a:xfrm>
          <a:prstGeom prst="rect">
            <a:avLst/>
          </a:prstGeom>
        </p:spPr>
      </p:pic>
      <p:grpSp>
        <p:nvGrpSpPr>
          <p:cNvPr id="24" name="object 24" descr=""/>
          <p:cNvGrpSpPr/>
          <p:nvPr/>
        </p:nvGrpSpPr>
        <p:grpSpPr>
          <a:xfrm>
            <a:off x="1657350" y="1356105"/>
            <a:ext cx="3451860" cy="2733675"/>
            <a:chOff x="1657350" y="1356105"/>
            <a:chExt cx="3451860" cy="2733675"/>
          </a:xfrm>
        </p:grpSpPr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3864" y="1356105"/>
              <a:ext cx="896874" cy="26822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4058" y="3308476"/>
              <a:ext cx="1028573" cy="378841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8683" y="3773170"/>
              <a:ext cx="1190018" cy="31623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0005" y="2061463"/>
              <a:ext cx="1275842" cy="679704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4975" y="2781300"/>
              <a:ext cx="1216025" cy="1105154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7350" y="1628774"/>
              <a:ext cx="180975" cy="180975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1170940">
              <a:lnSpc>
                <a:spcPct val="100000"/>
              </a:lnSpc>
              <a:spcBef>
                <a:spcPts val="105"/>
              </a:spcBef>
            </a:pPr>
            <a:r>
              <a:rPr dirty="0"/>
              <a:t>Adam</a:t>
            </a:r>
            <a:r>
              <a:rPr dirty="0" spc="-100"/>
              <a:t> </a:t>
            </a:r>
            <a:r>
              <a:rPr dirty="0"/>
              <a:t>Algorithm</a:t>
            </a:r>
            <a:r>
              <a:rPr dirty="0" spc="-25"/>
              <a:t> </a:t>
            </a:r>
            <a:r>
              <a:rPr dirty="0" spc="-10"/>
              <a:t>Intuition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95985" y="1015682"/>
            <a:ext cx="46259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Adam: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Adaptive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Moment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estimation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821688" y="528193"/>
            <a:ext cx="143510" cy="24765"/>
          </a:xfrm>
          <a:custGeom>
            <a:avLst/>
            <a:gdLst/>
            <a:ahLst/>
            <a:cxnLst/>
            <a:rect l="l" t="t" r="r" b="b"/>
            <a:pathLst>
              <a:path w="143510" h="24765">
                <a:moveTo>
                  <a:pt x="136786" y="20620"/>
                </a:moveTo>
                <a:lnTo>
                  <a:pt x="139191" y="23368"/>
                </a:lnTo>
                <a:lnTo>
                  <a:pt x="139954" y="24130"/>
                </a:lnTo>
                <a:lnTo>
                  <a:pt x="141350" y="24257"/>
                </a:lnTo>
                <a:lnTo>
                  <a:pt x="142239" y="23368"/>
                </a:lnTo>
                <a:lnTo>
                  <a:pt x="143256" y="22606"/>
                </a:lnTo>
                <a:lnTo>
                  <a:pt x="143256" y="21209"/>
                </a:lnTo>
                <a:lnTo>
                  <a:pt x="142970" y="20828"/>
                </a:lnTo>
                <a:lnTo>
                  <a:pt x="137160" y="20828"/>
                </a:lnTo>
                <a:lnTo>
                  <a:pt x="136786" y="20620"/>
                </a:lnTo>
                <a:close/>
              </a:path>
              <a:path w="143510" h="24765">
                <a:moveTo>
                  <a:pt x="136525" y="20320"/>
                </a:moveTo>
                <a:lnTo>
                  <a:pt x="136786" y="20620"/>
                </a:lnTo>
                <a:lnTo>
                  <a:pt x="137160" y="20828"/>
                </a:lnTo>
                <a:lnTo>
                  <a:pt x="136525" y="20320"/>
                </a:lnTo>
                <a:close/>
              </a:path>
              <a:path w="143510" h="24765">
                <a:moveTo>
                  <a:pt x="142589" y="20320"/>
                </a:moveTo>
                <a:lnTo>
                  <a:pt x="136525" y="20320"/>
                </a:lnTo>
                <a:lnTo>
                  <a:pt x="137160" y="20828"/>
                </a:lnTo>
                <a:lnTo>
                  <a:pt x="142970" y="20828"/>
                </a:lnTo>
                <a:lnTo>
                  <a:pt x="142589" y="20320"/>
                </a:lnTo>
                <a:close/>
              </a:path>
              <a:path w="143510" h="24765">
                <a:moveTo>
                  <a:pt x="120257" y="11362"/>
                </a:moveTo>
                <a:lnTo>
                  <a:pt x="126111" y="14351"/>
                </a:lnTo>
                <a:lnTo>
                  <a:pt x="132461" y="18287"/>
                </a:lnTo>
                <a:lnTo>
                  <a:pt x="136786" y="20620"/>
                </a:lnTo>
                <a:lnTo>
                  <a:pt x="136525" y="20320"/>
                </a:lnTo>
                <a:lnTo>
                  <a:pt x="142589" y="20320"/>
                </a:lnTo>
                <a:lnTo>
                  <a:pt x="140069" y="17526"/>
                </a:lnTo>
                <a:lnTo>
                  <a:pt x="137160" y="13335"/>
                </a:lnTo>
                <a:lnTo>
                  <a:pt x="136398" y="12446"/>
                </a:lnTo>
                <a:lnTo>
                  <a:pt x="135187" y="11557"/>
                </a:lnTo>
                <a:lnTo>
                  <a:pt x="120904" y="11557"/>
                </a:lnTo>
                <a:lnTo>
                  <a:pt x="120257" y="11362"/>
                </a:lnTo>
                <a:close/>
              </a:path>
              <a:path w="143510" h="24765">
                <a:moveTo>
                  <a:pt x="104520" y="0"/>
                </a:moveTo>
                <a:lnTo>
                  <a:pt x="92582" y="0"/>
                </a:lnTo>
                <a:lnTo>
                  <a:pt x="78105" y="127"/>
                </a:lnTo>
                <a:lnTo>
                  <a:pt x="77850" y="127"/>
                </a:lnTo>
                <a:lnTo>
                  <a:pt x="61722" y="1397"/>
                </a:lnTo>
                <a:lnTo>
                  <a:pt x="61213" y="1397"/>
                </a:lnTo>
                <a:lnTo>
                  <a:pt x="1269" y="13081"/>
                </a:lnTo>
                <a:lnTo>
                  <a:pt x="0" y="14986"/>
                </a:lnTo>
                <a:lnTo>
                  <a:pt x="762" y="19050"/>
                </a:lnTo>
                <a:lnTo>
                  <a:pt x="2667" y="20320"/>
                </a:lnTo>
                <a:lnTo>
                  <a:pt x="62611" y="8890"/>
                </a:lnTo>
                <a:lnTo>
                  <a:pt x="64246" y="8890"/>
                </a:lnTo>
                <a:lnTo>
                  <a:pt x="78327" y="8002"/>
                </a:lnTo>
                <a:lnTo>
                  <a:pt x="130347" y="8001"/>
                </a:lnTo>
                <a:lnTo>
                  <a:pt x="129793" y="7620"/>
                </a:lnTo>
                <a:lnTo>
                  <a:pt x="124206" y="4191"/>
                </a:lnTo>
                <a:lnTo>
                  <a:pt x="123317" y="3810"/>
                </a:lnTo>
                <a:lnTo>
                  <a:pt x="115443" y="1270"/>
                </a:lnTo>
                <a:lnTo>
                  <a:pt x="114554" y="1016"/>
                </a:lnTo>
                <a:lnTo>
                  <a:pt x="104520" y="0"/>
                </a:lnTo>
                <a:close/>
              </a:path>
              <a:path w="143510" h="24765">
                <a:moveTo>
                  <a:pt x="139992" y="17399"/>
                </a:moveTo>
                <a:lnTo>
                  <a:pt x="140081" y="17526"/>
                </a:lnTo>
                <a:lnTo>
                  <a:pt x="139992" y="17399"/>
                </a:lnTo>
                <a:close/>
              </a:path>
              <a:path w="143510" h="24765">
                <a:moveTo>
                  <a:pt x="125856" y="14224"/>
                </a:moveTo>
                <a:lnTo>
                  <a:pt x="126063" y="14351"/>
                </a:lnTo>
                <a:lnTo>
                  <a:pt x="125856" y="14224"/>
                </a:lnTo>
                <a:close/>
              </a:path>
              <a:path w="143510" h="24765">
                <a:moveTo>
                  <a:pt x="120142" y="11303"/>
                </a:moveTo>
                <a:lnTo>
                  <a:pt x="120904" y="11557"/>
                </a:lnTo>
                <a:lnTo>
                  <a:pt x="120142" y="11303"/>
                </a:lnTo>
                <a:close/>
              </a:path>
              <a:path w="143510" h="24765">
                <a:moveTo>
                  <a:pt x="134842" y="11303"/>
                </a:moveTo>
                <a:lnTo>
                  <a:pt x="120142" y="11303"/>
                </a:lnTo>
                <a:lnTo>
                  <a:pt x="120904" y="11557"/>
                </a:lnTo>
                <a:lnTo>
                  <a:pt x="135187" y="11557"/>
                </a:lnTo>
                <a:lnTo>
                  <a:pt x="134842" y="11303"/>
                </a:lnTo>
                <a:close/>
              </a:path>
              <a:path w="143510" h="24765">
                <a:moveTo>
                  <a:pt x="113151" y="9219"/>
                </a:moveTo>
                <a:lnTo>
                  <a:pt x="120257" y="11362"/>
                </a:lnTo>
                <a:lnTo>
                  <a:pt x="134842" y="11303"/>
                </a:lnTo>
                <a:lnTo>
                  <a:pt x="132076" y="9271"/>
                </a:lnTo>
                <a:lnTo>
                  <a:pt x="113664" y="9271"/>
                </a:lnTo>
                <a:lnTo>
                  <a:pt x="113151" y="9219"/>
                </a:lnTo>
                <a:close/>
              </a:path>
              <a:path w="143510" h="24765">
                <a:moveTo>
                  <a:pt x="112903" y="9144"/>
                </a:moveTo>
                <a:lnTo>
                  <a:pt x="113151" y="9219"/>
                </a:lnTo>
                <a:lnTo>
                  <a:pt x="113664" y="9271"/>
                </a:lnTo>
                <a:lnTo>
                  <a:pt x="112903" y="9144"/>
                </a:lnTo>
                <a:close/>
              </a:path>
              <a:path w="143510" h="24765">
                <a:moveTo>
                  <a:pt x="131903" y="9144"/>
                </a:moveTo>
                <a:lnTo>
                  <a:pt x="112903" y="9144"/>
                </a:lnTo>
                <a:lnTo>
                  <a:pt x="113664" y="9271"/>
                </a:lnTo>
                <a:lnTo>
                  <a:pt x="132076" y="9271"/>
                </a:lnTo>
                <a:lnTo>
                  <a:pt x="131903" y="9144"/>
                </a:lnTo>
                <a:close/>
              </a:path>
              <a:path w="143510" h="24765">
                <a:moveTo>
                  <a:pt x="130347" y="8001"/>
                </a:moveTo>
                <a:lnTo>
                  <a:pt x="78327" y="8002"/>
                </a:lnTo>
                <a:lnTo>
                  <a:pt x="104012" y="8255"/>
                </a:lnTo>
                <a:lnTo>
                  <a:pt x="103631" y="8255"/>
                </a:lnTo>
                <a:lnTo>
                  <a:pt x="113151" y="9219"/>
                </a:lnTo>
                <a:lnTo>
                  <a:pt x="112903" y="9144"/>
                </a:lnTo>
                <a:lnTo>
                  <a:pt x="131903" y="9144"/>
                </a:lnTo>
                <a:lnTo>
                  <a:pt x="130347" y="8001"/>
                </a:lnTo>
                <a:close/>
              </a:path>
              <a:path w="143510" h="24765">
                <a:moveTo>
                  <a:pt x="64246" y="8890"/>
                </a:moveTo>
                <a:lnTo>
                  <a:pt x="62611" y="8890"/>
                </a:lnTo>
                <a:lnTo>
                  <a:pt x="62230" y="9017"/>
                </a:lnTo>
                <a:lnTo>
                  <a:pt x="64246" y="889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038600" y="1737360"/>
            <a:ext cx="499109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700" spc="65">
                <a:latin typeface="Cambria Math"/>
                <a:cs typeface="Cambria Math"/>
              </a:rPr>
              <a:t>𝛛</a:t>
            </a:r>
            <a:r>
              <a:rPr dirty="0" sz="1700" spc="65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5873" sz="2100" spc="97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endParaRPr baseline="-15873" sz="2100">
              <a:latin typeface="Cambria Math"/>
              <a:cs typeface="Cambria Math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4708905" y="1612011"/>
            <a:ext cx="720725" cy="297815"/>
            <a:chOff x="4708905" y="1612011"/>
            <a:chExt cx="720725" cy="297815"/>
          </a:xfrm>
        </p:grpSpPr>
        <p:sp>
          <p:nvSpPr>
            <p:cNvPr id="7" name="object 7" descr=""/>
            <p:cNvSpPr/>
            <p:nvPr/>
          </p:nvSpPr>
          <p:spPr>
            <a:xfrm>
              <a:off x="4708905" y="1627378"/>
              <a:ext cx="720725" cy="282575"/>
            </a:xfrm>
            <a:custGeom>
              <a:avLst/>
              <a:gdLst/>
              <a:ahLst/>
              <a:cxnLst/>
              <a:rect l="l" t="t" r="r" b="b"/>
              <a:pathLst>
                <a:path w="720725" h="282575">
                  <a:moveTo>
                    <a:pt x="630682" y="0"/>
                  </a:moveTo>
                  <a:lnTo>
                    <a:pt x="626618" y="11430"/>
                  </a:lnTo>
                  <a:lnTo>
                    <a:pt x="642981" y="18522"/>
                  </a:lnTo>
                  <a:lnTo>
                    <a:pt x="657034" y="28352"/>
                  </a:lnTo>
                  <a:lnTo>
                    <a:pt x="685567" y="73852"/>
                  </a:lnTo>
                  <a:lnTo>
                    <a:pt x="693898" y="115623"/>
                  </a:lnTo>
                  <a:lnTo>
                    <a:pt x="694944" y="139700"/>
                  </a:lnTo>
                  <a:lnTo>
                    <a:pt x="693896" y="164635"/>
                  </a:lnTo>
                  <a:lnTo>
                    <a:pt x="685514" y="207601"/>
                  </a:lnTo>
                  <a:lnTo>
                    <a:pt x="657034" y="253857"/>
                  </a:lnTo>
                  <a:lnTo>
                    <a:pt x="627126" y="270891"/>
                  </a:lnTo>
                  <a:lnTo>
                    <a:pt x="630682" y="282321"/>
                  </a:lnTo>
                  <a:lnTo>
                    <a:pt x="669178" y="264255"/>
                  </a:lnTo>
                  <a:lnTo>
                    <a:pt x="697484" y="233045"/>
                  </a:lnTo>
                  <a:lnTo>
                    <a:pt x="714914" y="191135"/>
                  </a:lnTo>
                  <a:lnTo>
                    <a:pt x="720725" y="141224"/>
                  </a:lnTo>
                  <a:lnTo>
                    <a:pt x="719270" y="115341"/>
                  </a:lnTo>
                  <a:lnTo>
                    <a:pt x="707598" y="69482"/>
                  </a:lnTo>
                  <a:lnTo>
                    <a:pt x="684474" y="32146"/>
                  </a:lnTo>
                  <a:lnTo>
                    <a:pt x="651136" y="7381"/>
                  </a:lnTo>
                  <a:lnTo>
                    <a:pt x="630682" y="0"/>
                  </a:lnTo>
                  <a:close/>
                </a:path>
                <a:path w="720725" h="282575">
                  <a:moveTo>
                    <a:pt x="90043" y="0"/>
                  </a:moveTo>
                  <a:lnTo>
                    <a:pt x="51657" y="18097"/>
                  </a:lnTo>
                  <a:lnTo>
                    <a:pt x="23368" y="49530"/>
                  </a:lnTo>
                  <a:lnTo>
                    <a:pt x="5873" y="91424"/>
                  </a:lnTo>
                  <a:lnTo>
                    <a:pt x="0" y="141224"/>
                  </a:lnTo>
                  <a:lnTo>
                    <a:pt x="1452" y="167179"/>
                  </a:lnTo>
                  <a:lnTo>
                    <a:pt x="13073" y="213090"/>
                  </a:lnTo>
                  <a:lnTo>
                    <a:pt x="36125" y="250281"/>
                  </a:lnTo>
                  <a:lnTo>
                    <a:pt x="69514" y="274943"/>
                  </a:lnTo>
                  <a:lnTo>
                    <a:pt x="90043" y="282321"/>
                  </a:lnTo>
                  <a:lnTo>
                    <a:pt x="93726" y="270891"/>
                  </a:lnTo>
                  <a:lnTo>
                    <a:pt x="77602" y="263773"/>
                  </a:lnTo>
                  <a:lnTo>
                    <a:pt x="63706" y="253857"/>
                  </a:lnTo>
                  <a:lnTo>
                    <a:pt x="35210" y="207601"/>
                  </a:lnTo>
                  <a:lnTo>
                    <a:pt x="26828" y="164635"/>
                  </a:lnTo>
                  <a:lnTo>
                    <a:pt x="25781" y="139700"/>
                  </a:lnTo>
                  <a:lnTo>
                    <a:pt x="26828" y="115623"/>
                  </a:lnTo>
                  <a:lnTo>
                    <a:pt x="35210" y="73852"/>
                  </a:lnTo>
                  <a:lnTo>
                    <a:pt x="63801" y="28352"/>
                  </a:lnTo>
                  <a:lnTo>
                    <a:pt x="94107" y="11430"/>
                  </a:lnTo>
                  <a:lnTo>
                    <a:pt x="900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5933" y="1612011"/>
              <a:ext cx="236092" cy="73278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265426" y="1537335"/>
            <a:ext cx="310134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2244725" algn="l"/>
                <a:tab pos="2545080" algn="l"/>
              </a:tabLst>
            </a:pP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7973" sz="255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dirty="0" baseline="-17973" sz="2550" spc="48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=</a:t>
            </a:r>
            <a:r>
              <a:rPr dirty="0" sz="2400" spc="135"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7973" sz="255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dirty="0" baseline="-17973" sz="2550" spc="382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−</a:t>
            </a:r>
            <a:r>
              <a:rPr dirty="0" sz="2400" spc="-10"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r>
              <a:rPr dirty="0" baseline="-17973" sz="255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u="sng" baseline="32679" sz="2550" spc="20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dirty="0" u="sng" baseline="32679" sz="2550" spc="22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𝛛</a:t>
            </a:r>
            <a:r>
              <a:rPr dirty="0" u="sng" baseline="32679" sz="255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r>
              <a:rPr dirty="0" baseline="32679" sz="2550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𝐽	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2400">
                <a:latin typeface="Cambria Math"/>
                <a:cs typeface="Cambria Math"/>
              </a:rPr>
              <a:t>,</a:t>
            </a:r>
            <a:r>
              <a:rPr dirty="0" sz="2400" spc="-110">
                <a:latin typeface="Cambria Math"/>
                <a:cs typeface="Cambria Math"/>
              </a:rPr>
              <a:t> </a:t>
            </a:r>
            <a:r>
              <a:rPr dirty="0" sz="24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335145" y="2419985"/>
            <a:ext cx="60071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700" spc="55">
                <a:latin typeface="Cambria Math"/>
                <a:cs typeface="Cambria Math"/>
              </a:rPr>
              <a:t>𝛛</a:t>
            </a:r>
            <a:r>
              <a:rPr dirty="0" sz="1700" spc="55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5873" sz="2100" spc="82">
                <a:solidFill>
                  <a:srgbClr val="0096FF"/>
                </a:solidFill>
                <a:latin typeface="Cambria Math"/>
                <a:cs typeface="Cambria Math"/>
              </a:rPr>
              <a:t>10</a:t>
            </a:r>
            <a:endParaRPr baseline="-15873" sz="2100">
              <a:latin typeface="Cambria Math"/>
              <a:cs typeface="Cambria Math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109717" y="2293366"/>
            <a:ext cx="720725" cy="297815"/>
            <a:chOff x="5109717" y="2293366"/>
            <a:chExt cx="720725" cy="297815"/>
          </a:xfrm>
        </p:grpSpPr>
        <p:sp>
          <p:nvSpPr>
            <p:cNvPr id="12" name="object 12" descr=""/>
            <p:cNvSpPr/>
            <p:nvPr/>
          </p:nvSpPr>
          <p:spPr>
            <a:xfrm>
              <a:off x="5109717" y="2308733"/>
              <a:ext cx="720725" cy="282575"/>
            </a:xfrm>
            <a:custGeom>
              <a:avLst/>
              <a:gdLst/>
              <a:ahLst/>
              <a:cxnLst/>
              <a:rect l="l" t="t" r="r" b="b"/>
              <a:pathLst>
                <a:path w="720725" h="282575">
                  <a:moveTo>
                    <a:pt x="630555" y="0"/>
                  </a:moveTo>
                  <a:lnTo>
                    <a:pt x="626618" y="11430"/>
                  </a:lnTo>
                  <a:lnTo>
                    <a:pt x="642925" y="18504"/>
                  </a:lnTo>
                  <a:lnTo>
                    <a:pt x="656971" y="28305"/>
                  </a:lnTo>
                  <a:lnTo>
                    <a:pt x="685514" y="73852"/>
                  </a:lnTo>
                  <a:lnTo>
                    <a:pt x="693896" y="115623"/>
                  </a:lnTo>
                  <a:lnTo>
                    <a:pt x="694944" y="139700"/>
                  </a:lnTo>
                  <a:lnTo>
                    <a:pt x="693896" y="164580"/>
                  </a:lnTo>
                  <a:lnTo>
                    <a:pt x="685514" y="207529"/>
                  </a:lnTo>
                  <a:lnTo>
                    <a:pt x="657018" y="253730"/>
                  </a:lnTo>
                  <a:lnTo>
                    <a:pt x="626999" y="270764"/>
                  </a:lnTo>
                  <a:lnTo>
                    <a:pt x="630555" y="282321"/>
                  </a:lnTo>
                  <a:lnTo>
                    <a:pt x="669115" y="264191"/>
                  </a:lnTo>
                  <a:lnTo>
                    <a:pt x="697484" y="232918"/>
                  </a:lnTo>
                  <a:lnTo>
                    <a:pt x="714851" y="191071"/>
                  </a:lnTo>
                  <a:lnTo>
                    <a:pt x="720598" y="141224"/>
                  </a:lnTo>
                  <a:lnTo>
                    <a:pt x="719145" y="115339"/>
                  </a:lnTo>
                  <a:lnTo>
                    <a:pt x="707524" y="69429"/>
                  </a:lnTo>
                  <a:lnTo>
                    <a:pt x="684472" y="32093"/>
                  </a:lnTo>
                  <a:lnTo>
                    <a:pt x="651083" y="7379"/>
                  </a:lnTo>
                  <a:lnTo>
                    <a:pt x="630555" y="0"/>
                  </a:lnTo>
                  <a:close/>
                </a:path>
                <a:path w="720725" h="282575">
                  <a:moveTo>
                    <a:pt x="90043" y="0"/>
                  </a:moveTo>
                  <a:lnTo>
                    <a:pt x="51657" y="18081"/>
                  </a:lnTo>
                  <a:lnTo>
                    <a:pt x="23368" y="49403"/>
                  </a:lnTo>
                  <a:lnTo>
                    <a:pt x="5826" y="91408"/>
                  </a:lnTo>
                  <a:lnTo>
                    <a:pt x="0" y="141224"/>
                  </a:lnTo>
                  <a:lnTo>
                    <a:pt x="1452" y="167159"/>
                  </a:lnTo>
                  <a:lnTo>
                    <a:pt x="13073" y="212982"/>
                  </a:lnTo>
                  <a:lnTo>
                    <a:pt x="36125" y="250209"/>
                  </a:lnTo>
                  <a:lnTo>
                    <a:pt x="69514" y="274887"/>
                  </a:lnTo>
                  <a:lnTo>
                    <a:pt x="90043" y="282321"/>
                  </a:lnTo>
                  <a:lnTo>
                    <a:pt x="93599" y="270764"/>
                  </a:lnTo>
                  <a:lnTo>
                    <a:pt x="77549" y="263646"/>
                  </a:lnTo>
                  <a:lnTo>
                    <a:pt x="63690" y="253730"/>
                  </a:lnTo>
                  <a:lnTo>
                    <a:pt x="35210" y="207529"/>
                  </a:lnTo>
                  <a:lnTo>
                    <a:pt x="26828" y="164580"/>
                  </a:lnTo>
                  <a:lnTo>
                    <a:pt x="25781" y="139700"/>
                  </a:lnTo>
                  <a:lnTo>
                    <a:pt x="26828" y="115623"/>
                  </a:lnTo>
                  <a:lnTo>
                    <a:pt x="35210" y="73852"/>
                  </a:lnTo>
                  <a:lnTo>
                    <a:pt x="63801" y="28305"/>
                  </a:lnTo>
                  <a:lnTo>
                    <a:pt x="94107" y="11430"/>
                  </a:lnTo>
                  <a:lnTo>
                    <a:pt x="900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6270" y="2293366"/>
              <a:ext cx="236092" cy="73151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2170810" y="2220277"/>
            <a:ext cx="35966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402205" algn="l"/>
                <a:tab pos="2749550" algn="l"/>
                <a:tab pos="3050540" algn="l"/>
              </a:tabLst>
            </a:pP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7973" sz="2550">
                <a:solidFill>
                  <a:srgbClr val="0096FF"/>
                </a:solidFill>
                <a:latin typeface="Cambria Math"/>
                <a:cs typeface="Cambria Math"/>
              </a:rPr>
              <a:t>10</a:t>
            </a:r>
            <a:r>
              <a:rPr dirty="0" baseline="-17973" sz="2550" spc="58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=</a:t>
            </a:r>
            <a:r>
              <a:rPr dirty="0" sz="2400" spc="130"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7973" sz="2550">
                <a:solidFill>
                  <a:srgbClr val="0096FF"/>
                </a:solidFill>
                <a:latin typeface="Cambria Math"/>
                <a:cs typeface="Cambria Math"/>
              </a:rPr>
              <a:t>10</a:t>
            </a:r>
            <a:r>
              <a:rPr dirty="0" baseline="-17973" sz="2550" spc="382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−</a:t>
            </a:r>
            <a:r>
              <a:rPr dirty="0" sz="2400" spc="-15"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r>
              <a:rPr dirty="0" baseline="-17973" sz="2550">
                <a:solidFill>
                  <a:srgbClr val="C00000"/>
                </a:solidFill>
                <a:latin typeface="Cambria Math"/>
                <a:cs typeface="Cambria Math"/>
              </a:rPr>
              <a:t>10</a:t>
            </a:r>
            <a:r>
              <a:rPr dirty="0" baseline="-17973" sz="2550" spc="-31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u="sng" baseline="32679" sz="25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2679" sz="2550" spc="22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𝛛</a:t>
            </a:r>
            <a:r>
              <a:rPr dirty="0" u="sng" baseline="32679" sz="255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r>
              <a:rPr dirty="0" baseline="32679" sz="2550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𝐽	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2400">
                <a:latin typeface="Cambria Math"/>
                <a:cs typeface="Cambria Math"/>
              </a:rPr>
              <a:t>,</a:t>
            </a:r>
            <a:r>
              <a:rPr dirty="0" sz="2400" spc="-185">
                <a:latin typeface="Cambria Math"/>
                <a:cs typeface="Cambria Math"/>
              </a:rPr>
              <a:t> </a:t>
            </a:r>
            <a:r>
              <a:rPr dirty="0" sz="24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828289" y="1921446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074540" y="2994723"/>
            <a:ext cx="290830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50">
                <a:latin typeface="Cambria Math"/>
                <a:cs typeface="Cambria Math"/>
              </a:rPr>
              <a:t>𝛛</a:t>
            </a:r>
            <a:r>
              <a:rPr dirty="0" sz="1700" spc="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1700">
              <a:latin typeface="Cambria Math"/>
              <a:cs typeface="Cambria Math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4557521" y="2866517"/>
            <a:ext cx="720725" cy="297815"/>
            <a:chOff x="4557521" y="2866517"/>
            <a:chExt cx="720725" cy="297815"/>
          </a:xfrm>
        </p:grpSpPr>
        <p:sp>
          <p:nvSpPr>
            <p:cNvPr id="18" name="object 18" descr=""/>
            <p:cNvSpPr/>
            <p:nvPr/>
          </p:nvSpPr>
          <p:spPr>
            <a:xfrm>
              <a:off x="4557521" y="2881884"/>
              <a:ext cx="720725" cy="282575"/>
            </a:xfrm>
            <a:custGeom>
              <a:avLst/>
              <a:gdLst/>
              <a:ahLst/>
              <a:cxnLst/>
              <a:rect l="l" t="t" r="r" b="b"/>
              <a:pathLst>
                <a:path w="720725" h="282575">
                  <a:moveTo>
                    <a:pt x="630554" y="0"/>
                  </a:moveTo>
                  <a:lnTo>
                    <a:pt x="626490" y="11430"/>
                  </a:lnTo>
                  <a:lnTo>
                    <a:pt x="642872" y="18522"/>
                  </a:lnTo>
                  <a:lnTo>
                    <a:pt x="656955" y="28352"/>
                  </a:lnTo>
                  <a:lnTo>
                    <a:pt x="685494" y="73852"/>
                  </a:lnTo>
                  <a:lnTo>
                    <a:pt x="693789" y="115623"/>
                  </a:lnTo>
                  <a:lnTo>
                    <a:pt x="694816" y="139700"/>
                  </a:lnTo>
                  <a:lnTo>
                    <a:pt x="693769" y="164635"/>
                  </a:lnTo>
                  <a:lnTo>
                    <a:pt x="685387" y="207601"/>
                  </a:lnTo>
                  <a:lnTo>
                    <a:pt x="656955" y="253857"/>
                  </a:lnTo>
                  <a:lnTo>
                    <a:pt x="626999" y="270891"/>
                  </a:lnTo>
                  <a:lnTo>
                    <a:pt x="630554" y="282321"/>
                  </a:lnTo>
                  <a:lnTo>
                    <a:pt x="669051" y="264255"/>
                  </a:lnTo>
                  <a:lnTo>
                    <a:pt x="697356" y="233045"/>
                  </a:lnTo>
                  <a:lnTo>
                    <a:pt x="714787" y="191135"/>
                  </a:lnTo>
                  <a:lnTo>
                    <a:pt x="720598" y="141224"/>
                  </a:lnTo>
                  <a:lnTo>
                    <a:pt x="719145" y="115341"/>
                  </a:lnTo>
                  <a:lnTo>
                    <a:pt x="707524" y="69482"/>
                  </a:lnTo>
                  <a:lnTo>
                    <a:pt x="684401" y="32146"/>
                  </a:lnTo>
                  <a:lnTo>
                    <a:pt x="651011" y="7381"/>
                  </a:lnTo>
                  <a:lnTo>
                    <a:pt x="630554" y="0"/>
                  </a:lnTo>
                  <a:close/>
                </a:path>
                <a:path w="720725" h="282575">
                  <a:moveTo>
                    <a:pt x="90042" y="0"/>
                  </a:moveTo>
                  <a:lnTo>
                    <a:pt x="51593" y="18097"/>
                  </a:lnTo>
                  <a:lnTo>
                    <a:pt x="23240" y="49530"/>
                  </a:lnTo>
                  <a:lnTo>
                    <a:pt x="5810" y="91424"/>
                  </a:lnTo>
                  <a:lnTo>
                    <a:pt x="0" y="141224"/>
                  </a:lnTo>
                  <a:lnTo>
                    <a:pt x="1452" y="167179"/>
                  </a:lnTo>
                  <a:lnTo>
                    <a:pt x="13073" y="213090"/>
                  </a:lnTo>
                  <a:lnTo>
                    <a:pt x="36071" y="250281"/>
                  </a:lnTo>
                  <a:lnTo>
                    <a:pt x="69496" y="274943"/>
                  </a:lnTo>
                  <a:lnTo>
                    <a:pt x="90042" y="282321"/>
                  </a:lnTo>
                  <a:lnTo>
                    <a:pt x="93599" y="270891"/>
                  </a:lnTo>
                  <a:lnTo>
                    <a:pt x="77475" y="263773"/>
                  </a:lnTo>
                  <a:lnTo>
                    <a:pt x="63579" y="253857"/>
                  </a:lnTo>
                  <a:lnTo>
                    <a:pt x="35103" y="207601"/>
                  </a:lnTo>
                  <a:lnTo>
                    <a:pt x="26808" y="164635"/>
                  </a:lnTo>
                  <a:lnTo>
                    <a:pt x="25780" y="139700"/>
                  </a:lnTo>
                  <a:lnTo>
                    <a:pt x="26808" y="115623"/>
                  </a:lnTo>
                  <a:lnTo>
                    <a:pt x="35103" y="73852"/>
                  </a:lnTo>
                  <a:lnTo>
                    <a:pt x="63722" y="28352"/>
                  </a:lnTo>
                  <a:lnTo>
                    <a:pt x="93979" y="11430"/>
                  </a:lnTo>
                  <a:lnTo>
                    <a:pt x="900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4549" y="2866517"/>
              <a:ext cx="235965" cy="73278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2504439" y="2794000"/>
            <a:ext cx="271081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2154555" algn="l"/>
              </a:tabLst>
            </a:pP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2400" spc="12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=</a:t>
            </a:r>
            <a:r>
              <a:rPr dirty="0" sz="2400" spc="150"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2400" spc="5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− </a:t>
            </a:r>
            <a:r>
              <a:rPr dirty="0" sz="2400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r>
              <a:rPr dirty="0" baseline="-17973" sz="2550">
                <a:solidFill>
                  <a:srgbClr val="C00000"/>
                </a:solidFill>
                <a:latin typeface="Cambria Math"/>
                <a:cs typeface="Cambria Math"/>
              </a:rPr>
              <a:t>11</a:t>
            </a:r>
            <a:r>
              <a:rPr dirty="0" baseline="-17973" sz="2550" spc="-31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u="sng" baseline="31045" sz="2550" spc="18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1045" sz="2550" spc="97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𝛛</a:t>
            </a:r>
            <a:r>
              <a:rPr dirty="0" u="sng" baseline="31045" sz="2550" spc="254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dirty="0" baseline="31045" sz="2550" spc="52">
                <a:latin typeface="Cambria Math"/>
                <a:cs typeface="Cambria Math"/>
              </a:rPr>
              <a:t> </a:t>
            </a:r>
            <a:r>
              <a:rPr dirty="0" sz="2400" spc="-50">
                <a:latin typeface="Cambria Math"/>
                <a:cs typeface="Cambria Math"/>
              </a:rPr>
              <a:t>𝐽</a:t>
            </a:r>
            <a:r>
              <a:rPr dirty="0" sz="2400">
                <a:latin typeface="Cambria Math"/>
                <a:cs typeface="Cambria Math"/>
              </a:rPr>
              <a:t>	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2400">
                <a:latin typeface="Cambria Math"/>
                <a:cs typeface="Cambria Math"/>
              </a:rPr>
              <a:t>,</a:t>
            </a:r>
            <a:r>
              <a:rPr dirty="0" sz="2400" spc="-125">
                <a:latin typeface="Cambria Math"/>
                <a:cs typeface="Cambria Math"/>
              </a:rPr>
              <a:t> </a:t>
            </a:r>
            <a:r>
              <a:rPr dirty="0" sz="24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67653" y="1113155"/>
            <a:ext cx="459359" cy="187452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53740" y="1106297"/>
            <a:ext cx="504208" cy="232282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53326" y="1164336"/>
            <a:ext cx="467359" cy="115824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92263" y="1132458"/>
            <a:ext cx="231267" cy="17907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97985" y="1961514"/>
            <a:ext cx="446364" cy="99441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32935" y="2629026"/>
            <a:ext cx="409701" cy="99187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36771" y="3196082"/>
            <a:ext cx="467487" cy="119125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12289" y="1323594"/>
            <a:ext cx="553155" cy="101600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40126" y="1304163"/>
            <a:ext cx="286131" cy="92455"/>
          </a:xfrm>
          <a:prstGeom prst="rect">
            <a:avLst/>
          </a:prstGeom>
        </p:spPr>
      </p:pic>
      <p:sp>
        <p:nvSpPr>
          <p:cNvPr id="30" name="object 3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222813"/>
            <a:ext cx="9144000" cy="920750"/>
            <a:chOff x="0" y="4222813"/>
            <a:chExt cx="9144000" cy="9207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655" y="4261396"/>
              <a:ext cx="919797" cy="25581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1615" y="4222813"/>
              <a:ext cx="142013" cy="22252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3282" y="4244771"/>
              <a:ext cx="996569" cy="21579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1232" y="4225988"/>
              <a:ext cx="163515" cy="22987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3282" y="4232478"/>
              <a:ext cx="870088" cy="24094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914525">
              <a:lnSpc>
                <a:spcPct val="100000"/>
              </a:lnSpc>
              <a:spcBef>
                <a:spcPts val="105"/>
              </a:spcBef>
            </a:pPr>
            <a:r>
              <a:rPr dirty="0"/>
              <a:t>Demand</a:t>
            </a:r>
            <a:r>
              <a:rPr dirty="0" spc="-65"/>
              <a:t> </a:t>
            </a:r>
            <a:r>
              <a:rPr dirty="0" spc="-10"/>
              <a:t>Prediction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6046215" y="2521838"/>
            <a:ext cx="2232025" cy="69215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</a:pPr>
            <a:r>
              <a:rPr dirty="0" sz="2150">
                <a:solidFill>
                  <a:srgbClr val="FF40FF"/>
                </a:solidFill>
                <a:latin typeface="Century Schoolbook"/>
                <a:cs typeface="Century Schoolbook"/>
              </a:rPr>
              <a:t>probability</a:t>
            </a:r>
            <a:r>
              <a:rPr dirty="0" sz="2150" spc="135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2150" spc="-25">
                <a:solidFill>
                  <a:srgbClr val="FF40FF"/>
                </a:solidFill>
                <a:latin typeface="Century Schoolbook"/>
                <a:cs typeface="Century Schoolbook"/>
              </a:rPr>
              <a:t>of </a:t>
            </a:r>
            <a:r>
              <a:rPr dirty="0" sz="2150">
                <a:solidFill>
                  <a:srgbClr val="FF40FF"/>
                </a:solidFill>
                <a:latin typeface="Century Schoolbook"/>
                <a:cs typeface="Century Schoolbook"/>
              </a:rPr>
              <a:t>being</a:t>
            </a:r>
            <a:r>
              <a:rPr dirty="0" sz="2150" spc="60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2150">
                <a:solidFill>
                  <a:srgbClr val="FF40FF"/>
                </a:solidFill>
                <a:latin typeface="Century Schoolbook"/>
                <a:cs typeface="Century Schoolbook"/>
              </a:rPr>
              <a:t>a</a:t>
            </a:r>
            <a:r>
              <a:rPr dirty="0" sz="2150" spc="95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2150">
                <a:solidFill>
                  <a:srgbClr val="FF40FF"/>
                </a:solidFill>
                <a:latin typeface="Century Schoolbook"/>
                <a:cs typeface="Century Schoolbook"/>
              </a:rPr>
              <a:t>top</a:t>
            </a:r>
            <a:r>
              <a:rPr dirty="0" sz="2150" spc="70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2150" spc="-10">
                <a:solidFill>
                  <a:srgbClr val="FF40FF"/>
                </a:solidFill>
                <a:latin typeface="Century Schoolbook"/>
                <a:cs typeface="Century Schoolbook"/>
              </a:rPr>
              <a:t>seller</a:t>
            </a:r>
            <a:endParaRPr sz="2150">
              <a:latin typeface="Century Schoolbook"/>
              <a:cs typeface="Century Schoolbook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077372" y="762508"/>
            <a:ext cx="3808729" cy="3370579"/>
            <a:chOff x="2077372" y="762508"/>
            <a:chExt cx="3808729" cy="3370579"/>
          </a:xfrm>
        </p:grpSpPr>
        <p:sp>
          <p:nvSpPr>
            <p:cNvPr id="11" name="object 11" descr=""/>
            <p:cNvSpPr/>
            <p:nvPr/>
          </p:nvSpPr>
          <p:spPr>
            <a:xfrm>
              <a:off x="4534789" y="1662683"/>
              <a:ext cx="38735" cy="179070"/>
            </a:xfrm>
            <a:custGeom>
              <a:avLst/>
              <a:gdLst/>
              <a:ahLst/>
              <a:cxnLst/>
              <a:rect l="l" t="t" r="r" b="b"/>
              <a:pathLst>
                <a:path w="38735" h="179069">
                  <a:moveTo>
                    <a:pt x="24003" y="7366"/>
                  </a:moveTo>
                  <a:lnTo>
                    <a:pt x="21209" y="3683"/>
                  </a:lnTo>
                  <a:lnTo>
                    <a:pt x="16002" y="2032"/>
                  </a:lnTo>
                  <a:lnTo>
                    <a:pt x="16891" y="2286"/>
                  </a:lnTo>
                  <a:lnTo>
                    <a:pt x="15621" y="1778"/>
                  </a:lnTo>
                  <a:lnTo>
                    <a:pt x="14605" y="1524"/>
                  </a:lnTo>
                  <a:lnTo>
                    <a:pt x="10287" y="0"/>
                  </a:lnTo>
                  <a:lnTo>
                    <a:pt x="5461" y="1524"/>
                  </a:lnTo>
                  <a:lnTo>
                    <a:pt x="2794" y="5207"/>
                  </a:lnTo>
                  <a:lnTo>
                    <a:pt x="0" y="8890"/>
                  </a:lnTo>
                  <a:lnTo>
                    <a:pt x="0" y="13970"/>
                  </a:lnTo>
                  <a:lnTo>
                    <a:pt x="2794" y="17653"/>
                  </a:lnTo>
                  <a:lnTo>
                    <a:pt x="5461" y="21336"/>
                  </a:lnTo>
                  <a:lnTo>
                    <a:pt x="10287" y="22860"/>
                  </a:lnTo>
                  <a:lnTo>
                    <a:pt x="14605" y="21463"/>
                  </a:lnTo>
                  <a:lnTo>
                    <a:pt x="16891" y="20574"/>
                  </a:lnTo>
                  <a:lnTo>
                    <a:pt x="16002" y="20955"/>
                  </a:lnTo>
                  <a:lnTo>
                    <a:pt x="17272" y="20447"/>
                  </a:lnTo>
                  <a:lnTo>
                    <a:pt x="21209" y="19304"/>
                  </a:lnTo>
                  <a:lnTo>
                    <a:pt x="24003" y="15621"/>
                  </a:lnTo>
                  <a:lnTo>
                    <a:pt x="24003" y="7366"/>
                  </a:lnTo>
                  <a:close/>
                </a:path>
                <a:path w="38735" h="179069">
                  <a:moveTo>
                    <a:pt x="38227" y="90678"/>
                  </a:moveTo>
                  <a:lnTo>
                    <a:pt x="36195" y="88138"/>
                  </a:lnTo>
                  <a:lnTo>
                    <a:pt x="34163" y="85725"/>
                  </a:lnTo>
                  <a:lnTo>
                    <a:pt x="32004" y="83058"/>
                  </a:lnTo>
                  <a:lnTo>
                    <a:pt x="28702" y="81661"/>
                  </a:lnTo>
                  <a:lnTo>
                    <a:pt x="21971" y="81915"/>
                  </a:lnTo>
                  <a:lnTo>
                    <a:pt x="18796" y="83693"/>
                  </a:lnTo>
                  <a:lnTo>
                    <a:pt x="16891" y="86487"/>
                  </a:lnTo>
                  <a:lnTo>
                    <a:pt x="15748" y="88265"/>
                  </a:lnTo>
                  <a:lnTo>
                    <a:pt x="14478" y="91059"/>
                  </a:lnTo>
                  <a:lnTo>
                    <a:pt x="14376" y="91338"/>
                  </a:lnTo>
                  <a:lnTo>
                    <a:pt x="12192" y="95377"/>
                  </a:lnTo>
                  <a:lnTo>
                    <a:pt x="11938" y="96901"/>
                  </a:lnTo>
                  <a:lnTo>
                    <a:pt x="11887" y="98323"/>
                  </a:lnTo>
                  <a:lnTo>
                    <a:pt x="12115" y="100457"/>
                  </a:lnTo>
                  <a:lnTo>
                    <a:pt x="12319" y="102616"/>
                  </a:lnTo>
                  <a:lnTo>
                    <a:pt x="12573" y="106045"/>
                  </a:lnTo>
                  <a:lnTo>
                    <a:pt x="12954" y="109982"/>
                  </a:lnTo>
                  <a:lnTo>
                    <a:pt x="12827" y="109474"/>
                  </a:lnTo>
                  <a:lnTo>
                    <a:pt x="12839" y="109982"/>
                  </a:lnTo>
                  <a:lnTo>
                    <a:pt x="13208" y="119507"/>
                  </a:lnTo>
                  <a:lnTo>
                    <a:pt x="13208" y="126238"/>
                  </a:lnTo>
                  <a:lnTo>
                    <a:pt x="13970" y="140970"/>
                  </a:lnTo>
                  <a:lnTo>
                    <a:pt x="14986" y="148082"/>
                  </a:lnTo>
                  <a:lnTo>
                    <a:pt x="14859" y="147447"/>
                  </a:lnTo>
                  <a:lnTo>
                    <a:pt x="14897" y="148082"/>
                  </a:lnTo>
                  <a:lnTo>
                    <a:pt x="15748" y="158877"/>
                  </a:lnTo>
                  <a:lnTo>
                    <a:pt x="15875" y="159893"/>
                  </a:lnTo>
                  <a:lnTo>
                    <a:pt x="16764" y="164465"/>
                  </a:lnTo>
                  <a:lnTo>
                    <a:pt x="16637" y="164223"/>
                  </a:lnTo>
                  <a:lnTo>
                    <a:pt x="16662" y="164465"/>
                  </a:lnTo>
                  <a:lnTo>
                    <a:pt x="17399" y="169545"/>
                  </a:lnTo>
                  <a:lnTo>
                    <a:pt x="18161" y="174637"/>
                  </a:lnTo>
                  <a:lnTo>
                    <a:pt x="22733" y="178447"/>
                  </a:lnTo>
                  <a:lnTo>
                    <a:pt x="33147" y="177685"/>
                  </a:lnTo>
                  <a:lnTo>
                    <a:pt x="37211" y="173355"/>
                  </a:lnTo>
                  <a:lnTo>
                    <a:pt x="37211" y="162941"/>
                  </a:lnTo>
                  <a:lnTo>
                    <a:pt x="37211" y="162814"/>
                  </a:lnTo>
                  <a:lnTo>
                    <a:pt x="37338" y="157607"/>
                  </a:lnTo>
                  <a:lnTo>
                    <a:pt x="36918" y="148082"/>
                  </a:lnTo>
                  <a:lnTo>
                    <a:pt x="36830" y="145415"/>
                  </a:lnTo>
                  <a:lnTo>
                    <a:pt x="36245" y="139827"/>
                  </a:lnTo>
                  <a:lnTo>
                    <a:pt x="36195" y="139319"/>
                  </a:lnTo>
                  <a:lnTo>
                    <a:pt x="36195" y="139827"/>
                  </a:lnTo>
                  <a:lnTo>
                    <a:pt x="35598" y="126238"/>
                  </a:lnTo>
                  <a:lnTo>
                    <a:pt x="35560" y="125730"/>
                  </a:lnTo>
                  <a:lnTo>
                    <a:pt x="35560" y="125095"/>
                  </a:lnTo>
                  <a:lnTo>
                    <a:pt x="35560" y="119253"/>
                  </a:lnTo>
                  <a:lnTo>
                    <a:pt x="35560" y="118745"/>
                  </a:lnTo>
                  <a:lnTo>
                    <a:pt x="35217" y="109982"/>
                  </a:lnTo>
                  <a:lnTo>
                    <a:pt x="35179" y="107950"/>
                  </a:lnTo>
                  <a:lnTo>
                    <a:pt x="34912" y="105918"/>
                  </a:lnTo>
                  <a:lnTo>
                    <a:pt x="34671" y="104013"/>
                  </a:lnTo>
                  <a:lnTo>
                    <a:pt x="34607" y="103378"/>
                  </a:lnTo>
                  <a:lnTo>
                    <a:pt x="34290" y="100457"/>
                  </a:lnTo>
                  <a:lnTo>
                    <a:pt x="34163" y="99314"/>
                  </a:lnTo>
                  <a:lnTo>
                    <a:pt x="33782" y="97028"/>
                  </a:lnTo>
                  <a:lnTo>
                    <a:pt x="34175" y="99301"/>
                  </a:lnTo>
                  <a:lnTo>
                    <a:pt x="34201" y="99441"/>
                  </a:lnTo>
                  <a:lnTo>
                    <a:pt x="34290" y="100431"/>
                  </a:lnTo>
                  <a:lnTo>
                    <a:pt x="35001" y="98323"/>
                  </a:lnTo>
                  <a:lnTo>
                    <a:pt x="35166" y="97790"/>
                  </a:lnTo>
                  <a:lnTo>
                    <a:pt x="35204" y="97586"/>
                  </a:lnTo>
                  <a:lnTo>
                    <a:pt x="35179" y="97726"/>
                  </a:lnTo>
                  <a:lnTo>
                    <a:pt x="35306" y="97536"/>
                  </a:lnTo>
                  <a:lnTo>
                    <a:pt x="35179" y="97777"/>
                  </a:lnTo>
                  <a:lnTo>
                    <a:pt x="35001" y="98323"/>
                  </a:lnTo>
                  <a:lnTo>
                    <a:pt x="35648" y="97536"/>
                  </a:lnTo>
                  <a:lnTo>
                    <a:pt x="36703" y="96266"/>
                  </a:lnTo>
                  <a:lnTo>
                    <a:pt x="38227" y="94361"/>
                  </a:lnTo>
                  <a:lnTo>
                    <a:pt x="38227" y="92456"/>
                  </a:lnTo>
                  <a:lnTo>
                    <a:pt x="38227" y="90678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7372" y="762508"/>
              <a:ext cx="3808214" cy="311264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0950" y="3408553"/>
              <a:ext cx="1633727" cy="724230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3409" y="4204550"/>
            <a:ext cx="142364" cy="273202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4887340" y="1974278"/>
            <a:ext cx="715010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-10">
                <a:latin typeface="Verdana"/>
                <a:cs typeface="Verdana"/>
              </a:rPr>
              <a:t>layer</a:t>
            </a:r>
            <a:endParaRPr sz="2150">
              <a:latin typeface="Verdana"/>
              <a:cs typeface="Verdana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2133600" y="1016127"/>
            <a:ext cx="4672330" cy="3029585"/>
            <a:chOff x="2133600" y="1016127"/>
            <a:chExt cx="4672330" cy="3029585"/>
          </a:xfrm>
        </p:grpSpPr>
        <p:sp>
          <p:nvSpPr>
            <p:cNvPr id="17" name="object 17" descr=""/>
            <p:cNvSpPr/>
            <p:nvPr/>
          </p:nvSpPr>
          <p:spPr>
            <a:xfrm>
              <a:off x="5211572" y="1016127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4" h="8255">
                  <a:moveTo>
                    <a:pt x="6095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6096"/>
                  </a:lnTo>
                  <a:lnTo>
                    <a:pt x="1650" y="7874"/>
                  </a:lnTo>
                  <a:lnTo>
                    <a:pt x="6095" y="7874"/>
                  </a:lnTo>
                  <a:lnTo>
                    <a:pt x="7874" y="6096"/>
                  </a:lnTo>
                  <a:lnTo>
                    <a:pt x="7874" y="3937"/>
                  </a:lnTo>
                  <a:lnTo>
                    <a:pt x="7874" y="1650"/>
                  </a:lnTo>
                  <a:lnTo>
                    <a:pt x="60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539" y="1056386"/>
              <a:ext cx="922740" cy="17627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26176" y="1932940"/>
              <a:ext cx="1079753" cy="24980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0845" y="3849369"/>
              <a:ext cx="688501" cy="19603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7832" y="3806697"/>
              <a:ext cx="723010" cy="21181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2133600" y="2705100"/>
              <a:ext cx="403860" cy="114300"/>
            </a:xfrm>
            <a:custGeom>
              <a:avLst/>
              <a:gdLst/>
              <a:ahLst/>
              <a:cxnLst/>
              <a:rect l="l" t="t" r="r" b="b"/>
              <a:pathLst>
                <a:path w="403860" h="114300">
                  <a:moveTo>
                    <a:pt x="289051" y="0"/>
                  </a:moveTo>
                  <a:lnTo>
                    <a:pt x="289051" y="114300"/>
                  </a:lnTo>
                  <a:lnTo>
                    <a:pt x="365251" y="76200"/>
                  </a:lnTo>
                  <a:lnTo>
                    <a:pt x="308101" y="76200"/>
                  </a:lnTo>
                  <a:lnTo>
                    <a:pt x="308101" y="38100"/>
                  </a:lnTo>
                  <a:lnTo>
                    <a:pt x="365251" y="38100"/>
                  </a:lnTo>
                  <a:lnTo>
                    <a:pt x="289051" y="0"/>
                  </a:lnTo>
                  <a:close/>
                </a:path>
                <a:path w="403860" h="114300">
                  <a:moveTo>
                    <a:pt x="289051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89051" y="76200"/>
                  </a:lnTo>
                  <a:lnTo>
                    <a:pt x="289051" y="38100"/>
                  </a:lnTo>
                  <a:close/>
                </a:path>
                <a:path w="403860" h="114300">
                  <a:moveTo>
                    <a:pt x="365251" y="38100"/>
                  </a:moveTo>
                  <a:lnTo>
                    <a:pt x="308101" y="38100"/>
                  </a:lnTo>
                  <a:lnTo>
                    <a:pt x="308101" y="76200"/>
                  </a:lnTo>
                  <a:lnTo>
                    <a:pt x="365251" y="76200"/>
                  </a:lnTo>
                  <a:lnTo>
                    <a:pt x="403351" y="57150"/>
                  </a:lnTo>
                  <a:lnTo>
                    <a:pt x="365251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371850" y="2695575"/>
              <a:ext cx="1322070" cy="114300"/>
            </a:xfrm>
            <a:custGeom>
              <a:avLst/>
              <a:gdLst/>
              <a:ahLst/>
              <a:cxnLst/>
              <a:rect l="l" t="t" r="r" b="b"/>
              <a:pathLst>
                <a:path w="1322070" h="114300">
                  <a:moveTo>
                    <a:pt x="1207515" y="0"/>
                  </a:moveTo>
                  <a:lnTo>
                    <a:pt x="1207515" y="114300"/>
                  </a:lnTo>
                  <a:lnTo>
                    <a:pt x="1283715" y="76200"/>
                  </a:lnTo>
                  <a:lnTo>
                    <a:pt x="1226565" y="76200"/>
                  </a:lnTo>
                  <a:lnTo>
                    <a:pt x="1226565" y="38100"/>
                  </a:lnTo>
                  <a:lnTo>
                    <a:pt x="1283715" y="38100"/>
                  </a:lnTo>
                  <a:lnTo>
                    <a:pt x="1207515" y="0"/>
                  </a:lnTo>
                  <a:close/>
                </a:path>
                <a:path w="1322070" h="114300">
                  <a:moveTo>
                    <a:pt x="120751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207515" y="76200"/>
                  </a:lnTo>
                  <a:lnTo>
                    <a:pt x="1207515" y="38100"/>
                  </a:lnTo>
                  <a:close/>
                </a:path>
                <a:path w="1322070" h="114300">
                  <a:moveTo>
                    <a:pt x="1283715" y="38100"/>
                  </a:moveTo>
                  <a:lnTo>
                    <a:pt x="1226565" y="38100"/>
                  </a:lnTo>
                  <a:lnTo>
                    <a:pt x="1226565" y="76200"/>
                  </a:lnTo>
                  <a:lnTo>
                    <a:pt x="1283715" y="76200"/>
                  </a:lnTo>
                  <a:lnTo>
                    <a:pt x="1321815" y="57150"/>
                  </a:lnTo>
                  <a:lnTo>
                    <a:pt x="1283715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256347" y="1052830"/>
            <a:ext cx="1926589" cy="10007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23010">
              <a:lnSpc>
                <a:spcPct val="100000"/>
              </a:lnSpc>
              <a:spcBef>
                <a:spcPts val="130"/>
              </a:spcBef>
            </a:pPr>
            <a:r>
              <a:rPr dirty="0" sz="2150" spc="-10">
                <a:latin typeface="Verdana"/>
                <a:cs typeface="Verdana"/>
              </a:rPr>
              <a:t>layer</a:t>
            </a:r>
            <a:endParaRPr sz="21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FF9300"/>
                </a:solidFill>
                <a:latin typeface="Century Schoolbook"/>
                <a:cs typeface="Century Schoolbook"/>
              </a:rPr>
              <a:t>price</a:t>
            </a:r>
            <a:endParaRPr sz="1800">
              <a:latin typeface="Century Schoolbook"/>
              <a:cs typeface="Century Schoolbook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96875" y="2317750"/>
            <a:ext cx="142176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solidFill>
                  <a:srgbClr val="FF9300"/>
                </a:solidFill>
                <a:latin typeface="Century Schoolbook"/>
                <a:cs typeface="Century Schoolbook"/>
              </a:rPr>
              <a:t>shipping</a:t>
            </a:r>
            <a:r>
              <a:rPr dirty="0" sz="1800" spc="-20">
                <a:solidFill>
                  <a:srgbClr val="FF9300"/>
                </a:solidFill>
                <a:latin typeface="Century Schoolbook"/>
                <a:cs typeface="Century Schoolbook"/>
              </a:rPr>
              <a:t> cost</a:t>
            </a:r>
            <a:endParaRPr sz="1800">
              <a:latin typeface="Century Schoolbook"/>
              <a:cs typeface="Century Schoolbook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81037" y="2849498"/>
            <a:ext cx="113157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solidFill>
                  <a:srgbClr val="FF9300"/>
                </a:solidFill>
                <a:latin typeface="Century Schoolbook"/>
                <a:cs typeface="Century Schoolbook"/>
              </a:rPr>
              <a:t>marketing</a:t>
            </a:r>
            <a:endParaRPr sz="1800">
              <a:latin typeface="Century Schoolbook"/>
              <a:cs typeface="Century Schoolbook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87730" y="3409569"/>
            <a:ext cx="92646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solidFill>
                  <a:srgbClr val="FF9300"/>
                </a:solidFill>
                <a:latin typeface="Century Schoolbook"/>
                <a:cs typeface="Century Schoolbook"/>
              </a:rPr>
              <a:t>material</a:t>
            </a:r>
            <a:endParaRPr sz="1800">
              <a:latin typeface="Century Schoolbook"/>
              <a:cs typeface="Century Schoolbook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19214" y="1917826"/>
            <a:ext cx="698130" cy="301879"/>
          </a:xfrm>
          <a:prstGeom prst="rect">
            <a:avLst/>
          </a:prstGeom>
        </p:spPr>
      </p:pic>
      <p:sp>
        <p:nvSpPr>
          <p:cNvPr id="29" name="object 29" descr=""/>
          <p:cNvSpPr/>
          <p:nvPr/>
        </p:nvSpPr>
        <p:spPr>
          <a:xfrm>
            <a:off x="276136" y="1797685"/>
            <a:ext cx="219075" cy="1943100"/>
          </a:xfrm>
          <a:custGeom>
            <a:avLst/>
            <a:gdLst/>
            <a:ahLst/>
            <a:cxnLst/>
            <a:rect l="l" t="t" r="r" b="b"/>
            <a:pathLst>
              <a:path w="219075" h="1943100">
                <a:moveTo>
                  <a:pt x="218935" y="1930400"/>
                </a:moveTo>
                <a:lnTo>
                  <a:pt x="155092" y="1930400"/>
                </a:lnTo>
                <a:lnTo>
                  <a:pt x="169849" y="1943100"/>
                </a:lnTo>
                <a:lnTo>
                  <a:pt x="217373" y="1943100"/>
                </a:lnTo>
                <a:lnTo>
                  <a:pt x="218935" y="1930400"/>
                </a:lnTo>
                <a:close/>
              </a:path>
              <a:path w="219075" h="1943100">
                <a:moveTo>
                  <a:pt x="183934" y="1917700"/>
                </a:moveTo>
                <a:lnTo>
                  <a:pt x="131940" y="1917700"/>
                </a:lnTo>
                <a:lnTo>
                  <a:pt x="147916" y="1930400"/>
                </a:lnTo>
                <a:lnTo>
                  <a:pt x="196519" y="1930400"/>
                </a:lnTo>
                <a:lnTo>
                  <a:pt x="183934" y="1917700"/>
                </a:lnTo>
                <a:close/>
              </a:path>
              <a:path w="219075" h="1943100">
                <a:moveTo>
                  <a:pt x="217792" y="1917700"/>
                </a:moveTo>
                <a:lnTo>
                  <a:pt x="195986" y="1917700"/>
                </a:lnTo>
                <a:lnTo>
                  <a:pt x="198208" y="1930400"/>
                </a:lnTo>
                <a:lnTo>
                  <a:pt x="218871" y="1930400"/>
                </a:lnTo>
                <a:lnTo>
                  <a:pt x="217792" y="1917700"/>
                </a:lnTo>
                <a:close/>
              </a:path>
              <a:path w="219075" h="1943100">
                <a:moveTo>
                  <a:pt x="160083" y="1905000"/>
                </a:moveTo>
                <a:lnTo>
                  <a:pt x="110807" y="1905000"/>
                </a:lnTo>
                <a:lnTo>
                  <a:pt x="125564" y="1917700"/>
                </a:lnTo>
                <a:lnTo>
                  <a:pt x="166204" y="1917700"/>
                </a:lnTo>
                <a:lnTo>
                  <a:pt x="160083" y="1905000"/>
                </a:lnTo>
                <a:close/>
              </a:path>
              <a:path w="219075" h="1943100">
                <a:moveTo>
                  <a:pt x="117411" y="1879600"/>
                </a:moveTo>
                <a:lnTo>
                  <a:pt x="88163" y="1879600"/>
                </a:lnTo>
                <a:lnTo>
                  <a:pt x="102908" y="1905000"/>
                </a:lnTo>
                <a:lnTo>
                  <a:pt x="145440" y="1905000"/>
                </a:lnTo>
                <a:lnTo>
                  <a:pt x="138950" y="1892300"/>
                </a:lnTo>
                <a:lnTo>
                  <a:pt x="124269" y="1892300"/>
                </a:lnTo>
                <a:lnTo>
                  <a:pt x="117411" y="1879600"/>
                </a:lnTo>
                <a:close/>
              </a:path>
              <a:path w="219075" h="1943100">
                <a:moveTo>
                  <a:pt x="103543" y="1866900"/>
                </a:moveTo>
                <a:lnTo>
                  <a:pt x="68427" y="1866900"/>
                </a:lnTo>
                <a:lnTo>
                  <a:pt x="80670" y="1879600"/>
                </a:lnTo>
                <a:lnTo>
                  <a:pt x="118313" y="1879600"/>
                </a:lnTo>
                <a:lnTo>
                  <a:pt x="103543" y="1866900"/>
                </a:lnTo>
                <a:close/>
              </a:path>
              <a:path w="219075" h="1943100">
                <a:moveTo>
                  <a:pt x="86563" y="1841500"/>
                </a:moveTo>
                <a:lnTo>
                  <a:pt x="86880" y="1854200"/>
                </a:lnTo>
                <a:lnTo>
                  <a:pt x="63068" y="1854200"/>
                </a:lnTo>
                <a:lnTo>
                  <a:pt x="68097" y="1866900"/>
                </a:lnTo>
                <a:lnTo>
                  <a:pt x="98806" y="1866900"/>
                </a:lnTo>
                <a:lnTo>
                  <a:pt x="86563" y="1841500"/>
                </a:lnTo>
                <a:close/>
              </a:path>
              <a:path w="219075" h="1943100">
                <a:moveTo>
                  <a:pt x="58851" y="1790700"/>
                </a:moveTo>
                <a:lnTo>
                  <a:pt x="31140" y="1790700"/>
                </a:lnTo>
                <a:lnTo>
                  <a:pt x="37820" y="1803400"/>
                </a:lnTo>
                <a:lnTo>
                  <a:pt x="41173" y="1816100"/>
                </a:lnTo>
                <a:lnTo>
                  <a:pt x="49263" y="1828800"/>
                </a:lnTo>
                <a:lnTo>
                  <a:pt x="53136" y="1841500"/>
                </a:lnTo>
                <a:lnTo>
                  <a:pt x="62496" y="1854200"/>
                </a:lnTo>
                <a:lnTo>
                  <a:pt x="86880" y="1854200"/>
                </a:lnTo>
                <a:lnTo>
                  <a:pt x="81826" y="1841500"/>
                </a:lnTo>
                <a:lnTo>
                  <a:pt x="82423" y="1841500"/>
                </a:lnTo>
                <a:lnTo>
                  <a:pt x="73063" y="1828800"/>
                </a:lnTo>
                <a:lnTo>
                  <a:pt x="73329" y="1828800"/>
                </a:lnTo>
                <a:lnTo>
                  <a:pt x="69735" y="1816100"/>
                </a:lnTo>
                <a:lnTo>
                  <a:pt x="69900" y="1816100"/>
                </a:lnTo>
                <a:lnTo>
                  <a:pt x="61988" y="1803400"/>
                </a:lnTo>
                <a:lnTo>
                  <a:pt x="58851" y="1790700"/>
                </a:lnTo>
                <a:close/>
              </a:path>
              <a:path w="219075" h="1943100">
                <a:moveTo>
                  <a:pt x="52578" y="1778000"/>
                </a:moveTo>
                <a:lnTo>
                  <a:pt x="28282" y="1778000"/>
                </a:lnTo>
                <a:lnTo>
                  <a:pt x="31165" y="1790700"/>
                </a:lnTo>
                <a:lnTo>
                  <a:pt x="59055" y="1790700"/>
                </a:lnTo>
                <a:lnTo>
                  <a:pt x="52578" y="1778000"/>
                </a:lnTo>
                <a:close/>
              </a:path>
              <a:path w="219075" h="1943100">
                <a:moveTo>
                  <a:pt x="49669" y="1765300"/>
                </a:moveTo>
                <a:lnTo>
                  <a:pt x="22618" y="1765300"/>
                </a:lnTo>
                <a:lnTo>
                  <a:pt x="28016" y="1778000"/>
                </a:lnTo>
                <a:lnTo>
                  <a:pt x="52552" y="1778000"/>
                </a:lnTo>
                <a:lnTo>
                  <a:pt x="49669" y="1765300"/>
                </a:lnTo>
                <a:close/>
              </a:path>
              <a:path w="219075" h="1943100">
                <a:moveTo>
                  <a:pt x="44526" y="1752600"/>
                </a:moveTo>
                <a:lnTo>
                  <a:pt x="20078" y="1752600"/>
                </a:lnTo>
                <a:lnTo>
                  <a:pt x="22593" y="1765300"/>
                </a:lnTo>
                <a:lnTo>
                  <a:pt x="49936" y="1765300"/>
                </a:lnTo>
                <a:lnTo>
                  <a:pt x="44526" y="1752600"/>
                </a:lnTo>
                <a:close/>
              </a:path>
              <a:path w="219075" h="1943100">
                <a:moveTo>
                  <a:pt x="40246" y="1320800"/>
                </a:moveTo>
                <a:lnTo>
                  <a:pt x="17208" y="1320800"/>
                </a:lnTo>
                <a:lnTo>
                  <a:pt x="15405" y="1346200"/>
                </a:lnTo>
                <a:lnTo>
                  <a:pt x="14681" y="1358900"/>
                </a:lnTo>
                <a:lnTo>
                  <a:pt x="12204" y="1371600"/>
                </a:lnTo>
                <a:lnTo>
                  <a:pt x="11112" y="1384300"/>
                </a:lnTo>
                <a:lnTo>
                  <a:pt x="7531" y="1409700"/>
                </a:lnTo>
                <a:lnTo>
                  <a:pt x="6083" y="1422400"/>
                </a:lnTo>
                <a:lnTo>
                  <a:pt x="2425" y="1447800"/>
                </a:lnTo>
                <a:lnTo>
                  <a:pt x="1676" y="1460500"/>
                </a:lnTo>
                <a:lnTo>
                  <a:pt x="584" y="1498600"/>
                </a:lnTo>
                <a:lnTo>
                  <a:pt x="584" y="1524000"/>
                </a:lnTo>
                <a:lnTo>
                  <a:pt x="215" y="1536700"/>
                </a:lnTo>
                <a:lnTo>
                  <a:pt x="203" y="1562100"/>
                </a:lnTo>
                <a:lnTo>
                  <a:pt x="558" y="1574800"/>
                </a:lnTo>
                <a:lnTo>
                  <a:pt x="914" y="1612900"/>
                </a:lnTo>
                <a:lnTo>
                  <a:pt x="1651" y="1625600"/>
                </a:lnTo>
                <a:lnTo>
                  <a:pt x="2768" y="1651000"/>
                </a:lnTo>
                <a:lnTo>
                  <a:pt x="3860" y="1663700"/>
                </a:lnTo>
                <a:lnTo>
                  <a:pt x="6426" y="1689100"/>
                </a:lnTo>
                <a:lnTo>
                  <a:pt x="7874" y="1701800"/>
                </a:lnTo>
                <a:lnTo>
                  <a:pt x="12280" y="1714500"/>
                </a:lnTo>
                <a:lnTo>
                  <a:pt x="14605" y="1727200"/>
                </a:lnTo>
                <a:lnTo>
                  <a:pt x="20002" y="1752600"/>
                </a:lnTo>
                <a:lnTo>
                  <a:pt x="44551" y="1752600"/>
                </a:lnTo>
                <a:lnTo>
                  <a:pt x="42037" y="1739900"/>
                </a:lnTo>
                <a:lnTo>
                  <a:pt x="36703" y="1727200"/>
                </a:lnTo>
                <a:lnTo>
                  <a:pt x="34620" y="1714500"/>
                </a:lnTo>
                <a:lnTo>
                  <a:pt x="30403" y="1689100"/>
                </a:lnTo>
                <a:lnTo>
                  <a:pt x="29108" y="1689100"/>
                </a:lnTo>
                <a:lnTo>
                  <a:pt x="26581" y="1663700"/>
                </a:lnTo>
                <a:lnTo>
                  <a:pt x="25501" y="1651000"/>
                </a:lnTo>
                <a:lnTo>
                  <a:pt x="24460" y="1625600"/>
                </a:lnTo>
                <a:lnTo>
                  <a:pt x="23736" y="1612900"/>
                </a:lnTo>
                <a:lnTo>
                  <a:pt x="23393" y="1574800"/>
                </a:lnTo>
                <a:lnTo>
                  <a:pt x="23025" y="1562100"/>
                </a:lnTo>
                <a:lnTo>
                  <a:pt x="23025" y="1536700"/>
                </a:lnTo>
                <a:lnTo>
                  <a:pt x="23380" y="1524000"/>
                </a:lnTo>
                <a:lnTo>
                  <a:pt x="23368" y="1498600"/>
                </a:lnTo>
                <a:lnTo>
                  <a:pt x="24447" y="1460500"/>
                </a:lnTo>
                <a:lnTo>
                  <a:pt x="25133" y="1447800"/>
                </a:lnTo>
                <a:lnTo>
                  <a:pt x="28676" y="1422400"/>
                </a:lnTo>
                <a:lnTo>
                  <a:pt x="30111" y="1409700"/>
                </a:lnTo>
                <a:lnTo>
                  <a:pt x="33680" y="1384300"/>
                </a:lnTo>
                <a:lnTo>
                  <a:pt x="34798" y="1371600"/>
                </a:lnTo>
                <a:lnTo>
                  <a:pt x="37274" y="1358900"/>
                </a:lnTo>
                <a:lnTo>
                  <a:pt x="38074" y="1346200"/>
                </a:lnTo>
                <a:lnTo>
                  <a:pt x="39903" y="1333500"/>
                </a:lnTo>
                <a:lnTo>
                  <a:pt x="40246" y="1320800"/>
                </a:lnTo>
                <a:close/>
              </a:path>
              <a:path w="219075" h="1943100">
                <a:moveTo>
                  <a:pt x="42037" y="1295400"/>
                </a:moveTo>
                <a:lnTo>
                  <a:pt x="19024" y="1295400"/>
                </a:lnTo>
                <a:lnTo>
                  <a:pt x="17576" y="1320800"/>
                </a:lnTo>
                <a:lnTo>
                  <a:pt x="40220" y="1320800"/>
                </a:lnTo>
                <a:lnTo>
                  <a:pt x="41681" y="1308100"/>
                </a:lnTo>
                <a:lnTo>
                  <a:pt x="42037" y="1295400"/>
                </a:lnTo>
                <a:close/>
              </a:path>
              <a:path w="219075" h="1943100">
                <a:moveTo>
                  <a:pt x="56781" y="1244600"/>
                </a:moveTo>
                <a:lnTo>
                  <a:pt x="30632" y="1244600"/>
                </a:lnTo>
                <a:lnTo>
                  <a:pt x="28371" y="1257300"/>
                </a:lnTo>
                <a:lnTo>
                  <a:pt x="23685" y="1270000"/>
                </a:lnTo>
                <a:lnTo>
                  <a:pt x="22085" y="1282700"/>
                </a:lnTo>
                <a:lnTo>
                  <a:pt x="19570" y="1295400"/>
                </a:lnTo>
                <a:lnTo>
                  <a:pt x="41833" y="1295400"/>
                </a:lnTo>
                <a:lnTo>
                  <a:pt x="44348" y="1282700"/>
                </a:lnTo>
                <a:lnTo>
                  <a:pt x="45631" y="1282700"/>
                </a:lnTo>
                <a:lnTo>
                  <a:pt x="50304" y="1257300"/>
                </a:lnTo>
                <a:lnTo>
                  <a:pt x="52463" y="1257300"/>
                </a:lnTo>
                <a:lnTo>
                  <a:pt x="56781" y="1244600"/>
                </a:lnTo>
                <a:close/>
              </a:path>
              <a:path w="219075" h="1943100">
                <a:moveTo>
                  <a:pt x="50761" y="1157422"/>
                </a:moveTo>
                <a:lnTo>
                  <a:pt x="50114" y="1168400"/>
                </a:lnTo>
                <a:lnTo>
                  <a:pt x="47955" y="1181100"/>
                </a:lnTo>
                <a:lnTo>
                  <a:pt x="46583" y="1193800"/>
                </a:lnTo>
                <a:lnTo>
                  <a:pt x="42341" y="1206500"/>
                </a:lnTo>
                <a:lnTo>
                  <a:pt x="42532" y="1206500"/>
                </a:lnTo>
                <a:lnTo>
                  <a:pt x="40246" y="1219200"/>
                </a:lnTo>
                <a:lnTo>
                  <a:pt x="36652" y="1231900"/>
                </a:lnTo>
                <a:lnTo>
                  <a:pt x="34861" y="1231900"/>
                </a:lnTo>
                <a:lnTo>
                  <a:pt x="30530" y="1244600"/>
                </a:lnTo>
                <a:lnTo>
                  <a:pt x="56756" y="1244600"/>
                </a:lnTo>
                <a:lnTo>
                  <a:pt x="58585" y="1231900"/>
                </a:lnTo>
                <a:lnTo>
                  <a:pt x="62191" y="1219200"/>
                </a:lnTo>
                <a:lnTo>
                  <a:pt x="64427" y="1206500"/>
                </a:lnTo>
                <a:lnTo>
                  <a:pt x="68821" y="1193800"/>
                </a:lnTo>
                <a:lnTo>
                  <a:pt x="70332" y="1181100"/>
                </a:lnTo>
                <a:lnTo>
                  <a:pt x="72504" y="1168400"/>
                </a:lnTo>
                <a:lnTo>
                  <a:pt x="50761" y="1168400"/>
                </a:lnTo>
                <a:lnTo>
                  <a:pt x="50761" y="1157422"/>
                </a:lnTo>
                <a:close/>
              </a:path>
              <a:path w="219075" h="1943100">
                <a:moveTo>
                  <a:pt x="73266" y="1155700"/>
                </a:moveTo>
                <a:lnTo>
                  <a:pt x="50863" y="1155700"/>
                </a:lnTo>
                <a:lnTo>
                  <a:pt x="50761" y="1168400"/>
                </a:lnTo>
                <a:lnTo>
                  <a:pt x="73279" y="1168400"/>
                </a:lnTo>
                <a:lnTo>
                  <a:pt x="73266" y="1155700"/>
                </a:lnTo>
                <a:close/>
              </a:path>
              <a:path w="219075" h="1943100">
                <a:moveTo>
                  <a:pt x="72491" y="1130300"/>
                </a:moveTo>
                <a:lnTo>
                  <a:pt x="50088" y="1130300"/>
                </a:lnTo>
                <a:lnTo>
                  <a:pt x="50800" y="1143000"/>
                </a:lnTo>
                <a:lnTo>
                  <a:pt x="50761" y="1157422"/>
                </a:lnTo>
                <a:lnTo>
                  <a:pt x="50863" y="1155700"/>
                </a:lnTo>
                <a:lnTo>
                  <a:pt x="73266" y="1155700"/>
                </a:lnTo>
                <a:lnTo>
                  <a:pt x="73228" y="1143000"/>
                </a:lnTo>
                <a:lnTo>
                  <a:pt x="72491" y="1130300"/>
                </a:lnTo>
                <a:close/>
              </a:path>
              <a:path w="219075" h="1943100">
                <a:moveTo>
                  <a:pt x="48742" y="1117600"/>
                </a:moveTo>
                <a:lnTo>
                  <a:pt x="47993" y="1117600"/>
                </a:lnTo>
                <a:lnTo>
                  <a:pt x="49022" y="1130300"/>
                </a:lnTo>
                <a:lnTo>
                  <a:pt x="48742" y="1117600"/>
                </a:lnTo>
                <a:close/>
              </a:path>
              <a:path w="219075" h="1943100">
                <a:moveTo>
                  <a:pt x="70980" y="1117600"/>
                </a:moveTo>
                <a:lnTo>
                  <a:pt x="48742" y="1117600"/>
                </a:lnTo>
                <a:lnTo>
                  <a:pt x="49809" y="1130300"/>
                </a:lnTo>
                <a:lnTo>
                  <a:pt x="72110" y="1130300"/>
                </a:lnTo>
                <a:lnTo>
                  <a:pt x="70980" y="1117600"/>
                </a:lnTo>
                <a:close/>
              </a:path>
              <a:path w="219075" h="1943100">
                <a:moveTo>
                  <a:pt x="67779" y="1104900"/>
                </a:moveTo>
                <a:lnTo>
                  <a:pt x="45072" y="1104900"/>
                </a:lnTo>
                <a:lnTo>
                  <a:pt x="46494" y="1117600"/>
                </a:lnTo>
                <a:lnTo>
                  <a:pt x="69583" y="1117600"/>
                </a:lnTo>
                <a:lnTo>
                  <a:pt x="67779" y="1104900"/>
                </a:lnTo>
                <a:close/>
              </a:path>
              <a:path w="219075" h="1943100">
                <a:moveTo>
                  <a:pt x="39662" y="1092200"/>
                </a:moveTo>
                <a:lnTo>
                  <a:pt x="35394" y="1092200"/>
                </a:lnTo>
                <a:lnTo>
                  <a:pt x="39700" y="1104900"/>
                </a:lnTo>
                <a:lnTo>
                  <a:pt x="39662" y="1092200"/>
                </a:lnTo>
                <a:close/>
              </a:path>
              <a:path w="219075" h="1943100">
                <a:moveTo>
                  <a:pt x="61849" y="1092200"/>
                </a:moveTo>
                <a:lnTo>
                  <a:pt x="39662" y="1092200"/>
                </a:lnTo>
                <a:lnTo>
                  <a:pt x="41795" y="1104900"/>
                </a:lnTo>
                <a:lnTo>
                  <a:pt x="65824" y="1104900"/>
                </a:lnTo>
                <a:lnTo>
                  <a:pt x="61849" y="1092200"/>
                </a:lnTo>
                <a:close/>
              </a:path>
              <a:path w="219075" h="1943100">
                <a:moveTo>
                  <a:pt x="54787" y="1079500"/>
                </a:moveTo>
                <a:lnTo>
                  <a:pt x="30187" y="1079500"/>
                </a:lnTo>
                <a:lnTo>
                  <a:pt x="34861" y="1092200"/>
                </a:lnTo>
                <a:lnTo>
                  <a:pt x="59118" y="1092200"/>
                </a:lnTo>
                <a:lnTo>
                  <a:pt x="54787" y="1079500"/>
                </a:lnTo>
                <a:close/>
              </a:path>
              <a:path w="219075" h="1943100">
                <a:moveTo>
                  <a:pt x="46316" y="1066800"/>
                </a:moveTo>
                <a:lnTo>
                  <a:pt x="13042" y="1066800"/>
                </a:lnTo>
                <a:lnTo>
                  <a:pt x="18808" y="1079500"/>
                </a:lnTo>
                <a:lnTo>
                  <a:pt x="50990" y="1079500"/>
                </a:lnTo>
                <a:lnTo>
                  <a:pt x="46316" y="1066800"/>
                </a:lnTo>
                <a:close/>
              </a:path>
              <a:path w="219075" h="1943100">
                <a:moveTo>
                  <a:pt x="33172" y="1054100"/>
                </a:moveTo>
                <a:lnTo>
                  <a:pt x="5435" y="1054100"/>
                </a:lnTo>
                <a:lnTo>
                  <a:pt x="9029" y="1066800"/>
                </a:lnTo>
                <a:lnTo>
                  <a:pt x="36068" y="1066800"/>
                </a:lnTo>
                <a:lnTo>
                  <a:pt x="33172" y="1054100"/>
                </a:lnTo>
                <a:close/>
              </a:path>
              <a:path w="219075" h="1943100">
                <a:moveTo>
                  <a:pt x="21818" y="1041400"/>
                </a:moveTo>
                <a:lnTo>
                  <a:pt x="685" y="1041400"/>
                </a:lnTo>
                <a:lnTo>
                  <a:pt x="3187" y="1054100"/>
                </a:lnTo>
                <a:lnTo>
                  <a:pt x="24371" y="1054100"/>
                </a:lnTo>
                <a:lnTo>
                  <a:pt x="21818" y="1041400"/>
                </a:lnTo>
                <a:close/>
              </a:path>
              <a:path w="219075" h="1943100">
                <a:moveTo>
                  <a:pt x="23977" y="1041400"/>
                </a:moveTo>
                <a:lnTo>
                  <a:pt x="24371" y="1054100"/>
                </a:lnTo>
                <a:lnTo>
                  <a:pt x="25069" y="1054100"/>
                </a:lnTo>
                <a:lnTo>
                  <a:pt x="23977" y="1041400"/>
                </a:lnTo>
                <a:close/>
              </a:path>
              <a:path w="219075" h="1943100">
                <a:moveTo>
                  <a:pt x="21780" y="1028700"/>
                </a:moveTo>
                <a:lnTo>
                  <a:pt x="0" y="1028700"/>
                </a:lnTo>
                <a:lnTo>
                  <a:pt x="12" y="1041400"/>
                </a:lnTo>
                <a:lnTo>
                  <a:pt x="22136" y="1041400"/>
                </a:lnTo>
                <a:lnTo>
                  <a:pt x="21780" y="1028700"/>
                </a:lnTo>
                <a:close/>
              </a:path>
              <a:path w="219075" h="1943100">
                <a:moveTo>
                  <a:pt x="22098" y="1016000"/>
                </a:moveTo>
                <a:lnTo>
                  <a:pt x="419" y="1016000"/>
                </a:lnTo>
                <a:lnTo>
                  <a:pt x="63" y="1028700"/>
                </a:lnTo>
                <a:lnTo>
                  <a:pt x="21742" y="1028700"/>
                </a:lnTo>
                <a:lnTo>
                  <a:pt x="22098" y="1016000"/>
                </a:lnTo>
                <a:close/>
              </a:path>
              <a:path w="219075" h="1943100">
                <a:moveTo>
                  <a:pt x="22377" y="1016000"/>
                </a:moveTo>
                <a:lnTo>
                  <a:pt x="22098" y="1016000"/>
                </a:lnTo>
                <a:lnTo>
                  <a:pt x="22009" y="1028700"/>
                </a:lnTo>
                <a:lnTo>
                  <a:pt x="22377" y="1016000"/>
                </a:lnTo>
                <a:close/>
              </a:path>
              <a:path w="219075" h="1943100">
                <a:moveTo>
                  <a:pt x="27698" y="1003300"/>
                </a:moveTo>
                <a:lnTo>
                  <a:pt x="3111" y="1003300"/>
                </a:lnTo>
                <a:lnTo>
                  <a:pt x="1308" y="1016000"/>
                </a:lnTo>
                <a:lnTo>
                  <a:pt x="26619" y="1016000"/>
                </a:lnTo>
                <a:lnTo>
                  <a:pt x="27698" y="1003300"/>
                </a:lnTo>
                <a:close/>
              </a:path>
              <a:path w="219075" h="1943100">
                <a:moveTo>
                  <a:pt x="35699" y="990600"/>
                </a:moveTo>
                <a:lnTo>
                  <a:pt x="10439" y="990600"/>
                </a:lnTo>
                <a:lnTo>
                  <a:pt x="7912" y="1003300"/>
                </a:lnTo>
                <a:lnTo>
                  <a:pt x="31394" y="1003300"/>
                </a:lnTo>
                <a:lnTo>
                  <a:pt x="35699" y="990600"/>
                </a:lnTo>
                <a:close/>
              </a:path>
              <a:path w="219075" h="1943100">
                <a:moveTo>
                  <a:pt x="41706" y="977900"/>
                </a:moveTo>
                <a:lnTo>
                  <a:pt x="16344" y="977900"/>
                </a:lnTo>
                <a:lnTo>
                  <a:pt x="11811" y="990600"/>
                </a:lnTo>
                <a:lnTo>
                  <a:pt x="37757" y="990600"/>
                </a:lnTo>
                <a:lnTo>
                  <a:pt x="41706" y="977900"/>
                </a:lnTo>
                <a:close/>
              </a:path>
              <a:path w="219075" h="1943100">
                <a:moveTo>
                  <a:pt x="47612" y="965200"/>
                </a:moveTo>
                <a:lnTo>
                  <a:pt x="22567" y="965200"/>
                </a:lnTo>
                <a:lnTo>
                  <a:pt x="18605" y="977900"/>
                </a:lnTo>
                <a:lnTo>
                  <a:pt x="43967" y="977900"/>
                </a:lnTo>
                <a:lnTo>
                  <a:pt x="47612" y="965200"/>
                </a:lnTo>
                <a:close/>
              </a:path>
              <a:path w="219075" h="1943100">
                <a:moveTo>
                  <a:pt x="53251" y="952500"/>
                </a:moveTo>
                <a:lnTo>
                  <a:pt x="27520" y="952500"/>
                </a:lnTo>
                <a:lnTo>
                  <a:pt x="23914" y="965200"/>
                </a:lnTo>
                <a:lnTo>
                  <a:pt x="49657" y="965200"/>
                </a:lnTo>
                <a:lnTo>
                  <a:pt x="53251" y="952500"/>
                </a:lnTo>
                <a:close/>
              </a:path>
              <a:path w="219075" h="1943100">
                <a:moveTo>
                  <a:pt x="55448" y="927100"/>
                </a:moveTo>
                <a:lnTo>
                  <a:pt x="34036" y="927100"/>
                </a:lnTo>
                <a:lnTo>
                  <a:pt x="32943" y="939800"/>
                </a:lnTo>
                <a:lnTo>
                  <a:pt x="32626" y="939800"/>
                </a:lnTo>
                <a:lnTo>
                  <a:pt x="29019" y="952500"/>
                </a:lnTo>
                <a:lnTo>
                  <a:pt x="53594" y="952500"/>
                </a:lnTo>
                <a:lnTo>
                  <a:pt x="54368" y="939800"/>
                </a:lnTo>
                <a:lnTo>
                  <a:pt x="55448" y="927100"/>
                </a:lnTo>
                <a:close/>
              </a:path>
              <a:path w="219075" h="1943100">
                <a:moveTo>
                  <a:pt x="55473" y="901700"/>
                </a:moveTo>
                <a:lnTo>
                  <a:pt x="33997" y="901700"/>
                </a:lnTo>
                <a:lnTo>
                  <a:pt x="33997" y="927100"/>
                </a:lnTo>
                <a:lnTo>
                  <a:pt x="55499" y="927100"/>
                </a:lnTo>
                <a:lnTo>
                  <a:pt x="55473" y="901700"/>
                </a:lnTo>
                <a:close/>
              </a:path>
              <a:path w="219075" h="1943100">
                <a:moveTo>
                  <a:pt x="53517" y="863600"/>
                </a:moveTo>
                <a:lnTo>
                  <a:pt x="32334" y="863600"/>
                </a:lnTo>
                <a:lnTo>
                  <a:pt x="32956" y="876300"/>
                </a:lnTo>
                <a:lnTo>
                  <a:pt x="33655" y="901700"/>
                </a:lnTo>
                <a:lnTo>
                  <a:pt x="55105" y="901700"/>
                </a:lnTo>
                <a:lnTo>
                  <a:pt x="54343" y="876300"/>
                </a:lnTo>
                <a:lnTo>
                  <a:pt x="53517" y="863600"/>
                </a:lnTo>
                <a:close/>
              </a:path>
              <a:path w="219075" h="1943100">
                <a:moveTo>
                  <a:pt x="51803" y="838200"/>
                </a:moveTo>
                <a:lnTo>
                  <a:pt x="31000" y="838200"/>
                </a:lnTo>
                <a:lnTo>
                  <a:pt x="30886" y="850900"/>
                </a:lnTo>
                <a:lnTo>
                  <a:pt x="32346" y="863600"/>
                </a:lnTo>
                <a:lnTo>
                  <a:pt x="53530" y="863600"/>
                </a:lnTo>
                <a:lnTo>
                  <a:pt x="52082" y="850900"/>
                </a:lnTo>
                <a:lnTo>
                  <a:pt x="51803" y="838200"/>
                </a:lnTo>
                <a:close/>
              </a:path>
              <a:path w="219075" h="1943100">
                <a:moveTo>
                  <a:pt x="29425" y="596900"/>
                </a:moveTo>
                <a:lnTo>
                  <a:pt x="11087" y="596900"/>
                </a:lnTo>
                <a:lnTo>
                  <a:pt x="12890" y="622300"/>
                </a:lnTo>
                <a:lnTo>
                  <a:pt x="13982" y="635000"/>
                </a:lnTo>
                <a:lnTo>
                  <a:pt x="16129" y="660400"/>
                </a:lnTo>
                <a:lnTo>
                  <a:pt x="17170" y="673100"/>
                </a:lnTo>
                <a:lnTo>
                  <a:pt x="18948" y="698500"/>
                </a:lnTo>
                <a:lnTo>
                  <a:pt x="20002" y="711200"/>
                </a:lnTo>
                <a:lnTo>
                  <a:pt x="21780" y="723900"/>
                </a:lnTo>
                <a:lnTo>
                  <a:pt x="22466" y="736600"/>
                </a:lnTo>
                <a:lnTo>
                  <a:pt x="24257" y="762000"/>
                </a:lnTo>
                <a:lnTo>
                  <a:pt x="24968" y="774700"/>
                </a:lnTo>
                <a:lnTo>
                  <a:pt x="27825" y="800100"/>
                </a:lnTo>
                <a:lnTo>
                  <a:pt x="28498" y="812800"/>
                </a:lnTo>
                <a:lnTo>
                  <a:pt x="31051" y="838200"/>
                </a:lnTo>
                <a:lnTo>
                  <a:pt x="49796" y="838200"/>
                </a:lnTo>
                <a:lnTo>
                  <a:pt x="47256" y="812800"/>
                </a:lnTo>
                <a:lnTo>
                  <a:pt x="46532" y="800100"/>
                </a:lnTo>
                <a:lnTo>
                  <a:pt x="43637" y="774700"/>
                </a:lnTo>
                <a:lnTo>
                  <a:pt x="42900" y="762000"/>
                </a:lnTo>
                <a:lnTo>
                  <a:pt x="41097" y="736600"/>
                </a:lnTo>
                <a:lnTo>
                  <a:pt x="40335" y="723900"/>
                </a:lnTo>
                <a:lnTo>
                  <a:pt x="38506" y="711200"/>
                </a:lnTo>
                <a:lnTo>
                  <a:pt x="37401" y="698500"/>
                </a:lnTo>
                <a:lnTo>
                  <a:pt x="35585" y="673100"/>
                </a:lnTo>
                <a:lnTo>
                  <a:pt x="34455" y="660400"/>
                </a:lnTo>
                <a:lnTo>
                  <a:pt x="32296" y="635000"/>
                </a:lnTo>
                <a:lnTo>
                  <a:pt x="31229" y="622300"/>
                </a:lnTo>
                <a:lnTo>
                  <a:pt x="29425" y="596900"/>
                </a:lnTo>
                <a:close/>
              </a:path>
              <a:path w="219075" h="1943100">
                <a:moveTo>
                  <a:pt x="11087" y="596900"/>
                </a:moveTo>
                <a:lnTo>
                  <a:pt x="9359" y="596900"/>
                </a:lnTo>
                <a:lnTo>
                  <a:pt x="11226" y="609600"/>
                </a:lnTo>
                <a:lnTo>
                  <a:pt x="11087" y="596900"/>
                </a:lnTo>
                <a:close/>
              </a:path>
              <a:path w="219075" h="1943100">
                <a:moveTo>
                  <a:pt x="25488" y="533400"/>
                </a:moveTo>
                <a:lnTo>
                  <a:pt x="3873" y="533400"/>
                </a:lnTo>
                <a:lnTo>
                  <a:pt x="4953" y="546100"/>
                </a:lnTo>
                <a:lnTo>
                  <a:pt x="6743" y="558800"/>
                </a:lnTo>
                <a:lnTo>
                  <a:pt x="7416" y="571500"/>
                </a:lnTo>
                <a:lnTo>
                  <a:pt x="9220" y="596900"/>
                </a:lnTo>
                <a:lnTo>
                  <a:pt x="29857" y="596900"/>
                </a:lnTo>
                <a:lnTo>
                  <a:pt x="28054" y="571500"/>
                </a:lnTo>
                <a:lnTo>
                  <a:pt x="27292" y="558800"/>
                </a:lnTo>
                <a:lnTo>
                  <a:pt x="25476" y="546100"/>
                </a:lnTo>
                <a:lnTo>
                  <a:pt x="25488" y="533400"/>
                </a:lnTo>
                <a:close/>
              </a:path>
              <a:path w="219075" h="1943100">
                <a:moveTo>
                  <a:pt x="26822" y="330200"/>
                </a:moveTo>
                <a:lnTo>
                  <a:pt x="6489" y="330200"/>
                </a:lnTo>
                <a:lnTo>
                  <a:pt x="6489" y="355600"/>
                </a:lnTo>
                <a:lnTo>
                  <a:pt x="6108" y="368300"/>
                </a:lnTo>
                <a:lnTo>
                  <a:pt x="5740" y="393700"/>
                </a:lnTo>
                <a:lnTo>
                  <a:pt x="4622" y="419100"/>
                </a:lnTo>
                <a:lnTo>
                  <a:pt x="4254" y="444500"/>
                </a:lnTo>
                <a:lnTo>
                  <a:pt x="3860" y="457200"/>
                </a:lnTo>
                <a:lnTo>
                  <a:pt x="3492" y="482600"/>
                </a:lnTo>
                <a:lnTo>
                  <a:pt x="3492" y="495300"/>
                </a:lnTo>
                <a:lnTo>
                  <a:pt x="3848" y="520700"/>
                </a:lnTo>
                <a:lnTo>
                  <a:pt x="3835" y="533400"/>
                </a:lnTo>
                <a:lnTo>
                  <a:pt x="24447" y="533400"/>
                </a:lnTo>
                <a:lnTo>
                  <a:pt x="24434" y="520700"/>
                </a:lnTo>
                <a:lnTo>
                  <a:pt x="24066" y="495300"/>
                </a:lnTo>
                <a:lnTo>
                  <a:pt x="24053" y="482600"/>
                </a:lnTo>
                <a:lnTo>
                  <a:pt x="24409" y="457200"/>
                </a:lnTo>
                <a:lnTo>
                  <a:pt x="25438" y="419100"/>
                </a:lnTo>
                <a:lnTo>
                  <a:pt x="26149" y="393700"/>
                </a:lnTo>
                <a:lnTo>
                  <a:pt x="26492" y="368300"/>
                </a:lnTo>
                <a:lnTo>
                  <a:pt x="26835" y="355600"/>
                </a:lnTo>
                <a:lnTo>
                  <a:pt x="26822" y="330200"/>
                </a:lnTo>
                <a:close/>
              </a:path>
              <a:path w="219075" h="1943100">
                <a:moveTo>
                  <a:pt x="28562" y="292100"/>
                </a:moveTo>
                <a:lnTo>
                  <a:pt x="8356" y="292100"/>
                </a:lnTo>
                <a:lnTo>
                  <a:pt x="7277" y="317500"/>
                </a:lnTo>
                <a:lnTo>
                  <a:pt x="6515" y="330200"/>
                </a:lnTo>
                <a:lnTo>
                  <a:pt x="26809" y="330200"/>
                </a:lnTo>
                <a:lnTo>
                  <a:pt x="27482" y="317500"/>
                </a:lnTo>
                <a:lnTo>
                  <a:pt x="28562" y="292100"/>
                </a:lnTo>
                <a:close/>
              </a:path>
              <a:path w="219075" h="1943100">
                <a:moveTo>
                  <a:pt x="29210" y="292100"/>
                </a:moveTo>
                <a:lnTo>
                  <a:pt x="28562" y="292100"/>
                </a:lnTo>
                <a:lnTo>
                  <a:pt x="28549" y="304800"/>
                </a:lnTo>
                <a:lnTo>
                  <a:pt x="29210" y="292100"/>
                </a:lnTo>
                <a:close/>
              </a:path>
              <a:path w="219075" h="1943100">
                <a:moveTo>
                  <a:pt x="32715" y="254000"/>
                </a:moveTo>
                <a:lnTo>
                  <a:pt x="12852" y="254000"/>
                </a:lnTo>
                <a:lnTo>
                  <a:pt x="12065" y="266700"/>
                </a:lnTo>
                <a:lnTo>
                  <a:pt x="9194" y="292100"/>
                </a:lnTo>
                <a:lnTo>
                  <a:pt x="29159" y="292100"/>
                </a:lnTo>
                <a:lnTo>
                  <a:pt x="32067" y="266700"/>
                </a:lnTo>
                <a:lnTo>
                  <a:pt x="32715" y="254000"/>
                </a:lnTo>
                <a:close/>
              </a:path>
              <a:path w="219075" h="1943100">
                <a:moveTo>
                  <a:pt x="35941" y="228600"/>
                </a:moveTo>
                <a:lnTo>
                  <a:pt x="16192" y="228600"/>
                </a:lnTo>
                <a:lnTo>
                  <a:pt x="12928" y="254000"/>
                </a:lnTo>
                <a:lnTo>
                  <a:pt x="32626" y="254000"/>
                </a:lnTo>
                <a:lnTo>
                  <a:pt x="35852" y="241300"/>
                </a:lnTo>
                <a:lnTo>
                  <a:pt x="35941" y="228600"/>
                </a:lnTo>
                <a:close/>
              </a:path>
              <a:path w="219075" h="1943100">
                <a:moveTo>
                  <a:pt x="43561" y="177800"/>
                </a:moveTo>
                <a:lnTo>
                  <a:pt x="24320" y="177800"/>
                </a:lnTo>
                <a:lnTo>
                  <a:pt x="21412" y="190500"/>
                </a:lnTo>
                <a:lnTo>
                  <a:pt x="19888" y="203200"/>
                </a:lnTo>
                <a:lnTo>
                  <a:pt x="16979" y="228600"/>
                </a:lnTo>
                <a:lnTo>
                  <a:pt x="36499" y="228600"/>
                </a:lnTo>
                <a:lnTo>
                  <a:pt x="39357" y="203200"/>
                </a:lnTo>
                <a:lnTo>
                  <a:pt x="40703" y="190500"/>
                </a:lnTo>
                <a:lnTo>
                  <a:pt x="43561" y="177800"/>
                </a:lnTo>
                <a:close/>
              </a:path>
              <a:path w="219075" h="1943100">
                <a:moveTo>
                  <a:pt x="67360" y="88900"/>
                </a:moveTo>
                <a:lnTo>
                  <a:pt x="45275" y="88900"/>
                </a:lnTo>
                <a:lnTo>
                  <a:pt x="42773" y="101600"/>
                </a:lnTo>
                <a:lnTo>
                  <a:pt x="38773" y="114300"/>
                </a:lnTo>
                <a:lnTo>
                  <a:pt x="38925" y="114300"/>
                </a:lnTo>
                <a:lnTo>
                  <a:pt x="36550" y="127000"/>
                </a:lnTo>
                <a:lnTo>
                  <a:pt x="32181" y="139700"/>
                </a:lnTo>
                <a:lnTo>
                  <a:pt x="30289" y="152400"/>
                </a:lnTo>
                <a:lnTo>
                  <a:pt x="26314" y="165100"/>
                </a:lnTo>
                <a:lnTo>
                  <a:pt x="24447" y="177800"/>
                </a:lnTo>
                <a:lnTo>
                  <a:pt x="43459" y="177800"/>
                </a:lnTo>
                <a:lnTo>
                  <a:pt x="45199" y="165100"/>
                </a:lnTo>
                <a:lnTo>
                  <a:pt x="49110" y="152400"/>
                </a:lnTo>
                <a:lnTo>
                  <a:pt x="50850" y="139700"/>
                </a:lnTo>
                <a:lnTo>
                  <a:pt x="55092" y="127000"/>
                </a:lnTo>
                <a:lnTo>
                  <a:pt x="57200" y="114300"/>
                </a:lnTo>
                <a:lnTo>
                  <a:pt x="61112" y="101600"/>
                </a:lnTo>
                <a:lnTo>
                  <a:pt x="63068" y="101600"/>
                </a:lnTo>
                <a:lnTo>
                  <a:pt x="67360" y="88900"/>
                </a:lnTo>
                <a:close/>
              </a:path>
              <a:path w="219075" h="1943100">
                <a:moveTo>
                  <a:pt x="74282" y="63500"/>
                </a:moveTo>
                <a:lnTo>
                  <a:pt x="56972" y="63500"/>
                </a:lnTo>
                <a:lnTo>
                  <a:pt x="52260" y="76200"/>
                </a:lnTo>
                <a:lnTo>
                  <a:pt x="49491" y="76200"/>
                </a:lnTo>
                <a:lnTo>
                  <a:pt x="45135" y="88900"/>
                </a:lnTo>
                <a:lnTo>
                  <a:pt x="67005" y="88900"/>
                </a:lnTo>
                <a:lnTo>
                  <a:pt x="69634" y="76200"/>
                </a:lnTo>
                <a:lnTo>
                  <a:pt x="74282" y="63500"/>
                </a:lnTo>
                <a:close/>
              </a:path>
              <a:path w="219075" h="1943100">
                <a:moveTo>
                  <a:pt x="84150" y="38100"/>
                </a:moveTo>
                <a:lnTo>
                  <a:pt x="65760" y="38100"/>
                </a:lnTo>
                <a:lnTo>
                  <a:pt x="57365" y="63500"/>
                </a:lnTo>
                <a:lnTo>
                  <a:pt x="76327" y="63500"/>
                </a:lnTo>
                <a:lnTo>
                  <a:pt x="82054" y="50800"/>
                </a:lnTo>
                <a:lnTo>
                  <a:pt x="84150" y="38100"/>
                </a:lnTo>
                <a:close/>
              </a:path>
              <a:path w="219075" h="1943100">
                <a:moveTo>
                  <a:pt x="90068" y="38100"/>
                </a:moveTo>
                <a:lnTo>
                  <a:pt x="84150" y="38100"/>
                </a:lnTo>
                <a:lnTo>
                  <a:pt x="83616" y="50800"/>
                </a:lnTo>
                <a:lnTo>
                  <a:pt x="90068" y="38100"/>
                </a:lnTo>
                <a:close/>
              </a:path>
              <a:path w="219075" h="1943100">
                <a:moveTo>
                  <a:pt x="92608" y="25400"/>
                </a:moveTo>
                <a:lnTo>
                  <a:pt x="75031" y="25400"/>
                </a:lnTo>
                <a:lnTo>
                  <a:pt x="68529" y="38100"/>
                </a:lnTo>
                <a:lnTo>
                  <a:pt x="90182" y="38100"/>
                </a:lnTo>
                <a:lnTo>
                  <a:pt x="92608" y="25400"/>
                </a:lnTo>
                <a:close/>
              </a:path>
              <a:path w="219075" h="1943100">
                <a:moveTo>
                  <a:pt x="102425" y="12700"/>
                </a:moveTo>
                <a:lnTo>
                  <a:pt x="83731" y="12700"/>
                </a:lnTo>
                <a:lnTo>
                  <a:pt x="77939" y="25400"/>
                </a:lnTo>
                <a:lnTo>
                  <a:pt x="98488" y="25400"/>
                </a:lnTo>
                <a:lnTo>
                  <a:pt x="102425" y="12700"/>
                </a:lnTo>
                <a:close/>
              </a:path>
              <a:path w="219075" h="1943100">
                <a:moveTo>
                  <a:pt x="124104" y="12700"/>
                </a:moveTo>
                <a:lnTo>
                  <a:pt x="112750" y="12700"/>
                </a:lnTo>
                <a:lnTo>
                  <a:pt x="116636" y="25400"/>
                </a:lnTo>
                <a:lnTo>
                  <a:pt x="119799" y="25400"/>
                </a:lnTo>
                <a:lnTo>
                  <a:pt x="124104" y="12700"/>
                </a:lnTo>
                <a:close/>
              </a:path>
              <a:path w="219075" h="1943100">
                <a:moveTo>
                  <a:pt x="90393" y="1310"/>
                </a:moveTo>
                <a:lnTo>
                  <a:pt x="86817" y="12700"/>
                </a:lnTo>
                <a:lnTo>
                  <a:pt x="89687" y="12700"/>
                </a:lnTo>
                <a:lnTo>
                  <a:pt x="90393" y="1310"/>
                </a:lnTo>
                <a:close/>
              </a:path>
              <a:path w="219075" h="1943100">
                <a:moveTo>
                  <a:pt x="90805" y="0"/>
                </a:moveTo>
                <a:lnTo>
                  <a:pt x="90393" y="1310"/>
                </a:lnTo>
                <a:lnTo>
                  <a:pt x="89687" y="12700"/>
                </a:lnTo>
                <a:lnTo>
                  <a:pt x="90805" y="0"/>
                </a:lnTo>
                <a:close/>
              </a:path>
              <a:path w="219075" h="1943100">
                <a:moveTo>
                  <a:pt x="120269" y="0"/>
                </a:moveTo>
                <a:lnTo>
                  <a:pt x="90805" y="0"/>
                </a:lnTo>
                <a:lnTo>
                  <a:pt x="89687" y="12700"/>
                </a:lnTo>
                <a:lnTo>
                  <a:pt x="121399" y="12700"/>
                </a:lnTo>
                <a:lnTo>
                  <a:pt x="120269" y="0"/>
                </a:lnTo>
                <a:close/>
              </a:path>
              <a:path w="219075" h="1943100">
                <a:moveTo>
                  <a:pt x="90805" y="0"/>
                </a:moveTo>
                <a:lnTo>
                  <a:pt x="90474" y="0"/>
                </a:lnTo>
                <a:lnTo>
                  <a:pt x="90393" y="1310"/>
                </a:lnTo>
                <a:lnTo>
                  <a:pt x="9080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81569" y="1301369"/>
            <a:ext cx="641261" cy="258698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2165" y="1311528"/>
            <a:ext cx="568071" cy="402971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15491" y="849249"/>
            <a:ext cx="216027" cy="354329"/>
          </a:xfrm>
          <a:prstGeom prst="rect">
            <a:avLst/>
          </a:prstGeom>
        </p:spPr>
      </p:pic>
      <p:sp>
        <p:nvSpPr>
          <p:cNvPr id="33" name="object 33" descr=""/>
          <p:cNvSpPr/>
          <p:nvPr/>
        </p:nvSpPr>
        <p:spPr>
          <a:xfrm>
            <a:off x="1501266" y="749173"/>
            <a:ext cx="125095" cy="330200"/>
          </a:xfrm>
          <a:custGeom>
            <a:avLst/>
            <a:gdLst/>
            <a:ahLst/>
            <a:cxnLst/>
            <a:rect l="l" t="t" r="r" b="b"/>
            <a:pathLst>
              <a:path w="125094" h="330200">
                <a:moveTo>
                  <a:pt x="118999" y="308610"/>
                </a:moveTo>
                <a:lnTo>
                  <a:pt x="48768" y="308610"/>
                </a:lnTo>
                <a:lnTo>
                  <a:pt x="51943" y="311150"/>
                </a:lnTo>
                <a:lnTo>
                  <a:pt x="53975" y="312420"/>
                </a:lnTo>
                <a:lnTo>
                  <a:pt x="62611" y="316229"/>
                </a:lnTo>
                <a:lnTo>
                  <a:pt x="62992" y="316229"/>
                </a:lnTo>
                <a:lnTo>
                  <a:pt x="66929" y="318770"/>
                </a:lnTo>
                <a:lnTo>
                  <a:pt x="68580" y="318770"/>
                </a:lnTo>
                <a:lnTo>
                  <a:pt x="77597" y="321310"/>
                </a:lnTo>
                <a:lnTo>
                  <a:pt x="76708" y="321310"/>
                </a:lnTo>
                <a:lnTo>
                  <a:pt x="80645" y="322579"/>
                </a:lnTo>
                <a:lnTo>
                  <a:pt x="82677" y="322579"/>
                </a:lnTo>
                <a:lnTo>
                  <a:pt x="91059" y="325120"/>
                </a:lnTo>
                <a:lnTo>
                  <a:pt x="94107" y="325120"/>
                </a:lnTo>
                <a:lnTo>
                  <a:pt x="99822" y="326389"/>
                </a:lnTo>
                <a:lnTo>
                  <a:pt x="101092" y="326389"/>
                </a:lnTo>
                <a:lnTo>
                  <a:pt x="105029" y="327660"/>
                </a:lnTo>
                <a:lnTo>
                  <a:pt x="106553" y="328929"/>
                </a:lnTo>
                <a:lnTo>
                  <a:pt x="107823" y="328929"/>
                </a:lnTo>
                <a:lnTo>
                  <a:pt x="108585" y="330200"/>
                </a:lnTo>
                <a:lnTo>
                  <a:pt x="119253" y="330200"/>
                </a:lnTo>
                <a:lnTo>
                  <a:pt x="121539" y="327660"/>
                </a:lnTo>
                <a:lnTo>
                  <a:pt x="123952" y="325120"/>
                </a:lnTo>
                <a:lnTo>
                  <a:pt x="125095" y="321310"/>
                </a:lnTo>
                <a:lnTo>
                  <a:pt x="124840" y="318770"/>
                </a:lnTo>
                <a:lnTo>
                  <a:pt x="124756" y="316229"/>
                </a:lnTo>
                <a:lnTo>
                  <a:pt x="124587" y="313689"/>
                </a:lnTo>
                <a:lnTo>
                  <a:pt x="122428" y="311150"/>
                </a:lnTo>
                <a:lnTo>
                  <a:pt x="118999" y="308610"/>
                </a:lnTo>
                <a:close/>
              </a:path>
              <a:path w="125094" h="330200">
                <a:moveTo>
                  <a:pt x="104267" y="327660"/>
                </a:moveTo>
                <a:lnTo>
                  <a:pt x="106426" y="328929"/>
                </a:lnTo>
                <a:lnTo>
                  <a:pt x="104267" y="327660"/>
                </a:lnTo>
                <a:close/>
              </a:path>
              <a:path w="125094" h="330200">
                <a:moveTo>
                  <a:pt x="98425" y="302260"/>
                </a:moveTo>
                <a:lnTo>
                  <a:pt x="39496" y="302260"/>
                </a:lnTo>
                <a:lnTo>
                  <a:pt x="42418" y="303529"/>
                </a:lnTo>
                <a:lnTo>
                  <a:pt x="43053" y="304800"/>
                </a:lnTo>
                <a:lnTo>
                  <a:pt x="49530" y="308610"/>
                </a:lnTo>
                <a:lnTo>
                  <a:pt x="118745" y="308610"/>
                </a:lnTo>
                <a:lnTo>
                  <a:pt x="117094" y="307339"/>
                </a:lnTo>
                <a:lnTo>
                  <a:pt x="114935" y="306070"/>
                </a:lnTo>
                <a:lnTo>
                  <a:pt x="112395" y="306070"/>
                </a:lnTo>
                <a:lnTo>
                  <a:pt x="110871" y="304800"/>
                </a:lnTo>
                <a:lnTo>
                  <a:pt x="107950" y="304800"/>
                </a:lnTo>
                <a:lnTo>
                  <a:pt x="105791" y="303529"/>
                </a:lnTo>
                <a:lnTo>
                  <a:pt x="104140" y="303529"/>
                </a:lnTo>
                <a:lnTo>
                  <a:pt x="98425" y="302260"/>
                </a:lnTo>
                <a:close/>
              </a:path>
              <a:path w="125094" h="330200">
                <a:moveTo>
                  <a:pt x="48641" y="280670"/>
                </a:moveTo>
                <a:lnTo>
                  <a:pt x="19431" y="280670"/>
                </a:lnTo>
                <a:lnTo>
                  <a:pt x="22987" y="285750"/>
                </a:lnTo>
                <a:lnTo>
                  <a:pt x="25527" y="289560"/>
                </a:lnTo>
                <a:lnTo>
                  <a:pt x="26543" y="290829"/>
                </a:lnTo>
                <a:lnTo>
                  <a:pt x="29083" y="293370"/>
                </a:lnTo>
                <a:lnTo>
                  <a:pt x="32258" y="295910"/>
                </a:lnTo>
                <a:lnTo>
                  <a:pt x="34671" y="298450"/>
                </a:lnTo>
                <a:lnTo>
                  <a:pt x="35814" y="299720"/>
                </a:lnTo>
                <a:lnTo>
                  <a:pt x="40132" y="302260"/>
                </a:lnTo>
                <a:lnTo>
                  <a:pt x="98679" y="302260"/>
                </a:lnTo>
                <a:lnTo>
                  <a:pt x="95504" y="300989"/>
                </a:lnTo>
                <a:lnTo>
                  <a:pt x="88646" y="300989"/>
                </a:lnTo>
                <a:lnTo>
                  <a:pt x="84709" y="299720"/>
                </a:lnTo>
                <a:lnTo>
                  <a:pt x="83947" y="298450"/>
                </a:lnTo>
                <a:lnTo>
                  <a:pt x="79438" y="297179"/>
                </a:lnTo>
                <a:lnTo>
                  <a:pt x="76581" y="297179"/>
                </a:lnTo>
                <a:lnTo>
                  <a:pt x="74612" y="295910"/>
                </a:lnTo>
                <a:lnTo>
                  <a:pt x="73025" y="295910"/>
                </a:lnTo>
                <a:lnTo>
                  <a:pt x="66548" y="292100"/>
                </a:lnTo>
                <a:lnTo>
                  <a:pt x="66294" y="292100"/>
                </a:lnTo>
                <a:lnTo>
                  <a:pt x="64389" y="290829"/>
                </a:lnTo>
                <a:lnTo>
                  <a:pt x="64642" y="290829"/>
                </a:lnTo>
                <a:lnTo>
                  <a:pt x="62992" y="289560"/>
                </a:lnTo>
                <a:lnTo>
                  <a:pt x="62357" y="289560"/>
                </a:lnTo>
                <a:lnTo>
                  <a:pt x="57499" y="285750"/>
                </a:lnTo>
                <a:lnTo>
                  <a:pt x="56388" y="285750"/>
                </a:lnTo>
                <a:lnTo>
                  <a:pt x="53467" y="283210"/>
                </a:lnTo>
                <a:lnTo>
                  <a:pt x="52959" y="283210"/>
                </a:lnTo>
                <a:lnTo>
                  <a:pt x="48641" y="280670"/>
                </a:lnTo>
                <a:close/>
              </a:path>
              <a:path w="125094" h="330200">
                <a:moveTo>
                  <a:pt x="86741" y="299720"/>
                </a:moveTo>
                <a:lnTo>
                  <a:pt x="88646" y="300989"/>
                </a:lnTo>
                <a:lnTo>
                  <a:pt x="94996" y="300989"/>
                </a:lnTo>
                <a:lnTo>
                  <a:pt x="86741" y="299720"/>
                </a:lnTo>
                <a:close/>
              </a:path>
              <a:path w="125094" h="330200">
                <a:moveTo>
                  <a:pt x="74930" y="295910"/>
                </a:moveTo>
                <a:lnTo>
                  <a:pt x="76581" y="297179"/>
                </a:lnTo>
                <a:lnTo>
                  <a:pt x="79438" y="297179"/>
                </a:lnTo>
                <a:lnTo>
                  <a:pt x="74930" y="295910"/>
                </a:lnTo>
                <a:close/>
              </a:path>
              <a:path w="125094" h="330200">
                <a:moveTo>
                  <a:pt x="72644" y="294639"/>
                </a:moveTo>
                <a:lnTo>
                  <a:pt x="73025" y="295910"/>
                </a:lnTo>
                <a:lnTo>
                  <a:pt x="74612" y="295910"/>
                </a:lnTo>
                <a:lnTo>
                  <a:pt x="72644" y="294639"/>
                </a:lnTo>
                <a:close/>
              </a:path>
              <a:path w="125094" h="330200">
                <a:moveTo>
                  <a:pt x="64389" y="290829"/>
                </a:moveTo>
                <a:lnTo>
                  <a:pt x="66294" y="292100"/>
                </a:lnTo>
                <a:lnTo>
                  <a:pt x="65468" y="291464"/>
                </a:lnTo>
                <a:lnTo>
                  <a:pt x="64389" y="290829"/>
                </a:lnTo>
                <a:close/>
              </a:path>
              <a:path w="125094" h="330200">
                <a:moveTo>
                  <a:pt x="65468" y="291464"/>
                </a:moveTo>
                <a:lnTo>
                  <a:pt x="66294" y="292100"/>
                </a:lnTo>
                <a:lnTo>
                  <a:pt x="66548" y="292100"/>
                </a:lnTo>
                <a:lnTo>
                  <a:pt x="65468" y="291464"/>
                </a:lnTo>
                <a:close/>
              </a:path>
              <a:path w="125094" h="330200">
                <a:moveTo>
                  <a:pt x="64642" y="290829"/>
                </a:moveTo>
                <a:lnTo>
                  <a:pt x="64389" y="290829"/>
                </a:lnTo>
                <a:lnTo>
                  <a:pt x="65468" y="291464"/>
                </a:lnTo>
                <a:lnTo>
                  <a:pt x="64642" y="290829"/>
                </a:lnTo>
                <a:close/>
              </a:path>
              <a:path w="125094" h="330200">
                <a:moveTo>
                  <a:pt x="55880" y="284479"/>
                </a:moveTo>
                <a:lnTo>
                  <a:pt x="56388" y="285750"/>
                </a:lnTo>
                <a:lnTo>
                  <a:pt x="57499" y="285750"/>
                </a:lnTo>
                <a:lnTo>
                  <a:pt x="55880" y="284479"/>
                </a:lnTo>
                <a:close/>
              </a:path>
              <a:path w="125094" h="330200">
                <a:moveTo>
                  <a:pt x="3810" y="160020"/>
                </a:moveTo>
                <a:lnTo>
                  <a:pt x="1651" y="175260"/>
                </a:lnTo>
                <a:lnTo>
                  <a:pt x="1524" y="176529"/>
                </a:lnTo>
                <a:lnTo>
                  <a:pt x="1079" y="184150"/>
                </a:lnTo>
                <a:lnTo>
                  <a:pt x="508" y="195579"/>
                </a:lnTo>
                <a:lnTo>
                  <a:pt x="381" y="196850"/>
                </a:lnTo>
                <a:lnTo>
                  <a:pt x="381" y="201929"/>
                </a:lnTo>
                <a:lnTo>
                  <a:pt x="0" y="214629"/>
                </a:lnTo>
                <a:lnTo>
                  <a:pt x="0" y="220979"/>
                </a:lnTo>
                <a:lnTo>
                  <a:pt x="1143" y="231139"/>
                </a:lnTo>
                <a:lnTo>
                  <a:pt x="1143" y="232410"/>
                </a:lnTo>
                <a:lnTo>
                  <a:pt x="1905" y="236220"/>
                </a:lnTo>
                <a:lnTo>
                  <a:pt x="2032" y="237489"/>
                </a:lnTo>
                <a:lnTo>
                  <a:pt x="4571" y="247650"/>
                </a:lnTo>
                <a:lnTo>
                  <a:pt x="4953" y="248920"/>
                </a:lnTo>
                <a:lnTo>
                  <a:pt x="6450" y="253012"/>
                </a:lnTo>
                <a:lnTo>
                  <a:pt x="9525" y="261620"/>
                </a:lnTo>
                <a:lnTo>
                  <a:pt x="11684" y="266700"/>
                </a:lnTo>
                <a:lnTo>
                  <a:pt x="11811" y="266700"/>
                </a:lnTo>
                <a:lnTo>
                  <a:pt x="16129" y="275589"/>
                </a:lnTo>
                <a:lnTo>
                  <a:pt x="17018" y="276860"/>
                </a:lnTo>
                <a:lnTo>
                  <a:pt x="19558" y="280670"/>
                </a:lnTo>
                <a:lnTo>
                  <a:pt x="49784" y="280670"/>
                </a:lnTo>
                <a:lnTo>
                  <a:pt x="48514" y="279400"/>
                </a:lnTo>
                <a:lnTo>
                  <a:pt x="47879" y="279400"/>
                </a:lnTo>
                <a:lnTo>
                  <a:pt x="44068" y="275589"/>
                </a:lnTo>
                <a:lnTo>
                  <a:pt x="42799" y="274320"/>
                </a:lnTo>
                <a:lnTo>
                  <a:pt x="41783" y="273050"/>
                </a:lnTo>
                <a:lnTo>
                  <a:pt x="42037" y="273050"/>
                </a:lnTo>
                <a:lnTo>
                  <a:pt x="38481" y="267970"/>
                </a:lnTo>
                <a:lnTo>
                  <a:pt x="35814" y="264160"/>
                </a:lnTo>
                <a:lnTo>
                  <a:pt x="36086" y="264160"/>
                </a:lnTo>
                <a:lnTo>
                  <a:pt x="32385" y="256539"/>
                </a:lnTo>
                <a:lnTo>
                  <a:pt x="31242" y="254000"/>
                </a:lnTo>
                <a:lnTo>
                  <a:pt x="31115" y="254000"/>
                </a:lnTo>
                <a:lnTo>
                  <a:pt x="30719" y="253012"/>
                </a:lnTo>
                <a:lnTo>
                  <a:pt x="30643" y="252729"/>
                </a:lnTo>
                <a:lnTo>
                  <a:pt x="27813" y="245110"/>
                </a:lnTo>
                <a:lnTo>
                  <a:pt x="26289" y="241300"/>
                </a:lnTo>
                <a:lnTo>
                  <a:pt x="26670" y="241300"/>
                </a:lnTo>
                <a:lnTo>
                  <a:pt x="24130" y="232410"/>
                </a:lnTo>
                <a:lnTo>
                  <a:pt x="24257" y="232410"/>
                </a:lnTo>
                <a:lnTo>
                  <a:pt x="23621" y="228600"/>
                </a:lnTo>
                <a:lnTo>
                  <a:pt x="22733" y="219710"/>
                </a:lnTo>
                <a:lnTo>
                  <a:pt x="22606" y="219710"/>
                </a:lnTo>
                <a:lnTo>
                  <a:pt x="22606" y="214629"/>
                </a:lnTo>
                <a:lnTo>
                  <a:pt x="22987" y="201929"/>
                </a:lnTo>
                <a:lnTo>
                  <a:pt x="22936" y="195579"/>
                </a:lnTo>
                <a:lnTo>
                  <a:pt x="23621" y="184150"/>
                </a:lnTo>
                <a:lnTo>
                  <a:pt x="23876" y="177800"/>
                </a:lnTo>
                <a:lnTo>
                  <a:pt x="24055" y="177800"/>
                </a:lnTo>
                <a:lnTo>
                  <a:pt x="26035" y="163829"/>
                </a:lnTo>
                <a:lnTo>
                  <a:pt x="26289" y="161289"/>
                </a:lnTo>
                <a:lnTo>
                  <a:pt x="3810" y="161289"/>
                </a:lnTo>
                <a:lnTo>
                  <a:pt x="3810" y="160020"/>
                </a:lnTo>
                <a:close/>
              </a:path>
              <a:path w="125094" h="330200">
                <a:moveTo>
                  <a:pt x="47244" y="278129"/>
                </a:moveTo>
                <a:lnTo>
                  <a:pt x="47879" y="279400"/>
                </a:lnTo>
                <a:lnTo>
                  <a:pt x="48514" y="279400"/>
                </a:lnTo>
                <a:lnTo>
                  <a:pt x="47244" y="278129"/>
                </a:lnTo>
                <a:close/>
              </a:path>
              <a:path w="125094" h="330200">
                <a:moveTo>
                  <a:pt x="42799" y="274320"/>
                </a:moveTo>
                <a:lnTo>
                  <a:pt x="43942" y="275589"/>
                </a:lnTo>
                <a:lnTo>
                  <a:pt x="43222" y="274743"/>
                </a:lnTo>
                <a:lnTo>
                  <a:pt x="42799" y="274320"/>
                </a:lnTo>
                <a:close/>
              </a:path>
              <a:path w="125094" h="330200">
                <a:moveTo>
                  <a:pt x="43222" y="274743"/>
                </a:moveTo>
                <a:lnTo>
                  <a:pt x="43942" y="275589"/>
                </a:lnTo>
                <a:lnTo>
                  <a:pt x="43222" y="274743"/>
                </a:lnTo>
                <a:close/>
              </a:path>
              <a:path w="125094" h="330200">
                <a:moveTo>
                  <a:pt x="42862" y="274320"/>
                </a:moveTo>
                <a:lnTo>
                  <a:pt x="43222" y="274743"/>
                </a:lnTo>
                <a:lnTo>
                  <a:pt x="42862" y="274320"/>
                </a:lnTo>
                <a:close/>
              </a:path>
              <a:path w="125094" h="330200">
                <a:moveTo>
                  <a:pt x="36086" y="264160"/>
                </a:moveTo>
                <a:lnTo>
                  <a:pt x="35814" y="264160"/>
                </a:lnTo>
                <a:lnTo>
                  <a:pt x="36703" y="265429"/>
                </a:lnTo>
                <a:lnTo>
                  <a:pt x="36086" y="264160"/>
                </a:lnTo>
                <a:close/>
              </a:path>
              <a:path w="125094" h="330200">
                <a:moveTo>
                  <a:pt x="30607" y="252729"/>
                </a:moveTo>
                <a:lnTo>
                  <a:pt x="31115" y="254000"/>
                </a:lnTo>
                <a:lnTo>
                  <a:pt x="30748" y="253012"/>
                </a:lnTo>
                <a:lnTo>
                  <a:pt x="30607" y="252729"/>
                </a:lnTo>
                <a:close/>
              </a:path>
              <a:path w="125094" h="330200">
                <a:moveTo>
                  <a:pt x="30748" y="253012"/>
                </a:moveTo>
                <a:lnTo>
                  <a:pt x="31115" y="254000"/>
                </a:lnTo>
                <a:lnTo>
                  <a:pt x="31242" y="254000"/>
                </a:lnTo>
                <a:lnTo>
                  <a:pt x="30748" y="253012"/>
                </a:lnTo>
                <a:close/>
              </a:path>
              <a:path w="125094" h="330200">
                <a:moveTo>
                  <a:pt x="30643" y="252729"/>
                </a:moveTo>
                <a:lnTo>
                  <a:pt x="30748" y="253012"/>
                </a:lnTo>
                <a:lnTo>
                  <a:pt x="30643" y="252729"/>
                </a:lnTo>
                <a:close/>
              </a:path>
              <a:path w="125094" h="330200">
                <a:moveTo>
                  <a:pt x="22606" y="218439"/>
                </a:moveTo>
                <a:lnTo>
                  <a:pt x="22606" y="219710"/>
                </a:lnTo>
                <a:lnTo>
                  <a:pt x="22733" y="219710"/>
                </a:lnTo>
                <a:lnTo>
                  <a:pt x="22606" y="218439"/>
                </a:lnTo>
                <a:close/>
              </a:path>
              <a:path w="125094" h="330200">
                <a:moveTo>
                  <a:pt x="24055" y="177800"/>
                </a:moveTo>
                <a:lnTo>
                  <a:pt x="23876" y="177800"/>
                </a:lnTo>
                <a:lnTo>
                  <a:pt x="23876" y="179070"/>
                </a:lnTo>
                <a:lnTo>
                  <a:pt x="24055" y="177800"/>
                </a:lnTo>
                <a:close/>
              </a:path>
              <a:path w="125094" h="330200">
                <a:moveTo>
                  <a:pt x="97282" y="19050"/>
                </a:moveTo>
                <a:lnTo>
                  <a:pt x="61214" y="19050"/>
                </a:lnTo>
                <a:lnTo>
                  <a:pt x="58546" y="21589"/>
                </a:lnTo>
                <a:lnTo>
                  <a:pt x="52451" y="29210"/>
                </a:lnTo>
                <a:lnTo>
                  <a:pt x="52070" y="29210"/>
                </a:lnTo>
                <a:lnTo>
                  <a:pt x="49911" y="31750"/>
                </a:lnTo>
                <a:lnTo>
                  <a:pt x="45085" y="40639"/>
                </a:lnTo>
                <a:lnTo>
                  <a:pt x="43180" y="43179"/>
                </a:lnTo>
                <a:lnTo>
                  <a:pt x="38862" y="50800"/>
                </a:lnTo>
                <a:lnTo>
                  <a:pt x="38100" y="52070"/>
                </a:lnTo>
                <a:lnTo>
                  <a:pt x="36576" y="55879"/>
                </a:lnTo>
                <a:lnTo>
                  <a:pt x="36957" y="55879"/>
                </a:lnTo>
                <a:lnTo>
                  <a:pt x="32131" y="66039"/>
                </a:lnTo>
                <a:lnTo>
                  <a:pt x="29845" y="71120"/>
                </a:lnTo>
                <a:lnTo>
                  <a:pt x="29591" y="71120"/>
                </a:lnTo>
                <a:lnTo>
                  <a:pt x="24511" y="85089"/>
                </a:lnTo>
                <a:lnTo>
                  <a:pt x="24638" y="85089"/>
                </a:lnTo>
                <a:lnTo>
                  <a:pt x="22479" y="90170"/>
                </a:lnTo>
                <a:lnTo>
                  <a:pt x="22225" y="90170"/>
                </a:lnTo>
                <a:lnTo>
                  <a:pt x="17526" y="104139"/>
                </a:lnTo>
                <a:lnTo>
                  <a:pt x="15621" y="109220"/>
                </a:lnTo>
                <a:lnTo>
                  <a:pt x="11938" y="120650"/>
                </a:lnTo>
                <a:lnTo>
                  <a:pt x="11811" y="120650"/>
                </a:lnTo>
                <a:lnTo>
                  <a:pt x="10414" y="125729"/>
                </a:lnTo>
                <a:lnTo>
                  <a:pt x="10287" y="125729"/>
                </a:lnTo>
                <a:lnTo>
                  <a:pt x="7493" y="137160"/>
                </a:lnTo>
                <a:lnTo>
                  <a:pt x="6731" y="142239"/>
                </a:lnTo>
                <a:lnTo>
                  <a:pt x="6858" y="142239"/>
                </a:lnTo>
                <a:lnTo>
                  <a:pt x="4699" y="153670"/>
                </a:lnTo>
                <a:lnTo>
                  <a:pt x="4571" y="154939"/>
                </a:lnTo>
                <a:lnTo>
                  <a:pt x="3810" y="161289"/>
                </a:lnTo>
                <a:lnTo>
                  <a:pt x="26289" y="161289"/>
                </a:lnTo>
                <a:lnTo>
                  <a:pt x="26670" y="157479"/>
                </a:lnTo>
                <a:lnTo>
                  <a:pt x="28829" y="146050"/>
                </a:lnTo>
                <a:lnTo>
                  <a:pt x="28829" y="144779"/>
                </a:lnTo>
                <a:lnTo>
                  <a:pt x="29464" y="139700"/>
                </a:lnTo>
                <a:lnTo>
                  <a:pt x="29683" y="139700"/>
                </a:lnTo>
                <a:lnTo>
                  <a:pt x="33146" y="127000"/>
                </a:lnTo>
                <a:lnTo>
                  <a:pt x="36576" y="115570"/>
                </a:lnTo>
                <a:lnTo>
                  <a:pt x="36449" y="115570"/>
                </a:lnTo>
                <a:lnTo>
                  <a:pt x="38227" y="110489"/>
                </a:lnTo>
                <a:lnTo>
                  <a:pt x="38654" y="110489"/>
                </a:lnTo>
                <a:lnTo>
                  <a:pt x="42926" y="97789"/>
                </a:lnTo>
                <a:lnTo>
                  <a:pt x="42799" y="97789"/>
                </a:lnTo>
                <a:lnTo>
                  <a:pt x="44831" y="92710"/>
                </a:lnTo>
                <a:lnTo>
                  <a:pt x="44958" y="92710"/>
                </a:lnTo>
                <a:lnTo>
                  <a:pt x="49911" y="78739"/>
                </a:lnTo>
                <a:lnTo>
                  <a:pt x="49784" y="78739"/>
                </a:lnTo>
                <a:lnTo>
                  <a:pt x="51943" y="73660"/>
                </a:lnTo>
                <a:lnTo>
                  <a:pt x="52149" y="73660"/>
                </a:lnTo>
                <a:lnTo>
                  <a:pt x="56261" y="64770"/>
                </a:lnTo>
                <a:lnTo>
                  <a:pt x="56769" y="63500"/>
                </a:lnTo>
                <a:lnTo>
                  <a:pt x="58166" y="59689"/>
                </a:lnTo>
                <a:lnTo>
                  <a:pt x="58716" y="59689"/>
                </a:lnTo>
                <a:lnTo>
                  <a:pt x="61595" y="54610"/>
                </a:lnTo>
                <a:lnTo>
                  <a:pt x="63500" y="50800"/>
                </a:lnTo>
                <a:lnTo>
                  <a:pt x="63246" y="50800"/>
                </a:lnTo>
                <a:lnTo>
                  <a:pt x="67564" y="43179"/>
                </a:lnTo>
                <a:lnTo>
                  <a:pt x="68029" y="43179"/>
                </a:lnTo>
                <a:lnTo>
                  <a:pt x="69469" y="40639"/>
                </a:lnTo>
                <a:lnTo>
                  <a:pt x="69850" y="40639"/>
                </a:lnTo>
                <a:lnTo>
                  <a:pt x="73914" y="35560"/>
                </a:lnTo>
                <a:lnTo>
                  <a:pt x="73279" y="35560"/>
                </a:lnTo>
                <a:lnTo>
                  <a:pt x="75692" y="33020"/>
                </a:lnTo>
                <a:lnTo>
                  <a:pt x="75565" y="33020"/>
                </a:lnTo>
                <a:lnTo>
                  <a:pt x="80899" y="27939"/>
                </a:lnTo>
                <a:lnTo>
                  <a:pt x="81153" y="27939"/>
                </a:lnTo>
                <a:lnTo>
                  <a:pt x="82041" y="26670"/>
                </a:lnTo>
                <a:lnTo>
                  <a:pt x="81661" y="26670"/>
                </a:lnTo>
                <a:lnTo>
                  <a:pt x="82931" y="25400"/>
                </a:lnTo>
                <a:lnTo>
                  <a:pt x="83185" y="25400"/>
                </a:lnTo>
                <a:lnTo>
                  <a:pt x="86233" y="22860"/>
                </a:lnTo>
                <a:lnTo>
                  <a:pt x="86741" y="22860"/>
                </a:lnTo>
                <a:lnTo>
                  <a:pt x="87926" y="22013"/>
                </a:lnTo>
                <a:lnTo>
                  <a:pt x="88455" y="21589"/>
                </a:lnTo>
                <a:lnTo>
                  <a:pt x="86106" y="21589"/>
                </a:lnTo>
                <a:lnTo>
                  <a:pt x="90043" y="20320"/>
                </a:lnTo>
                <a:lnTo>
                  <a:pt x="94932" y="20320"/>
                </a:lnTo>
                <a:lnTo>
                  <a:pt x="97282" y="19050"/>
                </a:lnTo>
                <a:close/>
              </a:path>
              <a:path w="125094" h="330200">
                <a:moveTo>
                  <a:pt x="29683" y="139700"/>
                </a:moveTo>
                <a:lnTo>
                  <a:pt x="29464" y="139700"/>
                </a:lnTo>
                <a:lnTo>
                  <a:pt x="29337" y="140970"/>
                </a:lnTo>
                <a:lnTo>
                  <a:pt x="29683" y="139700"/>
                </a:lnTo>
                <a:close/>
              </a:path>
              <a:path w="125094" h="330200">
                <a:moveTo>
                  <a:pt x="38654" y="110489"/>
                </a:moveTo>
                <a:lnTo>
                  <a:pt x="38227" y="110489"/>
                </a:lnTo>
                <a:lnTo>
                  <a:pt x="38227" y="111760"/>
                </a:lnTo>
                <a:lnTo>
                  <a:pt x="38654" y="110489"/>
                </a:lnTo>
                <a:close/>
              </a:path>
              <a:path w="125094" h="330200">
                <a:moveTo>
                  <a:pt x="52149" y="73660"/>
                </a:moveTo>
                <a:lnTo>
                  <a:pt x="51943" y="73660"/>
                </a:lnTo>
                <a:lnTo>
                  <a:pt x="51562" y="74929"/>
                </a:lnTo>
                <a:lnTo>
                  <a:pt x="52149" y="73660"/>
                </a:lnTo>
                <a:close/>
              </a:path>
              <a:path w="125094" h="330200">
                <a:moveTo>
                  <a:pt x="58716" y="59689"/>
                </a:moveTo>
                <a:lnTo>
                  <a:pt x="58166" y="59689"/>
                </a:lnTo>
                <a:lnTo>
                  <a:pt x="57277" y="62229"/>
                </a:lnTo>
                <a:lnTo>
                  <a:pt x="58716" y="59689"/>
                </a:lnTo>
                <a:close/>
              </a:path>
              <a:path w="125094" h="330200">
                <a:moveTo>
                  <a:pt x="68029" y="43179"/>
                </a:moveTo>
                <a:lnTo>
                  <a:pt x="67564" y="43179"/>
                </a:lnTo>
                <a:lnTo>
                  <a:pt x="67310" y="44450"/>
                </a:lnTo>
                <a:lnTo>
                  <a:pt x="68029" y="43179"/>
                </a:lnTo>
                <a:close/>
              </a:path>
              <a:path w="125094" h="330200">
                <a:moveTo>
                  <a:pt x="69850" y="40639"/>
                </a:moveTo>
                <a:lnTo>
                  <a:pt x="69469" y="40639"/>
                </a:lnTo>
                <a:lnTo>
                  <a:pt x="68834" y="41910"/>
                </a:lnTo>
                <a:lnTo>
                  <a:pt x="69850" y="40639"/>
                </a:lnTo>
                <a:close/>
              </a:path>
              <a:path w="125094" h="330200">
                <a:moveTo>
                  <a:pt x="82931" y="25400"/>
                </a:moveTo>
                <a:lnTo>
                  <a:pt x="81661" y="26670"/>
                </a:lnTo>
                <a:lnTo>
                  <a:pt x="82575" y="25908"/>
                </a:lnTo>
                <a:lnTo>
                  <a:pt x="82931" y="25400"/>
                </a:lnTo>
                <a:close/>
              </a:path>
              <a:path w="125094" h="330200">
                <a:moveTo>
                  <a:pt x="82575" y="25908"/>
                </a:moveTo>
                <a:lnTo>
                  <a:pt x="81661" y="26670"/>
                </a:lnTo>
                <a:lnTo>
                  <a:pt x="82041" y="26670"/>
                </a:lnTo>
                <a:lnTo>
                  <a:pt x="82575" y="25908"/>
                </a:lnTo>
                <a:close/>
              </a:path>
              <a:path w="125094" h="330200">
                <a:moveTo>
                  <a:pt x="83185" y="25400"/>
                </a:moveTo>
                <a:lnTo>
                  <a:pt x="82931" y="25400"/>
                </a:lnTo>
                <a:lnTo>
                  <a:pt x="82575" y="25908"/>
                </a:lnTo>
                <a:lnTo>
                  <a:pt x="83185" y="25400"/>
                </a:lnTo>
                <a:close/>
              </a:path>
              <a:path w="125094" h="330200">
                <a:moveTo>
                  <a:pt x="88519" y="21589"/>
                </a:moveTo>
                <a:lnTo>
                  <a:pt x="87926" y="22013"/>
                </a:lnTo>
                <a:lnTo>
                  <a:pt x="86868" y="22860"/>
                </a:lnTo>
                <a:lnTo>
                  <a:pt x="88519" y="21589"/>
                </a:lnTo>
                <a:close/>
              </a:path>
              <a:path w="125094" h="330200">
                <a:moveTo>
                  <a:pt x="90043" y="20320"/>
                </a:moveTo>
                <a:lnTo>
                  <a:pt x="86106" y="21589"/>
                </a:lnTo>
                <a:lnTo>
                  <a:pt x="88455" y="21589"/>
                </a:lnTo>
                <a:lnTo>
                  <a:pt x="90043" y="20320"/>
                </a:lnTo>
                <a:close/>
              </a:path>
              <a:path w="125094" h="330200">
                <a:moveTo>
                  <a:pt x="94932" y="20320"/>
                </a:moveTo>
                <a:lnTo>
                  <a:pt x="90043" y="20320"/>
                </a:lnTo>
                <a:lnTo>
                  <a:pt x="88455" y="21589"/>
                </a:lnTo>
                <a:lnTo>
                  <a:pt x="92583" y="21589"/>
                </a:lnTo>
                <a:lnTo>
                  <a:pt x="94932" y="20320"/>
                </a:lnTo>
                <a:close/>
              </a:path>
              <a:path w="125094" h="330200">
                <a:moveTo>
                  <a:pt x="88646" y="2539"/>
                </a:moveTo>
                <a:lnTo>
                  <a:pt x="82169" y="2539"/>
                </a:lnTo>
                <a:lnTo>
                  <a:pt x="80391" y="3810"/>
                </a:lnTo>
                <a:lnTo>
                  <a:pt x="76073" y="6350"/>
                </a:lnTo>
                <a:lnTo>
                  <a:pt x="74295" y="7620"/>
                </a:lnTo>
                <a:lnTo>
                  <a:pt x="74041" y="7620"/>
                </a:lnTo>
                <a:lnTo>
                  <a:pt x="69342" y="11429"/>
                </a:lnTo>
                <a:lnTo>
                  <a:pt x="68580" y="11429"/>
                </a:lnTo>
                <a:lnTo>
                  <a:pt x="66675" y="12700"/>
                </a:lnTo>
                <a:lnTo>
                  <a:pt x="60960" y="19050"/>
                </a:lnTo>
                <a:lnTo>
                  <a:pt x="98044" y="19050"/>
                </a:lnTo>
                <a:lnTo>
                  <a:pt x="100838" y="16510"/>
                </a:lnTo>
                <a:lnTo>
                  <a:pt x="102362" y="13970"/>
                </a:lnTo>
                <a:lnTo>
                  <a:pt x="104775" y="10160"/>
                </a:lnTo>
                <a:lnTo>
                  <a:pt x="104140" y="5079"/>
                </a:lnTo>
                <a:lnTo>
                  <a:pt x="86614" y="5079"/>
                </a:lnTo>
                <a:lnTo>
                  <a:pt x="88646" y="2539"/>
                </a:lnTo>
                <a:close/>
              </a:path>
              <a:path w="125094" h="330200">
                <a:moveTo>
                  <a:pt x="97028" y="0"/>
                </a:moveTo>
                <a:lnTo>
                  <a:pt x="91948" y="0"/>
                </a:lnTo>
                <a:lnTo>
                  <a:pt x="88646" y="2539"/>
                </a:lnTo>
                <a:lnTo>
                  <a:pt x="86614" y="5079"/>
                </a:lnTo>
                <a:lnTo>
                  <a:pt x="89789" y="2539"/>
                </a:lnTo>
                <a:lnTo>
                  <a:pt x="100584" y="2539"/>
                </a:lnTo>
                <a:lnTo>
                  <a:pt x="97028" y="0"/>
                </a:lnTo>
                <a:close/>
              </a:path>
              <a:path w="125094" h="330200">
                <a:moveTo>
                  <a:pt x="100584" y="2539"/>
                </a:moveTo>
                <a:lnTo>
                  <a:pt x="89789" y="2539"/>
                </a:lnTo>
                <a:lnTo>
                  <a:pt x="86614" y="5079"/>
                </a:lnTo>
                <a:lnTo>
                  <a:pt x="104140" y="5079"/>
                </a:lnTo>
                <a:lnTo>
                  <a:pt x="100584" y="2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15007" y="841502"/>
            <a:ext cx="276098" cy="281305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3949065" y="2400871"/>
            <a:ext cx="1511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36" name="object 36" descr=""/>
          <p:cNvSpPr txBox="1"/>
          <p:nvPr/>
        </p:nvSpPr>
        <p:spPr>
          <a:xfrm>
            <a:off x="5618479" y="2383091"/>
            <a:ext cx="1511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1170940">
              <a:lnSpc>
                <a:spcPct val="100000"/>
              </a:lnSpc>
              <a:spcBef>
                <a:spcPts val="105"/>
              </a:spcBef>
            </a:pPr>
            <a:r>
              <a:rPr dirty="0"/>
              <a:t>Adam</a:t>
            </a:r>
            <a:r>
              <a:rPr dirty="0" spc="-100"/>
              <a:t> </a:t>
            </a:r>
            <a:r>
              <a:rPr dirty="0"/>
              <a:t>Algorithm</a:t>
            </a:r>
            <a:r>
              <a:rPr dirty="0" spc="-25"/>
              <a:t> </a:t>
            </a:r>
            <a:r>
              <a:rPr dirty="0" spc="-10"/>
              <a:t>Intuition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5020" y="4175302"/>
            <a:ext cx="933083" cy="10515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9751" y="3941711"/>
            <a:ext cx="821607" cy="100203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962025" y="809497"/>
            <a:ext cx="2482850" cy="2153285"/>
          </a:xfrm>
          <a:custGeom>
            <a:avLst/>
            <a:gdLst/>
            <a:ahLst/>
            <a:cxnLst/>
            <a:rect l="l" t="t" r="r" b="b"/>
            <a:pathLst>
              <a:path w="2482850" h="2153285">
                <a:moveTo>
                  <a:pt x="2482342" y="1981327"/>
                </a:moveTo>
                <a:lnTo>
                  <a:pt x="2449677" y="1962277"/>
                </a:lnTo>
                <a:lnTo>
                  <a:pt x="2339721" y="1898142"/>
                </a:lnTo>
                <a:lnTo>
                  <a:pt x="2332596" y="1895754"/>
                </a:lnTo>
                <a:lnTo>
                  <a:pt x="2325319" y="1896237"/>
                </a:lnTo>
                <a:lnTo>
                  <a:pt x="2318728" y="1899399"/>
                </a:lnTo>
                <a:lnTo>
                  <a:pt x="2313686" y="1905000"/>
                </a:lnTo>
                <a:lnTo>
                  <a:pt x="2311285" y="1912200"/>
                </a:lnTo>
                <a:lnTo>
                  <a:pt x="2311768" y="1919516"/>
                </a:lnTo>
                <a:lnTo>
                  <a:pt x="2314930" y="1926120"/>
                </a:lnTo>
                <a:lnTo>
                  <a:pt x="2320544" y="1931162"/>
                </a:lnTo>
                <a:lnTo>
                  <a:pt x="2373871" y="1962277"/>
                </a:lnTo>
                <a:lnTo>
                  <a:pt x="161925" y="1962277"/>
                </a:lnTo>
                <a:lnTo>
                  <a:pt x="161925" y="108381"/>
                </a:lnTo>
                <a:lnTo>
                  <a:pt x="193090" y="161798"/>
                </a:lnTo>
                <a:lnTo>
                  <a:pt x="198120" y="167411"/>
                </a:lnTo>
                <a:lnTo>
                  <a:pt x="204698" y="170561"/>
                </a:lnTo>
                <a:lnTo>
                  <a:pt x="211988" y="171056"/>
                </a:lnTo>
                <a:lnTo>
                  <a:pt x="219151" y="168656"/>
                </a:lnTo>
                <a:lnTo>
                  <a:pt x="224790" y="163614"/>
                </a:lnTo>
                <a:lnTo>
                  <a:pt x="227965" y="157010"/>
                </a:lnTo>
                <a:lnTo>
                  <a:pt x="228447" y="149694"/>
                </a:lnTo>
                <a:lnTo>
                  <a:pt x="226009" y="142494"/>
                </a:lnTo>
                <a:lnTo>
                  <a:pt x="164947" y="37846"/>
                </a:lnTo>
                <a:lnTo>
                  <a:pt x="142875" y="0"/>
                </a:lnTo>
                <a:lnTo>
                  <a:pt x="59740" y="142494"/>
                </a:lnTo>
                <a:lnTo>
                  <a:pt x="57289" y="149694"/>
                </a:lnTo>
                <a:lnTo>
                  <a:pt x="57772" y="157010"/>
                </a:lnTo>
                <a:lnTo>
                  <a:pt x="60947" y="163614"/>
                </a:lnTo>
                <a:lnTo>
                  <a:pt x="66598" y="168656"/>
                </a:lnTo>
                <a:lnTo>
                  <a:pt x="73748" y="171056"/>
                </a:lnTo>
                <a:lnTo>
                  <a:pt x="81038" y="170561"/>
                </a:lnTo>
                <a:lnTo>
                  <a:pt x="87617" y="167411"/>
                </a:lnTo>
                <a:lnTo>
                  <a:pt x="92659" y="161798"/>
                </a:lnTo>
                <a:lnTo>
                  <a:pt x="123812" y="108381"/>
                </a:lnTo>
                <a:lnTo>
                  <a:pt x="123825" y="37846"/>
                </a:lnTo>
                <a:lnTo>
                  <a:pt x="123825" y="108381"/>
                </a:lnTo>
                <a:lnTo>
                  <a:pt x="123825" y="1962277"/>
                </a:lnTo>
                <a:lnTo>
                  <a:pt x="0" y="1962277"/>
                </a:lnTo>
                <a:lnTo>
                  <a:pt x="0" y="2000377"/>
                </a:lnTo>
                <a:lnTo>
                  <a:pt x="123825" y="2000377"/>
                </a:lnTo>
                <a:lnTo>
                  <a:pt x="123825" y="2153285"/>
                </a:lnTo>
                <a:lnTo>
                  <a:pt x="161925" y="2153285"/>
                </a:lnTo>
                <a:lnTo>
                  <a:pt x="161925" y="2000377"/>
                </a:lnTo>
                <a:lnTo>
                  <a:pt x="2373871" y="2000377"/>
                </a:lnTo>
                <a:lnTo>
                  <a:pt x="2320544" y="2031492"/>
                </a:lnTo>
                <a:lnTo>
                  <a:pt x="2314930" y="2036546"/>
                </a:lnTo>
                <a:lnTo>
                  <a:pt x="2311768" y="2043150"/>
                </a:lnTo>
                <a:lnTo>
                  <a:pt x="2311285" y="2050465"/>
                </a:lnTo>
                <a:lnTo>
                  <a:pt x="2313686" y="2057654"/>
                </a:lnTo>
                <a:lnTo>
                  <a:pt x="2318728" y="2063267"/>
                </a:lnTo>
                <a:lnTo>
                  <a:pt x="2325319" y="2066417"/>
                </a:lnTo>
                <a:lnTo>
                  <a:pt x="2332596" y="2066912"/>
                </a:lnTo>
                <a:lnTo>
                  <a:pt x="2339721" y="2064512"/>
                </a:lnTo>
                <a:lnTo>
                  <a:pt x="2449677" y="2000377"/>
                </a:lnTo>
                <a:lnTo>
                  <a:pt x="2482342" y="19813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891222" y="2607881"/>
            <a:ext cx="2976245" cy="1614805"/>
          </a:xfrm>
          <a:prstGeom prst="rect">
            <a:avLst/>
          </a:prstGeom>
        </p:spPr>
        <p:txBody>
          <a:bodyPr wrap="square" lIns="0" tIns="227329" rIns="0" bIns="0" rtlCol="0" vert="horz">
            <a:spAutoFit/>
          </a:bodyPr>
          <a:lstStyle/>
          <a:p>
            <a:pPr marL="780415">
              <a:lnSpc>
                <a:spcPct val="100000"/>
              </a:lnSpc>
              <a:spcBef>
                <a:spcPts val="1789"/>
              </a:spcBef>
            </a:pPr>
            <a:r>
              <a:rPr dirty="0" sz="2400" spc="-25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7973" sz="2550" spc="-37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endParaRPr baseline="-17973" sz="2550">
              <a:latin typeface="Cambria Math"/>
              <a:cs typeface="Cambria Math"/>
            </a:endParaRPr>
          </a:p>
          <a:p>
            <a:pPr marL="38100" marR="30480">
              <a:lnSpc>
                <a:spcPct val="104400"/>
              </a:lnSpc>
              <a:spcBef>
                <a:spcPts val="1175"/>
              </a:spcBef>
            </a:pPr>
            <a:r>
              <a:rPr dirty="0" sz="1800">
                <a:latin typeface="Verdana"/>
                <a:cs typeface="Verdana"/>
              </a:rPr>
              <a:t>If </a:t>
            </a:r>
            <a:r>
              <a:rPr dirty="0" sz="18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6460" sz="2025">
                <a:solidFill>
                  <a:srgbClr val="0096FF"/>
                </a:solidFill>
                <a:latin typeface="Cambria Math"/>
                <a:cs typeface="Cambria Math"/>
              </a:rPr>
              <a:t>𝑗</a:t>
            </a:r>
            <a:r>
              <a:rPr dirty="0" baseline="-16460" sz="2025" spc="60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latin typeface="Verdana"/>
                <a:cs typeface="Verdana"/>
              </a:rPr>
              <a:t>(or</a:t>
            </a:r>
            <a:r>
              <a:rPr dirty="0" sz="1800" spc="-55"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800">
                <a:latin typeface="Verdana"/>
                <a:cs typeface="Verdana"/>
              </a:rPr>
              <a:t>)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keeps</a:t>
            </a:r>
            <a:r>
              <a:rPr dirty="0" sz="1800" spc="7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moving </a:t>
            </a:r>
            <a:r>
              <a:rPr dirty="0" sz="1800">
                <a:latin typeface="Verdana"/>
                <a:cs typeface="Verdana"/>
              </a:rPr>
              <a:t>in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same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direction, </a:t>
            </a:r>
            <a:r>
              <a:rPr dirty="0" sz="1800">
                <a:latin typeface="Verdana"/>
                <a:cs typeface="Verdana"/>
              </a:rPr>
              <a:t>increase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r>
              <a:rPr dirty="0" baseline="-16460" sz="2025" spc="-37">
                <a:solidFill>
                  <a:srgbClr val="C00000"/>
                </a:solidFill>
                <a:latin typeface="Cambria Math"/>
                <a:cs typeface="Cambria Math"/>
              </a:rPr>
              <a:t>𝑗</a:t>
            </a:r>
            <a:r>
              <a:rPr dirty="0" sz="1800" spc="-25"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11162" y="1504061"/>
            <a:ext cx="42227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400" spc="-25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7973" sz="2550" spc="-37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endParaRPr baseline="-17973" sz="2550">
              <a:latin typeface="Cambria Math"/>
              <a:cs typeface="Cambria Math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937129" y="1515236"/>
            <a:ext cx="796925" cy="336550"/>
            <a:chOff x="2937129" y="1515236"/>
            <a:chExt cx="796925" cy="336550"/>
          </a:xfrm>
        </p:grpSpPr>
        <p:sp>
          <p:nvSpPr>
            <p:cNvPr id="9" name="object 9" descr=""/>
            <p:cNvSpPr/>
            <p:nvPr/>
          </p:nvSpPr>
          <p:spPr>
            <a:xfrm>
              <a:off x="2937129" y="1533651"/>
              <a:ext cx="796925" cy="318135"/>
            </a:xfrm>
            <a:custGeom>
              <a:avLst/>
              <a:gdLst/>
              <a:ahLst/>
              <a:cxnLst/>
              <a:rect l="l" t="t" r="r" b="b"/>
              <a:pathLst>
                <a:path w="796925" h="318135">
                  <a:moveTo>
                    <a:pt x="695070" y="0"/>
                  </a:moveTo>
                  <a:lnTo>
                    <a:pt x="690625" y="12953"/>
                  </a:lnTo>
                  <a:lnTo>
                    <a:pt x="708981" y="20883"/>
                  </a:lnTo>
                  <a:lnTo>
                    <a:pt x="724788" y="31908"/>
                  </a:lnTo>
                  <a:lnTo>
                    <a:pt x="748665" y="63246"/>
                  </a:lnTo>
                  <a:lnTo>
                    <a:pt x="762777" y="105425"/>
                  </a:lnTo>
                  <a:lnTo>
                    <a:pt x="767460" y="157225"/>
                  </a:lnTo>
                  <a:lnTo>
                    <a:pt x="766292" y="185257"/>
                  </a:lnTo>
                  <a:lnTo>
                    <a:pt x="756906" y="233556"/>
                  </a:lnTo>
                  <a:lnTo>
                    <a:pt x="737997" y="271275"/>
                  </a:lnTo>
                  <a:lnTo>
                    <a:pt x="709231" y="296699"/>
                  </a:lnTo>
                  <a:lnTo>
                    <a:pt x="691133" y="304673"/>
                  </a:lnTo>
                  <a:lnTo>
                    <a:pt x="695070" y="317626"/>
                  </a:lnTo>
                  <a:lnTo>
                    <a:pt x="738425" y="297307"/>
                  </a:lnTo>
                  <a:lnTo>
                    <a:pt x="770255" y="262127"/>
                  </a:lnTo>
                  <a:lnTo>
                    <a:pt x="789860" y="214979"/>
                  </a:lnTo>
                  <a:lnTo>
                    <a:pt x="796417" y="158876"/>
                  </a:lnTo>
                  <a:lnTo>
                    <a:pt x="794775" y="129778"/>
                  </a:lnTo>
                  <a:lnTo>
                    <a:pt x="781683" y="78152"/>
                  </a:lnTo>
                  <a:lnTo>
                    <a:pt x="755703" y="36147"/>
                  </a:lnTo>
                  <a:lnTo>
                    <a:pt x="718123" y="8334"/>
                  </a:lnTo>
                  <a:lnTo>
                    <a:pt x="695070" y="0"/>
                  </a:lnTo>
                  <a:close/>
                </a:path>
                <a:path w="796925" h="318135">
                  <a:moveTo>
                    <a:pt x="101345" y="0"/>
                  </a:moveTo>
                  <a:lnTo>
                    <a:pt x="58086" y="20383"/>
                  </a:lnTo>
                  <a:lnTo>
                    <a:pt x="26162" y="55625"/>
                  </a:lnTo>
                  <a:lnTo>
                    <a:pt x="6556" y="102870"/>
                  </a:lnTo>
                  <a:lnTo>
                    <a:pt x="0" y="158876"/>
                  </a:lnTo>
                  <a:lnTo>
                    <a:pt x="1641" y="188047"/>
                  </a:lnTo>
                  <a:lnTo>
                    <a:pt x="14733" y="239672"/>
                  </a:lnTo>
                  <a:lnTo>
                    <a:pt x="40641" y="281586"/>
                  </a:lnTo>
                  <a:lnTo>
                    <a:pt x="78222" y="309312"/>
                  </a:lnTo>
                  <a:lnTo>
                    <a:pt x="101345" y="317626"/>
                  </a:lnTo>
                  <a:lnTo>
                    <a:pt x="105282" y="304673"/>
                  </a:lnTo>
                  <a:lnTo>
                    <a:pt x="87185" y="296699"/>
                  </a:lnTo>
                  <a:lnTo>
                    <a:pt x="71564" y="285559"/>
                  </a:lnTo>
                  <a:lnTo>
                    <a:pt x="47751" y="253873"/>
                  </a:lnTo>
                  <a:lnTo>
                    <a:pt x="33686" y="210693"/>
                  </a:lnTo>
                  <a:lnTo>
                    <a:pt x="28956" y="157225"/>
                  </a:lnTo>
                  <a:lnTo>
                    <a:pt x="30142" y="130129"/>
                  </a:lnTo>
                  <a:lnTo>
                    <a:pt x="39564" y="83127"/>
                  </a:lnTo>
                  <a:lnTo>
                    <a:pt x="58463" y="46029"/>
                  </a:lnTo>
                  <a:lnTo>
                    <a:pt x="87506" y="20883"/>
                  </a:lnTo>
                  <a:lnTo>
                    <a:pt x="105790" y="12953"/>
                  </a:lnTo>
                  <a:lnTo>
                    <a:pt x="1013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049905" y="1515236"/>
              <a:ext cx="259715" cy="82550"/>
            </a:xfrm>
            <a:custGeom>
              <a:avLst/>
              <a:gdLst/>
              <a:ahLst/>
              <a:cxnLst/>
              <a:rect l="l" t="t" r="r" b="b"/>
              <a:pathLst>
                <a:path w="259714" h="82550">
                  <a:moveTo>
                    <a:pt x="217550" y="0"/>
                  </a:moveTo>
                  <a:lnTo>
                    <a:pt x="208660" y="10033"/>
                  </a:lnTo>
                  <a:lnTo>
                    <a:pt x="235457" y="33274"/>
                  </a:lnTo>
                  <a:lnTo>
                    <a:pt x="0" y="33274"/>
                  </a:lnTo>
                  <a:lnTo>
                    <a:pt x="0" y="49022"/>
                  </a:lnTo>
                  <a:lnTo>
                    <a:pt x="235457" y="49022"/>
                  </a:lnTo>
                  <a:lnTo>
                    <a:pt x="208660" y="72262"/>
                  </a:lnTo>
                  <a:lnTo>
                    <a:pt x="217550" y="82423"/>
                  </a:lnTo>
                  <a:lnTo>
                    <a:pt x="259587" y="45974"/>
                  </a:lnTo>
                  <a:lnTo>
                    <a:pt x="259587" y="36322"/>
                  </a:lnTo>
                  <a:lnTo>
                    <a:pt x="2175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2754376" y="1432305"/>
            <a:ext cx="878205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8450" algn="l"/>
              </a:tabLst>
            </a:pPr>
            <a:r>
              <a:rPr dirty="0" sz="2700" spc="-50">
                <a:latin typeface="Cambria Math"/>
                <a:cs typeface="Cambria Math"/>
              </a:rPr>
              <a:t>𝐽</a:t>
            </a:r>
            <a:r>
              <a:rPr dirty="0" sz="2700">
                <a:latin typeface="Cambria Math"/>
                <a:cs typeface="Cambria Math"/>
              </a:rPr>
              <a:t>	</a:t>
            </a:r>
            <a:r>
              <a:rPr dirty="0" sz="27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2700">
                <a:latin typeface="Cambria Math"/>
                <a:cs typeface="Cambria Math"/>
              </a:rPr>
              <a:t>,</a:t>
            </a:r>
            <a:r>
              <a:rPr dirty="0" sz="2700" spc="-245">
                <a:latin typeface="Cambria Math"/>
                <a:cs typeface="Cambria Math"/>
              </a:rPr>
              <a:t> </a:t>
            </a:r>
            <a:r>
              <a:rPr dirty="0" sz="27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700">
              <a:latin typeface="Cambria Math"/>
              <a:cs typeface="Cambria Math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659001" y="858900"/>
            <a:ext cx="1589405" cy="2223770"/>
            <a:chOff x="1659001" y="858900"/>
            <a:chExt cx="1589405" cy="2223770"/>
          </a:xfrm>
        </p:grpSpPr>
        <p:sp>
          <p:nvSpPr>
            <p:cNvPr id="13" name="object 13" descr=""/>
            <p:cNvSpPr/>
            <p:nvPr/>
          </p:nvSpPr>
          <p:spPr>
            <a:xfrm>
              <a:off x="1671701" y="871600"/>
              <a:ext cx="657225" cy="1876425"/>
            </a:xfrm>
            <a:custGeom>
              <a:avLst/>
              <a:gdLst/>
              <a:ahLst/>
              <a:cxnLst/>
              <a:rect l="l" t="t" r="r" b="b"/>
              <a:pathLst>
                <a:path w="657225" h="1876425">
                  <a:moveTo>
                    <a:pt x="238125" y="990600"/>
                  </a:moveTo>
                  <a:lnTo>
                    <a:pt x="242002" y="930359"/>
                  </a:lnTo>
                  <a:lnTo>
                    <a:pt x="252804" y="878061"/>
                  </a:lnTo>
                  <a:lnTo>
                    <a:pt x="269287" y="836834"/>
                  </a:lnTo>
                  <a:lnTo>
                    <a:pt x="314325" y="800100"/>
                  </a:lnTo>
                  <a:lnTo>
                    <a:pt x="338392" y="809804"/>
                  </a:lnTo>
                  <a:lnTo>
                    <a:pt x="359307" y="836834"/>
                  </a:lnTo>
                  <a:lnTo>
                    <a:pt x="375809" y="878061"/>
                  </a:lnTo>
                  <a:lnTo>
                    <a:pt x="386635" y="930359"/>
                  </a:lnTo>
                  <a:lnTo>
                    <a:pt x="390525" y="990600"/>
                  </a:lnTo>
                  <a:lnTo>
                    <a:pt x="386635" y="1050791"/>
                  </a:lnTo>
                  <a:lnTo>
                    <a:pt x="375809" y="1103083"/>
                  </a:lnTo>
                  <a:lnTo>
                    <a:pt x="359307" y="1144328"/>
                  </a:lnTo>
                  <a:lnTo>
                    <a:pt x="338392" y="1171382"/>
                  </a:lnTo>
                  <a:lnTo>
                    <a:pt x="314325" y="1181100"/>
                  </a:lnTo>
                  <a:lnTo>
                    <a:pt x="290209" y="1171382"/>
                  </a:lnTo>
                  <a:lnTo>
                    <a:pt x="269287" y="1144328"/>
                  </a:lnTo>
                  <a:lnTo>
                    <a:pt x="252804" y="1103083"/>
                  </a:lnTo>
                  <a:lnTo>
                    <a:pt x="242002" y="1050791"/>
                  </a:lnTo>
                  <a:lnTo>
                    <a:pt x="238125" y="990600"/>
                  </a:lnTo>
                  <a:close/>
                </a:path>
                <a:path w="657225" h="1876425">
                  <a:moveTo>
                    <a:pt x="133350" y="1004824"/>
                  </a:moveTo>
                  <a:lnTo>
                    <a:pt x="135155" y="937953"/>
                  </a:lnTo>
                  <a:lnTo>
                    <a:pt x="140400" y="874137"/>
                  </a:lnTo>
                  <a:lnTo>
                    <a:pt x="148828" y="814072"/>
                  </a:lnTo>
                  <a:lnTo>
                    <a:pt x="160181" y="758458"/>
                  </a:lnTo>
                  <a:lnTo>
                    <a:pt x="174202" y="707994"/>
                  </a:lnTo>
                  <a:lnTo>
                    <a:pt x="190635" y="663377"/>
                  </a:lnTo>
                  <a:lnTo>
                    <a:pt x="209222" y="625305"/>
                  </a:lnTo>
                  <a:lnTo>
                    <a:pt x="251832" y="571595"/>
                  </a:lnTo>
                  <a:lnTo>
                    <a:pt x="299974" y="552450"/>
                  </a:lnTo>
                  <a:lnTo>
                    <a:pt x="324610" y="557352"/>
                  </a:lnTo>
                  <a:lnTo>
                    <a:pt x="370263" y="594479"/>
                  </a:lnTo>
                  <a:lnTo>
                    <a:pt x="409367" y="663377"/>
                  </a:lnTo>
                  <a:lnTo>
                    <a:pt x="425817" y="707994"/>
                  </a:lnTo>
                  <a:lnTo>
                    <a:pt x="439855" y="758458"/>
                  </a:lnTo>
                  <a:lnTo>
                    <a:pt x="451223" y="814072"/>
                  </a:lnTo>
                  <a:lnTo>
                    <a:pt x="459663" y="874137"/>
                  </a:lnTo>
                  <a:lnTo>
                    <a:pt x="464916" y="937953"/>
                  </a:lnTo>
                  <a:lnTo>
                    <a:pt x="466725" y="1004824"/>
                  </a:lnTo>
                  <a:lnTo>
                    <a:pt x="464916" y="1071697"/>
                  </a:lnTo>
                  <a:lnTo>
                    <a:pt x="459663" y="1135521"/>
                  </a:lnTo>
                  <a:lnTo>
                    <a:pt x="451223" y="1195598"/>
                  </a:lnTo>
                  <a:lnTo>
                    <a:pt x="439855" y="1251227"/>
                  </a:lnTo>
                  <a:lnTo>
                    <a:pt x="425817" y="1301708"/>
                  </a:lnTo>
                  <a:lnTo>
                    <a:pt x="409367" y="1346343"/>
                  </a:lnTo>
                  <a:lnTo>
                    <a:pt x="390763" y="1384431"/>
                  </a:lnTo>
                  <a:lnTo>
                    <a:pt x="348126" y="1438168"/>
                  </a:lnTo>
                  <a:lnTo>
                    <a:pt x="299974" y="1457325"/>
                  </a:lnTo>
                  <a:lnTo>
                    <a:pt x="275340" y="1452419"/>
                  </a:lnTo>
                  <a:lnTo>
                    <a:pt x="229707" y="1415272"/>
                  </a:lnTo>
                  <a:lnTo>
                    <a:pt x="190635" y="1346343"/>
                  </a:lnTo>
                  <a:lnTo>
                    <a:pt x="174202" y="1301708"/>
                  </a:lnTo>
                  <a:lnTo>
                    <a:pt x="160181" y="1251227"/>
                  </a:lnTo>
                  <a:lnTo>
                    <a:pt x="148828" y="1195598"/>
                  </a:lnTo>
                  <a:lnTo>
                    <a:pt x="140400" y="1135521"/>
                  </a:lnTo>
                  <a:lnTo>
                    <a:pt x="135155" y="1071697"/>
                  </a:lnTo>
                  <a:lnTo>
                    <a:pt x="133350" y="1004824"/>
                  </a:lnTo>
                  <a:close/>
                </a:path>
                <a:path w="657225" h="1876425">
                  <a:moveTo>
                    <a:pt x="85725" y="900049"/>
                  </a:moveTo>
                  <a:lnTo>
                    <a:pt x="86792" y="829869"/>
                  </a:lnTo>
                  <a:lnTo>
                    <a:pt x="89929" y="761579"/>
                  </a:lnTo>
                  <a:lnTo>
                    <a:pt x="95039" y="695484"/>
                  </a:lnTo>
                  <a:lnTo>
                    <a:pt x="102023" y="631888"/>
                  </a:lnTo>
                  <a:lnTo>
                    <a:pt x="110784" y="571098"/>
                  </a:lnTo>
                  <a:lnTo>
                    <a:pt x="121225" y="513418"/>
                  </a:lnTo>
                  <a:lnTo>
                    <a:pt x="133248" y="459152"/>
                  </a:lnTo>
                  <a:lnTo>
                    <a:pt x="146755" y="408607"/>
                  </a:lnTo>
                  <a:lnTo>
                    <a:pt x="161649" y="362088"/>
                  </a:lnTo>
                  <a:lnTo>
                    <a:pt x="177832" y="319898"/>
                  </a:lnTo>
                  <a:lnTo>
                    <a:pt x="195208" y="282344"/>
                  </a:lnTo>
                  <a:lnTo>
                    <a:pt x="233143" y="222363"/>
                  </a:lnTo>
                  <a:lnTo>
                    <a:pt x="274675" y="184585"/>
                  </a:lnTo>
                  <a:lnTo>
                    <a:pt x="319024" y="171450"/>
                  </a:lnTo>
                  <a:lnTo>
                    <a:pt x="341502" y="174784"/>
                  </a:lnTo>
                  <a:lnTo>
                    <a:pt x="384549" y="200546"/>
                  </a:lnTo>
                  <a:lnTo>
                    <a:pt x="424396" y="249731"/>
                  </a:lnTo>
                  <a:lnTo>
                    <a:pt x="460261" y="319898"/>
                  </a:lnTo>
                  <a:lnTo>
                    <a:pt x="476456" y="362088"/>
                  </a:lnTo>
                  <a:lnTo>
                    <a:pt x="491361" y="408607"/>
                  </a:lnTo>
                  <a:lnTo>
                    <a:pt x="504880" y="459152"/>
                  </a:lnTo>
                  <a:lnTo>
                    <a:pt x="516913" y="513418"/>
                  </a:lnTo>
                  <a:lnTo>
                    <a:pt x="527364" y="571098"/>
                  </a:lnTo>
                  <a:lnTo>
                    <a:pt x="536134" y="631888"/>
                  </a:lnTo>
                  <a:lnTo>
                    <a:pt x="543125" y="695484"/>
                  </a:lnTo>
                  <a:lnTo>
                    <a:pt x="548240" y="761579"/>
                  </a:lnTo>
                  <a:lnTo>
                    <a:pt x="551381" y="829869"/>
                  </a:lnTo>
                  <a:lnTo>
                    <a:pt x="552450" y="900049"/>
                  </a:lnTo>
                  <a:lnTo>
                    <a:pt x="551381" y="970229"/>
                  </a:lnTo>
                  <a:lnTo>
                    <a:pt x="548240" y="1038523"/>
                  </a:lnTo>
                  <a:lnTo>
                    <a:pt x="543125" y="1104624"/>
                  </a:lnTo>
                  <a:lnTo>
                    <a:pt x="536134" y="1168226"/>
                  </a:lnTo>
                  <a:lnTo>
                    <a:pt x="527364" y="1229026"/>
                  </a:lnTo>
                  <a:lnTo>
                    <a:pt x="516913" y="1286716"/>
                  </a:lnTo>
                  <a:lnTo>
                    <a:pt x="504880" y="1340991"/>
                  </a:lnTo>
                  <a:lnTo>
                    <a:pt x="491361" y="1391547"/>
                  </a:lnTo>
                  <a:lnTo>
                    <a:pt x="476456" y="1438078"/>
                  </a:lnTo>
                  <a:lnTo>
                    <a:pt x="460261" y="1480279"/>
                  </a:lnTo>
                  <a:lnTo>
                    <a:pt x="442876" y="1517843"/>
                  </a:lnTo>
                  <a:lnTo>
                    <a:pt x="404921" y="1577843"/>
                  </a:lnTo>
                  <a:lnTo>
                    <a:pt x="363376" y="1615634"/>
                  </a:lnTo>
                  <a:lnTo>
                    <a:pt x="319024" y="1628775"/>
                  </a:lnTo>
                  <a:lnTo>
                    <a:pt x="296546" y="1625439"/>
                  </a:lnTo>
                  <a:lnTo>
                    <a:pt x="253509" y="1599667"/>
                  </a:lnTo>
                  <a:lnTo>
                    <a:pt x="213677" y="1550466"/>
                  </a:lnTo>
                  <a:lnTo>
                    <a:pt x="177832" y="1480279"/>
                  </a:lnTo>
                  <a:lnTo>
                    <a:pt x="161649" y="1438078"/>
                  </a:lnTo>
                  <a:lnTo>
                    <a:pt x="146755" y="1391547"/>
                  </a:lnTo>
                  <a:lnTo>
                    <a:pt x="133248" y="1340991"/>
                  </a:lnTo>
                  <a:lnTo>
                    <a:pt x="121225" y="1286716"/>
                  </a:lnTo>
                  <a:lnTo>
                    <a:pt x="110784" y="1229026"/>
                  </a:lnTo>
                  <a:lnTo>
                    <a:pt x="102023" y="1168226"/>
                  </a:lnTo>
                  <a:lnTo>
                    <a:pt x="95039" y="1104624"/>
                  </a:lnTo>
                  <a:lnTo>
                    <a:pt x="89929" y="1038523"/>
                  </a:lnTo>
                  <a:lnTo>
                    <a:pt x="86792" y="970229"/>
                  </a:lnTo>
                  <a:lnTo>
                    <a:pt x="85725" y="900049"/>
                  </a:lnTo>
                  <a:close/>
                </a:path>
                <a:path w="657225" h="1876425">
                  <a:moveTo>
                    <a:pt x="0" y="938149"/>
                  </a:moveTo>
                  <a:lnTo>
                    <a:pt x="824" y="871146"/>
                  </a:lnTo>
                  <a:lnTo>
                    <a:pt x="3262" y="805415"/>
                  </a:lnTo>
                  <a:lnTo>
                    <a:pt x="7256" y="741115"/>
                  </a:lnTo>
                  <a:lnTo>
                    <a:pt x="12751" y="678405"/>
                  </a:lnTo>
                  <a:lnTo>
                    <a:pt x="19693" y="617443"/>
                  </a:lnTo>
                  <a:lnTo>
                    <a:pt x="28024" y="558388"/>
                  </a:lnTo>
                  <a:lnTo>
                    <a:pt x="37691" y="501398"/>
                  </a:lnTo>
                  <a:lnTo>
                    <a:pt x="48637" y="446633"/>
                  </a:lnTo>
                  <a:lnTo>
                    <a:pt x="60806" y="394251"/>
                  </a:lnTo>
                  <a:lnTo>
                    <a:pt x="74143" y="344411"/>
                  </a:lnTo>
                  <a:lnTo>
                    <a:pt x="88593" y="297272"/>
                  </a:lnTo>
                  <a:lnTo>
                    <a:pt x="104100" y="252991"/>
                  </a:lnTo>
                  <a:lnTo>
                    <a:pt x="120608" y="211728"/>
                  </a:lnTo>
                  <a:lnTo>
                    <a:pt x="138062" y="173642"/>
                  </a:lnTo>
                  <a:lnTo>
                    <a:pt x="156407" y="138892"/>
                  </a:lnTo>
                  <a:lnTo>
                    <a:pt x="195545" y="80031"/>
                  </a:lnTo>
                  <a:lnTo>
                    <a:pt x="237577" y="36415"/>
                  </a:lnTo>
                  <a:lnTo>
                    <a:pt x="282060" y="9315"/>
                  </a:lnTo>
                  <a:lnTo>
                    <a:pt x="328549" y="0"/>
                  </a:lnTo>
                  <a:lnTo>
                    <a:pt x="352016" y="2355"/>
                  </a:lnTo>
                  <a:lnTo>
                    <a:pt x="397563" y="20721"/>
                  </a:lnTo>
                  <a:lnTo>
                    <a:pt x="440886" y="56238"/>
                  </a:lnTo>
                  <a:lnTo>
                    <a:pt x="481539" y="107635"/>
                  </a:lnTo>
                  <a:lnTo>
                    <a:pt x="519078" y="173642"/>
                  </a:lnTo>
                  <a:lnTo>
                    <a:pt x="536540" y="211728"/>
                  </a:lnTo>
                  <a:lnTo>
                    <a:pt x="553056" y="252991"/>
                  </a:lnTo>
                  <a:lnTo>
                    <a:pt x="568572" y="297272"/>
                  </a:lnTo>
                  <a:lnTo>
                    <a:pt x="583030" y="344411"/>
                  </a:lnTo>
                  <a:lnTo>
                    <a:pt x="596375" y="394251"/>
                  </a:lnTo>
                  <a:lnTo>
                    <a:pt x="608552" y="446633"/>
                  </a:lnTo>
                  <a:lnTo>
                    <a:pt x="619505" y="501398"/>
                  </a:lnTo>
                  <a:lnTo>
                    <a:pt x="629178" y="558388"/>
                  </a:lnTo>
                  <a:lnTo>
                    <a:pt x="637516" y="617443"/>
                  </a:lnTo>
                  <a:lnTo>
                    <a:pt x="644462" y="678405"/>
                  </a:lnTo>
                  <a:lnTo>
                    <a:pt x="649962" y="741115"/>
                  </a:lnTo>
                  <a:lnTo>
                    <a:pt x="653960" y="805415"/>
                  </a:lnTo>
                  <a:lnTo>
                    <a:pt x="656399" y="871146"/>
                  </a:lnTo>
                  <a:lnTo>
                    <a:pt x="657225" y="938149"/>
                  </a:lnTo>
                  <a:lnTo>
                    <a:pt x="656399" y="1005152"/>
                  </a:lnTo>
                  <a:lnTo>
                    <a:pt x="653960" y="1070885"/>
                  </a:lnTo>
                  <a:lnTo>
                    <a:pt x="649962" y="1135188"/>
                  </a:lnTo>
                  <a:lnTo>
                    <a:pt x="644462" y="1197902"/>
                  </a:lnTo>
                  <a:lnTo>
                    <a:pt x="637516" y="1258870"/>
                  </a:lnTo>
                  <a:lnTo>
                    <a:pt x="629178" y="1317931"/>
                  </a:lnTo>
                  <a:lnTo>
                    <a:pt x="619505" y="1374927"/>
                  </a:lnTo>
                  <a:lnTo>
                    <a:pt x="608552" y="1429699"/>
                  </a:lnTo>
                  <a:lnTo>
                    <a:pt x="596375" y="1482089"/>
                  </a:lnTo>
                  <a:lnTo>
                    <a:pt x="583030" y="1531937"/>
                  </a:lnTo>
                  <a:lnTo>
                    <a:pt x="568572" y="1579085"/>
                  </a:lnTo>
                  <a:lnTo>
                    <a:pt x="553056" y="1623374"/>
                  </a:lnTo>
                  <a:lnTo>
                    <a:pt x="536540" y="1664644"/>
                  </a:lnTo>
                  <a:lnTo>
                    <a:pt x="519078" y="1702738"/>
                  </a:lnTo>
                  <a:lnTo>
                    <a:pt x="500725" y="1737497"/>
                  </a:lnTo>
                  <a:lnTo>
                    <a:pt x="461574" y="1796372"/>
                  </a:lnTo>
                  <a:lnTo>
                    <a:pt x="419530" y="1839998"/>
                  </a:lnTo>
                  <a:lnTo>
                    <a:pt x="375040" y="1867106"/>
                  </a:lnTo>
                  <a:lnTo>
                    <a:pt x="328549" y="1876425"/>
                  </a:lnTo>
                  <a:lnTo>
                    <a:pt x="305081" y="1874068"/>
                  </a:lnTo>
                  <a:lnTo>
                    <a:pt x="259540" y="1855697"/>
                  </a:lnTo>
                  <a:lnTo>
                    <a:pt x="216227" y="1820171"/>
                  </a:lnTo>
                  <a:lnTo>
                    <a:pt x="175586" y="1768761"/>
                  </a:lnTo>
                  <a:lnTo>
                    <a:pt x="138062" y="1702738"/>
                  </a:lnTo>
                  <a:lnTo>
                    <a:pt x="120608" y="1664644"/>
                  </a:lnTo>
                  <a:lnTo>
                    <a:pt x="104100" y="1623374"/>
                  </a:lnTo>
                  <a:lnTo>
                    <a:pt x="88593" y="1579085"/>
                  </a:lnTo>
                  <a:lnTo>
                    <a:pt x="74143" y="1531937"/>
                  </a:lnTo>
                  <a:lnTo>
                    <a:pt x="60806" y="1482089"/>
                  </a:lnTo>
                  <a:lnTo>
                    <a:pt x="48637" y="1429699"/>
                  </a:lnTo>
                  <a:lnTo>
                    <a:pt x="37691" y="1374927"/>
                  </a:lnTo>
                  <a:lnTo>
                    <a:pt x="28024" y="1317931"/>
                  </a:lnTo>
                  <a:lnTo>
                    <a:pt x="19693" y="1258870"/>
                  </a:lnTo>
                  <a:lnTo>
                    <a:pt x="12751" y="1197902"/>
                  </a:lnTo>
                  <a:lnTo>
                    <a:pt x="7256" y="1135188"/>
                  </a:lnTo>
                  <a:lnTo>
                    <a:pt x="3262" y="1070885"/>
                  </a:lnTo>
                  <a:lnTo>
                    <a:pt x="824" y="1005152"/>
                  </a:lnTo>
                  <a:lnTo>
                    <a:pt x="0" y="938149"/>
                  </a:lnTo>
                  <a:close/>
                </a:path>
              </a:pathLst>
            </a:custGeom>
            <a:ln w="254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1929" y="1257553"/>
              <a:ext cx="1275969" cy="67983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6166" y="2107691"/>
              <a:ext cx="976883" cy="974851"/>
            </a:xfrm>
            <a:prstGeom prst="rect">
              <a:avLst/>
            </a:prstGeom>
          </p:spPr>
        </p:pic>
      </p:grpSp>
      <p:sp>
        <p:nvSpPr>
          <p:cNvPr id="16" name="object 16" descr=""/>
          <p:cNvSpPr/>
          <p:nvPr/>
        </p:nvSpPr>
        <p:spPr>
          <a:xfrm>
            <a:off x="5486400" y="866647"/>
            <a:ext cx="2482850" cy="2153285"/>
          </a:xfrm>
          <a:custGeom>
            <a:avLst/>
            <a:gdLst/>
            <a:ahLst/>
            <a:cxnLst/>
            <a:rect l="l" t="t" r="r" b="b"/>
            <a:pathLst>
              <a:path w="2482850" h="2153285">
                <a:moveTo>
                  <a:pt x="2482342" y="1981327"/>
                </a:moveTo>
                <a:lnTo>
                  <a:pt x="2449677" y="1962277"/>
                </a:lnTo>
                <a:lnTo>
                  <a:pt x="2339721" y="1898142"/>
                </a:lnTo>
                <a:lnTo>
                  <a:pt x="2332596" y="1895754"/>
                </a:lnTo>
                <a:lnTo>
                  <a:pt x="2325319" y="1896237"/>
                </a:lnTo>
                <a:lnTo>
                  <a:pt x="2318728" y="1899399"/>
                </a:lnTo>
                <a:lnTo>
                  <a:pt x="2313686" y="1905000"/>
                </a:lnTo>
                <a:lnTo>
                  <a:pt x="2311285" y="1912200"/>
                </a:lnTo>
                <a:lnTo>
                  <a:pt x="2311781" y="1919516"/>
                </a:lnTo>
                <a:lnTo>
                  <a:pt x="2314930" y="1926120"/>
                </a:lnTo>
                <a:lnTo>
                  <a:pt x="2320544" y="1931162"/>
                </a:lnTo>
                <a:lnTo>
                  <a:pt x="2373871" y="1962277"/>
                </a:lnTo>
                <a:lnTo>
                  <a:pt x="161925" y="1962277"/>
                </a:lnTo>
                <a:lnTo>
                  <a:pt x="161925" y="108470"/>
                </a:lnTo>
                <a:lnTo>
                  <a:pt x="193040" y="161798"/>
                </a:lnTo>
                <a:lnTo>
                  <a:pt x="198081" y="167411"/>
                </a:lnTo>
                <a:lnTo>
                  <a:pt x="204685" y="170561"/>
                </a:lnTo>
                <a:lnTo>
                  <a:pt x="212001" y="171056"/>
                </a:lnTo>
                <a:lnTo>
                  <a:pt x="219202" y="168656"/>
                </a:lnTo>
                <a:lnTo>
                  <a:pt x="224802" y="163614"/>
                </a:lnTo>
                <a:lnTo>
                  <a:pt x="227965" y="157010"/>
                </a:lnTo>
                <a:lnTo>
                  <a:pt x="228447" y="149694"/>
                </a:lnTo>
                <a:lnTo>
                  <a:pt x="226060" y="142494"/>
                </a:lnTo>
                <a:lnTo>
                  <a:pt x="164960" y="37846"/>
                </a:lnTo>
                <a:lnTo>
                  <a:pt x="142875" y="0"/>
                </a:lnTo>
                <a:lnTo>
                  <a:pt x="59690" y="142494"/>
                </a:lnTo>
                <a:lnTo>
                  <a:pt x="57289" y="149694"/>
                </a:lnTo>
                <a:lnTo>
                  <a:pt x="57785" y="157010"/>
                </a:lnTo>
                <a:lnTo>
                  <a:pt x="60934" y="163614"/>
                </a:lnTo>
                <a:lnTo>
                  <a:pt x="66548" y="168656"/>
                </a:lnTo>
                <a:lnTo>
                  <a:pt x="73736" y="171056"/>
                </a:lnTo>
                <a:lnTo>
                  <a:pt x="81051" y="170561"/>
                </a:lnTo>
                <a:lnTo>
                  <a:pt x="87655" y="167411"/>
                </a:lnTo>
                <a:lnTo>
                  <a:pt x="92710" y="161798"/>
                </a:lnTo>
                <a:lnTo>
                  <a:pt x="123825" y="108470"/>
                </a:lnTo>
                <a:lnTo>
                  <a:pt x="123825" y="1962277"/>
                </a:lnTo>
                <a:lnTo>
                  <a:pt x="0" y="1962277"/>
                </a:lnTo>
                <a:lnTo>
                  <a:pt x="0" y="2000377"/>
                </a:lnTo>
                <a:lnTo>
                  <a:pt x="123825" y="2000377"/>
                </a:lnTo>
                <a:lnTo>
                  <a:pt x="123825" y="2153285"/>
                </a:lnTo>
                <a:lnTo>
                  <a:pt x="161925" y="2153285"/>
                </a:lnTo>
                <a:lnTo>
                  <a:pt x="161925" y="2000377"/>
                </a:lnTo>
                <a:lnTo>
                  <a:pt x="2373871" y="2000377"/>
                </a:lnTo>
                <a:lnTo>
                  <a:pt x="2320544" y="2031492"/>
                </a:lnTo>
                <a:lnTo>
                  <a:pt x="2314930" y="2036546"/>
                </a:lnTo>
                <a:lnTo>
                  <a:pt x="2311781" y="2043150"/>
                </a:lnTo>
                <a:lnTo>
                  <a:pt x="2311285" y="2050465"/>
                </a:lnTo>
                <a:lnTo>
                  <a:pt x="2313686" y="2057654"/>
                </a:lnTo>
                <a:lnTo>
                  <a:pt x="2318728" y="2063267"/>
                </a:lnTo>
                <a:lnTo>
                  <a:pt x="2325319" y="2066417"/>
                </a:lnTo>
                <a:lnTo>
                  <a:pt x="2332596" y="2066912"/>
                </a:lnTo>
                <a:lnTo>
                  <a:pt x="2339721" y="2064512"/>
                </a:lnTo>
                <a:lnTo>
                  <a:pt x="2449677" y="2000377"/>
                </a:lnTo>
                <a:lnTo>
                  <a:pt x="2482342" y="19813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5327269" y="2677042"/>
            <a:ext cx="3340735" cy="1308100"/>
          </a:xfrm>
          <a:prstGeom prst="rect">
            <a:avLst/>
          </a:prstGeom>
        </p:spPr>
        <p:txBody>
          <a:bodyPr wrap="square" lIns="0" tIns="210185" rIns="0" bIns="0" rtlCol="0" vert="horz">
            <a:spAutoFit/>
          </a:bodyPr>
          <a:lstStyle/>
          <a:p>
            <a:pPr marL="869315">
              <a:lnSpc>
                <a:spcPct val="100000"/>
              </a:lnSpc>
              <a:spcBef>
                <a:spcPts val="1655"/>
              </a:spcBef>
            </a:pPr>
            <a:r>
              <a:rPr dirty="0" sz="2400" spc="-25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7973" sz="2550" spc="-37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endParaRPr baseline="-17973" sz="25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170"/>
              </a:spcBef>
            </a:pPr>
            <a:r>
              <a:rPr dirty="0" sz="1800">
                <a:latin typeface="Verdana"/>
                <a:cs typeface="Verdana"/>
              </a:rPr>
              <a:t>If</a:t>
            </a:r>
            <a:r>
              <a:rPr dirty="0" sz="1800" spc="-5"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6460" sz="2025">
                <a:solidFill>
                  <a:srgbClr val="0096FF"/>
                </a:solidFill>
                <a:latin typeface="Cambria Math"/>
                <a:cs typeface="Cambria Math"/>
              </a:rPr>
              <a:t>𝑗</a:t>
            </a:r>
            <a:r>
              <a:rPr dirty="0" baseline="-16460" sz="2025" spc="60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latin typeface="Verdana"/>
                <a:cs typeface="Verdana"/>
              </a:rPr>
              <a:t>(or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800">
                <a:latin typeface="Verdana"/>
                <a:cs typeface="Verdana"/>
              </a:rPr>
              <a:t>)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keeps</a:t>
            </a:r>
            <a:r>
              <a:rPr dirty="0" sz="1800" spc="6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oscillating,</a:t>
            </a:r>
            <a:endParaRPr sz="18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 sz="1800">
                <a:latin typeface="Verdana"/>
                <a:cs typeface="Verdana"/>
              </a:rPr>
              <a:t>reduce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r>
              <a:rPr dirty="0" baseline="-16460" sz="2025" spc="-37">
                <a:solidFill>
                  <a:srgbClr val="C00000"/>
                </a:solidFill>
                <a:latin typeface="Cambria Math"/>
                <a:cs typeface="Cambria Math"/>
              </a:rPr>
              <a:t>𝑗</a:t>
            </a:r>
            <a:r>
              <a:rPr dirty="0" sz="1800" spc="-25"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935854" y="1555749"/>
            <a:ext cx="422909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400" spc="-25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7973" sz="2550" spc="-37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endParaRPr baseline="-17973" sz="2550">
              <a:latin typeface="Cambria Math"/>
              <a:cs typeface="Cambria Math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7457440" y="1566925"/>
            <a:ext cx="796925" cy="336550"/>
            <a:chOff x="7457440" y="1566925"/>
            <a:chExt cx="796925" cy="336550"/>
          </a:xfrm>
        </p:grpSpPr>
        <p:sp>
          <p:nvSpPr>
            <p:cNvPr id="20" name="object 20" descr=""/>
            <p:cNvSpPr/>
            <p:nvPr/>
          </p:nvSpPr>
          <p:spPr>
            <a:xfrm>
              <a:off x="7457440" y="1585340"/>
              <a:ext cx="796925" cy="318135"/>
            </a:xfrm>
            <a:custGeom>
              <a:avLst/>
              <a:gdLst/>
              <a:ahLst/>
              <a:cxnLst/>
              <a:rect l="l" t="t" r="r" b="b"/>
              <a:pathLst>
                <a:path w="796925" h="318135">
                  <a:moveTo>
                    <a:pt x="695070" y="0"/>
                  </a:moveTo>
                  <a:lnTo>
                    <a:pt x="690499" y="12954"/>
                  </a:lnTo>
                  <a:lnTo>
                    <a:pt x="708910" y="20883"/>
                  </a:lnTo>
                  <a:lnTo>
                    <a:pt x="724725" y="31908"/>
                  </a:lnTo>
                  <a:lnTo>
                    <a:pt x="748664" y="63246"/>
                  </a:lnTo>
                  <a:lnTo>
                    <a:pt x="762730" y="105425"/>
                  </a:lnTo>
                  <a:lnTo>
                    <a:pt x="767460" y="157225"/>
                  </a:lnTo>
                  <a:lnTo>
                    <a:pt x="766272" y="185257"/>
                  </a:lnTo>
                  <a:lnTo>
                    <a:pt x="756798" y="233556"/>
                  </a:lnTo>
                  <a:lnTo>
                    <a:pt x="737869" y="271277"/>
                  </a:lnTo>
                  <a:lnTo>
                    <a:pt x="709104" y="296753"/>
                  </a:lnTo>
                  <a:lnTo>
                    <a:pt x="691006" y="304800"/>
                  </a:lnTo>
                  <a:lnTo>
                    <a:pt x="695070" y="317627"/>
                  </a:lnTo>
                  <a:lnTo>
                    <a:pt x="738425" y="297307"/>
                  </a:lnTo>
                  <a:lnTo>
                    <a:pt x="770254" y="262128"/>
                  </a:lnTo>
                  <a:lnTo>
                    <a:pt x="789860" y="215026"/>
                  </a:lnTo>
                  <a:lnTo>
                    <a:pt x="796416" y="158876"/>
                  </a:lnTo>
                  <a:lnTo>
                    <a:pt x="794773" y="129780"/>
                  </a:lnTo>
                  <a:lnTo>
                    <a:pt x="781629" y="78206"/>
                  </a:lnTo>
                  <a:lnTo>
                    <a:pt x="755650" y="36200"/>
                  </a:lnTo>
                  <a:lnTo>
                    <a:pt x="718121" y="8336"/>
                  </a:lnTo>
                  <a:lnTo>
                    <a:pt x="695070" y="0"/>
                  </a:lnTo>
                  <a:close/>
                </a:path>
                <a:path w="796925" h="318135">
                  <a:moveTo>
                    <a:pt x="101218" y="0"/>
                  </a:moveTo>
                  <a:lnTo>
                    <a:pt x="58070" y="20399"/>
                  </a:lnTo>
                  <a:lnTo>
                    <a:pt x="26161" y="55753"/>
                  </a:lnTo>
                  <a:lnTo>
                    <a:pt x="6508" y="102885"/>
                  </a:lnTo>
                  <a:lnTo>
                    <a:pt x="0" y="158876"/>
                  </a:lnTo>
                  <a:lnTo>
                    <a:pt x="1621" y="188100"/>
                  </a:lnTo>
                  <a:lnTo>
                    <a:pt x="14626" y="239690"/>
                  </a:lnTo>
                  <a:lnTo>
                    <a:pt x="40532" y="281586"/>
                  </a:lnTo>
                  <a:lnTo>
                    <a:pt x="78148" y="309312"/>
                  </a:lnTo>
                  <a:lnTo>
                    <a:pt x="101218" y="317627"/>
                  </a:lnTo>
                  <a:lnTo>
                    <a:pt x="105282" y="304800"/>
                  </a:lnTo>
                  <a:lnTo>
                    <a:pt x="87185" y="296753"/>
                  </a:lnTo>
                  <a:lnTo>
                    <a:pt x="71564" y="285575"/>
                  </a:lnTo>
                  <a:lnTo>
                    <a:pt x="47751" y="253873"/>
                  </a:lnTo>
                  <a:lnTo>
                    <a:pt x="33639" y="210693"/>
                  </a:lnTo>
                  <a:lnTo>
                    <a:pt x="28955" y="157225"/>
                  </a:lnTo>
                  <a:lnTo>
                    <a:pt x="30124" y="130129"/>
                  </a:lnTo>
                  <a:lnTo>
                    <a:pt x="39510" y="83127"/>
                  </a:lnTo>
                  <a:lnTo>
                    <a:pt x="58445" y="46029"/>
                  </a:lnTo>
                  <a:lnTo>
                    <a:pt x="87453" y="20883"/>
                  </a:lnTo>
                  <a:lnTo>
                    <a:pt x="105790" y="12954"/>
                  </a:lnTo>
                  <a:lnTo>
                    <a:pt x="1012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570089" y="1566925"/>
              <a:ext cx="259715" cy="82550"/>
            </a:xfrm>
            <a:custGeom>
              <a:avLst/>
              <a:gdLst/>
              <a:ahLst/>
              <a:cxnLst/>
              <a:rect l="l" t="t" r="r" b="b"/>
              <a:pathLst>
                <a:path w="259715" h="82550">
                  <a:moveTo>
                    <a:pt x="217550" y="0"/>
                  </a:moveTo>
                  <a:lnTo>
                    <a:pt x="208787" y="10033"/>
                  </a:lnTo>
                  <a:lnTo>
                    <a:pt x="235584" y="33274"/>
                  </a:lnTo>
                  <a:lnTo>
                    <a:pt x="0" y="33274"/>
                  </a:lnTo>
                  <a:lnTo>
                    <a:pt x="0" y="49022"/>
                  </a:lnTo>
                  <a:lnTo>
                    <a:pt x="235584" y="49022"/>
                  </a:lnTo>
                  <a:lnTo>
                    <a:pt x="208787" y="72389"/>
                  </a:lnTo>
                  <a:lnTo>
                    <a:pt x="217550" y="82423"/>
                  </a:lnTo>
                  <a:lnTo>
                    <a:pt x="259587" y="46100"/>
                  </a:lnTo>
                  <a:lnTo>
                    <a:pt x="259587" y="36322"/>
                  </a:lnTo>
                  <a:lnTo>
                    <a:pt x="2175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7279258" y="1483994"/>
            <a:ext cx="878205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8450" algn="l"/>
              </a:tabLst>
            </a:pPr>
            <a:r>
              <a:rPr dirty="0" sz="2700" spc="-50">
                <a:latin typeface="Cambria Math"/>
                <a:cs typeface="Cambria Math"/>
              </a:rPr>
              <a:t>𝐽</a:t>
            </a:r>
            <a:r>
              <a:rPr dirty="0" sz="2700">
                <a:latin typeface="Cambria Math"/>
                <a:cs typeface="Cambria Math"/>
              </a:rPr>
              <a:t>	</a:t>
            </a:r>
            <a:r>
              <a:rPr dirty="0" sz="27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2700">
                <a:latin typeface="Cambria Math"/>
                <a:cs typeface="Cambria Math"/>
              </a:rPr>
              <a:t>,</a:t>
            </a:r>
            <a:r>
              <a:rPr dirty="0" sz="2700" spc="-245">
                <a:latin typeface="Cambria Math"/>
                <a:cs typeface="Cambria Math"/>
              </a:rPr>
              <a:t> </a:t>
            </a:r>
            <a:r>
              <a:rPr dirty="0" sz="27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700">
              <a:latin typeface="Cambria Math"/>
              <a:cs typeface="Cambria Math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73851" y="906525"/>
            <a:ext cx="692150" cy="1911350"/>
          </a:xfrm>
          <a:prstGeom prst="rect">
            <a:avLst/>
          </a:prstGeom>
        </p:spPr>
      </p:pic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700" y="144081"/>
            <a:ext cx="302387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MNIST</a:t>
            </a:r>
            <a:r>
              <a:rPr dirty="0" spc="-20"/>
              <a:t> Adam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60032" y="480099"/>
            <a:ext cx="2313940" cy="661035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2000" spc="-10">
                <a:latin typeface="Verdana"/>
                <a:cs typeface="Verdana"/>
              </a:rPr>
              <a:t>model</a:t>
            </a:r>
            <a:endParaRPr sz="2000">
              <a:latin typeface="Verdana"/>
              <a:cs typeface="Verdana"/>
            </a:endParaRPr>
          </a:p>
          <a:p>
            <a:pPr marL="187325">
              <a:lnSpc>
                <a:spcPct val="100000"/>
              </a:lnSpc>
              <a:spcBef>
                <a:spcPts val="385"/>
              </a:spcBef>
            </a:pPr>
            <a:r>
              <a:rPr dirty="0" sz="1400">
                <a:latin typeface="Courier New"/>
                <a:cs typeface="Courier New"/>
              </a:rPr>
              <a:t>model</a:t>
            </a:r>
            <a:r>
              <a:rPr dirty="0" sz="1400" spc="-7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7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Sequential([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60032" y="1117536"/>
            <a:ext cx="7738109" cy="2910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102360" marR="996950">
              <a:lnSpc>
                <a:spcPct val="100600"/>
              </a:lnSpc>
              <a:spcBef>
                <a:spcPts val="114"/>
              </a:spcBef>
            </a:pPr>
            <a:r>
              <a:rPr dirty="0" sz="1400" spc="-20">
                <a:latin typeface="Courier New"/>
                <a:cs typeface="Courier New"/>
              </a:rPr>
              <a:t>tf.keras.layers.Dense(units=25,</a:t>
            </a:r>
            <a:r>
              <a:rPr dirty="0" sz="1400" spc="10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activation='sigmoid') </a:t>
            </a:r>
            <a:r>
              <a:rPr dirty="0" sz="1400" spc="-20">
                <a:latin typeface="Courier New"/>
                <a:cs typeface="Courier New"/>
              </a:rPr>
              <a:t>tf.keras.layers.Dense(units=15,</a:t>
            </a:r>
            <a:r>
              <a:rPr dirty="0" sz="1400" spc="10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activation='sigmoid') </a:t>
            </a:r>
            <a:r>
              <a:rPr dirty="0" sz="1400" spc="-20">
                <a:latin typeface="Courier New"/>
                <a:cs typeface="Courier New"/>
              </a:rPr>
              <a:t>tf.keras.layers.Dense(units=10,</a:t>
            </a:r>
            <a:r>
              <a:rPr dirty="0" sz="1400" spc="10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activation='linear')</a:t>
            </a:r>
            <a:endParaRPr sz="1400">
              <a:latin typeface="Courier New"/>
              <a:cs typeface="Courier New"/>
            </a:endParaRPr>
          </a:p>
          <a:p>
            <a:pPr marL="187325">
              <a:lnSpc>
                <a:spcPts val="1655"/>
              </a:lnSpc>
            </a:pPr>
            <a:r>
              <a:rPr dirty="0" sz="1400" spc="-25"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Verdana"/>
                <a:cs typeface="Verdana"/>
              </a:rPr>
              <a:t>compile</a:t>
            </a:r>
            <a:endParaRPr sz="2000">
              <a:latin typeface="Verdana"/>
              <a:cs typeface="Verdana"/>
            </a:endParaRPr>
          </a:p>
          <a:p>
            <a:pPr marL="384175" marR="5080" indent="-209550">
              <a:lnSpc>
                <a:spcPct val="103000"/>
              </a:lnSpc>
              <a:spcBef>
                <a:spcPts val="434"/>
              </a:spcBef>
            </a:pPr>
            <a:r>
              <a:rPr dirty="0" sz="1400" spc="-20">
                <a:latin typeface="Courier New"/>
                <a:cs typeface="Courier New"/>
              </a:rPr>
              <a:t>model.compile(optimizer=tf.keras.optimizers.Adam(learning_rate=1e-</a:t>
            </a:r>
            <a:r>
              <a:rPr dirty="0" sz="1400" spc="-25">
                <a:latin typeface="Courier New"/>
                <a:cs typeface="Courier New"/>
              </a:rPr>
              <a:t>3), </a:t>
            </a:r>
            <a:r>
              <a:rPr dirty="0" sz="1400" spc="-10">
                <a:latin typeface="Courier New"/>
                <a:cs typeface="Courier New"/>
              </a:rPr>
              <a:t>loss=tf.keras.losses.SparseCategoricalCrossentropy(from_logits=True))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Courier New"/>
              <a:cs typeface="Courier New"/>
            </a:endParaRPr>
          </a:p>
          <a:p>
            <a:pPr marL="53340">
              <a:lnSpc>
                <a:spcPct val="100000"/>
              </a:lnSpc>
            </a:pPr>
            <a:r>
              <a:rPr dirty="0" sz="2000" spc="-25">
                <a:latin typeface="Verdana"/>
                <a:cs typeface="Verdana"/>
              </a:rPr>
              <a:t>fit</a:t>
            </a:r>
            <a:endParaRPr sz="2000">
              <a:latin typeface="Verdana"/>
              <a:cs typeface="Verdana"/>
            </a:endParaRPr>
          </a:p>
          <a:p>
            <a:pPr marL="174625">
              <a:lnSpc>
                <a:spcPct val="100000"/>
              </a:lnSpc>
              <a:spcBef>
                <a:spcPts val="1305"/>
              </a:spcBef>
            </a:pPr>
            <a:r>
              <a:rPr dirty="0" sz="1400" spc="-10">
                <a:latin typeface="Courier New"/>
                <a:cs typeface="Courier New"/>
              </a:rPr>
              <a:t>model.fit(X,Y,epochs=100)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4863" y="2236089"/>
            <a:ext cx="318304" cy="171450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4860671" y="2230247"/>
            <a:ext cx="24130" cy="174625"/>
          </a:xfrm>
          <a:custGeom>
            <a:avLst/>
            <a:gdLst/>
            <a:ahLst/>
            <a:cxnLst/>
            <a:rect l="l" t="t" r="r" b="b"/>
            <a:pathLst>
              <a:path w="24129" h="174625">
                <a:moveTo>
                  <a:pt x="17983" y="159638"/>
                </a:moveTo>
                <a:lnTo>
                  <a:pt x="380" y="159638"/>
                </a:lnTo>
                <a:lnTo>
                  <a:pt x="507" y="163575"/>
                </a:lnTo>
                <a:lnTo>
                  <a:pt x="762" y="167385"/>
                </a:lnTo>
                <a:lnTo>
                  <a:pt x="3048" y="170814"/>
                </a:lnTo>
                <a:lnTo>
                  <a:pt x="6476" y="172465"/>
                </a:lnTo>
                <a:lnTo>
                  <a:pt x="9905" y="174244"/>
                </a:lnTo>
                <a:lnTo>
                  <a:pt x="14096" y="173862"/>
                </a:lnTo>
                <a:lnTo>
                  <a:pt x="17144" y="171576"/>
                </a:lnTo>
                <a:lnTo>
                  <a:pt x="20319" y="169290"/>
                </a:lnTo>
                <a:lnTo>
                  <a:pt x="21843" y="165480"/>
                </a:lnTo>
                <a:lnTo>
                  <a:pt x="21584" y="163575"/>
                </a:lnTo>
                <a:lnTo>
                  <a:pt x="17983" y="159638"/>
                </a:lnTo>
                <a:close/>
              </a:path>
              <a:path w="24129" h="174625">
                <a:moveTo>
                  <a:pt x="18668" y="149605"/>
                </a:moveTo>
                <a:lnTo>
                  <a:pt x="17017" y="149732"/>
                </a:lnTo>
                <a:lnTo>
                  <a:pt x="15875" y="150621"/>
                </a:lnTo>
                <a:lnTo>
                  <a:pt x="15239" y="151002"/>
                </a:lnTo>
                <a:lnTo>
                  <a:pt x="14224" y="152019"/>
                </a:lnTo>
                <a:lnTo>
                  <a:pt x="13695" y="152811"/>
                </a:lnTo>
                <a:lnTo>
                  <a:pt x="16382" y="153034"/>
                </a:lnTo>
                <a:lnTo>
                  <a:pt x="13418" y="154472"/>
                </a:lnTo>
                <a:lnTo>
                  <a:pt x="21462" y="163575"/>
                </a:lnTo>
                <a:lnTo>
                  <a:pt x="21486" y="162857"/>
                </a:lnTo>
                <a:lnTo>
                  <a:pt x="21047" y="159638"/>
                </a:lnTo>
                <a:lnTo>
                  <a:pt x="20319" y="159638"/>
                </a:lnTo>
                <a:lnTo>
                  <a:pt x="20700" y="157098"/>
                </a:lnTo>
                <a:lnTo>
                  <a:pt x="21448" y="157098"/>
                </a:lnTo>
                <a:lnTo>
                  <a:pt x="21731" y="156463"/>
                </a:lnTo>
                <a:lnTo>
                  <a:pt x="21843" y="156082"/>
                </a:lnTo>
                <a:lnTo>
                  <a:pt x="21964" y="153937"/>
                </a:lnTo>
                <a:lnTo>
                  <a:pt x="21959" y="152019"/>
                </a:lnTo>
                <a:lnTo>
                  <a:pt x="21336" y="150875"/>
                </a:lnTo>
                <a:lnTo>
                  <a:pt x="19938" y="150240"/>
                </a:lnTo>
                <a:lnTo>
                  <a:pt x="18668" y="149605"/>
                </a:lnTo>
                <a:close/>
              </a:path>
              <a:path w="24129" h="174625">
                <a:moveTo>
                  <a:pt x="21486" y="162857"/>
                </a:moveTo>
                <a:lnTo>
                  <a:pt x="21462" y="163575"/>
                </a:lnTo>
                <a:lnTo>
                  <a:pt x="21486" y="162857"/>
                </a:lnTo>
                <a:close/>
              </a:path>
              <a:path w="24129" h="174625">
                <a:moveTo>
                  <a:pt x="21843" y="156209"/>
                </a:moveTo>
                <a:lnTo>
                  <a:pt x="20876" y="158386"/>
                </a:lnTo>
                <a:lnTo>
                  <a:pt x="21486" y="162857"/>
                </a:lnTo>
                <a:lnTo>
                  <a:pt x="21589" y="159638"/>
                </a:lnTo>
                <a:lnTo>
                  <a:pt x="21798" y="157098"/>
                </a:lnTo>
                <a:lnTo>
                  <a:pt x="21843" y="156209"/>
                </a:lnTo>
                <a:close/>
              </a:path>
              <a:path w="24129" h="174625">
                <a:moveTo>
                  <a:pt x="23621" y="37337"/>
                </a:moveTo>
                <a:lnTo>
                  <a:pt x="2031" y="37337"/>
                </a:lnTo>
                <a:lnTo>
                  <a:pt x="1898" y="46608"/>
                </a:lnTo>
                <a:lnTo>
                  <a:pt x="1524" y="67182"/>
                </a:lnTo>
                <a:lnTo>
                  <a:pt x="1513" y="79120"/>
                </a:lnTo>
                <a:lnTo>
                  <a:pt x="1142" y="96646"/>
                </a:lnTo>
                <a:lnTo>
                  <a:pt x="1142" y="131444"/>
                </a:lnTo>
                <a:lnTo>
                  <a:pt x="380" y="139572"/>
                </a:lnTo>
                <a:lnTo>
                  <a:pt x="380" y="146684"/>
                </a:lnTo>
                <a:lnTo>
                  <a:pt x="284" y="149605"/>
                </a:lnTo>
                <a:lnTo>
                  <a:pt x="172" y="157098"/>
                </a:lnTo>
                <a:lnTo>
                  <a:pt x="380" y="160019"/>
                </a:lnTo>
                <a:lnTo>
                  <a:pt x="380" y="159638"/>
                </a:lnTo>
                <a:lnTo>
                  <a:pt x="17983" y="159638"/>
                </a:lnTo>
                <a:lnTo>
                  <a:pt x="13943" y="155066"/>
                </a:lnTo>
                <a:lnTo>
                  <a:pt x="12191" y="155066"/>
                </a:lnTo>
                <a:lnTo>
                  <a:pt x="12945" y="153937"/>
                </a:lnTo>
                <a:lnTo>
                  <a:pt x="11811" y="152653"/>
                </a:lnTo>
                <a:lnTo>
                  <a:pt x="13800" y="152653"/>
                </a:lnTo>
                <a:lnTo>
                  <a:pt x="14224" y="152019"/>
                </a:lnTo>
                <a:lnTo>
                  <a:pt x="15239" y="151002"/>
                </a:lnTo>
                <a:lnTo>
                  <a:pt x="15875" y="150621"/>
                </a:lnTo>
                <a:lnTo>
                  <a:pt x="17017" y="149732"/>
                </a:lnTo>
                <a:lnTo>
                  <a:pt x="18668" y="149605"/>
                </a:lnTo>
                <a:lnTo>
                  <a:pt x="22208" y="149605"/>
                </a:lnTo>
                <a:lnTo>
                  <a:pt x="22351" y="147065"/>
                </a:lnTo>
                <a:lnTo>
                  <a:pt x="22414" y="140461"/>
                </a:lnTo>
                <a:lnTo>
                  <a:pt x="22987" y="132333"/>
                </a:lnTo>
                <a:lnTo>
                  <a:pt x="23119" y="96646"/>
                </a:lnTo>
                <a:lnTo>
                  <a:pt x="23367" y="79120"/>
                </a:lnTo>
                <a:lnTo>
                  <a:pt x="23374" y="67182"/>
                </a:lnTo>
                <a:lnTo>
                  <a:pt x="23749" y="46608"/>
                </a:lnTo>
                <a:lnTo>
                  <a:pt x="23621" y="37337"/>
                </a:lnTo>
                <a:close/>
              </a:path>
              <a:path w="24129" h="174625">
                <a:moveTo>
                  <a:pt x="21617" y="159638"/>
                </a:moveTo>
                <a:lnTo>
                  <a:pt x="21589" y="160019"/>
                </a:lnTo>
                <a:lnTo>
                  <a:pt x="21617" y="159638"/>
                </a:lnTo>
                <a:close/>
              </a:path>
              <a:path w="24129" h="174625">
                <a:moveTo>
                  <a:pt x="20700" y="157098"/>
                </a:moveTo>
                <a:lnTo>
                  <a:pt x="20319" y="159638"/>
                </a:lnTo>
                <a:lnTo>
                  <a:pt x="20876" y="158386"/>
                </a:lnTo>
                <a:lnTo>
                  <a:pt x="20700" y="157098"/>
                </a:lnTo>
                <a:close/>
              </a:path>
              <a:path w="24129" h="174625">
                <a:moveTo>
                  <a:pt x="20876" y="158386"/>
                </a:moveTo>
                <a:lnTo>
                  <a:pt x="20319" y="159638"/>
                </a:lnTo>
                <a:lnTo>
                  <a:pt x="21047" y="159638"/>
                </a:lnTo>
                <a:lnTo>
                  <a:pt x="20876" y="158386"/>
                </a:lnTo>
                <a:close/>
              </a:path>
              <a:path w="24129" h="174625">
                <a:moveTo>
                  <a:pt x="21448" y="157098"/>
                </a:moveTo>
                <a:lnTo>
                  <a:pt x="20700" y="157098"/>
                </a:lnTo>
                <a:lnTo>
                  <a:pt x="20876" y="158386"/>
                </a:lnTo>
                <a:lnTo>
                  <a:pt x="21448" y="157098"/>
                </a:lnTo>
                <a:close/>
              </a:path>
              <a:path w="24129" h="174625">
                <a:moveTo>
                  <a:pt x="22062" y="152207"/>
                </a:moveTo>
                <a:lnTo>
                  <a:pt x="21843" y="156209"/>
                </a:lnTo>
                <a:lnTo>
                  <a:pt x="21989" y="155194"/>
                </a:lnTo>
                <a:lnTo>
                  <a:pt x="22062" y="152207"/>
                </a:lnTo>
                <a:close/>
              </a:path>
              <a:path w="24129" h="174625">
                <a:moveTo>
                  <a:pt x="12945" y="153937"/>
                </a:moveTo>
                <a:lnTo>
                  <a:pt x="12191" y="155066"/>
                </a:lnTo>
                <a:lnTo>
                  <a:pt x="13418" y="154472"/>
                </a:lnTo>
                <a:lnTo>
                  <a:pt x="12945" y="153937"/>
                </a:lnTo>
                <a:close/>
              </a:path>
              <a:path w="24129" h="174625">
                <a:moveTo>
                  <a:pt x="13418" y="154472"/>
                </a:moveTo>
                <a:lnTo>
                  <a:pt x="12191" y="155066"/>
                </a:lnTo>
                <a:lnTo>
                  <a:pt x="13943" y="155066"/>
                </a:lnTo>
                <a:lnTo>
                  <a:pt x="13418" y="154472"/>
                </a:lnTo>
                <a:close/>
              </a:path>
              <a:path w="24129" h="174625">
                <a:moveTo>
                  <a:pt x="13695" y="152811"/>
                </a:moveTo>
                <a:lnTo>
                  <a:pt x="12945" y="153937"/>
                </a:lnTo>
                <a:lnTo>
                  <a:pt x="13418" y="154472"/>
                </a:lnTo>
                <a:lnTo>
                  <a:pt x="16382" y="153034"/>
                </a:lnTo>
                <a:lnTo>
                  <a:pt x="13695" y="152811"/>
                </a:lnTo>
                <a:close/>
              </a:path>
              <a:path w="24129" h="174625">
                <a:moveTo>
                  <a:pt x="11811" y="152653"/>
                </a:moveTo>
                <a:lnTo>
                  <a:pt x="12945" y="153937"/>
                </a:lnTo>
                <a:lnTo>
                  <a:pt x="13695" y="152811"/>
                </a:lnTo>
                <a:lnTo>
                  <a:pt x="11811" y="152653"/>
                </a:lnTo>
                <a:close/>
              </a:path>
              <a:path w="24129" h="174625">
                <a:moveTo>
                  <a:pt x="13800" y="152653"/>
                </a:moveTo>
                <a:lnTo>
                  <a:pt x="11811" y="152653"/>
                </a:lnTo>
                <a:lnTo>
                  <a:pt x="13695" y="152811"/>
                </a:lnTo>
                <a:lnTo>
                  <a:pt x="13800" y="152653"/>
                </a:lnTo>
                <a:close/>
              </a:path>
              <a:path w="24129" h="174625">
                <a:moveTo>
                  <a:pt x="22208" y="149605"/>
                </a:moveTo>
                <a:lnTo>
                  <a:pt x="18668" y="149605"/>
                </a:lnTo>
                <a:lnTo>
                  <a:pt x="19938" y="150240"/>
                </a:lnTo>
                <a:lnTo>
                  <a:pt x="21336" y="150875"/>
                </a:lnTo>
                <a:lnTo>
                  <a:pt x="22062" y="152207"/>
                </a:lnTo>
                <a:lnTo>
                  <a:pt x="22208" y="149605"/>
                </a:lnTo>
                <a:close/>
              </a:path>
              <a:path w="24129" h="174625">
                <a:moveTo>
                  <a:pt x="380" y="146176"/>
                </a:moveTo>
                <a:lnTo>
                  <a:pt x="366" y="146684"/>
                </a:lnTo>
                <a:lnTo>
                  <a:pt x="380" y="146176"/>
                </a:lnTo>
                <a:close/>
              </a:path>
              <a:path w="24129" h="174625">
                <a:moveTo>
                  <a:pt x="22414" y="140461"/>
                </a:moveTo>
                <a:lnTo>
                  <a:pt x="22351" y="141350"/>
                </a:lnTo>
                <a:lnTo>
                  <a:pt x="22414" y="140461"/>
                </a:lnTo>
                <a:close/>
              </a:path>
              <a:path w="24129" h="174625">
                <a:moveTo>
                  <a:pt x="1142" y="130555"/>
                </a:moveTo>
                <a:lnTo>
                  <a:pt x="1067" y="131444"/>
                </a:lnTo>
                <a:lnTo>
                  <a:pt x="1142" y="130555"/>
                </a:lnTo>
                <a:close/>
              </a:path>
              <a:path w="24129" h="174625">
                <a:moveTo>
                  <a:pt x="23115" y="96900"/>
                </a:moveTo>
                <a:close/>
              </a:path>
              <a:path w="24129" h="174625">
                <a:moveTo>
                  <a:pt x="1524" y="78612"/>
                </a:moveTo>
                <a:lnTo>
                  <a:pt x="1518" y="78866"/>
                </a:lnTo>
                <a:lnTo>
                  <a:pt x="1524" y="78612"/>
                </a:lnTo>
                <a:close/>
              </a:path>
              <a:path w="24129" h="174625">
                <a:moveTo>
                  <a:pt x="23372" y="67309"/>
                </a:moveTo>
                <a:lnTo>
                  <a:pt x="23367" y="67563"/>
                </a:lnTo>
                <a:lnTo>
                  <a:pt x="23372" y="67309"/>
                </a:lnTo>
                <a:close/>
              </a:path>
              <a:path w="24129" h="174625">
                <a:moveTo>
                  <a:pt x="1904" y="46227"/>
                </a:moveTo>
                <a:close/>
              </a:path>
              <a:path w="24129" h="174625">
                <a:moveTo>
                  <a:pt x="1142" y="17449"/>
                </a:moveTo>
                <a:lnTo>
                  <a:pt x="1165" y="18795"/>
                </a:lnTo>
                <a:lnTo>
                  <a:pt x="1777" y="25780"/>
                </a:lnTo>
                <a:lnTo>
                  <a:pt x="2028" y="37598"/>
                </a:lnTo>
                <a:lnTo>
                  <a:pt x="2031" y="37337"/>
                </a:lnTo>
                <a:lnTo>
                  <a:pt x="23621" y="37337"/>
                </a:lnTo>
                <a:lnTo>
                  <a:pt x="23164" y="25780"/>
                </a:lnTo>
                <a:lnTo>
                  <a:pt x="23113" y="23621"/>
                </a:lnTo>
                <a:lnTo>
                  <a:pt x="23020" y="22859"/>
                </a:lnTo>
                <a:lnTo>
                  <a:pt x="5714" y="22859"/>
                </a:lnTo>
                <a:lnTo>
                  <a:pt x="1269" y="18795"/>
                </a:lnTo>
                <a:lnTo>
                  <a:pt x="1142" y="17449"/>
                </a:lnTo>
                <a:close/>
              </a:path>
              <a:path w="24129" h="174625">
                <a:moveTo>
                  <a:pt x="1650" y="25145"/>
                </a:moveTo>
                <a:lnTo>
                  <a:pt x="1670" y="25780"/>
                </a:lnTo>
                <a:lnTo>
                  <a:pt x="1650" y="25145"/>
                </a:lnTo>
                <a:close/>
              </a:path>
              <a:path w="24129" h="174625">
                <a:moveTo>
                  <a:pt x="1142" y="14604"/>
                </a:moveTo>
                <a:lnTo>
                  <a:pt x="1269" y="18795"/>
                </a:lnTo>
                <a:lnTo>
                  <a:pt x="5714" y="22859"/>
                </a:lnTo>
                <a:lnTo>
                  <a:pt x="16382" y="22859"/>
                </a:lnTo>
                <a:lnTo>
                  <a:pt x="20700" y="18795"/>
                </a:lnTo>
                <a:lnTo>
                  <a:pt x="20979" y="15875"/>
                </a:lnTo>
                <a:lnTo>
                  <a:pt x="1396" y="15875"/>
                </a:lnTo>
                <a:lnTo>
                  <a:pt x="1142" y="14604"/>
                </a:lnTo>
                <a:close/>
              </a:path>
              <a:path w="24129" h="174625">
                <a:moveTo>
                  <a:pt x="21475" y="9832"/>
                </a:moveTo>
                <a:lnTo>
                  <a:pt x="21336" y="12064"/>
                </a:lnTo>
                <a:lnTo>
                  <a:pt x="20700" y="18795"/>
                </a:lnTo>
                <a:lnTo>
                  <a:pt x="16382" y="22859"/>
                </a:lnTo>
                <a:lnTo>
                  <a:pt x="23020" y="22859"/>
                </a:lnTo>
                <a:lnTo>
                  <a:pt x="22349" y="17398"/>
                </a:lnTo>
                <a:lnTo>
                  <a:pt x="22200" y="13334"/>
                </a:lnTo>
                <a:lnTo>
                  <a:pt x="21589" y="10159"/>
                </a:lnTo>
                <a:lnTo>
                  <a:pt x="21475" y="9832"/>
                </a:lnTo>
                <a:close/>
              </a:path>
              <a:path w="24129" h="174625">
                <a:moveTo>
                  <a:pt x="658" y="12314"/>
                </a:moveTo>
                <a:lnTo>
                  <a:pt x="1142" y="17449"/>
                </a:lnTo>
                <a:lnTo>
                  <a:pt x="1142" y="14604"/>
                </a:lnTo>
                <a:lnTo>
                  <a:pt x="888" y="13334"/>
                </a:lnTo>
                <a:lnTo>
                  <a:pt x="658" y="12314"/>
                </a:lnTo>
                <a:close/>
              </a:path>
              <a:path w="24129" h="174625">
                <a:moveTo>
                  <a:pt x="22319" y="16382"/>
                </a:moveTo>
                <a:lnTo>
                  <a:pt x="22351" y="17398"/>
                </a:lnTo>
                <a:lnTo>
                  <a:pt x="22319" y="16382"/>
                </a:lnTo>
                <a:close/>
              </a:path>
              <a:path w="24129" h="174625">
                <a:moveTo>
                  <a:pt x="1142" y="13461"/>
                </a:moveTo>
                <a:lnTo>
                  <a:pt x="1142" y="14604"/>
                </a:lnTo>
                <a:lnTo>
                  <a:pt x="1396" y="15875"/>
                </a:lnTo>
                <a:lnTo>
                  <a:pt x="1142" y="13461"/>
                </a:lnTo>
                <a:close/>
              </a:path>
              <a:path w="24129" h="174625">
                <a:moveTo>
                  <a:pt x="21208" y="13461"/>
                </a:moveTo>
                <a:lnTo>
                  <a:pt x="1142" y="13461"/>
                </a:lnTo>
                <a:lnTo>
                  <a:pt x="1396" y="15875"/>
                </a:lnTo>
                <a:lnTo>
                  <a:pt x="20979" y="15875"/>
                </a:lnTo>
                <a:lnTo>
                  <a:pt x="21208" y="13461"/>
                </a:lnTo>
                <a:close/>
              </a:path>
              <a:path w="24129" h="174625">
                <a:moveTo>
                  <a:pt x="12681" y="261"/>
                </a:moveTo>
                <a:lnTo>
                  <a:pt x="8762" y="1142"/>
                </a:lnTo>
                <a:lnTo>
                  <a:pt x="6692" y="1557"/>
                </a:lnTo>
                <a:lnTo>
                  <a:pt x="4825" y="2920"/>
                </a:lnTo>
                <a:lnTo>
                  <a:pt x="1650" y="5333"/>
                </a:lnTo>
                <a:lnTo>
                  <a:pt x="567" y="8000"/>
                </a:lnTo>
                <a:lnTo>
                  <a:pt x="495" y="10159"/>
                </a:lnTo>
                <a:lnTo>
                  <a:pt x="658" y="12314"/>
                </a:lnTo>
                <a:lnTo>
                  <a:pt x="914" y="13461"/>
                </a:lnTo>
                <a:lnTo>
                  <a:pt x="1142" y="14604"/>
                </a:lnTo>
                <a:lnTo>
                  <a:pt x="1142" y="13461"/>
                </a:lnTo>
                <a:lnTo>
                  <a:pt x="21208" y="13461"/>
                </a:lnTo>
                <a:lnTo>
                  <a:pt x="21336" y="12064"/>
                </a:lnTo>
                <a:lnTo>
                  <a:pt x="21475" y="9832"/>
                </a:lnTo>
                <a:lnTo>
                  <a:pt x="20700" y="7619"/>
                </a:lnTo>
                <a:lnTo>
                  <a:pt x="19405" y="4103"/>
                </a:lnTo>
                <a:lnTo>
                  <a:pt x="12681" y="261"/>
                </a:lnTo>
                <a:close/>
              </a:path>
              <a:path w="24129" h="174625">
                <a:moveTo>
                  <a:pt x="372" y="8480"/>
                </a:moveTo>
                <a:lnTo>
                  <a:pt x="0" y="9397"/>
                </a:lnTo>
                <a:lnTo>
                  <a:pt x="658" y="12314"/>
                </a:lnTo>
                <a:lnTo>
                  <a:pt x="372" y="8480"/>
                </a:lnTo>
                <a:close/>
              </a:path>
              <a:path w="24129" h="174625">
                <a:moveTo>
                  <a:pt x="19405" y="4103"/>
                </a:moveTo>
                <a:lnTo>
                  <a:pt x="20700" y="7619"/>
                </a:lnTo>
                <a:lnTo>
                  <a:pt x="21475" y="9832"/>
                </a:lnTo>
                <a:lnTo>
                  <a:pt x="21589" y="8000"/>
                </a:lnTo>
                <a:lnTo>
                  <a:pt x="19557" y="4190"/>
                </a:lnTo>
                <a:lnTo>
                  <a:pt x="19405" y="4103"/>
                </a:lnTo>
                <a:close/>
              </a:path>
              <a:path w="24129" h="174625">
                <a:moveTo>
                  <a:pt x="6692" y="1557"/>
                </a:moveTo>
                <a:lnTo>
                  <a:pt x="3682" y="2158"/>
                </a:lnTo>
                <a:lnTo>
                  <a:pt x="253" y="6857"/>
                </a:lnTo>
                <a:lnTo>
                  <a:pt x="372" y="8480"/>
                </a:lnTo>
                <a:lnTo>
                  <a:pt x="1650" y="5333"/>
                </a:lnTo>
                <a:lnTo>
                  <a:pt x="4825" y="2920"/>
                </a:lnTo>
                <a:lnTo>
                  <a:pt x="6692" y="1557"/>
                </a:lnTo>
                <a:close/>
              </a:path>
              <a:path w="24129" h="174625">
                <a:moveTo>
                  <a:pt x="13842" y="0"/>
                </a:moveTo>
                <a:lnTo>
                  <a:pt x="12681" y="261"/>
                </a:lnTo>
                <a:lnTo>
                  <a:pt x="19405" y="4103"/>
                </a:lnTo>
                <a:lnTo>
                  <a:pt x="18923" y="2793"/>
                </a:lnTo>
                <a:lnTo>
                  <a:pt x="13842" y="0"/>
                </a:lnTo>
                <a:close/>
              </a:path>
              <a:path w="24129" h="174625">
                <a:moveTo>
                  <a:pt x="12445" y="126"/>
                </a:moveTo>
                <a:lnTo>
                  <a:pt x="8127" y="507"/>
                </a:lnTo>
                <a:lnTo>
                  <a:pt x="6692" y="1557"/>
                </a:lnTo>
                <a:lnTo>
                  <a:pt x="8762" y="1142"/>
                </a:lnTo>
                <a:lnTo>
                  <a:pt x="12681" y="261"/>
                </a:lnTo>
                <a:lnTo>
                  <a:pt x="12445" y="12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8897" y="2130170"/>
            <a:ext cx="377007" cy="24841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01309" y="2235961"/>
            <a:ext cx="429005" cy="13030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01050" y="2199004"/>
            <a:ext cx="513338" cy="18415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71380" y="2531745"/>
            <a:ext cx="1528302" cy="12420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7175" y="847725"/>
            <a:ext cx="171450" cy="18097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4875" y="2495550"/>
            <a:ext cx="171450" cy="180975"/>
          </a:xfrm>
          <a:prstGeom prst="rect">
            <a:avLst/>
          </a:prstGeom>
        </p:spPr>
      </p:pic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9610" rIns="0" bIns="0" rtlCol="0" vert="horz">
            <a:spAutoFit/>
          </a:bodyPr>
          <a:lstStyle/>
          <a:p>
            <a:pPr marL="2024380" marR="5080" indent="-1420495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Additional</a:t>
            </a:r>
            <a:r>
              <a:rPr dirty="0" sz="2700" spc="25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Neural</a:t>
            </a:r>
            <a:r>
              <a:rPr dirty="0" sz="2700" spc="150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Network </a:t>
            </a:r>
            <a:r>
              <a:rPr dirty="0" sz="2700" spc="90">
                <a:latin typeface="Lucida Sans Unicode"/>
                <a:cs typeface="Lucida Sans Unicode"/>
              </a:rPr>
              <a:t>Concepts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67817" rIns="0" bIns="0" rtlCol="0" vert="horz">
            <a:spAutoFit/>
          </a:bodyPr>
          <a:lstStyle/>
          <a:p>
            <a:pPr marL="193040">
              <a:lnSpc>
                <a:spcPct val="100000"/>
              </a:lnSpc>
              <a:spcBef>
                <a:spcPts val="130"/>
              </a:spcBef>
            </a:pPr>
            <a:r>
              <a:rPr dirty="0" sz="3500">
                <a:solidFill>
                  <a:srgbClr val="585858"/>
                </a:solidFill>
                <a:latin typeface="Verdana"/>
                <a:cs typeface="Verdana"/>
              </a:rPr>
              <a:t>Additional</a:t>
            </a:r>
            <a:r>
              <a:rPr dirty="0" sz="3500" spc="-229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3500">
                <a:solidFill>
                  <a:srgbClr val="585858"/>
                </a:solidFill>
                <a:latin typeface="Verdana"/>
                <a:cs typeface="Verdana"/>
              </a:rPr>
              <a:t>Layer</a:t>
            </a:r>
            <a:r>
              <a:rPr dirty="0" sz="3500" spc="-145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3500" spc="-10">
                <a:solidFill>
                  <a:srgbClr val="585858"/>
                </a:solidFill>
                <a:latin typeface="Verdana"/>
                <a:cs typeface="Verdana"/>
              </a:rPr>
              <a:t>Types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2658110">
              <a:lnSpc>
                <a:spcPct val="100000"/>
              </a:lnSpc>
              <a:spcBef>
                <a:spcPts val="105"/>
              </a:spcBef>
            </a:pPr>
            <a:r>
              <a:rPr dirty="0"/>
              <a:t>Dense</a:t>
            </a:r>
            <a:r>
              <a:rPr dirty="0" spc="-60"/>
              <a:t> </a:t>
            </a:r>
            <a:r>
              <a:rPr dirty="0" spc="-20"/>
              <a:t>Layer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14730" y="2607881"/>
            <a:ext cx="603440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Each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neuron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output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is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function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of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all</a:t>
            </a:r>
            <a:r>
              <a:rPr dirty="0" sz="2000" spc="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activation outputs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previous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layer.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199129" y="1248727"/>
            <a:ext cx="47688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1305">
                <a:latin typeface="Cambria Math"/>
                <a:cs typeface="Cambria Math"/>
              </a:rPr>
              <a:t>𝑎</a:t>
            </a:r>
            <a:r>
              <a:rPr dirty="0" baseline="-20833" sz="3000" spc="157">
                <a:latin typeface="Cambria Math"/>
                <a:cs typeface="Cambria Math"/>
              </a:rPr>
              <a:t>Ԧ</a:t>
            </a:r>
            <a:r>
              <a:rPr dirty="0" sz="1500" spc="-50">
                <a:latin typeface="Cambria Math"/>
                <a:cs typeface="Cambria Math"/>
              </a:rPr>
              <a:t>[</a:t>
            </a:r>
            <a:r>
              <a:rPr dirty="0" sz="1500" spc="-15">
                <a:latin typeface="Cambria Math"/>
                <a:cs typeface="Cambria Math"/>
              </a:rPr>
              <a:t>1</a:t>
            </a:r>
            <a:r>
              <a:rPr dirty="0" sz="1500" spc="-45">
                <a:latin typeface="Cambria Math"/>
                <a:cs typeface="Cambria Math"/>
              </a:rPr>
              <a:t>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72157" y="1356233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89" h="62230">
                <a:moveTo>
                  <a:pt x="91693" y="0"/>
                </a:moveTo>
                <a:lnTo>
                  <a:pt x="84962" y="7619"/>
                </a:lnTo>
                <a:lnTo>
                  <a:pt x="105156" y="25018"/>
                </a:lnTo>
                <a:lnTo>
                  <a:pt x="0" y="25018"/>
                </a:lnTo>
                <a:lnTo>
                  <a:pt x="0" y="36829"/>
                </a:lnTo>
                <a:lnTo>
                  <a:pt x="105156" y="36829"/>
                </a:lnTo>
                <a:lnTo>
                  <a:pt x="84962" y="54228"/>
                </a:lnTo>
                <a:lnTo>
                  <a:pt x="91693" y="61849"/>
                </a:lnTo>
                <a:lnTo>
                  <a:pt x="123190" y="34543"/>
                </a:lnTo>
                <a:lnTo>
                  <a:pt x="123190" y="27304"/>
                </a:lnTo>
                <a:lnTo>
                  <a:pt x="9169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261870" y="1290955"/>
            <a:ext cx="1504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590863" y="1009713"/>
            <a:ext cx="3118485" cy="1400175"/>
            <a:chOff x="2590863" y="1009713"/>
            <a:chExt cx="3118485" cy="1400175"/>
          </a:xfrm>
        </p:grpSpPr>
        <p:sp>
          <p:nvSpPr>
            <p:cNvPr id="8" name="object 8" descr=""/>
            <p:cNvSpPr/>
            <p:nvPr/>
          </p:nvSpPr>
          <p:spPr>
            <a:xfrm>
              <a:off x="5343525" y="1628774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209796" y="1633346"/>
              <a:ext cx="527050" cy="114300"/>
            </a:xfrm>
            <a:custGeom>
              <a:avLst/>
              <a:gdLst/>
              <a:ahLst/>
              <a:cxnLst/>
              <a:rect l="l" t="t" r="r" b="b"/>
              <a:pathLst>
                <a:path w="527050" h="114300">
                  <a:moveTo>
                    <a:pt x="413003" y="0"/>
                  </a:moveTo>
                  <a:lnTo>
                    <a:pt x="412581" y="38020"/>
                  </a:lnTo>
                  <a:lnTo>
                    <a:pt x="431545" y="38226"/>
                  </a:lnTo>
                  <a:lnTo>
                    <a:pt x="431164" y="76326"/>
                  </a:lnTo>
                  <a:lnTo>
                    <a:pt x="412155" y="76326"/>
                  </a:lnTo>
                  <a:lnTo>
                    <a:pt x="411733" y="114300"/>
                  </a:lnTo>
                  <a:lnTo>
                    <a:pt x="489837" y="76326"/>
                  </a:lnTo>
                  <a:lnTo>
                    <a:pt x="431164" y="76326"/>
                  </a:lnTo>
                  <a:lnTo>
                    <a:pt x="412158" y="76119"/>
                  </a:lnTo>
                  <a:lnTo>
                    <a:pt x="490263" y="76119"/>
                  </a:lnTo>
                  <a:lnTo>
                    <a:pt x="526668" y="58419"/>
                  </a:lnTo>
                  <a:lnTo>
                    <a:pt x="413003" y="0"/>
                  </a:lnTo>
                  <a:close/>
                </a:path>
                <a:path w="527050" h="114300">
                  <a:moveTo>
                    <a:pt x="412581" y="38020"/>
                  </a:moveTo>
                  <a:lnTo>
                    <a:pt x="412158" y="76119"/>
                  </a:lnTo>
                  <a:lnTo>
                    <a:pt x="431164" y="76326"/>
                  </a:lnTo>
                  <a:lnTo>
                    <a:pt x="431545" y="38226"/>
                  </a:lnTo>
                  <a:lnTo>
                    <a:pt x="412581" y="38020"/>
                  </a:lnTo>
                  <a:close/>
                </a:path>
                <a:path w="527050" h="114300">
                  <a:moveTo>
                    <a:pt x="507" y="33527"/>
                  </a:moveTo>
                  <a:lnTo>
                    <a:pt x="0" y="71627"/>
                  </a:lnTo>
                  <a:lnTo>
                    <a:pt x="412158" y="76119"/>
                  </a:lnTo>
                  <a:lnTo>
                    <a:pt x="412581" y="38020"/>
                  </a:lnTo>
                  <a:lnTo>
                    <a:pt x="507" y="3352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652901" y="1043050"/>
              <a:ext cx="561975" cy="1352550"/>
            </a:xfrm>
            <a:custGeom>
              <a:avLst/>
              <a:gdLst/>
              <a:ahLst/>
              <a:cxnLst/>
              <a:rect l="l" t="t" r="r" b="b"/>
              <a:pathLst>
                <a:path w="561975" h="1352550">
                  <a:moveTo>
                    <a:pt x="0" y="93599"/>
                  </a:moveTo>
                  <a:lnTo>
                    <a:pt x="7356" y="57167"/>
                  </a:lnTo>
                  <a:lnTo>
                    <a:pt x="27416" y="27416"/>
                  </a:lnTo>
                  <a:lnTo>
                    <a:pt x="57167" y="7356"/>
                  </a:lnTo>
                  <a:lnTo>
                    <a:pt x="93599" y="0"/>
                  </a:lnTo>
                  <a:lnTo>
                    <a:pt x="468249" y="0"/>
                  </a:lnTo>
                  <a:lnTo>
                    <a:pt x="504699" y="7356"/>
                  </a:lnTo>
                  <a:lnTo>
                    <a:pt x="534495" y="27416"/>
                  </a:lnTo>
                  <a:lnTo>
                    <a:pt x="554599" y="57167"/>
                  </a:lnTo>
                  <a:lnTo>
                    <a:pt x="561975" y="93599"/>
                  </a:lnTo>
                  <a:lnTo>
                    <a:pt x="561975" y="1258824"/>
                  </a:lnTo>
                  <a:lnTo>
                    <a:pt x="554599" y="1295274"/>
                  </a:lnTo>
                  <a:lnTo>
                    <a:pt x="534495" y="1325070"/>
                  </a:lnTo>
                  <a:lnTo>
                    <a:pt x="504699" y="1345174"/>
                  </a:lnTo>
                  <a:lnTo>
                    <a:pt x="468249" y="1352550"/>
                  </a:lnTo>
                  <a:lnTo>
                    <a:pt x="93599" y="1352550"/>
                  </a:lnTo>
                  <a:lnTo>
                    <a:pt x="57167" y="1345174"/>
                  </a:lnTo>
                  <a:lnTo>
                    <a:pt x="27416" y="1325070"/>
                  </a:lnTo>
                  <a:lnTo>
                    <a:pt x="7356" y="1295274"/>
                  </a:lnTo>
                  <a:lnTo>
                    <a:pt x="0" y="1258824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48151" y="1138300"/>
              <a:ext cx="361950" cy="1123950"/>
            </a:xfrm>
            <a:custGeom>
              <a:avLst/>
              <a:gdLst/>
              <a:ahLst/>
              <a:cxnLst/>
              <a:rect l="l" t="t" r="r" b="b"/>
              <a:pathLst>
                <a:path w="361950" h="1123950">
                  <a:moveTo>
                    <a:pt x="0" y="942975"/>
                  </a:moveTo>
                  <a:lnTo>
                    <a:pt x="6455" y="894820"/>
                  </a:lnTo>
                  <a:lnTo>
                    <a:pt x="24680" y="851577"/>
                  </a:lnTo>
                  <a:lnTo>
                    <a:pt x="52959" y="814959"/>
                  </a:lnTo>
                  <a:lnTo>
                    <a:pt x="89577" y="786680"/>
                  </a:lnTo>
                  <a:lnTo>
                    <a:pt x="132820" y="768455"/>
                  </a:lnTo>
                  <a:lnTo>
                    <a:pt x="180975" y="762000"/>
                  </a:lnTo>
                  <a:lnTo>
                    <a:pt x="229085" y="768455"/>
                  </a:lnTo>
                  <a:lnTo>
                    <a:pt x="272316" y="786680"/>
                  </a:lnTo>
                  <a:lnTo>
                    <a:pt x="308943" y="814958"/>
                  </a:lnTo>
                  <a:lnTo>
                    <a:pt x="337241" y="851577"/>
                  </a:lnTo>
                  <a:lnTo>
                    <a:pt x="355485" y="894820"/>
                  </a:lnTo>
                  <a:lnTo>
                    <a:pt x="361950" y="942975"/>
                  </a:lnTo>
                  <a:lnTo>
                    <a:pt x="355485" y="991085"/>
                  </a:lnTo>
                  <a:lnTo>
                    <a:pt x="337241" y="1034316"/>
                  </a:lnTo>
                  <a:lnTo>
                    <a:pt x="308943" y="1070943"/>
                  </a:lnTo>
                  <a:lnTo>
                    <a:pt x="272316" y="1099241"/>
                  </a:lnTo>
                  <a:lnTo>
                    <a:pt x="229085" y="1117485"/>
                  </a:lnTo>
                  <a:lnTo>
                    <a:pt x="180975" y="1123950"/>
                  </a:lnTo>
                  <a:lnTo>
                    <a:pt x="132820" y="1117485"/>
                  </a:lnTo>
                  <a:lnTo>
                    <a:pt x="89577" y="1099241"/>
                  </a:lnTo>
                  <a:lnTo>
                    <a:pt x="52959" y="1070943"/>
                  </a:lnTo>
                  <a:lnTo>
                    <a:pt x="24680" y="1034316"/>
                  </a:lnTo>
                  <a:lnTo>
                    <a:pt x="6455" y="991085"/>
                  </a:lnTo>
                  <a:lnTo>
                    <a:pt x="0" y="942975"/>
                  </a:lnTo>
                  <a:close/>
                </a:path>
                <a:path w="361950" h="1123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905250" y="1600199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w="0" h="204469">
                  <a:moveTo>
                    <a:pt x="0" y="0"/>
                  </a:moveTo>
                  <a:lnTo>
                    <a:pt x="0" y="204215"/>
                  </a:lnTo>
                </a:path>
              </a:pathLst>
            </a:custGeom>
            <a:ln w="38100">
              <a:solidFill>
                <a:srgbClr val="4285F4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748276" y="1424050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542925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52374" y="0"/>
                  </a:lnTo>
                  <a:lnTo>
                    <a:pt x="487632" y="7110"/>
                  </a:lnTo>
                  <a:lnTo>
                    <a:pt x="516413" y="26495"/>
                  </a:lnTo>
                  <a:lnTo>
                    <a:pt x="535813" y="55239"/>
                  </a:lnTo>
                  <a:lnTo>
                    <a:pt x="542925" y="90424"/>
                  </a:lnTo>
                  <a:lnTo>
                    <a:pt x="542925" y="452374"/>
                  </a:lnTo>
                  <a:lnTo>
                    <a:pt x="535813" y="487578"/>
                  </a:lnTo>
                  <a:lnTo>
                    <a:pt x="516413" y="516366"/>
                  </a:lnTo>
                  <a:lnTo>
                    <a:pt x="487632" y="535795"/>
                  </a:lnTo>
                  <a:lnTo>
                    <a:pt x="452374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254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834001" y="150977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605151" y="1024000"/>
              <a:ext cx="561975" cy="1352550"/>
            </a:xfrm>
            <a:custGeom>
              <a:avLst/>
              <a:gdLst/>
              <a:ahLst/>
              <a:cxnLst/>
              <a:rect l="l" t="t" r="r" b="b"/>
              <a:pathLst>
                <a:path w="561975" h="1352550">
                  <a:moveTo>
                    <a:pt x="0" y="93599"/>
                  </a:moveTo>
                  <a:lnTo>
                    <a:pt x="7356" y="57167"/>
                  </a:lnTo>
                  <a:lnTo>
                    <a:pt x="27416" y="27416"/>
                  </a:lnTo>
                  <a:lnTo>
                    <a:pt x="57167" y="7356"/>
                  </a:lnTo>
                  <a:lnTo>
                    <a:pt x="93599" y="0"/>
                  </a:lnTo>
                  <a:lnTo>
                    <a:pt x="468249" y="0"/>
                  </a:lnTo>
                  <a:lnTo>
                    <a:pt x="504699" y="7356"/>
                  </a:lnTo>
                  <a:lnTo>
                    <a:pt x="534495" y="27416"/>
                  </a:lnTo>
                  <a:lnTo>
                    <a:pt x="554599" y="57167"/>
                  </a:lnTo>
                  <a:lnTo>
                    <a:pt x="561975" y="93599"/>
                  </a:lnTo>
                  <a:lnTo>
                    <a:pt x="561975" y="1258824"/>
                  </a:lnTo>
                  <a:lnTo>
                    <a:pt x="554599" y="1295274"/>
                  </a:lnTo>
                  <a:lnTo>
                    <a:pt x="534495" y="1325070"/>
                  </a:lnTo>
                  <a:lnTo>
                    <a:pt x="504699" y="1345174"/>
                  </a:lnTo>
                  <a:lnTo>
                    <a:pt x="468249" y="1352550"/>
                  </a:lnTo>
                  <a:lnTo>
                    <a:pt x="93599" y="1352550"/>
                  </a:lnTo>
                  <a:lnTo>
                    <a:pt x="57167" y="1345174"/>
                  </a:lnTo>
                  <a:lnTo>
                    <a:pt x="27416" y="1325070"/>
                  </a:lnTo>
                  <a:lnTo>
                    <a:pt x="7356" y="1295274"/>
                  </a:lnTo>
                  <a:lnTo>
                    <a:pt x="0" y="1258824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690876" y="1119250"/>
              <a:ext cx="361950" cy="1123950"/>
            </a:xfrm>
            <a:custGeom>
              <a:avLst/>
              <a:gdLst/>
              <a:ahLst/>
              <a:cxnLst/>
              <a:rect l="l" t="t" r="r" b="b"/>
              <a:pathLst>
                <a:path w="361950" h="1123950">
                  <a:moveTo>
                    <a:pt x="0" y="942975"/>
                  </a:moveTo>
                  <a:lnTo>
                    <a:pt x="6455" y="894820"/>
                  </a:lnTo>
                  <a:lnTo>
                    <a:pt x="24680" y="851577"/>
                  </a:lnTo>
                  <a:lnTo>
                    <a:pt x="52958" y="814959"/>
                  </a:lnTo>
                  <a:lnTo>
                    <a:pt x="89577" y="786680"/>
                  </a:lnTo>
                  <a:lnTo>
                    <a:pt x="132820" y="768455"/>
                  </a:lnTo>
                  <a:lnTo>
                    <a:pt x="180975" y="762000"/>
                  </a:lnTo>
                  <a:lnTo>
                    <a:pt x="229085" y="768455"/>
                  </a:lnTo>
                  <a:lnTo>
                    <a:pt x="272316" y="786680"/>
                  </a:lnTo>
                  <a:lnTo>
                    <a:pt x="308943" y="814958"/>
                  </a:lnTo>
                  <a:lnTo>
                    <a:pt x="337241" y="851577"/>
                  </a:lnTo>
                  <a:lnTo>
                    <a:pt x="355485" y="894820"/>
                  </a:lnTo>
                  <a:lnTo>
                    <a:pt x="361950" y="942975"/>
                  </a:lnTo>
                  <a:lnTo>
                    <a:pt x="355485" y="991085"/>
                  </a:lnTo>
                  <a:lnTo>
                    <a:pt x="337241" y="1034316"/>
                  </a:lnTo>
                  <a:lnTo>
                    <a:pt x="308943" y="1070943"/>
                  </a:lnTo>
                  <a:lnTo>
                    <a:pt x="272316" y="1099241"/>
                  </a:lnTo>
                  <a:lnTo>
                    <a:pt x="229085" y="1117485"/>
                  </a:lnTo>
                  <a:lnTo>
                    <a:pt x="180975" y="1123950"/>
                  </a:lnTo>
                  <a:lnTo>
                    <a:pt x="132820" y="1117485"/>
                  </a:lnTo>
                  <a:lnTo>
                    <a:pt x="89577" y="1099241"/>
                  </a:lnTo>
                  <a:lnTo>
                    <a:pt x="52959" y="1070943"/>
                  </a:lnTo>
                  <a:lnTo>
                    <a:pt x="24680" y="1034316"/>
                  </a:lnTo>
                  <a:lnTo>
                    <a:pt x="6455" y="991085"/>
                  </a:lnTo>
                  <a:lnTo>
                    <a:pt x="0" y="942975"/>
                  </a:lnTo>
                  <a:close/>
                </a:path>
                <a:path w="361950" h="1123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847975" y="1581149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w="0" h="204469">
                  <a:moveTo>
                    <a:pt x="0" y="0"/>
                  </a:moveTo>
                  <a:lnTo>
                    <a:pt x="0" y="204215"/>
                  </a:lnTo>
                </a:path>
              </a:pathLst>
            </a:custGeom>
            <a:ln w="38100">
              <a:solidFill>
                <a:srgbClr val="4285F4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/>
          <p:nvPr/>
        </p:nvSpPr>
        <p:spPr>
          <a:xfrm>
            <a:off x="2171700" y="161925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4244340" y="1246505"/>
            <a:ext cx="476884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1312">
                <a:latin typeface="Cambria Math"/>
                <a:cs typeface="Cambria Math"/>
              </a:rPr>
              <a:t>𝑎</a:t>
            </a:r>
            <a:r>
              <a:rPr dirty="0" baseline="-20833" sz="3000" spc="157">
                <a:latin typeface="Cambria Math"/>
                <a:cs typeface="Cambria Math"/>
              </a:rPr>
              <a:t>Ԧ</a:t>
            </a:r>
            <a:r>
              <a:rPr dirty="0" sz="1500" spc="-45">
                <a:latin typeface="Cambria Math"/>
                <a:cs typeface="Cambria Math"/>
              </a:rPr>
              <a:t>[</a:t>
            </a:r>
            <a:r>
              <a:rPr dirty="0" sz="1500" spc="-15">
                <a:latin typeface="Cambria Math"/>
                <a:cs typeface="Cambria Math"/>
              </a:rPr>
              <a:t>2</a:t>
            </a:r>
            <a:r>
              <a:rPr dirty="0" sz="1500" spc="-45">
                <a:latin typeface="Cambria Math"/>
                <a:cs typeface="Cambria Math"/>
              </a:rPr>
              <a:t>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5427217" y="1432813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1" y="0"/>
                </a:moveTo>
                <a:lnTo>
                  <a:pt x="85090" y="7493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6" y="36830"/>
                </a:lnTo>
                <a:lnTo>
                  <a:pt x="85090" y="54228"/>
                </a:lnTo>
                <a:lnTo>
                  <a:pt x="91821" y="61722"/>
                </a:lnTo>
                <a:lnTo>
                  <a:pt x="123317" y="34544"/>
                </a:lnTo>
                <a:lnTo>
                  <a:pt x="123317" y="27177"/>
                </a:lnTo>
                <a:lnTo>
                  <a:pt x="91821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5394578" y="1272603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3190875" y="1628775"/>
            <a:ext cx="490220" cy="114300"/>
          </a:xfrm>
          <a:custGeom>
            <a:avLst/>
            <a:gdLst/>
            <a:ahLst/>
            <a:cxnLst/>
            <a:rect l="l" t="t" r="r" b="b"/>
            <a:pathLst>
              <a:path w="490220" h="114300">
                <a:moveTo>
                  <a:pt x="375538" y="0"/>
                </a:moveTo>
                <a:lnTo>
                  <a:pt x="375538" y="114300"/>
                </a:lnTo>
                <a:lnTo>
                  <a:pt x="451738" y="76200"/>
                </a:lnTo>
                <a:lnTo>
                  <a:pt x="394588" y="76200"/>
                </a:lnTo>
                <a:lnTo>
                  <a:pt x="394588" y="38100"/>
                </a:lnTo>
                <a:lnTo>
                  <a:pt x="451738" y="38100"/>
                </a:lnTo>
                <a:lnTo>
                  <a:pt x="375538" y="0"/>
                </a:lnTo>
                <a:close/>
              </a:path>
              <a:path w="490220" h="114300">
                <a:moveTo>
                  <a:pt x="37553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75538" y="76200"/>
                </a:lnTo>
                <a:lnTo>
                  <a:pt x="375538" y="38100"/>
                </a:lnTo>
                <a:close/>
              </a:path>
              <a:path w="490220" h="114300">
                <a:moveTo>
                  <a:pt x="451738" y="38100"/>
                </a:moveTo>
                <a:lnTo>
                  <a:pt x="394588" y="38100"/>
                </a:lnTo>
                <a:lnTo>
                  <a:pt x="394588" y="76200"/>
                </a:lnTo>
                <a:lnTo>
                  <a:pt x="451738" y="76200"/>
                </a:lnTo>
                <a:lnTo>
                  <a:pt x="489838" y="57150"/>
                </a:lnTo>
                <a:lnTo>
                  <a:pt x="451738" y="3810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2449576" y="3974147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2663825" y="3806189"/>
            <a:ext cx="41910" cy="177800"/>
          </a:xfrm>
          <a:custGeom>
            <a:avLst/>
            <a:gdLst/>
            <a:ahLst/>
            <a:cxnLst/>
            <a:rect l="l" t="t" r="r" b="b"/>
            <a:pathLst>
              <a:path w="41910" h="177800">
                <a:moveTo>
                  <a:pt x="41529" y="0"/>
                </a:moveTo>
                <a:lnTo>
                  <a:pt x="0" y="0"/>
                </a:lnTo>
                <a:lnTo>
                  <a:pt x="0" y="7620"/>
                </a:lnTo>
                <a:lnTo>
                  <a:pt x="26035" y="7620"/>
                </a:lnTo>
                <a:lnTo>
                  <a:pt x="26035" y="170180"/>
                </a:lnTo>
                <a:lnTo>
                  <a:pt x="0" y="170180"/>
                </a:lnTo>
                <a:lnTo>
                  <a:pt x="0" y="177800"/>
                </a:lnTo>
                <a:lnTo>
                  <a:pt x="41529" y="177800"/>
                </a:lnTo>
                <a:lnTo>
                  <a:pt x="41529" y="170180"/>
                </a:lnTo>
                <a:lnTo>
                  <a:pt x="41529" y="7620"/>
                </a:lnTo>
                <a:lnTo>
                  <a:pt x="41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2499995" y="3806189"/>
            <a:ext cx="41910" cy="177800"/>
          </a:xfrm>
          <a:custGeom>
            <a:avLst/>
            <a:gdLst/>
            <a:ahLst/>
            <a:cxnLst/>
            <a:rect l="l" t="t" r="r" b="b"/>
            <a:pathLst>
              <a:path w="41910" h="177800">
                <a:moveTo>
                  <a:pt x="41529" y="0"/>
                </a:moveTo>
                <a:lnTo>
                  <a:pt x="0" y="0"/>
                </a:lnTo>
                <a:lnTo>
                  <a:pt x="0" y="7620"/>
                </a:lnTo>
                <a:lnTo>
                  <a:pt x="0" y="170180"/>
                </a:lnTo>
                <a:lnTo>
                  <a:pt x="0" y="177800"/>
                </a:lnTo>
                <a:lnTo>
                  <a:pt x="41529" y="177800"/>
                </a:lnTo>
                <a:lnTo>
                  <a:pt x="41529" y="170180"/>
                </a:lnTo>
                <a:lnTo>
                  <a:pt x="15494" y="170180"/>
                </a:lnTo>
                <a:lnTo>
                  <a:pt x="15494" y="7620"/>
                </a:lnTo>
                <a:lnTo>
                  <a:pt x="41529" y="7620"/>
                </a:lnTo>
                <a:lnTo>
                  <a:pt x="41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2290826" y="3821112"/>
            <a:ext cx="9683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504825" algn="l"/>
              </a:tabLst>
            </a:pPr>
            <a:r>
              <a:rPr dirty="0" sz="2000" spc="-1085">
                <a:latin typeface="Cambria Math"/>
                <a:cs typeface="Cambria Math"/>
              </a:rPr>
              <a:t>𝑎</a:t>
            </a:r>
            <a:r>
              <a:rPr dirty="0" sz="2000" spc="-254">
                <a:latin typeface="Cambria Math"/>
                <a:cs typeface="Cambria Math"/>
              </a:rPr>
              <a:t>Ԧ</a:t>
            </a:r>
            <a:r>
              <a:rPr dirty="0" sz="2000" spc="235">
                <a:latin typeface="Cambria Math"/>
                <a:cs typeface="Cambria Math"/>
              </a:rPr>
              <a:t> </a:t>
            </a:r>
            <a:r>
              <a:rPr dirty="0" baseline="38888" sz="2250" spc="-75">
                <a:latin typeface="Cambria Math"/>
                <a:cs typeface="Cambria Math"/>
              </a:rPr>
              <a:t>2</a:t>
            </a:r>
            <a:r>
              <a:rPr dirty="0" baseline="38888" sz="2250">
                <a:latin typeface="Cambria Math"/>
                <a:cs typeface="Cambria Math"/>
              </a:rPr>
              <a:t>	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5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𝑔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3281934" y="3798442"/>
            <a:ext cx="1939289" cy="424180"/>
          </a:xfrm>
          <a:custGeom>
            <a:avLst/>
            <a:gdLst/>
            <a:ahLst/>
            <a:cxnLst/>
            <a:rect l="l" t="t" r="r" b="b"/>
            <a:pathLst>
              <a:path w="1939289" h="424179">
                <a:moveTo>
                  <a:pt x="95758" y="10033"/>
                </a:moveTo>
                <a:lnTo>
                  <a:pt x="53936" y="30276"/>
                </a:lnTo>
                <a:lnTo>
                  <a:pt x="24892" y="78346"/>
                </a:lnTo>
                <a:lnTo>
                  <a:pt x="6248" y="140258"/>
                </a:lnTo>
                <a:lnTo>
                  <a:pt x="0" y="211963"/>
                </a:lnTo>
                <a:lnTo>
                  <a:pt x="1562" y="248856"/>
                </a:lnTo>
                <a:lnTo>
                  <a:pt x="14033" y="315658"/>
                </a:lnTo>
                <a:lnTo>
                  <a:pt x="38341" y="372059"/>
                </a:lnTo>
                <a:lnTo>
                  <a:pt x="71678" y="411365"/>
                </a:lnTo>
                <a:lnTo>
                  <a:pt x="91567" y="424180"/>
                </a:lnTo>
                <a:lnTo>
                  <a:pt x="95758" y="414134"/>
                </a:lnTo>
                <a:lnTo>
                  <a:pt x="79806" y="401256"/>
                </a:lnTo>
                <a:lnTo>
                  <a:pt x="65684" y="384441"/>
                </a:lnTo>
                <a:lnTo>
                  <a:pt x="43053" y="339039"/>
                </a:lnTo>
                <a:lnTo>
                  <a:pt x="28765" y="280720"/>
                </a:lnTo>
                <a:lnTo>
                  <a:pt x="24003" y="212217"/>
                </a:lnTo>
                <a:lnTo>
                  <a:pt x="25209" y="176123"/>
                </a:lnTo>
                <a:lnTo>
                  <a:pt x="34823" y="112306"/>
                </a:lnTo>
                <a:lnTo>
                  <a:pt x="53670" y="60147"/>
                </a:lnTo>
                <a:lnTo>
                  <a:pt x="79959" y="22898"/>
                </a:lnTo>
                <a:lnTo>
                  <a:pt x="95758" y="10033"/>
                </a:lnTo>
                <a:close/>
              </a:path>
              <a:path w="1939289" h="424179">
                <a:moveTo>
                  <a:pt x="301244" y="110502"/>
                </a:moveTo>
                <a:lnTo>
                  <a:pt x="269748" y="83248"/>
                </a:lnTo>
                <a:lnTo>
                  <a:pt x="263017" y="90779"/>
                </a:lnTo>
                <a:lnTo>
                  <a:pt x="283210" y="108242"/>
                </a:lnTo>
                <a:lnTo>
                  <a:pt x="120777" y="108242"/>
                </a:lnTo>
                <a:lnTo>
                  <a:pt x="120777" y="120040"/>
                </a:lnTo>
                <a:lnTo>
                  <a:pt x="283210" y="120040"/>
                </a:lnTo>
                <a:lnTo>
                  <a:pt x="263017" y="137490"/>
                </a:lnTo>
                <a:lnTo>
                  <a:pt x="269748" y="145034"/>
                </a:lnTo>
                <a:lnTo>
                  <a:pt x="301244" y="117779"/>
                </a:lnTo>
                <a:lnTo>
                  <a:pt x="301244" y="110502"/>
                </a:lnTo>
                <a:close/>
              </a:path>
              <a:path w="1939289" h="424179">
                <a:moveTo>
                  <a:pt x="1939290" y="211963"/>
                </a:moveTo>
                <a:lnTo>
                  <a:pt x="1933092" y="140258"/>
                </a:lnTo>
                <a:lnTo>
                  <a:pt x="1914525" y="78346"/>
                </a:lnTo>
                <a:lnTo>
                  <a:pt x="1885391" y="30276"/>
                </a:lnTo>
                <a:lnTo>
                  <a:pt x="1847596" y="0"/>
                </a:lnTo>
                <a:lnTo>
                  <a:pt x="1843659" y="10033"/>
                </a:lnTo>
                <a:lnTo>
                  <a:pt x="1859432" y="22898"/>
                </a:lnTo>
                <a:lnTo>
                  <a:pt x="1873453" y="39598"/>
                </a:lnTo>
                <a:lnTo>
                  <a:pt x="1896110" y="84569"/>
                </a:lnTo>
                <a:lnTo>
                  <a:pt x="1910499" y="142824"/>
                </a:lnTo>
                <a:lnTo>
                  <a:pt x="1915287" y="212217"/>
                </a:lnTo>
                <a:lnTo>
                  <a:pt x="1914093" y="247738"/>
                </a:lnTo>
                <a:lnTo>
                  <a:pt x="1904568" y="311150"/>
                </a:lnTo>
                <a:lnTo>
                  <a:pt x="1885848" y="363702"/>
                </a:lnTo>
                <a:lnTo>
                  <a:pt x="1859534" y="401256"/>
                </a:lnTo>
                <a:lnTo>
                  <a:pt x="1843659" y="414134"/>
                </a:lnTo>
                <a:lnTo>
                  <a:pt x="1847596" y="424180"/>
                </a:lnTo>
                <a:lnTo>
                  <a:pt x="1885391" y="393979"/>
                </a:lnTo>
                <a:lnTo>
                  <a:pt x="1914525" y="345567"/>
                </a:lnTo>
                <a:lnTo>
                  <a:pt x="1933092" y="283413"/>
                </a:lnTo>
                <a:lnTo>
                  <a:pt x="1937740" y="248856"/>
                </a:lnTo>
                <a:lnTo>
                  <a:pt x="1939290" y="211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3536696" y="3974147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3614420" y="3806189"/>
            <a:ext cx="196215" cy="177800"/>
          </a:xfrm>
          <a:custGeom>
            <a:avLst/>
            <a:gdLst/>
            <a:ahLst/>
            <a:cxnLst/>
            <a:rect l="l" t="t" r="r" b="b"/>
            <a:pathLst>
              <a:path w="196214" h="177800">
                <a:moveTo>
                  <a:pt x="41529" y="0"/>
                </a:moveTo>
                <a:lnTo>
                  <a:pt x="0" y="0"/>
                </a:lnTo>
                <a:lnTo>
                  <a:pt x="0" y="7620"/>
                </a:lnTo>
                <a:lnTo>
                  <a:pt x="0" y="170180"/>
                </a:lnTo>
                <a:lnTo>
                  <a:pt x="0" y="177800"/>
                </a:lnTo>
                <a:lnTo>
                  <a:pt x="41529" y="177800"/>
                </a:lnTo>
                <a:lnTo>
                  <a:pt x="41529" y="170180"/>
                </a:lnTo>
                <a:lnTo>
                  <a:pt x="15494" y="170180"/>
                </a:lnTo>
                <a:lnTo>
                  <a:pt x="15494" y="7620"/>
                </a:lnTo>
                <a:lnTo>
                  <a:pt x="41529" y="7620"/>
                </a:lnTo>
                <a:lnTo>
                  <a:pt x="41529" y="0"/>
                </a:lnTo>
                <a:close/>
              </a:path>
              <a:path w="196214" h="177800">
                <a:moveTo>
                  <a:pt x="195834" y="0"/>
                </a:moveTo>
                <a:lnTo>
                  <a:pt x="154305" y="0"/>
                </a:lnTo>
                <a:lnTo>
                  <a:pt x="154305" y="7620"/>
                </a:lnTo>
                <a:lnTo>
                  <a:pt x="180340" y="7620"/>
                </a:lnTo>
                <a:lnTo>
                  <a:pt x="180340" y="170180"/>
                </a:lnTo>
                <a:lnTo>
                  <a:pt x="154305" y="170180"/>
                </a:lnTo>
                <a:lnTo>
                  <a:pt x="154305" y="177800"/>
                </a:lnTo>
                <a:lnTo>
                  <a:pt x="195834" y="177800"/>
                </a:lnTo>
                <a:lnTo>
                  <a:pt x="195834" y="170180"/>
                </a:lnTo>
                <a:lnTo>
                  <a:pt x="195834" y="7620"/>
                </a:lnTo>
                <a:lnTo>
                  <a:pt x="1958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3348990" y="3687445"/>
            <a:ext cx="46355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9166" sz="3000">
                <a:latin typeface="Cambria Math"/>
                <a:cs typeface="Cambria Math"/>
              </a:rPr>
              <a:t>𝑤</a:t>
            </a:r>
            <a:r>
              <a:rPr dirty="0" baseline="-29166" sz="3000" spc="367">
                <a:latin typeface="Cambria Math"/>
                <a:cs typeface="Cambria Math"/>
              </a:rPr>
              <a:t> </a:t>
            </a:r>
            <a:r>
              <a:rPr dirty="0" sz="1500" spc="-50">
                <a:latin typeface="Cambria Math"/>
                <a:cs typeface="Cambria Math"/>
              </a:rPr>
              <a:t>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4195445" y="3844289"/>
            <a:ext cx="196215" cy="177800"/>
          </a:xfrm>
          <a:custGeom>
            <a:avLst/>
            <a:gdLst/>
            <a:ahLst/>
            <a:cxnLst/>
            <a:rect l="l" t="t" r="r" b="b"/>
            <a:pathLst>
              <a:path w="196214" h="177800">
                <a:moveTo>
                  <a:pt x="41529" y="0"/>
                </a:moveTo>
                <a:lnTo>
                  <a:pt x="0" y="0"/>
                </a:lnTo>
                <a:lnTo>
                  <a:pt x="0" y="7620"/>
                </a:lnTo>
                <a:lnTo>
                  <a:pt x="0" y="170180"/>
                </a:lnTo>
                <a:lnTo>
                  <a:pt x="0" y="177800"/>
                </a:lnTo>
                <a:lnTo>
                  <a:pt x="41529" y="177800"/>
                </a:lnTo>
                <a:lnTo>
                  <a:pt x="41529" y="170180"/>
                </a:lnTo>
                <a:lnTo>
                  <a:pt x="15494" y="170180"/>
                </a:lnTo>
                <a:lnTo>
                  <a:pt x="15494" y="7620"/>
                </a:lnTo>
                <a:lnTo>
                  <a:pt x="41529" y="7620"/>
                </a:lnTo>
                <a:lnTo>
                  <a:pt x="41529" y="0"/>
                </a:lnTo>
                <a:close/>
              </a:path>
              <a:path w="196214" h="177800">
                <a:moveTo>
                  <a:pt x="195834" y="0"/>
                </a:moveTo>
                <a:lnTo>
                  <a:pt x="154305" y="0"/>
                </a:lnTo>
                <a:lnTo>
                  <a:pt x="154305" y="7620"/>
                </a:lnTo>
                <a:lnTo>
                  <a:pt x="180340" y="7620"/>
                </a:lnTo>
                <a:lnTo>
                  <a:pt x="180340" y="170180"/>
                </a:lnTo>
                <a:lnTo>
                  <a:pt x="154305" y="170180"/>
                </a:lnTo>
                <a:lnTo>
                  <a:pt x="154305" y="177800"/>
                </a:lnTo>
                <a:lnTo>
                  <a:pt x="195834" y="177800"/>
                </a:lnTo>
                <a:lnTo>
                  <a:pt x="195834" y="170180"/>
                </a:lnTo>
                <a:lnTo>
                  <a:pt x="195834" y="7620"/>
                </a:lnTo>
                <a:lnTo>
                  <a:pt x="1958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4833239" y="3974147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4890770" y="3806189"/>
            <a:ext cx="196215" cy="177800"/>
          </a:xfrm>
          <a:custGeom>
            <a:avLst/>
            <a:gdLst/>
            <a:ahLst/>
            <a:cxnLst/>
            <a:rect l="l" t="t" r="r" b="b"/>
            <a:pathLst>
              <a:path w="196214" h="177800">
                <a:moveTo>
                  <a:pt x="41529" y="0"/>
                </a:moveTo>
                <a:lnTo>
                  <a:pt x="0" y="0"/>
                </a:lnTo>
                <a:lnTo>
                  <a:pt x="0" y="7620"/>
                </a:lnTo>
                <a:lnTo>
                  <a:pt x="0" y="170180"/>
                </a:lnTo>
                <a:lnTo>
                  <a:pt x="0" y="177800"/>
                </a:lnTo>
                <a:lnTo>
                  <a:pt x="41529" y="177800"/>
                </a:lnTo>
                <a:lnTo>
                  <a:pt x="41529" y="170180"/>
                </a:lnTo>
                <a:lnTo>
                  <a:pt x="15494" y="170180"/>
                </a:lnTo>
                <a:lnTo>
                  <a:pt x="15494" y="7620"/>
                </a:lnTo>
                <a:lnTo>
                  <a:pt x="41529" y="7620"/>
                </a:lnTo>
                <a:lnTo>
                  <a:pt x="41529" y="0"/>
                </a:lnTo>
                <a:close/>
              </a:path>
              <a:path w="196214" h="177800">
                <a:moveTo>
                  <a:pt x="195834" y="0"/>
                </a:moveTo>
                <a:lnTo>
                  <a:pt x="154305" y="0"/>
                </a:lnTo>
                <a:lnTo>
                  <a:pt x="154305" y="7620"/>
                </a:lnTo>
                <a:lnTo>
                  <a:pt x="180340" y="7620"/>
                </a:lnTo>
                <a:lnTo>
                  <a:pt x="180340" y="170180"/>
                </a:lnTo>
                <a:lnTo>
                  <a:pt x="154305" y="170180"/>
                </a:lnTo>
                <a:lnTo>
                  <a:pt x="154305" y="177800"/>
                </a:lnTo>
                <a:lnTo>
                  <a:pt x="195834" y="177800"/>
                </a:lnTo>
                <a:lnTo>
                  <a:pt x="195834" y="170180"/>
                </a:lnTo>
                <a:lnTo>
                  <a:pt x="195834" y="7620"/>
                </a:lnTo>
                <a:lnTo>
                  <a:pt x="1958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3854450" y="3821112"/>
            <a:ext cx="12357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71450" indent="-133985">
              <a:lnSpc>
                <a:spcPct val="100000"/>
              </a:lnSpc>
              <a:spcBef>
                <a:spcPts val="130"/>
              </a:spcBef>
              <a:buChar char="∙"/>
              <a:tabLst>
                <a:tab pos="172085" algn="l"/>
              </a:tabLst>
            </a:pPr>
            <a:r>
              <a:rPr dirty="0" sz="2000" spc="-1080">
                <a:latin typeface="Cambria Math"/>
                <a:cs typeface="Cambria Math"/>
              </a:rPr>
              <a:t>𝑎</a:t>
            </a:r>
            <a:r>
              <a:rPr dirty="0" sz="2000" spc="-254">
                <a:latin typeface="Cambria Math"/>
                <a:cs typeface="Cambria Math"/>
              </a:rPr>
              <a:t>Ԧ</a:t>
            </a:r>
            <a:r>
              <a:rPr dirty="0" sz="2000" spc="250">
                <a:latin typeface="Cambria Math"/>
                <a:cs typeface="Cambria Math"/>
              </a:rPr>
              <a:t> </a:t>
            </a:r>
            <a:r>
              <a:rPr dirty="0" baseline="27777" sz="2250">
                <a:latin typeface="Cambria Math"/>
                <a:cs typeface="Cambria Math"/>
              </a:rPr>
              <a:t>1</a:t>
            </a:r>
            <a:r>
              <a:rPr dirty="0" baseline="27777" sz="2250" spc="217">
                <a:latin typeface="Cambria Math"/>
                <a:cs typeface="Cambria Math"/>
              </a:rPr>
              <a:t> 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𝑏</a:t>
            </a:r>
            <a:r>
              <a:rPr dirty="0" sz="2000" spc="204">
                <a:latin typeface="Cambria Math"/>
                <a:cs typeface="Cambria Math"/>
              </a:rPr>
              <a:t> </a:t>
            </a:r>
            <a:r>
              <a:rPr dirty="0" baseline="38888" sz="2250" spc="-75">
                <a:latin typeface="Cambria Math"/>
                <a:cs typeface="Cambria Math"/>
              </a:rPr>
              <a:t>2</a:t>
            </a:r>
            <a:endParaRPr baseline="38888" sz="2250">
              <a:latin typeface="Cambria Math"/>
              <a:cs typeface="Cambria Math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5079" y="1095755"/>
            <a:ext cx="848741" cy="1084707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726" y="3209544"/>
            <a:ext cx="471877" cy="81280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14525" y="847725"/>
            <a:ext cx="180975" cy="180975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85975" y="3810000"/>
            <a:ext cx="171450" cy="180975"/>
          </a:xfrm>
          <a:prstGeom prst="rect">
            <a:avLst/>
          </a:prstGeom>
        </p:spPr>
      </p:pic>
      <p:sp>
        <p:nvSpPr>
          <p:cNvPr id="39" name="object 3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1809750">
              <a:lnSpc>
                <a:spcPct val="100000"/>
              </a:lnSpc>
              <a:spcBef>
                <a:spcPts val="105"/>
              </a:spcBef>
            </a:pPr>
            <a:r>
              <a:rPr dirty="0"/>
              <a:t>Convolutional</a:t>
            </a:r>
            <a:r>
              <a:rPr dirty="0" spc="-135"/>
              <a:t> </a:t>
            </a:r>
            <a:r>
              <a:rPr dirty="0" spc="-10"/>
              <a:t>Layer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3725" y="1471930"/>
            <a:ext cx="4441190" cy="2416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Each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Neuron</a:t>
            </a:r>
            <a:r>
              <a:rPr dirty="0" sz="2000" spc="-1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only</a:t>
            </a:r>
            <a:r>
              <a:rPr dirty="0" sz="2000" spc="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looks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at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part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previous</a:t>
            </a:r>
            <a:r>
              <a:rPr dirty="0" sz="2000" spc="-9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layer’s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inputs.</a:t>
            </a:r>
            <a:endParaRPr sz="2000">
              <a:latin typeface="Verdana"/>
              <a:cs typeface="Verdana"/>
            </a:endParaRPr>
          </a:p>
          <a:p>
            <a:pPr marL="39370">
              <a:lnSpc>
                <a:spcPct val="100000"/>
              </a:lnSpc>
              <a:spcBef>
                <a:spcPts val="1965"/>
              </a:spcBef>
            </a:pPr>
            <a:r>
              <a:rPr dirty="0" sz="2000" spc="-20">
                <a:latin typeface="Verdana"/>
                <a:cs typeface="Verdana"/>
              </a:rPr>
              <a:t>Why?</a:t>
            </a:r>
            <a:endParaRPr sz="2000">
              <a:latin typeface="Verdana"/>
              <a:cs typeface="Verdana"/>
            </a:endParaRPr>
          </a:p>
          <a:p>
            <a:pPr marL="38227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2270" algn="l"/>
                <a:tab pos="382905" algn="l"/>
              </a:tabLst>
            </a:pPr>
            <a:r>
              <a:rPr dirty="0" sz="2000">
                <a:latin typeface="Verdana"/>
                <a:cs typeface="Verdana"/>
              </a:rPr>
              <a:t>Faster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computation</a:t>
            </a:r>
            <a:endParaRPr sz="2000">
              <a:latin typeface="Verdana"/>
              <a:cs typeface="Verdana"/>
            </a:endParaRPr>
          </a:p>
          <a:p>
            <a:pPr marL="382270" marR="1091565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2270" algn="l"/>
                <a:tab pos="382905" algn="l"/>
              </a:tabLst>
            </a:pPr>
            <a:r>
              <a:rPr dirty="0" sz="2000">
                <a:latin typeface="Verdana"/>
                <a:cs typeface="Verdana"/>
              </a:rPr>
              <a:t>Need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less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training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data </a:t>
            </a:r>
            <a:r>
              <a:rPr dirty="0" sz="2000">
                <a:latin typeface="Verdana"/>
                <a:cs typeface="Verdana"/>
              </a:rPr>
              <a:t>(less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prone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 spc="-35">
                <a:latin typeface="Verdana"/>
                <a:cs typeface="Verdana"/>
              </a:rPr>
              <a:t>to </a:t>
            </a:r>
            <a:r>
              <a:rPr dirty="0" sz="2000" spc="-10">
                <a:latin typeface="Verdana"/>
                <a:cs typeface="Verdana"/>
              </a:rPr>
              <a:t>overfitting)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586" y="1281430"/>
            <a:ext cx="1224724" cy="215569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3200463" y="1152588"/>
            <a:ext cx="590550" cy="2952750"/>
            <a:chOff x="3200463" y="1152588"/>
            <a:chExt cx="590550" cy="2952750"/>
          </a:xfrm>
        </p:grpSpPr>
        <p:sp>
          <p:nvSpPr>
            <p:cNvPr id="6" name="object 6" descr=""/>
            <p:cNvSpPr/>
            <p:nvPr/>
          </p:nvSpPr>
          <p:spPr>
            <a:xfrm>
              <a:off x="3329051" y="369100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8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58"/>
                  </a:lnTo>
                  <a:lnTo>
                    <a:pt x="337241" y="272271"/>
                  </a:lnTo>
                  <a:lnTo>
                    <a:pt x="308943" y="308887"/>
                  </a:lnTo>
                  <a:lnTo>
                    <a:pt x="272316" y="337180"/>
                  </a:lnTo>
                  <a:lnTo>
                    <a:pt x="229085" y="355422"/>
                  </a:lnTo>
                  <a:lnTo>
                    <a:pt x="180975" y="361886"/>
                  </a:lnTo>
                  <a:lnTo>
                    <a:pt x="132820" y="355422"/>
                  </a:lnTo>
                  <a:lnTo>
                    <a:pt x="89577" y="337180"/>
                  </a:lnTo>
                  <a:lnTo>
                    <a:pt x="52959" y="308887"/>
                  </a:lnTo>
                  <a:lnTo>
                    <a:pt x="24680" y="272271"/>
                  </a:lnTo>
                  <a:lnTo>
                    <a:pt x="6455" y="229058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945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214751" y="1166875"/>
              <a:ext cx="561975" cy="2924175"/>
            </a:xfrm>
            <a:custGeom>
              <a:avLst/>
              <a:gdLst/>
              <a:ahLst/>
              <a:cxnLst/>
              <a:rect l="l" t="t" r="r" b="b"/>
              <a:pathLst>
                <a:path w="561975" h="2924175">
                  <a:moveTo>
                    <a:pt x="0" y="93599"/>
                  </a:moveTo>
                  <a:lnTo>
                    <a:pt x="7356" y="57167"/>
                  </a:lnTo>
                  <a:lnTo>
                    <a:pt x="27416" y="27416"/>
                  </a:lnTo>
                  <a:lnTo>
                    <a:pt x="57167" y="7356"/>
                  </a:lnTo>
                  <a:lnTo>
                    <a:pt x="93599" y="0"/>
                  </a:lnTo>
                  <a:lnTo>
                    <a:pt x="468249" y="0"/>
                  </a:lnTo>
                  <a:lnTo>
                    <a:pt x="504699" y="7356"/>
                  </a:lnTo>
                  <a:lnTo>
                    <a:pt x="534495" y="27416"/>
                  </a:lnTo>
                  <a:lnTo>
                    <a:pt x="554599" y="57167"/>
                  </a:lnTo>
                  <a:lnTo>
                    <a:pt x="561975" y="93599"/>
                  </a:lnTo>
                  <a:lnTo>
                    <a:pt x="561975" y="2830449"/>
                  </a:lnTo>
                  <a:lnTo>
                    <a:pt x="554599" y="2866906"/>
                  </a:lnTo>
                  <a:lnTo>
                    <a:pt x="534495" y="2896677"/>
                  </a:lnTo>
                  <a:lnTo>
                    <a:pt x="504699" y="2916750"/>
                  </a:lnTo>
                  <a:lnTo>
                    <a:pt x="468249" y="2924111"/>
                  </a:lnTo>
                  <a:lnTo>
                    <a:pt x="93599" y="2924111"/>
                  </a:lnTo>
                  <a:lnTo>
                    <a:pt x="57167" y="2916750"/>
                  </a:lnTo>
                  <a:lnTo>
                    <a:pt x="27416" y="2896677"/>
                  </a:lnTo>
                  <a:lnTo>
                    <a:pt x="7356" y="2866906"/>
                  </a:lnTo>
                  <a:lnTo>
                    <a:pt x="0" y="2830449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310001" y="1252600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9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319526" y="170980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319526" y="214795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319526" y="2614675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9" y="54356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319526" y="308140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945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505200" y="3533774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w="0" h="204470">
                  <a:moveTo>
                    <a:pt x="0" y="0"/>
                  </a:moveTo>
                  <a:lnTo>
                    <a:pt x="0" y="204215"/>
                  </a:lnTo>
                </a:path>
              </a:pathLst>
            </a:custGeom>
            <a:ln w="38100">
              <a:solidFill>
                <a:srgbClr val="4285F4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09863" y="885761"/>
            <a:ext cx="2095500" cy="866775"/>
            <a:chOff x="2209863" y="885761"/>
            <a:chExt cx="2095500" cy="8667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9325" y="895350"/>
              <a:ext cx="2076450" cy="84772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214626" y="890524"/>
              <a:ext cx="2085975" cy="857250"/>
            </a:xfrm>
            <a:custGeom>
              <a:avLst/>
              <a:gdLst/>
              <a:ahLst/>
              <a:cxnLst/>
              <a:rect l="l" t="t" r="r" b="b"/>
              <a:pathLst>
                <a:path w="2085975" h="857250">
                  <a:moveTo>
                    <a:pt x="0" y="857250"/>
                  </a:moveTo>
                  <a:lnTo>
                    <a:pt x="2085975" y="857250"/>
                  </a:lnTo>
                  <a:lnTo>
                    <a:pt x="2085975" y="0"/>
                  </a:lnTo>
                  <a:lnTo>
                    <a:pt x="0" y="0"/>
                  </a:lnTo>
                  <a:lnTo>
                    <a:pt x="0" y="8572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4744" y="144081"/>
            <a:ext cx="687324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Convolutional</a:t>
            </a:r>
            <a:r>
              <a:rPr dirty="0" spc="-65"/>
              <a:t> </a:t>
            </a:r>
            <a:r>
              <a:rPr dirty="0"/>
              <a:t>Neural</a:t>
            </a:r>
            <a:r>
              <a:rPr dirty="0" spc="-120"/>
              <a:t> </a:t>
            </a:r>
            <a:r>
              <a:rPr dirty="0" spc="-10"/>
              <a:t>Network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238125" y="2200275"/>
            <a:ext cx="866775" cy="2085975"/>
            <a:chOff x="238125" y="2200275"/>
            <a:chExt cx="866775" cy="208597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25" y="2209800"/>
              <a:ext cx="819150" cy="206692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42887" y="2205037"/>
              <a:ext cx="857250" cy="2076450"/>
            </a:xfrm>
            <a:custGeom>
              <a:avLst/>
              <a:gdLst/>
              <a:ahLst/>
              <a:cxnLst/>
              <a:rect l="l" t="t" r="r" b="b"/>
              <a:pathLst>
                <a:path w="857250" h="2076450">
                  <a:moveTo>
                    <a:pt x="0" y="2076450"/>
                  </a:moveTo>
                  <a:lnTo>
                    <a:pt x="857250" y="2076450"/>
                  </a:lnTo>
                  <a:lnTo>
                    <a:pt x="857250" y="0"/>
                  </a:lnTo>
                  <a:lnTo>
                    <a:pt x="0" y="0"/>
                  </a:lnTo>
                  <a:lnTo>
                    <a:pt x="0" y="20764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626360" y="2286020"/>
            <a:ext cx="1215390" cy="1850389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405"/>
              </a:spcBef>
            </a:pPr>
            <a:r>
              <a:rPr dirty="0" sz="2000">
                <a:solidFill>
                  <a:srgbClr val="FF40FF"/>
                </a:solidFill>
                <a:latin typeface="Cambria Math"/>
                <a:cs typeface="Cambria Math"/>
              </a:rPr>
              <a:t>𝑥</a:t>
            </a:r>
            <a:r>
              <a:rPr dirty="0" baseline="-16666" sz="2250">
                <a:solidFill>
                  <a:srgbClr val="FF40FF"/>
                </a:solidFill>
                <a:latin typeface="Cambria Math"/>
                <a:cs typeface="Cambria Math"/>
              </a:rPr>
              <a:t>1</a:t>
            </a:r>
            <a:r>
              <a:rPr dirty="0" baseline="-16666" sz="2250" spc="292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FF40FF"/>
                </a:solidFill>
                <a:latin typeface="Cambria Math"/>
                <a:cs typeface="Cambria Math"/>
              </a:rPr>
              <a:t>−</a:t>
            </a:r>
            <a:r>
              <a:rPr dirty="0" sz="2000" spc="-35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2000" spc="-25">
                <a:solidFill>
                  <a:srgbClr val="FF40FF"/>
                </a:solidFill>
                <a:latin typeface="Cambria Math"/>
                <a:cs typeface="Cambria Math"/>
              </a:rPr>
              <a:t>𝑥</a:t>
            </a:r>
            <a:r>
              <a:rPr dirty="0" baseline="-16666" sz="2250" spc="-37">
                <a:solidFill>
                  <a:srgbClr val="FF40FF"/>
                </a:solidFill>
                <a:latin typeface="Cambria Math"/>
                <a:cs typeface="Cambria Math"/>
              </a:rPr>
              <a:t>20</a:t>
            </a:r>
            <a:endParaRPr baseline="-16666" sz="2250">
              <a:latin typeface="Cambria Math"/>
              <a:cs typeface="Cambria Math"/>
            </a:endParaRPr>
          </a:p>
          <a:p>
            <a:pPr marL="41910">
              <a:lnSpc>
                <a:spcPts val="2330"/>
              </a:lnSpc>
              <a:spcBef>
                <a:spcPts val="310"/>
              </a:spcBef>
            </a:pPr>
            <a:r>
              <a:rPr dirty="0" baseline="12500" sz="3000">
                <a:solidFill>
                  <a:srgbClr val="0096FF"/>
                </a:solidFill>
                <a:latin typeface="Cambria Math"/>
                <a:cs typeface="Cambria Math"/>
              </a:rPr>
              <a:t>𝑥</a:t>
            </a:r>
            <a:r>
              <a:rPr dirty="0" sz="1500">
                <a:solidFill>
                  <a:srgbClr val="0096FF"/>
                </a:solidFill>
                <a:latin typeface="Cambria Math"/>
                <a:cs typeface="Cambria Math"/>
              </a:rPr>
              <a:t>11</a:t>
            </a:r>
            <a:r>
              <a:rPr dirty="0" sz="1500" spc="15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12500" sz="3000">
                <a:solidFill>
                  <a:srgbClr val="0096FF"/>
                </a:solidFill>
                <a:latin typeface="Cambria Math"/>
                <a:cs typeface="Cambria Math"/>
              </a:rPr>
              <a:t>−</a:t>
            </a:r>
            <a:r>
              <a:rPr dirty="0" baseline="12500" sz="3000" spc="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12500" sz="3000" spc="-37">
                <a:solidFill>
                  <a:srgbClr val="0096FF"/>
                </a:solidFill>
                <a:latin typeface="Cambria Math"/>
                <a:cs typeface="Cambria Math"/>
              </a:rPr>
              <a:t>𝑥</a:t>
            </a:r>
            <a:r>
              <a:rPr dirty="0" sz="1500" spc="-25">
                <a:solidFill>
                  <a:srgbClr val="0096FF"/>
                </a:solidFill>
                <a:latin typeface="Cambria Math"/>
                <a:cs typeface="Cambria Math"/>
              </a:rPr>
              <a:t>30</a:t>
            </a:r>
            <a:endParaRPr sz="1500">
              <a:latin typeface="Cambria Math"/>
              <a:cs typeface="Cambria Math"/>
            </a:endParaRPr>
          </a:p>
          <a:p>
            <a:pPr marL="38100">
              <a:lnSpc>
                <a:spcPts val="2330"/>
              </a:lnSpc>
            </a:pPr>
            <a:r>
              <a:rPr dirty="0" baseline="12500" sz="300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dirty="0" sz="1500">
                <a:solidFill>
                  <a:srgbClr val="FF9300"/>
                </a:solidFill>
                <a:latin typeface="Cambria Math"/>
                <a:cs typeface="Cambria Math"/>
              </a:rPr>
              <a:t>21</a:t>
            </a:r>
            <a:r>
              <a:rPr dirty="0" sz="1500" spc="195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baseline="12500" sz="3000">
                <a:solidFill>
                  <a:srgbClr val="FF9300"/>
                </a:solidFill>
                <a:latin typeface="Cambria Math"/>
                <a:cs typeface="Cambria Math"/>
              </a:rPr>
              <a:t>−</a:t>
            </a:r>
            <a:r>
              <a:rPr dirty="0" baseline="12500" sz="3000" spc="6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baseline="12500" sz="3000" spc="-37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dirty="0" sz="1500" spc="-25">
                <a:solidFill>
                  <a:srgbClr val="FF9300"/>
                </a:solidFill>
                <a:latin typeface="Cambria Math"/>
                <a:cs typeface="Cambria Math"/>
              </a:rPr>
              <a:t>40</a:t>
            </a:r>
            <a:endParaRPr sz="1500">
              <a:latin typeface="Cambria Math"/>
              <a:cs typeface="Cambria Math"/>
            </a:endParaRPr>
          </a:p>
          <a:p>
            <a:pPr marL="483870">
              <a:lnSpc>
                <a:spcPct val="100000"/>
              </a:lnSpc>
              <a:spcBef>
                <a:spcPts val="950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  <a:p>
            <a:pPr marL="41910">
              <a:lnSpc>
                <a:spcPct val="100000"/>
              </a:lnSpc>
              <a:spcBef>
                <a:spcPts val="935"/>
              </a:spcBef>
            </a:pPr>
            <a:r>
              <a:rPr dirty="0" baseline="12500" sz="3000">
                <a:solidFill>
                  <a:srgbClr val="C00000"/>
                </a:solidFill>
                <a:latin typeface="Cambria Math"/>
                <a:cs typeface="Cambria Math"/>
              </a:rPr>
              <a:t>𝑥</a:t>
            </a:r>
            <a:r>
              <a:rPr dirty="0" sz="1500">
                <a:solidFill>
                  <a:srgbClr val="C00000"/>
                </a:solidFill>
                <a:latin typeface="Cambria Math"/>
                <a:cs typeface="Cambria Math"/>
              </a:rPr>
              <a:t>81</a:t>
            </a:r>
            <a:r>
              <a:rPr dirty="0" sz="1500" spc="19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12500" sz="3000">
                <a:solidFill>
                  <a:srgbClr val="C00000"/>
                </a:solidFill>
                <a:latin typeface="Cambria Math"/>
                <a:cs typeface="Cambria Math"/>
              </a:rPr>
              <a:t>−</a:t>
            </a:r>
            <a:r>
              <a:rPr dirty="0" baseline="12500" sz="3000" spc="6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12500" sz="3000" spc="-30">
                <a:solidFill>
                  <a:srgbClr val="C00000"/>
                </a:solidFill>
                <a:latin typeface="Cambria Math"/>
                <a:cs typeface="Cambria Math"/>
              </a:rPr>
              <a:t>𝑥</a:t>
            </a:r>
            <a:r>
              <a:rPr dirty="0" sz="1500" spc="-20">
                <a:solidFill>
                  <a:srgbClr val="C00000"/>
                </a:solidFill>
                <a:latin typeface="Cambria Math"/>
                <a:cs typeface="Cambria Math"/>
              </a:rPr>
              <a:t>100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512950" y="2198751"/>
            <a:ext cx="527050" cy="1460500"/>
            <a:chOff x="1512950" y="2198751"/>
            <a:chExt cx="527050" cy="1460500"/>
          </a:xfrm>
        </p:grpSpPr>
        <p:sp>
          <p:nvSpPr>
            <p:cNvPr id="11" name="object 11" descr=""/>
            <p:cNvSpPr/>
            <p:nvPr/>
          </p:nvSpPr>
          <p:spPr>
            <a:xfrm>
              <a:off x="1519300" y="2205101"/>
              <a:ext cx="161925" cy="752475"/>
            </a:xfrm>
            <a:custGeom>
              <a:avLst/>
              <a:gdLst/>
              <a:ahLst/>
              <a:cxnLst/>
              <a:rect l="l" t="t" r="r" b="b"/>
              <a:pathLst>
                <a:path w="161925" h="752475">
                  <a:moveTo>
                    <a:pt x="0" y="0"/>
                  </a:moveTo>
                  <a:lnTo>
                    <a:pt x="31499" y="1049"/>
                  </a:lnTo>
                  <a:lnTo>
                    <a:pt x="57213" y="3921"/>
                  </a:lnTo>
                  <a:lnTo>
                    <a:pt x="74545" y="8197"/>
                  </a:lnTo>
                  <a:lnTo>
                    <a:pt x="80899" y="13462"/>
                  </a:lnTo>
                  <a:lnTo>
                    <a:pt x="80899" y="362712"/>
                  </a:lnTo>
                  <a:lnTo>
                    <a:pt x="87254" y="367922"/>
                  </a:lnTo>
                  <a:lnTo>
                    <a:pt x="104600" y="372205"/>
                  </a:lnTo>
                  <a:lnTo>
                    <a:pt x="130351" y="375106"/>
                  </a:lnTo>
                  <a:lnTo>
                    <a:pt x="161925" y="376174"/>
                  </a:lnTo>
                  <a:lnTo>
                    <a:pt x="130351" y="377241"/>
                  </a:lnTo>
                  <a:lnTo>
                    <a:pt x="104600" y="380142"/>
                  </a:lnTo>
                  <a:lnTo>
                    <a:pt x="87254" y="384425"/>
                  </a:lnTo>
                  <a:lnTo>
                    <a:pt x="80899" y="389636"/>
                  </a:lnTo>
                  <a:lnTo>
                    <a:pt x="80899" y="738886"/>
                  </a:lnTo>
                  <a:lnTo>
                    <a:pt x="74545" y="744170"/>
                  </a:lnTo>
                  <a:lnTo>
                    <a:pt x="57213" y="748490"/>
                  </a:lnTo>
                  <a:lnTo>
                    <a:pt x="31499" y="751405"/>
                  </a:lnTo>
                  <a:lnTo>
                    <a:pt x="0" y="752475"/>
                  </a:lnTo>
                </a:path>
              </a:pathLst>
            </a:custGeom>
            <a:ln w="127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700275" y="2452751"/>
              <a:ext cx="161925" cy="752475"/>
            </a:xfrm>
            <a:custGeom>
              <a:avLst/>
              <a:gdLst/>
              <a:ahLst/>
              <a:cxnLst/>
              <a:rect l="l" t="t" r="r" b="b"/>
              <a:pathLst>
                <a:path w="161925" h="752475">
                  <a:moveTo>
                    <a:pt x="0" y="0"/>
                  </a:moveTo>
                  <a:lnTo>
                    <a:pt x="31499" y="1049"/>
                  </a:lnTo>
                  <a:lnTo>
                    <a:pt x="57213" y="3921"/>
                  </a:lnTo>
                  <a:lnTo>
                    <a:pt x="74545" y="8197"/>
                  </a:lnTo>
                  <a:lnTo>
                    <a:pt x="80899" y="13462"/>
                  </a:lnTo>
                  <a:lnTo>
                    <a:pt x="80899" y="362712"/>
                  </a:lnTo>
                  <a:lnTo>
                    <a:pt x="87254" y="367922"/>
                  </a:lnTo>
                  <a:lnTo>
                    <a:pt x="104600" y="372205"/>
                  </a:lnTo>
                  <a:lnTo>
                    <a:pt x="130351" y="375106"/>
                  </a:lnTo>
                  <a:lnTo>
                    <a:pt x="161925" y="376174"/>
                  </a:lnTo>
                  <a:lnTo>
                    <a:pt x="130351" y="377241"/>
                  </a:lnTo>
                  <a:lnTo>
                    <a:pt x="104600" y="380142"/>
                  </a:lnTo>
                  <a:lnTo>
                    <a:pt x="87254" y="384425"/>
                  </a:lnTo>
                  <a:lnTo>
                    <a:pt x="80899" y="389636"/>
                  </a:lnTo>
                  <a:lnTo>
                    <a:pt x="80899" y="738886"/>
                  </a:lnTo>
                  <a:lnTo>
                    <a:pt x="74545" y="744170"/>
                  </a:lnTo>
                  <a:lnTo>
                    <a:pt x="57213" y="748490"/>
                  </a:lnTo>
                  <a:lnTo>
                    <a:pt x="31499" y="751405"/>
                  </a:lnTo>
                  <a:lnTo>
                    <a:pt x="0" y="752475"/>
                  </a:lnTo>
                </a:path>
              </a:pathLst>
            </a:custGeom>
            <a:ln w="127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871725" y="2900426"/>
              <a:ext cx="161925" cy="752475"/>
            </a:xfrm>
            <a:custGeom>
              <a:avLst/>
              <a:gdLst/>
              <a:ahLst/>
              <a:cxnLst/>
              <a:rect l="l" t="t" r="r" b="b"/>
              <a:pathLst>
                <a:path w="161925" h="752475">
                  <a:moveTo>
                    <a:pt x="0" y="0"/>
                  </a:moveTo>
                  <a:lnTo>
                    <a:pt x="31499" y="1049"/>
                  </a:lnTo>
                  <a:lnTo>
                    <a:pt x="57213" y="3921"/>
                  </a:lnTo>
                  <a:lnTo>
                    <a:pt x="74545" y="8197"/>
                  </a:lnTo>
                  <a:lnTo>
                    <a:pt x="80899" y="13462"/>
                  </a:lnTo>
                  <a:lnTo>
                    <a:pt x="80899" y="362712"/>
                  </a:lnTo>
                  <a:lnTo>
                    <a:pt x="87254" y="367922"/>
                  </a:lnTo>
                  <a:lnTo>
                    <a:pt x="104600" y="372205"/>
                  </a:lnTo>
                  <a:lnTo>
                    <a:pt x="130351" y="375106"/>
                  </a:lnTo>
                  <a:lnTo>
                    <a:pt x="161925" y="376174"/>
                  </a:lnTo>
                  <a:lnTo>
                    <a:pt x="130351" y="377241"/>
                  </a:lnTo>
                  <a:lnTo>
                    <a:pt x="104600" y="380142"/>
                  </a:lnTo>
                  <a:lnTo>
                    <a:pt x="87254" y="384425"/>
                  </a:lnTo>
                  <a:lnTo>
                    <a:pt x="80899" y="389636"/>
                  </a:lnTo>
                  <a:lnTo>
                    <a:pt x="80899" y="738886"/>
                  </a:lnTo>
                  <a:lnTo>
                    <a:pt x="74545" y="744170"/>
                  </a:lnTo>
                  <a:lnTo>
                    <a:pt x="57213" y="748490"/>
                  </a:lnTo>
                  <a:lnTo>
                    <a:pt x="31499" y="751405"/>
                  </a:lnTo>
                  <a:lnTo>
                    <a:pt x="0" y="752475"/>
                  </a:lnTo>
                </a:path>
              </a:pathLst>
            </a:custGeom>
            <a:ln w="12700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/>
          <p:nvPr/>
        </p:nvSpPr>
        <p:spPr>
          <a:xfrm>
            <a:off x="2347976" y="3538601"/>
            <a:ext cx="161925" cy="752475"/>
          </a:xfrm>
          <a:custGeom>
            <a:avLst/>
            <a:gdLst/>
            <a:ahLst/>
            <a:cxnLst/>
            <a:rect l="l" t="t" r="r" b="b"/>
            <a:pathLst>
              <a:path w="161925" h="752475">
                <a:moveTo>
                  <a:pt x="0" y="0"/>
                </a:moveTo>
                <a:lnTo>
                  <a:pt x="31499" y="1049"/>
                </a:lnTo>
                <a:lnTo>
                  <a:pt x="57213" y="3921"/>
                </a:lnTo>
                <a:lnTo>
                  <a:pt x="74545" y="8197"/>
                </a:lnTo>
                <a:lnTo>
                  <a:pt x="80899" y="13462"/>
                </a:lnTo>
                <a:lnTo>
                  <a:pt x="80899" y="362686"/>
                </a:lnTo>
                <a:lnTo>
                  <a:pt x="87254" y="367933"/>
                </a:lnTo>
                <a:lnTo>
                  <a:pt x="104600" y="372221"/>
                </a:lnTo>
                <a:lnTo>
                  <a:pt x="130351" y="375113"/>
                </a:lnTo>
                <a:lnTo>
                  <a:pt x="161925" y="376174"/>
                </a:lnTo>
                <a:lnTo>
                  <a:pt x="130351" y="377234"/>
                </a:lnTo>
                <a:lnTo>
                  <a:pt x="104600" y="380126"/>
                </a:lnTo>
                <a:lnTo>
                  <a:pt x="87254" y="384414"/>
                </a:lnTo>
                <a:lnTo>
                  <a:pt x="80899" y="389661"/>
                </a:lnTo>
                <a:lnTo>
                  <a:pt x="80899" y="738924"/>
                </a:lnTo>
                <a:lnTo>
                  <a:pt x="74545" y="744171"/>
                </a:lnTo>
                <a:lnTo>
                  <a:pt x="57213" y="748458"/>
                </a:lnTo>
                <a:lnTo>
                  <a:pt x="31499" y="751350"/>
                </a:lnTo>
                <a:lnTo>
                  <a:pt x="0" y="752411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2239645" y="1615693"/>
            <a:ext cx="92773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-16666" sz="2250">
                <a:latin typeface="Cambria Math"/>
                <a:cs typeface="Cambria Math"/>
              </a:rPr>
              <a:t>1</a:t>
            </a:r>
            <a:r>
              <a:rPr dirty="0" baseline="-16666" sz="2250" spc="472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-16666" sz="2250">
                <a:latin typeface="Cambria Math"/>
                <a:cs typeface="Cambria Math"/>
              </a:rPr>
              <a:t>2</a:t>
            </a:r>
            <a:r>
              <a:rPr dirty="0" baseline="-16666" sz="2250" spc="-22">
                <a:latin typeface="Cambria Math"/>
                <a:cs typeface="Cambria Math"/>
              </a:rPr>
              <a:t> </a:t>
            </a:r>
            <a:r>
              <a:rPr dirty="0" sz="2000" spc="-25">
                <a:latin typeface="Cambria Math"/>
                <a:cs typeface="Cambria Math"/>
              </a:rPr>
              <a:t>𝑥</a:t>
            </a:r>
            <a:r>
              <a:rPr dirty="0" baseline="-16666" sz="2250" spc="-37">
                <a:latin typeface="Cambria Math"/>
                <a:cs typeface="Cambria Math"/>
              </a:rPr>
              <a:t>3</a:t>
            </a:r>
            <a:endParaRPr baseline="-16666" sz="225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147820" y="1698307"/>
            <a:ext cx="5435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2500" sz="3000" spc="-30">
                <a:latin typeface="Cambria Math"/>
                <a:cs typeface="Cambria Math"/>
              </a:rPr>
              <a:t>𝑥</a:t>
            </a:r>
            <a:r>
              <a:rPr dirty="0" sz="1500" spc="-20">
                <a:latin typeface="Cambria Math"/>
                <a:cs typeface="Cambria Math"/>
              </a:rPr>
              <a:t>100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3252851" y="1862201"/>
            <a:ext cx="956944" cy="0"/>
          </a:xfrm>
          <a:custGeom>
            <a:avLst/>
            <a:gdLst/>
            <a:ahLst/>
            <a:cxnLst/>
            <a:rect l="l" t="t" r="r" b="b"/>
            <a:pathLst>
              <a:path w="956945" h="0">
                <a:moveTo>
                  <a:pt x="0" y="0"/>
                </a:moveTo>
                <a:lnTo>
                  <a:pt x="956437" y="0"/>
                </a:lnTo>
              </a:path>
            </a:pathLst>
          </a:custGeom>
          <a:ln w="28575">
            <a:solidFill>
              <a:srgbClr val="748D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1375791" y="887666"/>
            <a:ext cx="56769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solidFill>
                  <a:srgbClr val="0096FF"/>
                </a:solidFill>
                <a:latin typeface="Verdana"/>
                <a:cs typeface="Verdana"/>
              </a:rPr>
              <a:t>EKG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5265801" y="2170176"/>
            <a:ext cx="479425" cy="2222500"/>
            <a:chOff x="5265801" y="2170176"/>
            <a:chExt cx="479425" cy="2222500"/>
          </a:xfrm>
        </p:grpSpPr>
        <p:sp>
          <p:nvSpPr>
            <p:cNvPr id="20" name="object 20" descr=""/>
            <p:cNvSpPr/>
            <p:nvPr/>
          </p:nvSpPr>
          <p:spPr>
            <a:xfrm>
              <a:off x="5272151" y="2176526"/>
              <a:ext cx="257175" cy="1438275"/>
            </a:xfrm>
            <a:custGeom>
              <a:avLst/>
              <a:gdLst/>
              <a:ahLst/>
              <a:cxnLst/>
              <a:rect l="l" t="t" r="r" b="b"/>
              <a:pathLst>
                <a:path w="257175" h="1438275">
                  <a:moveTo>
                    <a:pt x="0" y="0"/>
                  </a:moveTo>
                  <a:lnTo>
                    <a:pt x="50032" y="1672"/>
                  </a:lnTo>
                  <a:lnTo>
                    <a:pt x="90884" y="6238"/>
                  </a:lnTo>
                  <a:lnTo>
                    <a:pt x="118425" y="13019"/>
                  </a:lnTo>
                  <a:lnTo>
                    <a:pt x="128524" y="21336"/>
                  </a:lnTo>
                  <a:lnTo>
                    <a:pt x="128524" y="697611"/>
                  </a:lnTo>
                  <a:lnTo>
                    <a:pt x="138624" y="705947"/>
                  </a:lnTo>
                  <a:lnTo>
                    <a:pt x="166179" y="712771"/>
                  </a:lnTo>
                  <a:lnTo>
                    <a:pt x="207069" y="717381"/>
                  </a:lnTo>
                  <a:lnTo>
                    <a:pt x="257175" y="719074"/>
                  </a:lnTo>
                  <a:lnTo>
                    <a:pt x="207069" y="720766"/>
                  </a:lnTo>
                  <a:lnTo>
                    <a:pt x="166179" y="725376"/>
                  </a:lnTo>
                  <a:lnTo>
                    <a:pt x="138624" y="732200"/>
                  </a:lnTo>
                  <a:lnTo>
                    <a:pt x="128524" y="740537"/>
                  </a:lnTo>
                  <a:lnTo>
                    <a:pt x="128524" y="1416812"/>
                  </a:lnTo>
                  <a:lnTo>
                    <a:pt x="118425" y="1425148"/>
                  </a:lnTo>
                  <a:lnTo>
                    <a:pt x="90884" y="1431972"/>
                  </a:lnTo>
                  <a:lnTo>
                    <a:pt x="50032" y="1436582"/>
                  </a:lnTo>
                  <a:lnTo>
                    <a:pt x="0" y="1438275"/>
                  </a:lnTo>
                </a:path>
              </a:pathLst>
            </a:custGeom>
            <a:ln w="127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434076" y="3081401"/>
              <a:ext cx="190500" cy="923925"/>
            </a:xfrm>
            <a:custGeom>
              <a:avLst/>
              <a:gdLst/>
              <a:ahLst/>
              <a:cxnLst/>
              <a:rect l="l" t="t" r="r" b="b"/>
              <a:pathLst>
                <a:path w="190500" h="923925">
                  <a:moveTo>
                    <a:pt x="0" y="0"/>
                  </a:moveTo>
                  <a:lnTo>
                    <a:pt x="37064" y="1230"/>
                  </a:lnTo>
                  <a:lnTo>
                    <a:pt x="67341" y="4603"/>
                  </a:lnTo>
                  <a:lnTo>
                    <a:pt x="87760" y="9644"/>
                  </a:lnTo>
                  <a:lnTo>
                    <a:pt x="95250" y="15875"/>
                  </a:lnTo>
                  <a:lnTo>
                    <a:pt x="95250" y="446024"/>
                  </a:lnTo>
                  <a:lnTo>
                    <a:pt x="102721" y="452201"/>
                  </a:lnTo>
                  <a:lnTo>
                    <a:pt x="123110" y="457247"/>
                  </a:lnTo>
                  <a:lnTo>
                    <a:pt x="153382" y="460650"/>
                  </a:lnTo>
                  <a:lnTo>
                    <a:pt x="190500" y="461899"/>
                  </a:lnTo>
                  <a:lnTo>
                    <a:pt x="153382" y="463147"/>
                  </a:lnTo>
                  <a:lnTo>
                    <a:pt x="123110" y="466550"/>
                  </a:lnTo>
                  <a:lnTo>
                    <a:pt x="102721" y="471596"/>
                  </a:lnTo>
                  <a:lnTo>
                    <a:pt x="95250" y="477774"/>
                  </a:lnTo>
                  <a:lnTo>
                    <a:pt x="95250" y="907986"/>
                  </a:lnTo>
                  <a:lnTo>
                    <a:pt x="87760" y="914163"/>
                  </a:lnTo>
                  <a:lnTo>
                    <a:pt x="67341" y="919210"/>
                  </a:lnTo>
                  <a:lnTo>
                    <a:pt x="37064" y="922613"/>
                  </a:lnTo>
                  <a:lnTo>
                    <a:pt x="0" y="923861"/>
                  </a:lnTo>
                </a:path>
              </a:pathLst>
            </a:custGeom>
            <a:ln w="127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576951" y="3624326"/>
              <a:ext cx="161925" cy="762000"/>
            </a:xfrm>
            <a:custGeom>
              <a:avLst/>
              <a:gdLst/>
              <a:ahLst/>
              <a:cxnLst/>
              <a:rect l="l" t="t" r="r" b="b"/>
              <a:pathLst>
                <a:path w="161925" h="762000">
                  <a:moveTo>
                    <a:pt x="0" y="0"/>
                  </a:moveTo>
                  <a:lnTo>
                    <a:pt x="31499" y="1049"/>
                  </a:lnTo>
                  <a:lnTo>
                    <a:pt x="57213" y="3921"/>
                  </a:lnTo>
                  <a:lnTo>
                    <a:pt x="74545" y="8197"/>
                  </a:lnTo>
                  <a:lnTo>
                    <a:pt x="80899" y="13462"/>
                  </a:lnTo>
                  <a:lnTo>
                    <a:pt x="80899" y="367449"/>
                  </a:lnTo>
                  <a:lnTo>
                    <a:pt x="87254" y="372696"/>
                  </a:lnTo>
                  <a:lnTo>
                    <a:pt x="104600" y="376983"/>
                  </a:lnTo>
                  <a:lnTo>
                    <a:pt x="130351" y="379875"/>
                  </a:lnTo>
                  <a:lnTo>
                    <a:pt x="161925" y="380936"/>
                  </a:lnTo>
                  <a:lnTo>
                    <a:pt x="130351" y="381997"/>
                  </a:lnTo>
                  <a:lnTo>
                    <a:pt x="104600" y="384889"/>
                  </a:lnTo>
                  <a:lnTo>
                    <a:pt x="87254" y="389176"/>
                  </a:lnTo>
                  <a:lnTo>
                    <a:pt x="80899" y="394423"/>
                  </a:lnTo>
                  <a:lnTo>
                    <a:pt x="80899" y="748449"/>
                  </a:lnTo>
                  <a:lnTo>
                    <a:pt x="74545" y="753696"/>
                  </a:lnTo>
                  <a:lnTo>
                    <a:pt x="57213" y="757983"/>
                  </a:lnTo>
                  <a:lnTo>
                    <a:pt x="31499" y="760875"/>
                  </a:lnTo>
                  <a:lnTo>
                    <a:pt x="0" y="761936"/>
                  </a:lnTo>
                </a:path>
              </a:pathLst>
            </a:custGeom>
            <a:ln w="12700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1154112" y="2034222"/>
            <a:ext cx="326390" cy="809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3815">
              <a:lnSpc>
                <a:spcPts val="2180"/>
              </a:lnSpc>
              <a:spcBef>
                <a:spcPts val="125"/>
              </a:spcBef>
            </a:pPr>
            <a:r>
              <a:rPr dirty="0" sz="2000" spc="-25">
                <a:latin typeface="Cambria Math"/>
                <a:cs typeface="Cambria Math"/>
              </a:rPr>
              <a:t>𝑥</a:t>
            </a:r>
            <a:r>
              <a:rPr dirty="0" baseline="-16666" sz="2250" spc="-37">
                <a:latin typeface="Cambria Math"/>
                <a:cs typeface="Cambria Math"/>
              </a:rPr>
              <a:t>1</a:t>
            </a:r>
            <a:endParaRPr baseline="-16666" sz="2250">
              <a:latin typeface="Cambria Math"/>
              <a:cs typeface="Cambria Math"/>
            </a:endParaRPr>
          </a:p>
          <a:p>
            <a:pPr marL="43815">
              <a:lnSpc>
                <a:spcPts val="1870"/>
              </a:lnSpc>
            </a:pPr>
            <a:r>
              <a:rPr dirty="0" sz="2000" spc="-25">
                <a:latin typeface="Cambria Math"/>
                <a:cs typeface="Cambria Math"/>
              </a:rPr>
              <a:t>𝑥</a:t>
            </a:r>
            <a:r>
              <a:rPr dirty="0" baseline="-16666" sz="2250" spc="-37">
                <a:latin typeface="Cambria Math"/>
                <a:cs typeface="Cambria Math"/>
              </a:rPr>
              <a:t>2</a:t>
            </a:r>
            <a:endParaRPr baseline="-16666" sz="2250">
              <a:latin typeface="Cambria Math"/>
              <a:cs typeface="Cambria Math"/>
            </a:endParaRPr>
          </a:p>
          <a:p>
            <a:pPr marL="38100">
              <a:lnSpc>
                <a:spcPts val="2090"/>
              </a:lnSpc>
            </a:pPr>
            <a:r>
              <a:rPr dirty="0" sz="2000" spc="-25">
                <a:latin typeface="Cambria Math"/>
                <a:cs typeface="Cambria Math"/>
              </a:rPr>
              <a:t>𝑥</a:t>
            </a:r>
            <a:r>
              <a:rPr dirty="0" baseline="-16666" sz="2250" spc="-37">
                <a:latin typeface="Cambria Math"/>
                <a:cs typeface="Cambria Math"/>
              </a:rPr>
              <a:t>3</a:t>
            </a:r>
            <a:endParaRPr baseline="-16666" sz="225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53160" y="3961129"/>
            <a:ext cx="1631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5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276985" y="4085590"/>
            <a:ext cx="3683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latin typeface="Cambria Math"/>
                <a:cs typeface="Cambria Math"/>
              </a:rPr>
              <a:t>100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99844" y="3210305"/>
            <a:ext cx="1060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4101084" y="3018027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693" y="0"/>
                </a:moveTo>
                <a:lnTo>
                  <a:pt x="85089" y="7493"/>
                </a:lnTo>
                <a:lnTo>
                  <a:pt x="105155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5" y="36830"/>
                </a:lnTo>
                <a:lnTo>
                  <a:pt x="85089" y="54229"/>
                </a:lnTo>
                <a:lnTo>
                  <a:pt x="91693" y="61722"/>
                </a:lnTo>
                <a:lnTo>
                  <a:pt x="123316" y="34544"/>
                </a:lnTo>
                <a:lnTo>
                  <a:pt x="123316" y="27305"/>
                </a:lnTo>
                <a:lnTo>
                  <a:pt x="9169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4092575" y="2955925"/>
            <a:ext cx="1504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4000500" y="2124138"/>
            <a:ext cx="4994910" cy="2152650"/>
            <a:chOff x="4000500" y="2124138"/>
            <a:chExt cx="4994910" cy="2152650"/>
          </a:xfrm>
        </p:grpSpPr>
        <p:sp>
          <p:nvSpPr>
            <p:cNvPr id="30" name="object 30" descr=""/>
            <p:cNvSpPr/>
            <p:nvPr/>
          </p:nvSpPr>
          <p:spPr>
            <a:xfrm>
              <a:off x="7034276" y="2633726"/>
              <a:ext cx="552450" cy="1543050"/>
            </a:xfrm>
            <a:custGeom>
              <a:avLst/>
              <a:gdLst/>
              <a:ahLst/>
              <a:cxnLst/>
              <a:rect l="l" t="t" r="r" b="b"/>
              <a:pathLst>
                <a:path w="552450" h="15430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450911"/>
                  </a:lnTo>
                  <a:lnTo>
                    <a:pt x="545205" y="1486750"/>
                  </a:lnTo>
                  <a:lnTo>
                    <a:pt x="525446" y="1516018"/>
                  </a:lnTo>
                  <a:lnTo>
                    <a:pt x="496139" y="1535750"/>
                  </a:lnTo>
                  <a:lnTo>
                    <a:pt x="460248" y="1542986"/>
                  </a:lnTo>
                  <a:lnTo>
                    <a:pt x="92075" y="1542986"/>
                  </a:lnTo>
                  <a:lnTo>
                    <a:pt x="56203" y="1535750"/>
                  </a:lnTo>
                  <a:lnTo>
                    <a:pt x="26939" y="1516018"/>
                  </a:lnTo>
                  <a:lnTo>
                    <a:pt x="7225" y="1486750"/>
                  </a:lnTo>
                  <a:lnTo>
                    <a:pt x="0" y="1450911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129526" y="2814701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8" y="54356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053451" y="3090926"/>
              <a:ext cx="542925" cy="552450"/>
            </a:xfrm>
            <a:custGeom>
              <a:avLst/>
              <a:gdLst/>
              <a:ahLst/>
              <a:cxnLst/>
              <a:rect l="l" t="t" r="r" b="b"/>
              <a:pathLst>
                <a:path w="542925" h="552450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52374" y="0"/>
                  </a:lnTo>
                  <a:lnTo>
                    <a:pt x="487578" y="7110"/>
                  </a:lnTo>
                  <a:lnTo>
                    <a:pt x="516366" y="26495"/>
                  </a:lnTo>
                  <a:lnTo>
                    <a:pt x="535795" y="55239"/>
                  </a:lnTo>
                  <a:lnTo>
                    <a:pt x="542925" y="90424"/>
                  </a:lnTo>
                  <a:lnTo>
                    <a:pt x="542925" y="461899"/>
                  </a:lnTo>
                  <a:lnTo>
                    <a:pt x="535795" y="497157"/>
                  </a:lnTo>
                  <a:lnTo>
                    <a:pt x="516366" y="525938"/>
                  </a:lnTo>
                  <a:lnTo>
                    <a:pt x="487578" y="545338"/>
                  </a:lnTo>
                  <a:lnTo>
                    <a:pt x="452374" y="552450"/>
                  </a:lnTo>
                  <a:lnTo>
                    <a:pt x="90424" y="552450"/>
                  </a:lnTo>
                  <a:lnTo>
                    <a:pt x="55239" y="545338"/>
                  </a:lnTo>
                  <a:lnTo>
                    <a:pt x="26495" y="525938"/>
                  </a:lnTo>
                  <a:lnTo>
                    <a:pt x="7110" y="497157"/>
                  </a:lnTo>
                  <a:lnTo>
                    <a:pt x="0" y="461899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139176" y="317665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629650" y="32766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629525" y="33337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000500" y="328612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386325" y="2138426"/>
              <a:ext cx="561975" cy="2124075"/>
            </a:xfrm>
            <a:custGeom>
              <a:avLst/>
              <a:gdLst/>
              <a:ahLst/>
              <a:cxnLst/>
              <a:rect l="l" t="t" r="r" b="b"/>
              <a:pathLst>
                <a:path w="561975" h="2124075">
                  <a:moveTo>
                    <a:pt x="0" y="93599"/>
                  </a:moveTo>
                  <a:lnTo>
                    <a:pt x="7356" y="57167"/>
                  </a:lnTo>
                  <a:lnTo>
                    <a:pt x="27416" y="27416"/>
                  </a:lnTo>
                  <a:lnTo>
                    <a:pt x="57167" y="7356"/>
                  </a:lnTo>
                  <a:lnTo>
                    <a:pt x="93599" y="0"/>
                  </a:lnTo>
                  <a:lnTo>
                    <a:pt x="468249" y="0"/>
                  </a:lnTo>
                  <a:lnTo>
                    <a:pt x="504699" y="7356"/>
                  </a:lnTo>
                  <a:lnTo>
                    <a:pt x="534495" y="27416"/>
                  </a:lnTo>
                  <a:lnTo>
                    <a:pt x="554599" y="57167"/>
                  </a:lnTo>
                  <a:lnTo>
                    <a:pt x="561975" y="93599"/>
                  </a:lnTo>
                  <a:lnTo>
                    <a:pt x="561975" y="2030349"/>
                  </a:lnTo>
                  <a:lnTo>
                    <a:pt x="554599" y="2066806"/>
                  </a:lnTo>
                  <a:lnTo>
                    <a:pt x="534495" y="2096577"/>
                  </a:lnTo>
                  <a:lnTo>
                    <a:pt x="504699" y="2116650"/>
                  </a:lnTo>
                  <a:lnTo>
                    <a:pt x="468249" y="2124011"/>
                  </a:lnTo>
                  <a:lnTo>
                    <a:pt x="93599" y="2124011"/>
                  </a:lnTo>
                  <a:lnTo>
                    <a:pt x="57167" y="2116650"/>
                  </a:lnTo>
                  <a:lnTo>
                    <a:pt x="27416" y="2096577"/>
                  </a:lnTo>
                  <a:lnTo>
                    <a:pt x="7356" y="2066806"/>
                  </a:lnTo>
                  <a:lnTo>
                    <a:pt x="0" y="2030349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491101" y="2605151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9" y="54356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491101" y="3033776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9" y="54356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491101" y="3824351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303"/>
                  </a:lnTo>
                  <a:lnTo>
                    <a:pt x="24680" y="91946"/>
                  </a:lnTo>
                  <a:lnTo>
                    <a:pt x="52959" y="54370"/>
                  </a:lnTo>
                  <a:lnTo>
                    <a:pt x="89577" y="25342"/>
                  </a:lnTo>
                  <a:lnTo>
                    <a:pt x="132820" y="6630"/>
                  </a:lnTo>
                  <a:lnTo>
                    <a:pt x="180975" y="0"/>
                  </a:lnTo>
                  <a:lnTo>
                    <a:pt x="229085" y="6630"/>
                  </a:lnTo>
                  <a:lnTo>
                    <a:pt x="272316" y="25342"/>
                  </a:lnTo>
                  <a:lnTo>
                    <a:pt x="308943" y="54370"/>
                  </a:lnTo>
                  <a:lnTo>
                    <a:pt x="337241" y="91946"/>
                  </a:lnTo>
                  <a:lnTo>
                    <a:pt x="355485" y="136303"/>
                  </a:lnTo>
                  <a:lnTo>
                    <a:pt x="361950" y="185674"/>
                  </a:lnTo>
                  <a:lnTo>
                    <a:pt x="355485" y="235049"/>
                  </a:lnTo>
                  <a:lnTo>
                    <a:pt x="337241" y="279418"/>
                  </a:lnTo>
                  <a:lnTo>
                    <a:pt x="308943" y="317009"/>
                  </a:lnTo>
                  <a:lnTo>
                    <a:pt x="272316" y="346052"/>
                  </a:lnTo>
                  <a:lnTo>
                    <a:pt x="229085" y="364776"/>
                  </a:lnTo>
                  <a:lnTo>
                    <a:pt x="180975" y="371411"/>
                  </a:lnTo>
                  <a:lnTo>
                    <a:pt x="132820" y="364776"/>
                  </a:lnTo>
                  <a:lnTo>
                    <a:pt x="89577" y="346052"/>
                  </a:lnTo>
                  <a:lnTo>
                    <a:pt x="52959" y="317009"/>
                  </a:lnTo>
                  <a:lnTo>
                    <a:pt x="24680" y="279418"/>
                  </a:lnTo>
                  <a:lnTo>
                    <a:pt x="6455" y="235049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491101" y="219557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4981321" y="3337306"/>
              <a:ext cx="2054225" cy="114300"/>
            </a:xfrm>
            <a:custGeom>
              <a:avLst/>
              <a:gdLst/>
              <a:ahLst/>
              <a:cxnLst/>
              <a:rect l="l" t="t" r="r" b="b"/>
              <a:pathLst>
                <a:path w="2054225" h="114300">
                  <a:moveTo>
                    <a:pt x="1940559" y="0"/>
                  </a:moveTo>
                  <a:lnTo>
                    <a:pt x="1940137" y="38005"/>
                  </a:lnTo>
                  <a:lnTo>
                    <a:pt x="1959228" y="38227"/>
                  </a:lnTo>
                  <a:lnTo>
                    <a:pt x="1958721" y="76327"/>
                  </a:lnTo>
                  <a:lnTo>
                    <a:pt x="1939711" y="76327"/>
                  </a:lnTo>
                  <a:lnTo>
                    <a:pt x="1939289" y="114300"/>
                  </a:lnTo>
                  <a:lnTo>
                    <a:pt x="2017393" y="76327"/>
                  </a:lnTo>
                  <a:lnTo>
                    <a:pt x="1958721" y="76327"/>
                  </a:lnTo>
                  <a:lnTo>
                    <a:pt x="1939714" y="76106"/>
                  </a:lnTo>
                  <a:lnTo>
                    <a:pt x="2017847" y="76106"/>
                  </a:lnTo>
                  <a:lnTo>
                    <a:pt x="2054225" y="58420"/>
                  </a:lnTo>
                  <a:lnTo>
                    <a:pt x="1940559" y="0"/>
                  </a:lnTo>
                  <a:close/>
                </a:path>
                <a:path w="2054225" h="114300">
                  <a:moveTo>
                    <a:pt x="1940137" y="38005"/>
                  </a:moveTo>
                  <a:lnTo>
                    <a:pt x="1939714" y="76106"/>
                  </a:lnTo>
                  <a:lnTo>
                    <a:pt x="1958721" y="76327"/>
                  </a:lnTo>
                  <a:lnTo>
                    <a:pt x="1959228" y="38227"/>
                  </a:lnTo>
                  <a:lnTo>
                    <a:pt x="1940137" y="38005"/>
                  </a:lnTo>
                  <a:close/>
                </a:path>
                <a:path w="2054225" h="114300">
                  <a:moveTo>
                    <a:pt x="507" y="15494"/>
                  </a:moveTo>
                  <a:lnTo>
                    <a:pt x="0" y="53594"/>
                  </a:lnTo>
                  <a:lnTo>
                    <a:pt x="1939714" y="76106"/>
                  </a:lnTo>
                  <a:lnTo>
                    <a:pt x="1940137" y="38005"/>
                  </a:lnTo>
                  <a:lnTo>
                    <a:pt x="507" y="1549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129526" y="3691001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8" y="54356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49"/>
                  </a:lnTo>
                  <a:lnTo>
                    <a:pt x="337241" y="279418"/>
                  </a:lnTo>
                  <a:lnTo>
                    <a:pt x="308943" y="317009"/>
                  </a:lnTo>
                  <a:lnTo>
                    <a:pt x="272316" y="346052"/>
                  </a:lnTo>
                  <a:lnTo>
                    <a:pt x="229085" y="364776"/>
                  </a:lnTo>
                  <a:lnTo>
                    <a:pt x="180975" y="371411"/>
                  </a:lnTo>
                  <a:lnTo>
                    <a:pt x="132820" y="364776"/>
                  </a:lnTo>
                  <a:lnTo>
                    <a:pt x="89577" y="346052"/>
                  </a:lnTo>
                  <a:lnTo>
                    <a:pt x="52959" y="317009"/>
                  </a:lnTo>
                  <a:lnTo>
                    <a:pt x="24680" y="279418"/>
                  </a:lnTo>
                  <a:lnTo>
                    <a:pt x="6455" y="235049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4619371" y="3421634"/>
            <a:ext cx="1060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319651" y="4315777"/>
            <a:ext cx="643890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9</a:t>
            </a:r>
            <a:r>
              <a:rPr dirty="0" sz="1400" spc="-4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7657083" y="3010026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90" h="62230">
                <a:moveTo>
                  <a:pt x="91694" y="0"/>
                </a:moveTo>
                <a:lnTo>
                  <a:pt x="85090" y="7493"/>
                </a:lnTo>
                <a:lnTo>
                  <a:pt x="105156" y="24892"/>
                </a:lnTo>
                <a:lnTo>
                  <a:pt x="0" y="24892"/>
                </a:lnTo>
                <a:lnTo>
                  <a:pt x="0" y="36703"/>
                </a:lnTo>
                <a:lnTo>
                  <a:pt x="105156" y="36703"/>
                </a:lnTo>
                <a:lnTo>
                  <a:pt x="85090" y="54229"/>
                </a:lnTo>
                <a:lnTo>
                  <a:pt x="91694" y="61722"/>
                </a:lnTo>
                <a:lnTo>
                  <a:pt x="123190" y="34543"/>
                </a:lnTo>
                <a:lnTo>
                  <a:pt x="123190" y="27178"/>
                </a:lnTo>
                <a:lnTo>
                  <a:pt x="9169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7626984" y="2852737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8696197" y="3010026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694" y="0"/>
                </a:moveTo>
                <a:lnTo>
                  <a:pt x="85090" y="7493"/>
                </a:lnTo>
                <a:lnTo>
                  <a:pt x="105155" y="24892"/>
                </a:lnTo>
                <a:lnTo>
                  <a:pt x="0" y="24892"/>
                </a:lnTo>
                <a:lnTo>
                  <a:pt x="0" y="36703"/>
                </a:lnTo>
                <a:lnTo>
                  <a:pt x="105155" y="36703"/>
                </a:lnTo>
                <a:lnTo>
                  <a:pt x="85090" y="54229"/>
                </a:lnTo>
                <a:lnTo>
                  <a:pt x="91694" y="61722"/>
                </a:lnTo>
                <a:lnTo>
                  <a:pt x="123317" y="34543"/>
                </a:lnTo>
                <a:lnTo>
                  <a:pt x="123317" y="27178"/>
                </a:lnTo>
                <a:lnTo>
                  <a:pt x="91694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8667115" y="2852737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5018785" y="3079114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1" y="0"/>
                </a:moveTo>
                <a:lnTo>
                  <a:pt x="85089" y="7493"/>
                </a:lnTo>
                <a:lnTo>
                  <a:pt x="105155" y="25018"/>
                </a:lnTo>
                <a:lnTo>
                  <a:pt x="0" y="25018"/>
                </a:lnTo>
                <a:lnTo>
                  <a:pt x="0" y="36703"/>
                </a:lnTo>
                <a:lnTo>
                  <a:pt x="105155" y="36703"/>
                </a:lnTo>
                <a:lnTo>
                  <a:pt x="85089" y="54229"/>
                </a:lnTo>
                <a:lnTo>
                  <a:pt x="91821" y="61722"/>
                </a:lnTo>
                <a:lnTo>
                  <a:pt x="123316" y="34543"/>
                </a:lnTo>
                <a:lnTo>
                  <a:pt x="123316" y="27178"/>
                </a:lnTo>
                <a:lnTo>
                  <a:pt x="9182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5011420" y="3017456"/>
            <a:ext cx="1511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135245" y="2988627"/>
            <a:ext cx="2736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5885815" y="2839656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FF40FF"/>
                </a:solidFill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5932805" y="2674619"/>
            <a:ext cx="205740" cy="176530"/>
          </a:xfrm>
          <a:custGeom>
            <a:avLst/>
            <a:gdLst/>
            <a:ahLst/>
            <a:cxnLst/>
            <a:rect l="l" t="t" r="r" b="b"/>
            <a:pathLst>
              <a:path w="205739" h="176530">
                <a:moveTo>
                  <a:pt x="41529" y="0"/>
                </a:moveTo>
                <a:lnTo>
                  <a:pt x="0" y="0"/>
                </a:lnTo>
                <a:lnTo>
                  <a:pt x="0" y="6350"/>
                </a:lnTo>
                <a:lnTo>
                  <a:pt x="0" y="170180"/>
                </a:lnTo>
                <a:lnTo>
                  <a:pt x="0" y="176530"/>
                </a:lnTo>
                <a:lnTo>
                  <a:pt x="41529" y="176530"/>
                </a:lnTo>
                <a:lnTo>
                  <a:pt x="41529" y="170180"/>
                </a:lnTo>
                <a:lnTo>
                  <a:pt x="15494" y="170180"/>
                </a:lnTo>
                <a:lnTo>
                  <a:pt x="15494" y="6350"/>
                </a:lnTo>
                <a:lnTo>
                  <a:pt x="41529" y="6350"/>
                </a:lnTo>
                <a:lnTo>
                  <a:pt x="41529" y="0"/>
                </a:lnTo>
                <a:close/>
              </a:path>
              <a:path w="205739" h="176530">
                <a:moveTo>
                  <a:pt x="205232" y="0"/>
                </a:moveTo>
                <a:lnTo>
                  <a:pt x="163830" y="0"/>
                </a:lnTo>
                <a:lnTo>
                  <a:pt x="163830" y="6350"/>
                </a:lnTo>
                <a:lnTo>
                  <a:pt x="189865" y="6350"/>
                </a:lnTo>
                <a:lnTo>
                  <a:pt x="189865" y="170180"/>
                </a:lnTo>
                <a:lnTo>
                  <a:pt x="163830" y="170180"/>
                </a:lnTo>
                <a:lnTo>
                  <a:pt x="163830" y="176530"/>
                </a:lnTo>
                <a:lnTo>
                  <a:pt x="205232" y="176530"/>
                </a:lnTo>
                <a:lnTo>
                  <a:pt x="205232" y="170180"/>
                </a:lnTo>
                <a:lnTo>
                  <a:pt x="205232" y="6350"/>
                </a:lnTo>
                <a:lnTo>
                  <a:pt x="205232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5727065" y="2553652"/>
            <a:ext cx="4064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166" sz="3000">
                <a:solidFill>
                  <a:srgbClr val="FF40FF"/>
                </a:solidFill>
                <a:latin typeface="Cambria Math"/>
                <a:cs typeface="Cambria Math"/>
              </a:rPr>
              <a:t>𝑎</a:t>
            </a:r>
            <a:r>
              <a:rPr dirty="0" baseline="-29166" sz="3000" spc="247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1500" spc="-50">
                <a:solidFill>
                  <a:srgbClr val="FF40FF"/>
                </a:solidFill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601079" y="2839656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FF40FF"/>
                </a:solidFill>
                <a:latin typeface="Cambria Math"/>
                <a:cs typeface="Cambria Math"/>
              </a:rPr>
              <a:t>5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6637655" y="2674619"/>
            <a:ext cx="196215" cy="176530"/>
          </a:xfrm>
          <a:custGeom>
            <a:avLst/>
            <a:gdLst/>
            <a:ahLst/>
            <a:cxnLst/>
            <a:rect l="l" t="t" r="r" b="b"/>
            <a:pathLst>
              <a:path w="196215" h="176530">
                <a:moveTo>
                  <a:pt x="41529" y="0"/>
                </a:moveTo>
                <a:lnTo>
                  <a:pt x="0" y="0"/>
                </a:lnTo>
                <a:lnTo>
                  <a:pt x="0" y="6350"/>
                </a:lnTo>
                <a:lnTo>
                  <a:pt x="0" y="170180"/>
                </a:lnTo>
                <a:lnTo>
                  <a:pt x="0" y="176530"/>
                </a:lnTo>
                <a:lnTo>
                  <a:pt x="41529" y="176530"/>
                </a:lnTo>
                <a:lnTo>
                  <a:pt x="41529" y="170180"/>
                </a:lnTo>
                <a:lnTo>
                  <a:pt x="15494" y="170180"/>
                </a:lnTo>
                <a:lnTo>
                  <a:pt x="15494" y="6350"/>
                </a:lnTo>
                <a:lnTo>
                  <a:pt x="41529" y="6350"/>
                </a:lnTo>
                <a:lnTo>
                  <a:pt x="41529" y="0"/>
                </a:lnTo>
                <a:close/>
              </a:path>
              <a:path w="196215" h="176530">
                <a:moveTo>
                  <a:pt x="195707" y="0"/>
                </a:moveTo>
                <a:lnTo>
                  <a:pt x="154305" y="0"/>
                </a:lnTo>
                <a:lnTo>
                  <a:pt x="154305" y="6350"/>
                </a:lnTo>
                <a:lnTo>
                  <a:pt x="180340" y="6350"/>
                </a:lnTo>
                <a:lnTo>
                  <a:pt x="180340" y="170180"/>
                </a:lnTo>
                <a:lnTo>
                  <a:pt x="154305" y="170180"/>
                </a:lnTo>
                <a:lnTo>
                  <a:pt x="154305" y="176530"/>
                </a:lnTo>
                <a:lnTo>
                  <a:pt x="195707" y="176530"/>
                </a:lnTo>
                <a:lnTo>
                  <a:pt x="195707" y="170180"/>
                </a:lnTo>
                <a:lnTo>
                  <a:pt x="195707" y="6350"/>
                </a:lnTo>
                <a:lnTo>
                  <a:pt x="195707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6184900" y="2687256"/>
            <a:ext cx="6540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40FF"/>
                </a:solidFill>
                <a:latin typeface="Cambria Math"/>
                <a:cs typeface="Cambria Math"/>
              </a:rPr>
              <a:t>− 𝑎</a:t>
            </a:r>
            <a:r>
              <a:rPr dirty="0" sz="2000" spc="17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baseline="38888" sz="2250" spc="-75">
                <a:solidFill>
                  <a:srgbClr val="FF40FF"/>
                </a:solidFill>
                <a:latin typeface="Cambria Math"/>
                <a:cs typeface="Cambria Math"/>
              </a:rPr>
              <a:t>1</a:t>
            </a:r>
            <a:endParaRPr baseline="38888" sz="2250">
              <a:latin typeface="Cambria Math"/>
              <a:cs typeface="Cambria Math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895594" y="3609022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0096FF"/>
                </a:solidFill>
                <a:latin typeface="Cambria Math"/>
                <a:cs typeface="Cambria Math"/>
              </a:rPr>
              <a:t>3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5932805" y="3441700"/>
            <a:ext cx="205740" cy="177800"/>
          </a:xfrm>
          <a:custGeom>
            <a:avLst/>
            <a:gdLst/>
            <a:ahLst/>
            <a:cxnLst/>
            <a:rect l="l" t="t" r="r" b="b"/>
            <a:pathLst>
              <a:path w="205739" h="177800">
                <a:moveTo>
                  <a:pt x="41529" y="0"/>
                </a:moveTo>
                <a:lnTo>
                  <a:pt x="0" y="0"/>
                </a:lnTo>
                <a:lnTo>
                  <a:pt x="0" y="7620"/>
                </a:lnTo>
                <a:lnTo>
                  <a:pt x="0" y="170180"/>
                </a:lnTo>
                <a:lnTo>
                  <a:pt x="0" y="177800"/>
                </a:lnTo>
                <a:lnTo>
                  <a:pt x="41529" y="177800"/>
                </a:lnTo>
                <a:lnTo>
                  <a:pt x="41529" y="170180"/>
                </a:lnTo>
                <a:lnTo>
                  <a:pt x="15494" y="170180"/>
                </a:lnTo>
                <a:lnTo>
                  <a:pt x="15494" y="7620"/>
                </a:lnTo>
                <a:lnTo>
                  <a:pt x="41529" y="7620"/>
                </a:lnTo>
                <a:lnTo>
                  <a:pt x="41529" y="0"/>
                </a:lnTo>
                <a:close/>
              </a:path>
              <a:path w="205739" h="177800">
                <a:moveTo>
                  <a:pt x="205232" y="0"/>
                </a:moveTo>
                <a:lnTo>
                  <a:pt x="163830" y="0"/>
                </a:lnTo>
                <a:lnTo>
                  <a:pt x="163830" y="7620"/>
                </a:lnTo>
                <a:lnTo>
                  <a:pt x="189865" y="7620"/>
                </a:lnTo>
                <a:lnTo>
                  <a:pt x="189865" y="170180"/>
                </a:lnTo>
                <a:lnTo>
                  <a:pt x="163830" y="170180"/>
                </a:lnTo>
                <a:lnTo>
                  <a:pt x="163830" y="177800"/>
                </a:lnTo>
                <a:lnTo>
                  <a:pt x="205232" y="177800"/>
                </a:lnTo>
                <a:lnTo>
                  <a:pt x="205232" y="170180"/>
                </a:lnTo>
                <a:lnTo>
                  <a:pt x="205232" y="7620"/>
                </a:lnTo>
                <a:lnTo>
                  <a:pt x="205232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5727065" y="3322320"/>
            <a:ext cx="40640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9166" sz="3000">
                <a:solidFill>
                  <a:srgbClr val="0096FF"/>
                </a:solidFill>
                <a:latin typeface="Cambria Math"/>
                <a:cs typeface="Cambria Math"/>
              </a:rPr>
              <a:t>𝑎</a:t>
            </a:r>
            <a:r>
              <a:rPr dirty="0" baseline="-29166" sz="3000" spc="24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500" spc="-5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6601079" y="3609022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0096FF"/>
                </a:solidFill>
                <a:latin typeface="Cambria Math"/>
                <a:cs typeface="Cambria Math"/>
              </a:rPr>
              <a:t>7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6637655" y="3441700"/>
            <a:ext cx="196215" cy="177800"/>
          </a:xfrm>
          <a:custGeom>
            <a:avLst/>
            <a:gdLst/>
            <a:ahLst/>
            <a:cxnLst/>
            <a:rect l="l" t="t" r="r" b="b"/>
            <a:pathLst>
              <a:path w="196215" h="177800">
                <a:moveTo>
                  <a:pt x="41529" y="0"/>
                </a:moveTo>
                <a:lnTo>
                  <a:pt x="0" y="0"/>
                </a:lnTo>
                <a:lnTo>
                  <a:pt x="0" y="7620"/>
                </a:lnTo>
                <a:lnTo>
                  <a:pt x="0" y="170180"/>
                </a:lnTo>
                <a:lnTo>
                  <a:pt x="0" y="177800"/>
                </a:lnTo>
                <a:lnTo>
                  <a:pt x="41529" y="177800"/>
                </a:lnTo>
                <a:lnTo>
                  <a:pt x="41529" y="170180"/>
                </a:lnTo>
                <a:lnTo>
                  <a:pt x="15494" y="170180"/>
                </a:lnTo>
                <a:lnTo>
                  <a:pt x="15494" y="7620"/>
                </a:lnTo>
                <a:lnTo>
                  <a:pt x="41529" y="7620"/>
                </a:lnTo>
                <a:lnTo>
                  <a:pt x="41529" y="0"/>
                </a:lnTo>
                <a:close/>
              </a:path>
              <a:path w="196215" h="177800">
                <a:moveTo>
                  <a:pt x="195707" y="0"/>
                </a:moveTo>
                <a:lnTo>
                  <a:pt x="154305" y="0"/>
                </a:lnTo>
                <a:lnTo>
                  <a:pt x="154305" y="7620"/>
                </a:lnTo>
                <a:lnTo>
                  <a:pt x="180340" y="7620"/>
                </a:lnTo>
                <a:lnTo>
                  <a:pt x="180340" y="170180"/>
                </a:lnTo>
                <a:lnTo>
                  <a:pt x="154305" y="170180"/>
                </a:lnTo>
                <a:lnTo>
                  <a:pt x="154305" y="177800"/>
                </a:lnTo>
                <a:lnTo>
                  <a:pt x="195707" y="177800"/>
                </a:lnTo>
                <a:lnTo>
                  <a:pt x="195707" y="170180"/>
                </a:lnTo>
                <a:lnTo>
                  <a:pt x="195707" y="7620"/>
                </a:lnTo>
                <a:lnTo>
                  <a:pt x="19570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6184900" y="3456051"/>
            <a:ext cx="65405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− 𝑎</a:t>
            </a:r>
            <a:r>
              <a:rPr dirty="0" sz="2000" spc="17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38888" sz="2250" spc="-75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endParaRPr baseline="38888" sz="2250">
              <a:latin typeface="Cambria Math"/>
              <a:cs typeface="Cambria Math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895594" y="4061459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FF9300"/>
                </a:solidFill>
                <a:latin typeface="Cambria Math"/>
                <a:cs typeface="Cambria Math"/>
              </a:rPr>
              <a:t>5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5932805" y="3893820"/>
            <a:ext cx="205740" cy="177800"/>
          </a:xfrm>
          <a:custGeom>
            <a:avLst/>
            <a:gdLst/>
            <a:ahLst/>
            <a:cxnLst/>
            <a:rect l="l" t="t" r="r" b="b"/>
            <a:pathLst>
              <a:path w="205739" h="177800">
                <a:moveTo>
                  <a:pt x="41529" y="0"/>
                </a:moveTo>
                <a:lnTo>
                  <a:pt x="0" y="0"/>
                </a:lnTo>
                <a:lnTo>
                  <a:pt x="0" y="7620"/>
                </a:lnTo>
                <a:lnTo>
                  <a:pt x="0" y="170180"/>
                </a:lnTo>
                <a:lnTo>
                  <a:pt x="0" y="177800"/>
                </a:lnTo>
                <a:lnTo>
                  <a:pt x="41529" y="177800"/>
                </a:lnTo>
                <a:lnTo>
                  <a:pt x="41529" y="170180"/>
                </a:lnTo>
                <a:lnTo>
                  <a:pt x="15494" y="170180"/>
                </a:lnTo>
                <a:lnTo>
                  <a:pt x="15494" y="7620"/>
                </a:lnTo>
                <a:lnTo>
                  <a:pt x="41529" y="7620"/>
                </a:lnTo>
                <a:lnTo>
                  <a:pt x="41529" y="0"/>
                </a:lnTo>
                <a:close/>
              </a:path>
              <a:path w="205739" h="177800">
                <a:moveTo>
                  <a:pt x="205232" y="0"/>
                </a:moveTo>
                <a:lnTo>
                  <a:pt x="163830" y="0"/>
                </a:lnTo>
                <a:lnTo>
                  <a:pt x="163830" y="7620"/>
                </a:lnTo>
                <a:lnTo>
                  <a:pt x="189865" y="7620"/>
                </a:lnTo>
                <a:lnTo>
                  <a:pt x="189865" y="170180"/>
                </a:lnTo>
                <a:lnTo>
                  <a:pt x="163830" y="170180"/>
                </a:lnTo>
                <a:lnTo>
                  <a:pt x="163830" y="177800"/>
                </a:lnTo>
                <a:lnTo>
                  <a:pt x="205232" y="177800"/>
                </a:lnTo>
                <a:lnTo>
                  <a:pt x="205232" y="170180"/>
                </a:lnTo>
                <a:lnTo>
                  <a:pt x="205232" y="7620"/>
                </a:lnTo>
                <a:lnTo>
                  <a:pt x="20523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5727065" y="3775392"/>
            <a:ext cx="4064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166" sz="3000">
                <a:solidFill>
                  <a:srgbClr val="FF9300"/>
                </a:solidFill>
                <a:latin typeface="Cambria Math"/>
                <a:cs typeface="Cambria Math"/>
              </a:rPr>
              <a:t>𝑎</a:t>
            </a:r>
            <a:r>
              <a:rPr dirty="0" baseline="-29166" sz="3000" spc="247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500" spc="-5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601079" y="4061459"/>
            <a:ext cx="13081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solidFill>
                  <a:srgbClr val="FF9300"/>
                </a:solidFill>
                <a:latin typeface="Cambria Math"/>
                <a:cs typeface="Cambria Math"/>
              </a:rPr>
              <a:t>9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6637655" y="3893820"/>
            <a:ext cx="196215" cy="177800"/>
          </a:xfrm>
          <a:custGeom>
            <a:avLst/>
            <a:gdLst/>
            <a:ahLst/>
            <a:cxnLst/>
            <a:rect l="l" t="t" r="r" b="b"/>
            <a:pathLst>
              <a:path w="196215" h="177800">
                <a:moveTo>
                  <a:pt x="41529" y="0"/>
                </a:moveTo>
                <a:lnTo>
                  <a:pt x="0" y="0"/>
                </a:lnTo>
                <a:lnTo>
                  <a:pt x="0" y="7620"/>
                </a:lnTo>
                <a:lnTo>
                  <a:pt x="0" y="170180"/>
                </a:lnTo>
                <a:lnTo>
                  <a:pt x="0" y="177800"/>
                </a:lnTo>
                <a:lnTo>
                  <a:pt x="41529" y="177800"/>
                </a:lnTo>
                <a:lnTo>
                  <a:pt x="41529" y="170180"/>
                </a:lnTo>
                <a:lnTo>
                  <a:pt x="15494" y="170180"/>
                </a:lnTo>
                <a:lnTo>
                  <a:pt x="15494" y="7620"/>
                </a:lnTo>
                <a:lnTo>
                  <a:pt x="41529" y="7620"/>
                </a:lnTo>
                <a:lnTo>
                  <a:pt x="41529" y="0"/>
                </a:lnTo>
                <a:close/>
              </a:path>
              <a:path w="196215" h="177800">
                <a:moveTo>
                  <a:pt x="195707" y="0"/>
                </a:moveTo>
                <a:lnTo>
                  <a:pt x="154305" y="0"/>
                </a:lnTo>
                <a:lnTo>
                  <a:pt x="154305" y="7620"/>
                </a:lnTo>
                <a:lnTo>
                  <a:pt x="180340" y="7620"/>
                </a:lnTo>
                <a:lnTo>
                  <a:pt x="180340" y="170180"/>
                </a:lnTo>
                <a:lnTo>
                  <a:pt x="154305" y="170180"/>
                </a:lnTo>
                <a:lnTo>
                  <a:pt x="154305" y="177800"/>
                </a:lnTo>
                <a:lnTo>
                  <a:pt x="195707" y="177800"/>
                </a:lnTo>
                <a:lnTo>
                  <a:pt x="195707" y="170180"/>
                </a:lnTo>
                <a:lnTo>
                  <a:pt x="195707" y="7620"/>
                </a:lnTo>
                <a:lnTo>
                  <a:pt x="19570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6184900" y="3909059"/>
            <a:ext cx="6540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9300"/>
                </a:solidFill>
                <a:latin typeface="Cambria Math"/>
                <a:cs typeface="Cambria Math"/>
              </a:rPr>
              <a:t>− 𝑎</a:t>
            </a:r>
            <a:r>
              <a:rPr dirty="0" sz="2000" spc="17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baseline="38888" sz="2250" spc="-75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 baseline="38888" sz="2250">
              <a:latin typeface="Cambria Math"/>
              <a:cs typeface="Cambria Math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7025258" y="4211954"/>
            <a:ext cx="64579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3</a:t>
            </a:r>
            <a:r>
              <a:rPr dirty="0" sz="1400" spc="-4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72" name="object 7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84090" y="1342389"/>
            <a:ext cx="321183" cy="176656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77994" y="956183"/>
            <a:ext cx="358647" cy="209422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0659" y="821055"/>
            <a:ext cx="435737" cy="353060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22875" y="1383664"/>
            <a:ext cx="558247" cy="147320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6904" y="1362836"/>
            <a:ext cx="240144" cy="337820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8523" y="1339722"/>
            <a:ext cx="351085" cy="254635"/>
          </a:xfrm>
          <a:prstGeom prst="rect">
            <a:avLst/>
          </a:prstGeom>
        </p:spPr>
      </p:pic>
      <p:grpSp>
        <p:nvGrpSpPr>
          <p:cNvPr id="78" name="object 78" descr=""/>
          <p:cNvGrpSpPr/>
          <p:nvPr/>
        </p:nvGrpSpPr>
        <p:grpSpPr>
          <a:xfrm>
            <a:off x="1411330" y="881761"/>
            <a:ext cx="2924810" cy="880110"/>
            <a:chOff x="1411330" y="881761"/>
            <a:chExt cx="2924810" cy="880110"/>
          </a:xfrm>
        </p:grpSpPr>
        <p:pic>
          <p:nvPicPr>
            <p:cNvPr id="79" name="object 7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0955" y="1652016"/>
              <a:ext cx="505079" cy="95630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1330" y="881761"/>
              <a:ext cx="2242864" cy="880110"/>
            </a:xfrm>
            <a:prstGeom prst="rect">
              <a:avLst/>
            </a:prstGeom>
          </p:spPr>
        </p:pic>
      </p:grpSp>
      <p:grpSp>
        <p:nvGrpSpPr>
          <p:cNvPr id="81" name="object 81" descr=""/>
          <p:cNvGrpSpPr/>
          <p:nvPr/>
        </p:nvGrpSpPr>
        <p:grpSpPr>
          <a:xfrm>
            <a:off x="4867783" y="1712976"/>
            <a:ext cx="4192270" cy="2380615"/>
            <a:chOff x="4867783" y="1712976"/>
            <a:chExt cx="4192270" cy="2380615"/>
          </a:xfrm>
        </p:grpSpPr>
        <p:sp>
          <p:nvSpPr>
            <p:cNvPr id="82" name="object 82" descr=""/>
            <p:cNvSpPr/>
            <p:nvPr/>
          </p:nvSpPr>
          <p:spPr>
            <a:xfrm>
              <a:off x="7129526" y="3252851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5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8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5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15911" y="1858899"/>
              <a:ext cx="1644142" cy="540893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83088" y="3587559"/>
              <a:ext cx="784432" cy="505574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67783" y="1712976"/>
              <a:ext cx="1676399" cy="416813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90360" y="1714373"/>
              <a:ext cx="581242" cy="273812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43039" y="2066163"/>
              <a:ext cx="158241" cy="495300"/>
            </a:xfrm>
            <a:prstGeom prst="rect">
              <a:avLst/>
            </a:prstGeom>
          </p:spPr>
        </p:pic>
      </p:grpSp>
      <p:sp>
        <p:nvSpPr>
          <p:cNvPr id="88" name="object 8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6102" rIns="0" bIns="0" rtlCol="0" vert="horz">
            <a:spAutoFit/>
          </a:bodyPr>
          <a:lstStyle/>
          <a:p>
            <a:pPr marL="2128520">
              <a:lnSpc>
                <a:spcPct val="100000"/>
              </a:lnSpc>
              <a:spcBef>
                <a:spcPts val="100"/>
              </a:spcBef>
            </a:pP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Copyright</a:t>
            </a:r>
            <a:r>
              <a:rPr dirty="0" sz="4500" spc="-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500" spc="-10">
                <a:solidFill>
                  <a:srgbClr val="000000"/>
                </a:solidFill>
                <a:latin typeface="Calibri"/>
                <a:cs typeface="Calibri"/>
              </a:rPr>
              <a:t>Notice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These</a:t>
            </a:r>
            <a:r>
              <a:rPr dirty="0" spc="-20"/>
              <a:t> </a:t>
            </a:r>
            <a:r>
              <a:rPr dirty="0"/>
              <a:t>slides</a:t>
            </a:r>
            <a:r>
              <a:rPr dirty="0" spc="-10"/>
              <a:t> </a:t>
            </a:r>
            <a:r>
              <a:rPr dirty="0"/>
              <a:t>are</a:t>
            </a:r>
            <a:r>
              <a:rPr dirty="0" spc="-5"/>
              <a:t> </a:t>
            </a:r>
            <a:r>
              <a:rPr dirty="0"/>
              <a:t>distributed</a:t>
            </a:r>
            <a:r>
              <a:rPr dirty="0" spc="-5"/>
              <a:t> </a:t>
            </a:r>
            <a:r>
              <a:rPr dirty="0"/>
              <a:t>under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/>
              <a:t>Creative</a:t>
            </a:r>
            <a:r>
              <a:rPr dirty="0" spc="-5"/>
              <a:t> </a:t>
            </a:r>
            <a:r>
              <a:rPr dirty="0"/>
              <a:t>Commons</a:t>
            </a:r>
            <a:r>
              <a:rPr dirty="0" spc="-10"/>
              <a:t> License.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/>
          </a:p>
          <a:p>
            <a:pPr marL="12700" marR="5080" indent="-635">
              <a:lnSpc>
                <a:spcPct val="99400"/>
              </a:lnSpc>
            </a:pPr>
            <a:r>
              <a:rPr dirty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DeepLearning.AI</a:t>
            </a:r>
            <a:r>
              <a:rPr dirty="0" spc="-10">
                <a:solidFill>
                  <a:srgbClr val="0000FF"/>
                </a:solidFill>
              </a:rPr>
              <a:t> </a:t>
            </a:r>
            <a:r>
              <a:rPr dirty="0"/>
              <a:t>makes</a:t>
            </a:r>
            <a:r>
              <a:rPr dirty="0" spc="-5"/>
              <a:t> </a:t>
            </a:r>
            <a:r>
              <a:rPr dirty="0"/>
              <a:t>these slides</a:t>
            </a:r>
            <a:r>
              <a:rPr dirty="0" spc="-5"/>
              <a:t> </a:t>
            </a:r>
            <a:r>
              <a:rPr dirty="0"/>
              <a:t>available</a:t>
            </a:r>
            <a:r>
              <a:rPr dirty="0" spc="-5"/>
              <a:t> </a:t>
            </a:r>
            <a:r>
              <a:rPr dirty="0"/>
              <a:t>for</a:t>
            </a:r>
            <a:r>
              <a:rPr dirty="0" spc="-5"/>
              <a:t> </a:t>
            </a:r>
            <a:r>
              <a:rPr dirty="0"/>
              <a:t>educational</a:t>
            </a:r>
            <a:r>
              <a:rPr dirty="0" spc="-5"/>
              <a:t> </a:t>
            </a:r>
            <a:r>
              <a:rPr dirty="0"/>
              <a:t>purposes.</a:t>
            </a:r>
            <a:r>
              <a:rPr dirty="0" spc="-5"/>
              <a:t> </a:t>
            </a:r>
            <a:r>
              <a:rPr dirty="0"/>
              <a:t>You</a:t>
            </a:r>
            <a:r>
              <a:rPr dirty="0" spc="-5"/>
              <a:t> </a:t>
            </a:r>
            <a:r>
              <a:rPr dirty="0"/>
              <a:t>may</a:t>
            </a:r>
            <a:r>
              <a:rPr dirty="0" spc="-5"/>
              <a:t> </a:t>
            </a:r>
            <a:r>
              <a:rPr dirty="0"/>
              <a:t>not</a:t>
            </a:r>
            <a:r>
              <a:rPr dirty="0" spc="-5"/>
              <a:t> </a:t>
            </a:r>
            <a:r>
              <a:rPr dirty="0"/>
              <a:t>use or</a:t>
            </a:r>
            <a:r>
              <a:rPr dirty="0" spc="-5"/>
              <a:t> </a:t>
            </a:r>
            <a:r>
              <a:rPr dirty="0" spc="-10"/>
              <a:t>distribute </a:t>
            </a:r>
            <a:r>
              <a:rPr dirty="0"/>
              <a:t>these</a:t>
            </a:r>
            <a:r>
              <a:rPr dirty="0" spc="-5"/>
              <a:t> </a:t>
            </a:r>
            <a:r>
              <a:rPr dirty="0"/>
              <a:t>slides</a:t>
            </a:r>
            <a:r>
              <a:rPr dirty="0" spc="-10"/>
              <a:t> </a:t>
            </a:r>
            <a:r>
              <a:rPr dirty="0"/>
              <a:t>for</a:t>
            </a:r>
            <a:r>
              <a:rPr dirty="0" spc="-5"/>
              <a:t> </a:t>
            </a:r>
            <a:r>
              <a:rPr dirty="0"/>
              <a:t>commercial</a:t>
            </a:r>
            <a:r>
              <a:rPr dirty="0" spc="-10"/>
              <a:t> </a:t>
            </a:r>
            <a:r>
              <a:rPr dirty="0"/>
              <a:t>purposes.</a:t>
            </a:r>
            <a:r>
              <a:rPr dirty="0" spc="-5"/>
              <a:t> </a:t>
            </a:r>
            <a:r>
              <a:rPr dirty="0"/>
              <a:t>You</a:t>
            </a:r>
            <a:r>
              <a:rPr dirty="0" spc="-5"/>
              <a:t> </a:t>
            </a:r>
            <a:r>
              <a:rPr dirty="0"/>
              <a:t>may</a:t>
            </a:r>
            <a:r>
              <a:rPr dirty="0" spc="-5"/>
              <a:t> </a:t>
            </a:r>
            <a:r>
              <a:rPr dirty="0"/>
              <a:t>make</a:t>
            </a:r>
            <a:r>
              <a:rPr dirty="0" spc="-5"/>
              <a:t> </a:t>
            </a:r>
            <a:r>
              <a:rPr dirty="0"/>
              <a:t>copies</a:t>
            </a:r>
            <a:r>
              <a:rPr dirty="0" spc="-5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these slides</a:t>
            </a:r>
            <a:r>
              <a:rPr dirty="0" spc="-10"/>
              <a:t> </a:t>
            </a:r>
            <a:r>
              <a:rPr dirty="0"/>
              <a:t>and use</a:t>
            </a:r>
            <a:r>
              <a:rPr dirty="0" spc="-5"/>
              <a:t> </a:t>
            </a:r>
            <a:r>
              <a:rPr dirty="0"/>
              <a:t>or</a:t>
            </a:r>
            <a:r>
              <a:rPr dirty="0" spc="-5"/>
              <a:t> </a:t>
            </a:r>
            <a:r>
              <a:rPr dirty="0"/>
              <a:t>distribute</a:t>
            </a:r>
            <a:r>
              <a:rPr dirty="0" spc="-5"/>
              <a:t> </a:t>
            </a:r>
            <a:r>
              <a:rPr dirty="0"/>
              <a:t>them</a:t>
            </a:r>
            <a:r>
              <a:rPr dirty="0" spc="-5"/>
              <a:t> </a:t>
            </a:r>
            <a:r>
              <a:rPr dirty="0" spc="-25"/>
              <a:t>for </a:t>
            </a:r>
            <a:r>
              <a:rPr dirty="0"/>
              <a:t>educational</a:t>
            </a:r>
            <a:r>
              <a:rPr dirty="0" spc="-20"/>
              <a:t> </a:t>
            </a:r>
            <a:r>
              <a:rPr dirty="0"/>
              <a:t>purposes</a:t>
            </a:r>
            <a:r>
              <a:rPr dirty="0" spc="-5"/>
              <a:t> </a:t>
            </a:r>
            <a:r>
              <a:rPr dirty="0"/>
              <a:t>as</a:t>
            </a:r>
            <a:r>
              <a:rPr dirty="0" spc="-5"/>
              <a:t> </a:t>
            </a:r>
            <a:r>
              <a:rPr dirty="0"/>
              <a:t>long as</a:t>
            </a:r>
            <a:r>
              <a:rPr dirty="0" spc="-5"/>
              <a:t> </a:t>
            </a:r>
            <a:r>
              <a:rPr dirty="0"/>
              <a:t>you cite</a:t>
            </a:r>
            <a:r>
              <a:rPr dirty="0" spc="-5"/>
              <a:t> </a:t>
            </a:r>
            <a:r>
              <a:rPr dirty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DeepLearning.AI</a:t>
            </a:r>
            <a:r>
              <a:rPr dirty="0" spc="-5">
                <a:solidFill>
                  <a:srgbClr val="0000FF"/>
                </a:solidFill>
              </a:rPr>
              <a:t> </a:t>
            </a:r>
            <a:r>
              <a:rPr dirty="0"/>
              <a:t>as</a:t>
            </a:r>
            <a:r>
              <a:rPr dirty="0" spc="-5"/>
              <a:t> </a:t>
            </a:r>
            <a:r>
              <a:rPr dirty="0"/>
              <a:t>the source of</a:t>
            </a:r>
            <a:r>
              <a:rPr dirty="0" spc="-5"/>
              <a:t> </a:t>
            </a:r>
            <a:r>
              <a:rPr dirty="0"/>
              <a:t>the </a:t>
            </a:r>
            <a:r>
              <a:rPr dirty="0" spc="-10"/>
              <a:t>slides.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For</a:t>
            </a:r>
            <a:r>
              <a:rPr dirty="0" spc="15"/>
              <a:t> </a:t>
            </a:r>
            <a:r>
              <a:rPr dirty="0"/>
              <a:t>the</a:t>
            </a:r>
            <a:r>
              <a:rPr dirty="0" spc="30"/>
              <a:t> </a:t>
            </a:r>
            <a:r>
              <a:rPr dirty="0"/>
              <a:t>rest</a:t>
            </a:r>
            <a:r>
              <a:rPr dirty="0" spc="30"/>
              <a:t> </a:t>
            </a:r>
            <a:r>
              <a:rPr dirty="0"/>
              <a:t>of</a:t>
            </a:r>
            <a:r>
              <a:rPr dirty="0" spc="25"/>
              <a:t> </a:t>
            </a:r>
            <a:r>
              <a:rPr dirty="0"/>
              <a:t>the</a:t>
            </a:r>
            <a:r>
              <a:rPr dirty="0" spc="30"/>
              <a:t> </a:t>
            </a:r>
            <a:r>
              <a:rPr dirty="0"/>
              <a:t>details</a:t>
            </a:r>
            <a:r>
              <a:rPr dirty="0" spc="30"/>
              <a:t> </a:t>
            </a:r>
            <a:r>
              <a:rPr dirty="0"/>
              <a:t>of</a:t>
            </a:r>
            <a:r>
              <a:rPr dirty="0" spc="25"/>
              <a:t> </a:t>
            </a:r>
            <a:r>
              <a:rPr dirty="0"/>
              <a:t>the</a:t>
            </a:r>
            <a:r>
              <a:rPr dirty="0" spc="35"/>
              <a:t> </a:t>
            </a:r>
            <a:r>
              <a:rPr dirty="0"/>
              <a:t>license,</a:t>
            </a:r>
            <a:r>
              <a:rPr dirty="0" spc="30"/>
              <a:t> </a:t>
            </a:r>
            <a:r>
              <a:rPr dirty="0"/>
              <a:t>see</a:t>
            </a:r>
            <a:r>
              <a:rPr dirty="0" spc="35"/>
              <a:t> </a:t>
            </a:r>
            <a:r>
              <a:rPr dirty="0" u="sng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https://creativecommons.org/licenses/by-sa/2.0/legalcode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9610" rIns="0" bIns="0" rtlCol="0" vert="horz">
            <a:spAutoFit/>
          </a:bodyPr>
          <a:lstStyle/>
          <a:p>
            <a:pPr marL="1327785" marR="5080" indent="-142875">
              <a:lnSpc>
                <a:spcPct val="100000"/>
              </a:lnSpc>
              <a:spcBef>
                <a:spcPts val="105"/>
              </a:spcBef>
            </a:pPr>
            <a:r>
              <a:rPr dirty="0" sz="2700" spc="100">
                <a:latin typeface="Lucida Sans Unicode"/>
                <a:cs typeface="Lucida Sans Unicode"/>
              </a:rPr>
              <a:t>Advice</a:t>
            </a:r>
            <a:r>
              <a:rPr dirty="0" sz="2700" spc="-195">
                <a:latin typeface="Lucida Sans Unicode"/>
                <a:cs typeface="Lucida Sans Unicode"/>
              </a:rPr>
              <a:t> </a:t>
            </a:r>
            <a:r>
              <a:rPr dirty="0" sz="2700" spc="-40">
                <a:latin typeface="Lucida Sans Unicode"/>
                <a:cs typeface="Lucida Sans Unicode"/>
              </a:rPr>
              <a:t>for</a:t>
            </a:r>
            <a:r>
              <a:rPr dirty="0" sz="2700" spc="-160">
                <a:latin typeface="Lucida Sans Unicode"/>
                <a:cs typeface="Lucida Sans Unicode"/>
              </a:rPr>
              <a:t> </a:t>
            </a:r>
            <a:r>
              <a:rPr dirty="0" sz="2700" spc="75">
                <a:latin typeface="Lucida Sans Unicode"/>
                <a:cs typeface="Lucida Sans Unicode"/>
              </a:rPr>
              <a:t>applying </a:t>
            </a:r>
            <a:r>
              <a:rPr dirty="0" sz="2700" spc="140">
                <a:latin typeface="Lucida Sans Unicode"/>
                <a:cs typeface="Lucida Sans Unicode"/>
              </a:rPr>
              <a:t>machine</a:t>
            </a:r>
            <a:r>
              <a:rPr dirty="0" sz="2700" spc="-105">
                <a:latin typeface="Lucida Sans Unicode"/>
                <a:cs typeface="Lucida Sans Unicode"/>
              </a:rPr>
              <a:t> </a:t>
            </a:r>
            <a:r>
              <a:rPr dirty="0" sz="2700" spc="50">
                <a:latin typeface="Lucida Sans Unicode"/>
                <a:cs typeface="Lucida Sans Unicode"/>
              </a:rPr>
              <a:t>learning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431285" y="3114992"/>
            <a:ext cx="4993640" cy="495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190" b="1">
                <a:solidFill>
                  <a:srgbClr val="585858"/>
                </a:solidFill>
                <a:latin typeface="Trebuchet MS"/>
                <a:cs typeface="Trebuchet MS"/>
              </a:rPr>
              <a:t>Deciding</a:t>
            </a:r>
            <a:r>
              <a:rPr dirty="0" sz="3050" spc="-1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3050" spc="210" b="1">
                <a:solidFill>
                  <a:srgbClr val="585858"/>
                </a:solidFill>
                <a:latin typeface="Trebuchet MS"/>
                <a:cs typeface="Trebuchet MS"/>
              </a:rPr>
              <a:t>what</a:t>
            </a:r>
            <a:r>
              <a:rPr dirty="0" sz="3050" spc="-17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3050" spc="100" b="1">
                <a:solidFill>
                  <a:srgbClr val="585858"/>
                </a:solidFill>
                <a:latin typeface="Trebuchet MS"/>
                <a:cs typeface="Trebuchet MS"/>
              </a:rPr>
              <a:t>to</a:t>
            </a:r>
            <a:r>
              <a:rPr dirty="0" sz="3050" spc="-18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3050" spc="60" b="1">
                <a:solidFill>
                  <a:srgbClr val="585858"/>
                </a:solidFill>
                <a:latin typeface="Trebuchet MS"/>
                <a:cs typeface="Trebuchet MS"/>
              </a:rPr>
              <a:t>try</a:t>
            </a:r>
            <a:r>
              <a:rPr dirty="0" sz="3050" spc="-16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3050" spc="40" b="1">
                <a:solidFill>
                  <a:srgbClr val="585858"/>
                </a:solidFill>
                <a:latin typeface="Trebuchet MS"/>
                <a:cs typeface="Trebuchet MS"/>
              </a:rPr>
              <a:t>next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446405">
              <a:lnSpc>
                <a:spcPct val="100000"/>
              </a:lnSpc>
              <a:spcBef>
                <a:spcPts val="105"/>
              </a:spcBef>
            </a:pPr>
            <a:r>
              <a:rPr dirty="0"/>
              <a:t>Debugging</a:t>
            </a:r>
            <a:r>
              <a:rPr dirty="0" spc="-55"/>
              <a:t> </a:t>
            </a:r>
            <a:r>
              <a:rPr dirty="0"/>
              <a:t>a</a:t>
            </a:r>
            <a:r>
              <a:rPr dirty="0" spc="-110"/>
              <a:t> </a:t>
            </a:r>
            <a:r>
              <a:rPr dirty="0"/>
              <a:t>learning</a:t>
            </a:r>
            <a:r>
              <a:rPr dirty="0" spc="30"/>
              <a:t> </a:t>
            </a:r>
            <a:r>
              <a:rPr dirty="0" spc="-10"/>
              <a:t>algorithm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48652" y="992187"/>
            <a:ext cx="783970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You’ve</a:t>
            </a:r>
            <a:r>
              <a:rPr dirty="0" sz="1800" spc="-7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implemented</a:t>
            </a:r>
            <a:r>
              <a:rPr dirty="0" sz="1800" spc="1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regularized</a:t>
            </a:r>
            <a:r>
              <a:rPr dirty="0" sz="1800" spc="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linear</a:t>
            </a:r>
            <a:r>
              <a:rPr dirty="0" sz="1800" spc="6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regression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on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housing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prices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041525" y="1632457"/>
            <a:ext cx="541020" cy="220979"/>
          </a:xfrm>
          <a:custGeom>
            <a:avLst/>
            <a:gdLst/>
            <a:ahLst/>
            <a:cxnLst/>
            <a:rect l="l" t="t" r="r" b="b"/>
            <a:pathLst>
              <a:path w="541019" h="220980">
                <a:moveTo>
                  <a:pt x="70612" y="17780"/>
                </a:moveTo>
                <a:lnTo>
                  <a:pt x="67564" y="9144"/>
                </a:lnTo>
                <a:lnTo>
                  <a:pt x="52222" y="14693"/>
                </a:lnTo>
                <a:lnTo>
                  <a:pt x="38773" y="22733"/>
                </a:lnTo>
                <a:lnTo>
                  <a:pt x="9855" y="61252"/>
                </a:lnTo>
                <a:lnTo>
                  <a:pt x="0" y="115062"/>
                </a:lnTo>
                <a:lnTo>
                  <a:pt x="1092" y="134518"/>
                </a:lnTo>
                <a:lnTo>
                  <a:pt x="17399" y="183896"/>
                </a:lnTo>
                <a:lnTo>
                  <a:pt x="52146" y="215328"/>
                </a:lnTo>
                <a:lnTo>
                  <a:pt x="67564" y="220853"/>
                </a:lnTo>
                <a:lnTo>
                  <a:pt x="70231" y="212344"/>
                </a:lnTo>
                <a:lnTo>
                  <a:pt x="58178" y="206997"/>
                </a:lnTo>
                <a:lnTo>
                  <a:pt x="47764" y="199517"/>
                </a:lnTo>
                <a:lnTo>
                  <a:pt x="26365" y="164782"/>
                </a:lnTo>
                <a:lnTo>
                  <a:pt x="19304" y="113919"/>
                </a:lnTo>
                <a:lnTo>
                  <a:pt x="20078" y="95872"/>
                </a:lnTo>
                <a:lnTo>
                  <a:pt x="31877" y="51308"/>
                </a:lnTo>
                <a:lnTo>
                  <a:pt x="58394" y="23101"/>
                </a:lnTo>
                <a:lnTo>
                  <a:pt x="70612" y="17780"/>
                </a:lnTo>
                <a:close/>
              </a:path>
              <a:path w="541019" h="220980">
                <a:moveTo>
                  <a:pt x="254635" y="24257"/>
                </a:moveTo>
                <a:lnTo>
                  <a:pt x="226568" y="0"/>
                </a:lnTo>
                <a:lnTo>
                  <a:pt x="220726" y="6731"/>
                </a:lnTo>
                <a:lnTo>
                  <a:pt x="238506" y="22225"/>
                </a:lnTo>
                <a:lnTo>
                  <a:pt x="75184" y="22225"/>
                </a:lnTo>
                <a:lnTo>
                  <a:pt x="75184" y="32766"/>
                </a:lnTo>
                <a:lnTo>
                  <a:pt x="238506" y="32766"/>
                </a:lnTo>
                <a:lnTo>
                  <a:pt x="220726" y="48260"/>
                </a:lnTo>
                <a:lnTo>
                  <a:pt x="226568" y="54991"/>
                </a:lnTo>
                <a:lnTo>
                  <a:pt x="254635" y="30734"/>
                </a:lnTo>
                <a:lnTo>
                  <a:pt x="254635" y="24257"/>
                </a:lnTo>
                <a:close/>
              </a:path>
              <a:path w="541019" h="220980">
                <a:moveTo>
                  <a:pt x="540512" y="115062"/>
                </a:moveTo>
                <a:lnTo>
                  <a:pt x="530644" y="61252"/>
                </a:lnTo>
                <a:lnTo>
                  <a:pt x="501777" y="22733"/>
                </a:lnTo>
                <a:lnTo>
                  <a:pt x="472948" y="9144"/>
                </a:lnTo>
                <a:lnTo>
                  <a:pt x="469900" y="17780"/>
                </a:lnTo>
                <a:lnTo>
                  <a:pt x="482180" y="23101"/>
                </a:lnTo>
                <a:lnTo>
                  <a:pt x="492734" y="30454"/>
                </a:lnTo>
                <a:lnTo>
                  <a:pt x="514134" y="64579"/>
                </a:lnTo>
                <a:lnTo>
                  <a:pt x="521208" y="113919"/>
                </a:lnTo>
                <a:lnTo>
                  <a:pt x="520420" y="132588"/>
                </a:lnTo>
                <a:lnTo>
                  <a:pt x="508635" y="178308"/>
                </a:lnTo>
                <a:lnTo>
                  <a:pt x="482320" y="206997"/>
                </a:lnTo>
                <a:lnTo>
                  <a:pt x="470281" y="212344"/>
                </a:lnTo>
                <a:lnTo>
                  <a:pt x="472948" y="220853"/>
                </a:lnTo>
                <a:lnTo>
                  <a:pt x="513410" y="196850"/>
                </a:lnTo>
                <a:lnTo>
                  <a:pt x="536143" y="152488"/>
                </a:lnTo>
                <a:lnTo>
                  <a:pt x="539407" y="134518"/>
                </a:lnTo>
                <a:lnTo>
                  <a:pt x="540512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897758" y="1745742"/>
            <a:ext cx="323850" cy="9525"/>
          </a:xfrm>
          <a:custGeom>
            <a:avLst/>
            <a:gdLst/>
            <a:ahLst/>
            <a:cxnLst/>
            <a:rect l="l" t="t" r="r" b="b"/>
            <a:pathLst>
              <a:path w="323850" h="9525">
                <a:moveTo>
                  <a:pt x="323850" y="0"/>
                </a:moveTo>
                <a:lnTo>
                  <a:pt x="0" y="0"/>
                </a:lnTo>
                <a:lnTo>
                  <a:pt x="0" y="9525"/>
                </a:lnTo>
                <a:lnTo>
                  <a:pt x="323850" y="9525"/>
                </a:lnTo>
                <a:lnTo>
                  <a:pt x="3238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983483" y="1402397"/>
            <a:ext cx="15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584580" y="1609089"/>
            <a:ext cx="1748789" cy="276225"/>
          </a:xfrm>
          <a:custGeom>
            <a:avLst/>
            <a:gdLst/>
            <a:ahLst/>
            <a:cxnLst/>
            <a:rect l="l" t="t" r="r" b="b"/>
            <a:pathLst>
              <a:path w="1748789" h="276225">
                <a:moveTo>
                  <a:pt x="1675886" y="0"/>
                </a:moveTo>
                <a:lnTo>
                  <a:pt x="1673092" y="9144"/>
                </a:lnTo>
                <a:lnTo>
                  <a:pt x="1685786" y="15694"/>
                </a:lnTo>
                <a:lnTo>
                  <a:pt x="1696825" y="25257"/>
                </a:lnTo>
                <a:lnTo>
                  <a:pt x="1720080" y="71542"/>
                </a:lnTo>
                <a:lnTo>
                  <a:pt x="1727076" y="113885"/>
                </a:lnTo>
                <a:lnTo>
                  <a:pt x="1727956" y="138175"/>
                </a:lnTo>
                <a:lnTo>
                  <a:pt x="1727076" y="162393"/>
                </a:lnTo>
                <a:lnTo>
                  <a:pt x="1720080" y="204684"/>
                </a:lnTo>
                <a:lnTo>
                  <a:pt x="1696825" y="250856"/>
                </a:lnTo>
                <a:lnTo>
                  <a:pt x="1673092" y="266954"/>
                </a:lnTo>
                <a:lnTo>
                  <a:pt x="1675886" y="276098"/>
                </a:lnTo>
                <a:lnTo>
                  <a:pt x="1719177" y="246040"/>
                </a:lnTo>
                <a:lnTo>
                  <a:pt x="1737848" y="208700"/>
                </a:lnTo>
                <a:lnTo>
                  <a:pt x="1747234" y="163361"/>
                </a:lnTo>
                <a:lnTo>
                  <a:pt x="1748403" y="138049"/>
                </a:lnTo>
                <a:lnTo>
                  <a:pt x="1747234" y="112736"/>
                </a:lnTo>
                <a:lnTo>
                  <a:pt x="1737848" y="67397"/>
                </a:lnTo>
                <a:lnTo>
                  <a:pt x="1719177" y="30057"/>
                </a:lnTo>
                <a:lnTo>
                  <a:pt x="1692316" y="6383"/>
                </a:lnTo>
                <a:lnTo>
                  <a:pt x="1675886" y="0"/>
                </a:lnTo>
                <a:close/>
              </a:path>
              <a:path w="1748789" h="276225">
                <a:moveTo>
                  <a:pt x="72638" y="0"/>
                </a:moveTo>
                <a:lnTo>
                  <a:pt x="29346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6" y="246040"/>
                </a:lnTo>
                <a:lnTo>
                  <a:pt x="72638" y="276098"/>
                </a:lnTo>
                <a:lnTo>
                  <a:pt x="75432" y="266954"/>
                </a:lnTo>
                <a:lnTo>
                  <a:pt x="62718" y="260405"/>
                </a:lnTo>
                <a:lnTo>
                  <a:pt x="51635" y="250856"/>
                </a:lnTo>
                <a:lnTo>
                  <a:pt x="28336" y="204684"/>
                </a:lnTo>
                <a:lnTo>
                  <a:pt x="21427" y="16239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35" y="25257"/>
                </a:lnTo>
                <a:lnTo>
                  <a:pt x="75432" y="9144"/>
                </a:lnTo>
                <a:lnTo>
                  <a:pt x="72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915541" y="1574228"/>
            <a:ext cx="18967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760" algn="l"/>
                <a:tab pos="1346835" algn="l"/>
              </a:tabLst>
            </a:pPr>
            <a:r>
              <a:rPr dirty="0" sz="1800">
                <a:latin typeface="Cambria Math"/>
                <a:cs typeface="Cambria Math"/>
              </a:rPr>
              <a:t>𝐽</a:t>
            </a:r>
            <a:r>
              <a:rPr dirty="0" sz="1800" spc="43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5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-50">
                <a:latin typeface="Cambria Math"/>
                <a:cs typeface="Cambria Math"/>
              </a:rPr>
              <a:t>=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1764">
                <a:latin typeface="Cambria Math"/>
                <a:cs typeface="Cambria Math"/>
              </a:rPr>
              <a:t>෍</a:t>
            </a:r>
            <a:r>
              <a:rPr dirty="0" sz="1800" spc="1764">
                <a:latin typeface="Cambria Math"/>
                <a:cs typeface="Cambria Math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𝑓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793109" y="1605788"/>
            <a:ext cx="815975" cy="279400"/>
            <a:chOff x="3793109" y="1605788"/>
            <a:chExt cx="815975" cy="279400"/>
          </a:xfrm>
        </p:grpSpPr>
        <p:sp>
          <p:nvSpPr>
            <p:cNvPr id="10" name="object 10" descr=""/>
            <p:cNvSpPr/>
            <p:nvPr/>
          </p:nvSpPr>
          <p:spPr>
            <a:xfrm>
              <a:off x="3793109" y="1609089"/>
              <a:ext cx="815975" cy="276225"/>
            </a:xfrm>
            <a:custGeom>
              <a:avLst/>
              <a:gdLst/>
              <a:ahLst/>
              <a:cxnLst/>
              <a:rect l="l" t="t" r="r" b="b"/>
              <a:pathLst>
                <a:path w="815975" h="276225">
                  <a:moveTo>
                    <a:pt x="148844" y="124587"/>
                  </a:moveTo>
                  <a:lnTo>
                    <a:pt x="127889" y="106426"/>
                  </a:lnTo>
                  <a:lnTo>
                    <a:pt x="123444" y="111506"/>
                  </a:lnTo>
                  <a:lnTo>
                    <a:pt x="136779" y="123190"/>
                  </a:lnTo>
                  <a:lnTo>
                    <a:pt x="0" y="123190"/>
                  </a:lnTo>
                  <a:lnTo>
                    <a:pt x="0" y="131064"/>
                  </a:lnTo>
                  <a:lnTo>
                    <a:pt x="136779" y="131064"/>
                  </a:lnTo>
                  <a:lnTo>
                    <a:pt x="123444" y="142621"/>
                  </a:lnTo>
                  <a:lnTo>
                    <a:pt x="127889" y="147701"/>
                  </a:lnTo>
                  <a:lnTo>
                    <a:pt x="148844" y="129540"/>
                  </a:lnTo>
                  <a:lnTo>
                    <a:pt x="148844" y="124587"/>
                  </a:lnTo>
                  <a:close/>
                </a:path>
                <a:path w="815975" h="276225">
                  <a:moveTo>
                    <a:pt x="400304" y="9144"/>
                  </a:moveTo>
                  <a:lnTo>
                    <a:pt x="397510" y="0"/>
                  </a:lnTo>
                  <a:lnTo>
                    <a:pt x="381076" y="6388"/>
                  </a:lnTo>
                  <a:lnTo>
                    <a:pt x="366649" y="16408"/>
                  </a:lnTo>
                  <a:lnTo>
                    <a:pt x="343789" y="47371"/>
                  </a:lnTo>
                  <a:lnTo>
                    <a:pt x="329603" y="89192"/>
                  </a:lnTo>
                  <a:lnTo>
                    <a:pt x="324866" y="138176"/>
                  </a:lnTo>
                  <a:lnTo>
                    <a:pt x="326047" y="163372"/>
                  </a:lnTo>
                  <a:lnTo>
                    <a:pt x="335521" y="208711"/>
                  </a:lnTo>
                  <a:lnTo>
                    <a:pt x="354215" y="246049"/>
                  </a:lnTo>
                  <a:lnTo>
                    <a:pt x="397510" y="276098"/>
                  </a:lnTo>
                  <a:lnTo>
                    <a:pt x="400304" y="266966"/>
                  </a:lnTo>
                  <a:lnTo>
                    <a:pt x="387578" y="260413"/>
                  </a:lnTo>
                  <a:lnTo>
                    <a:pt x="376504" y="250863"/>
                  </a:lnTo>
                  <a:lnTo>
                    <a:pt x="353199" y="204685"/>
                  </a:lnTo>
                  <a:lnTo>
                    <a:pt x="346290" y="162394"/>
                  </a:lnTo>
                  <a:lnTo>
                    <a:pt x="345440" y="138049"/>
                  </a:lnTo>
                  <a:lnTo>
                    <a:pt x="346290" y="113893"/>
                  </a:lnTo>
                  <a:lnTo>
                    <a:pt x="353199" y="71551"/>
                  </a:lnTo>
                  <a:lnTo>
                    <a:pt x="376504" y="25260"/>
                  </a:lnTo>
                  <a:lnTo>
                    <a:pt x="387578" y="15697"/>
                  </a:lnTo>
                  <a:lnTo>
                    <a:pt x="400304" y="9144"/>
                  </a:lnTo>
                  <a:close/>
                </a:path>
                <a:path w="815975" h="276225">
                  <a:moveTo>
                    <a:pt x="512826" y="47625"/>
                  </a:moveTo>
                  <a:lnTo>
                    <a:pt x="484759" y="23368"/>
                  </a:lnTo>
                  <a:lnTo>
                    <a:pt x="478917" y="30099"/>
                  </a:lnTo>
                  <a:lnTo>
                    <a:pt x="496697" y="45593"/>
                  </a:lnTo>
                  <a:lnTo>
                    <a:pt x="400050" y="45593"/>
                  </a:lnTo>
                  <a:lnTo>
                    <a:pt x="400050" y="56134"/>
                  </a:lnTo>
                  <a:lnTo>
                    <a:pt x="496697" y="56134"/>
                  </a:lnTo>
                  <a:lnTo>
                    <a:pt x="478917" y="71628"/>
                  </a:lnTo>
                  <a:lnTo>
                    <a:pt x="484759" y="78359"/>
                  </a:lnTo>
                  <a:lnTo>
                    <a:pt x="512826" y="54102"/>
                  </a:lnTo>
                  <a:lnTo>
                    <a:pt x="512826" y="47625"/>
                  </a:lnTo>
                  <a:close/>
                </a:path>
                <a:path w="815975" h="276225">
                  <a:moveTo>
                    <a:pt x="815975" y="138049"/>
                  </a:moveTo>
                  <a:lnTo>
                    <a:pt x="811288" y="89192"/>
                  </a:lnTo>
                  <a:lnTo>
                    <a:pt x="797179" y="47371"/>
                  </a:lnTo>
                  <a:lnTo>
                    <a:pt x="774319" y="16408"/>
                  </a:lnTo>
                  <a:lnTo>
                    <a:pt x="743458" y="0"/>
                  </a:lnTo>
                  <a:lnTo>
                    <a:pt x="740664" y="9144"/>
                  </a:lnTo>
                  <a:lnTo>
                    <a:pt x="753351" y="15697"/>
                  </a:lnTo>
                  <a:lnTo>
                    <a:pt x="764387" y="25260"/>
                  </a:lnTo>
                  <a:lnTo>
                    <a:pt x="787641" y="71551"/>
                  </a:lnTo>
                  <a:lnTo>
                    <a:pt x="794639" y="113893"/>
                  </a:lnTo>
                  <a:lnTo>
                    <a:pt x="795528" y="138176"/>
                  </a:lnTo>
                  <a:lnTo>
                    <a:pt x="794639" y="162394"/>
                  </a:lnTo>
                  <a:lnTo>
                    <a:pt x="787641" y="204685"/>
                  </a:lnTo>
                  <a:lnTo>
                    <a:pt x="764387" y="250863"/>
                  </a:lnTo>
                  <a:lnTo>
                    <a:pt x="740664" y="266966"/>
                  </a:lnTo>
                  <a:lnTo>
                    <a:pt x="743458" y="276098"/>
                  </a:lnTo>
                  <a:lnTo>
                    <a:pt x="786739" y="246049"/>
                  </a:lnTo>
                  <a:lnTo>
                    <a:pt x="805408" y="208711"/>
                  </a:lnTo>
                  <a:lnTo>
                    <a:pt x="814793" y="163372"/>
                  </a:lnTo>
                  <a:lnTo>
                    <a:pt x="815975" y="138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2097" y="1605788"/>
              <a:ext cx="174370" cy="15875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4159503" y="1488503"/>
            <a:ext cx="3270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1604" sz="2700">
                <a:latin typeface="Cambria Math"/>
                <a:cs typeface="Cambria Math"/>
              </a:rPr>
              <a:t>x</a:t>
            </a:r>
            <a:r>
              <a:rPr dirty="0" baseline="-21604" sz="2700" spc="345">
                <a:latin typeface="Cambria Math"/>
                <a:cs typeface="Cambria Math"/>
              </a:rPr>
              <a:t> </a:t>
            </a:r>
            <a:r>
              <a:rPr dirty="0" sz="1350" spc="-50">
                <a:latin typeface="Cambria Math"/>
                <a:cs typeface="Cambria Math"/>
              </a:rPr>
              <a:t>𝑖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6471" y="1605788"/>
            <a:ext cx="174370" cy="158750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5726684" y="1745742"/>
            <a:ext cx="323850" cy="9525"/>
          </a:xfrm>
          <a:custGeom>
            <a:avLst/>
            <a:gdLst/>
            <a:ahLst/>
            <a:cxnLst/>
            <a:rect l="l" t="t" r="r" b="b"/>
            <a:pathLst>
              <a:path w="323850" h="9525">
                <a:moveTo>
                  <a:pt x="323850" y="0"/>
                </a:moveTo>
                <a:lnTo>
                  <a:pt x="0" y="0"/>
                </a:lnTo>
                <a:lnTo>
                  <a:pt x="0" y="9525"/>
                </a:lnTo>
                <a:lnTo>
                  <a:pt x="323850" y="9525"/>
                </a:lnTo>
                <a:lnTo>
                  <a:pt x="3238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5815329" y="1402397"/>
            <a:ext cx="1441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latin typeface="Cambria Math"/>
                <a:cs typeface="Cambria Math"/>
              </a:rPr>
              <a:t>𝜆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887979" y="1726882"/>
            <a:ext cx="31705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44165" algn="l"/>
              </a:tabLst>
            </a:pPr>
            <a:r>
              <a:rPr dirty="0" sz="1800" spc="-25">
                <a:latin typeface="Cambria Math"/>
                <a:cs typeface="Cambria Math"/>
              </a:rPr>
              <a:t>2𝑚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-25">
                <a:latin typeface="Cambria Math"/>
                <a:cs typeface="Cambria Math"/>
              </a:rPr>
              <a:t>2𝑚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260090" y="1927288"/>
            <a:ext cx="31565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4640" algn="l"/>
              </a:tabLst>
            </a:pPr>
            <a:r>
              <a:rPr dirty="0" sz="1350" spc="-25">
                <a:latin typeface="Cambria Math"/>
                <a:cs typeface="Cambria Math"/>
              </a:rPr>
              <a:t>𝑖=1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sz="1350" spc="30">
                <a:latin typeface="Cambria Math"/>
                <a:cs typeface="Cambria Math"/>
              </a:rPr>
              <a:t>𝑗=1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317240" y="1278191"/>
            <a:ext cx="29978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72740" algn="l"/>
              </a:tabLst>
            </a:pPr>
            <a:r>
              <a:rPr dirty="0" sz="1350" spc="70">
                <a:latin typeface="Cambria Math"/>
                <a:cs typeface="Cambria Math"/>
              </a:rPr>
              <a:t>𝑚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sz="1350" spc="50">
                <a:latin typeface="Cambria Math"/>
                <a:cs typeface="Cambria Math"/>
              </a:rPr>
              <a:t>𝑛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784346" y="1688401"/>
            <a:ext cx="289052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96540" algn="l"/>
              </a:tabLst>
            </a:pPr>
            <a:r>
              <a:rPr dirty="0" baseline="2057" sz="2025" spc="82">
                <a:latin typeface="Cambria Math"/>
                <a:cs typeface="Cambria Math"/>
              </a:rPr>
              <a:t>w,𝑏</a:t>
            </a:r>
            <a:r>
              <a:rPr dirty="0" baseline="2057" sz="2025">
                <a:latin typeface="Cambria Math"/>
                <a:cs typeface="Cambria Math"/>
              </a:rPr>
              <a:t>	</a:t>
            </a:r>
            <a:r>
              <a:rPr dirty="0" sz="1350" spc="95">
                <a:latin typeface="Cambria Math"/>
                <a:cs typeface="Cambria Math"/>
              </a:rPr>
              <a:t>𝑗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623434" y="1574228"/>
            <a:ext cx="21685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736600" algn="l"/>
                <a:tab pos="1471295" algn="l"/>
              </a:tabLst>
            </a:pP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5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𝑦</a:t>
            </a:r>
            <a:r>
              <a:rPr dirty="0" sz="1800" spc="170">
                <a:latin typeface="Cambria Math"/>
                <a:cs typeface="Cambria Math"/>
              </a:rPr>
              <a:t> </a:t>
            </a:r>
            <a:r>
              <a:rPr dirty="0" baseline="26748" sz="2025" spc="60">
                <a:latin typeface="Cambria Math"/>
                <a:cs typeface="Cambria Math"/>
              </a:rPr>
              <a:t>𝑖</a:t>
            </a:r>
            <a:r>
              <a:rPr dirty="0" baseline="26748" sz="2025">
                <a:latin typeface="Cambria Math"/>
                <a:cs typeface="Cambria Math"/>
              </a:rPr>
              <a:t>	</a:t>
            </a:r>
            <a:r>
              <a:rPr dirty="0" baseline="53497" sz="2025" spc="37">
                <a:latin typeface="Cambria Math"/>
                <a:cs typeface="Cambria Math"/>
              </a:rPr>
              <a:t>2</a:t>
            </a:r>
            <a:r>
              <a:rPr dirty="0" baseline="53497" sz="2025" spc="179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	</a:t>
            </a:r>
            <a:r>
              <a:rPr dirty="0" sz="1800" spc="1814">
                <a:latin typeface="Cambria Math"/>
                <a:cs typeface="Cambria Math"/>
              </a:rPr>
              <a:t>෍</a:t>
            </a:r>
            <a:r>
              <a:rPr dirty="0" sz="1800" spc="-8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sz="1800" spc="-229">
                <a:latin typeface="Cambria Math"/>
                <a:cs typeface="Cambria Math"/>
              </a:rPr>
              <a:t> </a:t>
            </a:r>
            <a:r>
              <a:rPr dirty="0" baseline="30864" sz="2025" spc="-1125">
                <a:latin typeface="Cambria Math"/>
                <a:cs typeface="Cambria Math"/>
              </a:rPr>
              <a:t>2</a:t>
            </a:r>
            <a:endParaRPr baseline="30864" sz="2025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48652" y="2193353"/>
            <a:ext cx="7768590" cy="137223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dirty="0" sz="1800">
                <a:latin typeface="Verdana"/>
                <a:cs typeface="Verdana"/>
              </a:rPr>
              <a:t>But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it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makes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unacceptably</a:t>
            </a:r>
            <a:r>
              <a:rPr dirty="0" sz="1800" spc="10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large</a:t>
            </a:r>
            <a:r>
              <a:rPr dirty="0" sz="1800" spc="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errors</a:t>
            </a:r>
            <a:r>
              <a:rPr dirty="0" sz="1800" spc="-5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in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predictions.</a:t>
            </a:r>
            <a:r>
              <a:rPr dirty="0" sz="1800" spc="-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What</a:t>
            </a:r>
            <a:r>
              <a:rPr dirty="0" sz="1800" spc="1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do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you </a:t>
            </a: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next?</a:t>
            </a:r>
            <a:endParaRPr sz="1800">
              <a:latin typeface="Verdana"/>
              <a:cs typeface="Verdana"/>
            </a:endParaRPr>
          </a:p>
          <a:p>
            <a:pPr marL="1874520">
              <a:lnSpc>
                <a:spcPts val="1975"/>
              </a:lnSpc>
            </a:pPr>
            <a:r>
              <a:rPr dirty="0" sz="1800">
                <a:latin typeface="Verdana"/>
                <a:cs typeface="Verdana"/>
              </a:rPr>
              <a:t>Get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more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training</a:t>
            </a:r>
            <a:r>
              <a:rPr dirty="0" sz="1800" spc="9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examples</a:t>
            </a:r>
            <a:endParaRPr sz="1800">
              <a:latin typeface="Verdana"/>
              <a:cs typeface="Verdana"/>
            </a:endParaRPr>
          </a:p>
          <a:p>
            <a:pPr marL="1874520" marR="2414270">
              <a:lnSpc>
                <a:spcPts val="2100"/>
              </a:lnSpc>
              <a:spcBef>
                <a:spcPts val="140"/>
              </a:spcBef>
            </a:pP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smaller</a:t>
            </a:r>
            <a:r>
              <a:rPr dirty="0" sz="1800" spc="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sets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features </a:t>
            </a: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getting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additional</a:t>
            </a:r>
            <a:r>
              <a:rPr dirty="0" sz="1800" spc="7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features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381750" y="3656393"/>
            <a:ext cx="45847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075" algn="l"/>
              </a:tabLst>
            </a:pPr>
            <a:r>
              <a:rPr dirty="0" sz="1350" spc="-50">
                <a:latin typeface="Cambria Math"/>
                <a:cs typeface="Cambria Math"/>
              </a:rPr>
              <a:t>1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sz="1350" spc="-50">
                <a:latin typeface="Cambria Math"/>
                <a:cs typeface="Cambria Math"/>
              </a:rPr>
              <a:t>2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485389" y="3542093"/>
            <a:ext cx="54349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-7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adding polynomial</a:t>
            </a:r>
            <a:r>
              <a:rPr dirty="0" sz="1800" spc="10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features</a:t>
            </a:r>
            <a:r>
              <a:rPr dirty="0" sz="1800" spc="140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(𝑥</a:t>
            </a:r>
            <a:r>
              <a:rPr dirty="0" sz="1800" spc="-235">
                <a:latin typeface="Cambria Math"/>
                <a:cs typeface="Cambria Math"/>
              </a:rPr>
              <a:t> </a:t>
            </a:r>
            <a:r>
              <a:rPr dirty="0" baseline="28806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,</a:t>
            </a:r>
            <a:r>
              <a:rPr dirty="0" sz="1800" spc="-16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35">
                <a:latin typeface="Cambria Math"/>
                <a:cs typeface="Cambria Math"/>
              </a:rPr>
              <a:t> </a:t>
            </a:r>
            <a:r>
              <a:rPr dirty="0" baseline="28806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,</a:t>
            </a:r>
            <a:r>
              <a:rPr dirty="0" sz="1800" spc="-10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baseline="-14403" sz="2025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baseline="-14403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,</a:t>
            </a:r>
            <a:r>
              <a:rPr dirty="0" sz="1800" spc="-100">
                <a:latin typeface="Cambria Math"/>
                <a:cs typeface="Cambria Math"/>
              </a:rPr>
              <a:t> </a:t>
            </a:r>
            <a:r>
              <a:rPr dirty="0" sz="1800" spc="-20">
                <a:latin typeface="Cambria Math"/>
                <a:cs typeface="Cambria Math"/>
              </a:rPr>
              <a:t>𝑒𝑡𝑐)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510789" y="3818254"/>
            <a:ext cx="1917700" cy="577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decreasing</a:t>
            </a:r>
            <a:r>
              <a:rPr dirty="0" sz="1800" spc="-5">
                <a:latin typeface="Verdana"/>
                <a:cs typeface="Verdana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𝜆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 spc="-15">
                <a:latin typeface="Verdana"/>
                <a:cs typeface="Verdana"/>
              </a:rPr>
              <a:t>increasing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𝜆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5914" y="1537208"/>
            <a:ext cx="659510" cy="31115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79313" y="1315466"/>
            <a:ext cx="409828" cy="402589"/>
          </a:xfrm>
          <a:prstGeom prst="rect">
            <a:avLst/>
          </a:prstGeom>
        </p:spPr>
      </p:pic>
      <p:grpSp>
        <p:nvGrpSpPr>
          <p:cNvPr id="27" name="object 27" descr=""/>
          <p:cNvGrpSpPr/>
          <p:nvPr/>
        </p:nvGrpSpPr>
        <p:grpSpPr>
          <a:xfrm>
            <a:off x="6289802" y="3863378"/>
            <a:ext cx="226060" cy="366395"/>
            <a:chOff x="6289802" y="3863378"/>
            <a:chExt cx="226060" cy="366395"/>
          </a:xfrm>
        </p:grpSpPr>
        <p:sp>
          <p:nvSpPr>
            <p:cNvPr id="28" name="object 28" descr=""/>
            <p:cNvSpPr/>
            <p:nvPr/>
          </p:nvSpPr>
          <p:spPr>
            <a:xfrm>
              <a:off x="6373622" y="3912552"/>
              <a:ext cx="34925" cy="316865"/>
            </a:xfrm>
            <a:custGeom>
              <a:avLst/>
              <a:gdLst/>
              <a:ahLst/>
              <a:cxnLst/>
              <a:rect l="l" t="t" r="r" b="b"/>
              <a:pathLst>
                <a:path w="34925" h="316864">
                  <a:moveTo>
                    <a:pt x="27177" y="0"/>
                  </a:moveTo>
                  <a:lnTo>
                    <a:pt x="7874" y="0"/>
                  </a:lnTo>
                  <a:lnTo>
                    <a:pt x="0" y="7823"/>
                  </a:lnTo>
                  <a:lnTo>
                    <a:pt x="0" y="308991"/>
                  </a:lnTo>
                  <a:lnTo>
                    <a:pt x="7874" y="316814"/>
                  </a:lnTo>
                  <a:lnTo>
                    <a:pt x="27177" y="316814"/>
                  </a:lnTo>
                  <a:lnTo>
                    <a:pt x="34925" y="308991"/>
                  </a:lnTo>
                  <a:lnTo>
                    <a:pt x="34925" y="299351"/>
                  </a:lnTo>
                  <a:lnTo>
                    <a:pt x="34925" y="7823"/>
                  </a:lnTo>
                  <a:lnTo>
                    <a:pt x="2717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9802" y="3863378"/>
              <a:ext cx="225805" cy="200659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6651497" y="3879938"/>
            <a:ext cx="226060" cy="366395"/>
            <a:chOff x="6651497" y="3879938"/>
            <a:chExt cx="226060" cy="366395"/>
          </a:xfrm>
        </p:grpSpPr>
        <p:sp>
          <p:nvSpPr>
            <p:cNvPr id="31" name="object 31" descr=""/>
            <p:cNvSpPr/>
            <p:nvPr/>
          </p:nvSpPr>
          <p:spPr>
            <a:xfrm>
              <a:off x="6735825" y="3929113"/>
              <a:ext cx="34925" cy="316865"/>
            </a:xfrm>
            <a:custGeom>
              <a:avLst/>
              <a:gdLst/>
              <a:ahLst/>
              <a:cxnLst/>
              <a:rect l="l" t="t" r="r" b="b"/>
              <a:pathLst>
                <a:path w="34925" h="316864">
                  <a:moveTo>
                    <a:pt x="27050" y="0"/>
                  </a:moveTo>
                  <a:lnTo>
                    <a:pt x="7747" y="0"/>
                  </a:lnTo>
                  <a:lnTo>
                    <a:pt x="0" y="7823"/>
                  </a:lnTo>
                  <a:lnTo>
                    <a:pt x="0" y="308990"/>
                  </a:lnTo>
                  <a:lnTo>
                    <a:pt x="7747" y="316814"/>
                  </a:lnTo>
                  <a:lnTo>
                    <a:pt x="27050" y="316814"/>
                  </a:lnTo>
                  <a:lnTo>
                    <a:pt x="34925" y="308990"/>
                  </a:lnTo>
                  <a:lnTo>
                    <a:pt x="34925" y="299351"/>
                  </a:lnTo>
                  <a:lnTo>
                    <a:pt x="34925" y="7823"/>
                  </a:lnTo>
                  <a:lnTo>
                    <a:pt x="2705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1497" y="3879938"/>
              <a:ext cx="225932" cy="200659"/>
            </a:xfrm>
            <a:prstGeom prst="rect">
              <a:avLst/>
            </a:prstGeom>
          </p:spPr>
        </p:pic>
      </p:grpSp>
      <p:pic>
        <p:nvPicPr>
          <p:cNvPr id="33" name="object 3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29892" y="2752725"/>
            <a:ext cx="486663" cy="1341386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49704" y="4159618"/>
            <a:ext cx="453135" cy="226085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49365" y="2616580"/>
            <a:ext cx="560832" cy="313055"/>
          </a:xfrm>
          <a:prstGeom prst="rect">
            <a:avLst/>
          </a:prstGeom>
        </p:spPr>
      </p:pic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894715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dirty="0" spc="-30"/>
              <a:t> </a:t>
            </a:r>
            <a:r>
              <a:rPr dirty="0"/>
              <a:t>learning</a:t>
            </a:r>
            <a:r>
              <a:rPr dirty="0" spc="-110"/>
              <a:t> </a:t>
            </a:r>
            <a:r>
              <a:rPr dirty="0" spc="-10"/>
              <a:t>diagnostic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48652" y="982344"/>
            <a:ext cx="7726680" cy="184023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13589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Diagnostic: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test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that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you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run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gain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insight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into</a:t>
            </a:r>
            <a:r>
              <a:rPr dirty="0" sz="2000" spc="4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what </a:t>
            </a:r>
            <a:r>
              <a:rPr dirty="0" sz="2000">
                <a:latin typeface="Verdana"/>
                <a:cs typeface="Verdana"/>
              </a:rPr>
              <a:t>is/isn’t</a:t>
            </a:r>
            <a:r>
              <a:rPr dirty="0" sz="2000" spc="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working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with</a:t>
            </a:r>
            <a:r>
              <a:rPr dirty="0" sz="2000" spc="-10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learning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algorithm,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gain</a:t>
            </a:r>
            <a:r>
              <a:rPr dirty="0" sz="2000" spc="5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guidance </a:t>
            </a:r>
            <a:r>
              <a:rPr dirty="0" sz="2000">
                <a:latin typeface="Verdana"/>
                <a:cs typeface="Verdana"/>
              </a:rPr>
              <a:t>into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improving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its </a:t>
            </a:r>
            <a:r>
              <a:rPr dirty="0" sz="2000" spc="-10">
                <a:latin typeface="Verdana"/>
                <a:cs typeface="Verdana"/>
              </a:rPr>
              <a:t>performance.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Diagnostics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can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take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time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implement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but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doing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so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can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be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very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good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use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your</a:t>
            </a:r>
            <a:r>
              <a:rPr dirty="0" sz="2000" spc="2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time.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914525">
              <a:lnSpc>
                <a:spcPct val="100000"/>
              </a:lnSpc>
              <a:spcBef>
                <a:spcPts val="105"/>
              </a:spcBef>
            </a:pPr>
            <a:r>
              <a:rPr dirty="0"/>
              <a:t>Demand</a:t>
            </a:r>
            <a:r>
              <a:rPr dirty="0" spc="-65"/>
              <a:t> </a:t>
            </a:r>
            <a:r>
              <a:rPr dirty="0" spc="-10"/>
              <a:t>Prediction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046215" y="2521838"/>
            <a:ext cx="2232025" cy="69215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</a:pPr>
            <a:r>
              <a:rPr dirty="0" sz="2150">
                <a:solidFill>
                  <a:srgbClr val="FF40FF"/>
                </a:solidFill>
                <a:latin typeface="Century Schoolbook"/>
                <a:cs typeface="Century Schoolbook"/>
              </a:rPr>
              <a:t>probability</a:t>
            </a:r>
            <a:r>
              <a:rPr dirty="0" sz="2150" spc="135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2150" spc="-25">
                <a:solidFill>
                  <a:srgbClr val="FF40FF"/>
                </a:solidFill>
                <a:latin typeface="Century Schoolbook"/>
                <a:cs typeface="Century Schoolbook"/>
              </a:rPr>
              <a:t>of </a:t>
            </a:r>
            <a:r>
              <a:rPr dirty="0" sz="2150">
                <a:solidFill>
                  <a:srgbClr val="FF40FF"/>
                </a:solidFill>
                <a:latin typeface="Century Schoolbook"/>
                <a:cs typeface="Century Schoolbook"/>
              </a:rPr>
              <a:t>being</a:t>
            </a:r>
            <a:r>
              <a:rPr dirty="0" sz="2150" spc="60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2150">
                <a:solidFill>
                  <a:srgbClr val="FF40FF"/>
                </a:solidFill>
                <a:latin typeface="Century Schoolbook"/>
                <a:cs typeface="Century Schoolbook"/>
              </a:rPr>
              <a:t>a</a:t>
            </a:r>
            <a:r>
              <a:rPr dirty="0" sz="2150" spc="95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2150">
                <a:solidFill>
                  <a:srgbClr val="FF40FF"/>
                </a:solidFill>
                <a:latin typeface="Century Schoolbook"/>
                <a:cs typeface="Century Schoolbook"/>
              </a:rPr>
              <a:t>top</a:t>
            </a:r>
            <a:r>
              <a:rPr dirty="0" sz="2150" spc="70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2150" spc="-10">
                <a:solidFill>
                  <a:srgbClr val="FF40FF"/>
                </a:solidFill>
                <a:latin typeface="Century Schoolbook"/>
                <a:cs typeface="Century Schoolbook"/>
              </a:rPr>
              <a:t>seller</a:t>
            </a:r>
            <a:endParaRPr sz="2150">
              <a:latin typeface="Century Schoolbook"/>
              <a:cs typeface="Century Schoolbook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601976" y="827277"/>
            <a:ext cx="2949575" cy="3048000"/>
            <a:chOff x="2601976" y="827277"/>
            <a:chExt cx="2949575" cy="3048000"/>
          </a:xfrm>
        </p:grpSpPr>
        <p:sp>
          <p:nvSpPr>
            <p:cNvPr id="5" name="object 5" descr=""/>
            <p:cNvSpPr/>
            <p:nvPr/>
          </p:nvSpPr>
          <p:spPr>
            <a:xfrm>
              <a:off x="4534789" y="1662683"/>
              <a:ext cx="38735" cy="179070"/>
            </a:xfrm>
            <a:custGeom>
              <a:avLst/>
              <a:gdLst/>
              <a:ahLst/>
              <a:cxnLst/>
              <a:rect l="l" t="t" r="r" b="b"/>
              <a:pathLst>
                <a:path w="38735" h="179069">
                  <a:moveTo>
                    <a:pt x="24003" y="7366"/>
                  </a:moveTo>
                  <a:lnTo>
                    <a:pt x="21209" y="3683"/>
                  </a:lnTo>
                  <a:lnTo>
                    <a:pt x="16002" y="2032"/>
                  </a:lnTo>
                  <a:lnTo>
                    <a:pt x="16891" y="2286"/>
                  </a:lnTo>
                  <a:lnTo>
                    <a:pt x="15621" y="1778"/>
                  </a:lnTo>
                  <a:lnTo>
                    <a:pt x="14605" y="1524"/>
                  </a:lnTo>
                  <a:lnTo>
                    <a:pt x="10287" y="0"/>
                  </a:lnTo>
                  <a:lnTo>
                    <a:pt x="5461" y="1524"/>
                  </a:lnTo>
                  <a:lnTo>
                    <a:pt x="2794" y="5207"/>
                  </a:lnTo>
                  <a:lnTo>
                    <a:pt x="0" y="8890"/>
                  </a:lnTo>
                  <a:lnTo>
                    <a:pt x="0" y="13970"/>
                  </a:lnTo>
                  <a:lnTo>
                    <a:pt x="2794" y="17653"/>
                  </a:lnTo>
                  <a:lnTo>
                    <a:pt x="5461" y="21336"/>
                  </a:lnTo>
                  <a:lnTo>
                    <a:pt x="10287" y="22860"/>
                  </a:lnTo>
                  <a:lnTo>
                    <a:pt x="14605" y="21463"/>
                  </a:lnTo>
                  <a:lnTo>
                    <a:pt x="16891" y="20574"/>
                  </a:lnTo>
                  <a:lnTo>
                    <a:pt x="16002" y="20955"/>
                  </a:lnTo>
                  <a:lnTo>
                    <a:pt x="17272" y="20447"/>
                  </a:lnTo>
                  <a:lnTo>
                    <a:pt x="21209" y="19304"/>
                  </a:lnTo>
                  <a:lnTo>
                    <a:pt x="24003" y="15621"/>
                  </a:lnTo>
                  <a:lnTo>
                    <a:pt x="24003" y="7366"/>
                  </a:lnTo>
                  <a:close/>
                </a:path>
                <a:path w="38735" h="179069">
                  <a:moveTo>
                    <a:pt x="38227" y="90678"/>
                  </a:moveTo>
                  <a:lnTo>
                    <a:pt x="36195" y="88138"/>
                  </a:lnTo>
                  <a:lnTo>
                    <a:pt x="34163" y="85725"/>
                  </a:lnTo>
                  <a:lnTo>
                    <a:pt x="32004" y="83058"/>
                  </a:lnTo>
                  <a:lnTo>
                    <a:pt x="28702" y="81661"/>
                  </a:lnTo>
                  <a:lnTo>
                    <a:pt x="21971" y="81915"/>
                  </a:lnTo>
                  <a:lnTo>
                    <a:pt x="18796" y="83693"/>
                  </a:lnTo>
                  <a:lnTo>
                    <a:pt x="16891" y="86487"/>
                  </a:lnTo>
                  <a:lnTo>
                    <a:pt x="15748" y="88265"/>
                  </a:lnTo>
                  <a:lnTo>
                    <a:pt x="14478" y="91059"/>
                  </a:lnTo>
                  <a:lnTo>
                    <a:pt x="14376" y="91338"/>
                  </a:lnTo>
                  <a:lnTo>
                    <a:pt x="12192" y="95377"/>
                  </a:lnTo>
                  <a:lnTo>
                    <a:pt x="11938" y="96901"/>
                  </a:lnTo>
                  <a:lnTo>
                    <a:pt x="11887" y="98323"/>
                  </a:lnTo>
                  <a:lnTo>
                    <a:pt x="12115" y="100457"/>
                  </a:lnTo>
                  <a:lnTo>
                    <a:pt x="12319" y="102616"/>
                  </a:lnTo>
                  <a:lnTo>
                    <a:pt x="12573" y="106045"/>
                  </a:lnTo>
                  <a:lnTo>
                    <a:pt x="12954" y="109982"/>
                  </a:lnTo>
                  <a:lnTo>
                    <a:pt x="12827" y="109474"/>
                  </a:lnTo>
                  <a:lnTo>
                    <a:pt x="12839" y="109982"/>
                  </a:lnTo>
                  <a:lnTo>
                    <a:pt x="13208" y="119507"/>
                  </a:lnTo>
                  <a:lnTo>
                    <a:pt x="13208" y="126238"/>
                  </a:lnTo>
                  <a:lnTo>
                    <a:pt x="13970" y="140970"/>
                  </a:lnTo>
                  <a:lnTo>
                    <a:pt x="14986" y="148082"/>
                  </a:lnTo>
                  <a:lnTo>
                    <a:pt x="14859" y="147447"/>
                  </a:lnTo>
                  <a:lnTo>
                    <a:pt x="14897" y="148082"/>
                  </a:lnTo>
                  <a:lnTo>
                    <a:pt x="15748" y="158877"/>
                  </a:lnTo>
                  <a:lnTo>
                    <a:pt x="15875" y="159893"/>
                  </a:lnTo>
                  <a:lnTo>
                    <a:pt x="16764" y="164465"/>
                  </a:lnTo>
                  <a:lnTo>
                    <a:pt x="16637" y="164223"/>
                  </a:lnTo>
                  <a:lnTo>
                    <a:pt x="16662" y="164465"/>
                  </a:lnTo>
                  <a:lnTo>
                    <a:pt x="17399" y="169545"/>
                  </a:lnTo>
                  <a:lnTo>
                    <a:pt x="18161" y="174637"/>
                  </a:lnTo>
                  <a:lnTo>
                    <a:pt x="22733" y="178447"/>
                  </a:lnTo>
                  <a:lnTo>
                    <a:pt x="33147" y="177685"/>
                  </a:lnTo>
                  <a:lnTo>
                    <a:pt x="37211" y="173355"/>
                  </a:lnTo>
                  <a:lnTo>
                    <a:pt x="37211" y="162941"/>
                  </a:lnTo>
                  <a:lnTo>
                    <a:pt x="37211" y="162814"/>
                  </a:lnTo>
                  <a:lnTo>
                    <a:pt x="37338" y="157607"/>
                  </a:lnTo>
                  <a:lnTo>
                    <a:pt x="36918" y="148082"/>
                  </a:lnTo>
                  <a:lnTo>
                    <a:pt x="36830" y="145415"/>
                  </a:lnTo>
                  <a:lnTo>
                    <a:pt x="36245" y="139827"/>
                  </a:lnTo>
                  <a:lnTo>
                    <a:pt x="36195" y="139319"/>
                  </a:lnTo>
                  <a:lnTo>
                    <a:pt x="36195" y="139827"/>
                  </a:lnTo>
                  <a:lnTo>
                    <a:pt x="35598" y="126238"/>
                  </a:lnTo>
                  <a:lnTo>
                    <a:pt x="35560" y="125730"/>
                  </a:lnTo>
                  <a:lnTo>
                    <a:pt x="35560" y="125095"/>
                  </a:lnTo>
                  <a:lnTo>
                    <a:pt x="35560" y="119253"/>
                  </a:lnTo>
                  <a:lnTo>
                    <a:pt x="35560" y="118745"/>
                  </a:lnTo>
                  <a:lnTo>
                    <a:pt x="35217" y="109982"/>
                  </a:lnTo>
                  <a:lnTo>
                    <a:pt x="35179" y="107950"/>
                  </a:lnTo>
                  <a:lnTo>
                    <a:pt x="34912" y="105918"/>
                  </a:lnTo>
                  <a:lnTo>
                    <a:pt x="34671" y="104013"/>
                  </a:lnTo>
                  <a:lnTo>
                    <a:pt x="34607" y="103378"/>
                  </a:lnTo>
                  <a:lnTo>
                    <a:pt x="34290" y="100457"/>
                  </a:lnTo>
                  <a:lnTo>
                    <a:pt x="34163" y="99314"/>
                  </a:lnTo>
                  <a:lnTo>
                    <a:pt x="33782" y="97028"/>
                  </a:lnTo>
                  <a:lnTo>
                    <a:pt x="34175" y="99301"/>
                  </a:lnTo>
                  <a:lnTo>
                    <a:pt x="34201" y="99441"/>
                  </a:lnTo>
                  <a:lnTo>
                    <a:pt x="34290" y="100431"/>
                  </a:lnTo>
                  <a:lnTo>
                    <a:pt x="35001" y="98323"/>
                  </a:lnTo>
                  <a:lnTo>
                    <a:pt x="35166" y="97790"/>
                  </a:lnTo>
                  <a:lnTo>
                    <a:pt x="35204" y="97586"/>
                  </a:lnTo>
                  <a:lnTo>
                    <a:pt x="35179" y="97726"/>
                  </a:lnTo>
                  <a:lnTo>
                    <a:pt x="35306" y="97536"/>
                  </a:lnTo>
                  <a:lnTo>
                    <a:pt x="35179" y="97777"/>
                  </a:lnTo>
                  <a:lnTo>
                    <a:pt x="35001" y="98323"/>
                  </a:lnTo>
                  <a:lnTo>
                    <a:pt x="35648" y="97536"/>
                  </a:lnTo>
                  <a:lnTo>
                    <a:pt x="36703" y="96266"/>
                  </a:lnTo>
                  <a:lnTo>
                    <a:pt x="38227" y="94361"/>
                  </a:lnTo>
                  <a:lnTo>
                    <a:pt x="38227" y="92456"/>
                  </a:lnTo>
                  <a:lnTo>
                    <a:pt x="38227" y="90678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614676" y="1576451"/>
              <a:ext cx="552450" cy="2286000"/>
            </a:xfrm>
            <a:custGeom>
              <a:avLst/>
              <a:gdLst/>
              <a:ahLst/>
              <a:cxnLst/>
              <a:rect l="l" t="t" r="r" b="b"/>
              <a:pathLst>
                <a:path w="552450" h="228600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2193798"/>
                  </a:lnTo>
                  <a:lnTo>
                    <a:pt x="545205" y="2229689"/>
                  </a:lnTo>
                  <a:lnTo>
                    <a:pt x="525446" y="2258996"/>
                  </a:lnTo>
                  <a:lnTo>
                    <a:pt x="496139" y="2278755"/>
                  </a:lnTo>
                  <a:lnTo>
                    <a:pt x="460248" y="2286000"/>
                  </a:lnTo>
                  <a:lnTo>
                    <a:pt x="92075" y="2286000"/>
                  </a:lnTo>
                  <a:lnTo>
                    <a:pt x="56203" y="2278755"/>
                  </a:lnTo>
                  <a:lnTo>
                    <a:pt x="26939" y="2258996"/>
                  </a:lnTo>
                  <a:lnTo>
                    <a:pt x="7225" y="2229689"/>
                  </a:lnTo>
                  <a:lnTo>
                    <a:pt x="0" y="2193798"/>
                  </a:lnTo>
                  <a:lnTo>
                    <a:pt x="0" y="92075"/>
                  </a:lnTo>
                  <a:close/>
                </a:path>
              </a:pathLst>
            </a:custGeom>
            <a:ln w="254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700401" y="1652650"/>
              <a:ext cx="371475" cy="2066925"/>
            </a:xfrm>
            <a:custGeom>
              <a:avLst/>
              <a:gdLst/>
              <a:ahLst/>
              <a:cxnLst/>
              <a:rect l="l" t="t" r="r" b="b"/>
              <a:pathLst>
                <a:path w="371475" h="2066925">
                  <a:moveTo>
                    <a:pt x="0" y="185674"/>
                  </a:moveTo>
                  <a:lnTo>
                    <a:pt x="6627" y="136289"/>
                  </a:lnTo>
                  <a:lnTo>
                    <a:pt x="25334" y="91929"/>
                  </a:lnTo>
                  <a:lnTo>
                    <a:pt x="54356" y="54355"/>
                  </a:lnTo>
                  <a:lnTo>
                    <a:pt x="91929" y="25334"/>
                  </a:lnTo>
                  <a:lnTo>
                    <a:pt x="136289" y="6627"/>
                  </a:lnTo>
                  <a:lnTo>
                    <a:pt x="185674" y="0"/>
                  </a:lnTo>
                  <a:lnTo>
                    <a:pt x="235067" y="6627"/>
                  </a:lnTo>
                  <a:lnTo>
                    <a:pt x="279451" y="25334"/>
                  </a:lnTo>
                  <a:lnTo>
                    <a:pt x="317055" y="54356"/>
                  </a:lnTo>
                  <a:lnTo>
                    <a:pt x="346107" y="91929"/>
                  </a:lnTo>
                  <a:lnTo>
                    <a:pt x="364838" y="136289"/>
                  </a:lnTo>
                  <a:lnTo>
                    <a:pt x="371475" y="185674"/>
                  </a:lnTo>
                  <a:lnTo>
                    <a:pt x="364838" y="235067"/>
                  </a:lnTo>
                  <a:lnTo>
                    <a:pt x="346107" y="279451"/>
                  </a:lnTo>
                  <a:lnTo>
                    <a:pt x="317055" y="317055"/>
                  </a:lnTo>
                  <a:lnTo>
                    <a:pt x="279451" y="346107"/>
                  </a:lnTo>
                  <a:lnTo>
                    <a:pt x="235067" y="364838"/>
                  </a:lnTo>
                  <a:lnTo>
                    <a:pt x="185674" y="371475"/>
                  </a:lnTo>
                  <a:lnTo>
                    <a:pt x="136289" y="364838"/>
                  </a:lnTo>
                  <a:lnTo>
                    <a:pt x="91929" y="346107"/>
                  </a:lnTo>
                  <a:lnTo>
                    <a:pt x="54356" y="317055"/>
                  </a:lnTo>
                  <a:lnTo>
                    <a:pt x="25334" y="279451"/>
                  </a:lnTo>
                  <a:lnTo>
                    <a:pt x="6627" y="235067"/>
                  </a:lnTo>
                  <a:lnTo>
                    <a:pt x="0" y="185674"/>
                  </a:lnTo>
                  <a:close/>
                </a:path>
                <a:path w="371475" h="2066925">
                  <a:moveTo>
                    <a:pt x="0" y="1033399"/>
                  </a:moveTo>
                  <a:lnTo>
                    <a:pt x="6455" y="984014"/>
                  </a:lnTo>
                  <a:lnTo>
                    <a:pt x="24680" y="939654"/>
                  </a:lnTo>
                  <a:lnTo>
                    <a:pt x="52958" y="902081"/>
                  </a:lnTo>
                  <a:lnTo>
                    <a:pt x="89577" y="873059"/>
                  </a:lnTo>
                  <a:lnTo>
                    <a:pt x="132820" y="854352"/>
                  </a:lnTo>
                  <a:lnTo>
                    <a:pt x="180975" y="847725"/>
                  </a:lnTo>
                  <a:lnTo>
                    <a:pt x="229085" y="854352"/>
                  </a:lnTo>
                  <a:lnTo>
                    <a:pt x="272316" y="873059"/>
                  </a:lnTo>
                  <a:lnTo>
                    <a:pt x="308943" y="902081"/>
                  </a:lnTo>
                  <a:lnTo>
                    <a:pt x="337241" y="939654"/>
                  </a:lnTo>
                  <a:lnTo>
                    <a:pt x="355485" y="984014"/>
                  </a:lnTo>
                  <a:lnTo>
                    <a:pt x="361950" y="1033399"/>
                  </a:lnTo>
                  <a:lnTo>
                    <a:pt x="355485" y="1082792"/>
                  </a:lnTo>
                  <a:lnTo>
                    <a:pt x="337241" y="1127176"/>
                  </a:lnTo>
                  <a:lnTo>
                    <a:pt x="308943" y="1164780"/>
                  </a:lnTo>
                  <a:lnTo>
                    <a:pt x="272316" y="1193832"/>
                  </a:lnTo>
                  <a:lnTo>
                    <a:pt x="229085" y="1212563"/>
                  </a:lnTo>
                  <a:lnTo>
                    <a:pt x="180975" y="1219200"/>
                  </a:lnTo>
                  <a:lnTo>
                    <a:pt x="132820" y="1212563"/>
                  </a:lnTo>
                  <a:lnTo>
                    <a:pt x="89577" y="1193832"/>
                  </a:lnTo>
                  <a:lnTo>
                    <a:pt x="52959" y="1164780"/>
                  </a:lnTo>
                  <a:lnTo>
                    <a:pt x="24680" y="1127176"/>
                  </a:lnTo>
                  <a:lnTo>
                    <a:pt x="6455" y="1082792"/>
                  </a:lnTo>
                  <a:lnTo>
                    <a:pt x="0" y="1033399"/>
                  </a:lnTo>
                  <a:close/>
                </a:path>
                <a:path w="371475" h="2066925">
                  <a:moveTo>
                    <a:pt x="0" y="1881124"/>
                  </a:moveTo>
                  <a:lnTo>
                    <a:pt x="6627" y="1831739"/>
                  </a:lnTo>
                  <a:lnTo>
                    <a:pt x="25334" y="1787379"/>
                  </a:lnTo>
                  <a:lnTo>
                    <a:pt x="54356" y="1749806"/>
                  </a:lnTo>
                  <a:lnTo>
                    <a:pt x="91929" y="1720784"/>
                  </a:lnTo>
                  <a:lnTo>
                    <a:pt x="136289" y="1702077"/>
                  </a:lnTo>
                  <a:lnTo>
                    <a:pt x="185674" y="1695450"/>
                  </a:lnTo>
                  <a:lnTo>
                    <a:pt x="235067" y="1702077"/>
                  </a:lnTo>
                  <a:lnTo>
                    <a:pt x="279451" y="1720784"/>
                  </a:lnTo>
                  <a:lnTo>
                    <a:pt x="317055" y="1749806"/>
                  </a:lnTo>
                  <a:lnTo>
                    <a:pt x="346107" y="1787379"/>
                  </a:lnTo>
                  <a:lnTo>
                    <a:pt x="364838" y="1831739"/>
                  </a:lnTo>
                  <a:lnTo>
                    <a:pt x="371475" y="1881124"/>
                  </a:lnTo>
                  <a:lnTo>
                    <a:pt x="364838" y="1930517"/>
                  </a:lnTo>
                  <a:lnTo>
                    <a:pt x="346107" y="1974901"/>
                  </a:lnTo>
                  <a:lnTo>
                    <a:pt x="317055" y="2012505"/>
                  </a:lnTo>
                  <a:lnTo>
                    <a:pt x="279451" y="2041557"/>
                  </a:lnTo>
                  <a:lnTo>
                    <a:pt x="235067" y="2060288"/>
                  </a:lnTo>
                  <a:lnTo>
                    <a:pt x="185674" y="2066925"/>
                  </a:lnTo>
                  <a:lnTo>
                    <a:pt x="136289" y="2060288"/>
                  </a:lnTo>
                  <a:lnTo>
                    <a:pt x="91929" y="2041557"/>
                  </a:lnTo>
                  <a:lnTo>
                    <a:pt x="54356" y="2012505"/>
                  </a:lnTo>
                  <a:lnTo>
                    <a:pt x="25334" y="1974901"/>
                  </a:lnTo>
                  <a:lnTo>
                    <a:pt x="6627" y="1930517"/>
                  </a:lnTo>
                  <a:lnTo>
                    <a:pt x="0" y="1881124"/>
                  </a:lnTo>
                  <a:close/>
                </a:path>
              </a:pathLst>
            </a:custGeom>
            <a:ln w="25400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5057" y="827277"/>
              <a:ext cx="2936494" cy="1237107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467229" y="1052830"/>
            <a:ext cx="715645" cy="3581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150" spc="-10">
                <a:latin typeface="Verdana"/>
                <a:cs typeface="Verdana"/>
              </a:rPr>
              <a:t>layer</a:t>
            </a:r>
            <a:endParaRPr sz="2150">
              <a:latin typeface="Verdana"/>
              <a:cs typeface="Verdan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943409" y="1016127"/>
            <a:ext cx="5688965" cy="3501390"/>
            <a:chOff x="943409" y="1016127"/>
            <a:chExt cx="5688965" cy="3501390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655" y="4261396"/>
              <a:ext cx="919797" cy="25581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1615" y="4222813"/>
              <a:ext cx="142013" cy="22252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3282" y="4244771"/>
              <a:ext cx="996569" cy="21579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1231" y="4225988"/>
              <a:ext cx="163515" cy="22987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3282" y="4232478"/>
              <a:ext cx="870088" cy="24094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409" y="4204551"/>
              <a:ext cx="142364" cy="27320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0951" y="3408553"/>
              <a:ext cx="1633727" cy="72423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7025" y="2468626"/>
              <a:ext cx="978560" cy="568325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5211572" y="1016127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4" h="8255">
                  <a:moveTo>
                    <a:pt x="6095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6096"/>
                  </a:lnTo>
                  <a:lnTo>
                    <a:pt x="1650" y="7874"/>
                  </a:lnTo>
                  <a:lnTo>
                    <a:pt x="6095" y="7874"/>
                  </a:lnTo>
                  <a:lnTo>
                    <a:pt x="7874" y="6096"/>
                  </a:lnTo>
                  <a:lnTo>
                    <a:pt x="7874" y="3937"/>
                  </a:lnTo>
                  <a:lnTo>
                    <a:pt x="7874" y="1650"/>
                  </a:lnTo>
                  <a:lnTo>
                    <a:pt x="60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9538" y="1056386"/>
              <a:ext cx="922740" cy="1762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51326" y="2263775"/>
              <a:ext cx="1418717" cy="240283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4887340" y="1974278"/>
            <a:ext cx="715010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-10">
                <a:latin typeface="Verdana"/>
                <a:cs typeface="Verdana"/>
              </a:rPr>
              <a:t>layer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09575" y="1768545"/>
            <a:ext cx="1396365" cy="1932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59155">
              <a:lnSpc>
                <a:spcPts val="2140"/>
              </a:lnSpc>
            </a:pPr>
            <a:r>
              <a:rPr dirty="0" sz="1800" spc="-10">
                <a:solidFill>
                  <a:srgbClr val="FF9300"/>
                </a:solidFill>
                <a:latin typeface="Century Schoolbook"/>
                <a:cs typeface="Century Schoolbook"/>
              </a:rPr>
              <a:t>price</a:t>
            </a:r>
            <a:endParaRPr sz="1800">
              <a:latin typeface="Century Schoolbook"/>
              <a:cs typeface="Century Schoolbook"/>
            </a:endParaRPr>
          </a:p>
          <a:p>
            <a:pPr algn="r" marL="283845" indent="-284480">
              <a:lnSpc>
                <a:spcPct val="199000"/>
              </a:lnSpc>
              <a:spcBef>
                <a:spcPts val="150"/>
              </a:spcBef>
            </a:pPr>
            <a:r>
              <a:rPr dirty="0" sz="1800">
                <a:solidFill>
                  <a:srgbClr val="FF9300"/>
                </a:solidFill>
                <a:latin typeface="Century Schoolbook"/>
                <a:cs typeface="Century Schoolbook"/>
              </a:rPr>
              <a:t>shipping</a:t>
            </a:r>
            <a:r>
              <a:rPr dirty="0" sz="1800" spc="-20">
                <a:solidFill>
                  <a:srgbClr val="FF9300"/>
                </a:solidFill>
                <a:latin typeface="Century Schoolbook"/>
                <a:cs typeface="Century Schoolbook"/>
              </a:rPr>
              <a:t> cost </a:t>
            </a:r>
            <a:r>
              <a:rPr dirty="0" sz="1800" spc="-10">
                <a:solidFill>
                  <a:srgbClr val="FF9300"/>
                </a:solidFill>
                <a:latin typeface="Century Schoolbook"/>
                <a:cs typeface="Century Schoolbook"/>
              </a:rPr>
              <a:t>marketing material</a:t>
            </a:r>
            <a:endParaRPr sz="1800">
              <a:latin typeface="Century Schoolbook"/>
              <a:cs typeface="Century Schoolbook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19214" y="1917826"/>
            <a:ext cx="698130" cy="301879"/>
          </a:xfrm>
          <a:prstGeom prst="rect">
            <a:avLst/>
          </a:prstGeom>
        </p:spPr>
      </p:pic>
      <p:grpSp>
        <p:nvGrpSpPr>
          <p:cNvPr id="25" name="object 25" descr=""/>
          <p:cNvGrpSpPr/>
          <p:nvPr/>
        </p:nvGrpSpPr>
        <p:grpSpPr>
          <a:xfrm>
            <a:off x="0" y="209550"/>
            <a:ext cx="8886825" cy="4352925"/>
            <a:chOff x="0" y="209550"/>
            <a:chExt cx="8886825" cy="4352925"/>
          </a:xfrm>
        </p:grpSpPr>
        <p:sp>
          <p:nvSpPr>
            <p:cNvPr id="26" name="object 26" descr=""/>
            <p:cNvSpPr/>
            <p:nvPr/>
          </p:nvSpPr>
          <p:spPr>
            <a:xfrm>
              <a:off x="276136" y="1797685"/>
              <a:ext cx="219075" cy="1943100"/>
            </a:xfrm>
            <a:custGeom>
              <a:avLst/>
              <a:gdLst/>
              <a:ahLst/>
              <a:cxnLst/>
              <a:rect l="l" t="t" r="r" b="b"/>
              <a:pathLst>
                <a:path w="219075" h="1943100">
                  <a:moveTo>
                    <a:pt x="218935" y="1930400"/>
                  </a:moveTo>
                  <a:lnTo>
                    <a:pt x="155092" y="1930400"/>
                  </a:lnTo>
                  <a:lnTo>
                    <a:pt x="169849" y="1943100"/>
                  </a:lnTo>
                  <a:lnTo>
                    <a:pt x="217373" y="1943100"/>
                  </a:lnTo>
                  <a:lnTo>
                    <a:pt x="218935" y="1930400"/>
                  </a:lnTo>
                  <a:close/>
                </a:path>
                <a:path w="219075" h="1943100">
                  <a:moveTo>
                    <a:pt x="183934" y="1917700"/>
                  </a:moveTo>
                  <a:lnTo>
                    <a:pt x="131940" y="1917700"/>
                  </a:lnTo>
                  <a:lnTo>
                    <a:pt x="147916" y="1930400"/>
                  </a:lnTo>
                  <a:lnTo>
                    <a:pt x="196519" y="1930400"/>
                  </a:lnTo>
                  <a:lnTo>
                    <a:pt x="183934" y="1917700"/>
                  </a:lnTo>
                  <a:close/>
                </a:path>
                <a:path w="219075" h="1943100">
                  <a:moveTo>
                    <a:pt x="217792" y="1917700"/>
                  </a:moveTo>
                  <a:lnTo>
                    <a:pt x="195986" y="1917700"/>
                  </a:lnTo>
                  <a:lnTo>
                    <a:pt x="198208" y="1930400"/>
                  </a:lnTo>
                  <a:lnTo>
                    <a:pt x="218871" y="1930400"/>
                  </a:lnTo>
                  <a:lnTo>
                    <a:pt x="217792" y="1917700"/>
                  </a:lnTo>
                  <a:close/>
                </a:path>
                <a:path w="219075" h="1943100">
                  <a:moveTo>
                    <a:pt x="160083" y="1905000"/>
                  </a:moveTo>
                  <a:lnTo>
                    <a:pt x="110807" y="1905000"/>
                  </a:lnTo>
                  <a:lnTo>
                    <a:pt x="125564" y="1917700"/>
                  </a:lnTo>
                  <a:lnTo>
                    <a:pt x="166204" y="1917700"/>
                  </a:lnTo>
                  <a:lnTo>
                    <a:pt x="160083" y="1905000"/>
                  </a:lnTo>
                  <a:close/>
                </a:path>
                <a:path w="219075" h="1943100">
                  <a:moveTo>
                    <a:pt x="117411" y="1879600"/>
                  </a:moveTo>
                  <a:lnTo>
                    <a:pt x="88163" y="1879600"/>
                  </a:lnTo>
                  <a:lnTo>
                    <a:pt x="102908" y="1905000"/>
                  </a:lnTo>
                  <a:lnTo>
                    <a:pt x="145440" y="1905000"/>
                  </a:lnTo>
                  <a:lnTo>
                    <a:pt x="138950" y="1892300"/>
                  </a:lnTo>
                  <a:lnTo>
                    <a:pt x="124269" y="1892300"/>
                  </a:lnTo>
                  <a:lnTo>
                    <a:pt x="117411" y="1879600"/>
                  </a:lnTo>
                  <a:close/>
                </a:path>
                <a:path w="219075" h="1943100">
                  <a:moveTo>
                    <a:pt x="103543" y="1866900"/>
                  </a:moveTo>
                  <a:lnTo>
                    <a:pt x="68427" y="1866900"/>
                  </a:lnTo>
                  <a:lnTo>
                    <a:pt x="80670" y="1879600"/>
                  </a:lnTo>
                  <a:lnTo>
                    <a:pt x="118313" y="1879600"/>
                  </a:lnTo>
                  <a:lnTo>
                    <a:pt x="103543" y="1866900"/>
                  </a:lnTo>
                  <a:close/>
                </a:path>
                <a:path w="219075" h="1943100">
                  <a:moveTo>
                    <a:pt x="86563" y="1841500"/>
                  </a:moveTo>
                  <a:lnTo>
                    <a:pt x="86880" y="1854200"/>
                  </a:lnTo>
                  <a:lnTo>
                    <a:pt x="63068" y="1854200"/>
                  </a:lnTo>
                  <a:lnTo>
                    <a:pt x="68097" y="1866900"/>
                  </a:lnTo>
                  <a:lnTo>
                    <a:pt x="98806" y="1866900"/>
                  </a:lnTo>
                  <a:lnTo>
                    <a:pt x="86563" y="1841500"/>
                  </a:lnTo>
                  <a:close/>
                </a:path>
                <a:path w="219075" h="1943100">
                  <a:moveTo>
                    <a:pt x="58851" y="1790700"/>
                  </a:moveTo>
                  <a:lnTo>
                    <a:pt x="31140" y="1790700"/>
                  </a:lnTo>
                  <a:lnTo>
                    <a:pt x="37820" y="1803400"/>
                  </a:lnTo>
                  <a:lnTo>
                    <a:pt x="41173" y="1816100"/>
                  </a:lnTo>
                  <a:lnTo>
                    <a:pt x="49263" y="1828800"/>
                  </a:lnTo>
                  <a:lnTo>
                    <a:pt x="53136" y="1841500"/>
                  </a:lnTo>
                  <a:lnTo>
                    <a:pt x="62496" y="1854200"/>
                  </a:lnTo>
                  <a:lnTo>
                    <a:pt x="86880" y="1854200"/>
                  </a:lnTo>
                  <a:lnTo>
                    <a:pt x="81826" y="1841500"/>
                  </a:lnTo>
                  <a:lnTo>
                    <a:pt x="82423" y="1841500"/>
                  </a:lnTo>
                  <a:lnTo>
                    <a:pt x="73063" y="1828800"/>
                  </a:lnTo>
                  <a:lnTo>
                    <a:pt x="73329" y="1828800"/>
                  </a:lnTo>
                  <a:lnTo>
                    <a:pt x="69735" y="1816100"/>
                  </a:lnTo>
                  <a:lnTo>
                    <a:pt x="69900" y="1816100"/>
                  </a:lnTo>
                  <a:lnTo>
                    <a:pt x="61988" y="1803400"/>
                  </a:lnTo>
                  <a:lnTo>
                    <a:pt x="58851" y="1790700"/>
                  </a:lnTo>
                  <a:close/>
                </a:path>
                <a:path w="219075" h="1943100">
                  <a:moveTo>
                    <a:pt x="52578" y="1778000"/>
                  </a:moveTo>
                  <a:lnTo>
                    <a:pt x="28282" y="1778000"/>
                  </a:lnTo>
                  <a:lnTo>
                    <a:pt x="31165" y="1790700"/>
                  </a:lnTo>
                  <a:lnTo>
                    <a:pt x="59055" y="1790700"/>
                  </a:lnTo>
                  <a:lnTo>
                    <a:pt x="52578" y="1778000"/>
                  </a:lnTo>
                  <a:close/>
                </a:path>
                <a:path w="219075" h="1943100">
                  <a:moveTo>
                    <a:pt x="49669" y="1765300"/>
                  </a:moveTo>
                  <a:lnTo>
                    <a:pt x="22618" y="1765300"/>
                  </a:lnTo>
                  <a:lnTo>
                    <a:pt x="28016" y="1778000"/>
                  </a:lnTo>
                  <a:lnTo>
                    <a:pt x="52552" y="1778000"/>
                  </a:lnTo>
                  <a:lnTo>
                    <a:pt x="49669" y="1765300"/>
                  </a:lnTo>
                  <a:close/>
                </a:path>
                <a:path w="219075" h="1943100">
                  <a:moveTo>
                    <a:pt x="44526" y="1752600"/>
                  </a:moveTo>
                  <a:lnTo>
                    <a:pt x="20078" y="1752600"/>
                  </a:lnTo>
                  <a:lnTo>
                    <a:pt x="22593" y="1765300"/>
                  </a:lnTo>
                  <a:lnTo>
                    <a:pt x="49936" y="1765300"/>
                  </a:lnTo>
                  <a:lnTo>
                    <a:pt x="44526" y="1752600"/>
                  </a:lnTo>
                  <a:close/>
                </a:path>
                <a:path w="219075" h="1943100">
                  <a:moveTo>
                    <a:pt x="40246" y="1320800"/>
                  </a:moveTo>
                  <a:lnTo>
                    <a:pt x="17208" y="1320800"/>
                  </a:lnTo>
                  <a:lnTo>
                    <a:pt x="15405" y="1346200"/>
                  </a:lnTo>
                  <a:lnTo>
                    <a:pt x="14681" y="1358900"/>
                  </a:lnTo>
                  <a:lnTo>
                    <a:pt x="12204" y="1371600"/>
                  </a:lnTo>
                  <a:lnTo>
                    <a:pt x="11112" y="1384300"/>
                  </a:lnTo>
                  <a:lnTo>
                    <a:pt x="7531" y="1409700"/>
                  </a:lnTo>
                  <a:lnTo>
                    <a:pt x="6083" y="1422400"/>
                  </a:lnTo>
                  <a:lnTo>
                    <a:pt x="2425" y="1447800"/>
                  </a:lnTo>
                  <a:lnTo>
                    <a:pt x="1676" y="1460500"/>
                  </a:lnTo>
                  <a:lnTo>
                    <a:pt x="584" y="1498600"/>
                  </a:lnTo>
                  <a:lnTo>
                    <a:pt x="584" y="1524000"/>
                  </a:lnTo>
                  <a:lnTo>
                    <a:pt x="215" y="1536700"/>
                  </a:lnTo>
                  <a:lnTo>
                    <a:pt x="203" y="1562100"/>
                  </a:lnTo>
                  <a:lnTo>
                    <a:pt x="558" y="1574800"/>
                  </a:lnTo>
                  <a:lnTo>
                    <a:pt x="914" y="1612900"/>
                  </a:lnTo>
                  <a:lnTo>
                    <a:pt x="1651" y="1625600"/>
                  </a:lnTo>
                  <a:lnTo>
                    <a:pt x="2768" y="1651000"/>
                  </a:lnTo>
                  <a:lnTo>
                    <a:pt x="3860" y="1663700"/>
                  </a:lnTo>
                  <a:lnTo>
                    <a:pt x="6426" y="1689100"/>
                  </a:lnTo>
                  <a:lnTo>
                    <a:pt x="7874" y="1701800"/>
                  </a:lnTo>
                  <a:lnTo>
                    <a:pt x="12280" y="1714500"/>
                  </a:lnTo>
                  <a:lnTo>
                    <a:pt x="14605" y="1727200"/>
                  </a:lnTo>
                  <a:lnTo>
                    <a:pt x="20002" y="1752600"/>
                  </a:lnTo>
                  <a:lnTo>
                    <a:pt x="44551" y="1752600"/>
                  </a:lnTo>
                  <a:lnTo>
                    <a:pt x="42037" y="1739900"/>
                  </a:lnTo>
                  <a:lnTo>
                    <a:pt x="36703" y="1727200"/>
                  </a:lnTo>
                  <a:lnTo>
                    <a:pt x="34620" y="1714500"/>
                  </a:lnTo>
                  <a:lnTo>
                    <a:pt x="30403" y="1689100"/>
                  </a:lnTo>
                  <a:lnTo>
                    <a:pt x="29108" y="1689100"/>
                  </a:lnTo>
                  <a:lnTo>
                    <a:pt x="26581" y="1663700"/>
                  </a:lnTo>
                  <a:lnTo>
                    <a:pt x="25501" y="1651000"/>
                  </a:lnTo>
                  <a:lnTo>
                    <a:pt x="24460" y="1625600"/>
                  </a:lnTo>
                  <a:lnTo>
                    <a:pt x="23736" y="1612900"/>
                  </a:lnTo>
                  <a:lnTo>
                    <a:pt x="23393" y="1574800"/>
                  </a:lnTo>
                  <a:lnTo>
                    <a:pt x="23025" y="1562100"/>
                  </a:lnTo>
                  <a:lnTo>
                    <a:pt x="23025" y="1536700"/>
                  </a:lnTo>
                  <a:lnTo>
                    <a:pt x="23380" y="1524000"/>
                  </a:lnTo>
                  <a:lnTo>
                    <a:pt x="23368" y="1498600"/>
                  </a:lnTo>
                  <a:lnTo>
                    <a:pt x="24447" y="1460500"/>
                  </a:lnTo>
                  <a:lnTo>
                    <a:pt x="25133" y="1447800"/>
                  </a:lnTo>
                  <a:lnTo>
                    <a:pt x="28676" y="1422400"/>
                  </a:lnTo>
                  <a:lnTo>
                    <a:pt x="30111" y="1409700"/>
                  </a:lnTo>
                  <a:lnTo>
                    <a:pt x="33680" y="1384300"/>
                  </a:lnTo>
                  <a:lnTo>
                    <a:pt x="34798" y="1371600"/>
                  </a:lnTo>
                  <a:lnTo>
                    <a:pt x="37274" y="1358900"/>
                  </a:lnTo>
                  <a:lnTo>
                    <a:pt x="38074" y="1346200"/>
                  </a:lnTo>
                  <a:lnTo>
                    <a:pt x="39903" y="1333500"/>
                  </a:lnTo>
                  <a:lnTo>
                    <a:pt x="40246" y="1320800"/>
                  </a:lnTo>
                  <a:close/>
                </a:path>
                <a:path w="219075" h="1943100">
                  <a:moveTo>
                    <a:pt x="42037" y="1295400"/>
                  </a:moveTo>
                  <a:lnTo>
                    <a:pt x="19024" y="1295400"/>
                  </a:lnTo>
                  <a:lnTo>
                    <a:pt x="17576" y="1320800"/>
                  </a:lnTo>
                  <a:lnTo>
                    <a:pt x="40220" y="1320800"/>
                  </a:lnTo>
                  <a:lnTo>
                    <a:pt x="41681" y="1308100"/>
                  </a:lnTo>
                  <a:lnTo>
                    <a:pt x="42037" y="1295400"/>
                  </a:lnTo>
                  <a:close/>
                </a:path>
                <a:path w="219075" h="1943100">
                  <a:moveTo>
                    <a:pt x="56781" y="1244600"/>
                  </a:moveTo>
                  <a:lnTo>
                    <a:pt x="30632" y="1244600"/>
                  </a:lnTo>
                  <a:lnTo>
                    <a:pt x="28371" y="1257300"/>
                  </a:lnTo>
                  <a:lnTo>
                    <a:pt x="23685" y="1270000"/>
                  </a:lnTo>
                  <a:lnTo>
                    <a:pt x="22085" y="1282700"/>
                  </a:lnTo>
                  <a:lnTo>
                    <a:pt x="19570" y="1295400"/>
                  </a:lnTo>
                  <a:lnTo>
                    <a:pt x="41833" y="1295400"/>
                  </a:lnTo>
                  <a:lnTo>
                    <a:pt x="44348" y="1282700"/>
                  </a:lnTo>
                  <a:lnTo>
                    <a:pt x="45631" y="1282700"/>
                  </a:lnTo>
                  <a:lnTo>
                    <a:pt x="50304" y="1257300"/>
                  </a:lnTo>
                  <a:lnTo>
                    <a:pt x="52463" y="1257300"/>
                  </a:lnTo>
                  <a:lnTo>
                    <a:pt x="56781" y="1244600"/>
                  </a:lnTo>
                  <a:close/>
                </a:path>
                <a:path w="219075" h="1943100">
                  <a:moveTo>
                    <a:pt x="50761" y="1157422"/>
                  </a:moveTo>
                  <a:lnTo>
                    <a:pt x="50114" y="1168400"/>
                  </a:lnTo>
                  <a:lnTo>
                    <a:pt x="47955" y="1181100"/>
                  </a:lnTo>
                  <a:lnTo>
                    <a:pt x="46583" y="1193800"/>
                  </a:lnTo>
                  <a:lnTo>
                    <a:pt x="42341" y="1206500"/>
                  </a:lnTo>
                  <a:lnTo>
                    <a:pt x="42532" y="1206500"/>
                  </a:lnTo>
                  <a:lnTo>
                    <a:pt x="40246" y="1219200"/>
                  </a:lnTo>
                  <a:lnTo>
                    <a:pt x="36652" y="1231900"/>
                  </a:lnTo>
                  <a:lnTo>
                    <a:pt x="34861" y="1231900"/>
                  </a:lnTo>
                  <a:lnTo>
                    <a:pt x="30530" y="1244600"/>
                  </a:lnTo>
                  <a:lnTo>
                    <a:pt x="56756" y="1244600"/>
                  </a:lnTo>
                  <a:lnTo>
                    <a:pt x="58585" y="1231900"/>
                  </a:lnTo>
                  <a:lnTo>
                    <a:pt x="62191" y="1219200"/>
                  </a:lnTo>
                  <a:lnTo>
                    <a:pt x="64427" y="1206500"/>
                  </a:lnTo>
                  <a:lnTo>
                    <a:pt x="68821" y="1193800"/>
                  </a:lnTo>
                  <a:lnTo>
                    <a:pt x="70332" y="1181100"/>
                  </a:lnTo>
                  <a:lnTo>
                    <a:pt x="72504" y="1168400"/>
                  </a:lnTo>
                  <a:lnTo>
                    <a:pt x="50761" y="1168400"/>
                  </a:lnTo>
                  <a:lnTo>
                    <a:pt x="50761" y="1157422"/>
                  </a:lnTo>
                  <a:close/>
                </a:path>
                <a:path w="219075" h="1943100">
                  <a:moveTo>
                    <a:pt x="73266" y="1155700"/>
                  </a:moveTo>
                  <a:lnTo>
                    <a:pt x="50863" y="1155700"/>
                  </a:lnTo>
                  <a:lnTo>
                    <a:pt x="50761" y="1168400"/>
                  </a:lnTo>
                  <a:lnTo>
                    <a:pt x="73279" y="1168400"/>
                  </a:lnTo>
                  <a:lnTo>
                    <a:pt x="73266" y="1155700"/>
                  </a:lnTo>
                  <a:close/>
                </a:path>
                <a:path w="219075" h="1943100">
                  <a:moveTo>
                    <a:pt x="72491" y="1130300"/>
                  </a:moveTo>
                  <a:lnTo>
                    <a:pt x="50088" y="1130300"/>
                  </a:lnTo>
                  <a:lnTo>
                    <a:pt x="50800" y="1143000"/>
                  </a:lnTo>
                  <a:lnTo>
                    <a:pt x="50761" y="1157422"/>
                  </a:lnTo>
                  <a:lnTo>
                    <a:pt x="50863" y="1155700"/>
                  </a:lnTo>
                  <a:lnTo>
                    <a:pt x="73266" y="1155700"/>
                  </a:lnTo>
                  <a:lnTo>
                    <a:pt x="73228" y="1143000"/>
                  </a:lnTo>
                  <a:lnTo>
                    <a:pt x="72491" y="1130300"/>
                  </a:lnTo>
                  <a:close/>
                </a:path>
                <a:path w="219075" h="1943100">
                  <a:moveTo>
                    <a:pt x="48742" y="1117600"/>
                  </a:moveTo>
                  <a:lnTo>
                    <a:pt x="47993" y="1117600"/>
                  </a:lnTo>
                  <a:lnTo>
                    <a:pt x="49022" y="1130300"/>
                  </a:lnTo>
                  <a:lnTo>
                    <a:pt x="48742" y="1117600"/>
                  </a:lnTo>
                  <a:close/>
                </a:path>
                <a:path w="219075" h="1943100">
                  <a:moveTo>
                    <a:pt x="70980" y="1117600"/>
                  </a:moveTo>
                  <a:lnTo>
                    <a:pt x="48742" y="1117600"/>
                  </a:lnTo>
                  <a:lnTo>
                    <a:pt x="49809" y="1130300"/>
                  </a:lnTo>
                  <a:lnTo>
                    <a:pt x="72110" y="1130300"/>
                  </a:lnTo>
                  <a:lnTo>
                    <a:pt x="70980" y="1117600"/>
                  </a:lnTo>
                  <a:close/>
                </a:path>
                <a:path w="219075" h="1943100">
                  <a:moveTo>
                    <a:pt x="67779" y="1104900"/>
                  </a:moveTo>
                  <a:lnTo>
                    <a:pt x="45072" y="1104900"/>
                  </a:lnTo>
                  <a:lnTo>
                    <a:pt x="46494" y="1117600"/>
                  </a:lnTo>
                  <a:lnTo>
                    <a:pt x="69583" y="1117600"/>
                  </a:lnTo>
                  <a:lnTo>
                    <a:pt x="67779" y="1104900"/>
                  </a:lnTo>
                  <a:close/>
                </a:path>
                <a:path w="219075" h="1943100">
                  <a:moveTo>
                    <a:pt x="39662" y="1092200"/>
                  </a:moveTo>
                  <a:lnTo>
                    <a:pt x="35394" y="1092200"/>
                  </a:lnTo>
                  <a:lnTo>
                    <a:pt x="39700" y="1104900"/>
                  </a:lnTo>
                  <a:lnTo>
                    <a:pt x="39662" y="1092200"/>
                  </a:lnTo>
                  <a:close/>
                </a:path>
                <a:path w="219075" h="1943100">
                  <a:moveTo>
                    <a:pt x="61849" y="1092200"/>
                  </a:moveTo>
                  <a:lnTo>
                    <a:pt x="39662" y="1092200"/>
                  </a:lnTo>
                  <a:lnTo>
                    <a:pt x="41795" y="1104900"/>
                  </a:lnTo>
                  <a:lnTo>
                    <a:pt x="65824" y="1104900"/>
                  </a:lnTo>
                  <a:lnTo>
                    <a:pt x="61849" y="1092200"/>
                  </a:lnTo>
                  <a:close/>
                </a:path>
                <a:path w="219075" h="1943100">
                  <a:moveTo>
                    <a:pt x="54787" y="1079500"/>
                  </a:moveTo>
                  <a:lnTo>
                    <a:pt x="30187" y="1079500"/>
                  </a:lnTo>
                  <a:lnTo>
                    <a:pt x="34861" y="1092200"/>
                  </a:lnTo>
                  <a:lnTo>
                    <a:pt x="59118" y="1092200"/>
                  </a:lnTo>
                  <a:lnTo>
                    <a:pt x="54787" y="1079500"/>
                  </a:lnTo>
                  <a:close/>
                </a:path>
                <a:path w="219075" h="1943100">
                  <a:moveTo>
                    <a:pt x="46316" y="1066800"/>
                  </a:moveTo>
                  <a:lnTo>
                    <a:pt x="13042" y="1066800"/>
                  </a:lnTo>
                  <a:lnTo>
                    <a:pt x="18808" y="1079500"/>
                  </a:lnTo>
                  <a:lnTo>
                    <a:pt x="50990" y="1079500"/>
                  </a:lnTo>
                  <a:lnTo>
                    <a:pt x="46316" y="1066800"/>
                  </a:lnTo>
                  <a:close/>
                </a:path>
                <a:path w="219075" h="1943100">
                  <a:moveTo>
                    <a:pt x="33172" y="1054100"/>
                  </a:moveTo>
                  <a:lnTo>
                    <a:pt x="5435" y="1054100"/>
                  </a:lnTo>
                  <a:lnTo>
                    <a:pt x="9029" y="1066800"/>
                  </a:lnTo>
                  <a:lnTo>
                    <a:pt x="36068" y="1066800"/>
                  </a:lnTo>
                  <a:lnTo>
                    <a:pt x="33172" y="1054100"/>
                  </a:lnTo>
                  <a:close/>
                </a:path>
                <a:path w="219075" h="1943100">
                  <a:moveTo>
                    <a:pt x="21818" y="1041400"/>
                  </a:moveTo>
                  <a:lnTo>
                    <a:pt x="685" y="1041400"/>
                  </a:lnTo>
                  <a:lnTo>
                    <a:pt x="3187" y="1054100"/>
                  </a:lnTo>
                  <a:lnTo>
                    <a:pt x="24371" y="1054100"/>
                  </a:lnTo>
                  <a:lnTo>
                    <a:pt x="21818" y="1041400"/>
                  </a:lnTo>
                  <a:close/>
                </a:path>
                <a:path w="219075" h="1943100">
                  <a:moveTo>
                    <a:pt x="23977" y="1041400"/>
                  </a:moveTo>
                  <a:lnTo>
                    <a:pt x="24371" y="1054100"/>
                  </a:lnTo>
                  <a:lnTo>
                    <a:pt x="25069" y="1054100"/>
                  </a:lnTo>
                  <a:lnTo>
                    <a:pt x="23977" y="1041400"/>
                  </a:lnTo>
                  <a:close/>
                </a:path>
                <a:path w="219075" h="1943100">
                  <a:moveTo>
                    <a:pt x="21780" y="1028700"/>
                  </a:moveTo>
                  <a:lnTo>
                    <a:pt x="0" y="1028700"/>
                  </a:lnTo>
                  <a:lnTo>
                    <a:pt x="12" y="1041400"/>
                  </a:lnTo>
                  <a:lnTo>
                    <a:pt x="22136" y="1041400"/>
                  </a:lnTo>
                  <a:lnTo>
                    <a:pt x="21780" y="1028700"/>
                  </a:lnTo>
                  <a:close/>
                </a:path>
                <a:path w="219075" h="1943100">
                  <a:moveTo>
                    <a:pt x="22098" y="1016000"/>
                  </a:moveTo>
                  <a:lnTo>
                    <a:pt x="419" y="1016000"/>
                  </a:lnTo>
                  <a:lnTo>
                    <a:pt x="63" y="1028700"/>
                  </a:lnTo>
                  <a:lnTo>
                    <a:pt x="21742" y="1028700"/>
                  </a:lnTo>
                  <a:lnTo>
                    <a:pt x="22098" y="1016000"/>
                  </a:lnTo>
                  <a:close/>
                </a:path>
                <a:path w="219075" h="1943100">
                  <a:moveTo>
                    <a:pt x="22377" y="1016000"/>
                  </a:moveTo>
                  <a:lnTo>
                    <a:pt x="22098" y="1016000"/>
                  </a:lnTo>
                  <a:lnTo>
                    <a:pt x="22009" y="1028700"/>
                  </a:lnTo>
                  <a:lnTo>
                    <a:pt x="22377" y="1016000"/>
                  </a:lnTo>
                  <a:close/>
                </a:path>
                <a:path w="219075" h="1943100">
                  <a:moveTo>
                    <a:pt x="27698" y="1003300"/>
                  </a:moveTo>
                  <a:lnTo>
                    <a:pt x="3111" y="1003300"/>
                  </a:lnTo>
                  <a:lnTo>
                    <a:pt x="1308" y="1016000"/>
                  </a:lnTo>
                  <a:lnTo>
                    <a:pt x="26619" y="1016000"/>
                  </a:lnTo>
                  <a:lnTo>
                    <a:pt x="27698" y="1003300"/>
                  </a:lnTo>
                  <a:close/>
                </a:path>
                <a:path w="219075" h="1943100">
                  <a:moveTo>
                    <a:pt x="35699" y="990600"/>
                  </a:moveTo>
                  <a:lnTo>
                    <a:pt x="10439" y="990600"/>
                  </a:lnTo>
                  <a:lnTo>
                    <a:pt x="7912" y="1003300"/>
                  </a:lnTo>
                  <a:lnTo>
                    <a:pt x="31394" y="1003300"/>
                  </a:lnTo>
                  <a:lnTo>
                    <a:pt x="35699" y="990600"/>
                  </a:lnTo>
                  <a:close/>
                </a:path>
                <a:path w="219075" h="1943100">
                  <a:moveTo>
                    <a:pt x="41706" y="977900"/>
                  </a:moveTo>
                  <a:lnTo>
                    <a:pt x="16344" y="977900"/>
                  </a:lnTo>
                  <a:lnTo>
                    <a:pt x="11811" y="990600"/>
                  </a:lnTo>
                  <a:lnTo>
                    <a:pt x="37757" y="990600"/>
                  </a:lnTo>
                  <a:lnTo>
                    <a:pt x="41706" y="977900"/>
                  </a:lnTo>
                  <a:close/>
                </a:path>
                <a:path w="219075" h="1943100">
                  <a:moveTo>
                    <a:pt x="47612" y="965200"/>
                  </a:moveTo>
                  <a:lnTo>
                    <a:pt x="22567" y="965200"/>
                  </a:lnTo>
                  <a:lnTo>
                    <a:pt x="18605" y="977900"/>
                  </a:lnTo>
                  <a:lnTo>
                    <a:pt x="43967" y="977900"/>
                  </a:lnTo>
                  <a:lnTo>
                    <a:pt x="47612" y="965200"/>
                  </a:lnTo>
                  <a:close/>
                </a:path>
                <a:path w="219075" h="1943100">
                  <a:moveTo>
                    <a:pt x="53251" y="952500"/>
                  </a:moveTo>
                  <a:lnTo>
                    <a:pt x="27520" y="952500"/>
                  </a:lnTo>
                  <a:lnTo>
                    <a:pt x="23914" y="965200"/>
                  </a:lnTo>
                  <a:lnTo>
                    <a:pt x="49657" y="965200"/>
                  </a:lnTo>
                  <a:lnTo>
                    <a:pt x="53251" y="952500"/>
                  </a:lnTo>
                  <a:close/>
                </a:path>
                <a:path w="219075" h="1943100">
                  <a:moveTo>
                    <a:pt x="55448" y="927100"/>
                  </a:moveTo>
                  <a:lnTo>
                    <a:pt x="34036" y="927100"/>
                  </a:lnTo>
                  <a:lnTo>
                    <a:pt x="32943" y="939800"/>
                  </a:lnTo>
                  <a:lnTo>
                    <a:pt x="32626" y="939800"/>
                  </a:lnTo>
                  <a:lnTo>
                    <a:pt x="29019" y="952500"/>
                  </a:lnTo>
                  <a:lnTo>
                    <a:pt x="53594" y="952500"/>
                  </a:lnTo>
                  <a:lnTo>
                    <a:pt x="54368" y="939800"/>
                  </a:lnTo>
                  <a:lnTo>
                    <a:pt x="55448" y="927100"/>
                  </a:lnTo>
                  <a:close/>
                </a:path>
                <a:path w="219075" h="1943100">
                  <a:moveTo>
                    <a:pt x="55473" y="901700"/>
                  </a:moveTo>
                  <a:lnTo>
                    <a:pt x="33997" y="901700"/>
                  </a:lnTo>
                  <a:lnTo>
                    <a:pt x="33997" y="927100"/>
                  </a:lnTo>
                  <a:lnTo>
                    <a:pt x="55499" y="927100"/>
                  </a:lnTo>
                  <a:lnTo>
                    <a:pt x="55473" y="901700"/>
                  </a:lnTo>
                  <a:close/>
                </a:path>
                <a:path w="219075" h="1943100">
                  <a:moveTo>
                    <a:pt x="53517" y="863600"/>
                  </a:moveTo>
                  <a:lnTo>
                    <a:pt x="32334" y="863600"/>
                  </a:lnTo>
                  <a:lnTo>
                    <a:pt x="32956" y="876300"/>
                  </a:lnTo>
                  <a:lnTo>
                    <a:pt x="33655" y="901700"/>
                  </a:lnTo>
                  <a:lnTo>
                    <a:pt x="55105" y="901700"/>
                  </a:lnTo>
                  <a:lnTo>
                    <a:pt x="54343" y="876300"/>
                  </a:lnTo>
                  <a:lnTo>
                    <a:pt x="53517" y="863600"/>
                  </a:lnTo>
                  <a:close/>
                </a:path>
                <a:path w="219075" h="1943100">
                  <a:moveTo>
                    <a:pt x="51803" y="838200"/>
                  </a:moveTo>
                  <a:lnTo>
                    <a:pt x="31000" y="838200"/>
                  </a:lnTo>
                  <a:lnTo>
                    <a:pt x="30886" y="850900"/>
                  </a:lnTo>
                  <a:lnTo>
                    <a:pt x="32346" y="863600"/>
                  </a:lnTo>
                  <a:lnTo>
                    <a:pt x="53530" y="863600"/>
                  </a:lnTo>
                  <a:lnTo>
                    <a:pt x="52082" y="850900"/>
                  </a:lnTo>
                  <a:lnTo>
                    <a:pt x="51803" y="838200"/>
                  </a:lnTo>
                  <a:close/>
                </a:path>
                <a:path w="219075" h="1943100">
                  <a:moveTo>
                    <a:pt x="29425" y="596900"/>
                  </a:moveTo>
                  <a:lnTo>
                    <a:pt x="11087" y="596900"/>
                  </a:lnTo>
                  <a:lnTo>
                    <a:pt x="12890" y="622300"/>
                  </a:lnTo>
                  <a:lnTo>
                    <a:pt x="13982" y="635000"/>
                  </a:lnTo>
                  <a:lnTo>
                    <a:pt x="16129" y="660400"/>
                  </a:lnTo>
                  <a:lnTo>
                    <a:pt x="17170" y="673100"/>
                  </a:lnTo>
                  <a:lnTo>
                    <a:pt x="18948" y="698500"/>
                  </a:lnTo>
                  <a:lnTo>
                    <a:pt x="20002" y="711200"/>
                  </a:lnTo>
                  <a:lnTo>
                    <a:pt x="21780" y="723900"/>
                  </a:lnTo>
                  <a:lnTo>
                    <a:pt x="22466" y="736600"/>
                  </a:lnTo>
                  <a:lnTo>
                    <a:pt x="24257" y="762000"/>
                  </a:lnTo>
                  <a:lnTo>
                    <a:pt x="24968" y="774700"/>
                  </a:lnTo>
                  <a:lnTo>
                    <a:pt x="27825" y="800100"/>
                  </a:lnTo>
                  <a:lnTo>
                    <a:pt x="28498" y="812800"/>
                  </a:lnTo>
                  <a:lnTo>
                    <a:pt x="31051" y="838200"/>
                  </a:lnTo>
                  <a:lnTo>
                    <a:pt x="49796" y="838200"/>
                  </a:lnTo>
                  <a:lnTo>
                    <a:pt x="47256" y="812800"/>
                  </a:lnTo>
                  <a:lnTo>
                    <a:pt x="46532" y="800100"/>
                  </a:lnTo>
                  <a:lnTo>
                    <a:pt x="43637" y="774700"/>
                  </a:lnTo>
                  <a:lnTo>
                    <a:pt x="42900" y="762000"/>
                  </a:lnTo>
                  <a:lnTo>
                    <a:pt x="41097" y="736600"/>
                  </a:lnTo>
                  <a:lnTo>
                    <a:pt x="40335" y="723900"/>
                  </a:lnTo>
                  <a:lnTo>
                    <a:pt x="38506" y="711200"/>
                  </a:lnTo>
                  <a:lnTo>
                    <a:pt x="37401" y="698500"/>
                  </a:lnTo>
                  <a:lnTo>
                    <a:pt x="35585" y="673100"/>
                  </a:lnTo>
                  <a:lnTo>
                    <a:pt x="34455" y="660400"/>
                  </a:lnTo>
                  <a:lnTo>
                    <a:pt x="32296" y="635000"/>
                  </a:lnTo>
                  <a:lnTo>
                    <a:pt x="31229" y="622300"/>
                  </a:lnTo>
                  <a:lnTo>
                    <a:pt x="29425" y="596900"/>
                  </a:lnTo>
                  <a:close/>
                </a:path>
                <a:path w="219075" h="1943100">
                  <a:moveTo>
                    <a:pt x="11087" y="596900"/>
                  </a:moveTo>
                  <a:lnTo>
                    <a:pt x="9359" y="596900"/>
                  </a:lnTo>
                  <a:lnTo>
                    <a:pt x="11226" y="609600"/>
                  </a:lnTo>
                  <a:lnTo>
                    <a:pt x="11087" y="596900"/>
                  </a:lnTo>
                  <a:close/>
                </a:path>
                <a:path w="219075" h="1943100">
                  <a:moveTo>
                    <a:pt x="25488" y="533400"/>
                  </a:moveTo>
                  <a:lnTo>
                    <a:pt x="3873" y="533400"/>
                  </a:lnTo>
                  <a:lnTo>
                    <a:pt x="4953" y="546100"/>
                  </a:lnTo>
                  <a:lnTo>
                    <a:pt x="6743" y="558800"/>
                  </a:lnTo>
                  <a:lnTo>
                    <a:pt x="7416" y="571500"/>
                  </a:lnTo>
                  <a:lnTo>
                    <a:pt x="9220" y="596900"/>
                  </a:lnTo>
                  <a:lnTo>
                    <a:pt x="29857" y="596900"/>
                  </a:lnTo>
                  <a:lnTo>
                    <a:pt x="28054" y="571500"/>
                  </a:lnTo>
                  <a:lnTo>
                    <a:pt x="27292" y="558800"/>
                  </a:lnTo>
                  <a:lnTo>
                    <a:pt x="25476" y="546100"/>
                  </a:lnTo>
                  <a:lnTo>
                    <a:pt x="25488" y="533400"/>
                  </a:lnTo>
                  <a:close/>
                </a:path>
                <a:path w="219075" h="1943100">
                  <a:moveTo>
                    <a:pt x="26822" y="330200"/>
                  </a:moveTo>
                  <a:lnTo>
                    <a:pt x="6489" y="330200"/>
                  </a:lnTo>
                  <a:lnTo>
                    <a:pt x="6489" y="355600"/>
                  </a:lnTo>
                  <a:lnTo>
                    <a:pt x="6108" y="368300"/>
                  </a:lnTo>
                  <a:lnTo>
                    <a:pt x="5740" y="393700"/>
                  </a:lnTo>
                  <a:lnTo>
                    <a:pt x="4622" y="419100"/>
                  </a:lnTo>
                  <a:lnTo>
                    <a:pt x="4254" y="444500"/>
                  </a:lnTo>
                  <a:lnTo>
                    <a:pt x="3860" y="457200"/>
                  </a:lnTo>
                  <a:lnTo>
                    <a:pt x="3492" y="482600"/>
                  </a:lnTo>
                  <a:lnTo>
                    <a:pt x="3492" y="495300"/>
                  </a:lnTo>
                  <a:lnTo>
                    <a:pt x="3848" y="520700"/>
                  </a:lnTo>
                  <a:lnTo>
                    <a:pt x="3835" y="533400"/>
                  </a:lnTo>
                  <a:lnTo>
                    <a:pt x="24447" y="533400"/>
                  </a:lnTo>
                  <a:lnTo>
                    <a:pt x="24434" y="520700"/>
                  </a:lnTo>
                  <a:lnTo>
                    <a:pt x="24066" y="495300"/>
                  </a:lnTo>
                  <a:lnTo>
                    <a:pt x="24053" y="482600"/>
                  </a:lnTo>
                  <a:lnTo>
                    <a:pt x="24409" y="457200"/>
                  </a:lnTo>
                  <a:lnTo>
                    <a:pt x="25438" y="419100"/>
                  </a:lnTo>
                  <a:lnTo>
                    <a:pt x="26149" y="393700"/>
                  </a:lnTo>
                  <a:lnTo>
                    <a:pt x="26492" y="368300"/>
                  </a:lnTo>
                  <a:lnTo>
                    <a:pt x="26835" y="355600"/>
                  </a:lnTo>
                  <a:lnTo>
                    <a:pt x="26822" y="330200"/>
                  </a:lnTo>
                  <a:close/>
                </a:path>
                <a:path w="219075" h="1943100">
                  <a:moveTo>
                    <a:pt x="28562" y="292100"/>
                  </a:moveTo>
                  <a:lnTo>
                    <a:pt x="8356" y="292100"/>
                  </a:lnTo>
                  <a:lnTo>
                    <a:pt x="7277" y="317500"/>
                  </a:lnTo>
                  <a:lnTo>
                    <a:pt x="6515" y="330200"/>
                  </a:lnTo>
                  <a:lnTo>
                    <a:pt x="26809" y="330200"/>
                  </a:lnTo>
                  <a:lnTo>
                    <a:pt x="27482" y="317500"/>
                  </a:lnTo>
                  <a:lnTo>
                    <a:pt x="28562" y="292100"/>
                  </a:lnTo>
                  <a:close/>
                </a:path>
                <a:path w="219075" h="1943100">
                  <a:moveTo>
                    <a:pt x="29210" y="292100"/>
                  </a:moveTo>
                  <a:lnTo>
                    <a:pt x="28562" y="292100"/>
                  </a:lnTo>
                  <a:lnTo>
                    <a:pt x="28549" y="304800"/>
                  </a:lnTo>
                  <a:lnTo>
                    <a:pt x="29210" y="292100"/>
                  </a:lnTo>
                  <a:close/>
                </a:path>
                <a:path w="219075" h="1943100">
                  <a:moveTo>
                    <a:pt x="32715" y="254000"/>
                  </a:moveTo>
                  <a:lnTo>
                    <a:pt x="12852" y="254000"/>
                  </a:lnTo>
                  <a:lnTo>
                    <a:pt x="12065" y="266700"/>
                  </a:lnTo>
                  <a:lnTo>
                    <a:pt x="9194" y="292100"/>
                  </a:lnTo>
                  <a:lnTo>
                    <a:pt x="29159" y="292100"/>
                  </a:lnTo>
                  <a:lnTo>
                    <a:pt x="32067" y="266700"/>
                  </a:lnTo>
                  <a:lnTo>
                    <a:pt x="32715" y="254000"/>
                  </a:lnTo>
                  <a:close/>
                </a:path>
                <a:path w="219075" h="1943100">
                  <a:moveTo>
                    <a:pt x="35941" y="228600"/>
                  </a:moveTo>
                  <a:lnTo>
                    <a:pt x="16192" y="228600"/>
                  </a:lnTo>
                  <a:lnTo>
                    <a:pt x="12928" y="254000"/>
                  </a:lnTo>
                  <a:lnTo>
                    <a:pt x="32626" y="254000"/>
                  </a:lnTo>
                  <a:lnTo>
                    <a:pt x="35852" y="241300"/>
                  </a:lnTo>
                  <a:lnTo>
                    <a:pt x="35941" y="228600"/>
                  </a:lnTo>
                  <a:close/>
                </a:path>
                <a:path w="219075" h="1943100">
                  <a:moveTo>
                    <a:pt x="43561" y="177800"/>
                  </a:moveTo>
                  <a:lnTo>
                    <a:pt x="24320" y="177800"/>
                  </a:lnTo>
                  <a:lnTo>
                    <a:pt x="21412" y="190500"/>
                  </a:lnTo>
                  <a:lnTo>
                    <a:pt x="19888" y="203200"/>
                  </a:lnTo>
                  <a:lnTo>
                    <a:pt x="16979" y="228600"/>
                  </a:lnTo>
                  <a:lnTo>
                    <a:pt x="36499" y="228600"/>
                  </a:lnTo>
                  <a:lnTo>
                    <a:pt x="39357" y="203200"/>
                  </a:lnTo>
                  <a:lnTo>
                    <a:pt x="40703" y="190500"/>
                  </a:lnTo>
                  <a:lnTo>
                    <a:pt x="43561" y="177800"/>
                  </a:lnTo>
                  <a:close/>
                </a:path>
                <a:path w="219075" h="1943100">
                  <a:moveTo>
                    <a:pt x="67360" y="88900"/>
                  </a:moveTo>
                  <a:lnTo>
                    <a:pt x="45275" y="88900"/>
                  </a:lnTo>
                  <a:lnTo>
                    <a:pt x="42773" y="101600"/>
                  </a:lnTo>
                  <a:lnTo>
                    <a:pt x="38773" y="114300"/>
                  </a:lnTo>
                  <a:lnTo>
                    <a:pt x="38925" y="114300"/>
                  </a:lnTo>
                  <a:lnTo>
                    <a:pt x="36550" y="127000"/>
                  </a:lnTo>
                  <a:lnTo>
                    <a:pt x="32181" y="139700"/>
                  </a:lnTo>
                  <a:lnTo>
                    <a:pt x="30289" y="152400"/>
                  </a:lnTo>
                  <a:lnTo>
                    <a:pt x="26314" y="165100"/>
                  </a:lnTo>
                  <a:lnTo>
                    <a:pt x="24447" y="177800"/>
                  </a:lnTo>
                  <a:lnTo>
                    <a:pt x="43459" y="177800"/>
                  </a:lnTo>
                  <a:lnTo>
                    <a:pt x="45199" y="165100"/>
                  </a:lnTo>
                  <a:lnTo>
                    <a:pt x="49110" y="152400"/>
                  </a:lnTo>
                  <a:lnTo>
                    <a:pt x="50850" y="139700"/>
                  </a:lnTo>
                  <a:lnTo>
                    <a:pt x="55092" y="127000"/>
                  </a:lnTo>
                  <a:lnTo>
                    <a:pt x="57200" y="114300"/>
                  </a:lnTo>
                  <a:lnTo>
                    <a:pt x="61112" y="101600"/>
                  </a:lnTo>
                  <a:lnTo>
                    <a:pt x="63068" y="101600"/>
                  </a:lnTo>
                  <a:lnTo>
                    <a:pt x="67360" y="88900"/>
                  </a:lnTo>
                  <a:close/>
                </a:path>
                <a:path w="219075" h="1943100">
                  <a:moveTo>
                    <a:pt x="74282" y="63500"/>
                  </a:moveTo>
                  <a:lnTo>
                    <a:pt x="56972" y="63500"/>
                  </a:lnTo>
                  <a:lnTo>
                    <a:pt x="52260" y="76200"/>
                  </a:lnTo>
                  <a:lnTo>
                    <a:pt x="49491" y="76200"/>
                  </a:lnTo>
                  <a:lnTo>
                    <a:pt x="45135" y="88900"/>
                  </a:lnTo>
                  <a:lnTo>
                    <a:pt x="67005" y="88900"/>
                  </a:lnTo>
                  <a:lnTo>
                    <a:pt x="69634" y="76200"/>
                  </a:lnTo>
                  <a:lnTo>
                    <a:pt x="74282" y="63500"/>
                  </a:lnTo>
                  <a:close/>
                </a:path>
                <a:path w="219075" h="1943100">
                  <a:moveTo>
                    <a:pt x="84150" y="38100"/>
                  </a:moveTo>
                  <a:lnTo>
                    <a:pt x="65760" y="38100"/>
                  </a:lnTo>
                  <a:lnTo>
                    <a:pt x="57365" y="63500"/>
                  </a:lnTo>
                  <a:lnTo>
                    <a:pt x="76327" y="63500"/>
                  </a:lnTo>
                  <a:lnTo>
                    <a:pt x="82054" y="50800"/>
                  </a:lnTo>
                  <a:lnTo>
                    <a:pt x="84150" y="38100"/>
                  </a:lnTo>
                  <a:close/>
                </a:path>
                <a:path w="219075" h="1943100">
                  <a:moveTo>
                    <a:pt x="90068" y="38100"/>
                  </a:moveTo>
                  <a:lnTo>
                    <a:pt x="84150" y="38100"/>
                  </a:lnTo>
                  <a:lnTo>
                    <a:pt x="83616" y="50800"/>
                  </a:lnTo>
                  <a:lnTo>
                    <a:pt x="90068" y="38100"/>
                  </a:lnTo>
                  <a:close/>
                </a:path>
                <a:path w="219075" h="1943100">
                  <a:moveTo>
                    <a:pt x="92608" y="25400"/>
                  </a:moveTo>
                  <a:lnTo>
                    <a:pt x="75031" y="25400"/>
                  </a:lnTo>
                  <a:lnTo>
                    <a:pt x="68529" y="38100"/>
                  </a:lnTo>
                  <a:lnTo>
                    <a:pt x="90182" y="38100"/>
                  </a:lnTo>
                  <a:lnTo>
                    <a:pt x="92608" y="25400"/>
                  </a:lnTo>
                  <a:close/>
                </a:path>
                <a:path w="219075" h="1943100">
                  <a:moveTo>
                    <a:pt x="102425" y="12700"/>
                  </a:moveTo>
                  <a:lnTo>
                    <a:pt x="83731" y="12700"/>
                  </a:lnTo>
                  <a:lnTo>
                    <a:pt x="77939" y="25400"/>
                  </a:lnTo>
                  <a:lnTo>
                    <a:pt x="98488" y="25400"/>
                  </a:lnTo>
                  <a:lnTo>
                    <a:pt x="102425" y="12700"/>
                  </a:lnTo>
                  <a:close/>
                </a:path>
                <a:path w="219075" h="1943100">
                  <a:moveTo>
                    <a:pt x="124104" y="12700"/>
                  </a:moveTo>
                  <a:lnTo>
                    <a:pt x="112750" y="12700"/>
                  </a:lnTo>
                  <a:lnTo>
                    <a:pt x="116636" y="25400"/>
                  </a:lnTo>
                  <a:lnTo>
                    <a:pt x="119799" y="25400"/>
                  </a:lnTo>
                  <a:lnTo>
                    <a:pt x="124104" y="12700"/>
                  </a:lnTo>
                  <a:close/>
                </a:path>
                <a:path w="219075" h="1943100">
                  <a:moveTo>
                    <a:pt x="90393" y="1310"/>
                  </a:moveTo>
                  <a:lnTo>
                    <a:pt x="86817" y="12700"/>
                  </a:lnTo>
                  <a:lnTo>
                    <a:pt x="89687" y="12700"/>
                  </a:lnTo>
                  <a:lnTo>
                    <a:pt x="90393" y="1310"/>
                  </a:lnTo>
                  <a:close/>
                </a:path>
                <a:path w="219075" h="1943100">
                  <a:moveTo>
                    <a:pt x="90805" y="0"/>
                  </a:moveTo>
                  <a:lnTo>
                    <a:pt x="90393" y="1310"/>
                  </a:lnTo>
                  <a:lnTo>
                    <a:pt x="89687" y="12700"/>
                  </a:lnTo>
                  <a:lnTo>
                    <a:pt x="90805" y="0"/>
                  </a:lnTo>
                  <a:close/>
                </a:path>
                <a:path w="219075" h="1943100">
                  <a:moveTo>
                    <a:pt x="120269" y="0"/>
                  </a:moveTo>
                  <a:lnTo>
                    <a:pt x="90805" y="0"/>
                  </a:lnTo>
                  <a:lnTo>
                    <a:pt x="89687" y="12700"/>
                  </a:lnTo>
                  <a:lnTo>
                    <a:pt x="121399" y="12700"/>
                  </a:lnTo>
                  <a:lnTo>
                    <a:pt x="120269" y="0"/>
                  </a:lnTo>
                  <a:close/>
                </a:path>
                <a:path w="219075" h="1943100">
                  <a:moveTo>
                    <a:pt x="90805" y="0"/>
                  </a:moveTo>
                  <a:lnTo>
                    <a:pt x="90474" y="0"/>
                  </a:lnTo>
                  <a:lnTo>
                    <a:pt x="90393" y="1310"/>
                  </a:lnTo>
                  <a:lnTo>
                    <a:pt x="90805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2165" y="1311528"/>
              <a:ext cx="568071" cy="26047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1569" y="1301369"/>
              <a:ext cx="641261" cy="258698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2133600" y="2705100"/>
              <a:ext cx="403860" cy="114300"/>
            </a:xfrm>
            <a:custGeom>
              <a:avLst/>
              <a:gdLst/>
              <a:ahLst/>
              <a:cxnLst/>
              <a:rect l="l" t="t" r="r" b="b"/>
              <a:pathLst>
                <a:path w="403860" h="114300">
                  <a:moveTo>
                    <a:pt x="289051" y="0"/>
                  </a:moveTo>
                  <a:lnTo>
                    <a:pt x="289051" y="114300"/>
                  </a:lnTo>
                  <a:lnTo>
                    <a:pt x="365251" y="76200"/>
                  </a:lnTo>
                  <a:lnTo>
                    <a:pt x="308101" y="76200"/>
                  </a:lnTo>
                  <a:lnTo>
                    <a:pt x="308101" y="38100"/>
                  </a:lnTo>
                  <a:lnTo>
                    <a:pt x="365251" y="38100"/>
                  </a:lnTo>
                  <a:lnTo>
                    <a:pt x="289051" y="0"/>
                  </a:lnTo>
                  <a:close/>
                </a:path>
                <a:path w="403860" h="114300">
                  <a:moveTo>
                    <a:pt x="289051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89051" y="76200"/>
                  </a:lnTo>
                  <a:lnTo>
                    <a:pt x="289051" y="38100"/>
                  </a:lnTo>
                  <a:close/>
                </a:path>
                <a:path w="403860" h="114300">
                  <a:moveTo>
                    <a:pt x="365251" y="38100"/>
                  </a:moveTo>
                  <a:lnTo>
                    <a:pt x="308101" y="38100"/>
                  </a:lnTo>
                  <a:lnTo>
                    <a:pt x="308101" y="76200"/>
                  </a:lnTo>
                  <a:lnTo>
                    <a:pt x="365251" y="76200"/>
                  </a:lnTo>
                  <a:lnTo>
                    <a:pt x="403351" y="57150"/>
                  </a:lnTo>
                  <a:lnTo>
                    <a:pt x="365251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5491" y="849248"/>
              <a:ext cx="216027" cy="354329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501266" y="749173"/>
              <a:ext cx="125095" cy="330200"/>
            </a:xfrm>
            <a:custGeom>
              <a:avLst/>
              <a:gdLst/>
              <a:ahLst/>
              <a:cxnLst/>
              <a:rect l="l" t="t" r="r" b="b"/>
              <a:pathLst>
                <a:path w="125094" h="330200">
                  <a:moveTo>
                    <a:pt x="118999" y="308610"/>
                  </a:moveTo>
                  <a:lnTo>
                    <a:pt x="48768" y="308610"/>
                  </a:lnTo>
                  <a:lnTo>
                    <a:pt x="51943" y="311150"/>
                  </a:lnTo>
                  <a:lnTo>
                    <a:pt x="53975" y="312420"/>
                  </a:lnTo>
                  <a:lnTo>
                    <a:pt x="62611" y="316229"/>
                  </a:lnTo>
                  <a:lnTo>
                    <a:pt x="62992" y="316229"/>
                  </a:lnTo>
                  <a:lnTo>
                    <a:pt x="66929" y="318770"/>
                  </a:lnTo>
                  <a:lnTo>
                    <a:pt x="68580" y="318770"/>
                  </a:lnTo>
                  <a:lnTo>
                    <a:pt x="77597" y="321310"/>
                  </a:lnTo>
                  <a:lnTo>
                    <a:pt x="76708" y="321310"/>
                  </a:lnTo>
                  <a:lnTo>
                    <a:pt x="80645" y="322579"/>
                  </a:lnTo>
                  <a:lnTo>
                    <a:pt x="82677" y="322579"/>
                  </a:lnTo>
                  <a:lnTo>
                    <a:pt x="91059" y="325120"/>
                  </a:lnTo>
                  <a:lnTo>
                    <a:pt x="94107" y="325120"/>
                  </a:lnTo>
                  <a:lnTo>
                    <a:pt x="99822" y="326389"/>
                  </a:lnTo>
                  <a:lnTo>
                    <a:pt x="101092" y="326389"/>
                  </a:lnTo>
                  <a:lnTo>
                    <a:pt x="105029" y="327660"/>
                  </a:lnTo>
                  <a:lnTo>
                    <a:pt x="106553" y="328929"/>
                  </a:lnTo>
                  <a:lnTo>
                    <a:pt x="107823" y="328929"/>
                  </a:lnTo>
                  <a:lnTo>
                    <a:pt x="108585" y="330200"/>
                  </a:lnTo>
                  <a:lnTo>
                    <a:pt x="119253" y="330200"/>
                  </a:lnTo>
                  <a:lnTo>
                    <a:pt x="121539" y="327660"/>
                  </a:lnTo>
                  <a:lnTo>
                    <a:pt x="123952" y="325120"/>
                  </a:lnTo>
                  <a:lnTo>
                    <a:pt x="125095" y="321310"/>
                  </a:lnTo>
                  <a:lnTo>
                    <a:pt x="124840" y="318770"/>
                  </a:lnTo>
                  <a:lnTo>
                    <a:pt x="124756" y="316229"/>
                  </a:lnTo>
                  <a:lnTo>
                    <a:pt x="124587" y="313689"/>
                  </a:lnTo>
                  <a:lnTo>
                    <a:pt x="122428" y="311150"/>
                  </a:lnTo>
                  <a:lnTo>
                    <a:pt x="118999" y="308610"/>
                  </a:lnTo>
                  <a:close/>
                </a:path>
                <a:path w="125094" h="330200">
                  <a:moveTo>
                    <a:pt x="104267" y="327660"/>
                  </a:moveTo>
                  <a:lnTo>
                    <a:pt x="106426" y="328929"/>
                  </a:lnTo>
                  <a:lnTo>
                    <a:pt x="104267" y="327660"/>
                  </a:lnTo>
                  <a:close/>
                </a:path>
                <a:path w="125094" h="330200">
                  <a:moveTo>
                    <a:pt x="98425" y="302260"/>
                  </a:moveTo>
                  <a:lnTo>
                    <a:pt x="39496" y="302260"/>
                  </a:lnTo>
                  <a:lnTo>
                    <a:pt x="42418" y="303529"/>
                  </a:lnTo>
                  <a:lnTo>
                    <a:pt x="43053" y="304800"/>
                  </a:lnTo>
                  <a:lnTo>
                    <a:pt x="49530" y="308610"/>
                  </a:lnTo>
                  <a:lnTo>
                    <a:pt x="118745" y="308610"/>
                  </a:lnTo>
                  <a:lnTo>
                    <a:pt x="117094" y="307339"/>
                  </a:lnTo>
                  <a:lnTo>
                    <a:pt x="114935" y="306070"/>
                  </a:lnTo>
                  <a:lnTo>
                    <a:pt x="112395" y="306070"/>
                  </a:lnTo>
                  <a:lnTo>
                    <a:pt x="110871" y="304800"/>
                  </a:lnTo>
                  <a:lnTo>
                    <a:pt x="107950" y="304800"/>
                  </a:lnTo>
                  <a:lnTo>
                    <a:pt x="105791" y="303529"/>
                  </a:lnTo>
                  <a:lnTo>
                    <a:pt x="104140" y="303529"/>
                  </a:lnTo>
                  <a:lnTo>
                    <a:pt x="98425" y="302260"/>
                  </a:lnTo>
                  <a:close/>
                </a:path>
                <a:path w="125094" h="330200">
                  <a:moveTo>
                    <a:pt x="48641" y="280670"/>
                  </a:moveTo>
                  <a:lnTo>
                    <a:pt x="19431" y="280670"/>
                  </a:lnTo>
                  <a:lnTo>
                    <a:pt x="22987" y="285750"/>
                  </a:lnTo>
                  <a:lnTo>
                    <a:pt x="25527" y="289560"/>
                  </a:lnTo>
                  <a:lnTo>
                    <a:pt x="26543" y="290829"/>
                  </a:lnTo>
                  <a:lnTo>
                    <a:pt x="29083" y="293370"/>
                  </a:lnTo>
                  <a:lnTo>
                    <a:pt x="32258" y="295910"/>
                  </a:lnTo>
                  <a:lnTo>
                    <a:pt x="34671" y="298450"/>
                  </a:lnTo>
                  <a:lnTo>
                    <a:pt x="35814" y="299720"/>
                  </a:lnTo>
                  <a:lnTo>
                    <a:pt x="40132" y="302260"/>
                  </a:lnTo>
                  <a:lnTo>
                    <a:pt x="98679" y="302260"/>
                  </a:lnTo>
                  <a:lnTo>
                    <a:pt x="95504" y="300989"/>
                  </a:lnTo>
                  <a:lnTo>
                    <a:pt x="88646" y="300989"/>
                  </a:lnTo>
                  <a:lnTo>
                    <a:pt x="84709" y="299720"/>
                  </a:lnTo>
                  <a:lnTo>
                    <a:pt x="83947" y="298450"/>
                  </a:lnTo>
                  <a:lnTo>
                    <a:pt x="79438" y="297179"/>
                  </a:lnTo>
                  <a:lnTo>
                    <a:pt x="76581" y="297179"/>
                  </a:lnTo>
                  <a:lnTo>
                    <a:pt x="74612" y="295910"/>
                  </a:lnTo>
                  <a:lnTo>
                    <a:pt x="73025" y="295910"/>
                  </a:lnTo>
                  <a:lnTo>
                    <a:pt x="66548" y="292100"/>
                  </a:lnTo>
                  <a:lnTo>
                    <a:pt x="66294" y="292100"/>
                  </a:lnTo>
                  <a:lnTo>
                    <a:pt x="64389" y="290829"/>
                  </a:lnTo>
                  <a:lnTo>
                    <a:pt x="64642" y="290829"/>
                  </a:lnTo>
                  <a:lnTo>
                    <a:pt x="62992" y="289560"/>
                  </a:lnTo>
                  <a:lnTo>
                    <a:pt x="62357" y="289560"/>
                  </a:lnTo>
                  <a:lnTo>
                    <a:pt x="57499" y="285750"/>
                  </a:lnTo>
                  <a:lnTo>
                    <a:pt x="56388" y="285750"/>
                  </a:lnTo>
                  <a:lnTo>
                    <a:pt x="53467" y="283210"/>
                  </a:lnTo>
                  <a:lnTo>
                    <a:pt x="52959" y="283210"/>
                  </a:lnTo>
                  <a:lnTo>
                    <a:pt x="48641" y="280670"/>
                  </a:lnTo>
                  <a:close/>
                </a:path>
                <a:path w="125094" h="330200">
                  <a:moveTo>
                    <a:pt x="86741" y="299720"/>
                  </a:moveTo>
                  <a:lnTo>
                    <a:pt x="88646" y="300989"/>
                  </a:lnTo>
                  <a:lnTo>
                    <a:pt x="94996" y="300989"/>
                  </a:lnTo>
                  <a:lnTo>
                    <a:pt x="86741" y="299720"/>
                  </a:lnTo>
                  <a:close/>
                </a:path>
                <a:path w="125094" h="330200">
                  <a:moveTo>
                    <a:pt x="74930" y="295910"/>
                  </a:moveTo>
                  <a:lnTo>
                    <a:pt x="76581" y="297179"/>
                  </a:lnTo>
                  <a:lnTo>
                    <a:pt x="79438" y="297179"/>
                  </a:lnTo>
                  <a:lnTo>
                    <a:pt x="74930" y="295910"/>
                  </a:lnTo>
                  <a:close/>
                </a:path>
                <a:path w="125094" h="330200">
                  <a:moveTo>
                    <a:pt x="72644" y="294639"/>
                  </a:moveTo>
                  <a:lnTo>
                    <a:pt x="73025" y="295910"/>
                  </a:lnTo>
                  <a:lnTo>
                    <a:pt x="74612" y="295910"/>
                  </a:lnTo>
                  <a:lnTo>
                    <a:pt x="72644" y="294639"/>
                  </a:lnTo>
                  <a:close/>
                </a:path>
                <a:path w="125094" h="330200">
                  <a:moveTo>
                    <a:pt x="64389" y="290829"/>
                  </a:moveTo>
                  <a:lnTo>
                    <a:pt x="66294" y="292100"/>
                  </a:lnTo>
                  <a:lnTo>
                    <a:pt x="65468" y="291464"/>
                  </a:lnTo>
                  <a:lnTo>
                    <a:pt x="64389" y="290829"/>
                  </a:lnTo>
                  <a:close/>
                </a:path>
                <a:path w="125094" h="330200">
                  <a:moveTo>
                    <a:pt x="65468" y="291464"/>
                  </a:moveTo>
                  <a:lnTo>
                    <a:pt x="66294" y="292100"/>
                  </a:lnTo>
                  <a:lnTo>
                    <a:pt x="66548" y="292100"/>
                  </a:lnTo>
                  <a:lnTo>
                    <a:pt x="65468" y="291464"/>
                  </a:lnTo>
                  <a:close/>
                </a:path>
                <a:path w="125094" h="330200">
                  <a:moveTo>
                    <a:pt x="64642" y="290829"/>
                  </a:moveTo>
                  <a:lnTo>
                    <a:pt x="64389" y="290829"/>
                  </a:lnTo>
                  <a:lnTo>
                    <a:pt x="65468" y="291464"/>
                  </a:lnTo>
                  <a:lnTo>
                    <a:pt x="64642" y="290829"/>
                  </a:lnTo>
                  <a:close/>
                </a:path>
                <a:path w="125094" h="330200">
                  <a:moveTo>
                    <a:pt x="55880" y="284479"/>
                  </a:moveTo>
                  <a:lnTo>
                    <a:pt x="56388" y="285750"/>
                  </a:lnTo>
                  <a:lnTo>
                    <a:pt x="57499" y="285750"/>
                  </a:lnTo>
                  <a:lnTo>
                    <a:pt x="55880" y="284479"/>
                  </a:lnTo>
                  <a:close/>
                </a:path>
                <a:path w="125094" h="330200">
                  <a:moveTo>
                    <a:pt x="3810" y="160020"/>
                  </a:moveTo>
                  <a:lnTo>
                    <a:pt x="1651" y="175260"/>
                  </a:lnTo>
                  <a:lnTo>
                    <a:pt x="1524" y="176529"/>
                  </a:lnTo>
                  <a:lnTo>
                    <a:pt x="1079" y="184150"/>
                  </a:lnTo>
                  <a:lnTo>
                    <a:pt x="508" y="195579"/>
                  </a:lnTo>
                  <a:lnTo>
                    <a:pt x="381" y="196850"/>
                  </a:lnTo>
                  <a:lnTo>
                    <a:pt x="381" y="201929"/>
                  </a:lnTo>
                  <a:lnTo>
                    <a:pt x="0" y="214629"/>
                  </a:lnTo>
                  <a:lnTo>
                    <a:pt x="0" y="220979"/>
                  </a:lnTo>
                  <a:lnTo>
                    <a:pt x="1143" y="231139"/>
                  </a:lnTo>
                  <a:lnTo>
                    <a:pt x="1143" y="232410"/>
                  </a:lnTo>
                  <a:lnTo>
                    <a:pt x="1905" y="236220"/>
                  </a:lnTo>
                  <a:lnTo>
                    <a:pt x="2032" y="237489"/>
                  </a:lnTo>
                  <a:lnTo>
                    <a:pt x="4571" y="247650"/>
                  </a:lnTo>
                  <a:lnTo>
                    <a:pt x="4953" y="248920"/>
                  </a:lnTo>
                  <a:lnTo>
                    <a:pt x="6450" y="253012"/>
                  </a:lnTo>
                  <a:lnTo>
                    <a:pt x="9525" y="261620"/>
                  </a:lnTo>
                  <a:lnTo>
                    <a:pt x="11684" y="266700"/>
                  </a:lnTo>
                  <a:lnTo>
                    <a:pt x="11811" y="266700"/>
                  </a:lnTo>
                  <a:lnTo>
                    <a:pt x="16129" y="275589"/>
                  </a:lnTo>
                  <a:lnTo>
                    <a:pt x="17018" y="276860"/>
                  </a:lnTo>
                  <a:lnTo>
                    <a:pt x="19558" y="280670"/>
                  </a:lnTo>
                  <a:lnTo>
                    <a:pt x="49784" y="280670"/>
                  </a:lnTo>
                  <a:lnTo>
                    <a:pt x="48514" y="279400"/>
                  </a:lnTo>
                  <a:lnTo>
                    <a:pt x="47879" y="279400"/>
                  </a:lnTo>
                  <a:lnTo>
                    <a:pt x="44068" y="275589"/>
                  </a:lnTo>
                  <a:lnTo>
                    <a:pt x="42799" y="274320"/>
                  </a:lnTo>
                  <a:lnTo>
                    <a:pt x="41783" y="273050"/>
                  </a:lnTo>
                  <a:lnTo>
                    <a:pt x="42037" y="273050"/>
                  </a:lnTo>
                  <a:lnTo>
                    <a:pt x="38481" y="267970"/>
                  </a:lnTo>
                  <a:lnTo>
                    <a:pt x="35814" y="264160"/>
                  </a:lnTo>
                  <a:lnTo>
                    <a:pt x="36086" y="264160"/>
                  </a:lnTo>
                  <a:lnTo>
                    <a:pt x="32385" y="256539"/>
                  </a:lnTo>
                  <a:lnTo>
                    <a:pt x="31242" y="254000"/>
                  </a:lnTo>
                  <a:lnTo>
                    <a:pt x="31115" y="254000"/>
                  </a:lnTo>
                  <a:lnTo>
                    <a:pt x="30719" y="253012"/>
                  </a:lnTo>
                  <a:lnTo>
                    <a:pt x="30643" y="252729"/>
                  </a:lnTo>
                  <a:lnTo>
                    <a:pt x="27813" y="245110"/>
                  </a:lnTo>
                  <a:lnTo>
                    <a:pt x="26289" y="241300"/>
                  </a:lnTo>
                  <a:lnTo>
                    <a:pt x="26670" y="241300"/>
                  </a:lnTo>
                  <a:lnTo>
                    <a:pt x="24130" y="232410"/>
                  </a:lnTo>
                  <a:lnTo>
                    <a:pt x="24257" y="232410"/>
                  </a:lnTo>
                  <a:lnTo>
                    <a:pt x="23621" y="228600"/>
                  </a:lnTo>
                  <a:lnTo>
                    <a:pt x="22733" y="219710"/>
                  </a:lnTo>
                  <a:lnTo>
                    <a:pt x="22606" y="219710"/>
                  </a:lnTo>
                  <a:lnTo>
                    <a:pt x="22606" y="214629"/>
                  </a:lnTo>
                  <a:lnTo>
                    <a:pt x="22987" y="201929"/>
                  </a:lnTo>
                  <a:lnTo>
                    <a:pt x="22936" y="195579"/>
                  </a:lnTo>
                  <a:lnTo>
                    <a:pt x="23621" y="184150"/>
                  </a:lnTo>
                  <a:lnTo>
                    <a:pt x="23876" y="177800"/>
                  </a:lnTo>
                  <a:lnTo>
                    <a:pt x="24055" y="177800"/>
                  </a:lnTo>
                  <a:lnTo>
                    <a:pt x="26035" y="163829"/>
                  </a:lnTo>
                  <a:lnTo>
                    <a:pt x="26289" y="161289"/>
                  </a:lnTo>
                  <a:lnTo>
                    <a:pt x="3810" y="161289"/>
                  </a:lnTo>
                  <a:lnTo>
                    <a:pt x="3810" y="160020"/>
                  </a:lnTo>
                  <a:close/>
                </a:path>
                <a:path w="125094" h="330200">
                  <a:moveTo>
                    <a:pt x="47244" y="278129"/>
                  </a:moveTo>
                  <a:lnTo>
                    <a:pt x="47879" y="279400"/>
                  </a:lnTo>
                  <a:lnTo>
                    <a:pt x="48514" y="279400"/>
                  </a:lnTo>
                  <a:lnTo>
                    <a:pt x="47244" y="278129"/>
                  </a:lnTo>
                  <a:close/>
                </a:path>
                <a:path w="125094" h="330200">
                  <a:moveTo>
                    <a:pt x="42799" y="274320"/>
                  </a:moveTo>
                  <a:lnTo>
                    <a:pt x="43942" y="275589"/>
                  </a:lnTo>
                  <a:lnTo>
                    <a:pt x="43222" y="274743"/>
                  </a:lnTo>
                  <a:lnTo>
                    <a:pt x="42799" y="274320"/>
                  </a:lnTo>
                  <a:close/>
                </a:path>
                <a:path w="125094" h="330200">
                  <a:moveTo>
                    <a:pt x="43222" y="274743"/>
                  </a:moveTo>
                  <a:lnTo>
                    <a:pt x="43942" y="275589"/>
                  </a:lnTo>
                  <a:lnTo>
                    <a:pt x="43222" y="274743"/>
                  </a:lnTo>
                  <a:close/>
                </a:path>
                <a:path w="125094" h="330200">
                  <a:moveTo>
                    <a:pt x="42862" y="274320"/>
                  </a:moveTo>
                  <a:lnTo>
                    <a:pt x="43222" y="274743"/>
                  </a:lnTo>
                  <a:lnTo>
                    <a:pt x="42862" y="274320"/>
                  </a:lnTo>
                  <a:close/>
                </a:path>
                <a:path w="125094" h="330200">
                  <a:moveTo>
                    <a:pt x="36086" y="264160"/>
                  </a:moveTo>
                  <a:lnTo>
                    <a:pt x="35814" y="264160"/>
                  </a:lnTo>
                  <a:lnTo>
                    <a:pt x="36703" y="265429"/>
                  </a:lnTo>
                  <a:lnTo>
                    <a:pt x="36086" y="264160"/>
                  </a:lnTo>
                  <a:close/>
                </a:path>
                <a:path w="125094" h="330200">
                  <a:moveTo>
                    <a:pt x="30607" y="252729"/>
                  </a:moveTo>
                  <a:lnTo>
                    <a:pt x="31115" y="254000"/>
                  </a:lnTo>
                  <a:lnTo>
                    <a:pt x="30748" y="253012"/>
                  </a:lnTo>
                  <a:lnTo>
                    <a:pt x="30607" y="252729"/>
                  </a:lnTo>
                  <a:close/>
                </a:path>
                <a:path w="125094" h="330200">
                  <a:moveTo>
                    <a:pt x="30748" y="253012"/>
                  </a:moveTo>
                  <a:lnTo>
                    <a:pt x="31115" y="254000"/>
                  </a:lnTo>
                  <a:lnTo>
                    <a:pt x="31242" y="254000"/>
                  </a:lnTo>
                  <a:lnTo>
                    <a:pt x="30748" y="253012"/>
                  </a:lnTo>
                  <a:close/>
                </a:path>
                <a:path w="125094" h="330200">
                  <a:moveTo>
                    <a:pt x="30643" y="252729"/>
                  </a:moveTo>
                  <a:lnTo>
                    <a:pt x="30748" y="253012"/>
                  </a:lnTo>
                  <a:lnTo>
                    <a:pt x="30643" y="252729"/>
                  </a:lnTo>
                  <a:close/>
                </a:path>
                <a:path w="125094" h="330200">
                  <a:moveTo>
                    <a:pt x="22606" y="218439"/>
                  </a:moveTo>
                  <a:lnTo>
                    <a:pt x="22606" y="219710"/>
                  </a:lnTo>
                  <a:lnTo>
                    <a:pt x="22733" y="219710"/>
                  </a:lnTo>
                  <a:lnTo>
                    <a:pt x="22606" y="218439"/>
                  </a:lnTo>
                  <a:close/>
                </a:path>
                <a:path w="125094" h="330200">
                  <a:moveTo>
                    <a:pt x="24055" y="177800"/>
                  </a:moveTo>
                  <a:lnTo>
                    <a:pt x="23876" y="177800"/>
                  </a:lnTo>
                  <a:lnTo>
                    <a:pt x="23876" y="179070"/>
                  </a:lnTo>
                  <a:lnTo>
                    <a:pt x="24055" y="177800"/>
                  </a:lnTo>
                  <a:close/>
                </a:path>
                <a:path w="125094" h="330200">
                  <a:moveTo>
                    <a:pt x="97282" y="19050"/>
                  </a:moveTo>
                  <a:lnTo>
                    <a:pt x="61214" y="19050"/>
                  </a:lnTo>
                  <a:lnTo>
                    <a:pt x="58546" y="21589"/>
                  </a:lnTo>
                  <a:lnTo>
                    <a:pt x="52451" y="29210"/>
                  </a:lnTo>
                  <a:lnTo>
                    <a:pt x="52070" y="29210"/>
                  </a:lnTo>
                  <a:lnTo>
                    <a:pt x="49911" y="31750"/>
                  </a:lnTo>
                  <a:lnTo>
                    <a:pt x="45085" y="40639"/>
                  </a:lnTo>
                  <a:lnTo>
                    <a:pt x="43180" y="43179"/>
                  </a:lnTo>
                  <a:lnTo>
                    <a:pt x="38862" y="50800"/>
                  </a:lnTo>
                  <a:lnTo>
                    <a:pt x="38100" y="52070"/>
                  </a:lnTo>
                  <a:lnTo>
                    <a:pt x="36576" y="55879"/>
                  </a:lnTo>
                  <a:lnTo>
                    <a:pt x="36957" y="55879"/>
                  </a:lnTo>
                  <a:lnTo>
                    <a:pt x="32131" y="66039"/>
                  </a:lnTo>
                  <a:lnTo>
                    <a:pt x="29845" y="71120"/>
                  </a:lnTo>
                  <a:lnTo>
                    <a:pt x="29591" y="71120"/>
                  </a:lnTo>
                  <a:lnTo>
                    <a:pt x="24511" y="85089"/>
                  </a:lnTo>
                  <a:lnTo>
                    <a:pt x="24638" y="85089"/>
                  </a:lnTo>
                  <a:lnTo>
                    <a:pt x="22479" y="90170"/>
                  </a:lnTo>
                  <a:lnTo>
                    <a:pt x="22225" y="90170"/>
                  </a:lnTo>
                  <a:lnTo>
                    <a:pt x="17526" y="104139"/>
                  </a:lnTo>
                  <a:lnTo>
                    <a:pt x="15621" y="109220"/>
                  </a:lnTo>
                  <a:lnTo>
                    <a:pt x="11938" y="120650"/>
                  </a:lnTo>
                  <a:lnTo>
                    <a:pt x="11811" y="120650"/>
                  </a:lnTo>
                  <a:lnTo>
                    <a:pt x="10414" y="125729"/>
                  </a:lnTo>
                  <a:lnTo>
                    <a:pt x="10287" y="125729"/>
                  </a:lnTo>
                  <a:lnTo>
                    <a:pt x="7493" y="137160"/>
                  </a:lnTo>
                  <a:lnTo>
                    <a:pt x="6731" y="142239"/>
                  </a:lnTo>
                  <a:lnTo>
                    <a:pt x="6858" y="142239"/>
                  </a:lnTo>
                  <a:lnTo>
                    <a:pt x="4699" y="153670"/>
                  </a:lnTo>
                  <a:lnTo>
                    <a:pt x="4571" y="154939"/>
                  </a:lnTo>
                  <a:lnTo>
                    <a:pt x="3810" y="161289"/>
                  </a:lnTo>
                  <a:lnTo>
                    <a:pt x="26289" y="161289"/>
                  </a:lnTo>
                  <a:lnTo>
                    <a:pt x="26670" y="157479"/>
                  </a:lnTo>
                  <a:lnTo>
                    <a:pt x="28829" y="146050"/>
                  </a:lnTo>
                  <a:lnTo>
                    <a:pt x="28829" y="144779"/>
                  </a:lnTo>
                  <a:lnTo>
                    <a:pt x="29464" y="139700"/>
                  </a:lnTo>
                  <a:lnTo>
                    <a:pt x="29683" y="139700"/>
                  </a:lnTo>
                  <a:lnTo>
                    <a:pt x="33146" y="127000"/>
                  </a:lnTo>
                  <a:lnTo>
                    <a:pt x="36576" y="115570"/>
                  </a:lnTo>
                  <a:lnTo>
                    <a:pt x="36449" y="115570"/>
                  </a:lnTo>
                  <a:lnTo>
                    <a:pt x="38227" y="110489"/>
                  </a:lnTo>
                  <a:lnTo>
                    <a:pt x="38654" y="110489"/>
                  </a:lnTo>
                  <a:lnTo>
                    <a:pt x="42926" y="97789"/>
                  </a:lnTo>
                  <a:lnTo>
                    <a:pt x="42799" y="97789"/>
                  </a:lnTo>
                  <a:lnTo>
                    <a:pt x="44831" y="92710"/>
                  </a:lnTo>
                  <a:lnTo>
                    <a:pt x="44958" y="92710"/>
                  </a:lnTo>
                  <a:lnTo>
                    <a:pt x="49911" y="78739"/>
                  </a:lnTo>
                  <a:lnTo>
                    <a:pt x="49784" y="78739"/>
                  </a:lnTo>
                  <a:lnTo>
                    <a:pt x="51943" y="73660"/>
                  </a:lnTo>
                  <a:lnTo>
                    <a:pt x="52149" y="73660"/>
                  </a:lnTo>
                  <a:lnTo>
                    <a:pt x="56261" y="64770"/>
                  </a:lnTo>
                  <a:lnTo>
                    <a:pt x="56769" y="63500"/>
                  </a:lnTo>
                  <a:lnTo>
                    <a:pt x="58166" y="59689"/>
                  </a:lnTo>
                  <a:lnTo>
                    <a:pt x="58716" y="59689"/>
                  </a:lnTo>
                  <a:lnTo>
                    <a:pt x="61595" y="54610"/>
                  </a:lnTo>
                  <a:lnTo>
                    <a:pt x="63500" y="50800"/>
                  </a:lnTo>
                  <a:lnTo>
                    <a:pt x="63246" y="50800"/>
                  </a:lnTo>
                  <a:lnTo>
                    <a:pt x="67564" y="43179"/>
                  </a:lnTo>
                  <a:lnTo>
                    <a:pt x="68029" y="43179"/>
                  </a:lnTo>
                  <a:lnTo>
                    <a:pt x="69469" y="40639"/>
                  </a:lnTo>
                  <a:lnTo>
                    <a:pt x="69850" y="40639"/>
                  </a:lnTo>
                  <a:lnTo>
                    <a:pt x="73914" y="35560"/>
                  </a:lnTo>
                  <a:lnTo>
                    <a:pt x="73279" y="35560"/>
                  </a:lnTo>
                  <a:lnTo>
                    <a:pt x="75692" y="33020"/>
                  </a:lnTo>
                  <a:lnTo>
                    <a:pt x="75565" y="33020"/>
                  </a:lnTo>
                  <a:lnTo>
                    <a:pt x="80899" y="27939"/>
                  </a:lnTo>
                  <a:lnTo>
                    <a:pt x="81153" y="27939"/>
                  </a:lnTo>
                  <a:lnTo>
                    <a:pt x="82041" y="26670"/>
                  </a:lnTo>
                  <a:lnTo>
                    <a:pt x="81661" y="26670"/>
                  </a:lnTo>
                  <a:lnTo>
                    <a:pt x="82931" y="25400"/>
                  </a:lnTo>
                  <a:lnTo>
                    <a:pt x="83185" y="25400"/>
                  </a:lnTo>
                  <a:lnTo>
                    <a:pt x="86233" y="22860"/>
                  </a:lnTo>
                  <a:lnTo>
                    <a:pt x="86741" y="22860"/>
                  </a:lnTo>
                  <a:lnTo>
                    <a:pt x="87926" y="22013"/>
                  </a:lnTo>
                  <a:lnTo>
                    <a:pt x="88455" y="21589"/>
                  </a:lnTo>
                  <a:lnTo>
                    <a:pt x="86106" y="21589"/>
                  </a:lnTo>
                  <a:lnTo>
                    <a:pt x="90043" y="20320"/>
                  </a:lnTo>
                  <a:lnTo>
                    <a:pt x="94932" y="20320"/>
                  </a:lnTo>
                  <a:lnTo>
                    <a:pt x="97282" y="19050"/>
                  </a:lnTo>
                  <a:close/>
                </a:path>
                <a:path w="125094" h="330200">
                  <a:moveTo>
                    <a:pt x="29683" y="139700"/>
                  </a:moveTo>
                  <a:lnTo>
                    <a:pt x="29464" y="139700"/>
                  </a:lnTo>
                  <a:lnTo>
                    <a:pt x="29337" y="140970"/>
                  </a:lnTo>
                  <a:lnTo>
                    <a:pt x="29683" y="139700"/>
                  </a:lnTo>
                  <a:close/>
                </a:path>
                <a:path w="125094" h="330200">
                  <a:moveTo>
                    <a:pt x="38654" y="110489"/>
                  </a:moveTo>
                  <a:lnTo>
                    <a:pt x="38227" y="110489"/>
                  </a:lnTo>
                  <a:lnTo>
                    <a:pt x="38227" y="111760"/>
                  </a:lnTo>
                  <a:lnTo>
                    <a:pt x="38654" y="110489"/>
                  </a:lnTo>
                  <a:close/>
                </a:path>
                <a:path w="125094" h="330200">
                  <a:moveTo>
                    <a:pt x="52149" y="73660"/>
                  </a:moveTo>
                  <a:lnTo>
                    <a:pt x="51943" y="73660"/>
                  </a:lnTo>
                  <a:lnTo>
                    <a:pt x="51562" y="74929"/>
                  </a:lnTo>
                  <a:lnTo>
                    <a:pt x="52149" y="73660"/>
                  </a:lnTo>
                  <a:close/>
                </a:path>
                <a:path w="125094" h="330200">
                  <a:moveTo>
                    <a:pt x="58716" y="59689"/>
                  </a:moveTo>
                  <a:lnTo>
                    <a:pt x="58166" y="59689"/>
                  </a:lnTo>
                  <a:lnTo>
                    <a:pt x="57277" y="62229"/>
                  </a:lnTo>
                  <a:lnTo>
                    <a:pt x="58716" y="59689"/>
                  </a:lnTo>
                  <a:close/>
                </a:path>
                <a:path w="125094" h="330200">
                  <a:moveTo>
                    <a:pt x="68029" y="43179"/>
                  </a:moveTo>
                  <a:lnTo>
                    <a:pt x="67564" y="43179"/>
                  </a:lnTo>
                  <a:lnTo>
                    <a:pt x="67310" y="44450"/>
                  </a:lnTo>
                  <a:lnTo>
                    <a:pt x="68029" y="43179"/>
                  </a:lnTo>
                  <a:close/>
                </a:path>
                <a:path w="125094" h="330200">
                  <a:moveTo>
                    <a:pt x="69850" y="40639"/>
                  </a:moveTo>
                  <a:lnTo>
                    <a:pt x="69469" y="40639"/>
                  </a:lnTo>
                  <a:lnTo>
                    <a:pt x="68834" y="41910"/>
                  </a:lnTo>
                  <a:lnTo>
                    <a:pt x="69850" y="40639"/>
                  </a:lnTo>
                  <a:close/>
                </a:path>
                <a:path w="125094" h="330200">
                  <a:moveTo>
                    <a:pt x="82931" y="25400"/>
                  </a:moveTo>
                  <a:lnTo>
                    <a:pt x="81661" y="26670"/>
                  </a:lnTo>
                  <a:lnTo>
                    <a:pt x="82575" y="25908"/>
                  </a:lnTo>
                  <a:lnTo>
                    <a:pt x="82931" y="25400"/>
                  </a:lnTo>
                  <a:close/>
                </a:path>
                <a:path w="125094" h="330200">
                  <a:moveTo>
                    <a:pt x="82575" y="25908"/>
                  </a:moveTo>
                  <a:lnTo>
                    <a:pt x="81661" y="26670"/>
                  </a:lnTo>
                  <a:lnTo>
                    <a:pt x="82041" y="26670"/>
                  </a:lnTo>
                  <a:lnTo>
                    <a:pt x="82575" y="25908"/>
                  </a:lnTo>
                  <a:close/>
                </a:path>
                <a:path w="125094" h="330200">
                  <a:moveTo>
                    <a:pt x="83185" y="25400"/>
                  </a:moveTo>
                  <a:lnTo>
                    <a:pt x="82931" y="25400"/>
                  </a:lnTo>
                  <a:lnTo>
                    <a:pt x="82575" y="25908"/>
                  </a:lnTo>
                  <a:lnTo>
                    <a:pt x="83185" y="25400"/>
                  </a:lnTo>
                  <a:close/>
                </a:path>
                <a:path w="125094" h="330200">
                  <a:moveTo>
                    <a:pt x="88519" y="21589"/>
                  </a:moveTo>
                  <a:lnTo>
                    <a:pt x="87926" y="22013"/>
                  </a:lnTo>
                  <a:lnTo>
                    <a:pt x="86868" y="22860"/>
                  </a:lnTo>
                  <a:lnTo>
                    <a:pt x="88519" y="21589"/>
                  </a:lnTo>
                  <a:close/>
                </a:path>
                <a:path w="125094" h="330200">
                  <a:moveTo>
                    <a:pt x="90043" y="20320"/>
                  </a:moveTo>
                  <a:lnTo>
                    <a:pt x="86106" y="21589"/>
                  </a:lnTo>
                  <a:lnTo>
                    <a:pt x="88455" y="21589"/>
                  </a:lnTo>
                  <a:lnTo>
                    <a:pt x="90043" y="20320"/>
                  </a:lnTo>
                  <a:close/>
                </a:path>
                <a:path w="125094" h="330200">
                  <a:moveTo>
                    <a:pt x="94932" y="20320"/>
                  </a:moveTo>
                  <a:lnTo>
                    <a:pt x="90043" y="20320"/>
                  </a:lnTo>
                  <a:lnTo>
                    <a:pt x="88455" y="21589"/>
                  </a:lnTo>
                  <a:lnTo>
                    <a:pt x="92583" y="21589"/>
                  </a:lnTo>
                  <a:lnTo>
                    <a:pt x="94932" y="20320"/>
                  </a:lnTo>
                  <a:close/>
                </a:path>
                <a:path w="125094" h="330200">
                  <a:moveTo>
                    <a:pt x="88646" y="2539"/>
                  </a:moveTo>
                  <a:lnTo>
                    <a:pt x="82169" y="2539"/>
                  </a:lnTo>
                  <a:lnTo>
                    <a:pt x="80391" y="3810"/>
                  </a:lnTo>
                  <a:lnTo>
                    <a:pt x="76073" y="6350"/>
                  </a:lnTo>
                  <a:lnTo>
                    <a:pt x="74295" y="7620"/>
                  </a:lnTo>
                  <a:lnTo>
                    <a:pt x="74041" y="7620"/>
                  </a:lnTo>
                  <a:lnTo>
                    <a:pt x="69342" y="11429"/>
                  </a:lnTo>
                  <a:lnTo>
                    <a:pt x="68580" y="11429"/>
                  </a:lnTo>
                  <a:lnTo>
                    <a:pt x="66675" y="12700"/>
                  </a:lnTo>
                  <a:lnTo>
                    <a:pt x="60960" y="19050"/>
                  </a:lnTo>
                  <a:lnTo>
                    <a:pt x="98044" y="19050"/>
                  </a:lnTo>
                  <a:lnTo>
                    <a:pt x="100838" y="16510"/>
                  </a:lnTo>
                  <a:lnTo>
                    <a:pt x="102362" y="13970"/>
                  </a:lnTo>
                  <a:lnTo>
                    <a:pt x="104775" y="10160"/>
                  </a:lnTo>
                  <a:lnTo>
                    <a:pt x="104140" y="5079"/>
                  </a:lnTo>
                  <a:lnTo>
                    <a:pt x="86614" y="5079"/>
                  </a:lnTo>
                  <a:lnTo>
                    <a:pt x="88646" y="2539"/>
                  </a:lnTo>
                  <a:close/>
                </a:path>
                <a:path w="125094" h="330200">
                  <a:moveTo>
                    <a:pt x="97028" y="0"/>
                  </a:moveTo>
                  <a:lnTo>
                    <a:pt x="91948" y="0"/>
                  </a:lnTo>
                  <a:lnTo>
                    <a:pt x="88646" y="2539"/>
                  </a:lnTo>
                  <a:lnTo>
                    <a:pt x="86614" y="5079"/>
                  </a:lnTo>
                  <a:lnTo>
                    <a:pt x="89789" y="2539"/>
                  </a:lnTo>
                  <a:lnTo>
                    <a:pt x="100584" y="2539"/>
                  </a:lnTo>
                  <a:lnTo>
                    <a:pt x="97028" y="0"/>
                  </a:lnTo>
                  <a:close/>
                </a:path>
                <a:path w="125094" h="330200">
                  <a:moveTo>
                    <a:pt x="100584" y="2539"/>
                  </a:moveTo>
                  <a:lnTo>
                    <a:pt x="89789" y="2539"/>
                  </a:lnTo>
                  <a:lnTo>
                    <a:pt x="86614" y="5079"/>
                  </a:lnTo>
                  <a:lnTo>
                    <a:pt x="104140" y="5079"/>
                  </a:lnTo>
                  <a:lnTo>
                    <a:pt x="100584" y="2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15007" y="841501"/>
              <a:ext cx="276098" cy="281305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77372" y="762508"/>
              <a:ext cx="314672" cy="40640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0" y="704850"/>
              <a:ext cx="2438400" cy="3857625"/>
            </a:xfrm>
            <a:custGeom>
              <a:avLst/>
              <a:gdLst/>
              <a:ahLst/>
              <a:cxnLst/>
              <a:rect l="l" t="t" r="r" b="b"/>
              <a:pathLst>
                <a:path w="2438400" h="3857625">
                  <a:moveTo>
                    <a:pt x="2438400" y="0"/>
                  </a:moveTo>
                  <a:lnTo>
                    <a:pt x="0" y="0"/>
                  </a:lnTo>
                  <a:lnTo>
                    <a:pt x="0" y="3857625"/>
                  </a:lnTo>
                  <a:lnTo>
                    <a:pt x="2438400" y="3857625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26176" y="1932939"/>
              <a:ext cx="1079753" cy="24980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90846" y="3849370"/>
              <a:ext cx="688501" cy="19603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67832" y="3806697"/>
              <a:ext cx="723010" cy="211810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3371850" y="2695575"/>
              <a:ext cx="1322070" cy="114300"/>
            </a:xfrm>
            <a:custGeom>
              <a:avLst/>
              <a:gdLst/>
              <a:ahLst/>
              <a:cxnLst/>
              <a:rect l="l" t="t" r="r" b="b"/>
              <a:pathLst>
                <a:path w="1322070" h="114300">
                  <a:moveTo>
                    <a:pt x="1207515" y="0"/>
                  </a:moveTo>
                  <a:lnTo>
                    <a:pt x="1207515" y="114300"/>
                  </a:lnTo>
                  <a:lnTo>
                    <a:pt x="1283715" y="76200"/>
                  </a:lnTo>
                  <a:lnTo>
                    <a:pt x="1226565" y="76200"/>
                  </a:lnTo>
                  <a:lnTo>
                    <a:pt x="1226565" y="38100"/>
                  </a:lnTo>
                  <a:lnTo>
                    <a:pt x="1283715" y="38100"/>
                  </a:lnTo>
                  <a:lnTo>
                    <a:pt x="1207515" y="0"/>
                  </a:lnTo>
                  <a:close/>
                </a:path>
                <a:path w="1322070" h="114300">
                  <a:moveTo>
                    <a:pt x="120751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207515" y="76200"/>
                  </a:lnTo>
                  <a:lnTo>
                    <a:pt x="1207515" y="38100"/>
                  </a:lnTo>
                  <a:close/>
                </a:path>
                <a:path w="1322070" h="114300">
                  <a:moveTo>
                    <a:pt x="1283715" y="38100"/>
                  </a:moveTo>
                  <a:lnTo>
                    <a:pt x="1226565" y="38100"/>
                  </a:lnTo>
                  <a:lnTo>
                    <a:pt x="1226565" y="76200"/>
                  </a:lnTo>
                  <a:lnTo>
                    <a:pt x="1283715" y="76200"/>
                  </a:lnTo>
                  <a:lnTo>
                    <a:pt x="1321815" y="57150"/>
                  </a:lnTo>
                  <a:lnTo>
                    <a:pt x="1283715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14675" y="1581150"/>
              <a:ext cx="180975" cy="1809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29475" y="209550"/>
              <a:ext cx="1657350" cy="120015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90791" y="1490980"/>
              <a:ext cx="1704085" cy="30454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86419" y="1868297"/>
              <a:ext cx="165399" cy="179196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22385" y="1859152"/>
              <a:ext cx="250571" cy="228600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3957573" y="2463800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693" y="0"/>
                  </a:moveTo>
                  <a:lnTo>
                    <a:pt x="85089" y="7493"/>
                  </a:lnTo>
                  <a:lnTo>
                    <a:pt x="105155" y="24892"/>
                  </a:lnTo>
                  <a:lnTo>
                    <a:pt x="0" y="24892"/>
                  </a:lnTo>
                  <a:lnTo>
                    <a:pt x="0" y="36702"/>
                  </a:lnTo>
                  <a:lnTo>
                    <a:pt x="105155" y="36702"/>
                  </a:lnTo>
                  <a:lnTo>
                    <a:pt x="85089" y="54229"/>
                  </a:lnTo>
                  <a:lnTo>
                    <a:pt x="91693" y="61722"/>
                  </a:lnTo>
                  <a:lnTo>
                    <a:pt x="123316" y="34417"/>
                  </a:lnTo>
                  <a:lnTo>
                    <a:pt x="123316" y="27177"/>
                  </a:lnTo>
                  <a:lnTo>
                    <a:pt x="9169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3949065" y="2400871"/>
            <a:ext cx="1511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5618479" y="2383091"/>
            <a:ext cx="1511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800100" y="704850"/>
            <a:ext cx="4772025" cy="1924050"/>
            <a:chOff x="800100" y="704850"/>
            <a:chExt cx="4772025" cy="1924050"/>
          </a:xfrm>
        </p:grpSpPr>
        <p:pic>
          <p:nvPicPr>
            <p:cNvPr id="48" name="object 4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0100" y="704850"/>
              <a:ext cx="171450" cy="17145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86100" y="1628775"/>
              <a:ext cx="171450" cy="180975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05225" y="2447925"/>
              <a:ext cx="180975" cy="180975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00675" y="2381250"/>
              <a:ext cx="171450" cy="180975"/>
            </a:xfrm>
            <a:prstGeom prst="rect">
              <a:avLst/>
            </a:prstGeom>
          </p:spPr>
        </p:pic>
      </p:grpSp>
      <p:sp>
        <p:nvSpPr>
          <p:cNvPr id="52" name="object 5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7910" y="1171193"/>
            <a:ext cx="3002280" cy="8483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90500">
              <a:lnSpc>
                <a:spcPct val="100000"/>
              </a:lnSpc>
              <a:spcBef>
                <a:spcPts val="105"/>
              </a:spcBef>
            </a:pPr>
            <a:r>
              <a:rPr dirty="0" sz="2700" spc="80">
                <a:solidFill>
                  <a:srgbClr val="8C1515"/>
                </a:solidFill>
                <a:latin typeface="Lucida Sans Unicode"/>
                <a:cs typeface="Lucida Sans Unicode"/>
              </a:rPr>
              <a:t>Evaluating</a:t>
            </a:r>
            <a:r>
              <a:rPr dirty="0" sz="2700" spc="-145">
                <a:solidFill>
                  <a:srgbClr val="8C1515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20">
                <a:solidFill>
                  <a:srgbClr val="8C1515"/>
                </a:solidFill>
                <a:latin typeface="Lucida Sans Unicode"/>
                <a:cs typeface="Lucida Sans Unicode"/>
              </a:rPr>
              <a:t>and </a:t>
            </a:r>
            <a:r>
              <a:rPr dirty="0" sz="2700" spc="75">
                <a:solidFill>
                  <a:srgbClr val="8C1515"/>
                </a:solidFill>
                <a:latin typeface="Lucida Sans Unicode"/>
                <a:cs typeface="Lucida Sans Unicode"/>
              </a:rPr>
              <a:t>choosing</a:t>
            </a:r>
            <a:r>
              <a:rPr dirty="0" sz="2700" spc="-145">
                <a:solidFill>
                  <a:srgbClr val="8C1515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80">
                <a:solidFill>
                  <a:srgbClr val="8C1515"/>
                </a:solidFill>
                <a:latin typeface="Lucida Sans Unicode"/>
                <a:cs typeface="Lucida Sans Unicode"/>
              </a:rPr>
              <a:t>models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58292" rIns="0" bIns="0" rtlCol="0" vert="horz">
            <a:spAutoFit/>
          </a:bodyPr>
          <a:lstStyle/>
          <a:p>
            <a:pPr marL="221615">
              <a:lnSpc>
                <a:spcPct val="100000"/>
              </a:lnSpc>
              <a:spcBef>
                <a:spcPts val="130"/>
              </a:spcBef>
            </a:pPr>
            <a:r>
              <a:rPr dirty="0" sz="3950" spc="245" b="1">
                <a:solidFill>
                  <a:srgbClr val="585858"/>
                </a:solidFill>
                <a:latin typeface="Trebuchet MS"/>
                <a:cs typeface="Trebuchet MS"/>
              </a:rPr>
              <a:t>Evaluating</a:t>
            </a:r>
            <a:r>
              <a:rPr dirty="0" sz="3950" spc="-22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3950" spc="585" b="1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dirty="0" sz="3950" spc="-21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3950" spc="295" b="1">
                <a:solidFill>
                  <a:srgbClr val="585858"/>
                </a:solidFill>
                <a:latin typeface="Trebuchet MS"/>
                <a:cs typeface="Trebuchet MS"/>
              </a:rPr>
              <a:t>model</a:t>
            </a:r>
            <a:endParaRPr sz="3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1495425">
              <a:lnSpc>
                <a:spcPct val="100000"/>
              </a:lnSpc>
              <a:spcBef>
                <a:spcPts val="105"/>
              </a:spcBef>
            </a:pPr>
            <a:r>
              <a:rPr dirty="0"/>
              <a:t>Evaluating</a:t>
            </a:r>
            <a:r>
              <a:rPr dirty="0" spc="-50"/>
              <a:t> </a:t>
            </a:r>
            <a:r>
              <a:rPr dirty="0"/>
              <a:t>your</a:t>
            </a:r>
            <a:r>
              <a:rPr dirty="0" spc="-75"/>
              <a:t> </a:t>
            </a:r>
            <a:r>
              <a:rPr dirty="0" spc="-10"/>
              <a:t>model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99641" y="2657157"/>
            <a:ext cx="41211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Verdana"/>
                <a:cs typeface="Verdana"/>
              </a:rPr>
              <a:t>size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86628" y="1675908"/>
            <a:ext cx="269240" cy="516255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Verdana"/>
                <a:cs typeface="Verdana"/>
              </a:rPr>
              <a:t>price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130" y="3298444"/>
            <a:ext cx="4607483" cy="94100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76225" y="3486467"/>
            <a:ext cx="4940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52">
                <a:latin typeface="Cambria Math"/>
                <a:cs typeface="Cambria Math"/>
              </a:rPr>
              <a:t>𝑓</a:t>
            </a:r>
            <a:r>
              <a:rPr dirty="0" sz="1350" spc="35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00417" y="3438842"/>
            <a:ext cx="34321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95275" algn="l"/>
              </a:tabLst>
            </a:pPr>
            <a:r>
              <a:rPr dirty="0" sz="1800" spc="-50">
                <a:latin typeface="Cambria Math"/>
                <a:cs typeface="Cambria Math"/>
              </a:rPr>
              <a:t>x</a:t>
            </a:r>
            <a:r>
              <a:rPr dirty="0" sz="1800">
                <a:latin typeface="Cambria Math"/>
                <a:cs typeface="Cambria Math"/>
              </a:rPr>
              <a:t>	=</a:t>
            </a:r>
            <a:r>
              <a:rPr dirty="0" sz="1800" spc="14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38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-1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29">
                <a:latin typeface="Cambria Math"/>
                <a:cs typeface="Cambria Math"/>
              </a:rPr>
              <a:t> </a:t>
            </a:r>
            <a:r>
              <a:rPr dirty="0" baseline="28806" sz="2025">
                <a:latin typeface="Cambria Math"/>
                <a:cs typeface="Cambria Math"/>
              </a:rPr>
              <a:t>2</a:t>
            </a:r>
            <a:r>
              <a:rPr dirty="0" baseline="28806" sz="2025" spc="187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-1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⋯</a:t>
            </a:r>
            <a:r>
              <a:rPr dirty="0" sz="1800" spc="-6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-2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𝑛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25">
                <a:latin typeface="Cambria Math"/>
                <a:cs typeface="Cambria Math"/>
              </a:rPr>
              <a:t> </a:t>
            </a:r>
            <a:r>
              <a:rPr dirty="0" baseline="28806" sz="2025" spc="150">
                <a:latin typeface="Cambria Math"/>
                <a:cs typeface="Cambria Math"/>
              </a:rPr>
              <a:t>𝑛</a:t>
            </a:r>
            <a:r>
              <a:rPr dirty="0" baseline="28806" sz="2025" spc="157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-1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330953" y="1119886"/>
            <a:ext cx="4209415" cy="9455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Model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fits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training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data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well </a:t>
            </a:r>
            <a:r>
              <a:rPr dirty="0" sz="2000">
                <a:latin typeface="Verdana"/>
                <a:cs typeface="Verdana"/>
              </a:rPr>
              <a:t>but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will</a:t>
            </a:r>
            <a:r>
              <a:rPr dirty="0" sz="2000" spc="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fail</a:t>
            </a:r>
            <a:r>
              <a:rPr dirty="0" sz="2000" spc="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generalize</a:t>
            </a:r>
            <a:r>
              <a:rPr dirty="0" sz="2000" spc="-9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new </a:t>
            </a:r>
            <a:r>
              <a:rPr dirty="0" sz="2000">
                <a:latin typeface="Verdana"/>
                <a:cs typeface="Verdana"/>
              </a:rPr>
              <a:t>examples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not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</a:t>
            </a:r>
            <a:r>
              <a:rPr dirty="0" sz="2000" spc="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9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training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set.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0263" y="1133475"/>
            <a:ext cx="2196543" cy="1620012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861559" y="2574544"/>
            <a:ext cx="2725420" cy="9461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-16666" sz="2250">
                <a:latin typeface="Cambria Math"/>
                <a:cs typeface="Cambria Math"/>
              </a:rPr>
              <a:t>1</a:t>
            </a:r>
            <a:r>
              <a:rPr dirty="0" sz="2000">
                <a:latin typeface="Verdana"/>
                <a:cs typeface="Verdana"/>
              </a:rPr>
              <a:t>=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size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</a:t>
            </a:r>
            <a:r>
              <a:rPr dirty="0" sz="2000" spc="3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feet</a:t>
            </a:r>
            <a:r>
              <a:rPr dirty="0" baseline="24691" sz="2025" spc="-15">
                <a:latin typeface="Cambria Math"/>
                <a:cs typeface="Cambria Math"/>
              </a:rPr>
              <a:t>2</a:t>
            </a:r>
            <a:endParaRPr baseline="24691" sz="2025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-16666" sz="2250">
                <a:latin typeface="Cambria Math"/>
                <a:cs typeface="Cambria Math"/>
              </a:rPr>
              <a:t>2</a:t>
            </a:r>
            <a:r>
              <a:rPr dirty="0" sz="2000">
                <a:latin typeface="Verdana"/>
                <a:cs typeface="Verdana"/>
              </a:rPr>
              <a:t>=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no.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bedrooms</a:t>
            </a:r>
            <a:endParaRPr sz="20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-16666" sz="2250">
                <a:latin typeface="Cambria Math"/>
                <a:cs typeface="Cambria Math"/>
              </a:rPr>
              <a:t>3</a:t>
            </a:r>
            <a:r>
              <a:rPr dirty="0" sz="2000">
                <a:latin typeface="Verdana"/>
                <a:cs typeface="Verdana"/>
              </a:rPr>
              <a:t>=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no.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floors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020564" y="3614991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latin typeface="Cambria Math"/>
                <a:cs typeface="Cambria Math"/>
              </a:rPr>
              <a:t>4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86959" y="3490595"/>
            <a:ext cx="327532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sz="2000" spc="430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=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age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home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years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691894" y="2936748"/>
            <a:ext cx="458470" cy="83820"/>
          </a:xfrm>
          <a:custGeom>
            <a:avLst/>
            <a:gdLst/>
            <a:ahLst/>
            <a:cxnLst/>
            <a:rect l="l" t="t" r="r" b="b"/>
            <a:pathLst>
              <a:path w="458469" h="83819">
                <a:moveTo>
                  <a:pt x="9906" y="56514"/>
                </a:moveTo>
                <a:lnTo>
                  <a:pt x="5461" y="59816"/>
                </a:lnTo>
                <a:lnTo>
                  <a:pt x="888" y="63118"/>
                </a:lnTo>
                <a:lnTo>
                  <a:pt x="0" y="69468"/>
                </a:lnTo>
                <a:lnTo>
                  <a:pt x="3429" y="73913"/>
                </a:lnTo>
                <a:lnTo>
                  <a:pt x="4444" y="75437"/>
                </a:lnTo>
                <a:lnTo>
                  <a:pt x="6476" y="77469"/>
                </a:lnTo>
                <a:lnTo>
                  <a:pt x="10922" y="80771"/>
                </a:lnTo>
                <a:lnTo>
                  <a:pt x="13207" y="82422"/>
                </a:lnTo>
                <a:lnTo>
                  <a:pt x="15875" y="83312"/>
                </a:lnTo>
                <a:lnTo>
                  <a:pt x="39497" y="83312"/>
                </a:lnTo>
                <a:lnTo>
                  <a:pt x="41275" y="83184"/>
                </a:lnTo>
                <a:lnTo>
                  <a:pt x="54229" y="81406"/>
                </a:lnTo>
                <a:lnTo>
                  <a:pt x="54610" y="81406"/>
                </a:lnTo>
                <a:lnTo>
                  <a:pt x="69329" y="78993"/>
                </a:lnTo>
                <a:lnTo>
                  <a:pt x="69087" y="78993"/>
                </a:lnTo>
                <a:lnTo>
                  <a:pt x="70104" y="78866"/>
                </a:lnTo>
                <a:lnTo>
                  <a:pt x="70472" y="78866"/>
                </a:lnTo>
                <a:lnTo>
                  <a:pt x="82931" y="77724"/>
                </a:lnTo>
                <a:lnTo>
                  <a:pt x="84962" y="77343"/>
                </a:lnTo>
                <a:lnTo>
                  <a:pt x="101637" y="73406"/>
                </a:lnTo>
                <a:lnTo>
                  <a:pt x="103250" y="73025"/>
                </a:lnTo>
                <a:lnTo>
                  <a:pt x="104851" y="73025"/>
                </a:lnTo>
                <a:lnTo>
                  <a:pt x="117856" y="71500"/>
                </a:lnTo>
                <a:lnTo>
                  <a:pt x="120395" y="71119"/>
                </a:lnTo>
                <a:lnTo>
                  <a:pt x="134781" y="66928"/>
                </a:lnTo>
                <a:lnTo>
                  <a:pt x="134112" y="66928"/>
                </a:lnTo>
                <a:lnTo>
                  <a:pt x="136525" y="66420"/>
                </a:lnTo>
                <a:lnTo>
                  <a:pt x="138594" y="66420"/>
                </a:lnTo>
                <a:lnTo>
                  <a:pt x="153162" y="64769"/>
                </a:lnTo>
                <a:lnTo>
                  <a:pt x="156591" y="64007"/>
                </a:lnTo>
                <a:lnTo>
                  <a:pt x="158921" y="63245"/>
                </a:lnTo>
                <a:lnTo>
                  <a:pt x="20574" y="63245"/>
                </a:lnTo>
                <a:lnTo>
                  <a:pt x="9651" y="59689"/>
                </a:lnTo>
                <a:lnTo>
                  <a:pt x="14858" y="58038"/>
                </a:lnTo>
                <a:lnTo>
                  <a:pt x="16559" y="57812"/>
                </a:lnTo>
                <a:lnTo>
                  <a:pt x="16256" y="57403"/>
                </a:lnTo>
                <a:lnTo>
                  <a:pt x="9906" y="56514"/>
                </a:lnTo>
                <a:close/>
              </a:path>
              <a:path w="458469" h="83819">
                <a:moveTo>
                  <a:pt x="70104" y="78866"/>
                </a:moveTo>
                <a:lnTo>
                  <a:pt x="69087" y="78993"/>
                </a:lnTo>
                <a:lnTo>
                  <a:pt x="69635" y="78943"/>
                </a:lnTo>
                <a:lnTo>
                  <a:pt x="70104" y="78866"/>
                </a:lnTo>
                <a:close/>
              </a:path>
              <a:path w="458469" h="83819">
                <a:moveTo>
                  <a:pt x="69635" y="78943"/>
                </a:moveTo>
                <a:lnTo>
                  <a:pt x="69087" y="78993"/>
                </a:lnTo>
                <a:lnTo>
                  <a:pt x="69329" y="78993"/>
                </a:lnTo>
                <a:lnTo>
                  <a:pt x="69635" y="78943"/>
                </a:lnTo>
                <a:close/>
              </a:path>
              <a:path w="458469" h="83819">
                <a:moveTo>
                  <a:pt x="70472" y="78866"/>
                </a:moveTo>
                <a:lnTo>
                  <a:pt x="70104" y="78866"/>
                </a:lnTo>
                <a:lnTo>
                  <a:pt x="69635" y="78943"/>
                </a:lnTo>
                <a:lnTo>
                  <a:pt x="70472" y="78866"/>
                </a:lnTo>
                <a:close/>
              </a:path>
              <a:path w="458469" h="83819">
                <a:moveTo>
                  <a:pt x="104851" y="73025"/>
                </a:moveTo>
                <a:lnTo>
                  <a:pt x="103250" y="73025"/>
                </a:lnTo>
                <a:lnTo>
                  <a:pt x="101674" y="73397"/>
                </a:lnTo>
                <a:lnTo>
                  <a:pt x="104851" y="73025"/>
                </a:lnTo>
                <a:close/>
              </a:path>
              <a:path w="458469" h="83819">
                <a:moveTo>
                  <a:pt x="136525" y="66420"/>
                </a:moveTo>
                <a:lnTo>
                  <a:pt x="134112" y="66928"/>
                </a:lnTo>
                <a:lnTo>
                  <a:pt x="135207" y="66804"/>
                </a:lnTo>
                <a:lnTo>
                  <a:pt x="136525" y="66420"/>
                </a:lnTo>
                <a:close/>
              </a:path>
              <a:path w="458469" h="83819">
                <a:moveTo>
                  <a:pt x="135207" y="66804"/>
                </a:moveTo>
                <a:lnTo>
                  <a:pt x="134112" y="66928"/>
                </a:lnTo>
                <a:lnTo>
                  <a:pt x="134781" y="66928"/>
                </a:lnTo>
                <a:lnTo>
                  <a:pt x="135207" y="66804"/>
                </a:lnTo>
                <a:close/>
              </a:path>
              <a:path w="458469" h="83819">
                <a:moveTo>
                  <a:pt x="138594" y="66420"/>
                </a:moveTo>
                <a:lnTo>
                  <a:pt x="136525" y="66420"/>
                </a:lnTo>
                <a:lnTo>
                  <a:pt x="135207" y="66804"/>
                </a:lnTo>
                <a:lnTo>
                  <a:pt x="138594" y="66420"/>
                </a:lnTo>
                <a:close/>
              </a:path>
              <a:path w="458469" h="83819">
                <a:moveTo>
                  <a:pt x="16559" y="57812"/>
                </a:moveTo>
                <a:lnTo>
                  <a:pt x="14858" y="58038"/>
                </a:lnTo>
                <a:lnTo>
                  <a:pt x="9651" y="59689"/>
                </a:lnTo>
                <a:lnTo>
                  <a:pt x="20574" y="63245"/>
                </a:lnTo>
                <a:lnTo>
                  <a:pt x="16559" y="57812"/>
                </a:lnTo>
                <a:close/>
              </a:path>
              <a:path w="458469" h="83819">
                <a:moveTo>
                  <a:pt x="38644" y="57531"/>
                </a:moveTo>
                <a:lnTo>
                  <a:pt x="18668" y="57531"/>
                </a:lnTo>
                <a:lnTo>
                  <a:pt x="16559" y="57812"/>
                </a:lnTo>
                <a:lnTo>
                  <a:pt x="20574" y="63245"/>
                </a:lnTo>
                <a:lnTo>
                  <a:pt x="158921" y="63245"/>
                </a:lnTo>
                <a:lnTo>
                  <a:pt x="168245" y="60197"/>
                </a:lnTo>
                <a:lnTo>
                  <a:pt x="167639" y="60197"/>
                </a:lnTo>
                <a:lnTo>
                  <a:pt x="169799" y="59689"/>
                </a:lnTo>
                <a:lnTo>
                  <a:pt x="170503" y="59689"/>
                </a:lnTo>
                <a:lnTo>
                  <a:pt x="181956" y="57657"/>
                </a:lnTo>
                <a:lnTo>
                  <a:pt x="37718" y="57657"/>
                </a:lnTo>
                <a:lnTo>
                  <a:pt x="38644" y="57531"/>
                </a:lnTo>
                <a:close/>
              </a:path>
              <a:path w="458469" h="83819">
                <a:moveTo>
                  <a:pt x="169799" y="59689"/>
                </a:moveTo>
                <a:lnTo>
                  <a:pt x="167639" y="60197"/>
                </a:lnTo>
                <a:lnTo>
                  <a:pt x="168963" y="59963"/>
                </a:lnTo>
                <a:lnTo>
                  <a:pt x="169799" y="59689"/>
                </a:lnTo>
                <a:close/>
              </a:path>
              <a:path w="458469" h="83819">
                <a:moveTo>
                  <a:pt x="168963" y="59963"/>
                </a:moveTo>
                <a:lnTo>
                  <a:pt x="167639" y="60197"/>
                </a:lnTo>
                <a:lnTo>
                  <a:pt x="168245" y="60197"/>
                </a:lnTo>
                <a:lnTo>
                  <a:pt x="168963" y="59963"/>
                </a:lnTo>
                <a:close/>
              </a:path>
              <a:path w="458469" h="83819">
                <a:moveTo>
                  <a:pt x="170503" y="59689"/>
                </a:moveTo>
                <a:lnTo>
                  <a:pt x="169799" y="59689"/>
                </a:lnTo>
                <a:lnTo>
                  <a:pt x="168963" y="59963"/>
                </a:lnTo>
                <a:lnTo>
                  <a:pt x="170503" y="59689"/>
                </a:lnTo>
                <a:close/>
              </a:path>
              <a:path w="458469" h="83819">
                <a:moveTo>
                  <a:pt x="65764" y="53364"/>
                </a:moveTo>
                <a:lnTo>
                  <a:pt x="50418" y="55879"/>
                </a:lnTo>
                <a:lnTo>
                  <a:pt x="50673" y="55879"/>
                </a:lnTo>
                <a:lnTo>
                  <a:pt x="37718" y="57657"/>
                </a:lnTo>
                <a:lnTo>
                  <a:pt x="39497" y="57531"/>
                </a:lnTo>
                <a:lnTo>
                  <a:pt x="182672" y="57531"/>
                </a:lnTo>
                <a:lnTo>
                  <a:pt x="183387" y="57403"/>
                </a:lnTo>
                <a:lnTo>
                  <a:pt x="185166" y="57022"/>
                </a:lnTo>
                <a:lnTo>
                  <a:pt x="196438" y="53720"/>
                </a:lnTo>
                <a:lnTo>
                  <a:pt x="64516" y="53720"/>
                </a:lnTo>
                <a:lnTo>
                  <a:pt x="65764" y="53364"/>
                </a:lnTo>
                <a:close/>
              </a:path>
              <a:path w="458469" h="83819">
                <a:moveTo>
                  <a:pt x="182672" y="57531"/>
                </a:moveTo>
                <a:lnTo>
                  <a:pt x="39497" y="57531"/>
                </a:lnTo>
                <a:lnTo>
                  <a:pt x="37718" y="57657"/>
                </a:lnTo>
                <a:lnTo>
                  <a:pt x="181956" y="57657"/>
                </a:lnTo>
                <a:lnTo>
                  <a:pt x="182672" y="57531"/>
                </a:lnTo>
                <a:close/>
              </a:path>
              <a:path w="458469" h="83819">
                <a:moveTo>
                  <a:pt x="65912" y="53339"/>
                </a:moveTo>
                <a:lnTo>
                  <a:pt x="65764" y="53364"/>
                </a:lnTo>
                <a:lnTo>
                  <a:pt x="64516" y="53720"/>
                </a:lnTo>
                <a:lnTo>
                  <a:pt x="65912" y="53339"/>
                </a:lnTo>
                <a:close/>
              </a:path>
              <a:path w="458469" h="83819">
                <a:moveTo>
                  <a:pt x="197738" y="53339"/>
                </a:moveTo>
                <a:lnTo>
                  <a:pt x="65912" y="53339"/>
                </a:lnTo>
                <a:lnTo>
                  <a:pt x="64516" y="53720"/>
                </a:lnTo>
                <a:lnTo>
                  <a:pt x="196214" y="53720"/>
                </a:lnTo>
                <a:lnTo>
                  <a:pt x="197738" y="53339"/>
                </a:lnTo>
                <a:close/>
              </a:path>
              <a:path w="458469" h="83819">
                <a:moveTo>
                  <a:pt x="197738" y="53339"/>
                </a:moveTo>
                <a:lnTo>
                  <a:pt x="196214" y="53720"/>
                </a:lnTo>
                <a:lnTo>
                  <a:pt x="196890" y="53588"/>
                </a:lnTo>
                <a:lnTo>
                  <a:pt x="197738" y="53339"/>
                </a:lnTo>
                <a:close/>
              </a:path>
              <a:path w="458469" h="83819">
                <a:moveTo>
                  <a:pt x="196890" y="53588"/>
                </a:moveTo>
                <a:lnTo>
                  <a:pt x="196214" y="53720"/>
                </a:lnTo>
                <a:lnTo>
                  <a:pt x="196438" y="53720"/>
                </a:lnTo>
                <a:lnTo>
                  <a:pt x="196890" y="53588"/>
                </a:lnTo>
                <a:close/>
              </a:path>
              <a:path w="458469" h="83819">
                <a:moveTo>
                  <a:pt x="198158" y="53339"/>
                </a:moveTo>
                <a:lnTo>
                  <a:pt x="197738" y="53339"/>
                </a:lnTo>
                <a:lnTo>
                  <a:pt x="196890" y="53588"/>
                </a:lnTo>
                <a:lnTo>
                  <a:pt x="198158" y="53339"/>
                </a:lnTo>
                <a:close/>
              </a:path>
              <a:path w="458469" h="83819">
                <a:moveTo>
                  <a:pt x="112433" y="42332"/>
                </a:moveTo>
                <a:lnTo>
                  <a:pt x="97281" y="45338"/>
                </a:lnTo>
                <a:lnTo>
                  <a:pt x="77850" y="49910"/>
                </a:lnTo>
                <a:lnTo>
                  <a:pt x="65764" y="53364"/>
                </a:lnTo>
                <a:lnTo>
                  <a:pt x="65912" y="53339"/>
                </a:lnTo>
                <a:lnTo>
                  <a:pt x="198158" y="53339"/>
                </a:lnTo>
                <a:lnTo>
                  <a:pt x="209169" y="51181"/>
                </a:lnTo>
                <a:lnTo>
                  <a:pt x="209931" y="51053"/>
                </a:lnTo>
                <a:lnTo>
                  <a:pt x="219303" y="48768"/>
                </a:lnTo>
                <a:lnTo>
                  <a:pt x="218820" y="48768"/>
                </a:lnTo>
                <a:lnTo>
                  <a:pt x="220344" y="48513"/>
                </a:lnTo>
                <a:lnTo>
                  <a:pt x="220580" y="48513"/>
                </a:lnTo>
                <a:lnTo>
                  <a:pt x="231139" y="46989"/>
                </a:lnTo>
                <a:lnTo>
                  <a:pt x="231520" y="46989"/>
                </a:lnTo>
                <a:lnTo>
                  <a:pt x="240546" y="45338"/>
                </a:lnTo>
                <a:lnTo>
                  <a:pt x="239522" y="45338"/>
                </a:lnTo>
                <a:lnTo>
                  <a:pt x="241935" y="45084"/>
                </a:lnTo>
                <a:lnTo>
                  <a:pt x="252475" y="45084"/>
                </a:lnTo>
                <a:lnTo>
                  <a:pt x="255524" y="44703"/>
                </a:lnTo>
                <a:lnTo>
                  <a:pt x="264100" y="42925"/>
                </a:lnTo>
                <a:lnTo>
                  <a:pt x="262381" y="42925"/>
                </a:lnTo>
                <a:lnTo>
                  <a:pt x="265938" y="42544"/>
                </a:lnTo>
                <a:lnTo>
                  <a:pt x="278316" y="42544"/>
                </a:lnTo>
                <a:lnTo>
                  <a:pt x="279010" y="42418"/>
                </a:lnTo>
                <a:lnTo>
                  <a:pt x="112141" y="42418"/>
                </a:lnTo>
                <a:lnTo>
                  <a:pt x="112433" y="42332"/>
                </a:lnTo>
                <a:close/>
              </a:path>
              <a:path w="458469" h="83819">
                <a:moveTo>
                  <a:pt x="220344" y="48513"/>
                </a:moveTo>
                <a:lnTo>
                  <a:pt x="218820" y="48768"/>
                </a:lnTo>
                <a:lnTo>
                  <a:pt x="220003" y="48597"/>
                </a:lnTo>
                <a:lnTo>
                  <a:pt x="220344" y="48513"/>
                </a:lnTo>
                <a:close/>
              </a:path>
              <a:path w="458469" h="83819">
                <a:moveTo>
                  <a:pt x="220003" y="48597"/>
                </a:moveTo>
                <a:lnTo>
                  <a:pt x="218820" y="48768"/>
                </a:lnTo>
                <a:lnTo>
                  <a:pt x="219303" y="48768"/>
                </a:lnTo>
                <a:lnTo>
                  <a:pt x="220003" y="48597"/>
                </a:lnTo>
                <a:close/>
              </a:path>
              <a:path w="458469" h="83819">
                <a:moveTo>
                  <a:pt x="220580" y="48513"/>
                </a:moveTo>
                <a:lnTo>
                  <a:pt x="220344" y="48513"/>
                </a:lnTo>
                <a:lnTo>
                  <a:pt x="220003" y="48597"/>
                </a:lnTo>
                <a:lnTo>
                  <a:pt x="220580" y="48513"/>
                </a:lnTo>
                <a:close/>
              </a:path>
              <a:path w="458469" h="83819">
                <a:moveTo>
                  <a:pt x="241935" y="45084"/>
                </a:moveTo>
                <a:lnTo>
                  <a:pt x="239522" y="45338"/>
                </a:lnTo>
                <a:lnTo>
                  <a:pt x="240669" y="45316"/>
                </a:lnTo>
                <a:lnTo>
                  <a:pt x="241935" y="45084"/>
                </a:lnTo>
                <a:close/>
              </a:path>
              <a:path w="458469" h="83819">
                <a:moveTo>
                  <a:pt x="240669" y="45316"/>
                </a:moveTo>
                <a:lnTo>
                  <a:pt x="239522" y="45338"/>
                </a:lnTo>
                <a:lnTo>
                  <a:pt x="240546" y="45338"/>
                </a:lnTo>
                <a:close/>
              </a:path>
              <a:path w="458469" h="83819">
                <a:moveTo>
                  <a:pt x="252475" y="45084"/>
                </a:moveTo>
                <a:lnTo>
                  <a:pt x="241935" y="45084"/>
                </a:lnTo>
                <a:lnTo>
                  <a:pt x="240669" y="45316"/>
                </a:lnTo>
                <a:lnTo>
                  <a:pt x="252475" y="45084"/>
                </a:lnTo>
                <a:close/>
              </a:path>
              <a:path w="458469" h="83819">
                <a:moveTo>
                  <a:pt x="265938" y="42544"/>
                </a:moveTo>
                <a:lnTo>
                  <a:pt x="262381" y="42925"/>
                </a:lnTo>
                <a:lnTo>
                  <a:pt x="264100" y="42925"/>
                </a:lnTo>
                <a:lnTo>
                  <a:pt x="265938" y="42544"/>
                </a:lnTo>
                <a:close/>
              </a:path>
              <a:path w="458469" h="83819">
                <a:moveTo>
                  <a:pt x="278316" y="42544"/>
                </a:moveTo>
                <a:lnTo>
                  <a:pt x="265938" y="42544"/>
                </a:lnTo>
                <a:lnTo>
                  <a:pt x="264100" y="42925"/>
                </a:lnTo>
                <a:lnTo>
                  <a:pt x="274574" y="42925"/>
                </a:lnTo>
                <a:lnTo>
                  <a:pt x="277622" y="42671"/>
                </a:lnTo>
                <a:lnTo>
                  <a:pt x="278316" y="42544"/>
                </a:lnTo>
                <a:close/>
              </a:path>
              <a:path w="458469" h="83819">
                <a:moveTo>
                  <a:pt x="113283" y="42163"/>
                </a:moveTo>
                <a:lnTo>
                  <a:pt x="112433" y="42332"/>
                </a:lnTo>
                <a:lnTo>
                  <a:pt x="112141" y="42418"/>
                </a:lnTo>
                <a:lnTo>
                  <a:pt x="113283" y="42163"/>
                </a:lnTo>
                <a:close/>
              </a:path>
              <a:path w="458469" h="83819">
                <a:moveTo>
                  <a:pt x="280399" y="42163"/>
                </a:moveTo>
                <a:lnTo>
                  <a:pt x="113283" y="42163"/>
                </a:lnTo>
                <a:lnTo>
                  <a:pt x="112141" y="42418"/>
                </a:lnTo>
                <a:lnTo>
                  <a:pt x="279010" y="42418"/>
                </a:lnTo>
                <a:lnTo>
                  <a:pt x="280399" y="42163"/>
                </a:lnTo>
                <a:close/>
              </a:path>
              <a:path w="458469" h="83819">
                <a:moveTo>
                  <a:pt x="127802" y="37855"/>
                </a:moveTo>
                <a:lnTo>
                  <a:pt x="112433" y="42332"/>
                </a:lnTo>
                <a:lnTo>
                  <a:pt x="113283" y="42163"/>
                </a:lnTo>
                <a:lnTo>
                  <a:pt x="280399" y="42163"/>
                </a:lnTo>
                <a:lnTo>
                  <a:pt x="286647" y="41020"/>
                </a:lnTo>
                <a:lnTo>
                  <a:pt x="285623" y="41020"/>
                </a:lnTo>
                <a:lnTo>
                  <a:pt x="288036" y="40766"/>
                </a:lnTo>
                <a:lnTo>
                  <a:pt x="296163" y="40766"/>
                </a:lnTo>
                <a:lnTo>
                  <a:pt x="299338" y="40258"/>
                </a:lnTo>
                <a:lnTo>
                  <a:pt x="306719" y="38607"/>
                </a:lnTo>
                <a:lnTo>
                  <a:pt x="305181" y="38607"/>
                </a:lnTo>
                <a:lnTo>
                  <a:pt x="308038" y="38226"/>
                </a:lnTo>
                <a:lnTo>
                  <a:pt x="126873" y="38226"/>
                </a:lnTo>
                <a:lnTo>
                  <a:pt x="127802" y="37855"/>
                </a:lnTo>
                <a:close/>
              </a:path>
              <a:path w="458469" h="83819">
                <a:moveTo>
                  <a:pt x="288036" y="40766"/>
                </a:moveTo>
                <a:lnTo>
                  <a:pt x="285623" y="41020"/>
                </a:lnTo>
                <a:lnTo>
                  <a:pt x="286802" y="40992"/>
                </a:lnTo>
                <a:lnTo>
                  <a:pt x="288036" y="40766"/>
                </a:lnTo>
                <a:close/>
              </a:path>
              <a:path w="458469" h="83819">
                <a:moveTo>
                  <a:pt x="286802" y="40992"/>
                </a:moveTo>
                <a:lnTo>
                  <a:pt x="285623" y="41020"/>
                </a:lnTo>
                <a:lnTo>
                  <a:pt x="286647" y="41020"/>
                </a:lnTo>
                <a:lnTo>
                  <a:pt x="286802" y="40992"/>
                </a:lnTo>
                <a:close/>
              </a:path>
              <a:path w="458469" h="83819">
                <a:moveTo>
                  <a:pt x="296163" y="40766"/>
                </a:moveTo>
                <a:lnTo>
                  <a:pt x="288036" y="40766"/>
                </a:lnTo>
                <a:lnTo>
                  <a:pt x="286802" y="40992"/>
                </a:lnTo>
                <a:lnTo>
                  <a:pt x="296163" y="40766"/>
                </a:lnTo>
                <a:close/>
              </a:path>
              <a:path w="458469" h="83819">
                <a:moveTo>
                  <a:pt x="308991" y="38100"/>
                </a:moveTo>
                <a:lnTo>
                  <a:pt x="305181" y="38607"/>
                </a:lnTo>
                <a:lnTo>
                  <a:pt x="306719" y="38607"/>
                </a:lnTo>
                <a:lnTo>
                  <a:pt x="308991" y="38100"/>
                </a:lnTo>
                <a:close/>
              </a:path>
              <a:path w="458469" h="83819">
                <a:moveTo>
                  <a:pt x="326724" y="38100"/>
                </a:moveTo>
                <a:lnTo>
                  <a:pt x="308991" y="38100"/>
                </a:lnTo>
                <a:lnTo>
                  <a:pt x="306719" y="38607"/>
                </a:lnTo>
                <a:lnTo>
                  <a:pt x="322833" y="38607"/>
                </a:lnTo>
                <a:lnTo>
                  <a:pt x="326008" y="38226"/>
                </a:lnTo>
                <a:lnTo>
                  <a:pt x="326724" y="38100"/>
                </a:lnTo>
                <a:close/>
              </a:path>
              <a:path w="458469" h="83819">
                <a:moveTo>
                  <a:pt x="128269" y="37718"/>
                </a:moveTo>
                <a:lnTo>
                  <a:pt x="127802" y="37855"/>
                </a:lnTo>
                <a:lnTo>
                  <a:pt x="126873" y="38226"/>
                </a:lnTo>
                <a:lnTo>
                  <a:pt x="128269" y="37718"/>
                </a:lnTo>
                <a:close/>
              </a:path>
              <a:path w="458469" h="83819">
                <a:moveTo>
                  <a:pt x="328872" y="37718"/>
                </a:moveTo>
                <a:lnTo>
                  <a:pt x="128269" y="37718"/>
                </a:lnTo>
                <a:lnTo>
                  <a:pt x="126873" y="38226"/>
                </a:lnTo>
                <a:lnTo>
                  <a:pt x="308038" y="38226"/>
                </a:lnTo>
                <a:lnTo>
                  <a:pt x="308991" y="38100"/>
                </a:lnTo>
                <a:lnTo>
                  <a:pt x="326724" y="38100"/>
                </a:lnTo>
                <a:lnTo>
                  <a:pt x="328872" y="37718"/>
                </a:lnTo>
                <a:close/>
              </a:path>
              <a:path w="458469" h="83819">
                <a:moveTo>
                  <a:pt x="176295" y="23147"/>
                </a:moveTo>
                <a:lnTo>
                  <a:pt x="161289" y="25907"/>
                </a:lnTo>
                <a:lnTo>
                  <a:pt x="159131" y="26415"/>
                </a:lnTo>
                <a:lnTo>
                  <a:pt x="144653" y="31114"/>
                </a:lnTo>
                <a:lnTo>
                  <a:pt x="127802" y="37855"/>
                </a:lnTo>
                <a:lnTo>
                  <a:pt x="128269" y="37718"/>
                </a:lnTo>
                <a:lnTo>
                  <a:pt x="328872" y="37718"/>
                </a:lnTo>
                <a:lnTo>
                  <a:pt x="332451" y="37083"/>
                </a:lnTo>
                <a:lnTo>
                  <a:pt x="331978" y="37083"/>
                </a:lnTo>
                <a:lnTo>
                  <a:pt x="333882" y="36829"/>
                </a:lnTo>
                <a:lnTo>
                  <a:pt x="335364" y="36829"/>
                </a:lnTo>
                <a:lnTo>
                  <a:pt x="342138" y="36321"/>
                </a:lnTo>
                <a:lnTo>
                  <a:pt x="343407" y="36194"/>
                </a:lnTo>
                <a:lnTo>
                  <a:pt x="352297" y="34925"/>
                </a:lnTo>
                <a:lnTo>
                  <a:pt x="350647" y="34925"/>
                </a:lnTo>
                <a:lnTo>
                  <a:pt x="353187" y="34797"/>
                </a:lnTo>
                <a:lnTo>
                  <a:pt x="450344" y="34797"/>
                </a:lnTo>
                <a:lnTo>
                  <a:pt x="458088" y="27177"/>
                </a:lnTo>
                <a:lnTo>
                  <a:pt x="458088" y="23368"/>
                </a:lnTo>
                <a:lnTo>
                  <a:pt x="175513" y="23368"/>
                </a:lnTo>
                <a:lnTo>
                  <a:pt x="176295" y="23147"/>
                </a:lnTo>
                <a:close/>
              </a:path>
              <a:path w="458469" h="83819">
                <a:moveTo>
                  <a:pt x="333882" y="36829"/>
                </a:moveTo>
                <a:lnTo>
                  <a:pt x="331978" y="37083"/>
                </a:lnTo>
                <a:lnTo>
                  <a:pt x="332797" y="37022"/>
                </a:lnTo>
                <a:lnTo>
                  <a:pt x="333882" y="36829"/>
                </a:lnTo>
                <a:close/>
              </a:path>
              <a:path w="458469" h="83819">
                <a:moveTo>
                  <a:pt x="332797" y="37022"/>
                </a:moveTo>
                <a:lnTo>
                  <a:pt x="331978" y="37083"/>
                </a:lnTo>
                <a:lnTo>
                  <a:pt x="332451" y="37083"/>
                </a:lnTo>
                <a:lnTo>
                  <a:pt x="332797" y="37022"/>
                </a:lnTo>
                <a:close/>
              </a:path>
              <a:path w="458469" h="83819">
                <a:moveTo>
                  <a:pt x="335364" y="36829"/>
                </a:moveTo>
                <a:lnTo>
                  <a:pt x="333882" y="36829"/>
                </a:lnTo>
                <a:lnTo>
                  <a:pt x="332797" y="37022"/>
                </a:lnTo>
                <a:lnTo>
                  <a:pt x="335364" y="36829"/>
                </a:lnTo>
                <a:close/>
              </a:path>
              <a:path w="458469" h="83819">
                <a:moveTo>
                  <a:pt x="353187" y="34797"/>
                </a:moveTo>
                <a:lnTo>
                  <a:pt x="350647" y="34925"/>
                </a:lnTo>
                <a:lnTo>
                  <a:pt x="352297" y="34925"/>
                </a:lnTo>
                <a:lnTo>
                  <a:pt x="353187" y="34797"/>
                </a:lnTo>
                <a:close/>
              </a:path>
              <a:path w="458469" h="83819">
                <a:moveTo>
                  <a:pt x="450344" y="34797"/>
                </a:moveTo>
                <a:lnTo>
                  <a:pt x="353187" y="34797"/>
                </a:lnTo>
                <a:lnTo>
                  <a:pt x="352297" y="34925"/>
                </a:lnTo>
                <a:lnTo>
                  <a:pt x="450214" y="34925"/>
                </a:lnTo>
                <a:lnTo>
                  <a:pt x="450344" y="34797"/>
                </a:lnTo>
                <a:close/>
              </a:path>
              <a:path w="458469" h="83819">
                <a:moveTo>
                  <a:pt x="177164" y="22987"/>
                </a:moveTo>
                <a:lnTo>
                  <a:pt x="176295" y="23147"/>
                </a:lnTo>
                <a:lnTo>
                  <a:pt x="175513" y="23368"/>
                </a:lnTo>
                <a:lnTo>
                  <a:pt x="177164" y="22987"/>
                </a:lnTo>
                <a:close/>
              </a:path>
              <a:path w="458469" h="83819">
                <a:moveTo>
                  <a:pt x="458088" y="22987"/>
                </a:moveTo>
                <a:lnTo>
                  <a:pt x="177164" y="22987"/>
                </a:lnTo>
                <a:lnTo>
                  <a:pt x="175513" y="23368"/>
                </a:lnTo>
                <a:lnTo>
                  <a:pt x="458088" y="23368"/>
                </a:lnTo>
                <a:lnTo>
                  <a:pt x="458088" y="22987"/>
                </a:lnTo>
                <a:close/>
              </a:path>
              <a:path w="458469" h="83819">
                <a:moveTo>
                  <a:pt x="458088" y="16890"/>
                </a:moveTo>
                <a:lnTo>
                  <a:pt x="202564" y="16890"/>
                </a:lnTo>
                <a:lnTo>
                  <a:pt x="189611" y="19431"/>
                </a:lnTo>
                <a:lnTo>
                  <a:pt x="188087" y="19812"/>
                </a:lnTo>
                <a:lnTo>
                  <a:pt x="176295" y="23147"/>
                </a:lnTo>
                <a:lnTo>
                  <a:pt x="177164" y="22987"/>
                </a:lnTo>
                <a:lnTo>
                  <a:pt x="458088" y="22987"/>
                </a:lnTo>
                <a:lnTo>
                  <a:pt x="458088" y="16890"/>
                </a:lnTo>
                <a:close/>
              </a:path>
              <a:path w="458469" h="83819">
                <a:moveTo>
                  <a:pt x="226060" y="12445"/>
                </a:moveTo>
                <a:lnTo>
                  <a:pt x="213741" y="14224"/>
                </a:lnTo>
                <a:lnTo>
                  <a:pt x="212217" y="14604"/>
                </a:lnTo>
                <a:lnTo>
                  <a:pt x="201803" y="17018"/>
                </a:lnTo>
                <a:lnTo>
                  <a:pt x="202564" y="16890"/>
                </a:lnTo>
                <a:lnTo>
                  <a:pt x="458088" y="16890"/>
                </a:lnTo>
                <a:lnTo>
                  <a:pt x="458088" y="12572"/>
                </a:lnTo>
                <a:lnTo>
                  <a:pt x="225551" y="12572"/>
                </a:lnTo>
                <a:lnTo>
                  <a:pt x="226060" y="12445"/>
                </a:lnTo>
                <a:close/>
              </a:path>
              <a:path w="458469" h="83819">
                <a:moveTo>
                  <a:pt x="458088" y="10159"/>
                </a:moveTo>
                <a:lnTo>
                  <a:pt x="251460" y="10159"/>
                </a:lnTo>
                <a:lnTo>
                  <a:pt x="248412" y="10413"/>
                </a:lnTo>
                <a:lnTo>
                  <a:pt x="238506" y="10413"/>
                </a:lnTo>
                <a:lnTo>
                  <a:pt x="235966" y="10668"/>
                </a:lnTo>
                <a:lnTo>
                  <a:pt x="225551" y="12572"/>
                </a:lnTo>
                <a:lnTo>
                  <a:pt x="458088" y="12572"/>
                </a:lnTo>
                <a:lnTo>
                  <a:pt x="458088" y="10413"/>
                </a:lnTo>
                <a:lnTo>
                  <a:pt x="248412" y="10413"/>
                </a:lnTo>
                <a:lnTo>
                  <a:pt x="249446" y="10199"/>
                </a:lnTo>
                <a:lnTo>
                  <a:pt x="458088" y="10199"/>
                </a:lnTo>
                <a:close/>
              </a:path>
              <a:path w="458469" h="83819">
                <a:moveTo>
                  <a:pt x="251460" y="10159"/>
                </a:moveTo>
                <a:lnTo>
                  <a:pt x="249446" y="10199"/>
                </a:lnTo>
                <a:lnTo>
                  <a:pt x="248412" y="10413"/>
                </a:lnTo>
                <a:lnTo>
                  <a:pt x="251460" y="10159"/>
                </a:lnTo>
                <a:close/>
              </a:path>
              <a:path w="458469" h="83819">
                <a:moveTo>
                  <a:pt x="273041" y="8000"/>
                </a:moveTo>
                <a:lnTo>
                  <a:pt x="262381" y="8000"/>
                </a:lnTo>
                <a:lnTo>
                  <a:pt x="258825" y="8254"/>
                </a:lnTo>
                <a:lnTo>
                  <a:pt x="249446" y="10199"/>
                </a:lnTo>
                <a:lnTo>
                  <a:pt x="251460" y="10159"/>
                </a:lnTo>
                <a:lnTo>
                  <a:pt x="458088" y="10159"/>
                </a:lnTo>
                <a:lnTo>
                  <a:pt x="458088" y="8254"/>
                </a:lnTo>
                <a:lnTo>
                  <a:pt x="271653" y="8254"/>
                </a:lnTo>
                <a:lnTo>
                  <a:pt x="273041" y="8000"/>
                </a:lnTo>
                <a:close/>
              </a:path>
              <a:path w="458469" h="83819">
                <a:moveTo>
                  <a:pt x="456056" y="5841"/>
                </a:moveTo>
                <a:lnTo>
                  <a:pt x="294894" y="5841"/>
                </a:lnTo>
                <a:lnTo>
                  <a:pt x="291719" y="6222"/>
                </a:lnTo>
                <a:lnTo>
                  <a:pt x="284480" y="6222"/>
                </a:lnTo>
                <a:lnTo>
                  <a:pt x="282067" y="6350"/>
                </a:lnTo>
                <a:lnTo>
                  <a:pt x="271653" y="8254"/>
                </a:lnTo>
                <a:lnTo>
                  <a:pt x="274574" y="8000"/>
                </a:lnTo>
                <a:lnTo>
                  <a:pt x="458088" y="8000"/>
                </a:lnTo>
                <a:lnTo>
                  <a:pt x="456437" y="6222"/>
                </a:lnTo>
                <a:lnTo>
                  <a:pt x="291719" y="6222"/>
                </a:lnTo>
                <a:lnTo>
                  <a:pt x="293156" y="5905"/>
                </a:lnTo>
                <a:lnTo>
                  <a:pt x="456120" y="5905"/>
                </a:lnTo>
                <a:close/>
              </a:path>
              <a:path w="458469" h="83819">
                <a:moveTo>
                  <a:pt x="458088" y="8000"/>
                </a:moveTo>
                <a:lnTo>
                  <a:pt x="274574" y="8000"/>
                </a:lnTo>
                <a:lnTo>
                  <a:pt x="271653" y="8254"/>
                </a:lnTo>
                <a:lnTo>
                  <a:pt x="458088" y="8254"/>
                </a:lnTo>
                <a:lnTo>
                  <a:pt x="458088" y="8000"/>
                </a:lnTo>
                <a:close/>
              </a:path>
              <a:path w="458469" h="83819">
                <a:moveTo>
                  <a:pt x="294894" y="5841"/>
                </a:moveTo>
                <a:lnTo>
                  <a:pt x="293156" y="5905"/>
                </a:lnTo>
                <a:lnTo>
                  <a:pt x="291719" y="6222"/>
                </a:lnTo>
                <a:lnTo>
                  <a:pt x="294894" y="5841"/>
                </a:lnTo>
                <a:close/>
              </a:path>
              <a:path w="458469" h="83819">
                <a:moveTo>
                  <a:pt x="321098" y="3682"/>
                </a:moveTo>
                <a:lnTo>
                  <a:pt x="305181" y="3682"/>
                </a:lnTo>
                <a:lnTo>
                  <a:pt x="301498" y="4063"/>
                </a:lnTo>
                <a:lnTo>
                  <a:pt x="293156" y="5905"/>
                </a:lnTo>
                <a:lnTo>
                  <a:pt x="294894" y="5841"/>
                </a:lnTo>
                <a:lnTo>
                  <a:pt x="456056" y="5841"/>
                </a:lnTo>
                <a:lnTo>
                  <a:pt x="454151" y="3937"/>
                </a:lnTo>
                <a:lnTo>
                  <a:pt x="319786" y="3937"/>
                </a:lnTo>
                <a:lnTo>
                  <a:pt x="321098" y="3682"/>
                </a:lnTo>
                <a:close/>
              </a:path>
              <a:path w="458469" h="83819">
                <a:moveTo>
                  <a:pt x="338772" y="1586"/>
                </a:moveTo>
                <a:lnTo>
                  <a:pt x="327660" y="2412"/>
                </a:lnTo>
                <a:lnTo>
                  <a:pt x="319786" y="3937"/>
                </a:lnTo>
                <a:lnTo>
                  <a:pt x="322833" y="3682"/>
                </a:lnTo>
                <a:lnTo>
                  <a:pt x="453897" y="3682"/>
                </a:lnTo>
                <a:lnTo>
                  <a:pt x="451865" y="1650"/>
                </a:lnTo>
                <a:lnTo>
                  <a:pt x="338328" y="1650"/>
                </a:lnTo>
                <a:lnTo>
                  <a:pt x="338772" y="1586"/>
                </a:lnTo>
                <a:close/>
              </a:path>
              <a:path w="458469" h="83819">
                <a:moveTo>
                  <a:pt x="453897" y="3682"/>
                </a:moveTo>
                <a:lnTo>
                  <a:pt x="322833" y="3682"/>
                </a:lnTo>
                <a:lnTo>
                  <a:pt x="319786" y="3937"/>
                </a:lnTo>
                <a:lnTo>
                  <a:pt x="454151" y="3937"/>
                </a:lnTo>
                <a:lnTo>
                  <a:pt x="453897" y="3682"/>
                </a:lnTo>
                <a:close/>
              </a:path>
              <a:path w="458469" h="83819">
                <a:moveTo>
                  <a:pt x="339598" y="1524"/>
                </a:moveTo>
                <a:lnTo>
                  <a:pt x="338772" y="1586"/>
                </a:lnTo>
                <a:lnTo>
                  <a:pt x="338328" y="1650"/>
                </a:lnTo>
                <a:lnTo>
                  <a:pt x="339598" y="1524"/>
                </a:lnTo>
                <a:close/>
              </a:path>
              <a:path w="458469" h="83819">
                <a:moveTo>
                  <a:pt x="451738" y="1524"/>
                </a:moveTo>
                <a:lnTo>
                  <a:pt x="339598" y="1524"/>
                </a:lnTo>
                <a:lnTo>
                  <a:pt x="338328" y="1650"/>
                </a:lnTo>
                <a:lnTo>
                  <a:pt x="451865" y="1650"/>
                </a:lnTo>
                <a:close/>
              </a:path>
              <a:path w="458469" h="83819">
                <a:moveTo>
                  <a:pt x="450214" y="0"/>
                </a:moveTo>
                <a:lnTo>
                  <a:pt x="350647" y="0"/>
                </a:lnTo>
                <a:lnTo>
                  <a:pt x="347980" y="253"/>
                </a:lnTo>
                <a:lnTo>
                  <a:pt x="338772" y="1586"/>
                </a:lnTo>
                <a:lnTo>
                  <a:pt x="339598" y="1524"/>
                </a:lnTo>
                <a:lnTo>
                  <a:pt x="451738" y="1524"/>
                </a:lnTo>
                <a:lnTo>
                  <a:pt x="45021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3214116" y="2847657"/>
            <a:ext cx="7162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C00000"/>
                </a:solidFill>
                <a:latin typeface="Segoe Print"/>
                <a:cs typeface="Segoe Print"/>
              </a:rPr>
              <a:t>W</a:t>
            </a:r>
            <a:r>
              <a:rPr dirty="0" baseline="-18518" sz="2025" spc="-30">
                <a:solidFill>
                  <a:srgbClr val="C00000"/>
                </a:solidFill>
                <a:latin typeface="Segoe Print"/>
                <a:cs typeface="Segoe Print"/>
              </a:rPr>
              <a:t>n</a:t>
            </a:r>
            <a:r>
              <a:rPr dirty="0" sz="2000" spc="-20">
                <a:solidFill>
                  <a:srgbClr val="C00000"/>
                </a:solidFill>
                <a:latin typeface="Segoe Print"/>
                <a:cs typeface="Segoe Print"/>
              </a:rPr>
              <a:t>x</a:t>
            </a:r>
            <a:r>
              <a:rPr dirty="0" baseline="24691" sz="2025" spc="-30">
                <a:solidFill>
                  <a:srgbClr val="C00000"/>
                </a:solidFill>
                <a:latin typeface="Segoe Print"/>
                <a:cs typeface="Segoe Print"/>
              </a:rPr>
              <a:t>4</a:t>
            </a:r>
            <a:endParaRPr baseline="24691" sz="2025">
              <a:latin typeface="Segoe Print"/>
              <a:cs typeface="Segoe Prin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265045" y="2672714"/>
            <a:ext cx="16446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solidFill>
                  <a:srgbClr val="C00000"/>
                </a:solidFill>
                <a:latin typeface="Segoe Print"/>
                <a:cs typeface="Segoe Print"/>
              </a:rPr>
              <a:t>x</a:t>
            </a:r>
            <a:endParaRPr sz="2000">
              <a:latin typeface="Segoe Print"/>
              <a:cs typeface="Segoe Print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1801" y="1186433"/>
            <a:ext cx="453136" cy="226060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773935" y="4171950"/>
            <a:ext cx="7270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C00000"/>
                </a:solidFill>
                <a:latin typeface="Segoe Print"/>
                <a:cs typeface="Segoe Print"/>
              </a:rPr>
              <a:t>just</a:t>
            </a:r>
            <a:r>
              <a:rPr dirty="0" sz="2000" spc="-40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2000" spc="-50">
                <a:solidFill>
                  <a:srgbClr val="C00000"/>
                </a:solidFill>
                <a:latin typeface="Segoe Print"/>
                <a:cs typeface="Segoe Print"/>
              </a:rPr>
              <a:t>x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2216785" y="2966339"/>
            <a:ext cx="349885" cy="83820"/>
          </a:xfrm>
          <a:custGeom>
            <a:avLst/>
            <a:gdLst/>
            <a:ahLst/>
            <a:cxnLst/>
            <a:rect l="l" t="t" r="r" b="b"/>
            <a:pathLst>
              <a:path w="349885" h="83819">
                <a:moveTo>
                  <a:pt x="12064" y="56261"/>
                </a:moveTo>
                <a:lnTo>
                  <a:pt x="6984" y="58800"/>
                </a:lnTo>
                <a:lnTo>
                  <a:pt x="2031" y="61213"/>
                </a:lnTo>
                <a:lnTo>
                  <a:pt x="0" y="67310"/>
                </a:lnTo>
                <a:lnTo>
                  <a:pt x="2539" y="72390"/>
                </a:lnTo>
                <a:lnTo>
                  <a:pt x="3175" y="73787"/>
                </a:lnTo>
                <a:lnTo>
                  <a:pt x="4698" y="75946"/>
                </a:lnTo>
                <a:lnTo>
                  <a:pt x="9651" y="81661"/>
                </a:lnTo>
                <a:lnTo>
                  <a:pt x="13207" y="83312"/>
                </a:lnTo>
                <a:lnTo>
                  <a:pt x="32384" y="83312"/>
                </a:lnTo>
                <a:lnTo>
                  <a:pt x="34797" y="83058"/>
                </a:lnTo>
                <a:lnTo>
                  <a:pt x="44450" y="81280"/>
                </a:lnTo>
                <a:lnTo>
                  <a:pt x="44957" y="81153"/>
                </a:lnTo>
                <a:lnTo>
                  <a:pt x="56387" y="78612"/>
                </a:lnTo>
                <a:lnTo>
                  <a:pt x="57277" y="78612"/>
                </a:lnTo>
                <a:lnTo>
                  <a:pt x="65404" y="77597"/>
                </a:lnTo>
                <a:lnTo>
                  <a:pt x="68071" y="77088"/>
                </a:lnTo>
                <a:lnTo>
                  <a:pt x="80062" y="73279"/>
                </a:lnTo>
                <a:lnTo>
                  <a:pt x="79501" y="73279"/>
                </a:lnTo>
                <a:lnTo>
                  <a:pt x="81660" y="72771"/>
                </a:lnTo>
                <a:lnTo>
                  <a:pt x="82787" y="72771"/>
                </a:lnTo>
                <a:lnTo>
                  <a:pt x="91820" y="71374"/>
                </a:lnTo>
                <a:lnTo>
                  <a:pt x="94995" y="70612"/>
                </a:lnTo>
                <a:lnTo>
                  <a:pt x="105210" y="66675"/>
                </a:lnTo>
                <a:lnTo>
                  <a:pt x="104139" y="66675"/>
                </a:lnTo>
                <a:lnTo>
                  <a:pt x="107187" y="65912"/>
                </a:lnTo>
                <a:lnTo>
                  <a:pt x="109115" y="65912"/>
                </a:lnTo>
                <a:lnTo>
                  <a:pt x="116578" y="64769"/>
                </a:lnTo>
                <a:lnTo>
                  <a:pt x="21335" y="64769"/>
                </a:lnTo>
                <a:lnTo>
                  <a:pt x="8381" y="59943"/>
                </a:lnTo>
                <a:lnTo>
                  <a:pt x="11937" y="58419"/>
                </a:lnTo>
                <a:lnTo>
                  <a:pt x="15974" y="57591"/>
                </a:lnTo>
                <a:lnTo>
                  <a:pt x="12064" y="56261"/>
                </a:lnTo>
                <a:close/>
              </a:path>
              <a:path w="349885" h="83819">
                <a:moveTo>
                  <a:pt x="57277" y="78612"/>
                </a:moveTo>
                <a:lnTo>
                  <a:pt x="56387" y="78612"/>
                </a:lnTo>
                <a:lnTo>
                  <a:pt x="55244" y="78867"/>
                </a:lnTo>
                <a:lnTo>
                  <a:pt x="57277" y="78612"/>
                </a:lnTo>
                <a:close/>
              </a:path>
              <a:path w="349885" h="83819">
                <a:moveTo>
                  <a:pt x="81660" y="72771"/>
                </a:moveTo>
                <a:lnTo>
                  <a:pt x="79501" y="73279"/>
                </a:lnTo>
                <a:lnTo>
                  <a:pt x="80593" y="73110"/>
                </a:lnTo>
                <a:lnTo>
                  <a:pt x="81660" y="72771"/>
                </a:lnTo>
                <a:close/>
              </a:path>
              <a:path w="349885" h="83819">
                <a:moveTo>
                  <a:pt x="80593" y="73110"/>
                </a:moveTo>
                <a:lnTo>
                  <a:pt x="79501" y="73279"/>
                </a:lnTo>
                <a:lnTo>
                  <a:pt x="80062" y="73279"/>
                </a:lnTo>
                <a:lnTo>
                  <a:pt x="80593" y="73110"/>
                </a:lnTo>
                <a:close/>
              </a:path>
              <a:path w="349885" h="83819">
                <a:moveTo>
                  <a:pt x="82787" y="72771"/>
                </a:moveTo>
                <a:lnTo>
                  <a:pt x="81660" y="72771"/>
                </a:lnTo>
                <a:lnTo>
                  <a:pt x="80593" y="73110"/>
                </a:lnTo>
                <a:lnTo>
                  <a:pt x="82787" y="72771"/>
                </a:lnTo>
                <a:close/>
              </a:path>
              <a:path w="349885" h="83819">
                <a:moveTo>
                  <a:pt x="107187" y="65912"/>
                </a:moveTo>
                <a:lnTo>
                  <a:pt x="104139" y="66675"/>
                </a:lnTo>
                <a:lnTo>
                  <a:pt x="105917" y="66402"/>
                </a:lnTo>
                <a:lnTo>
                  <a:pt x="107187" y="65912"/>
                </a:lnTo>
                <a:close/>
              </a:path>
              <a:path w="349885" h="83819">
                <a:moveTo>
                  <a:pt x="105917" y="66402"/>
                </a:moveTo>
                <a:lnTo>
                  <a:pt x="104139" y="66675"/>
                </a:lnTo>
                <a:lnTo>
                  <a:pt x="105210" y="66675"/>
                </a:lnTo>
                <a:lnTo>
                  <a:pt x="105917" y="66402"/>
                </a:lnTo>
                <a:close/>
              </a:path>
              <a:path w="349885" h="83819">
                <a:moveTo>
                  <a:pt x="109115" y="65912"/>
                </a:moveTo>
                <a:lnTo>
                  <a:pt x="107187" y="65912"/>
                </a:lnTo>
                <a:lnTo>
                  <a:pt x="105917" y="66402"/>
                </a:lnTo>
                <a:lnTo>
                  <a:pt x="109115" y="65912"/>
                </a:lnTo>
                <a:close/>
              </a:path>
              <a:path w="349885" h="83819">
                <a:moveTo>
                  <a:pt x="15974" y="57591"/>
                </a:moveTo>
                <a:lnTo>
                  <a:pt x="11937" y="58419"/>
                </a:lnTo>
                <a:lnTo>
                  <a:pt x="8381" y="59943"/>
                </a:lnTo>
                <a:lnTo>
                  <a:pt x="21335" y="64769"/>
                </a:lnTo>
                <a:lnTo>
                  <a:pt x="20573" y="63246"/>
                </a:lnTo>
                <a:lnTo>
                  <a:pt x="18033" y="58293"/>
                </a:lnTo>
                <a:lnTo>
                  <a:pt x="15974" y="57591"/>
                </a:lnTo>
                <a:close/>
              </a:path>
              <a:path w="349885" h="83819">
                <a:moveTo>
                  <a:pt x="31477" y="57404"/>
                </a:moveTo>
                <a:lnTo>
                  <a:pt x="16890" y="57404"/>
                </a:lnTo>
                <a:lnTo>
                  <a:pt x="15974" y="57591"/>
                </a:lnTo>
                <a:lnTo>
                  <a:pt x="18033" y="58293"/>
                </a:lnTo>
                <a:lnTo>
                  <a:pt x="21335" y="64769"/>
                </a:lnTo>
                <a:lnTo>
                  <a:pt x="116578" y="64769"/>
                </a:lnTo>
                <a:lnTo>
                  <a:pt x="118237" y="64516"/>
                </a:lnTo>
                <a:lnTo>
                  <a:pt x="122300" y="63500"/>
                </a:lnTo>
                <a:lnTo>
                  <a:pt x="130877" y="59943"/>
                </a:lnTo>
                <a:lnTo>
                  <a:pt x="130301" y="59943"/>
                </a:lnTo>
                <a:lnTo>
                  <a:pt x="132714" y="59181"/>
                </a:lnTo>
                <a:lnTo>
                  <a:pt x="133283" y="59181"/>
                </a:lnTo>
                <a:lnTo>
                  <a:pt x="139247" y="57658"/>
                </a:lnTo>
                <a:lnTo>
                  <a:pt x="30098" y="57658"/>
                </a:lnTo>
                <a:lnTo>
                  <a:pt x="31477" y="57404"/>
                </a:lnTo>
                <a:close/>
              </a:path>
              <a:path w="349885" h="83819">
                <a:moveTo>
                  <a:pt x="132714" y="59181"/>
                </a:moveTo>
                <a:lnTo>
                  <a:pt x="130301" y="59943"/>
                </a:lnTo>
                <a:lnTo>
                  <a:pt x="131801" y="59560"/>
                </a:lnTo>
                <a:lnTo>
                  <a:pt x="132714" y="59181"/>
                </a:lnTo>
                <a:close/>
              </a:path>
              <a:path w="349885" h="83819">
                <a:moveTo>
                  <a:pt x="131801" y="59560"/>
                </a:moveTo>
                <a:lnTo>
                  <a:pt x="130301" y="59943"/>
                </a:lnTo>
                <a:lnTo>
                  <a:pt x="130877" y="59943"/>
                </a:lnTo>
                <a:lnTo>
                  <a:pt x="131801" y="59560"/>
                </a:lnTo>
                <a:close/>
              </a:path>
              <a:path w="349885" h="83819">
                <a:moveTo>
                  <a:pt x="133283" y="59181"/>
                </a:moveTo>
                <a:lnTo>
                  <a:pt x="132714" y="59181"/>
                </a:lnTo>
                <a:lnTo>
                  <a:pt x="131801" y="59560"/>
                </a:lnTo>
                <a:lnTo>
                  <a:pt x="133283" y="59181"/>
                </a:lnTo>
                <a:close/>
              </a:path>
              <a:path w="349885" h="83819">
                <a:moveTo>
                  <a:pt x="50358" y="53464"/>
                </a:moveTo>
                <a:lnTo>
                  <a:pt x="39369" y="55880"/>
                </a:lnTo>
                <a:lnTo>
                  <a:pt x="39750" y="55880"/>
                </a:lnTo>
                <a:lnTo>
                  <a:pt x="30098" y="57658"/>
                </a:lnTo>
                <a:lnTo>
                  <a:pt x="32384" y="57404"/>
                </a:lnTo>
                <a:lnTo>
                  <a:pt x="140241" y="57404"/>
                </a:lnTo>
                <a:lnTo>
                  <a:pt x="143637" y="56515"/>
                </a:lnTo>
                <a:lnTo>
                  <a:pt x="150293" y="53975"/>
                </a:lnTo>
                <a:lnTo>
                  <a:pt x="49021" y="53975"/>
                </a:lnTo>
                <a:lnTo>
                  <a:pt x="50358" y="53464"/>
                </a:lnTo>
                <a:close/>
              </a:path>
              <a:path w="349885" h="83819">
                <a:moveTo>
                  <a:pt x="140241" y="57404"/>
                </a:moveTo>
                <a:lnTo>
                  <a:pt x="32384" y="57404"/>
                </a:lnTo>
                <a:lnTo>
                  <a:pt x="30098" y="57658"/>
                </a:lnTo>
                <a:lnTo>
                  <a:pt x="139247" y="57658"/>
                </a:lnTo>
                <a:lnTo>
                  <a:pt x="140241" y="57404"/>
                </a:lnTo>
                <a:close/>
              </a:path>
              <a:path w="349885" h="83819">
                <a:moveTo>
                  <a:pt x="50926" y="53340"/>
                </a:moveTo>
                <a:lnTo>
                  <a:pt x="50358" y="53464"/>
                </a:lnTo>
                <a:lnTo>
                  <a:pt x="49021" y="53975"/>
                </a:lnTo>
                <a:lnTo>
                  <a:pt x="50926" y="53340"/>
                </a:lnTo>
                <a:close/>
              </a:path>
              <a:path w="349885" h="83819">
                <a:moveTo>
                  <a:pt x="152425" y="53161"/>
                </a:moveTo>
                <a:lnTo>
                  <a:pt x="151764" y="53340"/>
                </a:lnTo>
                <a:lnTo>
                  <a:pt x="50926" y="53340"/>
                </a:lnTo>
                <a:lnTo>
                  <a:pt x="49021" y="53975"/>
                </a:lnTo>
                <a:lnTo>
                  <a:pt x="150293" y="53975"/>
                </a:lnTo>
                <a:lnTo>
                  <a:pt x="152425" y="53161"/>
                </a:lnTo>
                <a:close/>
              </a:path>
              <a:path w="349885" h="83819">
                <a:moveTo>
                  <a:pt x="202615" y="42291"/>
                </a:moveTo>
                <a:lnTo>
                  <a:pt x="85851" y="42291"/>
                </a:lnTo>
                <a:lnTo>
                  <a:pt x="73787" y="45466"/>
                </a:lnTo>
                <a:lnTo>
                  <a:pt x="73151" y="45593"/>
                </a:lnTo>
                <a:lnTo>
                  <a:pt x="59435" y="49911"/>
                </a:lnTo>
                <a:lnTo>
                  <a:pt x="58673" y="50292"/>
                </a:lnTo>
                <a:lnTo>
                  <a:pt x="50358" y="53464"/>
                </a:lnTo>
                <a:lnTo>
                  <a:pt x="50926" y="53340"/>
                </a:lnTo>
                <a:lnTo>
                  <a:pt x="151764" y="53340"/>
                </a:lnTo>
                <a:lnTo>
                  <a:pt x="153288" y="52831"/>
                </a:lnTo>
                <a:lnTo>
                  <a:pt x="153644" y="52831"/>
                </a:lnTo>
                <a:lnTo>
                  <a:pt x="161162" y="50800"/>
                </a:lnTo>
                <a:lnTo>
                  <a:pt x="161925" y="50673"/>
                </a:lnTo>
                <a:lnTo>
                  <a:pt x="168224" y="48641"/>
                </a:lnTo>
                <a:lnTo>
                  <a:pt x="168020" y="48641"/>
                </a:lnTo>
                <a:lnTo>
                  <a:pt x="169798" y="48133"/>
                </a:lnTo>
                <a:lnTo>
                  <a:pt x="170391" y="48133"/>
                </a:lnTo>
                <a:lnTo>
                  <a:pt x="176910" y="46736"/>
                </a:lnTo>
                <a:lnTo>
                  <a:pt x="177419" y="46736"/>
                </a:lnTo>
                <a:lnTo>
                  <a:pt x="183193" y="45338"/>
                </a:lnTo>
                <a:lnTo>
                  <a:pt x="182117" y="45338"/>
                </a:lnTo>
                <a:lnTo>
                  <a:pt x="185292" y="44831"/>
                </a:lnTo>
                <a:lnTo>
                  <a:pt x="192608" y="44831"/>
                </a:lnTo>
                <a:lnTo>
                  <a:pt x="195960" y="44323"/>
                </a:lnTo>
                <a:lnTo>
                  <a:pt x="201339" y="42799"/>
                </a:lnTo>
                <a:lnTo>
                  <a:pt x="198754" y="42799"/>
                </a:lnTo>
                <a:lnTo>
                  <a:pt x="202615" y="42291"/>
                </a:lnTo>
                <a:close/>
              </a:path>
              <a:path w="349885" h="83819">
                <a:moveTo>
                  <a:pt x="153288" y="52831"/>
                </a:moveTo>
                <a:lnTo>
                  <a:pt x="151764" y="53340"/>
                </a:lnTo>
                <a:lnTo>
                  <a:pt x="152425" y="53161"/>
                </a:lnTo>
                <a:lnTo>
                  <a:pt x="153288" y="52831"/>
                </a:lnTo>
                <a:close/>
              </a:path>
              <a:path w="349885" h="83819">
                <a:moveTo>
                  <a:pt x="153644" y="52831"/>
                </a:moveTo>
                <a:lnTo>
                  <a:pt x="153288" y="52831"/>
                </a:lnTo>
                <a:lnTo>
                  <a:pt x="152425" y="53161"/>
                </a:lnTo>
                <a:lnTo>
                  <a:pt x="153644" y="52831"/>
                </a:lnTo>
                <a:close/>
              </a:path>
              <a:path w="349885" h="83819">
                <a:moveTo>
                  <a:pt x="169798" y="48133"/>
                </a:moveTo>
                <a:lnTo>
                  <a:pt x="168020" y="48641"/>
                </a:lnTo>
                <a:lnTo>
                  <a:pt x="168626" y="48511"/>
                </a:lnTo>
                <a:lnTo>
                  <a:pt x="169798" y="48133"/>
                </a:lnTo>
                <a:close/>
              </a:path>
              <a:path w="349885" h="83819">
                <a:moveTo>
                  <a:pt x="168626" y="48511"/>
                </a:moveTo>
                <a:lnTo>
                  <a:pt x="168020" y="48641"/>
                </a:lnTo>
                <a:lnTo>
                  <a:pt x="168224" y="48641"/>
                </a:lnTo>
                <a:lnTo>
                  <a:pt x="168626" y="48511"/>
                </a:lnTo>
                <a:close/>
              </a:path>
              <a:path w="349885" h="83819">
                <a:moveTo>
                  <a:pt x="170391" y="48133"/>
                </a:moveTo>
                <a:lnTo>
                  <a:pt x="169798" y="48133"/>
                </a:lnTo>
                <a:lnTo>
                  <a:pt x="168626" y="48511"/>
                </a:lnTo>
                <a:lnTo>
                  <a:pt x="170391" y="48133"/>
                </a:lnTo>
                <a:close/>
              </a:path>
              <a:path w="349885" h="83819">
                <a:moveTo>
                  <a:pt x="185292" y="44831"/>
                </a:moveTo>
                <a:lnTo>
                  <a:pt x="182117" y="45338"/>
                </a:lnTo>
                <a:lnTo>
                  <a:pt x="183402" y="45288"/>
                </a:lnTo>
                <a:lnTo>
                  <a:pt x="185292" y="44831"/>
                </a:lnTo>
                <a:close/>
              </a:path>
              <a:path w="349885" h="83819">
                <a:moveTo>
                  <a:pt x="183402" y="45288"/>
                </a:moveTo>
                <a:lnTo>
                  <a:pt x="182117" y="45338"/>
                </a:lnTo>
                <a:lnTo>
                  <a:pt x="183193" y="45338"/>
                </a:lnTo>
                <a:lnTo>
                  <a:pt x="183402" y="45288"/>
                </a:lnTo>
                <a:close/>
              </a:path>
              <a:path w="349885" h="83819">
                <a:moveTo>
                  <a:pt x="192608" y="44831"/>
                </a:moveTo>
                <a:lnTo>
                  <a:pt x="185292" y="44831"/>
                </a:lnTo>
                <a:lnTo>
                  <a:pt x="183402" y="45288"/>
                </a:lnTo>
                <a:lnTo>
                  <a:pt x="191769" y="44958"/>
                </a:lnTo>
                <a:lnTo>
                  <a:pt x="192608" y="44831"/>
                </a:lnTo>
                <a:close/>
              </a:path>
              <a:path w="349885" h="83819">
                <a:moveTo>
                  <a:pt x="203581" y="42163"/>
                </a:moveTo>
                <a:lnTo>
                  <a:pt x="198754" y="42799"/>
                </a:lnTo>
                <a:lnTo>
                  <a:pt x="201339" y="42799"/>
                </a:lnTo>
                <a:lnTo>
                  <a:pt x="203581" y="42163"/>
                </a:lnTo>
                <a:close/>
              </a:path>
              <a:path w="349885" h="83819">
                <a:moveTo>
                  <a:pt x="213012" y="42163"/>
                </a:moveTo>
                <a:lnTo>
                  <a:pt x="203581" y="42163"/>
                </a:lnTo>
                <a:lnTo>
                  <a:pt x="201339" y="42799"/>
                </a:lnTo>
                <a:lnTo>
                  <a:pt x="208152" y="42799"/>
                </a:lnTo>
                <a:lnTo>
                  <a:pt x="211962" y="42418"/>
                </a:lnTo>
                <a:lnTo>
                  <a:pt x="213012" y="42163"/>
                </a:lnTo>
                <a:close/>
              </a:path>
              <a:path w="349885" h="83819">
                <a:moveTo>
                  <a:pt x="95552" y="38462"/>
                </a:moveTo>
                <a:lnTo>
                  <a:pt x="84327" y="42672"/>
                </a:lnTo>
                <a:lnTo>
                  <a:pt x="85851" y="42291"/>
                </a:lnTo>
                <a:lnTo>
                  <a:pt x="202615" y="42291"/>
                </a:lnTo>
                <a:lnTo>
                  <a:pt x="203581" y="42163"/>
                </a:lnTo>
                <a:lnTo>
                  <a:pt x="213012" y="42163"/>
                </a:lnTo>
                <a:lnTo>
                  <a:pt x="217737" y="41021"/>
                </a:lnTo>
                <a:lnTo>
                  <a:pt x="216915" y="41021"/>
                </a:lnTo>
                <a:lnTo>
                  <a:pt x="219837" y="40512"/>
                </a:lnTo>
                <a:lnTo>
                  <a:pt x="225196" y="40512"/>
                </a:lnTo>
                <a:lnTo>
                  <a:pt x="228345" y="40005"/>
                </a:lnTo>
                <a:lnTo>
                  <a:pt x="231931" y="38988"/>
                </a:lnTo>
                <a:lnTo>
                  <a:pt x="94614" y="38988"/>
                </a:lnTo>
                <a:lnTo>
                  <a:pt x="95552" y="38462"/>
                </a:lnTo>
                <a:close/>
              </a:path>
              <a:path w="349885" h="83819">
                <a:moveTo>
                  <a:pt x="219837" y="40512"/>
                </a:moveTo>
                <a:lnTo>
                  <a:pt x="216915" y="41021"/>
                </a:lnTo>
                <a:lnTo>
                  <a:pt x="217955" y="40968"/>
                </a:lnTo>
                <a:lnTo>
                  <a:pt x="219837" y="40512"/>
                </a:lnTo>
                <a:close/>
              </a:path>
              <a:path w="349885" h="83819">
                <a:moveTo>
                  <a:pt x="217955" y="40968"/>
                </a:moveTo>
                <a:lnTo>
                  <a:pt x="216915" y="41021"/>
                </a:lnTo>
                <a:lnTo>
                  <a:pt x="217737" y="41021"/>
                </a:lnTo>
                <a:lnTo>
                  <a:pt x="217955" y="40968"/>
                </a:lnTo>
                <a:close/>
              </a:path>
              <a:path w="349885" h="83819">
                <a:moveTo>
                  <a:pt x="225196" y="40512"/>
                </a:moveTo>
                <a:lnTo>
                  <a:pt x="219837" y="40512"/>
                </a:lnTo>
                <a:lnTo>
                  <a:pt x="217955" y="40968"/>
                </a:lnTo>
                <a:lnTo>
                  <a:pt x="224408" y="40640"/>
                </a:lnTo>
                <a:lnTo>
                  <a:pt x="225196" y="40512"/>
                </a:lnTo>
                <a:close/>
              </a:path>
              <a:path w="349885" h="83819">
                <a:moveTo>
                  <a:pt x="96519" y="38100"/>
                </a:moveTo>
                <a:lnTo>
                  <a:pt x="95520" y="38481"/>
                </a:lnTo>
                <a:lnTo>
                  <a:pt x="94614" y="38988"/>
                </a:lnTo>
                <a:lnTo>
                  <a:pt x="96519" y="38100"/>
                </a:lnTo>
                <a:close/>
              </a:path>
              <a:path w="349885" h="83819">
                <a:moveTo>
                  <a:pt x="234035" y="38100"/>
                </a:moveTo>
                <a:lnTo>
                  <a:pt x="96519" y="38100"/>
                </a:lnTo>
                <a:lnTo>
                  <a:pt x="94614" y="38988"/>
                </a:lnTo>
                <a:lnTo>
                  <a:pt x="231931" y="38988"/>
                </a:lnTo>
                <a:lnTo>
                  <a:pt x="233724" y="38481"/>
                </a:lnTo>
                <a:lnTo>
                  <a:pt x="231139" y="38481"/>
                </a:lnTo>
                <a:lnTo>
                  <a:pt x="234035" y="38100"/>
                </a:lnTo>
                <a:close/>
              </a:path>
              <a:path w="349885" h="83819">
                <a:moveTo>
                  <a:pt x="235965" y="37846"/>
                </a:moveTo>
                <a:lnTo>
                  <a:pt x="231139" y="38481"/>
                </a:lnTo>
                <a:lnTo>
                  <a:pt x="233724" y="38481"/>
                </a:lnTo>
                <a:lnTo>
                  <a:pt x="235965" y="37846"/>
                </a:lnTo>
                <a:close/>
              </a:path>
              <a:path w="349885" h="83819">
                <a:moveTo>
                  <a:pt x="248712" y="37846"/>
                </a:moveTo>
                <a:lnTo>
                  <a:pt x="235965" y="37846"/>
                </a:lnTo>
                <a:lnTo>
                  <a:pt x="233724" y="38481"/>
                </a:lnTo>
                <a:lnTo>
                  <a:pt x="244094" y="38481"/>
                </a:lnTo>
                <a:lnTo>
                  <a:pt x="248157" y="37973"/>
                </a:lnTo>
                <a:lnTo>
                  <a:pt x="248712" y="37846"/>
                </a:lnTo>
                <a:close/>
              </a:path>
              <a:path w="349885" h="83819">
                <a:moveTo>
                  <a:pt x="132684" y="23282"/>
                </a:moveTo>
                <a:lnTo>
                  <a:pt x="95552" y="38462"/>
                </a:lnTo>
                <a:lnTo>
                  <a:pt x="96519" y="38100"/>
                </a:lnTo>
                <a:lnTo>
                  <a:pt x="234035" y="38100"/>
                </a:lnTo>
                <a:lnTo>
                  <a:pt x="235965" y="37846"/>
                </a:lnTo>
                <a:lnTo>
                  <a:pt x="248712" y="37846"/>
                </a:lnTo>
                <a:lnTo>
                  <a:pt x="252591" y="36956"/>
                </a:lnTo>
                <a:lnTo>
                  <a:pt x="251967" y="36956"/>
                </a:lnTo>
                <a:lnTo>
                  <a:pt x="254253" y="36575"/>
                </a:lnTo>
                <a:lnTo>
                  <a:pt x="255587" y="36575"/>
                </a:lnTo>
                <a:lnTo>
                  <a:pt x="259206" y="36194"/>
                </a:lnTo>
                <a:lnTo>
                  <a:pt x="260731" y="36068"/>
                </a:lnTo>
                <a:lnTo>
                  <a:pt x="266350" y="34925"/>
                </a:lnTo>
                <a:lnTo>
                  <a:pt x="265048" y="34925"/>
                </a:lnTo>
                <a:lnTo>
                  <a:pt x="268223" y="34543"/>
                </a:lnTo>
                <a:lnTo>
                  <a:pt x="342385" y="34543"/>
                </a:lnTo>
                <a:lnTo>
                  <a:pt x="349757" y="27050"/>
                </a:lnTo>
                <a:lnTo>
                  <a:pt x="349757" y="23749"/>
                </a:lnTo>
                <a:lnTo>
                  <a:pt x="131444" y="23749"/>
                </a:lnTo>
                <a:lnTo>
                  <a:pt x="132684" y="23282"/>
                </a:lnTo>
                <a:close/>
              </a:path>
              <a:path w="349885" h="83819">
                <a:moveTo>
                  <a:pt x="254253" y="36575"/>
                </a:moveTo>
                <a:lnTo>
                  <a:pt x="251967" y="36956"/>
                </a:lnTo>
                <a:lnTo>
                  <a:pt x="253121" y="36835"/>
                </a:lnTo>
                <a:lnTo>
                  <a:pt x="254253" y="36575"/>
                </a:lnTo>
                <a:close/>
              </a:path>
              <a:path w="349885" h="83819">
                <a:moveTo>
                  <a:pt x="253121" y="36835"/>
                </a:moveTo>
                <a:lnTo>
                  <a:pt x="251967" y="36956"/>
                </a:lnTo>
                <a:lnTo>
                  <a:pt x="252591" y="36956"/>
                </a:lnTo>
                <a:lnTo>
                  <a:pt x="253121" y="36835"/>
                </a:lnTo>
                <a:close/>
              </a:path>
              <a:path w="349885" h="83819">
                <a:moveTo>
                  <a:pt x="255587" y="36575"/>
                </a:moveTo>
                <a:lnTo>
                  <a:pt x="254253" y="36575"/>
                </a:lnTo>
                <a:lnTo>
                  <a:pt x="253121" y="36835"/>
                </a:lnTo>
                <a:lnTo>
                  <a:pt x="255587" y="36575"/>
                </a:lnTo>
                <a:close/>
              </a:path>
              <a:path w="349885" h="83819">
                <a:moveTo>
                  <a:pt x="268223" y="34543"/>
                </a:moveTo>
                <a:lnTo>
                  <a:pt x="265048" y="34925"/>
                </a:lnTo>
                <a:lnTo>
                  <a:pt x="266350" y="34925"/>
                </a:lnTo>
                <a:lnTo>
                  <a:pt x="268223" y="34543"/>
                </a:lnTo>
                <a:close/>
              </a:path>
              <a:path w="349885" h="83819">
                <a:moveTo>
                  <a:pt x="342385" y="34543"/>
                </a:moveTo>
                <a:lnTo>
                  <a:pt x="268223" y="34543"/>
                </a:lnTo>
                <a:lnTo>
                  <a:pt x="266350" y="34925"/>
                </a:lnTo>
                <a:lnTo>
                  <a:pt x="342010" y="34925"/>
                </a:lnTo>
                <a:lnTo>
                  <a:pt x="342385" y="34543"/>
                </a:lnTo>
                <a:close/>
              </a:path>
              <a:path w="349885" h="83819">
                <a:moveTo>
                  <a:pt x="133350" y="23113"/>
                </a:moveTo>
                <a:lnTo>
                  <a:pt x="132684" y="23282"/>
                </a:lnTo>
                <a:lnTo>
                  <a:pt x="131444" y="23749"/>
                </a:lnTo>
                <a:lnTo>
                  <a:pt x="133350" y="23113"/>
                </a:lnTo>
                <a:close/>
              </a:path>
              <a:path w="349885" h="83819">
                <a:moveTo>
                  <a:pt x="349757" y="23113"/>
                </a:moveTo>
                <a:lnTo>
                  <a:pt x="133350" y="23113"/>
                </a:lnTo>
                <a:lnTo>
                  <a:pt x="131444" y="23749"/>
                </a:lnTo>
                <a:lnTo>
                  <a:pt x="349757" y="23749"/>
                </a:lnTo>
                <a:lnTo>
                  <a:pt x="349757" y="23113"/>
                </a:lnTo>
                <a:close/>
              </a:path>
              <a:path w="349885" h="83819">
                <a:moveTo>
                  <a:pt x="152145" y="17144"/>
                </a:moveTo>
                <a:lnTo>
                  <a:pt x="142747" y="19685"/>
                </a:lnTo>
                <a:lnTo>
                  <a:pt x="141223" y="20066"/>
                </a:lnTo>
                <a:lnTo>
                  <a:pt x="132684" y="23282"/>
                </a:lnTo>
                <a:lnTo>
                  <a:pt x="133350" y="23113"/>
                </a:lnTo>
                <a:lnTo>
                  <a:pt x="349757" y="23113"/>
                </a:lnTo>
                <a:lnTo>
                  <a:pt x="349757" y="17399"/>
                </a:lnTo>
                <a:lnTo>
                  <a:pt x="151383" y="17399"/>
                </a:lnTo>
                <a:lnTo>
                  <a:pt x="152145" y="17144"/>
                </a:lnTo>
                <a:close/>
              </a:path>
              <a:path w="349885" h="83819">
                <a:moveTo>
                  <a:pt x="188344" y="10118"/>
                </a:moveTo>
                <a:lnTo>
                  <a:pt x="180847" y="10413"/>
                </a:lnTo>
                <a:lnTo>
                  <a:pt x="177545" y="10794"/>
                </a:lnTo>
                <a:lnTo>
                  <a:pt x="169671" y="12573"/>
                </a:lnTo>
                <a:lnTo>
                  <a:pt x="170179" y="12573"/>
                </a:lnTo>
                <a:lnTo>
                  <a:pt x="161162" y="14350"/>
                </a:lnTo>
                <a:lnTo>
                  <a:pt x="159257" y="14859"/>
                </a:lnTo>
                <a:lnTo>
                  <a:pt x="151383" y="17399"/>
                </a:lnTo>
                <a:lnTo>
                  <a:pt x="349757" y="17399"/>
                </a:lnTo>
                <a:lnTo>
                  <a:pt x="349757" y="10668"/>
                </a:lnTo>
                <a:lnTo>
                  <a:pt x="186435" y="10668"/>
                </a:lnTo>
                <a:lnTo>
                  <a:pt x="188344" y="10118"/>
                </a:lnTo>
                <a:close/>
              </a:path>
              <a:path w="349885" h="83819">
                <a:moveTo>
                  <a:pt x="190500" y="10033"/>
                </a:moveTo>
                <a:lnTo>
                  <a:pt x="188344" y="10118"/>
                </a:lnTo>
                <a:lnTo>
                  <a:pt x="186435" y="10668"/>
                </a:lnTo>
                <a:lnTo>
                  <a:pt x="190500" y="10033"/>
                </a:lnTo>
                <a:close/>
              </a:path>
              <a:path w="349885" h="83819">
                <a:moveTo>
                  <a:pt x="349757" y="10033"/>
                </a:moveTo>
                <a:lnTo>
                  <a:pt x="190500" y="10033"/>
                </a:lnTo>
                <a:lnTo>
                  <a:pt x="186435" y="10668"/>
                </a:lnTo>
                <a:lnTo>
                  <a:pt x="349757" y="10668"/>
                </a:lnTo>
                <a:lnTo>
                  <a:pt x="349757" y="10033"/>
                </a:lnTo>
                <a:close/>
              </a:path>
              <a:path w="349885" h="83819">
                <a:moveTo>
                  <a:pt x="205930" y="7874"/>
                </a:moveTo>
                <a:lnTo>
                  <a:pt x="198754" y="7874"/>
                </a:lnTo>
                <a:lnTo>
                  <a:pt x="193928" y="8509"/>
                </a:lnTo>
                <a:lnTo>
                  <a:pt x="188344" y="10118"/>
                </a:lnTo>
                <a:lnTo>
                  <a:pt x="190500" y="10033"/>
                </a:lnTo>
                <a:lnTo>
                  <a:pt x="349757" y="10033"/>
                </a:lnTo>
                <a:lnTo>
                  <a:pt x="349757" y="8255"/>
                </a:lnTo>
                <a:lnTo>
                  <a:pt x="204215" y="8255"/>
                </a:lnTo>
                <a:lnTo>
                  <a:pt x="205930" y="7874"/>
                </a:lnTo>
                <a:close/>
              </a:path>
              <a:path w="349885" h="83819">
                <a:moveTo>
                  <a:pt x="220660" y="5819"/>
                </a:moveTo>
                <a:lnTo>
                  <a:pt x="215137" y="6096"/>
                </a:lnTo>
                <a:lnTo>
                  <a:pt x="212216" y="6477"/>
                </a:lnTo>
                <a:lnTo>
                  <a:pt x="204215" y="8255"/>
                </a:lnTo>
                <a:lnTo>
                  <a:pt x="208152" y="7874"/>
                </a:lnTo>
                <a:lnTo>
                  <a:pt x="349757" y="7874"/>
                </a:lnTo>
                <a:lnTo>
                  <a:pt x="348360" y="6350"/>
                </a:lnTo>
                <a:lnTo>
                  <a:pt x="218820" y="6350"/>
                </a:lnTo>
                <a:lnTo>
                  <a:pt x="220660" y="5819"/>
                </a:lnTo>
                <a:close/>
              </a:path>
              <a:path w="349885" h="83819">
                <a:moveTo>
                  <a:pt x="349757" y="7874"/>
                </a:moveTo>
                <a:lnTo>
                  <a:pt x="208152" y="7874"/>
                </a:lnTo>
                <a:lnTo>
                  <a:pt x="204215" y="8255"/>
                </a:lnTo>
                <a:lnTo>
                  <a:pt x="349757" y="8255"/>
                </a:lnTo>
                <a:lnTo>
                  <a:pt x="349757" y="7874"/>
                </a:lnTo>
                <a:close/>
              </a:path>
              <a:path w="349885" h="83819">
                <a:moveTo>
                  <a:pt x="222757" y="5715"/>
                </a:moveTo>
                <a:lnTo>
                  <a:pt x="220660" y="5819"/>
                </a:lnTo>
                <a:lnTo>
                  <a:pt x="218820" y="6350"/>
                </a:lnTo>
                <a:lnTo>
                  <a:pt x="222757" y="5715"/>
                </a:lnTo>
                <a:close/>
              </a:path>
              <a:path w="349885" h="83819">
                <a:moveTo>
                  <a:pt x="347725" y="5715"/>
                </a:moveTo>
                <a:lnTo>
                  <a:pt x="222757" y="5715"/>
                </a:lnTo>
                <a:lnTo>
                  <a:pt x="218820" y="6350"/>
                </a:lnTo>
                <a:lnTo>
                  <a:pt x="348360" y="6350"/>
                </a:lnTo>
                <a:lnTo>
                  <a:pt x="347725" y="5715"/>
                </a:lnTo>
                <a:close/>
              </a:path>
              <a:path w="349885" h="83819">
                <a:moveTo>
                  <a:pt x="242188" y="3556"/>
                </a:moveTo>
                <a:lnTo>
                  <a:pt x="231139" y="3556"/>
                </a:lnTo>
                <a:lnTo>
                  <a:pt x="226313" y="4191"/>
                </a:lnTo>
                <a:lnTo>
                  <a:pt x="220660" y="5819"/>
                </a:lnTo>
                <a:lnTo>
                  <a:pt x="222757" y="5715"/>
                </a:lnTo>
                <a:lnTo>
                  <a:pt x="347725" y="5715"/>
                </a:lnTo>
                <a:lnTo>
                  <a:pt x="346074" y="4063"/>
                </a:lnTo>
                <a:lnTo>
                  <a:pt x="240156" y="4063"/>
                </a:lnTo>
                <a:lnTo>
                  <a:pt x="242188" y="3556"/>
                </a:lnTo>
                <a:close/>
              </a:path>
              <a:path w="349885" h="83819">
                <a:moveTo>
                  <a:pt x="343534" y="1524"/>
                </a:moveTo>
                <a:lnTo>
                  <a:pt x="255650" y="1524"/>
                </a:lnTo>
                <a:lnTo>
                  <a:pt x="248538" y="2159"/>
                </a:lnTo>
                <a:lnTo>
                  <a:pt x="246252" y="2540"/>
                </a:lnTo>
                <a:lnTo>
                  <a:pt x="240156" y="4063"/>
                </a:lnTo>
                <a:lnTo>
                  <a:pt x="244094" y="3556"/>
                </a:lnTo>
                <a:lnTo>
                  <a:pt x="345566" y="3556"/>
                </a:lnTo>
                <a:lnTo>
                  <a:pt x="343534" y="1524"/>
                </a:lnTo>
                <a:close/>
              </a:path>
              <a:path w="349885" h="83819">
                <a:moveTo>
                  <a:pt x="345566" y="3556"/>
                </a:moveTo>
                <a:lnTo>
                  <a:pt x="244094" y="3556"/>
                </a:lnTo>
                <a:lnTo>
                  <a:pt x="240156" y="4063"/>
                </a:lnTo>
                <a:lnTo>
                  <a:pt x="346074" y="4063"/>
                </a:lnTo>
                <a:lnTo>
                  <a:pt x="345566" y="3556"/>
                </a:lnTo>
                <a:close/>
              </a:path>
              <a:path w="349885" h="83819">
                <a:moveTo>
                  <a:pt x="342010" y="0"/>
                </a:moveTo>
                <a:lnTo>
                  <a:pt x="265048" y="0"/>
                </a:lnTo>
                <a:lnTo>
                  <a:pt x="261746" y="254"/>
                </a:lnTo>
                <a:lnTo>
                  <a:pt x="254126" y="1650"/>
                </a:lnTo>
                <a:lnTo>
                  <a:pt x="255650" y="1524"/>
                </a:lnTo>
                <a:lnTo>
                  <a:pt x="343534" y="1524"/>
                </a:lnTo>
                <a:lnTo>
                  <a:pt x="34201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19346" y="2687954"/>
            <a:ext cx="399414" cy="19977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6420" y="3015107"/>
            <a:ext cx="399160" cy="199898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5096890" y="3971607"/>
            <a:ext cx="46291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85">
                <a:solidFill>
                  <a:srgbClr val="C00000"/>
                </a:solidFill>
                <a:latin typeface="Segoe Print"/>
                <a:cs typeface="Segoe Print"/>
              </a:rPr>
              <a:t>f</a:t>
            </a:r>
            <a:r>
              <a:rPr dirty="0" sz="2000" spc="-75">
                <a:solidFill>
                  <a:srgbClr val="C00000"/>
                </a:solidFill>
                <a:latin typeface="Segoe Print"/>
                <a:cs typeface="Segoe Print"/>
              </a:rPr>
              <a:t>(</a:t>
            </a:r>
            <a:r>
              <a:rPr dirty="0" sz="2000" spc="-780">
                <a:solidFill>
                  <a:srgbClr val="C00000"/>
                </a:solidFill>
                <a:latin typeface="Cambria Math"/>
                <a:cs typeface="Cambria Math"/>
              </a:rPr>
              <a:t>𝑥</a:t>
            </a:r>
            <a:r>
              <a:rPr dirty="0" sz="2000" spc="-75">
                <a:solidFill>
                  <a:srgbClr val="C00000"/>
                </a:solidFill>
                <a:latin typeface="Cambria Math"/>
                <a:cs typeface="Cambria Math"/>
              </a:rPr>
              <a:t>Ԧ</a:t>
            </a:r>
            <a:r>
              <a:rPr dirty="0" sz="2000" spc="-80">
                <a:solidFill>
                  <a:srgbClr val="C00000"/>
                </a:solidFill>
                <a:latin typeface="Segoe Print"/>
                <a:cs typeface="Segoe Print"/>
              </a:rPr>
              <a:t>)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22" name="object 22" descr=""/>
          <p:cNvSpPr txBox="1"/>
          <p:nvPr/>
        </p:nvSpPr>
        <p:spPr>
          <a:xfrm>
            <a:off x="892175" y="3088004"/>
            <a:ext cx="71882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14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130">
                <a:latin typeface="Cambria Math"/>
                <a:cs typeface="Cambria Math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𝑥</a:t>
            </a:r>
            <a:r>
              <a:rPr dirty="0" baseline="-16460" sz="2025" spc="-37">
                <a:latin typeface="Cambria Math"/>
                <a:cs typeface="Cambria Math"/>
              </a:rPr>
              <a:t>1</a:t>
            </a:r>
            <a:endParaRPr baseline="-16460" sz="2025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3960" y="144081"/>
            <a:ext cx="519049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Evaluating</a:t>
            </a:r>
            <a:r>
              <a:rPr dirty="0" spc="-50"/>
              <a:t> </a:t>
            </a:r>
            <a:r>
              <a:rPr dirty="0"/>
              <a:t>your</a:t>
            </a:r>
            <a:r>
              <a:rPr dirty="0" spc="-75"/>
              <a:t> </a:t>
            </a:r>
            <a:r>
              <a:rPr dirty="0" spc="-10"/>
              <a:t>model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2281301" y="1166875"/>
            <a:ext cx="0" cy="3178175"/>
          </a:xfrm>
          <a:custGeom>
            <a:avLst/>
            <a:gdLst/>
            <a:ahLst/>
            <a:cxnLst/>
            <a:rect l="l" t="t" r="r" b="b"/>
            <a:pathLst>
              <a:path w="0" h="3178175">
                <a:moveTo>
                  <a:pt x="0" y="3177794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601595" y="3511867"/>
            <a:ext cx="396875" cy="854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mbria Math"/>
                <a:cs typeface="Cambria Math"/>
              </a:rPr>
              <a:t>199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25">
                <a:latin typeface="Cambria Math"/>
                <a:cs typeface="Cambria Math"/>
              </a:rPr>
              <a:t>212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25">
                <a:latin typeface="Cambria Math"/>
                <a:cs typeface="Cambria Math"/>
              </a:rPr>
              <a:t>243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97278" y="3500437"/>
            <a:ext cx="520700" cy="854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mbria Math"/>
                <a:cs typeface="Cambria Math"/>
              </a:rPr>
              <a:t>1427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20">
                <a:latin typeface="Cambria Math"/>
                <a:cs typeface="Cambria Math"/>
              </a:rPr>
              <a:t>1380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20">
                <a:latin typeface="Cambria Math"/>
                <a:cs typeface="Cambria Math"/>
              </a:rPr>
              <a:t>1494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1165" y="3675379"/>
            <a:ext cx="59817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5">
                <a:solidFill>
                  <a:srgbClr val="C00000"/>
                </a:solidFill>
                <a:latin typeface="Segoe Print"/>
                <a:cs typeface="Segoe Print"/>
              </a:rPr>
              <a:t>30%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946271" y="3674745"/>
            <a:ext cx="96646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C00000"/>
                </a:solidFill>
                <a:latin typeface="Segoe Print"/>
                <a:cs typeface="Segoe Print"/>
              </a:rPr>
              <a:t>test</a:t>
            </a:r>
            <a:r>
              <a:rPr dirty="0" sz="2000" spc="-10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2000" spc="-25">
                <a:solidFill>
                  <a:srgbClr val="C00000"/>
                </a:solidFill>
                <a:latin typeface="Segoe Print"/>
                <a:cs typeface="Segoe Print"/>
              </a:rPr>
              <a:t>set</a:t>
            </a:r>
            <a:endParaRPr sz="2000">
              <a:latin typeface="Segoe Print"/>
              <a:cs typeface="Segoe Print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4780" y="3603206"/>
            <a:ext cx="312928" cy="736600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5425440" y="1540128"/>
            <a:ext cx="2397760" cy="1184910"/>
            <a:chOff x="5425440" y="1540128"/>
            <a:chExt cx="2397760" cy="1184910"/>
          </a:xfrm>
        </p:grpSpPr>
        <p:sp>
          <p:nvSpPr>
            <p:cNvPr id="10" name="object 10" descr=""/>
            <p:cNvSpPr/>
            <p:nvPr/>
          </p:nvSpPr>
          <p:spPr>
            <a:xfrm>
              <a:off x="6426968" y="1543430"/>
              <a:ext cx="1015365" cy="276225"/>
            </a:xfrm>
            <a:custGeom>
              <a:avLst/>
              <a:gdLst/>
              <a:ahLst/>
              <a:cxnLst/>
              <a:rect l="l" t="t" r="r" b="b"/>
              <a:pathLst>
                <a:path w="1015365" h="276225">
                  <a:moveTo>
                    <a:pt x="942461" y="0"/>
                  </a:moveTo>
                  <a:lnTo>
                    <a:pt x="939667" y="9271"/>
                  </a:lnTo>
                  <a:lnTo>
                    <a:pt x="952361" y="15819"/>
                  </a:lnTo>
                  <a:lnTo>
                    <a:pt x="963400" y="25368"/>
                  </a:lnTo>
                  <a:lnTo>
                    <a:pt x="986635" y="71616"/>
                  </a:lnTo>
                  <a:lnTo>
                    <a:pt x="993544" y="114010"/>
                  </a:lnTo>
                  <a:lnTo>
                    <a:pt x="994404" y="138303"/>
                  </a:lnTo>
                  <a:lnTo>
                    <a:pt x="993544" y="162446"/>
                  </a:lnTo>
                  <a:lnTo>
                    <a:pt x="986635" y="204686"/>
                  </a:lnTo>
                  <a:lnTo>
                    <a:pt x="963400" y="250872"/>
                  </a:lnTo>
                  <a:lnTo>
                    <a:pt x="939667" y="267081"/>
                  </a:lnTo>
                  <a:lnTo>
                    <a:pt x="942461" y="276225"/>
                  </a:lnTo>
                  <a:lnTo>
                    <a:pt x="985627" y="246060"/>
                  </a:lnTo>
                  <a:lnTo>
                    <a:pt x="1004316" y="208702"/>
                  </a:lnTo>
                  <a:lnTo>
                    <a:pt x="1013789" y="163415"/>
                  </a:lnTo>
                  <a:lnTo>
                    <a:pt x="1014978" y="138176"/>
                  </a:lnTo>
                  <a:lnTo>
                    <a:pt x="1013789" y="112863"/>
                  </a:lnTo>
                  <a:lnTo>
                    <a:pt x="1004316" y="67524"/>
                  </a:lnTo>
                  <a:lnTo>
                    <a:pt x="985627" y="30164"/>
                  </a:lnTo>
                  <a:lnTo>
                    <a:pt x="958818" y="6403"/>
                  </a:lnTo>
                  <a:lnTo>
                    <a:pt x="942461" y="0"/>
                  </a:lnTo>
                  <a:close/>
                </a:path>
                <a:path w="1015365" h="276225">
                  <a:moveTo>
                    <a:pt x="72511" y="0"/>
                  </a:moveTo>
                  <a:lnTo>
                    <a:pt x="29219" y="30164"/>
                  </a:lnTo>
                  <a:lnTo>
                    <a:pt x="10549" y="67524"/>
                  </a:lnTo>
                  <a:lnTo>
                    <a:pt x="1162" y="112863"/>
                  </a:lnTo>
                  <a:lnTo>
                    <a:pt x="0" y="138303"/>
                  </a:lnTo>
                  <a:lnTo>
                    <a:pt x="1162" y="163415"/>
                  </a:lnTo>
                  <a:lnTo>
                    <a:pt x="10549" y="208702"/>
                  </a:lnTo>
                  <a:lnTo>
                    <a:pt x="29219" y="246060"/>
                  </a:lnTo>
                  <a:lnTo>
                    <a:pt x="72511" y="276225"/>
                  </a:lnTo>
                  <a:lnTo>
                    <a:pt x="75305" y="267081"/>
                  </a:lnTo>
                  <a:lnTo>
                    <a:pt x="62611" y="260459"/>
                  </a:lnTo>
                  <a:lnTo>
                    <a:pt x="51571" y="250872"/>
                  </a:lnTo>
                  <a:lnTo>
                    <a:pt x="28336" y="204686"/>
                  </a:lnTo>
                  <a:lnTo>
                    <a:pt x="21427" y="162446"/>
                  </a:lnTo>
                  <a:lnTo>
                    <a:pt x="20572" y="138176"/>
                  </a:lnTo>
                  <a:lnTo>
                    <a:pt x="21427" y="114010"/>
                  </a:lnTo>
                  <a:lnTo>
                    <a:pt x="28336" y="71616"/>
                  </a:lnTo>
                  <a:lnTo>
                    <a:pt x="51571" y="25368"/>
                  </a:lnTo>
                  <a:lnTo>
                    <a:pt x="75305" y="9271"/>
                  </a:lnTo>
                  <a:lnTo>
                    <a:pt x="7251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532" y="1540128"/>
              <a:ext cx="202946" cy="15887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6257" y="1540128"/>
              <a:ext cx="202946" cy="15887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426968" y="1857755"/>
              <a:ext cx="1015365" cy="276225"/>
            </a:xfrm>
            <a:custGeom>
              <a:avLst/>
              <a:gdLst/>
              <a:ahLst/>
              <a:cxnLst/>
              <a:rect l="l" t="t" r="r" b="b"/>
              <a:pathLst>
                <a:path w="1015365" h="276225">
                  <a:moveTo>
                    <a:pt x="942461" y="0"/>
                  </a:moveTo>
                  <a:lnTo>
                    <a:pt x="939667" y="9271"/>
                  </a:lnTo>
                  <a:lnTo>
                    <a:pt x="952361" y="15819"/>
                  </a:lnTo>
                  <a:lnTo>
                    <a:pt x="963400" y="25368"/>
                  </a:lnTo>
                  <a:lnTo>
                    <a:pt x="986635" y="71616"/>
                  </a:lnTo>
                  <a:lnTo>
                    <a:pt x="993544" y="114010"/>
                  </a:lnTo>
                  <a:lnTo>
                    <a:pt x="994404" y="138303"/>
                  </a:lnTo>
                  <a:lnTo>
                    <a:pt x="993544" y="162446"/>
                  </a:lnTo>
                  <a:lnTo>
                    <a:pt x="986635" y="204686"/>
                  </a:lnTo>
                  <a:lnTo>
                    <a:pt x="963400" y="250872"/>
                  </a:lnTo>
                  <a:lnTo>
                    <a:pt x="939667" y="267081"/>
                  </a:lnTo>
                  <a:lnTo>
                    <a:pt x="942461" y="276225"/>
                  </a:lnTo>
                  <a:lnTo>
                    <a:pt x="985627" y="246060"/>
                  </a:lnTo>
                  <a:lnTo>
                    <a:pt x="1004316" y="208702"/>
                  </a:lnTo>
                  <a:lnTo>
                    <a:pt x="1013789" y="163415"/>
                  </a:lnTo>
                  <a:lnTo>
                    <a:pt x="1014978" y="138176"/>
                  </a:lnTo>
                  <a:lnTo>
                    <a:pt x="1013789" y="112863"/>
                  </a:lnTo>
                  <a:lnTo>
                    <a:pt x="1004316" y="67524"/>
                  </a:lnTo>
                  <a:lnTo>
                    <a:pt x="985627" y="30164"/>
                  </a:lnTo>
                  <a:lnTo>
                    <a:pt x="958818" y="6403"/>
                  </a:lnTo>
                  <a:lnTo>
                    <a:pt x="942461" y="0"/>
                  </a:lnTo>
                  <a:close/>
                </a:path>
                <a:path w="1015365" h="276225">
                  <a:moveTo>
                    <a:pt x="72511" y="0"/>
                  </a:moveTo>
                  <a:lnTo>
                    <a:pt x="29219" y="30164"/>
                  </a:lnTo>
                  <a:lnTo>
                    <a:pt x="10549" y="67524"/>
                  </a:lnTo>
                  <a:lnTo>
                    <a:pt x="1162" y="112863"/>
                  </a:lnTo>
                  <a:lnTo>
                    <a:pt x="0" y="138303"/>
                  </a:lnTo>
                  <a:lnTo>
                    <a:pt x="1162" y="163415"/>
                  </a:lnTo>
                  <a:lnTo>
                    <a:pt x="10549" y="208702"/>
                  </a:lnTo>
                  <a:lnTo>
                    <a:pt x="29219" y="246060"/>
                  </a:lnTo>
                  <a:lnTo>
                    <a:pt x="72511" y="276225"/>
                  </a:lnTo>
                  <a:lnTo>
                    <a:pt x="75305" y="267081"/>
                  </a:lnTo>
                  <a:lnTo>
                    <a:pt x="62611" y="260459"/>
                  </a:lnTo>
                  <a:lnTo>
                    <a:pt x="51571" y="250872"/>
                  </a:lnTo>
                  <a:lnTo>
                    <a:pt x="28336" y="204686"/>
                  </a:lnTo>
                  <a:lnTo>
                    <a:pt x="21427" y="162446"/>
                  </a:lnTo>
                  <a:lnTo>
                    <a:pt x="20572" y="138176"/>
                  </a:lnTo>
                  <a:lnTo>
                    <a:pt x="21427" y="114010"/>
                  </a:lnTo>
                  <a:lnTo>
                    <a:pt x="28336" y="71616"/>
                  </a:lnTo>
                  <a:lnTo>
                    <a:pt x="51571" y="25368"/>
                  </a:lnTo>
                  <a:lnTo>
                    <a:pt x="75305" y="9271"/>
                  </a:lnTo>
                  <a:lnTo>
                    <a:pt x="7251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532" y="1854453"/>
              <a:ext cx="202946" cy="15887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6257" y="1854453"/>
              <a:ext cx="202946" cy="15887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5440" y="1998598"/>
              <a:ext cx="2397506" cy="725932"/>
            </a:xfrm>
            <a:prstGeom prst="rect">
              <a:avLst/>
            </a:prstGeom>
          </p:spPr>
        </p:pic>
      </p:grp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371792" y="793065"/>
          <a:ext cx="5919470" cy="2767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3800"/>
                <a:gridCol w="715644"/>
                <a:gridCol w="1015365"/>
                <a:gridCol w="2359660"/>
                <a:gridCol w="634364"/>
              </a:tblGrid>
              <a:tr h="3733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000" spc="-10">
                          <a:latin typeface="Verdana"/>
                          <a:cs typeface="Verdana"/>
                        </a:rPr>
                        <a:t>Dataset: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444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33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800" spc="-20">
                          <a:latin typeface="Verdana"/>
                          <a:cs typeface="Verdana"/>
                        </a:rPr>
                        <a:t>size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800" spc="-10">
                          <a:latin typeface="Verdana"/>
                          <a:cs typeface="Verdana"/>
                        </a:rPr>
                        <a:t>price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381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94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2104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8509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2159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400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97155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2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905"/>
                        </a:lnSpc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1600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1590">
                        <a:lnSpc>
                          <a:spcPts val="1970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330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1150">
                <a:tc>
                  <a:txBody>
                    <a:bodyPr/>
                    <a:lstStyle/>
                    <a:p>
                      <a:pPr marL="71755">
                        <a:lnSpc>
                          <a:spcPts val="2185"/>
                        </a:lnSpc>
                      </a:pPr>
                      <a:r>
                        <a:rPr dirty="0" sz="2000" spc="-25">
                          <a:solidFill>
                            <a:srgbClr val="C00000"/>
                          </a:solidFill>
                          <a:latin typeface="Segoe Print"/>
                          <a:cs typeface="Segoe Print"/>
                        </a:rPr>
                        <a:t>70%</a:t>
                      </a:r>
                      <a:endParaRPr sz="2000">
                        <a:latin typeface="Segoe Print"/>
                        <a:cs typeface="Segoe Prin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014"/>
                        </a:lnSpc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2400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1590">
                        <a:lnSpc>
                          <a:spcPts val="2105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369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94970">
                        <a:lnSpc>
                          <a:spcPts val="2175"/>
                        </a:lnSpc>
                      </a:pPr>
                      <a:r>
                        <a:rPr dirty="0" sz="2000">
                          <a:solidFill>
                            <a:srgbClr val="C00000"/>
                          </a:solidFill>
                          <a:latin typeface="Segoe Print"/>
                          <a:cs typeface="Segoe Print"/>
                        </a:rPr>
                        <a:t>training</a:t>
                      </a:r>
                      <a:r>
                        <a:rPr dirty="0" sz="2000" spc="-100">
                          <a:solidFill>
                            <a:srgbClr val="C00000"/>
                          </a:solidFill>
                          <a:latin typeface="Segoe Print"/>
                          <a:cs typeface="Segoe Print"/>
                        </a:rPr>
                        <a:t> </a:t>
                      </a:r>
                      <a:r>
                        <a:rPr dirty="0" sz="2000" spc="-25">
                          <a:solidFill>
                            <a:srgbClr val="C00000"/>
                          </a:solidFill>
                          <a:latin typeface="Segoe Print"/>
                          <a:cs typeface="Segoe Print"/>
                        </a:rPr>
                        <a:t>set</a:t>
                      </a:r>
                      <a:endParaRPr sz="2000">
                        <a:latin typeface="Segoe Print"/>
                        <a:cs typeface="Segoe Print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559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739"/>
                        </a:lnSpc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1416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1590">
                        <a:lnSpc>
                          <a:spcPts val="1835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232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835"/>
                        </a:lnSpc>
                      </a:pPr>
                      <a:r>
                        <a:rPr dirty="0" sz="1800" spc="-5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  <a:tr h="271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905"/>
                        </a:lnSpc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3000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1590">
                        <a:lnSpc>
                          <a:spcPts val="1995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540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71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870"/>
                        </a:lnSpc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1985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1590">
                        <a:lnSpc>
                          <a:spcPts val="1960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300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94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905"/>
                        </a:lnSpc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1534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1590">
                        <a:lnSpc>
                          <a:spcPts val="1995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315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18" name="object 1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4712" y="3468878"/>
            <a:ext cx="2458135" cy="74548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2517" y="1562100"/>
            <a:ext cx="312801" cy="1828800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6308725" y="1468183"/>
            <a:ext cx="1457960" cy="119951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algn="ctr" marR="254000">
              <a:lnSpc>
                <a:spcPct val="100000"/>
              </a:lnSpc>
              <a:spcBef>
                <a:spcPts val="420"/>
              </a:spcBef>
            </a:pPr>
            <a:r>
              <a:rPr dirty="0" sz="1800">
                <a:solidFill>
                  <a:srgbClr val="C00000"/>
                </a:solidFill>
                <a:latin typeface="Cambria Math"/>
                <a:cs typeface="Cambria Math"/>
              </a:rPr>
              <a:t>𝑥</a:t>
            </a:r>
            <a:r>
              <a:rPr dirty="0" sz="1800" spc="29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26748" sz="2025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baseline="26748" sz="2025" spc="419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C00000"/>
                </a:solidFill>
                <a:latin typeface="Cambria Math"/>
                <a:cs typeface="Cambria Math"/>
              </a:rPr>
              <a:t>,</a:t>
            </a:r>
            <a:r>
              <a:rPr dirty="0" sz="1800" spc="-9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sz="1800" spc="24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26748" sz="2025" spc="-75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baseline="26748" sz="2025">
              <a:latin typeface="Cambria Math"/>
              <a:cs typeface="Cambria Math"/>
            </a:endParaRPr>
          </a:p>
          <a:p>
            <a:pPr algn="ctr" marR="254000">
              <a:lnSpc>
                <a:spcPct val="100000"/>
              </a:lnSpc>
              <a:spcBef>
                <a:spcPts val="320"/>
              </a:spcBef>
            </a:pPr>
            <a:r>
              <a:rPr dirty="0" sz="1800">
                <a:solidFill>
                  <a:srgbClr val="C00000"/>
                </a:solidFill>
                <a:latin typeface="Cambria Math"/>
                <a:cs typeface="Cambria Math"/>
              </a:rPr>
              <a:t>𝑥</a:t>
            </a:r>
            <a:r>
              <a:rPr dirty="0" sz="1800" spc="29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26748" sz="2025">
                <a:solidFill>
                  <a:srgbClr val="C00000"/>
                </a:solidFill>
                <a:latin typeface="Cambria Math"/>
                <a:cs typeface="Cambria Math"/>
              </a:rPr>
              <a:t>2</a:t>
            </a:r>
            <a:r>
              <a:rPr dirty="0" baseline="26748" sz="2025" spc="419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C00000"/>
                </a:solidFill>
                <a:latin typeface="Cambria Math"/>
                <a:cs typeface="Cambria Math"/>
              </a:rPr>
              <a:t>,</a:t>
            </a:r>
            <a:r>
              <a:rPr dirty="0" sz="1800" spc="-9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sz="1800" spc="24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26748" sz="2025" spc="-75">
                <a:solidFill>
                  <a:srgbClr val="C00000"/>
                </a:solidFill>
                <a:latin typeface="Cambria Math"/>
                <a:cs typeface="Cambria Math"/>
              </a:rPr>
              <a:t>2</a:t>
            </a:r>
            <a:endParaRPr baseline="26748" sz="2025">
              <a:latin typeface="Cambria Math"/>
              <a:cs typeface="Cambria Math"/>
            </a:endParaRPr>
          </a:p>
          <a:p>
            <a:pPr algn="ctr" marR="177165">
              <a:lnSpc>
                <a:spcPts val="2130"/>
              </a:lnSpc>
              <a:spcBef>
                <a:spcPts val="20"/>
              </a:spcBef>
            </a:pPr>
            <a:r>
              <a:rPr dirty="0" sz="1800">
                <a:solidFill>
                  <a:srgbClr val="C00000"/>
                </a:solidFill>
                <a:latin typeface="Cambria Math"/>
                <a:cs typeface="Cambria Math"/>
              </a:rPr>
              <a:t>⋮</a:t>
            </a:r>
            <a:endParaRPr sz="1800">
              <a:latin typeface="Cambria Math"/>
              <a:cs typeface="Cambria Math"/>
            </a:endParaRPr>
          </a:p>
          <a:p>
            <a:pPr algn="ctr">
              <a:lnSpc>
                <a:spcPts val="2130"/>
              </a:lnSpc>
            </a:pPr>
            <a:r>
              <a:rPr dirty="0" baseline="12345" sz="2025" spc="150">
                <a:solidFill>
                  <a:srgbClr val="C00000"/>
                </a:solidFill>
                <a:latin typeface="Cambria Math"/>
                <a:cs typeface="Cambria Math"/>
              </a:rPr>
              <a:t>𝑚</a:t>
            </a:r>
            <a:r>
              <a:rPr dirty="0" sz="1050" spc="100">
                <a:solidFill>
                  <a:srgbClr val="C00000"/>
                </a:solidFill>
                <a:latin typeface="Cambria Math"/>
                <a:cs typeface="Cambria Math"/>
              </a:rPr>
              <a:t>𝑡𝑟𝑎𝑖𝑛</a:t>
            </a:r>
            <a:r>
              <a:rPr dirty="0" sz="1050" spc="44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-12345" sz="2700">
                <a:solidFill>
                  <a:srgbClr val="C00000"/>
                </a:solidFill>
                <a:latin typeface="Cambria Math"/>
                <a:cs typeface="Cambria Math"/>
              </a:rPr>
              <a:t>,</a:t>
            </a:r>
            <a:r>
              <a:rPr dirty="0" baseline="-12345" sz="2700" spc="-142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-12345" sz="2700" spc="135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baseline="12345" sz="2025" spc="135">
                <a:solidFill>
                  <a:srgbClr val="C00000"/>
                </a:solidFill>
                <a:latin typeface="Cambria Math"/>
                <a:cs typeface="Cambria Math"/>
              </a:rPr>
              <a:t>𝑚</a:t>
            </a:r>
            <a:r>
              <a:rPr dirty="0" sz="1050" spc="90">
                <a:solidFill>
                  <a:srgbClr val="C00000"/>
                </a:solidFill>
                <a:latin typeface="Cambria Math"/>
                <a:cs typeface="Cambria Math"/>
              </a:rPr>
              <a:t>𝑡𝑟𝑎𝑖𝑛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048625" y="3101657"/>
            <a:ext cx="883285" cy="9626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9685">
              <a:lnSpc>
                <a:spcPts val="1720"/>
              </a:lnSpc>
              <a:spcBef>
                <a:spcPts val="125"/>
              </a:spcBef>
            </a:pPr>
            <a:r>
              <a:rPr dirty="0" baseline="10752" sz="2325">
                <a:solidFill>
                  <a:srgbClr val="C00000"/>
                </a:solidFill>
                <a:latin typeface="Cambria Math"/>
                <a:cs typeface="Cambria Math"/>
              </a:rPr>
              <a:t>𝑚</a:t>
            </a:r>
            <a:r>
              <a:rPr dirty="0" sz="1100">
                <a:solidFill>
                  <a:srgbClr val="C00000"/>
                </a:solidFill>
                <a:latin typeface="Cambria Math"/>
                <a:cs typeface="Cambria Math"/>
              </a:rPr>
              <a:t>𝑡𝑒𝑠𝑡</a:t>
            </a:r>
            <a:r>
              <a:rPr dirty="0" sz="1100" spc="175">
                <a:solidFill>
                  <a:srgbClr val="C00000"/>
                </a:solidFill>
                <a:latin typeface="Cambria Math"/>
                <a:cs typeface="Cambria Math"/>
              </a:rPr>
              <a:t>  </a:t>
            </a:r>
            <a:r>
              <a:rPr dirty="0" baseline="10752" sz="2325" spc="-75">
                <a:solidFill>
                  <a:srgbClr val="C00000"/>
                </a:solidFill>
                <a:latin typeface="Cambria Math"/>
                <a:cs typeface="Cambria Math"/>
              </a:rPr>
              <a:t>=</a:t>
            </a:r>
            <a:endParaRPr baseline="10752" sz="2325">
              <a:latin typeface="Cambria Math"/>
              <a:cs typeface="Cambria Math"/>
            </a:endParaRPr>
          </a:p>
          <a:p>
            <a:pPr algn="ctr" marR="34290">
              <a:lnSpc>
                <a:spcPts val="1720"/>
              </a:lnSpc>
            </a:pPr>
            <a:r>
              <a:rPr dirty="0" sz="1550">
                <a:solidFill>
                  <a:srgbClr val="C00000"/>
                </a:solidFill>
                <a:latin typeface="Cambria Math"/>
                <a:cs typeface="Cambria Math"/>
              </a:rPr>
              <a:t>no.</a:t>
            </a:r>
            <a:r>
              <a:rPr dirty="0" sz="1550" spc="-4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 spc="-20">
                <a:solidFill>
                  <a:srgbClr val="C00000"/>
                </a:solidFill>
                <a:latin typeface="Cambria Math"/>
                <a:cs typeface="Cambria Math"/>
              </a:rPr>
              <a:t>test</a:t>
            </a:r>
            <a:endParaRPr sz="155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550" spc="-10">
                <a:solidFill>
                  <a:srgbClr val="C00000"/>
                </a:solidFill>
                <a:latin typeface="Cambria Math"/>
                <a:cs typeface="Cambria Math"/>
              </a:rPr>
              <a:t>examples</a:t>
            </a:r>
            <a:endParaRPr sz="155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550">
                <a:solidFill>
                  <a:srgbClr val="C00000"/>
                </a:solidFill>
                <a:latin typeface="Cambria Math"/>
                <a:cs typeface="Cambria Math"/>
              </a:rPr>
              <a:t>=</a:t>
            </a:r>
            <a:r>
              <a:rPr dirty="0" sz="1550" spc="5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solidFill>
                  <a:srgbClr val="C00000"/>
                </a:solidFill>
                <a:latin typeface="Cambria Math"/>
                <a:cs typeface="Cambria Math"/>
              </a:rPr>
              <a:t>3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250301" y="1714182"/>
            <a:ext cx="39497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55">
                <a:solidFill>
                  <a:srgbClr val="C00000"/>
                </a:solidFill>
                <a:latin typeface="Cambria Math"/>
                <a:cs typeface="Cambria Math"/>
              </a:rPr>
              <a:t>𝑡𝑟𝑎𝑖𝑛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078851" y="1618233"/>
            <a:ext cx="79502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31825" algn="l"/>
              </a:tabLst>
            </a:pPr>
            <a:r>
              <a:rPr dirty="0" sz="1550" spc="-50">
                <a:solidFill>
                  <a:srgbClr val="C00000"/>
                </a:solidFill>
                <a:latin typeface="Cambria Math"/>
                <a:cs typeface="Cambria Math"/>
              </a:rPr>
              <a:t>𝑚</a:t>
            </a:r>
            <a:r>
              <a:rPr dirty="0" sz="155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dirty="0" sz="1550" spc="-50">
                <a:solidFill>
                  <a:srgbClr val="C00000"/>
                </a:solidFill>
                <a:latin typeface="Cambria Math"/>
                <a:cs typeface="Cambria Math"/>
              </a:rPr>
              <a:t>=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964169" y="1857438"/>
            <a:ext cx="1023619" cy="7620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C00000"/>
                </a:solidFill>
                <a:latin typeface="Cambria Math"/>
                <a:cs typeface="Cambria Math"/>
              </a:rPr>
              <a:t>no.</a:t>
            </a:r>
            <a:r>
              <a:rPr dirty="0" sz="1550" spc="3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 spc="-10">
                <a:solidFill>
                  <a:srgbClr val="C00000"/>
                </a:solidFill>
                <a:latin typeface="Cambria Math"/>
                <a:cs typeface="Cambria Math"/>
              </a:rPr>
              <a:t>training</a:t>
            </a:r>
            <a:endParaRPr sz="1550">
              <a:latin typeface="Cambria Math"/>
              <a:cs typeface="Cambria Math"/>
            </a:endParaRPr>
          </a:p>
          <a:p>
            <a:pPr algn="ctr" marR="635">
              <a:lnSpc>
                <a:spcPct val="100000"/>
              </a:lnSpc>
              <a:spcBef>
                <a:spcPts val="95"/>
              </a:spcBef>
            </a:pPr>
            <a:r>
              <a:rPr dirty="0" sz="1550" spc="-10">
                <a:solidFill>
                  <a:srgbClr val="C00000"/>
                </a:solidFill>
                <a:latin typeface="Cambria Math"/>
                <a:cs typeface="Cambria Math"/>
              </a:rPr>
              <a:t>examples</a:t>
            </a:r>
            <a:endParaRPr sz="1550">
              <a:latin typeface="Cambria Math"/>
              <a:cs typeface="Cambria Math"/>
            </a:endParaRPr>
          </a:p>
          <a:p>
            <a:pPr algn="ctr" marL="8890">
              <a:lnSpc>
                <a:spcPct val="100000"/>
              </a:lnSpc>
              <a:spcBef>
                <a:spcPts val="95"/>
              </a:spcBef>
            </a:pPr>
            <a:r>
              <a:rPr dirty="0" sz="1550">
                <a:solidFill>
                  <a:srgbClr val="C00000"/>
                </a:solidFill>
                <a:latin typeface="Cambria Math"/>
                <a:cs typeface="Cambria Math"/>
              </a:rPr>
              <a:t>=</a:t>
            </a:r>
            <a:r>
              <a:rPr dirty="0" sz="1550" spc="14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solidFill>
                  <a:srgbClr val="C00000"/>
                </a:solidFill>
                <a:latin typeface="Cambria Math"/>
                <a:cs typeface="Cambria Math"/>
              </a:rPr>
              <a:t>7</a:t>
            </a:r>
            <a:endParaRPr sz="1550">
              <a:latin typeface="Cambria Math"/>
              <a:cs typeface="Cambria Math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6358254" y="3097657"/>
            <a:ext cx="1168400" cy="377190"/>
            <a:chOff x="6358254" y="3097657"/>
            <a:chExt cx="1168400" cy="377190"/>
          </a:xfrm>
        </p:grpSpPr>
        <p:sp>
          <p:nvSpPr>
            <p:cNvPr id="26" name="object 26" descr=""/>
            <p:cNvSpPr/>
            <p:nvPr/>
          </p:nvSpPr>
          <p:spPr>
            <a:xfrm>
              <a:off x="6358254" y="3097657"/>
              <a:ext cx="1168400" cy="377190"/>
            </a:xfrm>
            <a:custGeom>
              <a:avLst/>
              <a:gdLst/>
              <a:ahLst/>
              <a:cxnLst/>
              <a:rect l="l" t="t" r="r" b="b"/>
              <a:pathLst>
                <a:path w="1168400" h="377189">
                  <a:moveTo>
                    <a:pt x="1086612" y="0"/>
                  </a:moveTo>
                  <a:lnTo>
                    <a:pt x="1083055" y="9017"/>
                  </a:lnTo>
                  <a:lnTo>
                    <a:pt x="1097109" y="20373"/>
                  </a:lnTo>
                  <a:lnTo>
                    <a:pt x="1109567" y="35194"/>
                  </a:lnTo>
                  <a:lnTo>
                    <a:pt x="1129792" y="75184"/>
                  </a:lnTo>
                  <a:lnTo>
                    <a:pt x="1142539" y="127000"/>
                  </a:lnTo>
                  <a:lnTo>
                    <a:pt x="1146810" y="188722"/>
                  </a:lnTo>
                  <a:lnTo>
                    <a:pt x="1145742" y="220271"/>
                  </a:lnTo>
                  <a:lnTo>
                    <a:pt x="1137273" y="276607"/>
                  </a:lnTo>
                  <a:lnTo>
                    <a:pt x="1120632" y="323328"/>
                  </a:lnTo>
                  <a:lnTo>
                    <a:pt x="1097200" y="356717"/>
                  </a:lnTo>
                  <a:lnTo>
                    <a:pt x="1083055" y="368173"/>
                  </a:lnTo>
                  <a:lnTo>
                    <a:pt x="1086612" y="377063"/>
                  </a:lnTo>
                  <a:lnTo>
                    <a:pt x="1120140" y="350234"/>
                  </a:lnTo>
                  <a:lnTo>
                    <a:pt x="1146048" y="307213"/>
                  </a:lnTo>
                  <a:lnTo>
                    <a:pt x="1162621" y="251983"/>
                  </a:lnTo>
                  <a:lnTo>
                    <a:pt x="1168146" y="188468"/>
                  </a:lnTo>
                  <a:lnTo>
                    <a:pt x="1166764" y="155483"/>
                  </a:lnTo>
                  <a:lnTo>
                    <a:pt x="1155715" y="96135"/>
                  </a:lnTo>
                  <a:lnTo>
                    <a:pt x="1134046" y="46362"/>
                  </a:lnTo>
                  <a:lnTo>
                    <a:pt x="1104328" y="11501"/>
                  </a:lnTo>
                  <a:lnTo>
                    <a:pt x="1086612" y="0"/>
                  </a:lnTo>
                  <a:close/>
                </a:path>
                <a:path w="1168400" h="377189">
                  <a:moveTo>
                    <a:pt x="81280" y="0"/>
                  </a:moveTo>
                  <a:lnTo>
                    <a:pt x="47863" y="26955"/>
                  </a:lnTo>
                  <a:lnTo>
                    <a:pt x="21971" y="69723"/>
                  </a:lnTo>
                  <a:lnTo>
                    <a:pt x="5461" y="124713"/>
                  </a:lnTo>
                  <a:lnTo>
                    <a:pt x="0" y="188468"/>
                  </a:lnTo>
                  <a:lnTo>
                    <a:pt x="1361" y="221255"/>
                  </a:lnTo>
                  <a:lnTo>
                    <a:pt x="12322" y="280640"/>
                  </a:lnTo>
                  <a:lnTo>
                    <a:pt x="33970" y="330735"/>
                  </a:lnTo>
                  <a:lnTo>
                    <a:pt x="63636" y="365684"/>
                  </a:lnTo>
                  <a:lnTo>
                    <a:pt x="81280" y="377063"/>
                  </a:lnTo>
                  <a:lnTo>
                    <a:pt x="84962" y="368173"/>
                  </a:lnTo>
                  <a:lnTo>
                    <a:pt x="70818" y="356717"/>
                  </a:lnTo>
                  <a:lnTo>
                    <a:pt x="58293" y="341772"/>
                  </a:lnTo>
                  <a:lnTo>
                    <a:pt x="38100" y="301370"/>
                  </a:lnTo>
                  <a:lnTo>
                    <a:pt x="25463" y="249570"/>
                  </a:lnTo>
                  <a:lnTo>
                    <a:pt x="21209" y="188722"/>
                  </a:lnTo>
                  <a:lnTo>
                    <a:pt x="22278" y="156622"/>
                  </a:lnTo>
                  <a:lnTo>
                    <a:pt x="30799" y="99853"/>
                  </a:lnTo>
                  <a:lnTo>
                    <a:pt x="47565" y="53468"/>
                  </a:lnTo>
                  <a:lnTo>
                    <a:pt x="70909" y="20373"/>
                  </a:lnTo>
                  <a:lnTo>
                    <a:pt x="84962" y="9017"/>
                  </a:lnTo>
                  <a:lnTo>
                    <a:pt x="8128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0730" y="3116326"/>
              <a:ext cx="202946" cy="158876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6421501" y="3001581"/>
            <a:ext cx="3854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7777" sz="2700">
                <a:solidFill>
                  <a:srgbClr val="C00000"/>
                </a:solidFill>
                <a:latin typeface="Cambria Math"/>
                <a:cs typeface="Cambria Math"/>
              </a:rPr>
              <a:t>𝑥</a:t>
            </a:r>
            <a:r>
              <a:rPr dirty="0" baseline="-27777" sz="2700" spc="434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350" spc="-5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44131" y="3116326"/>
            <a:ext cx="202946" cy="158876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6878955" y="3116262"/>
            <a:ext cx="4616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00000"/>
                </a:solidFill>
                <a:latin typeface="Cambria Math"/>
                <a:cs typeface="Cambria Math"/>
              </a:rPr>
              <a:t>,</a:t>
            </a:r>
            <a:r>
              <a:rPr dirty="0" sz="1800" spc="-9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sz="1800" spc="17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37037" sz="2025" spc="-75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baseline="37037" sz="2025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570726" y="3240087"/>
            <a:ext cx="882650" cy="520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6575" algn="l"/>
              </a:tabLst>
            </a:pPr>
            <a:r>
              <a:rPr dirty="0" sz="1350" spc="-20">
                <a:solidFill>
                  <a:srgbClr val="C00000"/>
                </a:solidFill>
                <a:latin typeface="Cambria Math"/>
                <a:cs typeface="Cambria Math"/>
              </a:rPr>
              <a:t>𝑡𝑒𝑠𝑡</a:t>
            </a:r>
            <a:r>
              <a:rPr dirty="0" sz="135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dirty="0" sz="1350" spc="35">
                <a:solidFill>
                  <a:srgbClr val="C00000"/>
                </a:solidFill>
                <a:latin typeface="Cambria Math"/>
                <a:cs typeface="Cambria Math"/>
              </a:rPr>
              <a:t>𝑡𝑒𝑠𝑡</a:t>
            </a:r>
            <a:endParaRPr sz="1350">
              <a:latin typeface="Cambria Math"/>
              <a:cs typeface="Cambria Math"/>
            </a:endParaRPr>
          </a:p>
          <a:p>
            <a:pPr algn="ctr" marR="110489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solidFill>
                  <a:srgbClr val="C00000"/>
                </a:solidFill>
                <a:latin typeface="Cambria Math"/>
                <a:cs typeface="Cambria Math"/>
              </a:rPr>
              <a:t>⋮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6082030" y="3783457"/>
            <a:ext cx="1730375" cy="377190"/>
          </a:xfrm>
          <a:custGeom>
            <a:avLst/>
            <a:gdLst/>
            <a:ahLst/>
            <a:cxnLst/>
            <a:rect l="l" t="t" r="r" b="b"/>
            <a:pathLst>
              <a:path w="1730375" h="377189">
                <a:moveTo>
                  <a:pt x="84963" y="9017"/>
                </a:moveTo>
                <a:lnTo>
                  <a:pt x="47853" y="26962"/>
                </a:lnTo>
                <a:lnTo>
                  <a:pt x="21971" y="69723"/>
                </a:lnTo>
                <a:lnTo>
                  <a:pt x="5461" y="124726"/>
                </a:lnTo>
                <a:lnTo>
                  <a:pt x="0" y="188442"/>
                </a:lnTo>
                <a:lnTo>
                  <a:pt x="1358" y="221234"/>
                </a:lnTo>
                <a:lnTo>
                  <a:pt x="12319" y="280619"/>
                </a:lnTo>
                <a:lnTo>
                  <a:pt x="33959" y="330758"/>
                </a:lnTo>
                <a:lnTo>
                  <a:pt x="63627" y="365696"/>
                </a:lnTo>
                <a:lnTo>
                  <a:pt x="81280" y="377088"/>
                </a:lnTo>
                <a:lnTo>
                  <a:pt x="84963" y="368160"/>
                </a:lnTo>
                <a:lnTo>
                  <a:pt x="70815" y="356704"/>
                </a:lnTo>
                <a:lnTo>
                  <a:pt x="58293" y="341769"/>
                </a:lnTo>
                <a:lnTo>
                  <a:pt x="38100" y="301409"/>
                </a:lnTo>
                <a:lnTo>
                  <a:pt x="25463" y="249555"/>
                </a:lnTo>
                <a:lnTo>
                  <a:pt x="21209" y="188671"/>
                </a:lnTo>
                <a:lnTo>
                  <a:pt x="22275" y="156591"/>
                </a:lnTo>
                <a:lnTo>
                  <a:pt x="30797" y="99860"/>
                </a:lnTo>
                <a:lnTo>
                  <a:pt x="47561" y="53479"/>
                </a:lnTo>
                <a:lnTo>
                  <a:pt x="70904" y="20383"/>
                </a:lnTo>
                <a:lnTo>
                  <a:pt x="84963" y="9017"/>
                </a:lnTo>
                <a:close/>
              </a:path>
              <a:path w="1730375" h="377189">
                <a:moveTo>
                  <a:pt x="305435" y="15621"/>
                </a:moveTo>
                <a:lnTo>
                  <a:pt x="303149" y="9144"/>
                </a:lnTo>
                <a:lnTo>
                  <a:pt x="291642" y="13322"/>
                </a:lnTo>
                <a:lnTo>
                  <a:pt x="281559" y="19342"/>
                </a:lnTo>
                <a:lnTo>
                  <a:pt x="255790" y="60617"/>
                </a:lnTo>
                <a:lnTo>
                  <a:pt x="252476" y="88646"/>
                </a:lnTo>
                <a:lnTo>
                  <a:pt x="253301" y="103225"/>
                </a:lnTo>
                <a:lnTo>
                  <a:pt x="265557" y="140233"/>
                </a:lnTo>
                <a:lnTo>
                  <a:pt x="303149" y="167982"/>
                </a:lnTo>
                <a:lnTo>
                  <a:pt x="305181" y="161531"/>
                </a:lnTo>
                <a:lnTo>
                  <a:pt x="296151" y="157530"/>
                </a:lnTo>
                <a:lnTo>
                  <a:pt x="288353" y="151955"/>
                </a:lnTo>
                <a:lnTo>
                  <a:pt x="269392" y="114515"/>
                </a:lnTo>
                <a:lnTo>
                  <a:pt x="267081" y="87757"/>
                </a:lnTo>
                <a:lnTo>
                  <a:pt x="267652" y="74244"/>
                </a:lnTo>
                <a:lnTo>
                  <a:pt x="281787" y="32207"/>
                </a:lnTo>
                <a:lnTo>
                  <a:pt x="296265" y="19621"/>
                </a:lnTo>
                <a:lnTo>
                  <a:pt x="305435" y="15621"/>
                </a:lnTo>
                <a:close/>
              </a:path>
              <a:path w="1730375" h="377189">
                <a:moveTo>
                  <a:pt x="798322" y="88646"/>
                </a:moveTo>
                <a:lnTo>
                  <a:pt x="790981" y="48260"/>
                </a:lnTo>
                <a:lnTo>
                  <a:pt x="759269" y="13322"/>
                </a:lnTo>
                <a:lnTo>
                  <a:pt x="747776" y="9144"/>
                </a:lnTo>
                <a:lnTo>
                  <a:pt x="745490" y="15621"/>
                </a:lnTo>
                <a:lnTo>
                  <a:pt x="754659" y="19621"/>
                </a:lnTo>
                <a:lnTo>
                  <a:pt x="762546" y="25146"/>
                </a:lnTo>
                <a:lnTo>
                  <a:pt x="781532" y="61887"/>
                </a:lnTo>
                <a:lnTo>
                  <a:pt x="783844" y="87757"/>
                </a:lnTo>
                <a:lnTo>
                  <a:pt x="783259" y="101790"/>
                </a:lnTo>
                <a:lnTo>
                  <a:pt x="769137" y="144805"/>
                </a:lnTo>
                <a:lnTo>
                  <a:pt x="745744" y="161531"/>
                </a:lnTo>
                <a:lnTo>
                  <a:pt x="747776" y="167982"/>
                </a:lnTo>
                <a:lnTo>
                  <a:pt x="785368" y="140233"/>
                </a:lnTo>
                <a:lnTo>
                  <a:pt x="797509" y="103225"/>
                </a:lnTo>
                <a:lnTo>
                  <a:pt x="798322" y="88646"/>
                </a:lnTo>
                <a:close/>
              </a:path>
              <a:path w="1730375" h="377189">
                <a:moveTo>
                  <a:pt x="1730121" y="188442"/>
                </a:moveTo>
                <a:lnTo>
                  <a:pt x="1724596" y="124726"/>
                </a:lnTo>
                <a:lnTo>
                  <a:pt x="1708023" y="69723"/>
                </a:lnTo>
                <a:lnTo>
                  <a:pt x="1682115" y="26962"/>
                </a:lnTo>
                <a:lnTo>
                  <a:pt x="1648587" y="0"/>
                </a:lnTo>
                <a:lnTo>
                  <a:pt x="1645031" y="9017"/>
                </a:lnTo>
                <a:lnTo>
                  <a:pt x="1659077" y="20383"/>
                </a:lnTo>
                <a:lnTo>
                  <a:pt x="1671535" y="35204"/>
                </a:lnTo>
                <a:lnTo>
                  <a:pt x="1691767" y="75184"/>
                </a:lnTo>
                <a:lnTo>
                  <a:pt x="1704505" y="126987"/>
                </a:lnTo>
                <a:lnTo>
                  <a:pt x="1708785" y="188671"/>
                </a:lnTo>
                <a:lnTo>
                  <a:pt x="1707705" y="220243"/>
                </a:lnTo>
                <a:lnTo>
                  <a:pt x="1699247" y="276618"/>
                </a:lnTo>
                <a:lnTo>
                  <a:pt x="1682597" y="323329"/>
                </a:lnTo>
                <a:lnTo>
                  <a:pt x="1659166" y="356704"/>
                </a:lnTo>
                <a:lnTo>
                  <a:pt x="1645031" y="368160"/>
                </a:lnTo>
                <a:lnTo>
                  <a:pt x="1648587" y="377088"/>
                </a:lnTo>
                <a:lnTo>
                  <a:pt x="1682115" y="350240"/>
                </a:lnTo>
                <a:lnTo>
                  <a:pt x="1708023" y="307213"/>
                </a:lnTo>
                <a:lnTo>
                  <a:pt x="1724596" y="251968"/>
                </a:lnTo>
                <a:lnTo>
                  <a:pt x="1728736" y="221234"/>
                </a:lnTo>
                <a:lnTo>
                  <a:pt x="1730121" y="18844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6294120" y="3936682"/>
            <a:ext cx="114935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3910" algn="l"/>
              </a:tabLst>
            </a:pPr>
            <a:r>
              <a:rPr dirty="0" sz="1350" spc="-20">
                <a:solidFill>
                  <a:srgbClr val="C00000"/>
                </a:solidFill>
                <a:latin typeface="Cambria Math"/>
                <a:cs typeface="Cambria Math"/>
              </a:rPr>
              <a:t>𝑡𝑒𝑠𝑡</a:t>
            </a:r>
            <a:r>
              <a:rPr dirty="0" sz="135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dirty="0" sz="1350" spc="35">
                <a:solidFill>
                  <a:srgbClr val="C00000"/>
                </a:solidFill>
                <a:latin typeface="Cambria Math"/>
                <a:cs typeface="Cambria Math"/>
              </a:rPr>
              <a:t>𝑡𝑒𝑠𝑡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7134606" y="3792601"/>
            <a:ext cx="565150" cy="159385"/>
          </a:xfrm>
          <a:custGeom>
            <a:avLst/>
            <a:gdLst/>
            <a:ahLst/>
            <a:cxnLst/>
            <a:rect l="l" t="t" r="r" b="b"/>
            <a:pathLst>
              <a:path w="565150" h="159385">
                <a:moveTo>
                  <a:pt x="514350" y="0"/>
                </a:moveTo>
                <a:lnTo>
                  <a:pt x="512064" y="6477"/>
                </a:lnTo>
                <a:lnTo>
                  <a:pt x="521233" y="10477"/>
                </a:lnTo>
                <a:lnTo>
                  <a:pt x="529129" y="16002"/>
                </a:lnTo>
                <a:lnTo>
                  <a:pt x="548116" y="52736"/>
                </a:lnTo>
                <a:lnTo>
                  <a:pt x="550418" y="78612"/>
                </a:lnTo>
                <a:lnTo>
                  <a:pt x="549842" y="92633"/>
                </a:lnTo>
                <a:lnTo>
                  <a:pt x="535713" y="135656"/>
                </a:lnTo>
                <a:lnTo>
                  <a:pt x="512318" y="152387"/>
                </a:lnTo>
                <a:lnTo>
                  <a:pt x="514350" y="158838"/>
                </a:lnTo>
                <a:lnTo>
                  <a:pt x="551942" y="131089"/>
                </a:lnTo>
                <a:lnTo>
                  <a:pt x="564086" y="94077"/>
                </a:lnTo>
                <a:lnTo>
                  <a:pt x="564896" y="79502"/>
                </a:lnTo>
                <a:lnTo>
                  <a:pt x="564084" y="64924"/>
                </a:lnTo>
                <a:lnTo>
                  <a:pt x="551815" y="27812"/>
                </a:lnTo>
                <a:lnTo>
                  <a:pt x="525847" y="4167"/>
                </a:lnTo>
                <a:lnTo>
                  <a:pt x="514350" y="0"/>
                </a:lnTo>
                <a:close/>
              </a:path>
              <a:path w="565150" h="159385">
                <a:moveTo>
                  <a:pt x="50673" y="0"/>
                </a:moveTo>
                <a:lnTo>
                  <a:pt x="13208" y="27812"/>
                </a:lnTo>
                <a:lnTo>
                  <a:pt x="831" y="64924"/>
                </a:lnTo>
                <a:lnTo>
                  <a:pt x="0" y="79502"/>
                </a:lnTo>
                <a:lnTo>
                  <a:pt x="829" y="94077"/>
                </a:lnTo>
                <a:lnTo>
                  <a:pt x="13080" y="131089"/>
                </a:lnTo>
                <a:lnTo>
                  <a:pt x="50673" y="158838"/>
                </a:lnTo>
                <a:lnTo>
                  <a:pt x="52704" y="152387"/>
                </a:lnTo>
                <a:lnTo>
                  <a:pt x="43684" y="148382"/>
                </a:lnTo>
                <a:lnTo>
                  <a:pt x="35877" y="142805"/>
                </a:lnTo>
                <a:lnTo>
                  <a:pt x="16922" y="105360"/>
                </a:lnTo>
                <a:lnTo>
                  <a:pt x="14604" y="78612"/>
                </a:lnTo>
                <a:lnTo>
                  <a:pt x="15180" y="65091"/>
                </a:lnTo>
                <a:lnTo>
                  <a:pt x="29313" y="23050"/>
                </a:lnTo>
                <a:lnTo>
                  <a:pt x="52959" y="6477"/>
                </a:lnTo>
                <a:lnTo>
                  <a:pt x="5067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6144895" y="3717290"/>
            <a:ext cx="15316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1604" sz="2700">
                <a:solidFill>
                  <a:srgbClr val="C00000"/>
                </a:solidFill>
                <a:latin typeface="Cambria Math"/>
                <a:cs typeface="Cambria Math"/>
              </a:rPr>
              <a:t>𝑥</a:t>
            </a:r>
            <a:r>
              <a:rPr dirty="0" baseline="-21604" sz="2700" spc="442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12345" sz="2025" spc="104">
                <a:solidFill>
                  <a:srgbClr val="C00000"/>
                </a:solidFill>
                <a:latin typeface="Cambria Math"/>
                <a:cs typeface="Cambria Math"/>
              </a:rPr>
              <a:t>𝑚</a:t>
            </a:r>
            <a:r>
              <a:rPr dirty="0" sz="1050" spc="70">
                <a:solidFill>
                  <a:srgbClr val="C00000"/>
                </a:solidFill>
                <a:latin typeface="Cambria Math"/>
                <a:cs typeface="Cambria Math"/>
              </a:rPr>
              <a:t>𝑡𝑒𝑠𝑡</a:t>
            </a:r>
            <a:r>
              <a:rPr dirty="0" sz="1050" spc="47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-21604" sz="2700">
                <a:solidFill>
                  <a:srgbClr val="C00000"/>
                </a:solidFill>
                <a:latin typeface="Cambria Math"/>
                <a:cs typeface="Cambria Math"/>
              </a:rPr>
              <a:t>,</a:t>
            </a:r>
            <a:r>
              <a:rPr dirty="0" baseline="-21604" sz="2700" spc="-127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-21604" sz="270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baseline="-21604" sz="2700" spc="367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12345" sz="2025" spc="89">
                <a:solidFill>
                  <a:srgbClr val="C00000"/>
                </a:solidFill>
                <a:latin typeface="Cambria Math"/>
                <a:cs typeface="Cambria Math"/>
              </a:rPr>
              <a:t>𝑚</a:t>
            </a:r>
            <a:r>
              <a:rPr dirty="0" sz="1050" spc="60">
                <a:solidFill>
                  <a:srgbClr val="C00000"/>
                </a:solidFill>
                <a:latin typeface="Cambria Math"/>
                <a:cs typeface="Cambria Math"/>
              </a:rPr>
              <a:t>𝑡𝑒𝑠𝑡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39624"/>
            <a:ext cx="9144000" cy="603885"/>
            <a:chOff x="0" y="4539624"/>
            <a:chExt cx="9144000" cy="603885"/>
          </a:xfrm>
        </p:grpSpPr>
        <p:sp>
          <p:nvSpPr>
            <p:cNvPr id="3" name="object 3" descr=""/>
            <p:cNvSpPr/>
            <p:nvPr/>
          </p:nvSpPr>
          <p:spPr>
            <a:xfrm>
              <a:off x="0" y="4539624"/>
              <a:ext cx="9144000" cy="603885"/>
            </a:xfrm>
            <a:custGeom>
              <a:avLst/>
              <a:gdLst/>
              <a:ahLst/>
              <a:cxnLst/>
              <a:rect l="l" t="t" r="r" b="b"/>
              <a:pathLst>
                <a:path w="9144000" h="603885">
                  <a:moveTo>
                    <a:pt x="0" y="603875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603875"/>
                  </a:lnTo>
                  <a:lnTo>
                    <a:pt x="0" y="603875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4824" y="4756437"/>
              <a:ext cx="1274198" cy="20717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7785100" y="4737100"/>
            <a:ext cx="9055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8F8F8"/>
                </a:solidFill>
                <a:latin typeface="Arial"/>
                <a:cs typeface="Arial"/>
              </a:rPr>
              <a:t>Andrew </a:t>
            </a:r>
            <a:r>
              <a:rPr dirty="0" sz="1400" spc="-25">
                <a:solidFill>
                  <a:srgbClr val="F8F8F8"/>
                </a:solidFill>
                <a:latin typeface="Arial"/>
                <a:cs typeface="Arial"/>
              </a:rPr>
              <a:t>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1800" y="303275"/>
            <a:ext cx="8286750" cy="664845"/>
          </a:xfrm>
          <a:prstGeom prst="rect"/>
        </p:spPr>
        <p:txBody>
          <a:bodyPr wrap="square" lIns="0" tIns="26670" rIns="0" bIns="0" rtlCol="0" vert="horz">
            <a:spAutoFit/>
          </a:bodyPr>
          <a:lstStyle/>
          <a:p>
            <a:pPr marL="3810000" marR="5080" indent="-3797300">
              <a:lnSpc>
                <a:spcPts val="2500"/>
              </a:lnSpc>
              <a:spcBef>
                <a:spcPts val="210"/>
              </a:spcBef>
            </a:pPr>
            <a:r>
              <a:rPr dirty="0" sz="2100" spc="-10"/>
              <a:t>Train/test</a:t>
            </a:r>
            <a:r>
              <a:rPr dirty="0" sz="2100" spc="-35"/>
              <a:t> </a:t>
            </a:r>
            <a:r>
              <a:rPr dirty="0" sz="2100"/>
              <a:t>procedure</a:t>
            </a:r>
            <a:r>
              <a:rPr dirty="0" sz="2100" spc="-30"/>
              <a:t> </a:t>
            </a:r>
            <a:r>
              <a:rPr dirty="0" sz="2100"/>
              <a:t>for</a:t>
            </a:r>
            <a:r>
              <a:rPr dirty="0" sz="2100" spc="-30"/>
              <a:t> </a:t>
            </a:r>
            <a:r>
              <a:rPr dirty="0" sz="2100"/>
              <a:t>linear</a:t>
            </a:r>
            <a:r>
              <a:rPr dirty="0" sz="2100" spc="-35"/>
              <a:t> </a:t>
            </a:r>
            <a:r>
              <a:rPr dirty="0" sz="2100"/>
              <a:t>regression</a:t>
            </a:r>
            <a:r>
              <a:rPr dirty="0" sz="2100" spc="-30"/>
              <a:t> </a:t>
            </a:r>
            <a:r>
              <a:rPr dirty="0" sz="2100"/>
              <a:t>(with</a:t>
            </a:r>
            <a:r>
              <a:rPr dirty="0" sz="2100" spc="-30"/>
              <a:t> </a:t>
            </a:r>
            <a:r>
              <a:rPr dirty="0" sz="2100"/>
              <a:t>squared</a:t>
            </a:r>
            <a:r>
              <a:rPr dirty="0" sz="2100" spc="-30"/>
              <a:t> </a:t>
            </a:r>
            <a:r>
              <a:rPr dirty="0" sz="2100" spc="-10"/>
              <a:t>error cost)</a:t>
            </a:r>
            <a:endParaRPr sz="2100"/>
          </a:p>
        </p:txBody>
      </p:sp>
      <p:sp>
        <p:nvSpPr>
          <p:cNvPr id="8" name="object 8" descr=""/>
          <p:cNvSpPr txBox="1"/>
          <p:nvPr/>
        </p:nvSpPr>
        <p:spPr>
          <a:xfrm>
            <a:off x="556259" y="1357757"/>
            <a:ext cx="652843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Fit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parameters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by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minimizing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cost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function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 spc="80" i="1">
                <a:latin typeface="Palatino Linotype"/>
                <a:cs typeface="Palatino Linotype"/>
              </a:rPr>
              <a:t>J</a:t>
            </a:r>
            <a:r>
              <a:rPr dirty="0" baseline="-22222" sz="3000" spc="120">
                <a:latin typeface="Courier New"/>
                <a:cs typeface="Courier New"/>
              </a:rPr>
              <a:t>(</a:t>
            </a:r>
            <a:r>
              <a:rPr dirty="0" baseline="26388" sz="3000" spc="-2572">
                <a:latin typeface="Arial"/>
                <a:cs typeface="Arial"/>
              </a:rPr>
              <a:t>→</a:t>
            </a:r>
            <a:r>
              <a:rPr dirty="0" sz="2000" spc="80">
                <a:latin typeface="Times New Roman"/>
                <a:cs typeface="Times New Roman"/>
              </a:rPr>
              <a:t>w</a:t>
            </a:r>
            <a:r>
              <a:rPr dirty="0" sz="2000" spc="-3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170">
                <a:latin typeface="Times New Roman"/>
                <a:cs typeface="Times New Roman"/>
              </a:rPr>
              <a:t> </a:t>
            </a:r>
            <a:r>
              <a:rPr dirty="0" sz="2000" spc="-25" i="1">
                <a:latin typeface="Palatino Linotype"/>
                <a:cs typeface="Palatino Linotype"/>
              </a:rPr>
              <a:t>b</a:t>
            </a:r>
            <a:r>
              <a:rPr dirty="0" baseline="-22222" sz="3000" spc="-37">
                <a:latin typeface="Courier New"/>
                <a:cs typeface="Courier New"/>
              </a:rPr>
              <a:t>)</a:t>
            </a:r>
            <a:endParaRPr baseline="-22222" sz="30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2878" y="1824999"/>
            <a:ext cx="237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35">
                <a:latin typeface="Arial"/>
                <a:cs typeface="Arial"/>
              </a:rPr>
              <a:t>→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08233" y="2022797"/>
            <a:ext cx="713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1340" algn="l"/>
              </a:tabLst>
            </a:pPr>
            <a:r>
              <a:rPr dirty="0" sz="1800" spc="-50">
                <a:latin typeface="Courier New"/>
                <a:cs typeface="Courier New"/>
              </a:rPr>
              <a:t>(</a:t>
            </a:r>
            <a:r>
              <a:rPr dirty="0" sz="1800">
                <a:latin typeface="Courier New"/>
                <a:cs typeface="Courier New"/>
              </a:rPr>
              <a:t>	</a:t>
            </a:r>
            <a:r>
              <a:rPr dirty="0" sz="1800" spc="-5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56878" y="1933528"/>
            <a:ext cx="1385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1945" algn="l"/>
                <a:tab pos="915035" algn="l"/>
              </a:tabLst>
            </a:pPr>
            <a:r>
              <a:rPr dirty="0" sz="1800" spc="320" i="1">
                <a:latin typeface="Palatino Linotype"/>
                <a:cs typeface="Palatino Linotype"/>
              </a:rPr>
              <a:t>J</a:t>
            </a:r>
            <a:r>
              <a:rPr dirty="0" sz="1800" i="1">
                <a:latin typeface="Palatino Linotype"/>
                <a:cs typeface="Palatino Linotype"/>
              </a:rPr>
              <a:t>	</a:t>
            </a:r>
            <a:r>
              <a:rPr dirty="0" sz="1800" spc="80">
                <a:latin typeface="Times New Roman"/>
                <a:cs typeface="Times New Roman"/>
              </a:rPr>
              <a:t>w,</a:t>
            </a:r>
            <a:r>
              <a:rPr dirty="0" sz="1800" spc="-145">
                <a:latin typeface="Times New Roman"/>
                <a:cs typeface="Times New Roman"/>
              </a:rPr>
              <a:t> </a:t>
            </a:r>
            <a:r>
              <a:rPr dirty="0" sz="1800" spc="-50" i="1">
                <a:latin typeface="Palatino Linotype"/>
                <a:cs typeface="Palatino Linotype"/>
              </a:rPr>
              <a:t>b</a:t>
            </a:r>
            <a:r>
              <a:rPr dirty="0" sz="1800" i="1">
                <a:latin typeface="Palatino Linotype"/>
                <a:cs typeface="Palatino Linotype"/>
              </a:rPr>
              <a:t>	</a:t>
            </a:r>
            <a:r>
              <a:rPr dirty="0" sz="1800" spc="210">
                <a:latin typeface="Times New Roman"/>
                <a:cs typeface="Times New Roman"/>
              </a:rPr>
              <a:t>=</a:t>
            </a:r>
            <a:r>
              <a:rPr dirty="0" sz="1800" spc="50">
                <a:latin typeface="Times New Roman"/>
                <a:cs typeface="Times New Roman"/>
              </a:rPr>
              <a:t> </a:t>
            </a:r>
            <a:r>
              <a:rPr dirty="0" baseline="-12345" sz="2700" spc="-75">
                <a:latin typeface="Arial"/>
                <a:cs typeface="Arial"/>
              </a:rPr>
              <a:t>→</a:t>
            </a:r>
            <a:endParaRPr baseline="-12345" sz="27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103151" y="2093978"/>
            <a:ext cx="41655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80">
                <a:latin typeface="Times New Roman"/>
                <a:cs typeface="Times New Roman"/>
              </a:rPr>
              <a:t>w,</a:t>
            </a:r>
            <a:r>
              <a:rPr dirty="0" sz="1800" spc="-145">
                <a:latin typeface="Times New Roman"/>
                <a:cs typeface="Times New Roman"/>
              </a:rPr>
              <a:t> </a:t>
            </a:r>
            <a:r>
              <a:rPr dirty="0" sz="1800" spc="-50" i="1">
                <a:latin typeface="Palatino Linotype"/>
                <a:cs typeface="Palatino Linotype"/>
              </a:rPr>
              <a:t>b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2574340" y="1691639"/>
            <a:ext cx="83820" cy="850900"/>
          </a:xfrm>
          <a:custGeom>
            <a:avLst/>
            <a:gdLst/>
            <a:ahLst/>
            <a:cxnLst/>
            <a:rect l="l" t="t" r="r" b="b"/>
            <a:pathLst>
              <a:path w="83819" h="850900">
                <a:moveTo>
                  <a:pt x="83439" y="0"/>
                </a:moveTo>
                <a:lnTo>
                  <a:pt x="0" y="0"/>
                </a:lnTo>
                <a:lnTo>
                  <a:pt x="0" y="11430"/>
                </a:lnTo>
                <a:lnTo>
                  <a:pt x="0" y="839470"/>
                </a:lnTo>
                <a:lnTo>
                  <a:pt x="0" y="850900"/>
                </a:lnTo>
                <a:lnTo>
                  <a:pt x="83439" y="850900"/>
                </a:lnTo>
                <a:lnTo>
                  <a:pt x="83439" y="839470"/>
                </a:lnTo>
                <a:lnTo>
                  <a:pt x="22860" y="839470"/>
                </a:lnTo>
                <a:lnTo>
                  <a:pt x="22860" y="11430"/>
                </a:lnTo>
                <a:lnTo>
                  <a:pt x="83439" y="11430"/>
                </a:lnTo>
                <a:lnTo>
                  <a:pt x="834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2110362" y="1772365"/>
            <a:ext cx="9601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1850" algn="l"/>
              </a:tabLst>
            </a:pPr>
            <a:r>
              <a:rPr dirty="0" baseline="1543" sz="2700" spc="-37" i="1">
                <a:latin typeface="Palatino Linotype"/>
                <a:cs typeface="Palatino Linotype"/>
              </a:rPr>
              <a:t>min</a:t>
            </a:r>
            <a:r>
              <a:rPr dirty="0" baseline="1543" sz="2700" i="1">
                <a:latin typeface="Palatino Linotype"/>
                <a:cs typeface="Palatino Linotype"/>
              </a:rPr>
              <a:t>	</a:t>
            </a:r>
            <a:r>
              <a:rPr dirty="0" sz="1800" spc="-5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2675159" y="2109449"/>
            <a:ext cx="650240" cy="15875"/>
          </a:xfrm>
          <a:custGeom>
            <a:avLst/>
            <a:gdLst/>
            <a:ahLst/>
            <a:cxnLst/>
            <a:rect l="l" t="t" r="r" b="b"/>
            <a:pathLst>
              <a:path w="650239" h="15875">
                <a:moveTo>
                  <a:pt x="649742" y="0"/>
                </a:moveTo>
                <a:lnTo>
                  <a:pt x="0" y="0"/>
                </a:lnTo>
                <a:lnTo>
                  <a:pt x="0" y="15316"/>
                </a:lnTo>
                <a:lnTo>
                  <a:pt x="649742" y="15316"/>
                </a:lnTo>
                <a:lnTo>
                  <a:pt x="649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3340352" y="1756407"/>
            <a:ext cx="43180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3333" sz="1875" spc="-15" i="1">
                <a:latin typeface="Palatino Linotype"/>
                <a:cs typeface="Palatino Linotype"/>
              </a:rPr>
              <a:t>m</a:t>
            </a:r>
            <a:r>
              <a:rPr dirty="0" sz="900" spc="-10" i="1">
                <a:latin typeface="Palatino Linotype"/>
                <a:cs typeface="Palatino Linotype"/>
              </a:rPr>
              <a:t>train</a:t>
            </a:r>
            <a:endParaRPr sz="900">
              <a:latin typeface="Palatino Linotype"/>
              <a:cs typeface="Palatino Linotyp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421989" y="2279400"/>
            <a:ext cx="268605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50" i="1">
                <a:latin typeface="Palatino Linotype"/>
                <a:cs typeface="Palatino Linotype"/>
              </a:rPr>
              <a:t>i</a:t>
            </a:r>
            <a:r>
              <a:rPr dirty="0" sz="1250" spc="50">
                <a:latin typeface="Times New Roman"/>
                <a:cs typeface="Times New Roman"/>
              </a:rPr>
              <a:t>=1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659919" y="2155270"/>
            <a:ext cx="1322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345" sz="2700">
                <a:latin typeface="Times New Roman"/>
                <a:cs typeface="Times New Roman"/>
              </a:rPr>
              <a:t>2</a:t>
            </a:r>
            <a:r>
              <a:rPr dirty="0" baseline="12345" sz="2700" i="1">
                <a:latin typeface="Palatino Linotype"/>
                <a:cs typeface="Palatino Linotype"/>
              </a:rPr>
              <a:t>m</a:t>
            </a:r>
            <a:r>
              <a:rPr dirty="0" sz="1250" i="1">
                <a:latin typeface="Palatino Linotype"/>
                <a:cs typeface="Palatino Linotype"/>
              </a:rPr>
              <a:t>train</a:t>
            </a:r>
            <a:r>
              <a:rPr dirty="0" sz="1250" spc="490" i="1">
                <a:latin typeface="Palatino Linotype"/>
                <a:cs typeface="Palatino Linotype"/>
              </a:rPr>
              <a:t> </a:t>
            </a:r>
            <a:r>
              <a:rPr dirty="0" baseline="24691" sz="2700" spc="1552">
                <a:latin typeface="Arial"/>
                <a:cs typeface="Arial"/>
              </a:rPr>
              <a:t>∑</a:t>
            </a:r>
            <a:r>
              <a:rPr dirty="0" baseline="24691" sz="2700" spc="22">
                <a:latin typeface="Arial"/>
                <a:cs typeface="Arial"/>
              </a:rPr>
              <a:t> </a:t>
            </a:r>
            <a:r>
              <a:rPr dirty="0" baseline="21604" sz="2700" spc="1042">
                <a:latin typeface="Arial"/>
                <a:cs typeface="Arial"/>
              </a:rPr>
              <a:t>(</a:t>
            </a:r>
            <a:endParaRPr baseline="21604" sz="27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074016" y="2067297"/>
            <a:ext cx="276225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30">
                <a:latin typeface="Times New Roman"/>
                <a:cs typeface="Times New Roman"/>
              </a:rPr>
              <a:t>w,</a:t>
            </a:r>
            <a:r>
              <a:rPr dirty="0" sz="1250" spc="30" i="1">
                <a:latin typeface="Palatino Linotype"/>
                <a:cs typeface="Palatino Linotype"/>
              </a:rPr>
              <a:t>b</a:t>
            </a:r>
            <a:endParaRPr sz="1250">
              <a:latin typeface="Palatino Linotype"/>
              <a:cs typeface="Palatino Linotyp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930587" y="1933528"/>
            <a:ext cx="717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9915" algn="l"/>
              </a:tabLst>
            </a:pPr>
            <a:r>
              <a:rPr dirty="0" sz="1800" spc="-25" i="1">
                <a:latin typeface="Palatino Linotype"/>
                <a:cs typeface="Palatino Linotype"/>
              </a:rPr>
              <a:t>ƒ</a:t>
            </a:r>
            <a:r>
              <a:rPr dirty="0" baseline="4444" sz="1875" spc="-37">
                <a:latin typeface="Arial"/>
                <a:cs typeface="Arial"/>
              </a:rPr>
              <a:t>→</a:t>
            </a:r>
            <a:r>
              <a:rPr dirty="0" baseline="4444" sz="1875">
                <a:latin typeface="Arial"/>
                <a:cs typeface="Arial"/>
              </a:rPr>
              <a:t>	</a:t>
            </a:r>
            <a:r>
              <a:rPr dirty="0" sz="1800" spc="-50">
                <a:latin typeface="Times New Roman"/>
                <a:cs typeface="Times New Roman"/>
              </a:rPr>
              <a:t>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433861" y="1779393"/>
            <a:ext cx="4470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0802" sz="2700" spc="-30">
                <a:latin typeface="Arial"/>
                <a:cs typeface="Arial"/>
              </a:rPr>
              <a:t>→</a:t>
            </a:r>
            <a:r>
              <a:rPr dirty="0" sz="1250" spc="-20">
                <a:latin typeface="Times New Roman"/>
                <a:cs typeface="Times New Roman"/>
              </a:rPr>
              <a:t>(</a:t>
            </a:r>
            <a:r>
              <a:rPr dirty="0" sz="1250" spc="-20" i="1">
                <a:latin typeface="Palatino Linotype"/>
                <a:cs typeface="Palatino Linotype"/>
              </a:rPr>
              <a:t>i</a:t>
            </a:r>
            <a:r>
              <a:rPr dirty="0" sz="1250" spc="-20">
                <a:latin typeface="Times New Roman"/>
                <a:cs typeface="Times New Roman"/>
              </a:rPr>
              <a:t>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324616" y="2022797"/>
            <a:ext cx="6692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dirty="0" sz="1800" spc="-50">
                <a:latin typeface="Courier New"/>
                <a:cs typeface="Courier New"/>
              </a:rPr>
              <a:t>(</a:t>
            </a:r>
            <a:r>
              <a:rPr dirty="0" sz="1800">
                <a:latin typeface="Courier New"/>
                <a:cs typeface="Courier New"/>
              </a:rPr>
              <a:t>	</a:t>
            </a:r>
            <a:r>
              <a:rPr dirty="0" sz="1800" spc="-5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993906" y="1848946"/>
            <a:ext cx="5556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0061" sz="2700" spc="345">
                <a:latin typeface="Arial"/>
                <a:cs typeface="Arial"/>
              </a:rPr>
              <a:t>–</a:t>
            </a:r>
            <a:r>
              <a:rPr dirty="0" baseline="-20061" sz="2700" spc="-157">
                <a:latin typeface="Arial"/>
                <a:cs typeface="Arial"/>
              </a:rPr>
              <a:t> </a:t>
            </a:r>
            <a:r>
              <a:rPr dirty="0" baseline="-20061" sz="2700" spc="-30" i="1">
                <a:latin typeface="Palatino Linotype"/>
                <a:cs typeface="Palatino Linotype"/>
              </a:rPr>
              <a:t>y</a:t>
            </a:r>
            <a:r>
              <a:rPr dirty="0" sz="1250" spc="-20">
                <a:latin typeface="Times New Roman"/>
                <a:cs typeface="Times New Roman"/>
              </a:rPr>
              <a:t>(</a:t>
            </a:r>
            <a:r>
              <a:rPr dirty="0" sz="1250" spc="-20" i="1">
                <a:latin typeface="Palatino Linotype"/>
                <a:cs typeface="Palatino Linotype"/>
              </a:rPr>
              <a:t>i</a:t>
            </a:r>
            <a:r>
              <a:rPr dirty="0" sz="1250" spc="-20">
                <a:latin typeface="Times New Roman"/>
                <a:cs typeface="Times New Roman"/>
              </a:rPr>
              <a:t>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498656" y="2066802"/>
            <a:ext cx="1968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5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670106" y="1717616"/>
            <a:ext cx="10668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1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802059" y="1933528"/>
            <a:ext cx="1822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15">
                <a:latin typeface="Times New Roman"/>
                <a:cs typeface="Times New Roman"/>
              </a:rPr>
              <a:t>+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273984" y="1772365"/>
            <a:ext cx="149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0" i="1">
                <a:latin typeface="Palatino Linotype"/>
                <a:cs typeface="Palatino Linotype"/>
              </a:rPr>
              <a:t>ß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6023649" y="2109449"/>
            <a:ext cx="650240" cy="15875"/>
          </a:xfrm>
          <a:custGeom>
            <a:avLst/>
            <a:gdLst/>
            <a:ahLst/>
            <a:cxnLst/>
            <a:rect l="l" t="t" r="r" b="b"/>
            <a:pathLst>
              <a:path w="650240" h="15875">
                <a:moveTo>
                  <a:pt x="649742" y="0"/>
                </a:moveTo>
                <a:lnTo>
                  <a:pt x="0" y="0"/>
                </a:lnTo>
                <a:lnTo>
                  <a:pt x="0" y="15316"/>
                </a:lnTo>
                <a:lnTo>
                  <a:pt x="649742" y="15316"/>
                </a:lnTo>
                <a:lnTo>
                  <a:pt x="649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6804864" y="1739333"/>
            <a:ext cx="10668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-60" i="1">
                <a:latin typeface="Palatino Linotype"/>
                <a:cs typeface="Palatino Linotype"/>
              </a:rPr>
              <a:t>n</a:t>
            </a:r>
            <a:endParaRPr sz="1250">
              <a:latin typeface="Palatino Linotype"/>
              <a:cs typeface="Palatino Linotype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008409" y="2155270"/>
            <a:ext cx="10356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345" sz="2700">
                <a:latin typeface="Times New Roman"/>
                <a:cs typeface="Times New Roman"/>
              </a:rPr>
              <a:t>2</a:t>
            </a:r>
            <a:r>
              <a:rPr dirty="0" baseline="12345" sz="2700" i="1">
                <a:latin typeface="Palatino Linotype"/>
                <a:cs typeface="Palatino Linotype"/>
              </a:rPr>
              <a:t>m</a:t>
            </a:r>
            <a:r>
              <a:rPr dirty="0" sz="1250" i="1">
                <a:latin typeface="Palatino Linotype"/>
                <a:cs typeface="Palatino Linotype"/>
              </a:rPr>
              <a:t>train</a:t>
            </a:r>
            <a:r>
              <a:rPr dirty="0" sz="1250" spc="95" i="1">
                <a:latin typeface="Palatino Linotype"/>
                <a:cs typeface="Palatino Linotype"/>
              </a:rPr>
              <a:t> </a:t>
            </a:r>
            <a:r>
              <a:rPr dirty="0" baseline="24691" sz="2700" spc="1477">
                <a:latin typeface="Arial"/>
                <a:cs typeface="Arial"/>
              </a:rPr>
              <a:t>∑</a:t>
            </a:r>
            <a:endParaRPr baseline="24691" sz="27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717462" y="2279400"/>
            <a:ext cx="281305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85" i="1">
                <a:latin typeface="Palatino Linotype"/>
                <a:cs typeface="Palatino Linotype"/>
              </a:rPr>
              <a:t>j</a:t>
            </a:r>
            <a:r>
              <a:rPr dirty="0" sz="1250" spc="85">
                <a:latin typeface="Times New Roman"/>
                <a:cs typeface="Times New Roman"/>
              </a:rPr>
              <a:t>=1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005572" y="1848946"/>
            <a:ext cx="346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0061" sz="2700" spc="555" i="1">
                <a:latin typeface="Palatino Linotype"/>
                <a:cs typeface="Palatino Linotype"/>
              </a:rPr>
              <a:t>r</a:t>
            </a:r>
            <a:r>
              <a:rPr dirty="0" sz="1250" spc="37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199493" y="2061333"/>
            <a:ext cx="8890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145" i="1">
                <a:latin typeface="Palatino Linotype"/>
                <a:cs typeface="Palatino Linotype"/>
              </a:rPr>
              <a:t>j</a:t>
            </a:r>
            <a:endParaRPr sz="1250">
              <a:latin typeface="Palatino Linotype"/>
              <a:cs typeface="Palatino Linotype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6133726" y="1691639"/>
            <a:ext cx="1391285" cy="984885"/>
            <a:chOff x="6133726" y="1691639"/>
            <a:chExt cx="1391285" cy="984885"/>
          </a:xfrm>
        </p:grpSpPr>
        <p:sp>
          <p:nvSpPr>
            <p:cNvPr id="35" name="object 35" descr=""/>
            <p:cNvSpPr/>
            <p:nvPr/>
          </p:nvSpPr>
          <p:spPr>
            <a:xfrm>
              <a:off x="7320039" y="1691639"/>
              <a:ext cx="83820" cy="850900"/>
            </a:xfrm>
            <a:custGeom>
              <a:avLst/>
              <a:gdLst/>
              <a:ahLst/>
              <a:cxnLst/>
              <a:rect l="l" t="t" r="r" b="b"/>
              <a:pathLst>
                <a:path w="83820" h="850900">
                  <a:moveTo>
                    <a:pt x="83439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60579" y="11430"/>
                  </a:lnTo>
                  <a:lnTo>
                    <a:pt x="60579" y="839470"/>
                  </a:lnTo>
                  <a:lnTo>
                    <a:pt x="0" y="839470"/>
                  </a:lnTo>
                  <a:lnTo>
                    <a:pt x="0" y="850900"/>
                  </a:lnTo>
                  <a:lnTo>
                    <a:pt x="83439" y="850900"/>
                  </a:lnTo>
                  <a:lnTo>
                    <a:pt x="83439" y="839470"/>
                  </a:lnTo>
                  <a:lnTo>
                    <a:pt x="83439" y="11430"/>
                  </a:lnTo>
                  <a:lnTo>
                    <a:pt x="83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3726" y="2534171"/>
              <a:ext cx="1391180" cy="142258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584200" y="3492500"/>
            <a:ext cx="30746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Compute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training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error: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249134" y="2950030"/>
            <a:ext cx="436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3888" sz="2700" spc="104" i="1">
                <a:latin typeface="Palatino Linotype"/>
                <a:cs typeface="Palatino Linotype"/>
              </a:rPr>
              <a:t>J</a:t>
            </a:r>
            <a:r>
              <a:rPr dirty="0" sz="1250" spc="70" i="1">
                <a:latin typeface="Palatino Linotype"/>
                <a:cs typeface="Palatino Linotype"/>
              </a:rPr>
              <a:t>test</a:t>
            </a:r>
            <a:endParaRPr sz="1250">
              <a:latin typeface="Palatino Linotype"/>
              <a:cs typeface="Palatino Linotype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58800" y="2654300"/>
            <a:ext cx="26333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Compute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test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err</a:t>
            </a:r>
            <a:r>
              <a:rPr dirty="0" sz="2000" spc="-1190">
                <a:latin typeface="Verdana"/>
                <a:cs typeface="Verdana"/>
              </a:rPr>
              <a:t>o</a:t>
            </a:r>
            <a:r>
              <a:rPr dirty="0" baseline="-24691" sz="2700" spc="-862">
                <a:latin typeface="Arial"/>
                <a:cs typeface="Arial"/>
              </a:rPr>
              <a:t>→</a:t>
            </a:r>
            <a:r>
              <a:rPr dirty="0" sz="2000" spc="-25">
                <a:latin typeface="Verdana"/>
                <a:cs typeface="Verdana"/>
              </a:rPr>
              <a:t>r: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635190" y="2982149"/>
            <a:ext cx="713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1340" algn="l"/>
              </a:tabLst>
            </a:pPr>
            <a:r>
              <a:rPr dirty="0" sz="1800" spc="-50">
                <a:latin typeface="Courier New"/>
                <a:cs typeface="Courier New"/>
              </a:rPr>
              <a:t>(</a:t>
            </a:r>
            <a:r>
              <a:rPr dirty="0" sz="1800">
                <a:latin typeface="Courier New"/>
                <a:cs typeface="Courier New"/>
              </a:rPr>
              <a:t>	</a:t>
            </a:r>
            <a:r>
              <a:rPr dirty="0" sz="1800" spc="-5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793153" y="2892880"/>
            <a:ext cx="775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5790" algn="l"/>
              </a:tabLst>
            </a:pPr>
            <a:r>
              <a:rPr dirty="0" sz="1800" spc="80">
                <a:latin typeface="Times New Roman"/>
                <a:cs typeface="Times New Roman"/>
              </a:rPr>
              <a:t>w,</a:t>
            </a:r>
            <a:r>
              <a:rPr dirty="0" sz="1800" spc="-145">
                <a:latin typeface="Times New Roman"/>
                <a:cs typeface="Times New Roman"/>
              </a:rPr>
              <a:t> </a:t>
            </a:r>
            <a:r>
              <a:rPr dirty="0" sz="1800" spc="-50" i="1">
                <a:latin typeface="Palatino Linotype"/>
                <a:cs typeface="Palatino Linotype"/>
              </a:rPr>
              <a:t>b</a:t>
            </a:r>
            <a:r>
              <a:rPr dirty="0" sz="1800" i="1">
                <a:latin typeface="Palatino Linotype"/>
                <a:cs typeface="Palatino Linotype"/>
              </a:rPr>
              <a:t>	</a:t>
            </a:r>
            <a:r>
              <a:rPr dirty="0" sz="1800" spc="150">
                <a:latin typeface="Times New Roman"/>
                <a:cs typeface="Times New Roman"/>
              </a:rPr>
              <a:t>=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834040" y="2731717"/>
            <a:ext cx="139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3621219" y="3068801"/>
            <a:ext cx="565785" cy="15875"/>
          </a:xfrm>
          <a:custGeom>
            <a:avLst/>
            <a:gdLst/>
            <a:ahLst/>
            <a:cxnLst/>
            <a:rect l="l" t="t" r="r" b="b"/>
            <a:pathLst>
              <a:path w="565785" h="15875">
                <a:moveTo>
                  <a:pt x="565343" y="0"/>
                </a:moveTo>
                <a:lnTo>
                  <a:pt x="0" y="0"/>
                </a:lnTo>
                <a:lnTo>
                  <a:pt x="0" y="15316"/>
                </a:lnTo>
                <a:lnTo>
                  <a:pt x="565343" y="15316"/>
                </a:lnTo>
                <a:lnTo>
                  <a:pt x="565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4338206" y="2715760"/>
            <a:ext cx="36830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3333" sz="1875" spc="-15" i="1">
                <a:latin typeface="Palatino Linotype"/>
                <a:cs typeface="Palatino Linotype"/>
              </a:rPr>
              <a:t>m</a:t>
            </a:r>
            <a:r>
              <a:rPr dirty="0" sz="900" spc="-10" i="1">
                <a:latin typeface="Palatino Linotype"/>
                <a:cs typeface="Palatino Linotype"/>
              </a:rPr>
              <a:t>test</a:t>
            </a:r>
            <a:endParaRPr sz="900">
              <a:latin typeface="Palatino Linotype"/>
              <a:cs typeface="Palatino Linotype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388067" y="3238753"/>
            <a:ext cx="268605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50" i="1">
                <a:latin typeface="Palatino Linotype"/>
                <a:cs typeface="Palatino Linotype"/>
              </a:rPr>
              <a:t>i</a:t>
            </a:r>
            <a:r>
              <a:rPr dirty="0" sz="1250" spc="50">
                <a:latin typeface="Times New Roman"/>
                <a:cs typeface="Times New Roman"/>
              </a:rPr>
              <a:t>=1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3605978" y="3114623"/>
            <a:ext cx="13119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345" sz="2700">
                <a:latin typeface="Times New Roman"/>
                <a:cs typeface="Times New Roman"/>
              </a:rPr>
              <a:t>2</a:t>
            </a:r>
            <a:r>
              <a:rPr dirty="0" baseline="12345" sz="2700" i="1">
                <a:latin typeface="Palatino Linotype"/>
                <a:cs typeface="Palatino Linotype"/>
              </a:rPr>
              <a:t>m</a:t>
            </a:r>
            <a:r>
              <a:rPr dirty="0" sz="1250" i="1">
                <a:latin typeface="Palatino Linotype"/>
                <a:cs typeface="Palatino Linotype"/>
              </a:rPr>
              <a:t>test</a:t>
            </a:r>
            <a:r>
              <a:rPr dirty="0" sz="1250" spc="-70" i="1">
                <a:latin typeface="Palatino Linotype"/>
                <a:cs typeface="Palatino Linotype"/>
              </a:rPr>
              <a:t> </a:t>
            </a:r>
            <a:r>
              <a:rPr dirty="0" baseline="10802" sz="2700" spc="547">
                <a:latin typeface="Verdana"/>
                <a:cs typeface="Verdana"/>
              </a:rPr>
              <a:t>[</a:t>
            </a:r>
            <a:r>
              <a:rPr dirty="0" baseline="10802" sz="2700" spc="-652">
                <a:latin typeface="Verdana"/>
                <a:cs typeface="Verdana"/>
              </a:rPr>
              <a:t> </a:t>
            </a:r>
            <a:r>
              <a:rPr dirty="0" baseline="24691" sz="2700" spc="1552">
                <a:latin typeface="Arial"/>
                <a:cs typeface="Arial"/>
              </a:rPr>
              <a:t>∑</a:t>
            </a:r>
            <a:r>
              <a:rPr dirty="0" baseline="24691" sz="2700" spc="-307">
                <a:latin typeface="Arial"/>
                <a:cs typeface="Arial"/>
              </a:rPr>
              <a:t> </a:t>
            </a:r>
            <a:r>
              <a:rPr dirty="0" baseline="21604" sz="2700" spc="1042">
                <a:latin typeface="Arial"/>
                <a:cs typeface="Arial"/>
              </a:rPr>
              <a:t>(</a:t>
            </a:r>
            <a:endParaRPr baseline="21604" sz="27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841298" y="2960355"/>
            <a:ext cx="4705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6975" sz="2700" spc="52" i="1">
                <a:latin typeface="Palatino Linotype"/>
                <a:cs typeface="Palatino Linotype"/>
              </a:rPr>
              <a:t>ƒ</a:t>
            </a:r>
            <a:r>
              <a:rPr dirty="0" baseline="26666" sz="1875" spc="-1635">
                <a:latin typeface="Arial"/>
                <a:cs typeface="Arial"/>
              </a:rPr>
              <a:t>→</a:t>
            </a:r>
            <a:r>
              <a:rPr dirty="0" sz="1250" spc="35">
                <a:latin typeface="Times New Roman"/>
                <a:cs typeface="Times New Roman"/>
              </a:rPr>
              <a:t>w</a:t>
            </a:r>
            <a:r>
              <a:rPr dirty="0" sz="1250" spc="-180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,</a:t>
            </a:r>
            <a:r>
              <a:rPr dirty="0" sz="1250" spc="-25" i="1">
                <a:latin typeface="Palatino Linotype"/>
                <a:cs typeface="Palatino Linotype"/>
              </a:rPr>
              <a:t>b</a:t>
            </a:r>
            <a:endParaRPr sz="1250">
              <a:latin typeface="Palatino Linotype"/>
              <a:cs typeface="Palatino Linotype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369971" y="2738745"/>
            <a:ext cx="4470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0802" sz="2700" spc="-30">
                <a:latin typeface="Arial"/>
                <a:cs typeface="Arial"/>
              </a:rPr>
              <a:t>→</a:t>
            </a:r>
            <a:r>
              <a:rPr dirty="0" sz="1250" spc="-20">
                <a:latin typeface="Times New Roman"/>
                <a:cs typeface="Times New Roman"/>
              </a:rPr>
              <a:t>(</a:t>
            </a:r>
            <a:r>
              <a:rPr dirty="0" sz="1250" spc="-20" i="1">
                <a:latin typeface="Palatino Linotype"/>
                <a:cs typeface="Palatino Linotype"/>
              </a:rPr>
              <a:t>i</a:t>
            </a:r>
            <a:r>
              <a:rPr dirty="0" sz="1250" spc="-20">
                <a:latin typeface="Times New Roman"/>
                <a:cs typeface="Times New Roman"/>
              </a:rPr>
              <a:t>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418663" y="2929628"/>
            <a:ext cx="4845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9259" sz="2700">
                <a:latin typeface="Times New Roman"/>
                <a:cs typeface="Times New Roman"/>
              </a:rPr>
              <a:t>x</a:t>
            </a:r>
            <a:r>
              <a:rPr dirty="0" baseline="9259" sz="2700" spc="-104">
                <a:latin typeface="Times New Roman"/>
                <a:cs typeface="Times New Roman"/>
              </a:rPr>
              <a:t> </a:t>
            </a:r>
            <a:r>
              <a:rPr dirty="0" sz="1250" spc="-20" i="1">
                <a:latin typeface="Palatino Linotype"/>
                <a:cs typeface="Palatino Linotype"/>
              </a:rPr>
              <a:t>test</a:t>
            </a:r>
            <a:endParaRPr sz="1250">
              <a:latin typeface="Palatino Linotype"/>
              <a:cs typeface="Palatino Linotype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5260726" y="2982149"/>
            <a:ext cx="7562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3885" algn="l"/>
              </a:tabLst>
            </a:pPr>
            <a:r>
              <a:rPr dirty="0" sz="1800" spc="-50">
                <a:latin typeface="Courier New"/>
                <a:cs typeface="Courier New"/>
              </a:rPr>
              <a:t>(</a:t>
            </a:r>
            <a:r>
              <a:rPr dirty="0" sz="1800">
                <a:latin typeface="Courier New"/>
                <a:cs typeface="Courier New"/>
              </a:rPr>
              <a:t>	</a:t>
            </a:r>
            <a:r>
              <a:rPr dirty="0" sz="1800" spc="-5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016688" y="2805122"/>
            <a:ext cx="5556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1604" sz="2700" spc="345">
                <a:latin typeface="Arial"/>
                <a:cs typeface="Arial"/>
              </a:rPr>
              <a:t>–</a:t>
            </a:r>
            <a:r>
              <a:rPr dirty="0" baseline="-21604" sz="2700" spc="-157">
                <a:latin typeface="Arial"/>
                <a:cs typeface="Arial"/>
              </a:rPr>
              <a:t> </a:t>
            </a:r>
            <a:r>
              <a:rPr dirty="0" baseline="-21604" sz="2700" spc="-30" i="1">
                <a:latin typeface="Palatino Linotype"/>
                <a:cs typeface="Palatino Linotype"/>
              </a:rPr>
              <a:t>y</a:t>
            </a:r>
            <a:r>
              <a:rPr dirty="0" sz="1250" spc="-20">
                <a:latin typeface="Times New Roman"/>
                <a:cs typeface="Times New Roman"/>
              </a:rPr>
              <a:t>(</a:t>
            </a:r>
            <a:r>
              <a:rPr dirty="0" sz="1250" spc="-20" i="1">
                <a:latin typeface="Palatino Linotype"/>
                <a:cs typeface="Palatino Linotype"/>
              </a:rPr>
              <a:t>i</a:t>
            </a:r>
            <a:r>
              <a:rPr dirty="0" sz="1250" spc="-20">
                <a:latin typeface="Times New Roman"/>
                <a:cs typeface="Times New Roman"/>
              </a:rPr>
              <a:t>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768522" y="2676968"/>
            <a:ext cx="10668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1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326427" y="2971422"/>
            <a:ext cx="727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50" spc="170" i="1">
                <a:latin typeface="Palatino Linotype"/>
                <a:cs typeface="Palatino Linotype"/>
              </a:rPr>
              <a:t>test</a:t>
            </a:r>
            <a:r>
              <a:rPr dirty="0" baseline="-13888" sz="2700" spc="254">
                <a:latin typeface="Arial"/>
                <a:cs typeface="Arial"/>
              </a:rPr>
              <a:t>) </a:t>
            </a:r>
            <a:r>
              <a:rPr dirty="0" baseline="-24691" sz="2700" spc="472">
                <a:latin typeface="Verdana"/>
                <a:cs typeface="Verdana"/>
              </a:rPr>
              <a:t>]</a:t>
            </a:r>
            <a:endParaRPr baseline="-24691" sz="2700">
              <a:latin typeface="Verdana"/>
              <a:cs typeface="Verdana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2364546" y="3888443"/>
            <a:ext cx="541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50" spc="-10" i="1">
                <a:latin typeface="Palatino Linotype"/>
                <a:cs typeface="Palatino Linotype"/>
              </a:rPr>
              <a:t>train</a:t>
            </a:r>
            <a:r>
              <a:rPr dirty="0" baseline="-7716" sz="2700" spc="-15">
                <a:latin typeface="Courier New"/>
                <a:cs typeface="Courier New"/>
              </a:rPr>
              <a:t>(</a:t>
            </a:r>
            <a:endParaRPr baseline="-7716" sz="2700">
              <a:latin typeface="Courier New"/>
              <a:cs typeface="Courier New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3268610" y="3920561"/>
            <a:ext cx="164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249134" y="3831293"/>
            <a:ext cx="1442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17220" algn="l"/>
                <a:tab pos="1234440" algn="l"/>
              </a:tabLst>
            </a:pPr>
            <a:r>
              <a:rPr dirty="0" sz="1800" spc="320" i="1">
                <a:latin typeface="Palatino Linotype"/>
                <a:cs typeface="Palatino Linotype"/>
              </a:rPr>
              <a:t>J</a:t>
            </a:r>
            <a:r>
              <a:rPr dirty="0" sz="1800" i="1">
                <a:latin typeface="Palatino Linotype"/>
                <a:cs typeface="Palatino Linotype"/>
              </a:rPr>
              <a:t>	</a:t>
            </a:r>
            <a:r>
              <a:rPr dirty="0" baseline="26234" sz="2700" spc="-2445">
                <a:latin typeface="Arial"/>
                <a:cs typeface="Arial"/>
              </a:rPr>
              <a:t>→</a:t>
            </a:r>
            <a:r>
              <a:rPr dirty="0" sz="1800" spc="-15">
                <a:latin typeface="Times New Roman"/>
                <a:cs typeface="Times New Roman"/>
              </a:rPr>
              <a:t>w</a:t>
            </a:r>
            <a:r>
              <a:rPr dirty="0" sz="1800" spc="-27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,</a:t>
            </a:r>
            <a:r>
              <a:rPr dirty="0" sz="1800" spc="-150">
                <a:latin typeface="Times New Roman"/>
                <a:cs typeface="Times New Roman"/>
              </a:rPr>
              <a:t> </a:t>
            </a:r>
            <a:r>
              <a:rPr dirty="0" sz="1800" spc="-50" i="1">
                <a:latin typeface="Palatino Linotype"/>
                <a:cs typeface="Palatino Linotype"/>
              </a:rPr>
              <a:t>b</a:t>
            </a:r>
            <a:r>
              <a:rPr dirty="0" sz="1800" i="1">
                <a:latin typeface="Palatino Linotype"/>
                <a:cs typeface="Palatino Linotype"/>
              </a:rPr>
              <a:t>	</a:t>
            </a:r>
            <a:r>
              <a:rPr dirty="0" sz="1800" spc="160">
                <a:latin typeface="Times New Roman"/>
                <a:cs typeface="Times New Roman"/>
              </a:rPr>
              <a:t>=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3960638" y="3670130"/>
            <a:ext cx="139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3705617" y="4007213"/>
            <a:ext cx="650240" cy="15875"/>
          </a:xfrm>
          <a:custGeom>
            <a:avLst/>
            <a:gdLst/>
            <a:ahLst/>
            <a:cxnLst/>
            <a:rect l="l" t="t" r="r" b="b"/>
            <a:pathLst>
              <a:path w="650239" h="15875">
                <a:moveTo>
                  <a:pt x="649742" y="0"/>
                </a:moveTo>
                <a:lnTo>
                  <a:pt x="0" y="0"/>
                </a:lnTo>
                <a:lnTo>
                  <a:pt x="0" y="15316"/>
                </a:lnTo>
                <a:lnTo>
                  <a:pt x="649742" y="15316"/>
                </a:lnTo>
                <a:lnTo>
                  <a:pt x="649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4514085" y="3654171"/>
            <a:ext cx="43180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3333" sz="1875" spc="-15" i="1">
                <a:latin typeface="Palatino Linotype"/>
                <a:cs typeface="Palatino Linotype"/>
              </a:rPr>
              <a:t>m</a:t>
            </a:r>
            <a:r>
              <a:rPr dirty="0" sz="900" spc="-10" i="1">
                <a:latin typeface="Palatino Linotype"/>
                <a:cs typeface="Palatino Linotype"/>
              </a:rPr>
              <a:t>train</a:t>
            </a:r>
            <a:endParaRPr sz="900">
              <a:latin typeface="Palatino Linotype"/>
              <a:cs typeface="Palatino Linotype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4595722" y="4177165"/>
            <a:ext cx="268605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50" i="1">
                <a:latin typeface="Palatino Linotype"/>
                <a:cs typeface="Palatino Linotype"/>
              </a:rPr>
              <a:t>i</a:t>
            </a:r>
            <a:r>
              <a:rPr dirty="0" sz="1250" spc="50">
                <a:latin typeface="Times New Roman"/>
                <a:cs typeface="Times New Roman"/>
              </a:rPr>
              <a:t>=1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3690377" y="4053035"/>
            <a:ext cx="1464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345" sz="2700" spc="-15">
                <a:latin typeface="Times New Roman"/>
                <a:cs typeface="Times New Roman"/>
              </a:rPr>
              <a:t>2</a:t>
            </a:r>
            <a:r>
              <a:rPr dirty="0" baseline="12345" sz="2700" spc="-15" i="1">
                <a:latin typeface="Palatino Linotype"/>
                <a:cs typeface="Palatino Linotype"/>
              </a:rPr>
              <a:t>m</a:t>
            </a:r>
            <a:r>
              <a:rPr dirty="0" sz="1250" spc="-10" i="1">
                <a:latin typeface="Palatino Linotype"/>
                <a:cs typeface="Palatino Linotype"/>
              </a:rPr>
              <a:t>train</a:t>
            </a:r>
            <a:r>
              <a:rPr dirty="0" sz="1250" spc="-45" i="1">
                <a:latin typeface="Palatino Linotype"/>
                <a:cs typeface="Palatino Linotype"/>
              </a:rPr>
              <a:t> </a:t>
            </a:r>
            <a:r>
              <a:rPr dirty="0" baseline="10802" sz="2700" spc="547">
                <a:latin typeface="Verdana"/>
                <a:cs typeface="Verdana"/>
              </a:rPr>
              <a:t>[</a:t>
            </a:r>
            <a:r>
              <a:rPr dirty="0" baseline="10802" sz="2700" spc="-179">
                <a:latin typeface="Verdana"/>
                <a:cs typeface="Verdana"/>
              </a:rPr>
              <a:t> </a:t>
            </a:r>
            <a:r>
              <a:rPr dirty="0" baseline="24691" sz="2700" spc="1552">
                <a:latin typeface="Arial"/>
                <a:cs typeface="Arial"/>
              </a:rPr>
              <a:t>∑</a:t>
            </a:r>
            <a:r>
              <a:rPr dirty="0" baseline="24691" sz="2700" spc="60">
                <a:latin typeface="Arial"/>
                <a:cs typeface="Arial"/>
              </a:rPr>
              <a:t> </a:t>
            </a:r>
            <a:r>
              <a:rPr dirty="0" baseline="21604" sz="2700" spc="1042">
                <a:latin typeface="Arial"/>
                <a:cs typeface="Arial"/>
              </a:rPr>
              <a:t>(</a:t>
            </a:r>
            <a:endParaRPr baseline="21604" sz="27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5104320" y="3831293"/>
            <a:ext cx="302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i="1">
                <a:latin typeface="Palatino Linotype"/>
                <a:cs typeface="Palatino Linotype"/>
              </a:rPr>
              <a:t>ƒ</a:t>
            </a:r>
            <a:r>
              <a:rPr dirty="0" baseline="4444" sz="1875" spc="-37">
                <a:latin typeface="Arial"/>
                <a:cs typeface="Arial"/>
              </a:rPr>
              <a:t>→</a:t>
            </a:r>
            <a:endParaRPr baseline="4444" sz="1875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247747" y="3965060"/>
            <a:ext cx="276225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30">
                <a:latin typeface="Times New Roman"/>
                <a:cs typeface="Times New Roman"/>
              </a:rPr>
              <a:t>w,</a:t>
            </a:r>
            <a:r>
              <a:rPr dirty="0" sz="1250" spc="30" i="1">
                <a:latin typeface="Palatino Linotype"/>
                <a:cs typeface="Palatino Linotype"/>
              </a:rPr>
              <a:t>b</a:t>
            </a:r>
            <a:endParaRPr sz="1250">
              <a:latin typeface="Palatino Linotype"/>
              <a:cs typeface="Palatino Linotype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5498348" y="3920561"/>
            <a:ext cx="160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ourier New"/>
                <a:cs typeface="Courier New"/>
              </a:rPr>
              <a:t>(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607593" y="3722763"/>
            <a:ext cx="239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1440">
                <a:latin typeface="Arial"/>
                <a:cs typeface="Arial"/>
              </a:rPr>
              <a:t>→</a:t>
            </a:r>
            <a:r>
              <a:rPr dirty="0" baseline="-26234" sz="2700" spc="-60">
                <a:latin typeface="Times New Roman"/>
                <a:cs typeface="Times New Roman"/>
              </a:rPr>
              <a:t>x</a:t>
            </a:r>
            <a:endParaRPr baseline="-26234" sz="2700">
              <a:latin typeface="Times New Roman"/>
              <a:cs typeface="Times New Roman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5844676" y="3743451"/>
            <a:ext cx="18415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-25">
                <a:latin typeface="Times New Roman"/>
                <a:cs typeface="Times New Roman"/>
              </a:rPr>
              <a:t>(</a:t>
            </a:r>
            <a:r>
              <a:rPr dirty="0" sz="1250" spc="-25" i="1">
                <a:latin typeface="Palatino Linotype"/>
                <a:cs typeface="Palatino Linotype"/>
              </a:rPr>
              <a:t>i</a:t>
            </a:r>
            <a:r>
              <a:rPr dirty="0" sz="1250" spc="-25">
                <a:latin typeface="Times New Roman"/>
                <a:cs typeface="Times New Roman"/>
              </a:rPr>
              <a:t>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5819276" y="3868040"/>
            <a:ext cx="544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50" spc="-10" i="1">
                <a:latin typeface="Palatino Linotype"/>
                <a:cs typeface="Palatino Linotype"/>
              </a:rPr>
              <a:t>train</a:t>
            </a:r>
            <a:r>
              <a:rPr dirty="0" baseline="-12345" sz="2700" spc="-15">
                <a:latin typeface="Courier New"/>
                <a:cs typeface="Courier New"/>
              </a:rPr>
              <a:t>)</a:t>
            </a:r>
            <a:endParaRPr baseline="-12345" sz="2700">
              <a:latin typeface="Courier New"/>
              <a:cs typeface="Courier New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338709" y="3743534"/>
            <a:ext cx="5556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1604" sz="2700" spc="345">
                <a:latin typeface="Arial"/>
                <a:cs typeface="Arial"/>
              </a:rPr>
              <a:t>–</a:t>
            </a:r>
            <a:r>
              <a:rPr dirty="0" baseline="-21604" sz="2700" spc="-157">
                <a:latin typeface="Arial"/>
                <a:cs typeface="Arial"/>
              </a:rPr>
              <a:t> </a:t>
            </a:r>
            <a:r>
              <a:rPr dirty="0" baseline="-21604" sz="2700" spc="-30" i="1">
                <a:latin typeface="Palatino Linotype"/>
                <a:cs typeface="Palatino Linotype"/>
              </a:rPr>
              <a:t>y</a:t>
            </a:r>
            <a:r>
              <a:rPr dirty="0" sz="1250" spc="-20">
                <a:latin typeface="Times New Roman"/>
                <a:cs typeface="Times New Roman"/>
              </a:rPr>
              <a:t>(</a:t>
            </a:r>
            <a:r>
              <a:rPr dirty="0" sz="1250" spc="-20" i="1">
                <a:latin typeface="Palatino Linotype"/>
                <a:cs typeface="Palatino Linotype"/>
              </a:rPr>
              <a:t>i</a:t>
            </a:r>
            <a:r>
              <a:rPr dirty="0" sz="1250" spc="-20">
                <a:latin typeface="Times New Roman"/>
                <a:cs typeface="Times New Roman"/>
              </a:rPr>
              <a:t>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6647331" y="3917786"/>
            <a:ext cx="812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50" spc="135" i="1">
                <a:latin typeface="Palatino Linotype"/>
                <a:cs typeface="Palatino Linotype"/>
              </a:rPr>
              <a:t>train</a:t>
            </a:r>
            <a:r>
              <a:rPr dirty="0" baseline="-10802" sz="2700" spc="202">
                <a:latin typeface="Arial"/>
                <a:cs typeface="Arial"/>
              </a:rPr>
              <a:t>)</a:t>
            </a:r>
            <a:r>
              <a:rPr dirty="0" baseline="-10802" sz="2700" spc="270">
                <a:latin typeface="Arial"/>
                <a:cs typeface="Arial"/>
              </a:rPr>
              <a:t> </a:t>
            </a:r>
            <a:r>
              <a:rPr dirty="0" baseline="-21604" sz="2700" spc="472">
                <a:latin typeface="Verdana"/>
                <a:cs typeface="Verdana"/>
              </a:rPr>
              <a:t>]</a:t>
            </a:r>
            <a:endParaRPr baseline="-21604" sz="2700">
              <a:latin typeface="Verdana"/>
              <a:cs typeface="Verdana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173823" y="3615380"/>
            <a:ext cx="10668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1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7701684" y="1991465"/>
            <a:ext cx="650875" cy="302895"/>
            <a:chOff x="7701684" y="1991465"/>
            <a:chExt cx="650875" cy="302895"/>
          </a:xfrm>
        </p:grpSpPr>
        <p:pic>
          <p:nvPicPr>
            <p:cNvPr id="72" name="object 7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8164" y="2127185"/>
              <a:ext cx="644399" cy="25559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1684" y="1991465"/>
              <a:ext cx="250200" cy="302399"/>
            </a:xfrm>
            <a:prstGeom prst="rect">
              <a:avLst/>
            </a:prstGeom>
          </p:spPr>
        </p:pic>
      </p:grpSp>
      <p:pic>
        <p:nvPicPr>
          <p:cNvPr id="74" name="object 7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33573" y="2369347"/>
            <a:ext cx="1846074" cy="76144"/>
          </a:xfrm>
          <a:prstGeom prst="rect">
            <a:avLst/>
          </a:prstGeom>
        </p:spPr>
      </p:pic>
      <p:grpSp>
        <p:nvGrpSpPr>
          <p:cNvPr id="75" name="object 75" descr=""/>
          <p:cNvGrpSpPr/>
          <p:nvPr/>
        </p:nvGrpSpPr>
        <p:grpSpPr>
          <a:xfrm>
            <a:off x="2351051" y="2904559"/>
            <a:ext cx="1110615" cy="549910"/>
            <a:chOff x="2351051" y="2904559"/>
            <a:chExt cx="1110615" cy="549910"/>
          </a:xfrm>
        </p:grpSpPr>
        <p:pic>
          <p:nvPicPr>
            <p:cNvPr id="76" name="object 7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1051" y="3341807"/>
              <a:ext cx="539658" cy="53962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77300" y="2904559"/>
              <a:ext cx="684000" cy="549376"/>
            </a:xfrm>
            <a:prstGeom prst="rect">
              <a:avLst/>
            </a:prstGeom>
          </p:spPr>
        </p:pic>
      </p:grpSp>
      <p:grpSp>
        <p:nvGrpSpPr>
          <p:cNvPr id="78" name="object 78" descr=""/>
          <p:cNvGrpSpPr/>
          <p:nvPr/>
        </p:nvGrpSpPr>
        <p:grpSpPr>
          <a:xfrm>
            <a:off x="3669021" y="2868905"/>
            <a:ext cx="692150" cy="316230"/>
            <a:chOff x="3669021" y="2868905"/>
            <a:chExt cx="692150" cy="316230"/>
          </a:xfrm>
        </p:grpSpPr>
        <p:pic>
          <p:nvPicPr>
            <p:cNvPr id="79" name="object 7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95540" y="2868905"/>
              <a:ext cx="32760" cy="218206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69021" y="3074436"/>
              <a:ext cx="691559" cy="110627"/>
            </a:xfrm>
            <a:prstGeom prst="rect">
              <a:avLst/>
            </a:prstGeom>
          </p:spPr>
        </p:pic>
      </p:grpSp>
      <p:pic>
        <p:nvPicPr>
          <p:cNvPr id="81" name="object 8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4847" y="2952449"/>
            <a:ext cx="346348" cy="478080"/>
          </a:xfrm>
          <a:prstGeom prst="rect">
            <a:avLst/>
          </a:prstGeom>
        </p:spPr>
      </p:pic>
      <p:grpSp>
        <p:nvGrpSpPr>
          <p:cNvPr id="82" name="object 82" descr=""/>
          <p:cNvGrpSpPr/>
          <p:nvPr/>
        </p:nvGrpSpPr>
        <p:grpSpPr>
          <a:xfrm>
            <a:off x="4932260" y="2870368"/>
            <a:ext cx="2226945" cy="649605"/>
            <a:chOff x="4932260" y="2870368"/>
            <a:chExt cx="2226945" cy="649605"/>
          </a:xfrm>
        </p:grpSpPr>
        <p:pic>
          <p:nvPicPr>
            <p:cNvPr id="83" name="object 8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60" y="2961809"/>
              <a:ext cx="114119" cy="383400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79860" y="2938768"/>
              <a:ext cx="138600" cy="413640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82740" y="3375808"/>
              <a:ext cx="1967759" cy="143999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54421" y="3335848"/>
              <a:ext cx="427679" cy="66960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19141" y="3318929"/>
              <a:ext cx="408600" cy="78839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87500" y="2870368"/>
              <a:ext cx="171359" cy="193679"/>
            </a:xfrm>
            <a:prstGeom prst="rect">
              <a:avLst/>
            </a:prstGeom>
          </p:spPr>
        </p:pic>
      </p:grpSp>
      <p:pic>
        <p:nvPicPr>
          <p:cNvPr id="89" name="object 8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746379" y="3029096"/>
            <a:ext cx="97920" cy="165304"/>
          </a:xfrm>
          <a:prstGeom prst="rect">
            <a:avLst/>
          </a:prstGeom>
        </p:spPr>
      </p:pic>
      <p:grpSp>
        <p:nvGrpSpPr>
          <p:cNvPr id="90" name="object 90" descr=""/>
          <p:cNvGrpSpPr/>
          <p:nvPr/>
        </p:nvGrpSpPr>
        <p:grpSpPr>
          <a:xfrm>
            <a:off x="7900820" y="2665169"/>
            <a:ext cx="986790" cy="722630"/>
            <a:chOff x="7900820" y="2665169"/>
            <a:chExt cx="986790" cy="722630"/>
          </a:xfrm>
        </p:grpSpPr>
        <p:pic>
          <p:nvPicPr>
            <p:cNvPr id="91" name="object 9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19259" y="2864248"/>
              <a:ext cx="338400" cy="384480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25980" y="2999968"/>
              <a:ext cx="212400" cy="145800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40155" y="2842321"/>
              <a:ext cx="205251" cy="167335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27100" y="2665169"/>
              <a:ext cx="890640" cy="722520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00820" y="2796569"/>
              <a:ext cx="986400" cy="509040"/>
            </a:xfrm>
            <a:prstGeom prst="rect">
              <a:avLst/>
            </a:prstGeom>
          </p:spPr>
        </p:pic>
      </p:grpSp>
      <p:pic>
        <p:nvPicPr>
          <p:cNvPr id="96" name="object 96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60139" y="3862168"/>
            <a:ext cx="2814482" cy="60480"/>
          </a:xfrm>
          <a:prstGeom prst="rect">
            <a:avLst/>
          </a:prstGeom>
        </p:spPr>
      </p:pic>
      <p:pic>
        <p:nvPicPr>
          <p:cNvPr id="97" name="object 97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346380" y="4318408"/>
            <a:ext cx="1101959" cy="28560"/>
          </a:xfrm>
          <a:prstGeom prst="rect">
            <a:avLst/>
          </a:prstGeom>
        </p:spPr>
      </p:pic>
      <p:pic>
        <p:nvPicPr>
          <p:cNvPr id="98" name="object 98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791421" y="4459049"/>
            <a:ext cx="755639" cy="46440"/>
          </a:xfrm>
          <a:prstGeom prst="rect">
            <a:avLst/>
          </a:prstGeom>
        </p:spPr>
      </p:pic>
      <p:pic>
        <p:nvPicPr>
          <p:cNvPr id="99" name="object 99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339420" y="4340249"/>
            <a:ext cx="2270879" cy="52560"/>
          </a:xfrm>
          <a:prstGeom prst="rect">
            <a:avLst/>
          </a:prstGeom>
        </p:spPr>
      </p:pic>
      <p:grpSp>
        <p:nvGrpSpPr>
          <p:cNvPr id="100" name="object 100" descr=""/>
          <p:cNvGrpSpPr/>
          <p:nvPr/>
        </p:nvGrpSpPr>
        <p:grpSpPr>
          <a:xfrm>
            <a:off x="557612" y="2114288"/>
            <a:ext cx="442595" cy="216535"/>
            <a:chOff x="557612" y="2114288"/>
            <a:chExt cx="442595" cy="216535"/>
          </a:xfrm>
        </p:grpSpPr>
        <p:pic>
          <p:nvPicPr>
            <p:cNvPr id="101" name="object 10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7612" y="2195563"/>
              <a:ext cx="383400" cy="35444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2504" y="2114288"/>
              <a:ext cx="197153" cy="216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92466" y="4728527"/>
            <a:ext cx="10147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8F8F8"/>
                </a:solidFill>
                <a:latin typeface="Lucida Sans Unicode"/>
                <a:cs typeface="Lucida Sans Unicode"/>
              </a:rPr>
              <a:t>Andrew</a:t>
            </a:r>
            <a:r>
              <a:rPr dirty="0" sz="1400" spc="130">
                <a:solidFill>
                  <a:srgbClr val="F8F8F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F8F8F8"/>
                </a:solidFill>
                <a:latin typeface="Lucida Sans Unicode"/>
                <a:cs typeface="Lucida Sans Unicode"/>
              </a:rPr>
              <a:t>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202" y="127380"/>
            <a:ext cx="7423150" cy="1014094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 indent="600075">
              <a:lnSpc>
                <a:spcPct val="101699"/>
              </a:lnSpc>
              <a:spcBef>
                <a:spcPts val="65"/>
              </a:spcBef>
            </a:pPr>
            <a:r>
              <a:rPr dirty="0" sz="3200"/>
              <a:t>Train/test</a:t>
            </a:r>
            <a:r>
              <a:rPr dirty="0" sz="3200" spc="-250"/>
              <a:t> </a:t>
            </a:r>
            <a:r>
              <a:rPr dirty="0" sz="3200"/>
              <a:t>procedure</a:t>
            </a:r>
            <a:r>
              <a:rPr dirty="0" sz="3200" spc="-85"/>
              <a:t> </a:t>
            </a:r>
            <a:r>
              <a:rPr dirty="0" sz="3200"/>
              <a:t>for</a:t>
            </a:r>
            <a:r>
              <a:rPr dirty="0" sz="3200" spc="-70"/>
              <a:t> </a:t>
            </a:r>
            <a:r>
              <a:rPr dirty="0" sz="3200" spc="-10"/>
              <a:t>linear </a:t>
            </a:r>
            <a:r>
              <a:rPr dirty="0" sz="3200"/>
              <a:t>regression</a:t>
            </a:r>
            <a:r>
              <a:rPr dirty="0" sz="3200" spc="-150"/>
              <a:t> </a:t>
            </a:r>
            <a:r>
              <a:rPr dirty="0" sz="3200"/>
              <a:t>(with</a:t>
            </a:r>
            <a:r>
              <a:rPr dirty="0" sz="3200" spc="-130"/>
              <a:t> </a:t>
            </a:r>
            <a:r>
              <a:rPr dirty="0" sz="3200"/>
              <a:t>squared</a:t>
            </a:r>
            <a:r>
              <a:rPr dirty="0" sz="3200" spc="-170"/>
              <a:t> </a:t>
            </a:r>
            <a:r>
              <a:rPr dirty="0" sz="3200"/>
              <a:t>error</a:t>
            </a:r>
            <a:r>
              <a:rPr dirty="0" sz="3200" spc="-75"/>
              <a:t> </a:t>
            </a:r>
            <a:r>
              <a:rPr dirty="0" sz="3200" spc="-10"/>
              <a:t>cost)</a:t>
            </a:r>
            <a:endParaRPr sz="3200"/>
          </a:p>
        </p:txBody>
      </p:sp>
      <p:sp>
        <p:nvSpPr>
          <p:cNvPr id="4" name="object 4" descr=""/>
          <p:cNvSpPr/>
          <p:nvPr/>
        </p:nvSpPr>
        <p:spPr>
          <a:xfrm>
            <a:off x="6311011" y="1371091"/>
            <a:ext cx="614045" cy="250190"/>
          </a:xfrm>
          <a:custGeom>
            <a:avLst/>
            <a:gdLst/>
            <a:ahLst/>
            <a:cxnLst/>
            <a:rect l="l" t="t" r="r" b="b"/>
            <a:pathLst>
              <a:path w="614045" h="250190">
                <a:moveTo>
                  <a:pt x="79375" y="21082"/>
                </a:moveTo>
                <a:lnTo>
                  <a:pt x="75946" y="11430"/>
                </a:lnTo>
                <a:lnTo>
                  <a:pt x="58699" y="17691"/>
                </a:lnTo>
                <a:lnTo>
                  <a:pt x="43573" y="26758"/>
                </a:lnTo>
                <a:lnTo>
                  <a:pt x="11087" y="70078"/>
                </a:lnTo>
                <a:lnTo>
                  <a:pt x="1231" y="108839"/>
                </a:lnTo>
                <a:lnTo>
                  <a:pt x="0" y="130683"/>
                </a:lnTo>
                <a:lnTo>
                  <a:pt x="1206" y="152527"/>
                </a:lnTo>
                <a:lnTo>
                  <a:pt x="10972" y="191198"/>
                </a:lnTo>
                <a:lnTo>
                  <a:pt x="43459" y="234429"/>
                </a:lnTo>
                <a:lnTo>
                  <a:pt x="75946" y="249682"/>
                </a:lnTo>
                <a:lnTo>
                  <a:pt x="78994" y="240030"/>
                </a:lnTo>
                <a:lnTo>
                  <a:pt x="65417" y="234010"/>
                </a:lnTo>
                <a:lnTo>
                  <a:pt x="53682" y="225640"/>
                </a:lnTo>
                <a:lnTo>
                  <a:pt x="29641" y="186626"/>
                </a:lnTo>
                <a:lnTo>
                  <a:pt x="21717" y="129413"/>
                </a:lnTo>
                <a:lnTo>
                  <a:pt x="22593" y="109080"/>
                </a:lnTo>
                <a:lnTo>
                  <a:pt x="35814" y="58801"/>
                </a:lnTo>
                <a:lnTo>
                  <a:pt x="65633" y="27089"/>
                </a:lnTo>
                <a:lnTo>
                  <a:pt x="79375" y="21082"/>
                </a:lnTo>
                <a:close/>
              </a:path>
              <a:path w="614045" h="250190">
                <a:moveTo>
                  <a:pt x="281686" y="27305"/>
                </a:moveTo>
                <a:lnTo>
                  <a:pt x="250063" y="0"/>
                </a:lnTo>
                <a:lnTo>
                  <a:pt x="243459" y="7493"/>
                </a:lnTo>
                <a:lnTo>
                  <a:pt x="263512" y="25019"/>
                </a:lnTo>
                <a:lnTo>
                  <a:pt x="82169" y="25019"/>
                </a:lnTo>
                <a:lnTo>
                  <a:pt x="82169" y="36830"/>
                </a:lnTo>
                <a:lnTo>
                  <a:pt x="263512" y="36830"/>
                </a:lnTo>
                <a:lnTo>
                  <a:pt x="243459" y="54229"/>
                </a:lnTo>
                <a:lnTo>
                  <a:pt x="250063" y="61849"/>
                </a:lnTo>
                <a:lnTo>
                  <a:pt x="281686" y="34544"/>
                </a:lnTo>
                <a:lnTo>
                  <a:pt x="281686" y="27305"/>
                </a:lnTo>
                <a:close/>
              </a:path>
              <a:path w="614045" h="250190">
                <a:moveTo>
                  <a:pt x="613918" y="130683"/>
                </a:moveTo>
                <a:lnTo>
                  <a:pt x="609041" y="88620"/>
                </a:lnTo>
                <a:lnTo>
                  <a:pt x="594360" y="53213"/>
                </a:lnTo>
                <a:lnTo>
                  <a:pt x="555282" y="17691"/>
                </a:lnTo>
                <a:lnTo>
                  <a:pt x="537972" y="11430"/>
                </a:lnTo>
                <a:lnTo>
                  <a:pt x="534670" y="21082"/>
                </a:lnTo>
                <a:lnTo>
                  <a:pt x="548398" y="27089"/>
                </a:lnTo>
                <a:lnTo>
                  <a:pt x="560260" y="35369"/>
                </a:lnTo>
                <a:lnTo>
                  <a:pt x="584377" y="73787"/>
                </a:lnTo>
                <a:lnTo>
                  <a:pt x="592201" y="129413"/>
                </a:lnTo>
                <a:lnTo>
                  <a:pt x="591312" y="150393"/>
                </a:lnTo>
                <a:lnTo>
                  <a:pt x="578104" y="201803"/>
                </a:lnTo>
                <a:lnTo>
                  <a:pt x="548589" y="234010"/>
                </a:lnTo>
                <a:lnTo>
                  <a:pt x="535051" y="240030"/>
                </a:lnTo>
                <a:lnTo>
                  <a:pt x="537972" y="249682"/>
                </a:lnTo>
                <a:lnTo>
                  <a:pt x="583476" y="222631"/>
                </a:lnTo>
                <a:lnTo>
                  <a:pt x="609041" y="172694"/>
                </a:lnTo>
                <a:lnTo>
                  <a:pt x="612698" y="152527"/>
                </a:lnTo>
                <a:lnTo>
                  <a:pt x="613918" y="130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28015" y="1305813"/>
            <a:ext cx="621919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971540" algn="l"/>
              </a:tabLst>
            </a:pPr>
            <a:r>
              <a:rPr dirty="0" sz="2000">
                <a:latin typeface="Verdana"/>
                <a:cs typeface="Verdana"/>
              </a:rPr>
              <a:t>Fit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parameters</a:t>
            </a:r>
            <a:r>
              <a:rPr dirty="0" sz="2000">
                <a:latin typeface="Verdana"/>
                <a:cs typeface="Verdana"/>
              </a:rPr>
              <a:t>	</a:t>
            </a:r>
            <a:r>
              <a:rPr dirty="0" sz="2000">
                <a:latin typeface="Cambria Math"/>
                <a:cs typeface="Cambria Math"/>
              </a:rPr>
              <a:t>,</a:t>
            </a:r>
            <a:r>
              <a:rPr dirty="0" sz="2000" spc="-11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079601" y="2072258"/>
            <a:ext cx="676910" cy="223520"/>
            <a:chOff x="1079601" y="2072258"/>
            <a:chExt cx="676910" cy="22352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9601" y="2099817"/>
              <a:ext cx="101460" cy="19558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215478" y="2081402"/>
              <a:ext cx="541020" cy="212090"/>
            </a:xfrm>
            <a:custGeom>
              <a:avLst/>
              <a:gdLst/>
              <a:ahLst/>
              <a:cxnLst/>
              <a:rect l="l" t="t" r="r" b="b"/>
              <a:pathLst>
                <a:path w="541019" h="212089">
                  <a:moveTo>
                    <a:pt x="472986" y="0"/>
                  </a:moveTo>
                  <a:lnTo>
                    <a:pt x="469938" y="8636"/>
                  </a:lnTo>
                  <a:lnTo>
                    <a:pt x="482205" y="13946"/>
                  </a:lnTo>
                  <a:lnTo>
                    <a:pt x="492734" y="21304"/>
                  </a:lnTo>
                  <a:lnTo>
                    <a:pt x="514100" y="55429"/>
                  </a:lnTo>
                  <a:lnTo>
                    <a:pt x="521119" y="104775"/>
                  </a:lnTo>
                  <a:lnTo>
                    <a:pt x="520333" y="123443"/>
                  </a:lnTo>
                  <a:lnTo>
                    <a:pt x="508546" y="169164"/>
                  </a:lnTo>
                  <a:lnTo>
                    <a:pt x="482364" y="197792"/>
                  </a:lnTo>
                  <a:lnTo>
                    <a:pt x="470319" y="203200"/>
                  </a:lnTo>
                  <a:lnTo>
                    <a:pt x="472986" y="211709"/>
                  </a:lnTo>
                  <a:lnTo>
                    <a:pt x="513384" y="187706"/>
                  </a:lnTo>
                  <a:lnTo>
                    <a:pt x="536105" y="143335"/>
                  </a:lnTo>
                  <a:lnTo>
                    <a:pt x="540423" y="105918"/>
                  </a:lnTo>
                  <a:lnTo>
                    <a:pt x="539329" y="86536"/>
                  </a:lnTo>
                  <a:lnTo>
                    <a:pt x="523024" y="37084"/>
                  </a:lnTo>
                  <a:lnTo>
                    <a:pt x="488323" y="5526"/>
                  </a:lnTo>
                  <a:lnTo>
                    <a:pt x="472986" y="0"/>
                  </a:lnTo>
                  <a:close/>
                </a:path>
                <a:path w="541019" h="212089">
                  <a:moveTo>
                    <a:pt x="67475" y="0"/>
                  </a:moveTo>
                  <a:lnTo>
                    <a:pt x="27141" y="24056"/>
                  </a:lnTo>
                  <a:lnTo>
                    <a:pt x="4364" y="68595"/>
                  </a:lnTo>
                  <a:lnTo>
                    <a:pt x="0" y="105918"/>
                  </a:lnTo>
                  <a:lnTo>
                    <a:pt x="1088" y="125370"/>
                  </a:lnTo>
                  <a:lnTo>
                    <a:pt x="17411" y="174752"/>
                  </a:lnTo>
                  <a:lnTo>
                    <a:pt x="52107" y="206184"/>
                  </a:lnTo>
                  <a:lnTo>
                    <a:pt x="67475" y="211709"/>
                  </a:lnTo>
                  <a:lnTo>
                    <a:pt x="70269" y="203200"/>
                  </a:lnTo>
                  <a:lnTo>
                    <a:pt x="58169" y="197792"/>
                  </a:lnTo>
                  <a:lnTo>
                    <a:pt x="47737" y="190325"/>
                  </a:lnTo>
                  <a:lnTo>
                    <a:pt x="26370" y="155638"/>
                  </a:lnTo>
                  <a:lnTo>
                    <a:pt x="19304" y="104775"/>
                  </a:lnTo>
                  <a:lnTo>
                    <a:pt x="20089" y="86723"/>
                  </a:lnTo>
                  <a:lnTo>
                    <a:pt x="31864" y="42164"/>
                  </a:lnTo>
                  <a:lnTo>
                    <a:pt x="58319" y="13946"/>
                  </a:lnTo>
                  <a:lnTo>
                    <a:pt x="70523" y="8636"/>
                  </a:lnTo>
                  <a:lnTo>
                    <a:pt x="674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0574" y="2072258"/>
              <a:ext cx="217042" cy="21082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036" y="2092578"/>
              <a:ext cx="101345" cy="161416"/>
            </a:xfrm>
            <a:prstGeom prst="rect">
              <a:avLst/>
            </a:prstGeom>
          </p:spPr>
        </p:pic>
      </p:grpSp>
      <p:sp>
        <p:nvSpPr>
          <p:cNvPr id="11" name="object 11" descr=""/>
          <p:cNvSpPr/>
          <p:nvPr/>
        </p:nvSpPr>
        <p:spPr>
          <a:xfrm>
            <a:off x="1850136" y="2156332"/>
            <a:ext cx="137795" cy="61594"/>
          </a:xfrm>
          <a:custGeom>
            <a:avLst/>
            <a:gdLst/>
            <a:ahLst/>
            <a:cxnLst/>
            <a:rect l="l" t="t" r="r" b="b"/>
            <a:pathLst>
              <a:path w="137794" h="61594">
                <a:moveTo>
                  <a:pt x="137541" y="46355"/>
                </a:moveTo>
                <a:lnTo>
                  <a:pt x="0" y="46355"/>
                </a:lnTo>
                <a:lnTo>
                  <a:pt x="0" y="61214"/>
                </a:lnTo>
                <a:lnTo>
                  <a:pt x="137541" y="61214"/>
                </a:lnTo>
                <a:lnTo>
                  <a:pt x="137541" y="46355"/>
                </a:lnTo>
                <a:close/>
              </a:path>
              <a:path w="137794" h="61594">
                <a:moveTo>
                  <a:pt x="137541" y="0"/>
                </a:moveTo>
                <a:lnTo>
                  <a:pt x="0" y="0"/>
                </a:lnTo>
                <a:lnTo>
                  <a:pt x="0" y="14859"/>
                </a:lnTo>
                <a:lnTo>
                  <a:pt x="137541" y="14859"/>
                </a:lnTo>
                <a:lnTo>
                  <a:pt x="137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2074417" y="1958848"/>
            <a:ext cx="392430" cy="152400"/>
          </a:xfrm>
          <a:custGeom>
            <a:avLst/>
            <a:gdLst/>
            <a:ahLst/>
            <a:cxnLst/>
            <a:rect l="l" t="t" r="r" b="b"/>
            <a:pathLst>
              <a:path w="392430" h="152400">
                <a:moveTo>
                  <a:pt x="240664" y="42799"/>
                </a:moveTo>
                <a:lnTo>
                  <a:pt x="234061" y="42799"/>
                </a:lnTo>
                <a:lnTo>
                  <a:pt x="206882" y="43814"/>
                </a:lnTo>
                <a:lnTo>
                  <a:pt x="205612" y="49656"/>
                </a:lnTo>
                <a:lnTo>
                  <a:pt x="210312" y="49783"/>
                </a:lnTo>
                <a:lnTo>
                  <a:pt x="213487" y="50545"/>
                </a:lnTo>
                <a:lnTo>
                  <a:pt x="216662" y="52958"/>
                </a:lnTo>
                <a:lnTo>
                  <a:pt x="217424" y="55118"/>
                </a:lnTo>
                <a:lnTo>
                  <a:pt x="217424" y="62229"/>
                </a:lnTo>
                <a:lnTo>
                  <a:pt x="216662" y="67818"/>
                </a:lnTo>
                <a:lnTo>
                  <a:pt x="214883" y="75310"/>
                </a:lnTo>
                <a:lnTo>
                  <a:pt x="206501" y="111759"/>
                </a:lnTo>
                <a:lnTo>
                  <a:pt x="204469" y="120522"/>
                </a:lnTo>
                <a:lnTo>
                  <a:pt x="203525" y="127253"/>
                </a:lnTo>
                <a:lnTo>
                  <a:pt x="203454" y="138937"/>
                </a:lnTo>
                <a:lnTo>
                  <a:pt x="204850" y="143382"/>
                </a:lnTo>
                <a:lnTo>
                  <a:pt x="210693" y="150494"/>
                </a:lnTo>
                <a:lnTo>
                  <a:pt x="214502" y="152272"/>
                </a:lnTo>
                <a:lnTo>
                  <a:pt x="225044" y="152272"/>
                </a:lnTo>
                <a:lnTo>
                  <a:pt x="245822" y="139445"/>
                </a:lnTo>
                <a:lnTo>
                  <a:pt x="226059" y="139445"/>
                </a:lnTo>
                <a:lnTo>
                  <a:pt x="224536" y="138810"/>
                </a:lnTo>
                <a:lnTo>
                  <a:pt x="223646" y="137413"/>
                </a:lnTo>
                <a:lnTo>
                  <a:pt x="222631" y="136144"/>
                </a:lnTo>
                <a:lnTo>
                  <a:pt x="222123" y="133984"/>
                </a:lnTo>
                <a:lnTo>
                  <a:pt x="222123" y="127253"/>
                </a:lnTo>
                <a:lnTo>
                  <a:pt x="223012" y="121793"/>
                </a:lnTo>
                <a:lnTo>
                  <a:pt x="240664" y="42799"/>
                </a:lnTo>
                <a:close/>
              </a:path>
              <a:path w="392430" h="152400">
                <a:moveTo>
                  <a:pt x="245999" y="126237"/>
                </a:moveTo>
                <a:lnTo>
                  <a:pt x="241426" y="131444"/>
                </a:lnTo>
                <a:lnTo>
                  <a:pt x="237870" y="134874"/>
                </a:lnTo>
                <a:lnTo>
                  <a:pt x="235331" y="136651"/>
                </a:lnTo>
                <a:lnTo>
                  <a:pt x="232790" y="138556"/>
                </a:lnTo>
                <a:lnTo>
                  <a:pt x="230377" y="139445"/>
                </a:lnTo>
                <a:lnTo>
                  <a:pt x="245822" y="139445"/>
                </a:lnTo>
                <a:lnTo>
                  <a:pt x="252349" y="132460"/>
                </a:lnTo>
                <a:lnTo>
                  <a:pt x="245999" y="126237"/>
                </a:lnTo>
                <a:close/>
              </a:path>
              <a:path w="392430" h="152400">
                <a:moveTo>
                  <a:pt x="374898" y="55118"/>
                </a:moveTo>
                <a:lnTo>
                  <a:pt x="349376" y="55118"/>
                </a:lnTo>
                <a:lnTo>
                  <a:pt x="352170" y="56133"/>
                </a:lnTo>
                <a:lnTo>
                  <a:pt x="355473" y="60706"/>
                </a:lnTo>
                <a:lnTo>
                  <a:pt x="356362" y="64388"/>
                </a:lnTo>
                <a:lnTo>
                  <a:pt x="356281" y="72516"/>
                </a:lnTo>
                <a:lnTo>
                  <a:pt x="356107" y="74421"/>
                </a:lnTo>
                <a:lnTo>
                  <a:pt x="355600" y="77724"/>
                </a:lnTo>
                <a:lnTo>
                  <a:pt x="354964" y="81025"/>
                </a:lnTo>
                <a:lnTo>
                  <a:pt x="353821" y="86232"/>
                </a:lnTo>
                <a:lnTo>
                  <a:pt x="344677" y="121919"/>
                </a:lnTo>
                <a:lnTo>
                  <a:pt x="343407" y="129031"/>
                </a:lnTo>
                <a:lnTo>
                  <a:pt x="343495" y="139445"/>
                </a:lnTo>
                <a:lnTo>
                  <a:pt x="344931" y="143637"/>
                </a:lnTo>
                <a:lnTo>
                  <a:pt x="347852" y="147065"/>
                </a:lnTo>
                <a:lnTo>
                  <a:pt x="350646" y="150494"/>
                </a:lnTo>
                <a:lnTo>
                  <a:pt x="354583" y="152272"/>
                </a:lnTo>
                <a:lnTo>
                  <a:pt x="365506" y="152272"/>
                </a:lnTo>
                <a:lnTo>
                  <a:pt x="370967" y="150749"/>
                </a:lnTo>
                <a:lnTo>
                  <a:pt x="375665" y="147574"/>
                </a:lnTo>
                <a:lnTo>
                  <a:pt x="380492" y="144399"/>
                </a:lnTo>
                <a:lnTo>
                  <a:pt x="385940" y="139445"/>
                </a:lnTo>
                <a:lnTo>
                  <a:pt x="366140" y="139445"/>
                </a:lnTo>
                <a:lnTo>
                  <a:pt x="364617" y="138810"/>
                </a:lnTo>
                <a:lnTo>
                  <a:pt x="363600" y="137413"/>
                </a:lnTo>
                <a:lnTo>
                  <a:pt x="362712" y="136144"/>
                </a:lnTo>
                <a:lnTo>
                  <a:pt x="362204" y="133984"/>
                </a:lnTo>
                <a:lnTo>
                  <a:pt x="362204" y="127634"/>
                </a:lnTo>
                <a:lnTo>
                  <a:pt x="363219" y="121919"/>
                </a:lnTo>
                <a:lnTo>
                  <a:pt x="365251" y="113791"/>
                </a:lnTo>
                <a:lnTo>
                  <a:pt x="372490" y="84581"/>
                </a:lnTo>
                <a:lnTo>
                  <a:pt x="374650" y="75945"/>
                </a:lnTo>
                <a:lnTo>
                  <a:pt x="375665" y="69214"/>
                </a:lnTo>
                <a:lnTo>
                  <a:pt x="375665" y="57531"/>
                </a:lnTo>
                <a:lnTo>
                  <a:pt x="374898" y="55118"/>
                </a:lnTo>
                <a:close/>
              </a:path>
              <a:path w="392430" h="152400">
                <a:moveTo>
                  <a:pt x="314325" y="54737"/>
                </a:moveTo>
                <a:lnTo>
                  <a:pt x="292988" y="54737"/>
                </a:lnTo>
                <a:lnTo>
                  <a:pt x="294513" y="55371"/>
                </a:lnTo>
                <a:lnTo>
                  <a:pt x="295401" y="56768"/>
                </a:lnTo>
                <a:lnTo>
                  <a:pt x="296418" y="58038"/>
                </a:lnTo>
                <a:lnTo>
                  <a:pt x="296925" y="60197"/>
                </a:lnTo>
                <a:lnTo>
                  <a:pt x="296925" y="67056"/>
                </a:lnTo>
                <a:lnTo>
                  <a:pt x="296037" y="72516"/>
                </a:lnTo>
                <a:lnTo>
                  <a:pt x="278130" y="150494"/>
                </a:lnTo>
                <a:lnTo>
                  <a:pt x="297433" y="150494"/>
                </a:lnTo>
                <a:lnTo>
                  <a:pt x="309625" y="95250"/>
                </a:lnTo>
                <a:lnTo>
                  <a:pt x="322078" y="72262"/>
                </a:lnTo>
                <a:lnTo>
                  <a:pt x="312927" y="72262"/>
                </a:lnTo>
                <a:lnTo>
                  <a:pt x="311657" y="71754"/>
                </a:lnTo>
                <a:lnTo>
                  <a:pt x="313436" y="66928"/>
                </a:lnTo>
                <a:lnTo>
                  <a:pt x="314272" y="62864"/>
                </a:lnTo>
                <a:lnTo>
                  <a:pt x="314325" y="54737"/>
                </a:lnTo>
                <a:close/>
              </a:path>
              <a:path w="392430" h="152400">
                <a:moveTo>
                  <a:pt x="386080" y="126237"/>
                </a:moveTo>
                <a:lnTo>
                  <a:pt x="381507" y="131444"/>
                </a:lnTo>
                <a:lnTo>
                  <a:pt x="377951" y="134874"/>
                </a:lnTo>
                <a:lnTo>
                  <a:pt x="375412" y="136651"/>
                </a:lnTo>
                <a:lnTo>
                  <a:pt x="372871" y="138556"/>
                </a:lnTo>
                <a:lnTo>
                  <a:pt x="370458" y="139445"/>
                </a:lnTo>
                <a:lnTo>
                  <a:pt x="385940" y="139445"/>
                </a:lnTo>
                <a:lnTo>
                  <a:pt x="386197" y="139191"/>
                </a:lnTo>
                <a:lnTo>
                  <a:pt x="392430" y="132460"/>
                </a:lnTo>
                <a:lnTo>
                  <a:pt x="386080" y="126237"/>
                </a:lnTo>
                <a:close/>
              </a:path>
              <a:path w="392430" h="152400">
                <a:moveTo>
                  <a:pt x="361061" y="42037"/>
                </a:moveTo>
                <a:lnTo>
                  <a:pt x="347218" y="42037"/>
                </a:lnTo>
                <a:lnTo>
                  <a:pt x="340359" y="44450"/>
                </a:lnTo>
                <a:lnTo>
                  <a:pt x="312927" y="72262"/>
                </a:lnTo>
                <a:lnTo>
                  <a:pt x="322078" y="72262"/>
                </a:lnTo>
                <a:lnTo>
                  <a:pt x="323850" y="70103"/>
                </a:lnTo>
                <a:lnTo>
                  <a:pt x="327913" y="65024"/>
                </a:lnTo>
                <a:lnTo>
                  <a:pt x="331724" y="61340"/>
                </a:lnTo>
                <a:lnTo>
                  <a:pt x="335406" y="58800"/>
                </a:lnTo>
                <a:lnTo>
                  <a:pt x="338963" y="56260"/>
                </a:lnTo>
                <a:lnTo>
                  <a:pt x="342264" y="55118"/>
                </a:lnTo>
                <a:lnTo>
                  <a:pt x="374898" y="55118"/>
                </a:lnTo>
                <a:lnTo>
                  <a:pt x="373888" y="51943"/>
                </a:lnTo>
                <a:lnTo>
                  <a:pt x="370077" y="48006"/>
                </a:lnTo>
                <a:lnTo>
                  <a:pt x="366394" y="43941"/>
                </a:lnTo>
                <a:lnTo>
                  <a:pt x="361061" y="42037"/>
                </a:lnTo>
                <a:close/>
              </a:path>
              <a:path w="392430" h="152400">
                <a:moveTo>
                  <a:pt x="303783" y="41909"/>
                </a:moveTo>
                <a:lnTo>
                  <a:pt x="293369" y="41909"/>
                </a:lnTo>
                <a:lnTo>
                  <a:pt x="288289" y="43433"/>
                </a:lnTo>
                <a:lnTo>
                  <a:pt x="283718" y="46354"/>
                </a:lnTo>
                <a:lnTo>
                  <a:pt x="279145" y="49402"/>
                </a:lnTo>
                <a:lnTo>
                  <a:pt x="273431" y="54482"/>
                </a:lnTo>
                <a:lnTo>
                  <a:pt x="266700" y="61594"/>
                </a:lnTo>
                <a:lnTo>
                  <a:pt x="273050" y="67944"/>
                </a:lnTo>
                <a:lnTo>
                  <a:pt x="277494" y="62864"/>
                </a:lnTo>
                <a:lnTo>
                  <a:pt x="281050" y="59435"/>
                </a:lnTo>
                <a:lnTo>
                  <a:pt x="286131" y="55625"/>
                </a:lnTo>
                <a:lnTo>
                  <a:pt x="288544" y="54737"/>
                </a:lnTo>
                <a:lnTo>
                  <a:pt x="314325" y="54737"/>
                </a:lnTo>
                <a:lnTo>
                  <a:pt x="314325" y="53593"/>
                </a:lnTo>
                <a:lnTo>
                  <a:pt x="312927" y="49656"/>
                </a:lnTo>
                <a:lnTo>
                  <a:pt x="310144" y="46354"/>
                </a:lnTo>
                <a:lnTo>
                  <a:pt x="307467" y="43433"/>
                </a:lnTo>
                <a:lnTo>
                  <a:pt x="303783" y="41909"/>
                </a:lnTo>
                <a:close/>
              </a:path>
              <a:path w="392430" h="152400">
                <a:moveTo>
                  <a:pt x="168765" y="55118"/>
                </a:moveTo>
                <a:lnTo>
                  <a:pt x="143129" y="55118"/>
                </a:lnTo>
                <a:lnTo>
                  <a:pt x="145923" y="56133"/>
                </a:lnTo>
                <a:lnTo>
                  <a:pt x="147672" y="58546"/>
                </a:lnTo>
                <a:lnTo>
                  <a:pt x="149351" y="60706"/>
                </a:lnTo>
                <a:lnTo>
                  <a:pt x="150240" y="64388"/>
                </a:lnTo>
                <a:lnTo>
                  <a:pt x="150119" y="72516"/>
                </a:lnTo>
                <a:lnTo>
                  <a:pt x="149625" y="75945"/>
                </a:lnTo>
                <a:lnTo>
                  <a:pt x="148844" y="81025"/>
                </a:lnTo>
                <a:lnTo>
                  <a:pt x="147574" y="86232"/>
                </a:lnTo>
                <a:lnTo>
                  <a:pt x="145669" y="93725"/>
                </a:lnTo>
                <a:lnTo>
                  <a:pt x="140969" y="112521"/>
                </a:lnTo>
                <a:lnTo>
                  <a:pt x="138430" y="121919"/>
                </a:lnTo>
                <a:lnTo>
                  <a:pt x="137287" y="129031"/>
                </a:lnTo>
                <a:lnTo>
                  <a:pt x="137366" y="139445"/>
                </a:lnTo>
                <a:lnTo>
                  <a:pt x="138683" y="143637"/>
                </a:lnTo>
                <a:lnTo>
                  <a:pt x="144525" y="150494"/>
                </a:lnTo>
                <a:lnTo>
                  <a:pt x="148336" y="152272"/>
                </a:lnTo>
                <a:lnTo>
                  <a:pt x="159257" y="152272"/>
                </a:lnTo>
                <a:lnTo>
                  <a:pt x="164719" y="150621"/>
                </a:lnTo>
                <a:lnTo>
                  <a:pt x="169544" y="147446"/>
                </a:lnTo>
                <a:lnTo>
                  <a:pt x="174244" y="144271"/>
                </a:lnTo>
                <a:lnTo>
                  <a:pt x="179688" y="139445"/>
                </a:lnTo>
                <a:lnTo>
                  <a:pt x="159893" y="139445"/>
                </a:lnTo>
                <a:lnTo>
                  <a:pt x="158369" y="138810"/>
                </a:lnTo>
                <a:lnTo>
                  <a:pt x="157480" y="137413"/>
                </a:lnTo>
                <a:lnTo>
                  <a:pt x="156463" y="136144"/>
                </a:lnTo>
                <a:lnTo>
                  <a:pt x="155956" y="133984"/>
                </a:lnTo>
                <a:lnTo>
                  <a:pt x="155956" y="127634"/>
                </a:lnTo>
                <a:lnTo>
                  <a:pt x="156971" y="121919"/>
                </a:lnTo>
                <a:lnTo>
                  <a:pt x="168401" y="75945"/>
                </a:lnTo>
                <a:lnTo>
                  <a:pt x="169544" y="69214"/>
                </a:lnTo>
                <a:lnTo>
                  <a:pt x="169544" y="57403"/>
                </a:lnTo>
                <a:lnTo>
                  <a:pt x="168765" y="55118"/>
                </a:lnTo>
                <a:close/>
              </a:path>
              <a:path w="392430" h="152400">
                <a:moveTo>
                  <a:pt x="47625" y="54737"/>
                </a:moveTo>
                <a:lnTo>
                  <a:pt x="26288" y="54737"/>
                </a:lnTo>
                <a:lnTo>
                  <a:pt x="27812" y="55371"/>
                </a:lnTo>
                <a:lnTo>
                  <a:pt x="28701" y="56768"/>
                </a:lnTo>
                <a:lnTo>
                  <a:pt x="29718" y="58038"/>
                </a:lnTo>
                <a:lnTo>
                  <a:pt x="30225" y="60197"/>
                </a:lnTo>
                <a:lnTo>
                  <a:pt x="30225" y="67056"/>
                </a:lnTo>
                <a:lnTo>
                  <a:pt x="29337" y="72516"/>
                </a:lnTo>
                <a:lnTo>
                  <a:pt x="11430" y="150494"/>
                </a:lnTo>
                <a:lnTo>
                  <a:pt x="30733" y="150494"/>
                </a:lnTo>
                <a:lnTo>
                  <a:pt x="41488" y="101726"/>
                </a:lnTo>
                <a:lnTo>
                  <a:pt x="54984" y="72135"/>
                </a:lnTo>
                <a:lnTo>
                  <a:pt x="46355" y="72135"/>
                </a:lnTo>
                <a:lnTo>
                  <a:pt x="45084" y="71627"/>
                </a:lnTo>
                <a:lnTo>
                  <a:pt x="46736" y="67056"/>
                </a:lnTo>
                <a:lnTo>
                  <a:pt x="47598" y="62864"/>
                </a:lnTo>
                <a:lnTo>
                  <a:pt x="47625" y="54737"/>
                </a:lnTo>
                <a:close/>
              </a:path>
              <a:path w="392430" h="152400">
                <a:moveTo>
                  <a:pt x="108267" y="55118"/>
                </a:moveTo>
                <a:lnTo>
                  <a:pt x="82042" y="55118"/>
                </a:lnTo>
                <a:lnTo>
                  <a:pt x="84962" y="56133"/>
                </a:lnTo>
                <a:lnTo>
                  <a:pt x="88773" y="60706"/>
                </a:lnTo>
                <a:lnTo>
                  <a:pt x="89632" y="64388"/>
                </a:lnTo>
                <a:lnTo>
                  <a:pt x="89639" y="72516"/>
                </a:lnTo>
                <a:lnTo>
                  <a:pt x="89407" y="75183"/>
                </a:lnTo>
                <a:lnTo>
                  <a:pt x="88900" y="78485"/>
                </a:lnTo>
                <a:lnTo>
                  <a:pt x="87249" y="86868"/>
                </a:lnTo>
                <a:lnTo>
                  <a:pt x="85725" y="93725"/>
                </a:lnTo>
                <a:lnTo>
                  <a:pt x="72898" y="150494"/>
                </a:lnTo>
                <a:lnTo>
                  <a:pt x="92201" y="150494"/>
                </a:lnTo>
                <a:lnTo>
                  <a:pt x="102362" y="101726"/>
                </a:lnTo>
                <a:lnTo>
                  <a:pt x="103758" y="94741"/>
                </a:lnTo>
                <a:lnTo>
                  <a:pt x="105790" y="88900"/>
                </a:lnTo>
                <a:lnTo>
                  <a:pt x="108331" y="84074"/>
                </a:lnTo>
                <a:lnTo>
                  <a:pt x="110743" y="79375"/>
                </a:lnTo>
                <a:lnTo>
                  <a:pt x="114045" y="74421"/>
                </a:lnTo>
                <a:lnTo>
                  <a:pt x="118487" y="68833"/>
                </a:lnTo>
                <a:lnTo>
                  <a:pt x="109093" y="68833"/>
                </a:lnTo>
                <a:lnTo>
                  <a:pt x="109219" y="58038"/>
                </a:lnTo>
                <a:lnTo>
                  <a:pt x="108267" y="55118"/>
                </a:lnTo>
                <a:close/>
              </a:path>
              <a:path w="392430" h="152400">
                <a:moveTo>
                  <a:pt x="179831" y="126237"/>
                </a:moveTo>
                <a:lnTo>
                  <a:pt x="175259" y="131444"/>
                </a:lnTo>
                <a:lnTo>
                  <a:pt x="171704" y="134874"/>
                </a:lnTo>
                <a:lnTo>
                  <a:pt x="169163" y="136651"/>
                </a:lnTo>
                <a:lnTo>
                  <a:pt x="166624" y="138556"/>
                </a:lnTo>
                <a:lnTo>
                  <a:pt x="164211" y="139445"/>
                </a:lnTo>
                <a:lnTo>
                  <a:pt x="179688" y="139445"/>
                </a:lnTo>
                <a:lnTo>
                  <a:pt x="179949" y="139191"/>
                </a:lnTo>
                <a:lnTo>
                  <a:pt x="186181" y="132460"/>
                </a:lnTo>
                <a:lnTo>
                  <a:pt x="179831" y="126237"/>
                </a:lnTo>
                <a:close/>
              </a:path>
              <a:path w="392430" h="152400">
                <a:moveTo>
                  <a:pt x="94487" y="42037"/>
                </a:moveTo>
                <a:lnTo>
                  <a:pt x="80390" y="42037"/>
                </a:lnTo>
                <a:lnTo>
                  <a:pt x="73532" y="44450"/>
                </a:lnTo>
                <a:lnTo>
                  <a:pt x="46355" y="72135"/>
                </a:lnTo>
                <a:lnTo>
                  <a:pt x="54984" y="72135"/>
                </a:lnTo>
                <a:lnTo>
                  <a:pt x="60832" y="64643"/>
                </a:lnTo>
                <a:lnTo>
                  <a:pt x="64643" y="60959"/>
                </a:lnTo>
                <a:lnTo>
                  <a:pt x="68325" y="58546"/>
                </a:lnTo>
                <a:lnTo>
                  <a:pt x="71881" y="56260"/>
                </a:lnTo>
                <a:lnTo>
                  <a:pt x="75183" y="55118"/>
                </a:lnTo>
                <a:lnTo>
                  <a:pt x="108267" y="55118"/>
                </a:lnTo>
                <a:lnTo>
                  <a:pt x="107314" y="52196"/>
                </a:lnTo>
                <a:lnTo>
                  <a:pt x="99949" y="44068"/>
                </a:lnTo>
                <a:lnTo>
                  <a:pt x="94487" y="42037"/>
                </a:lnTo>
                <a:close/>
              </a:path>
              <a:path w="392430" h="152400">
                <a:moveTo>
                  <a:pt x="154939" y="42037"/>
                </a:moveTo>
                <a:lnTo>
                  <a:pt x="141224" y="42037"/>
                </a:lnTo>
                <a:lnTo>
                  <a:pt x="134619" y="44195"/>
                </a:lnTo>
                <a:lnTo>
                  <a:pt x="109093" y="68833"/>
                </a:lnTo>
                <a:lnTo>
                  <a:pt x="118487" y="68833"/>
                </a:lnTo>
                <a:lnTo>
                  <a:pt x="121919" y="64515"/>
                </a:lnTo>
                <a:lnTo>
                  <a:pt x="125602" y="60959"/>
                </a:lnTo>
                <a:lnTo>
                  <a:pt x="129158" y="58546"/>
                </a:lnTo>
                <a:lnTo>
                  <a:pt x="132714" y="56260"/>
                </a:lnTo>
                <a:lnTo>
                  <a:pt x="136144" y="55118"/>
                </a:lnTo>
                <a:lnTo>
                  <a:pt x="168765" y="55118"/>
                </a:lnTo>
                <a:lnTo>
                  <a:pt x="167639" y="51815"/>
                </a:lnTo>
                <a:lnTo>
                  <a:pt x="163956" y="47878"/>
                </a:lnTo>
                <a:lnTo>
                  <a:pt x="160146" y="43941"/>
                </a:lnTo>
                <a:lnTo>
                  <a:pt x="154939" y="42037"/>
                </a:lnTo>
                <a:close/>
              </a:path>
              <a:path w="392430" h="152400">
                <a:moveTo>
                  <a:pt x="37083" y="41909"/>
                </a:moveTo>
                <a:lnTo>
                  <a:pt x="26796" y="41909"/>
                </a:lnTo>
                <a:lnTo>
                  <a:pt x="21589" y="43433"/>
                </a:lnTo>
                <a:lnTo>
                  <a:pt x="12192" y="49783"/>
                </a:lnTo>
                <a:lnTo>
                  <a:pt x="6476" y="54737"/>
                </a:lnTo>
                <a:lnTo>
                  <a:pt x="0" y="61594"/>
                </a:lnTo>
                <a:lnTo>
                  <a:pt x="6350" y="67944"/>
                </a:lnTo>
                <a:lnTo>
                  <a:pt x="10794" y="62864"/>
                </a:lnTo>
                <a:lnTo>
                  <a:pt x="14350" y="59435"/>
                </a:lnTo>
                <a:lnTo>
                  <a:pt x="19431" y="55625"/>
                </a:lnTo>
                <a:lnTo>
                  <a:pt x="21843" y="54737"/>
                </a:lnTo>
                <a:lnTo>
                  <a:pt x="47625" y="54737"/>
                </a:lnTo>
                <a:lnTo>
                  <a:pt x="47625" y="53593"/>
                </a:lnTo>
                <a:lnTo>
                  <a:pt x="46227" y="49656"/>
                </a:lnTo>
                <a:lnTo>
                  <a:pt x="43561" y="46481"/>
                </a:lnTo>
                <a:lnTo>
                  <a:pt x="40767" y="43433"/>
                </a:lnTo>
                <a:lnTo>
                  <a:pt x="37083" y="41909"/>
                </a:lnTo>
                <a:close/>
              </a:path>
              <a:path w="392430" h="152400">
                <a:moveTo>
                  <a:pt x="250825" y="0"/>
                </a:moveTo>
                <a:lnTo>
                  <a:pt x="231012" y="0"/>
                </a:lnTo>
                <a:lnTo>
                  <a:pt x="225932" y="21716"/>
                </a:lnTo>
                <a:lnTo>
                  <a:pt x="245744" y="21716"/>
                </a:lnTo>
                <a:lnTo>
                  <a:pt x="250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1148" y="2205608"/>
            <a:ext cx="217043" cy="21082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8610" y="2225929"/>
            <a:ext cx="101345" cy="161416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2939288" y="1814322"/>
            <a:ext cx="4184650" cy="511175"/>
            <a:chOff x="2939288" y="1814322"/>
            <a:chExt cx="4184650" cy="511175"/>
          </a:xfrm>
        </p:grpSpPr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9288" y="1926590"/>
              <a:ext cx="88900" cy="15417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8247" y="1981835"/>
              <a:ext cx="1854448" cy="34315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5917311" y="2115819"/>
              <a:ext cx="137795" cy="142240"/>
            </a:xfrm>
            <a:custGeom>
              <a:avLst/>
              <a:gdLst/>
              <a:ahLst/>
              <a:cxnLst/>
              <a:rect l="l" t="t" r="r" b="b"/>
              <a:pathLst>
                <a:path w="137795" h="142239">
                  <a:moveTo>
                    <a:pt x="137541" y="63500"/>
                  </a:moveTo>
                  <a:lnTo>
                    <a:pt x="76708" y="63500"/>
                  </a:lnTo>
                  <a:lnTo>
                    <a:pt x="76708" y="0"/>
                  </a:lnTo>
                  <a:lnTo>
                    <a:pt x="60833" y="0"/>
                  </a:lnTo>
                  <a:lnTo>
                    <a:pt x="60833" y="63500"/>
                  </a:lnTo>
                  <a:lnTo>
                    <a:pt x="0" y="63500"/>
                  </a:lnTo>
                  <a:lnTo>
                    <a:pt x="0" y="78740"/>
                  </a:lnTo>
                  <a:lnTo>
                    <a:pt x="60833" y="78740"/>
                  </a:lnTo>
                  <a:lnTo>
                    <a:pt x="60833" y="142240"/>
                  </a:lnTo>
                  <a:lnTo>
                    <a:pt x="76708" y="142240"/>
                  </a:lnTo>
                  <a:lnTo>
                    <a:pt x="76708" y="78740"/>
                  </a:lnTo>
                  <a:lnTo>
                    <a:pt x="137541" y="78740"/>
                  </a:lnTo>
                  <a:lnTo>
                    <a:pt x="137541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5852" y="1921002"/>
              <a:ext cx="114934" cy="16154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18654" y="1814322"/>
              <a:ext cx="104775" cy="86994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628015" y="2658681"/>
            <a:ext cx="199008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Compute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test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e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35173" y="1767839"/>
            <a:ext cx="3248787" cy="838200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2382266" y="2992056"/>
            <a:ext cx="1130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latin typeface="Cambria Math"/>
                <a:cs typeface="Cambria Math"/>
              </a:rPr>
              <a:t>𝐽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458466" y="3096831"/>
            <a:ext cx="10160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">
                <a:latin typeface="Cambria Math"/>
                <a:cs typeface="Cambria Math"/>
              </a:rPr>
              <a:t>𝑡</a:t>
            </a:r>
            <a:endParaRPr sz="1350">
              <a:latin typeface="Cambria Math"/>
              <a:cs typeface="Cambria Math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678301" y="1767839"/>
            <a:ext cx="3947795" cy="1752600"/>
            <a:chOff x="3678301" y="1767839"/>
            <a:chExt cx="3947795" cy="1752600"/>
          </a:xfrm>
        </p:grpSpPr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19749" y="1767839"/>
              <a:ext cx="1506347" cy="918210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3678301" y="2823209"/>
              <a:ext cx="772160" cy="678180"/>
            </a:xfrm>
            <a:custGeom>
              <a:avLst/>
              <a:gdLst/>
              <a:ahLst/>
              <a:cxnLst/>
              <a:rect l="l" t="t" r="r" b="b"/>
              <a:pathLst>
                <a:path w="772160" h="678179">
                  <a:moveTo>
                    <a:pt x="647700" y="337947"/>
                  </a:moveTo>
                  <a:lnTo>
                    <a:pt x="0" y="337947"/>
                  </a:lnTo>
                  <a:lnTo>
                    <a:pt x="0" y="347472"/>
                  </a:lnTo>
                  <a:lnTo>
                    <a:pt x="647700" y="347472"/>
                  </a:lnTo>
                  <a:lnTo>
                    <a:pt x="647700" y="337947"/>
                  </a:lnTo>
                  <a:close/>
                </a:path>
                <a:path w="772160" h="678179">
                  <a:moveTo>
                    <a:pt x="771906" y="0"/>
                  </a:moveTo>
                  <a:lnTo>
                    <a:pt x="711200" y="0"/>
                  </a:lnTo>
                  <a:lnTo>
                    <a:pt x="711200" y="11430"/>
                  </a:lnTo>
                  <a:lnTo>
                    <a:pt x="711200" y="668020"/>
                  </a:lnTo>
                  <a:lnTo>
                    <a:pt x="711200" y="678180"/>
                  </a:lnTo>
                  <a:lnTo>
                    <a:pt x="771906" y="678180"/>
                  </a:lnTo>
                  <a:lnTo>
                    <a:pt x="771906" y="668020"/>
                  </a:lnTo>
                  <a:lnTo>
                    <a:pt x="734187" y="668020"/>
                  </a:lnTo>
                  <a:lnTo>
                    <a:pt x="734187" y="11430"/>
                  </a:lnTo>
                  <a:lnTo>
                    <a:pt x="771906" y="11430"/>
                  </a:lnTo>
                  <a:lnTo>
                    <a:pt x="7719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27473" y="2823209"/>
              <a:ext cx="2255011" cy="697230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6625019" y="2934906"/>
            <a:ext cx="282575" cy="4133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75">
              <a:lnSpc>
                <a:spcPts val="1525"/>
              </a:lnSpc>
              <a:spcBef>
                <a:spcPts val="100"/>
              </a:spcBef>
            </a:pPr>
            <a:r>
              <a:rPr dirty="0" sz="1350" spc="-50">
                <a:latin typeface="Cambria Math"/>
                <a:cs typeface="Cambria Math"/>
              </a:rPr>
              <a:t>𝑖</a:t>
            </a:r>
            <a:endParaRPr sz="1350">
              <a:latin typeface="Cambria Math"/>
              <a:cs typeface="Cambria Math"/>
            </a:endParaRPr>
          </a:p>
          <a:p>
            <a:pPr marL="12700">
              <a:lnSpc>
                <a:spcPts val="1525"/>
              </a:lnSpc>
            </a:pPr>
            <a:r>
              <a:rPr dirty="0" sz="1350" spc="30">
                <a:latin typeface="Cambria Math"/>
                <a:cs typeface="Cambria Math"/>
              </a:rPr>
              <a:t>𝑒𝑠𝑡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006590" y="2839402"/>
            <a:ext cx="1250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35">
                <a:latin typeface="Cambria Math"/>
                <a:cs typeface="Cambria Math"/>
              </a:rPr>
              <a:t>2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02615" y="3348015"/>
            <a:ext cx="1987550" cy="884555"/>
          </a:xfrm>
          <a:prstGeom prst="rect">
            <a:avLst/>
          </a:prstGeom>
        </p:spPr>
        <p:txBody>
          <a:bodyPr wrap="square" lIns="0" tIns="1612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70"/>
              </a:spcBef>
            </a:pPr>
            <a:r>
              <a:rPr dirty="0" sz="2000">
                <a:latin typeface="Verdana"/>
                <a:cs typeface="Verdana"/>
              </a:rPr>
              <a:t>Compute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traini</a:t>
            </a:r>
            <a:endParaRPr sz="2000">
              <a:latin typeface="Verdana"/>
              <a:cs typeface="Verdana"/>
            </a:endParaRPr>
          </a:p>
          <a:p>
            <a:pPr algn="r" marR="34925">
              <a:lnSpc>
                <a:spcPct val="100000"/>
              </a:lnSpc>
              <a:spcBef>
                <a:spcPts val="1030"/>
              </a:spcBef>
            </a:pPr>
            <a:r>
              <a:rPr dirty="0" sz="1800" spc="-25">
                <a:latin typeface="Cambria Math"/>
                <a:cs typeface="Cambria Math"/>
              </a:rPr>
              <a:t>𝐽</a:t>
            </a:r>
            <a:r>
              <a:rPr dirty="0" baseline="-16460" sz="2025" spc="-37">
                <a:latin typeface="Cambria Math"/>
                <a:cs typeface="Cambria Math"/>
              </a:rPr>
              <a:t>𝑡</a:t>
            </a:r>
            <a:endParaRPr baseline="-16460" sz="2025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547222" y="1317129"/>
            <a:ext cx="4090670" cy="319087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46355">
              <a:lnSpc>
                <a:spcPct val="100000"/>
              </a:lnSpc>
              <a:spcBef>
                <a:spcPts val="40"/>
              </a:spcBef>
            </a:pPr>
            <a:r>
              <a:rPr dirty="0" sz="2000">
                <a:latin typeface="Verdana"/>
                <a:cs typeface="Verdana"/>
              </a:rPr>
              <a:t>by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minimizing</a:t>
            </a:r>
            <a:r>
              <a:rPr dirty="0" sz="2000" spc="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cost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function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35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w</a:t>
            </a:r>
            <a:endParaRPr sz="2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5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5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Cambria Math"/>
              <a:cs typeface="Cambria Math"/>
            </a:endParaRPr>
          </a:p>
          <a:p>
            <a:pPr marL="57785">
              <a:lnSpc>
                <a:spcPts val="1825"/>
              </a:lnSpc>
              <a:spcBef>
                <a:spcPts val="5"/>
              </a:spcBef>
              <a:tabLst>
                <a:tab pos="1916430" algn="l"/>
              </a:tabLst>
            </a:pPr>
            <a:r>
              <a:rPr dirty="0" sz="2000" spc="-10">
                <a:latin typeface="Verdana"/>
                <a:cs typeface="Verdana"/>
              </a:rPr>
              <a:t>rror:</a:t>
            </a:r>
            <a:r>
              <a:rPr dirty="0" sz="2000">
                <a:latin typeface="Verdana"/>
                <a:cs typeface="Verdana"/>
              </a:rPr>
              <a:t>	</a:t>
            </a:r>
            <a:r>
              <a:rPr dirty="0" baseline="16460" sz="2025" spc="97">
                <a:latin typeface="Cambria Math"/>
                <a:cs typeface="Cambria Math"/>
              </a:rPr>
              <a:t>𝑚</a:t>
            </a:r>
            <a:r>
              <a:rPr dirty="0" baseline="5291" sz="1575" spc="97">
                <a:latin typeface="Cambria Math"/>
                <a:cs typeface="Cambria Math"/>
              </a:rPr>
              <a:t>𝑡𝑒𝑠𝑡</a:t>
            </a:r>
            <a:endParaRPr baseline="5291" sz="1575">
              <a:latin typeface="Cambria Math"/>
              <a:cs typeface="Cambria Math"/>
            </a:endParaRPr>
          </a:p>
          <a:p>
            <a:pPr marL="1391920">
              <a:lnSpc>
                <a:spcPts val="1180"/>
              </a:lnSpc>
              <a:tabLst>
                <a:tab pos="3270250" algn="l"/>
              </a:tabLst>
            </a:pPr>
            <a:r>
              <a:rPr dirty="0" sz="1800" spc="-50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baseline="-18518" sz="2025" spc="-75">
                <a:latin typeface="Cambria Math"/>
                <a:cs typeface="Cambria Math"/>
              </a:rPr>
              <a:t>𝑖</a:t>
            </a:r>
            <a:endParaRPr baseline="-18518" sz="2025">
              <a:latin typeface="Cambria Math"/>
              <a:cs typeface="Cambria Math"/>
            </a:endParaRPr>
          </a:p>
          <a:p>
            <a:pPr>
              <a:lnSpc>
                <a:spcPts val="1689"/>
              </a:lnSpc>
              <a:tabLst>
                <a:tab pos="895985" algn="l"/>
                <a:tab pos="1983105" algn="l"/>
                <a:tab pos="2507615" algn="l"/>
                <a:tab pos="3079750" algn="l"/>
                <a:tab pos="3689985" algn="l"/>
              </a:tabLst>
            </a:pPr>
            <a:r>
              <a:rPr dirty="0" baseline="-16460" sz="2025">
                <a:latin typeface="Cambria Math"/>
                <a:cs typeface="Cambria Math"/>
              </a:rPr>
              <a:t>𝑒𝑠𝑡</a:t>
            </a:r>
            <a:r>
              <a:rPr dirty="0" baseline="-16460" sz="2025" spc="247">
                <a:latin typeface="Cambria Math"/>
                <a:cs typeface="Cambria Math"/>
              </a:rPr>
              <a:t>  </a:t>
            </a: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4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r>
              <a:rPr dirty="0" sz="1800">
                <a:latin typeface="Cambria Math"/>
                <a:cs typeface="Cambria Math"/>
              </a:rPr>
              <a:t>	=</a:t>
            </a:r>
            <a:r>
              <a:rPr dirty="0" sz="1800" spc="125">
                <a:latin typeface="Cambria Math"/>
                <a:cs typeface="Cambria Math"/>
              </a:rPr>
              <a:t> </a:t>
            </a:r>
            <a:r>
              <a:rPr dirty="0" baseline="-37037" sz="2700" spc="-37">
                <a:latin typeface="Cambria Math"/>
                <a:cs typeface="Cambria Math"/>
              </a:rPr>
              <a:t>2𝑚</a:t>
            </a:r>
            <a:r>
              <a:rPr dirty="0" baseline="-37037" sz="2700">
                <a:latin typeface="Cambria Math"/>
                <a:cs typeface="Cambria Math"/>
              </a:rPr>
              <a:t>	</a:t>
            </a:r>
            <a:r>
              <a:rPr dirty="0" sz="1800" spc="1764">
                <a:latin typeface="Cambria Math"/>
                <a:cs typeface="Cambria Math"/>
              </a:rPr>
              <a:t>෍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35">
                <a:latin typeface="Cambria Math"/>
                <a:cs typeface="Cambria Math"/>
              </a:rPr>
              <a:t>𝑓</a:t>
            </a:r>
            <a:r>
              <a:rPr dirty="0" baseline="-16460" sz="2025" spc="52">
                <a:latin typeface="Cambria Math"/>
                <a:cs typeface="Cambria Math"/>
              </a:rPr>
              <a:t>w,𝑏</a:t>
            </a:r>
            <a:r>
              <a:rPr dirty="0" baseline="-16460" sz="2025">
                <a:latin typeface="Cambria Math"/>
                <a:cs typeface="Cambria Math"/>
              </a:rPr>
              <a:t>	</a:t>
            </a:r>
            <a:r>
              <a:rPr dirty="0" sz="1800" spc="-10">
                <a:latin typeface="Cambria Math"/>
                <a:cs typeface="Cambria Math"/>
              </a:rPr>
              <a:t>x</a:t>
            </a:r>
            <a:r>
              <a:rPr dirty="0" baseline="-22633" sz="2025" spc="-15">
                <a:latin typeface="Cambria Math"/>
                <a:cs typeface="Cambria Math"/>
              </a:rPr>
              <a:t>𝑡𝑒𝑠𝑡</a:t>
            </a:r>
            <a:r>
              <a:rPr dirty="0" baseline="-22633" sz="2025">
                <a:latin typeface="Cambria Math"/>
                <a:cs typeface="Cambria Math"/>
              </a:rPr>
              <a:t>	</a:t>
            </a: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-30">
                <a:latin typeface="Cambria Math"/>
                <a:cs typeface="Cambria Math"/>
              </a:rPr>
              <a:t> </a:t>
            </a:r>
            <a:r>
              <a:rPr dirty="0" sz="1800" spc="-85">
                <a:latin typeface="Cambria Math"/>
                <a:cs typeface="Cambria Math"/>
              </a:rPr>
              <a:t>𝑦</a:t>
            </a:r>
            <a:r>
              <a:rPr dirty="0" baseline="-22633" sz="2025" spc="-127">
                <a:latin typeface="Cambria Math"/>
                <a:cs typeface="Cambria Math"/>
              </a:rPr>
              <a:t>𝑡</a:t>
            </a:r>
            <a:endParaRPr baseline="-22633" sz="2025">
              <a:latin typeface="Cambria Math"/>
              <a:cs typeface="Cambria Math"/>
            </a:endParaRPr>
          </a:p>
          <a:p>
            <a:pPr marL="1449070">
              <a:lnSpc>
                <a:spcPts val="1555"/>
              </a:lnSpc>
              <a:tabLst>
                <a:tab pos="1992630" algn="l"/>
              </a:tabLst>
            </a:pPr>
            <a:r>
              <a:rPr dirty="0" sz="1350" spc="35">
                <a:latin typeface="Cambria Math"/>
                <a:cs typeface="Cambria Math"/>
              </a:rPr>
              <a:t>𝑡𝑒𝑠𝑡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baseline="-30864" sz="2025" spc="-37">
                <a:latin typeface="Cambria Math"/>
                <a:cs typeface="Cambria Math"/>
              </a:rPr>
              <a:t>𝑖=1</a:t>
            </a:r>
            <a:endParaRPr baseline="-30864" sz="2025">
              <a:latin typeface="Cambria Math"/>
              <a:cs typeface="Cambria Math"/>
            </a:endParaRPr>
          </a:p>
          <a:p>
            <a:pPr>
              <a:lnSpc>
                <a:spcPts val="2050"/>
              </a:lnSpc>
              <a:spcBef>
                <a:spcPts val="325"/>
              </a:spcBef>
              <a:tabLst>
                <a:tab pos="2145030" algn="l"/>
              </a:tabLst>
            </a:pPr>
            <a:r>
              <a:rPr dirty="0" sz="2000">
                <a:latin typeface="Verdana"/>
                <a:cs typeface="Verdana"/>
              </a:rPr>
              <a:t>ng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error:</a:t>
            </a:r>
            <a:r>
              <a:rPr dirty="0" sz="2000">
                <a:latin typeface="Verdana"/>
                <a:cs typeface="Verdana"/>
              </a:rPr>
              <a:t>	</a:t>
            </a:r>
            <a:r>
              <a:rPr dirty="0" baseline="-18518" sz="2025" spc="104">
                <a:latin typeface="Cambria Math"/>
                <a:cs typeface="Cambria Math"/>
              </a:rPr>
              <a:t>𝑚</a:t>
            </a:r>
            <a:endParaRPr baseline="-18518" sz="2025">
              <a:latin typeface="Cambria Math"/>
              <a:cs typeface="Cambria Math"/>
            </a:endParaRPr>
          </a:p>
          <a:p>
            <a:pPr algn="ctr" marL="894715">
              <a:lnSpc>
                <a:spcPts val="470"/>
              </a:lnSpc>
            </a:pPr>
            <a:r>
              <a:rPr dirty="0" sz="1050" spc="80">
                <a:latin typeface="Cambria Math"/>
                <a:cs typeface="Cambria Math"/>
              </a:rPr>
              <a:t>𝑡𝑟𝑎𝑖𝑛</a:t>
            </a:r>
            <a:endParaRPr sz="1050">
              <a:latin typeface="Cambria Math"/>
              <a:cs typeface="Cambria Math"/>
            </a:endParaRPr>
          </a:p>
          <a:p>
            <a:pPr marL="1563370">
              <a:lnSpc>
                <a:spcPts val="1315"/>
              </a:lnSpc>
              <a:tabLst>
                <a:tab pos="3604260" algn="l"/>
              </a:tabLst>
            </a:pPr>
            <a:r>
              <a:rPr dirty="0" sz="1800" spc="-50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baseline="-18518" sz="2025" spc="-75">
                <a:latin typeface="Cambria Math"/>
                <a:cs typeface="Cambria Math"/>
              </a:rPr>
              <a:t>𝑖</a:t>
            </a:r>
            <a:endParaRPr baseline="-18518" sz="2025">
              <a:latin typeface="Cambria Math"/>
              <a:cs typeface="Cambria Math"/>
            </a:endParaRPr>
          </a:p>
          <a:p>
            <a:pPr>
              <a:lnSpc>
                <a:spcPts val="1689"/>
              </a:lnSpc>
              <a:tabLst>
                <a:tab pos="1010919" algn="l"/>
                <a:tab pos="2259965" algn="l"/>
                <a:tab pos="2840990" algn="l"/>
                <a:tab pos="3413760" algn="l"/>
              </a:tabLst>
            </a:pPr>
            <a:r>
              <a:rPr dirty="0" baseline="-16460" sz="2025" spc="104">
                <a:latin typeface="Cambria Math"/>
                <a:cs typeface="Cambria Math"/>
              </a:rPr>
              <a:t>𝑟𝑎𝑖𝑛</a:t>
            </a:r>
            <a:r>
              <a:rPr dirty="0" baseline="-16460" sz="2025" spc="150">
                <a:latin typeface="Cambria Math"/>
                <a:cs typeface="Cambria Math"/>
              </a:rPr>
              <a:t>  </a:t>
            </a: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60">
                <a:latin typeface="Cambria Math"/>
                <a:cs typeface="Cambria Math"/>
              </a:rPr>
              <a:t> </a:t>
            </a:r>
            <a:r>
              <a:rPr dirty="0" sz="1800" spc="-60">
                <a:latin typeface="Cambria Math"/>
                <a:cs typeface="Cambria Math"/>
              </a:rPr>
              <a:t>𝑏</a:t>
            </a:r>
            <a:r>
              <a:rPr dirty="0" sz="1800">
                <a:latin typeface="Cambria Math"/>
                <a:cs typeface="Cambria Math"/>
              </a:rPr>
              <a:t>	=</a:t>
            </a:r>
            <a:r>
              <a:rPr dirty="0" sz="1800" spc="130">
                <a:latin typeface="Cambria Math"/>
                <a:cs typeface="Cambria Math"/>
              </a:rPr>
              <a:t> </a:t>
            </a:r>
            <a:r>
              <a:rPr dirty="0" baseline="-37037" sz="2700" spc="-37">
                <a:latin typeface="Cambria Math"/>
                <a:cs typeface="Cambria Math"/>
              </a:rPr>
              <a:t>2𝑚</a:t>
            </a:r>
            <a:r>
              <a:rPr dirty="0" baseline="-37037" sz="2700">
                <a:latin typeface="Cambria Math"/>
                <a:cs typeface="Cambria Math"/>
              </a:rPr>
              <a:t>	</a:t>
            </a:r>
            <a:r>
              <a:rPr dirty="0" sz="1800" spc="1755">
                <a:latin typeface="Cambria Math"/>
                <a:cs typeface="Cambria Math"/>
              </a:rPr>
              <a:t>෍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35">
                <a:latin typeface="Cambria Math"/>
                <a:cs typeface="Cambria Math"/>
              </a:rPr>
              <a:t>𝑓</a:t>
            </a:r>
            <a:r>
              <a:rPr dirty="0" baseline="-16460" sz="2025" spc="52">
                <a:latin typeface="Cambria Math"/>
                <a:cs typeface="Cambria Math"/>
              </a:rPr>
              <a:t>w,𝑏</a:t>
            </a:r>
            <a:r>
              <a:rPr dirty="0" baseline="-16460" sz="2025">
                <a:latin typeface="Cambria Math"/>
                <a:cs typeface="Cambria Math"/>
              </a:rPr>
              <a:t>	</a:t>
            </a:r>
            <a:r>
              <a:rPr dirty="0" sz="1800" spc="50">
                <a:latin typeface="Cambria Math"/>
                <a:cs typeface="Cambria Math"/>
              </a:rPr>
              <a:t>x</a:t>
            </a:r>
            <a:r>
              <a:rPr dirty="0" baseline="-24691" sz="2025" spc="75">
                <a:latin typeface="Cambria Math"/>
                <a:cs typeface="Cambria Math"/>
              </a:rPr>
              <a:t>𝑡𝑟𝑎𝑖𝑛</a:t>
            </a:r>
            <a:endParaRPr baseline="-24691" sz="2025">
              <a:latin typeface="Cambria Math"/>
              <a:cs typeface="Cambria Math"/>
            </a:endParaRPr>
          </a:p>
          <a:p>
            <a:pPr marL="1563370">
              <a:lnSpc>
                <a:spcPts val="1555"/>
              </a:lnSpc>
              <a:tabLst>
                <a:tab pos="2268855" algn="l"/>
              </a:tabLst>
            </a:pPr>
            <a:r>
              <a:rPr dirty="0" sz="1350" spc="55">
                <a:latin typeface="Cambria Math"/>
                <a:cs typeface="Cambria Math"/>
              </a:rPr>
              <a:t>𝑡𝑟𝑎𝑖𝑛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baseline="-30864" sz="2025" spc="-37">
                <a:latin typeface="Cambria Math"/>
                <a:cs typeface="Cambria Math"/>
              </a:rPr>
              <a:t>𝑖=1</a:t>
            </a:r>
            <a:endParaRPr baseline="-30864" sz="2025">
              <a:latin typeface="Cambria Math"/>
              <a:cs typeface="Cambria Math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7683754" y="3761739"/>
            <a:ext cx="60960" cy="678180"/>
          </a:xfrm>
          <a:custGeom>
            <a:avLst/>
            <a:gdLst/>
            <a:ahLst/>
            <a:cxnLst/>
            <a:rect l="l" t="t" r="r" b="b"/>
            <a:pathLst>
              <a:path w="60959" h="678179">
                <a:moveTo>
                  <a:pt x="60706" y="0"/>
                </a:moveTo>
                <a:lnTo>
                  <a:pt x="0" y="0"/>
                </a:lnTo>
                <a:lnTo>
                  <a:pt x="0" y="11430"/>
                </a:lnTo>
                <a:lnTo>
                  <a:pt x="37719" y="11430"/>
                </a:lnTo>
                <a:lnTo>
                  <a:pt x="37719" y="666750"/>
                </a:lnTo>
                <a:lnTo>
                  <a:pt x="0" y="666750"/>
                </a:lnTo>
                <a:lnTo>
                  <a:pt x="0" y="678180"/>
                </a:lnTo>
                <a:lnTo>
                  <a:pt x="60706" y="678180"/>
                </a:lnTo>
                <a:lnTo>
                  <a:pt x="60706" y="666750"/>
                </a:lnTo>
                <a:lnTo>
                  <a:pt x="60706" y="11430"/>
                </a:lnTo>
                <a:lnTo>
                  <a:pt x="607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" name="object 34" descr=""/>
          <p:cNvGrpSpPr/>
          <p:nvPr/>
        </p:nvGrpSpPr>
        <p:grpSpPr>
          <a:xfrm>
            <a:off x="2349245" y="2899155"/>
            <a:ext cx="5203190" cy="1541145"/>
            <a:chOff x="2349245" y="2899155"/>
            <a:chExt cx="5203190" cy="1541145"/>
          </a:xfrm>
        </p:grpSpPr>
        <p:sp>
          <p:nvSpPr>
            <p:cNvPr id="35" name="object 35" descr=""/>
            <p:cNvSpPr/>
            <p:nvPr/>
          </p:nvSpPr>
          <p:spPr>
            <a:xfrm>
              <a:off x="2936367" y="3761739"/>
              <a:ext cx="4615815" cy="678180"/>
            </a:xfrm>
            <a:custGeom>
              <a:avLst/>
              <a:gdLst/>
              <a:ahLst/>
              <a:cxnLst/>
              <a:rect l="l" t="t" r="r" b="b"/>
              <a:pathLst>
                <a:path w="4615815" h="678179">
                  <a:moveTo>
                    <a:pt x="70485" y="242239"/>
                  </a:moveTo>
                  <a:lnTo>
                    <a:pt x="67564" y="233641"/>
                  </a:lnTo>
                  <a:lnTo>
                    <a:pt x="52197" y="239191"/>
                  </a:lnTo>
                  <a:lnTo>
                    <a:pt x="38709" y="247230"/>
                  </a:lnTo>
                  <a:lnTo>
                    <a:pt x="9804" y="285762"/>
                  </a:lnTo>
                  <a:lnTo>
                    <a:pt x="0" y="339572"/>
                  </a:lnTo>
                  <a:lnTo>
                    <a:pt x="1092" y="359029"/>
                  </a:lnTo>
                  <a:lnTo>
                    <a:pt x="17399" y="408393"/>
                  </a:lnTo>
                  <a:lnTo>
                    <a:pt x="52133" y="439864"/>
                  </a:lnTo>
                  <a:lnTo>
                    <a:pt x="67564" y="445389"/>
                  </a:lnTo>
                  <a:lnTo>
                    <a:pt x="70231" y="436803"/>
                  </a:lnTo>
                  <a:lnTo>
                    <a:pt x="58127" y="431457"/>
                  </a:lnTo>
                  <a:lnTo>
                    <a:pt x="47713" y="424027"/>
                  </a:lnTo>
                  <a:lnTo>
                    <a:pt x="26365" y="389343"/>
                  </a:lnTo>
                  <a:lnTo>
                    <a:pt x="19304" y="338455"/>
                  </a:lnTo>
                  <a:lnTo>
                    <a:pt x="20078" y="320395"/>
                  </a:lnTo>
                  <a:lnTo>
                    <a:pt x="31877" y="275780"/>
                  </a:lnTo>
                  <a:lnTo>
                    <a:pt x="58280" y="247561"/>
                  </a:lnTo>
                  <a:lnTo>
                    <a:pt x="70485" y="242239"/>
                  </a:lnTo>
                  <a:close/>
                </a:path>
                <a:path w="4615815" h="678179">
                  <a:moveTo>
                    <a:pt x="254508" y="248754"/>
                  </a:moveTo>
                  <a:lnTo>
                    <a:pt x="226568" y="224536"/>
                  </a:lnTo>
                  <a:lnTo>
                    <a:pt x="220599" y="231228"/>
                  </a:lnTo>
                  <a:lnTo>
                    <a:pt x="238506" y="246748"/>
                  </a:lnTo>
                  <a:lnTo>
                    <a:pt x="75184" y="246748"/>
                  </a:lnTo>
                  <a:lnTo>
                    <a:pt x="75184" y="257238"/>
                  </a:lnTo>
                  <a:lnTo>
                    <a:pt x="238506" y="257238"/>
                  </a:lnTo>
                  <a:lnTo>
                    <a:pt x="220599" y="272757"/>
                  </a:lnTo>
                  <a:lnTo>
                    <a:pt x="226568" y="279450"/>
                  </a:lnTo>
                  <a:lnTo>
                    <a:pt x="254508" y="255231"/>
                  </a:lnTo>
                  <a:lnTo>
                    <a:pt x="254508" y="248754"/>
                  </a:lnTo>
                  <a:close/>
                </a:path>
                <a:path w="4615815" h="678179">
                  <a:moveTo>
                    <a:pt x="540512" y="339572"/>
                  </a:moveTo>
                  <a:lnTo>
                    <a:pt x="530644" y="285762"/>
                  </a:lnTo>
                  <a:lnTo>
                    <a:pt x="501726" y="247230"/>
                  </a:lnTo>
                  <a:lnTo>
                    <a:pt x="472948" y="233641"/>
                  </a:lnTo>
                  <a:lnTo>
                    <a:pt x="469900" y="242239"/>
                  </a:lnTo>
                  <a:lnTo>
                    <a:pt x="482155" y="247561"/>
                  </a:lnTo>
                  <a:lnTo>
                    <a:pt x="492696" y="254927"/>
                  </a:lnTo>
                  <a:lnTo>
                    <a:pt x="514134" y="289064"/>
                  </a:lnTo>
                  <a:lnTo>
                    <a:pt x="521208" y="338455"/>
                  </a:lnTo>
                  <a:lnTo>
                    <a:pt x="520420" y="357136"/>
                  </a:lnTo>
                  <a:lnTo>
                    <a:pt x="508635" y="402869"/>
                  </a:lnTo>
                  <a:lnTo>
                    <a:pt x="482320" y="431457"/>
                  </a:lnTo>
                  <a:lnTo>
                    <a:pt x="470281" y="436803"/>
                  </a:lnTo>
                  <a:lnTo>
                    <a:pt x="472948" y="445389"/>
                  </a:lnTo>
                  <a:lnTo>
                    <a:pt x="513359" y="421360"/>
                  </a:lnTo>
                  <a:lnTo>
                    <a:pt x="536117" y="376986"/>
                  </a:lnTo>
                  <a:lnTo>
                    <a:pt x="539407" y="359029"/>
                  </a:lnTo>
                  <a:lnTo>
                    <a:pt x="540512" y="339572"/>
                  </a:lnTo>
                  <a:close/>
                </a:path>
                <a:path w="4615815" h="678179">
                  <a:moveTo>
                    <a:pt x="1618234" y="337794"/>
                  </a:moveTo>
                  <a:lnTo>
                    <a:pt x="856234" y="337794"/>
                  </a:lnTo>
                  <a:lnTo>
                    <a:pt x="856234" y="347319"/>
                  </a:lnTo>
                  <a:lnTo>
                    <a:pt x="1618234" y="347319"/>
                  </a:lnTo>
                  <a:lnTo>
                    <a:pt x="1618234" y="337794"/>
                  </a:lnTo>
                  <a:close/>
                </a:path>
                <a:path w="4615815" h="678179">
                  <a:moveTo>
                    <a:pt x="1742440" y="0"/>
                  </a:moveTo>
                  <a:lnTo>
                    <a:pt x="1681734" y="0"/>
                  </a:lnTo>
                  <a:lnTo>
                    <a:pt x="1681734" y="11430"/>
                  </a:lnTo>
                  <a:lnTo>
                    <a:pt x="1681734" y="666750"/>
                  </a:lnTo>
                  <a:lnTo>
                    <a:pt x="1681734" y="678180"/>
                  </a:lnTo>
                  <a:lnTo>
                    <a:pt x="1742440" y="678180"/>
                  </a:lnTo>
                  <a:lnTo>
                    <a:pt x="1742440" y="666750"/>
                  </a:lnTo>
                  <a:lnTo>
                    <a:pt x="1704721" y="666750"/>
                  </a:lnTo>
                  <a:lnTo>
                    <a:pt x="1704721" y="11430"/>
                  </a:lnTo>
                  <a:lnTo>
                    <a:pt x="1742440" y="11430"/>
                  </a:lnTo>
                  <a:lnTo>
                    <a:pt x="1742440" y="0"/>
                  </a:lnTo>
                  <a:close/>
                </a:path>
                <a:path w="4615815" h="678179">
                  <a:moveTo>
                    <a:pt x="2437257" y="159461"/>
                  </a:moveTo>
                  <a:lnTo>
                    <a:pt x="2400109" y="177431"/>
                  </a:lnTo>
                  <a:lnTo>
                    <a:pt x="2374265" y="220179"/>
                  </a:lnTo>
                  <a:lnTo>
                    <a:pt x="2357691" y="275209"/>
                  </a:lnTo>
                  <a:lnTo>
                    <a:pt x="2352167" y="338937"/>
                  </a:lnTo>
                  <a:lnTo>
                    <a:pt x="2353538" y="371729"/>
                  </a:lnTo>
                  <a:lnTo>
                    <a:pt x="2364587" y="431114"/>
                  </a:lnTo>
                  <a:lnTo>
                    <a:pt x="2386241" y="481253"/>
                  </a:lnTo>
                  <a:lnTo>
                    <a:pt x="2415870" y="516191"/>
                  </a:lnTo>
                  <a:lnTo>
                    <a:pt x="2433574" y="527583"/>
                  </a:lnTo>
                  <a:lnTo>
                    <a:pt x="2437257" y="518655"/>
                  </a:lnTo>
                  <a:lnTo>
                    <a:pt x="2423083" y="507199"/>
                  </a:lnTo>
                  <a:lnTo>
                    <a:pt x="2410536" y="492264"/>
                  </a:lnTo>
                  <a:lnTo>
                    <a:pt x="2390394" y="451904"/>
                  </a:lnTo>
                  <a:lnTo>
                    <a:pt x="2377757" y="400062"/>
                  </a:lnTo>
                  <a:lnTo>
                    <a:pt x="2373503" y="339166"/>
                  </a:lnTo>
                  <a:lnTo>
                    <a:pt x="2374569" y="307086"/>
                  </a:lnTo>
                  <a:lnTo>
                    <a:pt x="2383091" y="250355"/>
                  </a:lnTo>
                  <a:lnTo>
                    <a:pt x="2399855" y="204012"/>
                  </a:lnTo>
                  <a:lnTo>
                    <a:pt x="2423198" y="170891"/>
                  </a:lnTo>
                  <a:lnTo>
                    <a:pt x="2437257" y="159461"/>
                  </a:lnTo>
                  <a:close/>
                </a:path>
                <a:path w="4615815" h="678179">
                  <a:moveTo>
                    <a:pt x="2719578" y="325780"/>
                  </a:moveTo>
                  <a:lnTo>
                    <a:pt x="2698496" y="307619"/>
                  </a:lnTo>
                  <a:lnTo>
                    <a:pt x="2694051" y="312635"/>
                  </a:lnTo>
                  <a:lnTo>
                    <a:pt x="2707513" y="324269"/>
                  </a:lnTo>
                  <a:lnTo>
                    <a:pt x="2570734" y="324269"/>
                  </a:lnTo>
                  <a:lnTo>
                    <a:pt x="2570734" y="332143"/>
                  </a:lnTo>
                  <a:lnTo>
                    <a:pt x="2707513" y="332143"/>
                  </a:lnTo>
                  <a:lnTo>
                    <a:pt x="2694051" y="343776"/>
                  </a:lnTo>
                  <a:lnTo>
                    <a:pt x="2698496" y="348805"/>
                  </a:lnTo>
                  <a:lnTo>
                    <a:pt x="2719578" y="330631"/>
                  </a:lnTo>
                  <a:lnTo>
                    <a:pt x="2719578" y="325780"/>
                  </a:lnTo>
                  <a:close/>
                </a:path>
                <a:path w="4615815" h="678179">
                  <a:moveTo>
                    <a:pt x="3008757" y="159461"/>
                  </a:moveTo>
                  <a:lnTo>
                    <a:pt x="2971609" y="177431"/>
                  </a:lnTo>
                  <a:lnTo>
                    <a:pt x="2945765" y="220179"/>
                  </a:lnTo>
                  <a:lnTo>
                    <a:pt x="2929191" y="275209"/>
                  </a:lnTo>
                  <a:lnTo>
                    <a:pt x="2923667" y="338937"/>
                  </a:lnTo>
                  <a:lnTo>
                    <a:pt x="2925038" y="371729"/>
                  </a:lnTo>
                  <a:lnTo>
                    <a:pt x="2936087" y="431114"/>
                  </a:lnTo>
                  <a:lnTo>
                    <a:pt x="2957741" y="481253"/>
                  </a:lnTo>
                  <a:lnTo>
                    <a:pt x="2987370" y="516191"/>
                  </a:lnTo>
                  <a:lnTo>
                    <a:pt x="3005074" y="527583"/>
                  </a:lnTo>
                  <a:lnTo>
                    <a:pt x="3008757" y="518655"/>
                  </a:lnTo>
                  <a:lnTo>
                    <a:pt x="2994583" y="507199"/>
                  </a:lnTo>
                  <a:lnTo>
                    <a:pt x="2982036" y="492264"/>
                  </a:lnTo>
                  <a:lnTo>
                    <a:pt x="2961894" y="451904"/>
                  </a:lnTo>
                  <a:lnTo>
                    <a:pt x="2949257" y="400062"/>
                  </a:lnTo>
                  <a:lnTo>
                    <a:pt x="2945003" y="339166"/>
                  </a:lnTo>
                  <a:lnTo>
                    <a:pt x="2946069" y="307086"/>
                  </a:lnTo>
                  <a:lnTo>
                    <a:pt x="2954591" y="250355"/>
                  </a:lnTo>
                  <a:lnTo>
                    <a:pt x="2971355" y="204012"/>
                  </a:lnTo>
                  <a:lnTo>
                    <a:pt x="2994698" y="170891"/>
                  </a:lnTo>
                  <a:lnTo>
                    <a:pt x="3008757" y="159461"/>
                  </a:lnTo>
                  <a:close/>
                </a:path>
                <a:path w="4615815" h="678179">
                  <a:moveTo>
                    <a:pt x="3131058" y="248754"/>
                  </a:moveTo>
                  <a:lnTo>
                    <a:pt x="3103118" y="224536"/>
                  </a:lnTo>
                  <a:lnTo>
                    <a:pt x="3097149" y="231228"/>
                  </a:lnTo>
                  <a:lnTo>
                    <a:pt x="3115056" y="246748"/>
                  </a:lnTo>
                  <a:lnTo>
                    <a:pt x="3018409" y="246748"/>
                  </a:lnTo>
                  <a:lnTo>
                    <a:pt x="3018409" y="257238"/>
                  </a:lnTo>
                  <a:lnTo>
                    <a:pt x="3115056" y="257238"/>
                  </a:lnTo>
                  <a:lnTo>
                    <a:pt x="3097149" y="272757"/>
                  </a:lnTo>
                  <a:lnTo>
                    <a:pt x="3103118" y="279450"/>
                  </a:lnTo>
                  <a:lnTo>
                    <a:pt x="3131058" y="255231"/>
                  </a:lnTo>
                  <a:lnTo>
                    <a:pt x="3131058" y="248754"/>
                  </a:lnTo>
                  <a:close/>
                </a:path>
                <a:path w="4615815" h="678179">
                  <a:moveTo>
                    <a:pt x="3672713" y="338937"/>
                  </a:moveTo>
                  <a:lnTo>
                    <a:pt x="3667252" y="275209"/>
                  </a:lnTo>
                  <a:lnTo>
                    <a:pt x="3650729" y="220179"/>
                  </a:lnTo>
                  <a:lnTo>
                    <a:pt x="3624834" y="177431"/>
                  </a:lnTo>
                  <a:lnTo>
                    <a:pt x="3591306" y="150533"/>
                  </a:lnTo>
                  <a:lnTo>
                    <a:pt x="3587750" y="159461"/>
                  </a:lnTo>
                  <a:lnTo>
                    <a:pt x="3601796" y="170891"/>
                  </a:lnTo>
                  <a:lnTo>
                    <a:pt x="3614255" y="185737"/>
                  </a:lnTo>
                  <a:lnTo>
                    <a:pt x="3634486" y="225704"/>
                  </a:lnTo>
                  <a:lnTo>
                    <a:pt x="3647224" y="277482"/>
                  </a:lnTo>
                  <a:lnTo>
                    <a:pt x="3651504" y="339166"/>
                  </a:lnTo>
                  <a:lnTo>
                    <a:pt x="3650424" y="370751"/>
                  </a:lnTo>
                  <a:lnTo>
                    <a:pt x="3641902" y="427113"/>
                  </a:lnTo>
                  <a:lnTo>
                    <a:pt x="3625265" y="473824"/>
                  </a:lnTo>
                  <a:lnTo>
                    <a:pt x="3601885" y="507199"/>
                  </a:lnTo>
                  <a:lnTo>
                    <a:pt x="3587750" y="518655"/>
                  </a:lnTo>
                  <a:lnTo>
                    <a:pt x="3591306" y="527583"/>
                  </a:lnTo>
                  <a:lnTo>
                    <a:pt x="3624834" y="500748"/>
                  </a:lnTo>
                  <a:lnTo>
                    <a:pt x="3650729" y="457708"/>
                  </a:lnTo>
                  <a:lnTo>
                    <a:pt x="3667252" y="402463"/>
                  </a:lnTo>
                  <a:lnTo>
                    <a:pt x="3671341" y="371729"/>
                  </a:lnTo>
                  <a:lnTo>
                    <a:pt x="3672713" y="338937"/>
                  </a:lnTo>
                  <a:close/>
                </a:path>
                <a:path w="4615815" h="678179">
                  <a:moveTo>
                    <a:pt x="4615688" y="338937"/>
                  </a:moveTo>
                  <a:lnTo>
                    <a:pt x="4610227" y="275209"/>
                  </a:lnTo>
                  <a:lnTo>
                    <a:pt x="4593717" y="220179"/>
                  </a:lnTo>
                  <a:lnTo>
                    <a:pt x="4567809" y="177431"/>
                  </a:lnTo>
                  <a:lnTo>
                    <a:pt x="4534281" y="150533"/>
                  </a:lnTo>
                  <a:lnTo>
                    <a:pt x="4530725" y="159461"/>
                  </a:lnTo>
                  <a:lnTo>
                    <a:pt x="4544771" y="170891"/>
                  </a:lnTo>
                  <a:lnTo>
                    <a:pt x="4557230" y="185737"/>
                  </a:lnTo>
                  <a:lnTo>
                    <a:pt x="4577461" y="225704"/>
                  </a:lnTo>
                  <a:lnTo>
                    <a:pt x="4590199" y="277482"/>
                  </a:lnTo>
                  <a:lnTo>
                    <a:pt x="4594479" y="339166"/>
                  </a:lnTo>
                  <a:lnTo>
                    <a:pt x="4593399" y="370751"/>
                  </a:lnTo>
                  <a:lnTo>
                    <a:pt x="4584878" y="427113"/>
                  </a:lnTo>
                  <a:lnTo>
                    <a:pt x="4568241" y="473824"/>
                  </a:lnTo>
                  <a:lnTo>
                    <a:pt x="4544860" y="507199"/>
                  </a:lnTo>
                  <a:lnTo>
                    <a:pt x="4530725" y="518655"/>
                  </a:lnTo>
                  <a:lnTo>
                    <a:pt x="4534281" y="527583"/>
                  </a:lnTo>
                  <a:lnTo>
                    <a:pt x="4567809" y="500748"/>
                  </a:lnTo>
                  <a:lnTo>
                    <a:pt x="4593717" y="457708"/>
                  </a:lnTo>
                  <a:lnTo>
                    <a:pt x="4610227" y="402463"/>
                  </a:lnTo>
                  <a:lnTo>
                    <a:pt x="4614316" y="371729"/>
                  </a:lnTo>
                  <a:lnTo>
                    <a:pt x="4615688" y="338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3586" y="3930929"/>
              <a:ext cx="174371" cy="158813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49245" y="2899155"/>
              <a:ext cx="1115949" cy="557530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6647433" y="4008437"/>
            <a:ext cx="84518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8518" sz="2700">
                <a:latin typeface="Cambria Math"/>
                <a:cs typeface="Cambria Math"/>
              </a:rPr>
              <a:t>−</a:t>
            </a:r>
            <a:r>
              <a:rPr dirty="0" baseline="18518" sz="2700" spc="-44">
                <a:latin typeface="Cambria Math"/>
                <a:cs typeface="Cambria Math"/>
              </a:rPr>
              <a:t> </a:t>
            </a:r>
            <a:r>
              <a:rPr dirty="0" baseline="18518" sz="2700" spc="-15">
                <a:latin typeface="Cambria Math"/>
                <a:cs typeface="Cambria Math"/>
              </a:rPr>
              <a:t>𝑦</a:t>
            </a:r>
            <a:r>
              <a:rPr dirty="0" sz="1350" spc="-10">
                <a:latin typeface="Cambria Math"/>
                <a:cs typeface="Cambria Math"/>
              </a:rPr>
              <a:t>𝑡𝑟𝑎𝑖𝑛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55611" y="3930929"/>
            <a:ext cx="174371" cy="158813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7101840" y="3875087"/>
            <a:ext cx="8572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0">
                <a:latin typeface="Cambria Math"/>
                <a:cs typeface="Cambria Math"/>
              </a:rPr>
              <a:t>𝑖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569200" y="3779520"/>
            <a:ext cx="1250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35">
                <a:latin typeface="Cambria Math"/>
                <a:cs typeface="Cambria Math"/>
              </a:rPr>
              <a:t>2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97089" y="1986152"/>
            <a:ext cx="659510" cy="311150"/>
          </a:xfrm>
          <a:prstGeom prst="rect">
            <a:avLst/>
          </a:prstGeom>
        </p:spPr>
      </p:pic>
      <p:grpSp>
        <p:nvGrpSpPr>
          <p:cNvPr id="43" name="object 43" descr=""/>
          <p:cNvGrpSpPr/>
          <p:nvPr/>
        </p:nvGrpSpPr>
        <p:grpSpPr>
          <a:xfrm>
            <a:off x="7742935" y="2659999"/>
            <a:ext cx="1147445" cy="732155"/>
            <a:chOff x="7742935" y="2659999"/>
            <a:chExt cx="1147445" cy="732155"/>
          </a:xfrm>
        </p:grpSpPr>
        <p:pic>
          <p:nvPicPr>
            <p:cNvPr id="44" name="object 4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42935" y="3021329"/>
              <a:ext cx="107315" cy="174244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3938" y="2659999"/>
              <a:ext cx="996187" cy="731678"/>
            </a:xfrm>
            <a:prstGeom prst="rect">
              <a:avLst/>
            </a:prstGeom>
          </p:spPr>
        </p:pic>
      </p:grpSp>
      <p:pic>
        <p:nvPicPr>
          <p:cNvPr id="46" name="object 46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53999" y="2113026"/>
            <a:ext cx="453453" cy="226060"/>
          </a:xfrm>
          <a:prstGeom prst="rect">
            <a:avLst/>
          </a:prstGeom>
        </p:spPr>
      </p:pic>
      <p:grpSp>
        <p:nvGrpSpPr>
          <p:cNvPr id="47" name="object 47" descr=""/>
          <p:cNvGrpSpPr/>
          <p:nvPr/>
        </p:nvGrpSpPr>
        <p:grpSpPr>
          <a:xfrm>
            <a:off x="652754" y="1173162"/>
            <a:ext cx="6964680" cy="3341370"/>
            <a:chOff x="652754" y="1173162"/>
            <a:chExt cx="6964680" cy="3341370"/>
          </a:xfrm>
        </p:grpSpPr>
        <p:sp>
          <p:nvSpPr>
            <p:cNvPr id="48" name="object 48" descr=""/>
            <p:cNvSpPr/>
            <p:nvPr/>
          </p:nvSpPr>
          <p:spPr>
            <a:xfrm>
              <a:off x="3667125" y="2868421"/>
              <a:ext cx="881380" cy="1646555"/>
            </a:xfrm>
            <a:custGeom>
              <a:avLst/>
              <a:gdLst/>
              <a:ahLst/>
              <a:cxnLst/>
              <a:rect l="l" t="t" r="r" b="b"/>
              <a:pathLst>
                <a:path w="881379" h="1646554">
                  <a:moveTo>
                    <a:pt x="700913" y="207264"/>
                  </a:moveTo>
                  <a:lnTo>
                    <a:pt x="699401" y="205740"/>
                  </a:lnTo>
                  <a:lnTo>
                    <a:pt x="699287" y="205613"/>
                  </a:lnTo>
                  <a:lnTo>
                    <a:pt x="697280" y="203581"/>
                  </a:lnTo>
                  <a:lnTo>
                    <a:pt x="697039" y="203327"/>
                  </a:lnTo>
                  <a:lnTo>
                    <a:pt x="695159" y="201422"/>
                  </a:lnTo>
                  <a:lnTo>
                    <a:pt x="695032" y="201295"/>
                  </a:lnTo>
                  <a:lnTo>
                    <a:pt x="693166" y="199390"/>
                  </a:lnTo>
                  <a:lnTo>
                    <a:pt x="538734" y="199390"/>
                  </a:lnTo>
                  <a:lnTo>
                    <a:pt x="536321" y="199644"/>
                  </a:lnTo>
                  <a:lnTo>
                    <a:pt x="524421" y="201333"/>
                  </a:lnTo>
                  <a:lnTo>
                    <a:pt x="517525" y="201549"/>
                  </a:lnTo>
                  <a:lnTo>
                    <a:pt x="504964" y="203327"/>
                  </a:lnTo>
                  <a:lnTo>
                    <a:pt x="461391" y="203327"/>
                  </a:lnTo>
                  <a:lnTo>
                    <a:pt x="459105" y="203581"/>
                  </a:lnTo>
                  <a:lnTo>
                    <a:pt x="443649" y="205638"/>
                  </a:lnTo>
                  <a:lnTo>
                    <a:pt x="430657" y="205867"/>
                  </a:lnTo>
                  <a:lnTo>
                    <a:pt x="428879" y="206121"/>
                  </a:lnTo>
                  <a:lnTo>
                    <a:pt x="414528" y="208026"/>
                  </a:lnTo>
                  <a:lnTo>
                    <a:pt x="401955" y="208026"/>
                  </a:lnTo>
                  <a:lnTo>
                    <a:pt x="399542" y="208280"/>
                  </a:lnTo>
                  <a:lnTo>
                    <a:pt x="387350" y="209956"/>
                  </a:lnTo>
                  <a:lnTo>
                    <a:pt x="375285" y="210185"/>
                  </a:lnTo>
                  <a:lnTo>
                    <a:pt x="370967" y="210820"/>
                  </a:lnTo>
                  <a:lnTo>
                    <a:pt x="357124" y="214680"/>
                  </a:lnTo>
                  <a:lnTo>
                    <a:pt x="357124" y="214884"/>
                  </a:lnTo>
                  <a:lnTo>
                    <a:pt x="355981" y="215087"/>
                  </a:lnTo>
                  <a:lnTo>
                    <a:pt x="357124" y="214884"/>
                  </a:lnTo>
                  <a:lnTo>
                    <a:pt x="357124" y="214680"/>
                  </a:lnTo>
                  <a:lnTo>
                    <a:pt x="355981" y="214998"/>
                  </a:lnTo>
                  <a:lnTo>
                    <a:pt x="355981" y="210693"/>
                  </a:lnTo>
                  <a:lnTo>
                    <a:pt x="355981" y="207251"/>
                  </a:lnTo>
                  <a:lnTo>
                    <a:pt x="355854" y="207518"/>
                  </a:lnTo>
                  <a:lnTo>
                    <a:pt x="355981" y="204990"/>
                  </a:lnTo>
                  <a:lnTo>
                    <a:pt x="355981" y="203847"/>
                  </a:lnTo>
                  <a:lnTo>
                    <a:pt x="355892" y="204089"/>
                  </a:lnTo>
                  <a:lnTo>
                    <a:pt x="355981" y="203581"/>
                  </a:lnTo>
                  <a:lnTo>
                    <a:pt x="355981" y="203847"/>
                  </a:lnTo>
                  <a:lnTo>
                    <a:pt x="356069" y="203581"/>
                  </a:lnTo>
                  <a:lnTo>
                    <a:pt x="355981" y="204990"/>
                  </a:lnTo>
                  <a:lnTo>
                    <a:pt x="355981" y="207251"/>
                  </a:lnTo>
                  <a:lnTo>
                    <a:pt x="356616" y="205867"/>
                  </a:lnTo>
                  <a:lnTo>
                    <a:pt x="357073" y="204254"/>
                  </a:lnTo>
                  <a:lnTo>
                    <a:pt x="357187" y="203073"/>
                  </a:lnTo>
                  <a:lnTo>
                    <a:pt x="358648" y="200787"/>
                  </a:lnTo>
                  <a:lnTo>
                    <a:pt x="359105" y="199136"/>
                  </a:lnTo>
                  <a:lnTo>
                    <a:pt x="359283" y="198501"/>
                  </a:lnTo>
                  <a:lnTo>
                    <a:pt x="359537" y="197612"/>
                  </a:lnTo>
                  <a:lnTo>
                    <a:pt x="359537" y="194310"/>
                  </a:lnTo>
                  <a:lnTo>
                    <a:pt x="359537" y="185039"/>
                  </a:lnTo>
                  <a:lnTo>
                    <a:pt x="359537" y="143383"/>
                  </a:lnTo>
                  <a:lnTo>
                    <a:pt x="359537" y="141579"/>
                  </a:lnTo>
                  <a:lnTo>
                    <a:pt x="359867" y="139954"/>
                  </a:lnTo>
                  <a:lnTo>
                    <a:pt x="360680" y="136144"/>
                  </a:lnTo>
                  <a:lnTo>
                    <a:pt x="360807" y="134874"/>
                  </a:lnTo>
                  <a:lnTo>
                    <a:pt x="361543" y="129286"/>
                  </a:lnTo>
                  <a:lnTo>
                    <a:pt x="361442" y="130175"/>
                  </a:lnTo>
                  <a:lnTo>
                    <a:pt x="361619" y="129159"/>
                  </a:lnTo>
                  <a:lnTo>
                    <a:pt x="362839" y="122682"/>
                  </a:lnTo>
                  <a:lnTo>
                    <a:pt x="363093" y="119380"/>
                  </a:lnTo>
                  <a:lnTo>
                    <a:pt x="363093" y="116078"/>
                  </a:lnTo>
                  <a:lnTo>
                    <a:pt x="363093" y="7874"/>
                  </a:lnTo>
                  <a:lnTo>
                    <a:pt x="355346" y="0"/>
                  </a:lnTo>
                  <a:lnTo>
                    <a:pt x="336042" y="0"/>
                  </a:lnTo>
                  <a:lnTo>
                    <a:pt x="328168" y="7874"/>
                  </a:lnTo>
                  <a:lnTo>
                    <a:pt x="328168" y="117995"/>
                  </a:lnTo>
                  <a:lnTo>
                    <a:pt x="327025" y="123698"/>
                  </a:lnTo>
                  <a:lnTo>
                    <a:pt x="326898" y="124841"/>
                  </a:lnTo>
                  <a:lnTo>
                    <a:pt x="326136" y="130556"/>
                  </a:lnTo>
                  <a:lnTo>
                    <a:pt x="324993" y="136525"/>
                  </a:lnTo>
                  <a:lnTo>
                    <a:pt x="324612" y="139954"/>
                  </a:lnTo>
                  <a:lnTo>
                    <a:pt x="324612" y="189344"/>
                  </a:lnTo>
                  <a:lnTo>
                    <a:pt x="324104" y="190119"/>
                  </a:lnTo>
                  <a:lnTo>
                    <a:pt x="323215" y="192659"/>
                  </a:lnTo>
                  <a:lnTo>
                    <a:pt x="322910" y="195605"/>
                  </a:lnTo>
                  <a:lnTo>
                    <a:pt x="322453" y="196596"/>
                  </a:lnTo>
                  <a:lnTo>
                    <a:pt x="321564" y="198755"/>
                  </a:lnTo>
                  <a:lnTo>
                    <a:pt x="321132" y="200787"/>
                  </a:lnTo>
                  <a:lnTo>
                    <a:pt x="321056" y="219456"/>
                  </a:lnTo>
                  <a:lnTo>
                    <a:pt x="323938" y="222351"/>
                  </a:lnTo>
                  <a:lnTo>
                    <a:pt x="314071" y="224282"/>
                  </a:lnTo>
                  <a:lnTo>
                    <a:pt x="312293" y="224663"/>
                  </a:lnTo>
                  <a:lnTo>
                    <a:pt x="300304" y="228307"/>
                  </a:lnTo>
                  <a:lnTo>
                    <a:pt x="285877" y="230632"/>
                  </a:lnTo>
                  <a:lnTo>
                    <a:pt x="283337" y="231140"/>
                  </a:lnTo>
                  <a:lnTo>
                    <a:pt x="269621" y="235458"/>
                  </a:lnTo>
                  <a:lnTo>
                    <a:pt x="270002" y="235458"/>
                  </a:lnTo>
                  <a:lnTo>
                    <a:pt x="255371" y="239788"/>
                  </a:lnTo>
                  <a:lnTo>
                    <a:pt x="240411" y="242062"/>
                  </a:lnTo>
                  <a:lnTo>
                    <a:pt x="238379" y="242570"/>
                  </a:lnTo>
                  <a:lnTo>
                    <a:pt x="226669" y="245935"/>
                  </a:lnTo>
                  <a:lnTo>
                    <a:pt x="213360" y="246253"/>
                  </a:lnTo>
                  <a:lnTo>
                    <a:pt x="208534" y="247015"/>
                  </a:lnTo>
                  <a:lnTo>
                    <a:pt x="197053" y="250507"/>
                  </a:lnTo>
                  <a:lnTo>
                    <a:pt x="184404" y="252984"/>
                  </a:lnTo>
                  <a:lnTo>
                    <a:pt x="185420" y="252857"/>
                  </a:lnTo>
                  <a:lnTo>
                    <a:pt x="169545" y="255016"/>
                  </a:lnTo>
                  <a:lnTo>
                    <a:pt x="167132" y="255524"/>
                  </a:lnTo>
                  <a:lnTo>
                    <a:pt x="154495" y="259156"/>
                  </a:lnTo>
                  <a:lnTo>
                    <a:pt x="137160" y="261493"/>
                  </a:lnTo>
                  <a:lnTo>
                    <a:pt x="133858" y="262255"/>
                  </a:lnTo>
                  <a:lnTo>
                    <a:pt x="120713" y="266763"/>
                  </a:lnTo>
                  <a:lnTo>
                    <a:pt x="96901" y="273050"/>
                  </a:lnTo>
                  <a:lnTo>
                    <a:pt x="97663" y="272923"/>
                  </a:lnTo>
                  <a:lnTo>
                    <a:pt x="82550" y="276098"/>
                  </a:lnTo>
                  <a:lnTo>
                    <a:pt x="81788" y="276352"/>
                  </a:lnTo>
                  <a:lnTo>
                    <a:pt x="61595" y="281698"/>
                  </a:lnTo>
                  <a:lnTo>
                    <a:pt x="52959" y="282321"/>
                  </a:lnTo>
                  <a:lnTo>
                    <a:pt x="51689" y="282448"/>
                  </a:lnTo>
                  <a:lnTo>
                    <a:pt x="40906" y="283972"/>
                  </a:lnTo>
                  <a:lnTo>
                    <a:pt x="7874" y="283972"/>
                  </a:lnTo>
                  <a:lnTo>
                    <a:pt x="0" y="291846"/>
                  </a:lnTo>
                  <a:lnTo>
                    <a:pt x="0" y="311150"/>
                  </a:lnTo>
                  <a:lnTo>
                    <a:pt x="7874" y="318897"/>
                  </a:lnTo>
                  <a:lnTo>
                    <a:pt x="41656" y="318897"/>
                  </a:lnTo>
                  <a:lnTo>
                    <a:pt x="44069" y="318770"/>
                  </a:lnTo>
                  <a:lnTo>
                    <a:pt x="55740" y="317119"/>
                  </a:lnTo>
                  <a:lnTo>
                    <a:pt x="56121" y="317068"/>
                  </a:lnTo>
                  <a:lnTo>
                    <a:pt x="57124" y="316992"/>
                  </a:lnTo>
                  <a:lnTo>
                    <a:pt x="65913" y="316357"/>
                  </a:lnTo>
                  <a:lnTo>
                    <a:pt x="69215" y="315849"/>
                  </a:lnTo>
                  <a:lnTo>
                    <a:pt x="90322" y="310261"/>
                  </a:lnTo>
                  <a:lnTo>
                    <a:pt x="90805" y="310134"/>
                  </a:lnTo>
                  <a:lnTo>
                    <a:pt x="89916" y="310261"/>
                  </a:lnTo>
                  <a:lnTo>
                    <a:pt x="105029" y="307086"/>
                  </a:lnTo>
                  <a:lnTo>
                    <a:pt x="105791" y="306832"/>
                  </a:lnTo>
                  <a:lnTo>
                    <a:pt x="130302" y="300355"/>
                  </a:lnTo>
                  <a:lnTo>
                    <a:pt x="131572" y="299974"/>
                  </a:lnTo>
                  <a:lnTo>
                    <a:pt x="142582" y="296164"/>
                  </a:lnTo>
                  <a:lnTo>
                    <a:pt x="143052" y="296011"/>
                  </a:lnTo>
                  <a:lnTo>
                    <a:pt x="148386" y="295275"/>
                  </a:lnTo>
                  <a:lnTo>
                    <a:pt x="160528" y="293624"/>
                  </a:lnTo>
                  <a:lnTo>
                    <a:pt x="163068" y="293116"/>
                  </a:lnTo>
                  <a:lnTo>
                    <a:pt x="174637" y="289687"/>
                  </a:lnTo>
                  <a:lnTo>
                    <a:pt x="174967" y="289598"/>
                  </a:lnTo>
                  <a:lnTo>
                    <a:pt x="178904" y="289052"/>
                  </a:lnTo>
                  <a:lnTo>
                    <a:pt x="190119" y="287528"/>
                  </a:lnTo>
                  <a:lnTo>
                    <a:pt x="191135" y="287274"/>
                  </a:lnTo>
                  <a:lnTo>
                    <a:pt x="204089" y="284734"/>
                  </a:lnTo>
                  <a:lnTo>
                    <a:pt x="205867" y="284353"/>
                  </a:lnTo>
                  <a:lnTo>
                    <a:pt x="206273" y="284226"/>
                  </a:lnTo>
                  <a:lnTo>
                    <a:pt x="207111" y="283972"/>
                  </a:lnTo>
                  <a:lnTo>
                    <a:pt x="213385" y="282067"/>
                  </a:lnTo>
                  <a:lnTo>
                    <a:pt x="215049" y="281559"/>
                  </a:lnTo>
                  <a:lnTo>
                    <a:pt x="216306" y="281178"/>
                  </a:lnTo>
                  <a:lnTo>
                    <a:pt x="216496" y="281127"/>
                  </a:lnTo>
                  <a:lnTo>
                    <a:pt x="229870" y="280797"/>
                  </a:lnTo>
                  <a:lnTo>
                    <a:pt x="232613" y="280416"/>
                  </a:lnTo>
                  <a:lnTo>
                    <a:pt x="234442" y="280162"/>
                  </a:lnTo>
                  <a:lnTo>
                    <a:pt x="246329" y="276606"/>
                  </a:lnTo>
                  <a:lnTo>
                    <a:pt x="246710" y="276491"/>
                  </a:lnTo>
                  <a:lnTo>
                    <a:pt x="249135" y="276098"/>
                  </a:lnTo>
                  <a:lnTo>
                    <a:pt x="261747" y="274066"/>
                  </a:lnTo>
                  <a:lnTo>
                    <a:pt x="264033" y="273558"/>
                  </a:lnTo>
                  <a:lnTo>
                    <a:pt x="266153" y="272923"/>
                  </a:lnTo>
                  <a:lnTo>
                    <a:pt x="279781" y="268859"/>
                  </a:lnTo>
                  <a:lnTo>
                    <a:pt x="280162" y="268859"/>
                  </a:lnTo>
                  <a:lnTo>
                    <a:pt x="286207" y="266954"/>
                  </a:lnTo>
                  <a:lnTo>
                    <a:pt x="287413" y="266573"/>
                  </a:lnTo>
                  <a:lnTo>
                    <a:pt x="292252" y="265049"/>
                  </a:lnTo>
                  <a:lnTo>
                    <a:pt x="293128" y="264782"/>
                  </a:lnTo>
                  <a:lnTo>
                    <a:pt x="294678" y="264541"/>
                  </a:lnTo>
                  <a:lnTo>
                    <a:pt x="307213" y="262636"/>
                  </a:lnTo>
                  <a:lnTo>
                    <a:pt x="309499" y="262001"/>
                  </a:lnTo>
                  <a:lnTo>
                    <a:pt x="317855" y="259461"/>
                  </a:lnTo>
                  <a:lnTo>
                    <a:pt x="319519" y="258953"/>
                  </a:lnTo>
                  <a:lnTo>
                    <a:pt x="320776" y="258572"/>
                  </a:lnTo>
                  <a:lnTo>
                    <a:pt x="320967" y="258521"/>
                  </a:lnTo>
                  <a:lnTo>
                    <a:pt x="323265" y="258064"/>
                  </a:lnTo>
                  <a:lnTo>
                    <a:pt x="333629" y="256032"/>
                  </a:lnTo>
                  <a:lnTo>
                    <a:pt x="334899" y="255651"/>
                  </a:lnTo>
                  <a:lnTo>
                    <a:pt x="363347" y="249174"/>
                  </a:lnTo>
                  <a:lnTo>
                    <a:pt x="364871" y="248793"/>
                  </a:lnTo>
                  <a:lnTo>
                    <a:pt x="373062" y="246507"/>
                  </a:lnTo>
                  <a:lnTo>
                    <a:pt x="375348" y="245872"/>
                  </a:lnTo>
                  <a:lnTo>
                    <a:pt x="378079" y="245110"/>
                  </a:lnTo>
                  <a:lnTo>
                    <a:pt x="378294" y="245059"/>
                  </a:lnTo>
                  <a:lnTo>
                    <a:pt x="389509" y="244729"/>
                  </a:lnTo>
                  <a:lnTo>
                    <a:pt x="391414" y="244602"/>
                  </a:lnTo>
                  <a:lnTo>
                    <a:pt x="392328" y="244475"/>
                  </a:lnTo>
                  <a:lnTo>
                    <a:pt x="403440" y="242951"/>
                  </a:lnTo>
                  <a:lnTo>
                    <a:pt x="414909" y="242951"/>
                  </a:lnTo>
                  <a:lnTo>
                    <a:pt x="417195" y="242824"/>
                  </a:lnTo>
                  <a:lnTo>
                    <a:pt x="432485" y="240792"/>
                  </a:lnTo>
                  <a:lnTo>
                    <a:pt x="432727" y="240766"/>
                  </a:lnTo>
                  <a:lnTo>
                    <a:pt x="436232" y="240665"/>
                  </a:lnTo>
                  <a:lnTo>
                    <a:pt x="445643" y="240411"/>
                  </a:lnTo>
                  <a:lnTo>
                    <a:pt x="447421" y="240284"/>
                  </a:lnTo>
                  <a:lnTo>
                    <a:pt x="448373" y="240157"/>
                  </a:lnTo>
                  <a:lnTo>
                    <a:pt x="452196" y="239649"/>
                  </a:lnTo>
                  <a:lnTo>
                    <a:pt x="462711" y="238252"/>
                  </a:lnTo>
                  <a:lnTo>
                    <a:pt x="505714" y="238252"/>
                  </a:lnTo>
                  <a:lnTo>
                    <a:pt x="508127" y="238125"/>
                  </a:lnTo>
                  <a:lnTo>
                    <a:pt x="519798" y="236474"/>
                  </a:lnTo>
                  <a:lnTo>
                    <a:pt x="520192" y="236423"/>
                  </a:lnTo>
                  <a:lnTo>
                    <a:pt x="521665" y="236347"/>
                  </a:lnTo>
                  <a:lnTo>
                    <a:pt x="526923" y="236093"/>
                  </a:lnTo>
                  <a:lnTo>
                    <a:pt x="528701" y="235966"/>
                  </a:lnTo>
                  <a:lnTo>
                    <a:pt x="540372" y="234315"/>
                  </a:lnTo>
                  <a:lnTo>
                    <a:pt x="693166" y="234315"/>
                  </a:lnTo>
                  <a:lnTo>
                    <a:pt x="693293" y="234188"/>
                  </a:lnTo>
                  <a:lnTo>
                    <a:pt x="698881" y="228600"/>
                  </a:lnTo>
                  <a:lnTo>
                    <a:pt x="699389" y="228092"/>
                  </a:lnTo>
                  <a:lnTo>
                    <a:pt x="700913" y="226568"/>
                  </a:lnTo>
                  <a:lnTo>
                    <a:pt x="700913" y="221742"/>
                  </a:lnTo>
                  <a:lnTo>
                    <a:pt x="700913" y="208026"/>
                  </a:lnTo>
                  <a:lnTo>
                    <a:pt x="700913" y="207264"/>
                  </a:lnTo>
                  <a:close/>
                </a:path>
                <a:path w="881379" h="1646554">
                  <a:moveTo>
                    <a:pt x="881380" y="1598041"/>
                  </a:moveTo>
                  <a:lnTo>
                    <a:pt x="879729" y="1596415"/>
                  </a:lnTo>
                  <a:lnTo>
                    <a:pt x="879309" y="1595996"/>
                  </a:lnTo>
                  <a:lnTo>
                    <a:pt x="875715" y="1592427"/>
                  </a:lnTo>
                  <a:lnTo>
                    <a:pt x="875322" y="1592033"/>
                  </a:lnTo>
                  <a:lnTo>
                    <a:pt x="873506" y="1590230"/>
                  </a:lnTo>
                  <a:lnTo>
                    <a:pt x="788289" y="1590230"/>
                  </a:lnTo>
                  <a:lnTo>
                    <a:pt x="784606" y="1590624"/>
                  </a:lnTo>
                  <a:lnTo>
                    <a:pt x="777900" y="1592097"/>
                  </a:lnTo>
                  <a:lnTo>
                    <a:pt x="769366" y="1592402"/>
                  </a:lnTo>
                  <a:lnTo>
                    <a:pt x="766826" y="1592656"/>
                  </a:lnTo>
                  <a:lnTo>
                    <a:pt x="756793" y="1594459"/>
                  </a:lnTo>
                  <a:lnTo>
                    <a:pt x="749630" y="1596059"/>
                  </a:lnTo>
                  <a:lnTo>
                    <a:pt x="741299" y="1596351"/>
                  </a:lnTo>
                  <a:lnTo>
                    <a:pt x="738759" y="1596618"/>
                  </a:lnTo>
                  <a:lnTo>
                    <a:pt x="730275" y="1598142"/>
                  </a:lnTo>
                  <a:lnTo>
                    <a:pt x="445897" y="1598142"/>
                  </a:lnTo>
                  <a:lnTo>
                    <a:pt x="442849" y="1598422"/>
                  </a:lnTo>
                  <a:lnTo>
                    <a:pt x="433946" y="1600022"/>
                  </a:lnTo>
                  <a:lnTo>
                    <a:pt x="426847" y="1600327"/>
                  </a:lnTo>
                  <a:lnTo>
                    <a:pt x="423926" y="1600695"/>
                  </a:lnTo>
                  <a:lnTo>
                    <a:pt x="415721" y="1602460"/>
                  </a:lnTo>
                  <a:lnTo>
                    <a:pt x="296926" y="1602460"/>
                  </a:lnTo>
                  <a:lnTo>
                    <a:pt x="294513" y="1602625"/>
                  </a:lnTo>
                  <a:lnTo>
                    <a:pt x="282244" y="1604340"/>
                  </a:lnTo>
                  <a:lnTo>
                    <a:pt x="267335" y="1605000"/>
                  </a:lnTo>
                  <a:lnTo>
                    <a:pt x="265811" y="1605140"/>
                  </a:lnTo>
                  <a:lnTo>
                    <a:pt x="253161" y="1606791"/>
                  </a:lnTo>
                  <a:lnTo>
                    <a:pt x="238633" y="1606791"/>
                  </a:lnTo>
                  <a:lnTo>
                    <a:pt x="236220" y="1606956"/>
                  </a:lnTo>
                  <a:lnTo>
                    <a:pt x="224015" y="1608645"/>
                  </a:lnTo>
                  <a:lnTo>
                    <a:pt x="211328" y="1609331"/>
                  </a:lnTo>
                  <a:lnTo>
                    <a:pt x="209931" y="1609471"/>
                  </a:lnTo>
                  <a:lnTo>
                    <a:pt x="198158" y="1611109"/>
                  </a:lnTo>
                  <a:lnTo>
                    <a:pt x="124206" y="1611109"/>
                  </a:lnTo>
                  <a:lnTo>
                    <a:pt x="116332" y="1618919"/>
                  </a:lnTo>
                  <a:lnTo>
                    <a:pt x="116332" y="1638211"/>
                  </a:lnTo>
                  <a:lnTo>
                    <a:pt x="124206" y="1646034"/>
                  </a:lnTo>
                  <a:lnTo>
                    <a:pt x="199390" y="1646034"/>
                  </a:lnTo>
                  <a:lnTo>
                    <a:pt x="201803" y="1645869"/>
                  </a:lnTo>
                  <a:lnTo>
                    <a:pt x="213741" y="1644205"/>
                  </a:lnTo>
                  <a:lnTo>
                    <a:pt x="214083" y="1644167"/>
                  </a:lnTo>
                  <a:lnTo>
                    <a:pt x="215798" y="1644065"/>
                  </a:lnTo>
                  <a:lnTo>
                    <a:pt x="226568" y="1643481"/>
                  </a:lnTo>
                  <a:lnTo>
                    <a:pt x="228092" y="1643341"/>
                  </a:lnTo>
                  <a:lnTo>
                    <a:pt x="239839" y="1641716"/>
                  </a:lnTo>
                  <a:lnTo>
                    <a:pt x="254381" y="1641716"/>
                  </a:lnTo>
                  <a:lnTo>
                    <a:pt x="256755" y="1641551"/>
                  </a:lnTo>
                  <a:lnTo>
                    <a:pt x="240944" y="1641563"/>
                  </a:lnTo>
                  <a:lnTo>
                    <a:pt x="256755" y="1641551"/>
                  </a:lnTo>
                  <a:lnTo>
                    <a:pt x="269316" y="1639900"/>
                  </a:lnTo>
                  <a:lnTo>
                    <a:pt x="269557" y="1639874"/>
                  </a:lnTo>
                  <a:lnTo>
                    <a:pt x="271919" y="1639760"/>
                  </a:lnTo>
                  <a:lnTo>
                    <a:pt x="284734" y="1639176"/>
                  </a:lnTo>
                  <a:lnTo>
                    <a:pt x="286385" y="1639023"/>
                  </a:lnTo>
                  <a:lnTo>
                    <a:pt x="298056" y="1637398"/>
                  </a:lnTo>
                  <a:lnTo>
                    <a:pt x="417576" y="1637398"/>
                  </a:lnTo>
                  <a:lnTo>
                    <a:pt x="419176" y="1637220"/>
                  </a:lnTo>
                  <a:lnTo>
                    <a:pt x="421132" y="1637004"/>
                  </a:lnTo>
                  <a:lnTo>
                    <a:pt x="429552" y="1635213"/>
                  </a:lnTo>
                  <a:lnTo>
                    <a:pt x="429856" y="1635150"/>
                  </a:lnTo>
                  <a:lnTo>
                    <a:pt x="436727" y="1634845"/>
                  </a:lnTo>
                  <a:lnTo>
                    <a:pt x="431228" y="1634858"/>
                  </a:lnTo>
                  <a:lnTo>
                    <a:pt x="436727" y="1634845"/>
                  </a:lnTo>
                  <a:lnTo>
                    <a:pt x="438912" y="1634604"/>
                  </a:lnTo>
                  <a:lnTo>
                    <a:pt x="447560" y="1633067"/>
                  </a:lnTo>
                  <a:lnTo>
                    <a:pt x="731774" y="1633067"/>
                  </a:lnTo>
                  <a:lnTo>
                    <a:pt x="734822" y="1632800"/>
                  </a:lnTo>
                  <a:lnTo>
                    <a:pt x="743470" y="1631264"/>
                  </a:lnTo>
                  <a:lnTo>
                    <a:pt x="743737" y="1631226"/>
                  </a:lnTo>
                  <a:lnTo>
                    <a:pt x="749795" y="1630997"/>
                  </a:lnTo>
                  <a:lnTo>
                    <a:pt x="752602" y="1630895"/>
                  </a:lnTo>
                  <a:lnTo>
                    <a:pt x="755777" y="1630476"/>
                  </a:lnTo>
                  <a:lnTo>
                    <a:pt x="780669" y="1626946"/>
                  </a:lnTo>
                  <a:lnTo>
                    <a:pt x="783717" y="1626552"/>
                  </a:lnTo>
                  <a:lnTo>
                    <a:pt x="790105" y="1625155"/>
                  </a:lnTo>
                  <a:lnTo>
                    <a:pt x="873506" y="1625155"/>
                  </a:lnTo>
                  <a:lnTo>
                    <a:pt x="873912" y="1624749"/>
                  </a:lnTo>
                  <a:lnTo>
                    <a:pt x="881380" y="1617332"/>
                  </a:lnTo>
                  <a:lnTo>
                    <a:pt x="881380" y="1611274"/>
                  </a:lnTo>
                  <a:lnTo>
                    <a:pt x="881380" y="1611109"/>
                  </a:lnTo>
                  <a:lnTo>
                    <a:pt x="881380" y="159814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91609" y="2949829"/>
              <a:ext cx="355345" cy="486410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5336667" y="4333379"/>
              <a:ext cx="2280285" cy="61594"/>
            </a:xfrm>
            <a:custGeom>
              <a:avLst/>
              <a:gdLst/>
              <a:ahLst/>
              <a:cxnLst/>
              <a:rect l="l" t="t" r="r" b="b"/>
              <a:pathLst>
                <a:path w="2280284" h="61595">
                  <a:moveTo>
                    <a:pt x="94107" y="26288"/>
                  </a:moveTo>
                  <a:lnTo>
                    <a:pt x="7747" y="26288"/>
                  </a:lnTo>
                  <a:lnTo>
                    <a:pt x="0" y="34099"/>
                  </a:lnTo>
                  <a:lnTo>
                    <a:pt x="0" y="53390"/>
                  </a:lnTo>
                  <a:lnTo>
                    <a:pt x="7747" y="61213"/>
                  </a:lnTo>
                  <a:lnTo>
                    <a:pt x="94107" y="61201"/>
                  </a:lnTo>
                  <a:lnTo>
                    <a:pt x="154021" y="59677"/>
                  </a:lnTo>
                  <a:lnTo>
                    <a:pt x="154432" y="59664"/>
                  </a:lnTo>
                  <a:lnTo>
                    <a:pt x="242297" y="59664"/>
                  </a:lnTo>
                  <a:lnTo>
                    <a:pt x="243712" y="59588"/>
                  </a:lnTo>
                  <a:lnTo>
                    <a:pt x="262276" y="57619"/>
                  </a:lnTo>
                  <a:lnTo>
                    <a:pt x="287546" y="55651"/>
                  </a:lnTo>
                  <a:lnTo>
                    <a:pt x="287020" y="55651"/>
                  </a:lnTo>
                  <a:lnTo>
                    <a:pt x="288036" y="55613"/>
                  </a:lnTo>
                  <a:lnTo>
                    <a:pt x="722441" y="55613"/>
                  </a:lnTo>
                  <a:lnTo>
                    <a:pt x="763002" y="49809"/>
                  </a:lnTo>
                  <a:lnTo>
                    <a:pt x="762508" y="49809"/>
                  </a:lnTo>
                  <a:lnTo>
                    <a:pt x="763778" y="49695"/>
                  </a:lnTo>
                  <a:lnTo>
                    <a:pt x="764850" y="49695"/>
                  </a:lnTo>
                  <a:lnTo>
                    <a:pt x="794258" y="48259"/>
                  </a:lnTo>
                  <a:lnTo>
                    <a:pt x="795528" y="48120"/>
                  </a:lnTo>
                  <a:lnTo>
                    <a:pt x="819033" y="44437"/>
                  </a:lnTo>
                  <a:lnTo>
                    <a:pt x="841566" y="41313"/>
                  </a:lnTo>
                  <a:lnTo>
                    <a:pt x="840740" y="41313"/>
                  </a:lnTo>
                  <a:lnTo>
                    <a:pt x="842391" y="41198"/>
                  </a:lnTo>
                  <a:lnTo>
                    <a:pt x="1717041" y="41198"/>
                  </a:lnTo>
                  <a:lnTo>
                    <a:pt x="1742083" y="37503"/>
                  </a:lnTo>
                  <a:lnTo>
                    <a:pt x="1741169" y="37503"/>
                  </a:lnTo>
                  <a:lnTo>
                    <a:pt x="1743202" y="37337"/>
                  </a:lnTo>
                  <a:lnTo>
                    <a:pt x="1748422" y="37337"/>
                  </a:lnTo>
                  <a:lnTo>
                    <a:pt x="1772412" y="36791"/>
                  </a:lnTo>
                  <a:lnTo>
                    <a:pt x="1773428" y="36741"/>
                  </a:lnTo>
                  <a:lnTo>
                    <a:pt x="1804008" y="34277"/>
                  </a:lnTo>
                  <a:lnTo>
                    <a:pt x="1803400" y="34277"/>
                  </a:lnTo>
                  <a:lnTo>
                    <a:pt x="1804797" y="34213"/>
                  </a:lnTo>
                  <a:lnTo>
                    <a:pt x="2280285" y="34213"/>
                  </a:lnTo>
                  <a:lnTo>
                    <a:pt x="2280285" y="31915"/>
                  </a:lnTo>
                  <a:lnTo>
                    <a:pt x="692023" y="31915"/>
                  </a:lnTo>
                  <a:lnTo>
                    <a:pt x="692404" y="31903"/>
                  </a:lnTo>
                  <a:lnTo>
                    <a:pt x="691517" y="31876"/>
                  </a:lnTo>
                  <a:lnTo>
                    <a:pt x="288036" y="31876"/>
                  </a:lnTo>
                  <a:lnTo>
                    <a:pt x="287020" y="31838"/>
                  </a:lnTo>
                  <a:lnTo>
                    <a:pt x="287546" y="31838"/>
                  </a:lnTo>
                  <a:lnTo>
                    <a:pt x="262274" y="29870"/>
                  </a:lnTo>
                  <a:lnTo>
                    <a:pt x="243712" y="27914"/>
                  </a:lnTo>
                  <a:lnTo>
                    <a:pt x="242062" y="27825"/>
                  </a:lnTo>
                  <a:lnTo>
                    <a:pt x="154432" y="27825"/>
                  </a:lnTo>
                  <a:lnTo>
                    <a:pt x="94107" y="26288"/>
                  </a:lnTo>
                  <a:close/>
                </a:path>
                <a:path w="2280284" h="61595">
                  <a:moveTo>
                    <a:pt x="716915" y="56299"/>
                  </a:moveTo>
                  <a:lnTo>
                    <a:pt x="667893" y="56299"/>
                  </a:lnTo>
                  <a:lnTo>
                    <a:pt x="692023" y="57022"/>
                  </a:lnTo>
                  <a:lnTo>
                    <a:pt x="692785" y="57022"/>
                  </a:lnTo>
                  <a:lnTo>
                    <a:pt x="716915" y="56299"/>
                  </a:lnTo>
                  <a:close/>
                </a:path>
                <a:path w="2280284" h="61595">
                  <a:moveTo>
                    <a:pt x="722441" y="55613"/>
                  </a:moveTo>
                  <a:lnTo>
                    <a:pt x="288036" y="55613"/>
                  </a:lnTo>
                  <a:lnTo>
                    <a:pt x="287546" y="55651"/>
                  </a:lnTo>
                  <a:lnTo>
                    <a:pt x="382016" y="55651"/>
                  </a:lnTo>
                  <a:lnTo>
                    <a:pt x="431927" y="56311"/>
                  </a:lnTo>
                  <a:lnTo>
                    <a:pt x="668274" y="56311"/>
                  </a:lnTo>
                  <a:lnTo>
                    <a:pt x="667893" y="56299"/>
                  </a:lnTo>
                  <a:lnTo>
                    <a:pt x="716915" y="56299"/>
                  </a:lnTo>
                  <a:lnTo>
                    <a:pt x="718312" y="56184"/>
                  </a:lnTo>
                  <a:lnTo>
                    <a:pt x="722441" y="55613"/>
                  </a:lnTo>
                  <a:close/>
                </a:path>
                <a:path w="2280284" h="61595">
                  <a:moveTo>
                    <a:pt x="288036" y="55613"/>
                  </a:moveTo>
                  <a:lnTo>
                    <a:pt x="287020" y="55651"/>
                  </a:lnTo>
                  <a:lnTo>
                    <a:pt x="287546" y="55651"/>
                  </a:lnTo>
                  <a:lnTo>
                    <a:pt x="288036" y="55613"/>
                  </a:lnTo>
                  <a:close/>
                </a:path>
                <a:path w="2280284" h="61595">
                  <a:moveTo>
                    <a:pt x="763778" y="49695"/>
                  </a:moveTo>
                  <a:lnTo>
                    <a:pt x="762508" y="49809"/>
                  </a:lnTo>
                  <a:lnTo>
                    <a:pt x="763247" y="49773"/>
                  </a:lnTo>
                  <a:lnTo>
                    <a:pt x="763778" y="49695"/>
                  </a:lnTo>
                  <a:close/>
                </a:path>
                <a:path w="2280284" h="61595">
                  <a:moveTo>
                    <a:pt x="763247" y="49773"/>
                  </a:moveTo>
                  <a:lnTo>
                    <a:pt x="762508" y="49809"/>
                  </a:lnTo>
                  <a:lnTo>
                    <a:pt x="763002" y="49809"/>
                  </a:lnTo>
                  <a:lnTo>
                    <a:pt x="763247" y="49773"/>
                  </a:lnTo>
                  <a:close/>
                </a:path>
                <a:path w="2280284" h="61595">
                  <a:moveTo>
                    <a:pt x="764850" y="49695"/>
                  </a:moveTo>
                  <a:lnTo>
                    <a:pt x="763778" y="49695"/>
                  </a:lnTo>
                  <a:lnTo>
                    <a:pt x="763247" y="49773"/>
                  </a:lnTo>
                  <a:lnTo>
                    <a:pt x="764850" y="49695"/>
                  </a:lnTo>
                  <a:close/>
                </a:path>
                <a:path w="2280284" h="61595">
                  <a:moveTo>
                    <a:pt x="1353692" y="41706"/>
                  </a:moveTo>
                  <a:lnTo>
                    <a:pt x="1383538" y="45275"/>
                  </a:lnTo>
                  <a:lnTo>
                    <a:pt x="1385442" y="45389"/>
                  </a:lnTo>
                  <a:lnTo>
                    <a:pt x="1540890" y="45580"/>
                  </a:lnTo>
                  <a:lnTo>
                    <a:pt x="1599311" y="45580"/>
                  </a:lnTo>
                  <a:lnTo>
                    <a:pt x="1616964" y="45935"/>
                  </a:lnTo>
                  <a:lnTo>
                    <a:pt x="1636014" y="45580"/>
                  </a:lnTo>
                  <a:lnTo>
                    <a:pt x="1675487" y="43268"/>
                  </a:lnTo>
                  <a:lnTo>
                    <a:pt x="1675257" y="43268"/>
                  </a:lnTo>
                  <a:lnTo>
                    <a:pt x="1706880" y="42544"/>
                  </a:lnTo>
                  <a:lnTo>
                    <a:pt x="1709039" y="42379"/>
                  </a:lnTo>
                  <a:lnTo>
                    <a:pt x="1712997" y="41795"/>
                  </a:lnTo>
                  <a:lnTo>
                    <a:pt x="1355216" y="41795"/>
                  </a:lnTo>
                  <a:lnTo>
                    <a:pt x="1353692" y="41706"/>
                  </a:lnTo>
                  <a:close/>
                </a:path>
                <a:path w="2280284" h="61595">
                  <a:moveTo>
                    <a:pt x="2217892" y="41262"/>
                  </a:moveTo>
                  <a:lnTo>
                    <a:pt x="2224532" y="42544"/>
                  </a:lnTo>
                  <a:lnTo>
                    <a:pt x="2227834" y="42849"/>
                  </a:lnTo>
                  <a:lnTo>
                    <a:pt x="2272411" y="42849"/>
                  </a:lnTo>
                  <a:lnTo>
                    <a:pt x="2273944" y="41325"/>
                  </a:lnTo>
                  <a:lnTo>
                    <a:pt x="2218563" y="41325"/>
                  </a:lnTo>
                  <a:lnTo>
                    <a:pt x="2217892" y="41262"/>
                  </a:lnTo>
                  <a:close/>
                </a:path>
                <a:path w="2280284" h="61595">
                  <a:moveTo>
                    <a:pt x="1717041" y="41198"/>
                  </a:moveTo>
                  <a:lnTo>
                    <a:pt x="842391" y="41198"/>
                  </a:lnTo>
                  <a:lnTo>
                    <a:pt x="841566" y="41313"/>
                  </a:lnTo>
                  <a:lnTo>
                    <a:pt x="1248029" y="41313"/>
                  </a:lnTo>
                  <a:lnTo>
                    <a:pt x="1274699" y="41795"/>
                  </a:lnTo>
                  <a:lnTo>
                    <a:pt x="1354436" y="41795"/>
                  </a:lnTo>
                  <a:lnTo>
                    <a:pt x="1353692" y="41706"/>
                  </a:lnTo>
                  <a:lnTo>
                    <a:pt x="1713599" y="41706"/>
                  </a:lnTo>
                  <a:lnTo>
                    <a:pt x="1717041" y="41198"/>
                  </a:lnTo>
                  <a:close/>
                </a:path>
                <a:path w="2280284" h="61595">
                  <a:moveTo>
                    <a:pt x="1713599" y="41706"/>
                  </a:moveTo>
                  <a:lnTo>
                    <a:pt x="1353692" y="41706"/>
                  </a:lnTo>
                  <a:lnTo>
                    <a:pt x="1355216" y="41795"/>
                  </a:lnTo>
                  <a:lnTo>
                    <a:pt x="1712997" y="41795"/>
                  </a:lnTo>
                  <a:lnTo>
                    <a:pt x="1713599" y="41706"/>
                  </a:lnTo>
                  <a:close/>
                </a:path>
                <a:path w="2280284" h="61595">
                  <a:moveTo>
                    <a:pt x="2217039" y="41097"/>
                  </a:moveTo>
                  <a:lnTo>
                    <a:pt x="2217892" y="41262"/>
                  </a:lnTo>
                  <a:lnTo>
                    <a:pt x="2218563" y="41325"/>
                  </a:lnTo>
                  <a:lnTo>
                    <a:pt x="2217039" y="41097"/>
                  </a:lnTo>
                  <a:close/>
                </a:path>
                <a:path w="2280284" h="61595">
                  <a:moveTo>
                    <a:pt x="2274174" y="41097"/>
                  </a:moveTo>
                  <a:lnTo>
                    <a:pt x="2217039" y="41097"/>
                  </a:lnTo>
                  <a:lnTo>
                    <a:pt x="2218563" y="41325"/>
                  </a:lnTo>
                  <a:lnTo>
                    <a:pt x="2273944" y="41325"/>
                  </a:lnTo>
                  <a:lnTo>
                    <a:pt x="2274174" y="41097"/>
                  </a:lnTo>
                  <a:close/>
                </a:path>
                <a:path w="2280284" h="61595">
                  <a:moveTo>
                    <a:pt x="842391" y="41198"/>
                  </a:moveTo>
                  <a:lnTo>
                    <a:pt x="840740" y="41313"/>
                  </a:lnTo>
                  <a:lnTo>
                    <a:pt x="841566" y="41313"/>
                  </a:lnTo>
                  <a:lnTo>
                    <a:pt x="842391" y="41198"/>
                  </a:lnTo>
                  <a:close/>
                </a:path>
                <a:path w="2280284" h="61595">
                  <a:moveTo>
                    <a:pt x="2200148" y="39077"/>
                  </a:moveTo>
                  <a:lnTo>
                    <a:pt x="2211069" y="40614"/>
                  </a:lnTo>
                  <a:lnTo>
                    <a:pt x="2217892" y="41262"/>
                  </a:lnTo>
                  <a:lnTo>
                    <a:pt x="2217039" y="41097"/>
                  </a:lnTo>
                  <a:lnTo>
                    <a:pt x="2274174" y="41097"/>
                  </a:lnTo>
                  <a:lnTo>
                    <a:pt x="2276028" y="39255"/>
                  </a:lnTo>
                  <a:lnTo>
                    <a:pt x="2202688" y="39255"/>
                  </a:lnTo>
                  <a:lnTo>
                    <a:pt x="2200148" y="39077"/>
                  </a:lnTo>
                  <a:close/>
                </a:path>
                <a:path w="2280284" h="61595">
                  <a:moveTo>
                    <a:pt x="2177184" y="37049"/>
                  </a:moveTo>
                  <a:lnTo>
                    <a:pt x="2188972" y="39014"/>
                  </a:lnTo>
                  <a:lnTo>
                    <a:pt x="2191892" y="39255"/>
                  </a:lnTo>
                  <a:lnTo>
                    <a:pt x="2201411" y="39255"/>
                  </a:lnTo>
                  <a:lnTo>
                    <a:pt x="2200148" y="39077"/>
                  </a:lnTo>
                  <a:lnTo>
                    <a:pt x="2276207" y="39077"/>
                  </a:lnTo>
                  <a:lnTo>
                    <a:pt x="2278214" y="37083"/>
                  </a:lnTo>
                  <a:lnTo>
                    <a:pt x="2178431" y="37083"/>
                  </a:lnTo>
                  <a:lnTo>
                    <a:pt x="2177184" y="37049"/>
                  </a:lnTo>
                  <a:close/>
                </a:path>
                <a:path w="2280284" h="61595">
                  <a:moveTo>
                    <a:pt x="2276207" y="39077"/>
                  </a:moveTo>
                  <a:lnTo>
                    <a:pt x="2200148" y="39077"/>
                  </a:lnTo>
                  <a:lnTo>
                    <a:pt x="2202688" y="39255"/>
                  </a:lnTo>
                  <a:lnTo>
                    <a:pt x="2276028" y="39255"/>
                  </a:lnTo>
                  <a:lnTo>
                    <a:pt x="2276207" y="39077"/>
                  </a:lnTo>
                  <a:close/>
                </a:path>
                <a:path w="2280284" h="61595">
                  <a:moveTo>
                    <a:pt x="1743202" y="37337"/>
                  </a:moveTo>
                  <a:lnTo>
                    <a:pt x="1741169" y="37503"/>
                  </a:lnTo>
                  <a:lnTo>
                    <a:pt x="1742249" y="37478"/>
                  </a:lnTo>
                  <a:lnTo>
                    <a:pt x="1743202" y="37337"/>
                  </a:lnTo>
                  <a:close/>
                </a:path>
                <a:path w="2280284" h="61595">
                  <a:moveTo>
                    <a:pt x="1742249" y="37478"/>
                  </a:moveTo>
                  <a:lnTo>
                    <a:pt x="1741169" y="37503"/>
                  </a:lnTo>
                  <a:lnTo>
                    <a:pt x="1742083" y="37503"/>
                  </a:lnTo>
                  <a:lnTo>
                    <a:pt x="1742249" y="37478"/>
                  </a:lnTo>
                  <a:close/>
                </a:path>
                <a:path w="2280284" h="61595">
                  <a:moveTo>
                    <a:pt x="1748422" y="37337"/>
                  </a:moveTo>
                  <a:lnTo>
                    <a:pt x="1743202" y="37337"/>
                  </a:lnTo>
                  <a:lnTo>
                    <a:pt x="1742249" y="37478"/>
                  </a:lnTo>
                  <a:lnTo>
                    <a:pt x="1748422" y="37337"/>
                  </a:lnTo>
                  <a:close/>
                </a:path>
                <a:path w="2280284" h="61595">
                  <a:moveTo>
                    <a:pt x="2176017" y="36855"/>
                  </a:moveTo>
                  <a:lnTo>
                    <a:pt x="2177184" y="37049"/>
                  </a:lnTo>
                  <a:lnTo>
                    <a:pt x="2178431" y="37083"/>
                  </a:lnTo>
                  <a:lnTo>
                    <a:pt x="2176017" y="36855"/>
                  </a:lnTo>
                  <a:close/>
                </a:path>
                <a:path w="2280284" h="61595">
                  <a:moveTo>
                    <a:pt x="2278444" y="36855"/>
                  </a:moveTo>
                  <a:lnTo>
                    <a:pt x="2176017" y="36855"/>
                  </a:lnTo>
                  <a:lnTo>
                    <a:pt x="2178431" y="37083"/>
                  </a:lnTo>
                  <a:lnTo>
                    <a:pt x="2278214" y="37083"/>
                  </a:lnTo>
                  <a:lnTo>
                    <a:pt x="2278444" y="36855"/>
                  </a:lnTo>
                  <a:close/>
                </a:path>
                <a:path w="2280284" h="61595">
                  <a:moveTo>
                    <a:pt x="2148078" y="34823"/>
                  </a:moveTo>
                  <a:lnTo>
                    <a:pt x="2163953" y="36614"/>
                  </a:lnTo>
                  <a:lnTo>
                    <a:pt x="2165477" y="36728"/>
                  </a:lnTo>
                  <a:lnTo>
                    <a:pt x="2177184" y="37049"/>
                  </a:lnTo>
                  <a:lnTo>
                    <a:pt x="2176017" y="36855"/>
                  </a:lnTo>
                  <a:lnTo>
                    <a:pt x="2278444" y="36855"/>
                  </a:lnTo>
                  <a:lnTo>
                    <a:pt x="2280285" y="35026"/>
                  </a:lnTo>
                  <a:lnTo>
                    <a:pt x="2150110" y="34924"/>
                  </a:lnTo>
                  <a:lnTo>
                    <a:pt x="2148078" y="34823"/>
                  </a:lnTo>
                  <a:close/>
                </a:path>
                <a:path w="2280284" h="61595">
                  <a:moveTo>
                    <a:pt x="2280285" y="34264"/>
                  </a:moveTo>
                  <a:lnTo>
                    <a:pt x="1941957" y="34264"/>
                  </a:lnTo>
                  <a:lnTo>
                    <a:pt x="1960626" y="34747"/>
                  </a:lnTo>
                  <a:lnTo>
                    <a:pt x="1974596" y="34747"/>
                  </a:lnTo>
                  <a:lnTo>
                    <a:pt x="1990343" y="34924"/>
                  </a:lnTo>
                  <a:lnTo>
                    <a:pt x="2148978" y="34924"/>
                  </a:lnTo>
                  <a:lnTo>
                    <a:pt x="2148078" y="34823"/>
                  </a:lnTo>
                  <a:lnTo>
                    <a:pt x="2280285" y="34823"/>
                  </a:lnTo>
                  <a:lnTo>
                    <a:pt x="2280285" y="34264"/>
                  </a:lnTo>
                  <a:close/>
                </a:path>
                <a:path w="2280284" h="61595">
                  <a:moveTo>
                    <a:pt x="2280285" y="34823"/>
                  </a:moveTo>
                  <a:lnTo>
                    <a:pt x="2148078" y="34823"/>
                  </a:lnTo>
                  <a:lnTo>
                    <a:pt x="2150110" y="34924"/>
                  </a:lnTo>
                  <a:lnTo>
                    <a:pt x="2280285" y="34924"/>
                  </a:lnTo>
                  <a:close/>
                </a:path>
                <a:path w="2280284" h="61595">
                  <a:moveTo>
                    <a:pt x="1804797" y="34213"/>
                  </a:moveTo>
                  <a:lnTo>
                    <a:pt x="1803400" y="34277"/>
                  </a:lnTo>
                  <a:lnTo>
                    <a:pt x="1804008" y="34277"/>
                  </a:lnTo>
                  <a:lnTo>
                    <a:pt x="1804797" y="34213"/>
                  </a:lnTo>
                  <a:close/>
                </a:path>
                <a:path w="2280284" h="61595">
                  <a:moveTo>
                    <a:pt x="2280285" y="34213"/>
                  </a:moveTo>
                  <a:lnTo>
                    <a:pt x="1804797" y="34213"/>
                  </a:lnTo>
                  <a:lnTo>
                    <a:pt x="1804008" y="34277"/>
                  </a:lnTo>
                  <a:lnTo>
                    <a:pt x="1942338" y="34277"/>
                  </a:lnTo>
                  <a:lnTo>
                    <a:pt x="1941957" y="34264"/>
                  </a:lnTo>
                  <a:lnTo>
                    <a:pt x="2280285" y="34264"/>
                  </a:lnTo>
                  <a:close/>
                </a:path>
                <a:path w="2280284" h="61595">
                  <a:moveTo>
                    <a:pt x="692404" y="31903"/>
                  </a:moveTo>
                  <a:lnTo>
                    <a:pt x="692023" y="31915"/>
                  </a:lnTo>
                  <a:lnTo>
                    <a:pt x="692785" y="31915"/>
                  </a:lnTo>
                  <a:lnTo>
                    <a:pt x="692404" y="31903"/>
                  </a:lnTo>
                  <a:close/>
                </a:path>
                <a:path w="2280284" h="61595">
                  <a:moveTo>
                    <a:pt x="715584" y="31208"/>
                  </a:moveTo>
                  <a:lnTo>
                    <a:pt x="692404" y="31903"/>
                  </a:lnTo>
                  <a:lnTo>
                    <a:pt x="692785" y="31915"/>
                  </a:lnTo>
                  <a:lnTo>
                    <a:pt x="2280285" y="31915"/>
                  </a:lnTo>
                  <a:lnTo>
                    <a:pt x="2280285" y="31305"/>
                  </a:lnTo>
                  <a:lnTo>
                    <a:pt x="714883" y="31305"/>
                  </a:lnTo>
                  <a:lnTo>
                    <a:pt x="715584" y="31208"/>
                  </a:lnTo>
                  <a:close/>
                </a:path>
                <a:path w="2280284" h="61595">
                  <a:moveTo>
                    <a:pt x="287546" y="31838"/>
                  </a:moveTo>
                  <a:lnTo>
                    <a:pt x="287020" y="31838"/>
                  </a:lnTo>
                  <a:lnTo>
                    <a:pt x="288036" y="31876"/>
                  </a:lnTo>
                  <a:lnTo>
                    <a:pt x="287546" y="31838"/>
                  </a:lnTo>
                  <a:close/>
                </a:path>
                <a:path w="2280284" h="61595">
                  <a:moveTo>
                    <a:pt x="668274" y="31178"/>
                  </a:moveTo>
                  <a:lnTo>
                    <a:pt x="431927" y="31178"/>
                  </a:lnTo>
                  <a:lnTo>
                    <a:pt x="382016" y="31838"/>
                  </a:lnTo>
                  <a:lnTo>
                    <a:pt x="287546" y="31838"/>
                  </a:lnTo>
                  <a:lnTo>
                    <a:pt x="288036" y="31876"/>
                  </a:lnTo>
                  <a:lnTo>
                    <a:pt x="691517" y="31876"/>
                  </a:lnTo>
                  <a:lnTo>
                    <a:pt x="668274" y="31178"/>
                  </a:lnTo>
                  <a:close/>
                </a:path>
                <a:path w="2280284" h="61595">
                  <a:moveTo>
                    <a:pt x="716153" y="31191"/>
                  </a:moveTo>
                  <a:lnTo>
                    <a:pt x="715584" y="31208"/>
                  </a:lnTo>
                  <a:lnTo>
                    <a:pt x="714883" y="31305"/>
                  </a:lnTo>
                  <a:lnTo>
                    <a:pt x="716153" y="31191"/>
                  </a:lnTo>
                  <a:close/>
                </a:path>
                <a:path w="2280284" h="61595">
                  <a:moveTo>
                    <a:pt x="2280285" y="31191"/>
                  </a:moveTo>
                  <a:lnTo>
                    <a:pt x="716153" y="31191"/>
                  </a:lnTo>
                  <a:lnTo>
                    <a:pt x="714883" y="31305"/>
                  </a:lnTo>
                  <a:lnTo>
                    <a:pt x="2280285" y="31305"/>
                  </a:lnTo>
                  <a:close/>
                </a:path>
                <a:path w="2280284" h="61595">
                  <a:moveTo>
                    <a:pt x="2280285" y="28066"/>
                  </a:moveTo>
                  <a:lnTo>
                    <a:pt x="738159" y="28079"/>
                  </a:lnTo>
                  <a:lnTo>
                    <a:pt x="715584" y="31208"/>
                  </a:lnTo>
                  <a:lnTo>
                    <a:pt x="716153" y="31191"/>
                  </a:lnTo>
                  <a:lnTo>
                    <a:pt x="2280285" y="31191"/>
                  </a:lnTo>
                  <a:lnTo>
                    <a:pt x="2280285" y="28066"/>
                  </a:lnTo>
                  <a:close/>
                </a:path>
                <a:path w="2280284" h="61595">
                  <a:moveTo>
                    <a:pt x="262329" y="29876"/>
                  </a:moveTo>
                  <a:lnTo>
                    <a:pt x="262636" y="29908"/>
                  </a:lnTo>
                  <a:lnTo>
                    <a:pt x="262329" y="29876"/>
                  </a:lnTo>
                  <a:close/>
                </a:path>
                <a:path w="2280284" h="61595">
                  <a:moveTo>
                    <a:pt x="262274" y="29870"/>
                  </a:moveTo>
                  <a:close/>
                </a:path>
                <a:path w="2280284" h="61595">
                  <a:moveTo>
                    <a:pt x="792548" y="23416"/>
                  </a:moveTo>
                  <a:lnTo>
                    <a:pt x="761365" y="24714"/>
                  </a:lnTo>
                  <a:lnTo>
                    <a:pt x="760095" y="24841"/>
                  </a:lnTo>
                  <a:lnTo>
                    <a:pt x="738124" y="28079"/>
                  </a:lnTo>
                  <a:lnTo>
                    <a:pt x="2280285" y="28066"/>
                  </a:lnTo>
                  <a:lnTo>
                    <a:pt x="2280285" y="23520"/>
                  </a:lnTo>
                  <a:lnTo>
                    <a:pt x="791845" y="23520"/>
                  </a:lnTo>
                  <a:lnTo>
                    <a:pt x="792548" y="23416"/>
                  </a:lnTo>
                  <a:close/>
                </a:path>
                <a:path w="2280284" h="61595">
                  <a:moveTo>
                    <a:pt x="793115" y="23393"/>
                  </a:moveTo>
                  <a:lnTo>
                    <a:pt x="792548" y="23416"/>
                  </a:lnTo>
                  <a:lnTo>
                    <a:pt x="791845" y="23520"/>
                  </a:lnTo>
                  <a:lnTo>
                    <a:pt x="793115" y="23393"/>
                  </a:lnTo>
                  <a:close/>
                </a:path>
                <a:path w="2280284" h="61595">
                  <a:moveTo>
                    <a:pt x="2280285" y="23393"/>
                  </a:moveTo>
                  <a:lnTo>
                    <a:pt x="793115" y="23393"/>
                  </a:lnTo>
                  <a:lnTo>
                    <a:pt x="791845" y="23520"/>
                  </a:lnTo>
                  <a:lnTo>
                    <a:pt x="2280285" y="23520"/>
                  </a:lnTo>
                  <a:lnTo>
                    <a:pt x="2280285" y="23393"/>
                  </a:lnTo>
                  <a:close/>
                </a:path>
                <a:path w="2280284" h="61595">
                  <a:moveTo>
                    <a:pt x="1354436" y="16179"/>
                  </a:moveTo>
                  <a:lnTo>
                    <a:pt x="1274699" y="16179"/>
                  </a:lnTo>
                  <a:lnTo>
                    <a:pt x="1248029" y="16662"/>
                  </a:lnTo>
                  <a:lnTo>
                    <a:pt x="840740" y="16662"/>
                  </a:lnTo>
                  <a:lnTo>
                    <a:pt x="839088" y="16776"/>
                  </a:lnTo>
                  <a:lnTo>
                    <a:pt x="792548" y="23416"/>
                  </a:lnTo>
                  <a:lnTo>
                    <a:pt x="793115" y="23393"/>
                  </a:lnTo>
                  <a:lnTo>
                    <a:pt x="2280285" y="23393"/>
                  </a:lnTo>
                  <a:lnTo>
                    <a:pt x="2280285" y="16268"/>
                  </a:lnTo>
                  <a:lnTo>
                    <a:pt x="1353692" y="16268"/>
                  </a:lnTo>
                  <a:lnTo>
                    <a:pt x="1354436" y="16179"/>
                  </a:lnTo>
                  <a:close/>
                </a:path>
                <a:path w="2280284" h="61595">
                  <a:moveTo>
                    <a:pt x="1599946" y="12395"/>
                  </a:moveTo>
                  <a:lnTo>
                    <a:pt x="1540890" y="12395"/>
                  </a:lnTo>
                  <a:lnTo>
                    <a:pt x="1495552" y="12585"/>
                  </a:lnTo>
                  <a:lnTo>
                    <a:pt x="1385442" y="12585"/>
                  </a:lnTo>
                  <a:lnTo>
                    <a:pt x="1383538" y="12699"/>
                  </a:lnTo>
                  <a:lnTo>
                    <a:pt x="1353692" y="16268"/>
                  </a:lnTo>
                  <a:lnTo>
                    <a:pt x="1355216" y="16179"/>
                  </a:lnTo>
                  <a:lnTo>
                    <a:pt x="2280285" y="16179"/>
                  </a:lnTo>
                  <a:lnTo>
                    <a:pt x="2280285" y="15747"/>
                  </a:lnTo>
                  <a:lnTo>
                    <a:pt x="2277281" y="12763"/>
                  </a:lnTo>
                  <a:lnTo>
                    <a:pt x="1616964" y="12763"/>
                  </a:lnTo>
                  <a:lnTo>
                    <a:pt x="1617287" y="12756"/>
                  </a:lnTo>
                  <a:lnTo>
                    <a:pt x="1599946" y="12395"/>
                  </a:lnTo>
                  <a:close/>
                </a:path>
                <a:path w="2280284" h="61595">
                  <a:moveTo>
                    <a:pt x="2280285" y="16179"/>
                  </a:moveTo>
                  <a:lnTo>
                    <a:pt x="1355216" y="16179"/>
                  </a:lnTo>
                  <a:lnTo>
                    <a:pt x="1353692" y="16268"/>
                  </a:lnTo>
                  <a:lnTo>
                    <a:pt x="2280285" y="16268"/>
                  </a:lnTo>
                  <a:close/>
                </a:path>
                <a:path w="2280284" h="61595">
                  <a:moveTo>
                    <a:pt x="1617287" y="12756"/>
                  </a:moveTo>
                  <a:lnTo>
                    <a:pt x="1616964" y="12763"/>
                  </a:lnTo>
                  <a:lnTo>
                    <a:pt x="1617599" y="12763"/>
                  </a:lnTo>
                  <a:lnTo>
                    <a:pt x="1617287" y="12756"/>
                  </a:lnTo>
                  <a:close/>
                </a:path>
                <a:path w="2280284" h="61595">
                  <a:moveTo>
                    <a:pt x="1635185" y="12396"/>
                  </a:moveTo>
                  <a:lnTo>
                    <a:pt x="1617287" y="12756"/>
                  </a:lnTo>
                  <a:lnTo>
                    <a:pt x="1617599" y="12763"/>
                  </a:lnTo>
                  <a:lnTo>
                    <a:pt x="2277281" y="12763"/>
                  </a:lnTo>
                  <a:lnTo>
                    <a:pt x="2276935" y="12420"/>
                  </a:lnTo>
                  <a:lnTo>
                    <a:pt x="1634743" y="12420"/>
                  </a:lnTo>
                  <a:lnTo>
                    <a:pt x="1635185" y="12396"/>
                  </a:lnTo>
                  <a:close/>
                </a:path>
                <a:path w="2280284" h="61595">
                  <a:moveTo>
                    <a:pt x="2276910" y="12395"/>
                  </a:moveTo>
                  <a:lnTo>
                    <a:pt x="1635225" y="12396"/>
                  </a:lnTo>
                  <a:lnTo>
                    <a:pt x="1634743" y="12420"/>
                  </a:lnTo>
                  <a:lnTo>
                    <a:pt x="2276935" y="12420"/>
                  </a:lnTo>
                  <a:close/>
                </a:path>
                <a:path w="2280284" h="61595">
                  <a:moveTo>
                    <a:pt x="1654382" y="11350"/>
                  </a:moveTo>
                  <a:lnTo>
                    <a:pt x="1635185" y="12396"/>
                  </a:lnTo>
                  <a:lnTo>
                    <a:pt x="2276910" y="12395"/>
                  </a:lnTo>
                  <a:lnTo>
                    <a:pt x="2275887" y="11379"/>
                  </a:lnTo>
                  <a:lnTo>
                    <a:pt x="1654048" y="11379"/>
                  </a:lnTo>
                  <a:lnTo>
                    <a:pt x="1654382" y="11350"/>
                  </a:lnTo>
                  <a:close/>
                </a:path>
                <a:path w="2280284" h="61595">
                  <a:moveTo>
                    <a:pt x="2275849" y="11341"/>
                  </a:moveTo>
                  <a:lnTo>
                    <a:pt x="1654430" y="11350"/>
                  </a:lnTo>
                  <a:lnTo>
                    <a:pt x="1654048" y="11379"/>
                  </a:lnTo>
                  <a:lnTo>
                    <a:pt x="2275887" y="11379"/>
                  </a:lnTo>
                  <a:close/>
                </a:path>
                <a:path w="2280284" h="61595">
                  <a:moveTo>
                    <a:pt x="1705138" y="8963"/>
                  </a:moveTo>
                  <a:lnTo>
                    <a:pt x="1674494" y="9664"/>
                  </a:lnTo>
                  <a:lnTo>
                    <a:pt x="1673479" y="9715"/>
                  </a:lnTo>
                  <a:lnTo>
                    <a:pt x="1654382" y="11350"/>
                  </a:lnTo>
                  <a:lnTo>
                    <a:pt x="1654556" y="11341"/>
                  </a:lnTo>
                  <a:lnTo>
                    <a:pt x="2275849" y="11341"/>
                  </a:lnTo>
                  <a:lnTo>
                    <a:pt x="2273612" y="9118"/>
                  </a:lnTo>
                  <a:lnTo>
                    <a:pt x="1704086" y="9118"/>
                  </a:lnTo>
                  <a:lnTo>
                    <a:pt x="1705138" y="8963"/>
                  </a:lnTo>
                  <a:close/>
                </a:path>
                <a:path w="2280284" h="61595">
                  <a:moveTo>
                    <a:pt x="1706117" y="8940"/>
                  </a:moveTo>
                  <a:lnTo>
                    <a:pt x="1705138" y="8963"/>
                  </a:lnTo>
                  <a:lnTo>
                    <a:pt x="1704086" y="9118"/>
                  </a:lnTo>
                  <a:lnTo>
                    <a:pt x="1706117" y="8940"/>
                  </a:lnTo>
                  <a:close/>
                </a:path>
                <a:path w="2280284" h="61595">
                  <a:moveTo>
                    <a:pt x="2273433" y="8940"/>
                  </a:moveTo>
                  <a:lnTo>
                    <a:pt x="1706117" y="8940"/>
                  </a:lnTo>
                  <a:lnTo>
                    <a:pt x="1704086" y="9118"/>
                  </a:lnTo>
                  <a:lnTo>
                    <a:pt x="2273612" y="9118"/>
                  </a:lnTo>
                  <a:lnTo>
                    <a:pt x="2273433" y="8940"/>
                  </a:lnTo>
                  <a:close/>
                </a:path>
                <a:path w="2280284" h="61595">
                  <a:moveTo>
                    <a:pt x="1771286" y="3195"/>
                  </a:moveTo>
                  <a:lnTo>
                    <a:pt x="1740408" y="3898"/>
                  </a:lnTo>
                  <a:lnTo>
                    <a:pt x="1738249" y="4076"/>
                  </a:lnTo>
                  <a:lnTo>
                    <a:pt x="1705138" y="8963"/>
                  </a:lnTo>
                  <a:lnTo>
                    <a:pt x="1706117" y="8940"/>
                  </a:lnTo>
                  <a:lnTo>
                    <a:pt x="2273433" y="8940"/>
                  </a:lnTo>
                  <a:lnTo>
                    <a:pt x="2272717" y="8229"/>
                  </a:lnTo>
                  <a:lnTo>
                    <a:pt x="2231136" y="8229"/>
                  </a:lnTo>
                  <a:lnTo>
                    <a:pt x="2227834" y="7924"/>
                  </a:lnTo>
                  <a:lnTo>
                    <a:pt x="2229517" y="7924"/>
                  </a:lnTo>
                  <a:lnTo>
                    <a:pt x="2223516" y="6794"/>
                  </a:lnTo>
                  <a:lnTo>
                    <a:pt x="2221991" y="6565"/>
                  </a:lnTo>
                  <a:lnTo>
                    <a:pt x="2215441" y="5943"/>
                  </a:lnTo>
                  <a:lnTo>
                    <a:pt x="2215134" y="5943"/>
                  </a:lnTo>
                  <a:lnTo>
                    <a:pt x="2205541" y="4559"/>
                  </a:lnTo>
                  <a:lnTo>
                    <a:pt x="2194687" y="4559"/>
                  </a:lnTo>
                  <a:lnTo>
                    <a:pt x="2191892" y="4317"/>
                  </a:lnTo>
                  <a:lnTo>
                    <a:pt x="2193239" y="4317"/>
                  </a:lnTo>
                  <a:lnTo>
                    <a:pt x="2186762" y="3238"/>
                  </a:lnTo>
                  <a:lnTo>
                    <a:pt x="1770761" y="3238"/>
                  </a:lnTo>
                  <a:lnTo>
                    <a:pt x="1771286" y="3195"/>
                  </a:lnTo>
                  <a:close/>
                </a:path>
                <a:path w="2280284" h="61595">
                  <a:moveTo>
                    <a:pt x="2229517" y="7924"/>
                  </a:moveTo>
                  <a:lnTo>
                    <a:pt x="2227834" y="7924"/>
                  </a:lnTo>
                  <a:lnTo>
                    <a:pt x="2231136" y="8229"/>
                  </a:lnTo>
                  <a:lnTo>
                    <a:pt x="2229517" y="7924"/>
                  </a:lnTo>
                  <a:close/>
                </a:path>
                <a:path w="2280284" h="61595">
                  <a:moveTo>
                    <a:pt x="2272411" y="7924"/>
                  </a:moveTo>
                  <a:lnTo>
                    <a:pt x="2229517" y="7924"/>
                  </a:lnTo>
                  <a:lnTo>
                    <a:pt x="2231136" y="8229"/>
                  </a:lnTo>
                  <a:lnTo>
                    <a:pt x="2272717" y="8229"/>
                  </a:lnTo>
                  <a:lnTo>
                    <a:pt x="2272411" y="7924"/>
                  </a:lnTo>
                  <a:close/>
                </a:path>
                <a:path w="2280284" h="61595">
                  <a:moveTo>
                    <a:pt x="2214541" y="5858"/>
                  </a:moveTo>
                  <a:lnTo>
                    <a:pt x="2215134" y="5943"/>
                  </a:lnTo>
                  <a:lnTo>
                    <a:pt x="2215441" y="5943"/>
                  </a:lnTo>
                  <a:lnTo>
                    <a:pt x="2214541" y="5858"/>
                  </a:lnTo>
                  <a:close/>
                </a:path>
                <a:path w="2280284" h="61595">
                  <a:moveTo>
                    <a:pt x="2214429" y="5841"/>
                  </a:moveTo>
                  <a:close/>
                </a:path>
                <a:path w="2280284" h="61595">
                  <a:moveTo>
                    <a:pt x="2193239" y="4317"/>
                  </a:moveTo>
                  <a:lnTo>
                    <a:pt x="2191892" y="4317"/>
                  </a:lnTo>
                  <a:lnTo>
                    <a:pt x="2194687" y="4559"/>
                  </a:lnTo>
                  <a:lnTo>
                    <a:pt x="2193239" y="4317"/>
                  </a:lnTo>
                  <a:close/>
                </a:path>
                <a:path w="2280284" h="61595">
                  <a:moveTo>
                    <a:pt x="2202688" y="4317"/>
                  </a:moveTo>
                  <a:lnTo>
                    <a:pt x="2193239" y="4317"/>
                  </a:lnTo>
                  <a:lnTo>
                    <a:pt x="2194687" y="4559"/>
                  </a:lnTo>
                  <a:lnTo>
                    <a:pt x="2205541" y="4559"/>
                  </a:lnTo>
                  <a:lnTo>
                    <a:pt x="2205101" y="4495"/>
                  </a:lnTo>
                  <a:lnTo>
                    <a:pt x="2202688" y="4317"/>
                  </a:lnTo>
                  <a:close/>
                </a:path>
                <a:path w="2280284" h="61595">
                  <a:moveTo>
                    <a:pt x="2186457" y="3187"/>
                  </a:moveTo>
                  <a:lnTo>
                    <a:pt x="1771650" y="3187"/>
                  </a:lnTo>
                  <a:lnTo>
                    <a:pt x="1770761" y="3238"/>
                  </a:lnTo>
                  <a:lnTo>
                    <a:pt x="2186762" y="3238"/>
                  </a:lnTo>
                  <a:lnTo>
                    <a:pt x="2186457" y="3187"/>
                  </a:lnTo>
                  <a:close/>
                </a:path>
                <a:path w="2280284" h="61595">
                  <a:moveTo>
                    <a:pt x="2150110" y="0"/>
                  </a:moveTo>
                  <a:lnTo>
                    <a:pt x="1990343" y="0"/>
                  </a:lnTo>
                  <a:lnTo>
                    <a:pt x="1974596" y="190"/>
                  </a:lnTo>
                  <a:lnTo>
                    <a:pt x="1960626" y="190"/>
                  </a:lnTo>
                  <a:lnTo>
                    <a:pt x="1941957" y="660"/>
                  </a:lnTo>
                  <a:lnTo>
                    <a:pt x="1803400" y="660"/>
                  </a:lnTo>
                  <a:lnTo>
                    <a:pt x="1802003" y="711"/>
                  </a:lnTo>
                  <a:lnTo>
                    <a:pt x="1771286" y="3195"/>
                  </a:lnTo>
                  <a:lnTo>
                    <a:pt x="1771650" y="3187"/>
                  </a:lnTo>
                  <a:lnTo>
                    <a:pt x="2186457" y="3187"/>
                  </a:lnTo>
                  <a:lnTo>
                    <a:pt x="2181733" y="2400"/>
                  </a:lnTo>
                  <a:lnTo>
                    <a:pt x="2179319" y="2171"/>
                  </a:lnTo>
                  <a:lnTo>
                    <a:pt x="2170067" y="1917"/>
                  </a:lnTo>
                  <a:lnTo>
                    <a:pt x="2167890" y="1917"/>
                  </a:lnTo>
                  <a:lnTo>
                    <a:pt x="2166366" y="1816"/>
                  </a:lnTo>
                  <a:lnTo>
                    <a:pt x="2166995" y="1816"/>
                  </a:lnTo>
                  <a:lnTo>
                    <a:pt x="2152015" y="114"/>
                  </a:lnTo>
                  <a:lnTo>
                    <a:pt x="2150110" y="0"/>
                  </a:lnTo>
                  <a:close/>
                </a:path>
                <a:path w="2280284" h="61595">
                  <a:moveTo>
                    <a:pt x="2166366" y="1816"/>
                  </a:moveTo>
                  <a:lnTo>
                    <a:pt x="2167890" y="1917"/>
                  </a:lnTo>
                  <a:lnTo>
                    <a:pt x="2167196" y="1838"/>
                  </a:lnTo>
                  <a:lnTo>
                    <a:pt x="2166366" y="1816"/>
                  </a:lnTo>
                  <a:close/>
                </a:path>
                <a:path w="2280284" h="61595">
                  <a:moveTo>
                    <a:pt x="2167196" y="1838"/>
                  </a:moveTo>
                  <a:lnTo>
                    <a:pt x="2167890" y="1917"/>
                  </a:lnTo>
                  <a:lnTo>
                    <a:pt x="2170067" y="1917"/>
                  </a:lnTo>
                  <a:lnTo>
                    <a:pt x="2167196" y="1838"/>
                  </a:lnTo>
                  <a:close/>
                </a:path>
                <a:path w="2280284" h="61595">
                  <a:moveTo>
                    <a:pt x="2166995" y="1816"/>
                  </a:moveTo>
                  <a:lnTo>
                    <a:pt x="2166366" y="1816"/>
                  </a:lnTo>
                  <a:lnTo>
                    <a:pt x="2167196" y="1838"/>
                  </a:lnTo>
                  <a:lnTo>
                    <a:pt x="2166995" y="181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2754" y="3859276"/>
              <a:ext cx="2823489" cy="69837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340228" y="4309249"/>
              <a:ext cx="1111250" cy="40005"/>
            </a:xfrm>
            <a:custGeom>
              <a:avLst/>
              <a:gdLst/>
              <a:ahLst/>
              <a:cxnLst/>
              <a:rect l="l" t="t" r="r" b="b"/>
              <a:pathLst>
                <a:path w="1111250" h="40004">
                  <a:moveTo>
                    <a:pt x="680237" y="5041"/>
                  </a:moveTo>
                  <a:lnTo>
                    <a:pt x="7746" y="5041"/>
                  </a:lnTo>
                  <a:lnTo>
                    <a:pt x="0" y="12852"/>
                  </a:lnTo>
                  <a:lnTo>
                    <a:pt x="0" y="32143"/>
                  </a:lnTo>
                  <a:lnTo>
                    <a:pt x="7746" y="39966"/>
                  </a:lnTo>
                  <a:lnTo>
                    <a:pt x="681227" y="39966"/>
                  </a:lnTo>
                  <a:lnTo>
                    <a:pt x="683132" y="39852"/>
                  </a:lnTo>
                  <a:lnTo>
                    <a:pt x="701763" y="37782"/>
                  </a:lnTo>
                  <a:lnTo>
                    <a:pt x="701420" y="37782"/>
                  </a:lnTo>
                  <a:lnTo>
                    <a:pt x="702563" y="37693"/>
                  </a:lnTo>
                  <a:lnTo>
                    <a:pt x="703500" y="37693"/>
                  </a:lnTo>
                  <a:lnTo>
                    <a:pt x="718057" y="37071"/>
                  </a:lnTo>
                  <a:lnTo>
                    <a:pt x="719201" y="36969"/>
                  </a:lnTo>
                  <a:lnTo>
                    <a:pt x="737001" y="34924"/>
                  </a:lnTo>
                  <a:lnTo>
                    <a:pt x="735964" y="34924"/>
                  </a:lnTo>
                  <a:lnTo>
                    <a:pt x="737996" y="34810"/>
                  </a:lnTo>
                  <a:lnTo>
                    <a:pt x="1103616" y="34810"/>
                  </a:lnTo>
                  <a:lnTo>
                    <a:pt x="1111249" y="27101"/>
                  </a:lnTo>
                  <a:lnTo>
                    <a:pt x="1111249" y="7823"/>
                  </a:lnTo>
                  <a:lnTo>
                    <a:pt x="1108596" y="5143"/>
                  </a:lnTo>
                  <a:lnTo>
                    <a:pt x="679322" y="5143"/>
                  </a:lnTo>
                  <a:lnTo>
                    <a:pt x="680237" y="5041"/>
                  </a:lnTo>
                  <a:close/>
                </a:path>
                <a:path w="1111250" h="40004">
                  <a:moveTo>
                    <a:pt x="702563" y="37693"/>
                  </a:moveTo>
                  <a:lnTo>
                    <a:pt x="701420" y="37782"/>
                  </a:lnTo>
                  <a:lnTo>
                    <a:pt x="701978" y="37758"/>
                  </a:lnTo>
                  <a:lnTo>
                    <a:pt x="702563" y="37693"/>
                  </a:lnTo>
                  <a:close/>
                </a:path>
                <a:path w="1111250" h="40004">
                  <a:moveTo>
                    <a:pt x="701978" y="37758"/>
                  </a:moveTo>
                  <a:lnTo>
                    <a:pt x="701420" y="37782"/>
                  </a:lnTo>
                  <a:lnTo>
                    <a:pt x="701763" y="37782"/>
                  </a:lnTo>
                  <a:lnTo>
                    <a:pt x="701978" y="37758"/>
                  </a:lnTo>
                  <a:close/>
                </a:path>
                <a:path w="1111250" h="40004">
                  <a:moveTo>
                    <a:pt x="703500" y="37693"/>
                  </a:moveTo>
                  <a:lnTo>
                    <a:pt x="702563" y="37693"/>
                  </a:lnTo>
                  <a:lnTo>
                    <a:pt x="701978" y="37758"/>
                  </a:lnTo>
                  <a:lnTo>
                    <a:pt x="703500" y="37693"/>
                  </a:lnTo>
                  <a:close/>
                </a:path>
                <a:path w="1111250" h="40004">
                  <a:moveTo>
                    <a:pt x="737996" y="34810"/>
                  </a:moveTo>
                  <a:lnTo>
                    <a:pt x="735964" y="34924"/>
                  </a:lnTo>
                  <a:lnTo>
                    <a:pt x="737001" y="34924"/>
                  </a:lnTo>
                  <a:lnTo>
                    <a:pt x="737996" y="34810"/>
                  </a:lnTo>
                  <a:close/>
                </a:path>
                <a:path w="1111250" h="40004">
                  <a:moveTo>
                    <a:pt x="1103616" y="34810"/>
                  </a:moveTo>
                  <a:lnTo>
                    <a:pt x="737996" y="34810"/>
                  </a:lnTo>
                  <a:lnTo>
                    <a:pt x="737001" y="34924"/>
                  </a:lnTo>
                  <a:lnTo>
                    <a:pt x="1103503" y="34924"/>
                  </a:lnTo>
                  <a:close/>
                </a:path>
                <a:path w="1111250" h="40004">
                  <a:moveTo>
                    <a:pt x="715906" y="2199"/>
                  </a:moveTo>
                  <a:lnTo>
                    <a:pt x="699896" y="2895"/>
                  </a:lnTo>
                  <a:lnTo>
                    <a:pt x="698753" y="2984"/>
                  </a:lnTo>
                  <a:lnTo>
                    <a:pt x="679322" y="5143"/>
                  </a:lnTo>
                  <a:lnTo>
                    <a:pt x="681227" y="5041"/>
                  </a:lnTo>
                  <a:lnTo>
                    <a:pt x="1108495" y="5041"/>
                  </a:lnTo>
                  <a:lnTo>
                    <a:pt x="1105754" y="2273"/>
                  </a:lnTo>
                  <a:lnTo>
                    <a:pt x="715263" y="2273"/>
                  </a:lnTo>
                  <a:lnTo>
                    <a:pt x="715906" y="2199"/>
                  </a:lnTo>
                  <a:close/>
                </a:path>
                <a:path w="1111250" h="40004">
                  <a:moveTo>
                    <a:pt x="1108495" y="5041"/>
                  </a:moveTo>
                  <a:lnTo>
                    <a:pt x="681227" y="5041"/>
                  </a:lnTo>
                  <a:lnTo>
                    <a:pt x="679322" y="5143"/>
                  </a:lnTo>
                  <a:lnTo>
                    <a:pt x="1108596" y="5143"/>
                  </a:lnTo>
                  <a:close/>
                </a:path>
                <a:path w="1111250" h="40004">
                  <a:moveTo>
                    <a:pt x="716533" y="2171"/>
                  </a:moveTo>
                  <a:lnTo>
                    <a:pt x="715906" y="2199"/>
                  </a:lnTo>
                  <a:lnTo>
                    <a:pt x="715263" y="2273"/>
                  </a:lnTo>
                  <a:lnTo>
                    <a:pt x="716533" y="2171"/>
                  </a:lnTo>
                  <a:close/>
                </a:path>
                <a:path w="1111250" h="40004">
                  <a:moveTo>
                    <a:pt x="1105653" y="2171"/>
                  </a:moveTo>
                  <a:lnTo>
                    <a:pt x="716533" y="2171"/>
                  </a:lnTo>
                  <a:lnTo>
                    <a:pt x="715263" y="2273"/>
                  </a:lnTo>
                  <a:lnTo>
                    <a:pt x="1105754" y="2273"/>
                  </a:lnTo>
                  <a:close/>
                </a:path>
                <a:path w="1111250" h="40004">
                  <a:moveTo>
                    <a:pt x="1103503" y="0"/>
                  </a:moveTo>
                  <a:lnTo>
                    <a:pt x="735964" y="0"/>
                  </a:lnTo>
                  <a:lnTo>
                    <a:pt x="733932" y="114"/>
                  </a:lnTo>
                  <a:lnTo>
                    <a:pt x="715906" y="2199"/>
                  </a:lnTo>
                  <a:lnTo>
                    <a:pt x="716533" y="2171"/>
                  </a:lnTo>
                  <a:lnTo>
                    <a:pt x="1105653" y="2171"/>
                  </a:lnTo>
                  <a:lnTo>
                    <a:pt x="110350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538475" y="1185862"/>
              <a:ext cx="4076700" cy="3314700"/>
            </a:xfrm>
            <a:custGeom>
              <a:avLst/>
              <a:gdLst/>
              <a:ahLst/>
              <a:cxnLst/>
              <a:rect l="l" t="t" r="r" b="b"/>
              <a:pathLst>
                <a:path w="4076700" h="3314700">
                  <a:moveTo>
                    <a:pt x="4076700" y="0"/>
                  </a:moveTo>
                  <a:lnTo>
                    <a:pt x="0" y="0"/>
                  </a:lnTo>
                  <a:lnTo>
                    <a:pt x="0" y="3314700"/>
                  </a:lnTo>
                  <a:lnTo>
                    <a:pt x="4076700" y="3314700"/>
                  </a:lnTo>
                  <a:lnTo>
                    <a:pt x="4076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2538475" y="1185862"/>
              <a:ext cx="4076700" cy="3314700"/>
            </a:xfrm>
            <a:custGeom>
              <a:avLst/>
              <a:gdLst/>
              <a:ahLst/>
              <a:cxnLst/>
              <a:rect l="l" t="t" r="r" b="b"/>
              <a:pathLst>
                <a:path w="4076700" h="3314700">
                  <a:moveTo>
                    <a:pt x="0" y="3314700"/>
                  </a:moveTo>
                  <a:lnTo>
                    <a:pt x="4076700" y="3314700"/>
                  </a:lnTo>
                  <a:lnTo>
                    <a:pt x="4076700" y="0"/>
                  </a:lnTo>
                  <a:lnTo>
                    <a:pt x="0" y="0"/>
                  </a:lnTo>
                  <a:lnTo>
                    <a:pt x="0" y="33147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3357245" y="3855084"/>
            <a:ext cx="11303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50">
                <a:latin typeface="Cambria Math"/>
                <a:cs typeface="Cambria Math"/>
              </a:rPr>
              <a:t>𝐽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3433826" y="3960495"/>
            <a:ext cx="470534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0">
                <a:latin typeface="Cambria Math"/>
                <a:cs typeface="Cambria Math"/>
              </a:rPr>
              <a:t>𝑡𝑟𝑎𝑖𝑛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3910584" y="3909580"/>
            <a:ext cx="541020" cy="220979"/>
          </a:xfrm>
          <a:custGeom>
            <a:avLst/>
            <a:gdLst/>
            <a:ahLst/>
            <a:cxnLst/>
            <a:rect l="l" t="t" r="r" b="b"/>
            <a:pathLst>
              <a:path w="541020" h="220979">
                <a:moveTo>
                  <a:pt x="70485" y="17703"/>
                </a:moveTo>
                <a:lnTo>
                  <a:pt x="67564" y="9118"/>
                </a:lnTo>
                <a:lnTo>
                  <a:pt x="52146" y="14668"/>
                </a:lnTo>
                <a:lnTo>
                  <a:pt x="38671" y="22694"/>
                </a:lnTo>
                <a:lnTo>
                  <a:pt x="9804" y="61226"/>
                </a:lnTo>
                <a:lnTo>
                  <a:pt x="0" y="115036"/>
                </a:lnTo>
                <a:lnTo>
                  <a:pt x="1092" y="134505"/>
                </a:lnTo>
                <a:lnTo>
                  <a:pt x="17399" y="183857"/>
                </a:lnTo>
                <a:lnTo>
                  <a:pt x="52133" y="215328"/>
                </a:lnTo>
                <a:lnTo>
                  <a:pt x="67564" y="220853"/>
                </a:lnTo>
                <a:lnTo>
                  <a:pt x="70231" y="212267"/>
                </a:lnTo>
                <a:lnTo>
                  <a:pt x="58127" y="206933"/>
                </a:lnTo>
                <a:lnTo>
                  <a:pt x="47713" y="199491"/>
                </a:lnTo>
                <a:lnTo>
                  <a:pt x="26365" y="164807"/>
                </a:lnTo>
                <a:lnTo>
                  <a:pt x="19304" y="113931"/>
                </a:lnTo>
                <a:lnTo>
                  <a:pt x="20078" y="95872"/>
                </a:lnTo>
                <a:lnTo>
                  <a:pt x="31877" y="51244"/>
                </a:lnTo>
                <a:lnTo>
                  <a:pt x="58280" y="23037"/>
                </a:lnTo>
                <a:lnTo>
                  <a:pt x="70485" y="17703"/>
                </a:lnTo>
                <a:close/>
              </a:path>
              <a:path w="541020" h="220979">
                <a:moveTo>
                  <a:pt x="254508" y="24218"/>
                </a:moveTo>
                <a:lnTo>
                  <a:pt x="226568" y="0"/>
                </a:lnTo>
                <a:lnTo>
                  <a:pt x="220599" y="6692"/>
                </a:lnTo>
                <a:lnTo>
                  <a:pt x="238506" y="22212"/>
                </a:lnTo>
                <a:lnTo>
                  <a:pt x="75184" y="22212"/>
                </a:lnTo>
                <a:lnTo>
                  <a:pt x="75184" y="32702"/>
                </a:lnTo>
                <a:lnTo>
                  <a:pt x="238506" y="32702"/>
                </a:lnTo>
                <a:lnTo>
                  <a:pt x="220599" y="48221"/>
                </a:lnTo>
                <a:lnTo>
                  <a:pt x="226568" y="54914"/>
                </a:lnTo>
                <a:lnTo>
                  <a:pt x="254508" y="30695"/>
                </a:lnTo>
                <a:lnTo>
                  <a:pt x="254508" y="24218"/>
                </a:lnTo>
                <a:close/>
              </a:path>
              <a:path w="541020" h="220979">
                <a:moveTo>
                  <a:pt x="540512" y="115036"/>
                </a:moveTo>
                <a:lnTo>
                  <a:pt x="530644" y="61226"/>
                </a:lnTo>
                <a:lnTo>
                  <a:pt x="501726" y="22694"/>
                </a:lnTo>
                <a:lnTo>
                  <a:pt x="472948" y="9118"/>
                </a:lnTo>
                <a:lnTo>
                  <a:pt x="469900" y="17703"/>
                </a:lnTo>
                <a:lnTo>
                  <a:pt x="482155" y="23037"/>
                </a:lnTo>
                <a:lnTo>
                  <a:pt x="492696" y="30403"/>
                </a:lnTo>
                <a:lnTo>
                  <a:pt x="514108" y="64528"/>
                </a:lnTo>
                <a:lnTo>
                  <a:pt x="521081" y="113931"/>
                </a:lnTo>
                <a:lnTo>
                  <a:pt x="520293" y="132613"/>
                </a:lnTo>
                <a:lnTo>
                  <a:pt x="508635" y="178333"/>
                </a:lnTo>
                <a:lnTo>
                  <a:pt x="482320" y="206933"/>
                </a:lnTo>
                <a:lnTo>
                  <a:pt x="470281" y="212267"/>
                </a:lnTo>
                <a:lnTo>
                  <a:pt x="472948" y="220853"/>
                </a:lnTo>
                <a:lnTo>
                  <a:pt x="513334" y="196824"/>
                </a:lnTo>
                <a:lnTo>
                  <a:pt x="536130" y="152463"/>
                </a:lnTo>
                <a:lnTo>
                  <a:pt x="539407" y="134505"/>
                </a:lnTo>
                <a:lnTo>
                  <a:pt x="540512" y="115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3977004" y="3855084"/>
            <a:ext cx="179578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4675" algn="l"/>
              </a:tabLst>
            </a:pP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4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>
                <a:latin typeface="Verdana"/>
                <a:cs typeface="Verdana"/>
              </a:rPr>
              <a:t>will</a:t>
            </a:r>
            <a:r>
              <a:rPr dirty="0" sz="1800" spc="9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be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low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3331845" y="4179887"/>
            <a:ext cx="4762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-15">
                <a:latin typeface="Cambria Math"/>
                <a:cs typeface="Cambria Math"/>
              </a:rPr>
              <a:t>𝐽</a:t>
            </a:r>
            <a:r>
              <a:rPr dirty="0" sz="1350" spc="-10">
                <a:latin typeface="Cambria Math"/>
                <a:cs typeface="Cambria Math"/>
              </a:rPr>
              <a:t>𝑡𝑒𝑠𝑡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3796284" y="4185805"/>
            <a:ext cx="541020" cy="220979"/>
          </a:xfrm>
          <a:custGeom>
            <a:avLst/>
            <a:gdLst/>
            <a:ahLst/>
            <a:cxnLst/>
            <a:rect l="l" t="t" r="r" b="b"/>
            <a:pathLst>
              <a:path w="541020" h="220979">
                <a:moveTo>
                  <a:pt x="70485" y="17703"/>
                </a:moveTo>
                <a:lnTo>
                  <a:pt x="67564" y="9118"/>
                </a:lnTo>
                <a:lnTo>
                  <a:pt x="52146" y="14668"/>
                </a:lnTo>
                <a:lnTo>
                  <a:pt x="38671" y="22694"/>
                </a:lnTo>
                <a:lnTo>
                  <a:pt x="9804" y="61226"/>
                </a:lnTo>
                <a:lnTo>
                  <a:pt x="0" y="115036"/>
                </a:lnTo>
                <a:lnTo>
                  <a:pt x="1092" y="134505"/>
                </a:lnTo>
                <a:lnTo>
                  <a:pt x="17399" y="183857"/>
                </a:lnTo>
                <a:lnTo>
                  <a:pt x="52133" y="215328"/>
                </a:lnTo>
                <a:lnTo>
                  <a:pt x="67564" y="220853"/>
                </a:lnTo>
                <a:lnTo>
                  <a:pt x="70231" y="212267"/>
                </a:lnTo>
                <a:lnTo>
                  <a:pt x="58127" y="206933"/>
                </a:lnTo>
                <a:lnTo>
                  <a:pt x="47713" y="199491"/>
                </a:lnTo>
                <a:lnTo>
                  <a:pt x="26365" y="164807"/>
                </a:lnTo>
                <a:lnTo>
                  <a:pt x="19304" y="113931"/>
                </a:lnTo>
                <a:lnTo>
                  <a:pt x="20078" y="95872"/>
                </a:lnTo>
                <a:lnTo>
                  <a:pt x="31877" y="51244"/>
                </a:lnTo>
                <a:lnTo>
                  <a:pt x="58280" y="23037"/>
                </a:lnTo>
                <a:lnTo>
                  <a:pt x="70485" y="17703"/>
                </a:lnTo>
                <a:close/>
              </a:path>
              <a:path w="541020" h="220979">
                <a:moveTo>
                  <a:pt x="254508" y="24218"/>
                </a:moveTo>
                <a:lnTo>
                  <a:pt x="226568" y="0"/>
                </a:lnTo>
                <a:lnTo>
                  <a:pt x="220599" y="6692"/>
                </a:lnTo>
                <a:lnTo>
                  <a:pt x="238506" y="22212"/>
                </a:lnTo>
                <a:lnTo>
                  <a:pt x="75184" y="22212"/>
                </a:lnTo>
                <a:lnTo>
                  <a:pt x="75184" y="32702"/>
                </a:lnTo>
                <a:lnTo>
                  <a:pt x="238506" y="32702"/>
                </a:lnTo>
                <a:lnTo>
                  <a:pt x="220599" y="48221"/>
                </a:lnTo>
                <a:lnTo>
                  <a:pt x="226568" y="54914"/>
                </a:lnTo>
                <a:lnTo>
                  <a:pt x="254508" y="30695"/>
                </a:lnTo>
                <a:lnTo>
                  <a:pt x="254508" y="24218"/>
                </a:lnTo>
                <a:close/>
              </a:path>
              <a:path w="541020" h="220979">
                <a:moveTo>
                  <a:pt x="540512" y="115036"/>
                </a:moveTo>
                <a:lnTo>
                  <a:pt x="530644" y="61226"/>
                </a:lnTo>
                <a:lnTo>
                  <a:pt x="501726" y="22694"/>
                </a:lnTo>
                <a:lnTo>
                  <a:pt x="472948" y="9118"/>
                </a:lnTo>
                <a:lnTo>
                  <a:pt x="469900" y="17703"/>
                </a:lnTo>
                <a:lnTo>
                  <a:pt x="482155" y="23037"/>
                </a:lnTo>
                <a:lnTo>
                  <a:pt x="492696" y="30403"/>
                </a:lnTo>
                <a:lnTo>
                  <a:pt x="514108" y="64528"/>
                </a:lnTo>
                <a:lnTo>
                  <a:pt x="521081" y="113931"/>
                </a:lnTo>
                <a:lnTo>
                  <a:pt x="520293" y="132613"/>
                </a:lnTo>
                <a:lnTo>
                  <a:pt x="508635" y="178333"/>
                </a:lnTo>
                <a:lnTo>
                  <a:pt x="482320" y="206933"/>
                </a:lnTo>
                <a:lnTo>
                  <a:pt x="470281" y="212267"/>
                </a:lnTo>
                <a:lnTo>
                  <a:pt x="472948" y="220853"/>
                </a:lnTo>
                <a:lnTo>
                  <a:pt x="513334" y="196824"/>
                </a:lnTo>
                <a:lnTo>
                  <a:pt x="536130" y="152463"/>
                </a:lnTo>
                <a:lnTo>
                  <a:pt x="539407" y="134505"/>
                </a:lnTo>
                <a:lnTo>
                  <a:pt x="540512" y="115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3862704" y="4132262"/>
            <a:ext cx="18954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4675" algn="l"/>
              </a:tabLst>
            </a:pP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4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>
                <a:latin typeface="Verdana"/>
                <a:cs typeface="Verdana"/>
              </a:rPr>
              <a:t>will</a:t>
            </a:r>
            <a:r>
              <a:rPr dirty="0" sz="1800" spc="10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be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high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4352925" y="3393122"/>
            <a:ext cx="41211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Verdana"/>
                <a:cs typeface="Verdana"/>
              </a:rPr>
              <a:t>size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2837691" y="2140797"/>
            <a:ext cx="269240" cy="517525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Verdana"/>
                <a:cs typeface="Verdana"/>
              </a:rPr>
              <a:t>price</a:t>
            </a:r>
            <a:endParaRPr sz="1550">
              <a:latin typeface="Verdana"/>
              <a:cs typeface="Verdana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3248025" y="1276350"/>
            <a:ext cx="3091815" cy="3148965"/>
            <a:chOff x="3248025" y="1276350"/>
            <a:chExt cx="3091815" cy="3148965"/>
          </a:xfrm>
        </p:grpSpPr>
        <p:sp>
          <p:nvSpPr>
            <p:cNvPr id="65" name="object 65" descr=""/>
            <p:cNvSpPr/>
            <p:nvPr/>
          </p:nvSpPr>
          <p:spPr>
            <a:xfrm>
              <a:off x="3248025" y="1276349"/>
              <a:ext cx="2501265" cy="2259330"/>
            </a:xfrm>
            <a:custGeom>
              <a:avLst/>
              <a:gdLst/>
              <a:ahLst/>
              <a:cxnLst/>
              <a:rect l="l" t="t" r="r" b="b"/>
              <a:pathLst>
                <a:path w="2501265" h="2259329">
                  <a:moveTo>
                    <a:pt x="2500884" y="2105025"/>
                  </a:moveTo>
                  <a:lnTo>
                    <a:pt x="2478024" y="2085975"/>
                  </a:lnTo>
                  <a:lnTo>
                    <a:pt x="2369058" y="1995170"/>
                  </a:lnTo>
                  <a:lnTo>
                    <a:pt x="2362377" y="1991575"/>
                  </a:lnTo>
                  <a:lnTo>
                    <a:pt x="2337892" y="2011514"/>
                  </a:lnTo>
                  <a:lnTo>
                    <a:pt x="2339911" y="2018499"/>
                  </a:lnTo>
                  <a:lnTo>
                    <a:pt x="2344674" y="2024380"/>
                  </a:lnTo>
                  <a:lnTo>
                    <a:pt x="2418588" y="2085975"/>
                  </a:lnTo>
                  <a:lnTo>
                    <a:pt x="152400" y="2085975"/>
                  </a:lnTo>
                  <a:lnTo>
                    <a:pt x="152400" y="82296"/>
                  </a:lnTo>
                  <a:lnTo>
                    <a:pt x="213995" y="156210"/>
                  </a:lnTo>
                  <a:lnTo>
                    <a:pt x="219875" y="160972"/>
                  </a:lnTo>
                  <a:lnTo>
                    <a:pt x="226860" y="162991"/>
                  </a:lnTo>
                  <a:lnTo>
                    <a:pt x="234111" y="162229"/>
                  </a:lnTo>
                  <a:lnTo>
                    <a:pt x="240792" y="158623"/>
                  </a:lnTo>
                  <a:lnTo>
                    <a:pt x="245541" y="152742"/>
                  </a:lnTo>
                  <a:lnTo>
                    <a:pt x="247561" y="145757"/>
                  </a:lnTo>
                  <a:lnTo>
                    <a:pt x="246799" y="138506"/>
                  </a:lnTo>
                  <a:lnTo>
                    <a:pt x="243205" y="131826"/>
                  </a:lnTo>
                  <a:lnTo>
                    <a:pt x="158115" y="29718"/>
                  </a:lnTo>
                  <a:lnTo>
                    <a:pt x="133350" y="0"/>
                  </a:lnTo>
                  <a:lnTo>
                    <a:pt x="23495" y="131826"/>
                  </a:lnTo>
                  <a:lnTo>
                    <a:pt x="19888" y="138506"/>
                  </a:lnTo>
                  <a:lnTo>
                    <a:pt x="19126" y="145757"/>
                  </a:lnTo>
                  <a:lnTo>
                    <a:pt x="21145" y="152742"/>
                  </a:lnTo>
                  <a:lnTo>
                    <a:pt x="25908" y="158623"/>
                  </a:lnTo>
                  <a:lnTo>
                    <a:pt x="32575" y="162229"/>
                  </a:lnTo>
                  <a:lnTo>
                    <a:pt x="39827" y="162991"/>
                  </a:lnTo>
                  <a:lnTo>
                    <a:pt x="46812" y="160972"/>
                  </a:lnTo>
                  <a:lnTo>
                    <a:pt x="52692" y="156210"/>
                  </a:lnTo>
                  <a:lnTo>
                    <a:pt x="114287" y="82296"/>
                  </a:lnTo>
                  <a:lnTo>
                    <a:pt x="114300" y="29718"/>
                  </a:lnTo>
                  <a:lnTo>
                    <a:pt x="114300" y="82296"/>
                  </a:lnTo>
                  <a:lnTo>
                    <a:pt x="114300" y="2085975"/>
                  </a:lnTo>
                  <a:lnTo>
                    <a:pt x="0" y="2085975"/>
                  </a:lnTo>
                  <a:lnTo>
                    <a:pt x="0" y="2124075"/>
                  </a:lnTo>
                  <a:lnTo>
                    <a:pt x="114300" y="2124075"/>
                  </a:lnTo>
                  <a:lnTo>
                    <a:pt x="114300" y="2259076"/>
                  </a:lnTo>
                  <a:lnTo>
                    <a:pt x="152400" y="2259076"/>
                  </a:lnTo>
                  <a:lnTo>
                    <a:pt x="152400" y="2124075"/>
                  </a:lnTo>
                  <a:lnTo>
                    <a:pt x="2418588" y="2124075"/>
                  </a:lnTo>
                  <a:lnTo>
                    <a:pt x="2344674" y="2185670"/>
                  </a:lnTo>
                  <a:lnTo>
                    <a:pt x="2339911" y="2191562"/>
                  </a:lnTo>
                  <a:lnTo>
                    <a:pt x="2337892" y="2198547"/>
                  </a:lnTo>
                  <a:lnTo>
                    <a:pt x="2338654" y="2205799"/>
                  </a:lnTo>
                  <a:lnTo>
                    <a:pt x="2342261" y="2212479"/>
                  </a:lnTo>
                  <a:lnTo>
                    <a:pt x="2348141" y="2217229"/>
                  </a:lnTo>
                  <a:lnTo>
                    <a:pt x="2355126" y="2219248"/>
                  </a:lnTo>
                  <a:lnTo>
                    <a:pt x="2362377" y="2218486"/>
                  </a:lnTo>
                  <a:lnTo>
                    <a:pt x="2369058" y="2214880"/>
                  </a:lnTo>
                  <a:lnTo>
                    <a:pt x="2478024" y="2124075"/>
                  </a:lnTo>
                  <a:lnTo>
                    <a:pt x="2500884" y="2105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73677" y="3094354"/>
              <a:ext cx="111125" cy="111125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83227" y="2541905"/>
              <a:ext cx="111125" cy="111125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49927" y="1979930"/>
              <a:ext cx="111125" cy="111125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50002" y="1741805"/>
              <a:ext cx="111125" cy="111125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31052" y="1646554"/>
              <a:ext cx="111125" cy="111125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3345052" y="1568831"/>
              <a:ext cx="2481580" cy="1587500"/>
            </a:xfrm>
            <a:custGeom>
              <a:avLst/>
              <a:gdLst/>
              <a:ahLst/>
              <a:cxnLst/>
              <a:rect l="l" t="t" r="r" b="b"/>
              <a:pathLst>
                <a:path w="2481579" h="1587500">
                  <a:moveTo>
                    <a:pt x="555751" y="1574800"/>
                  </a:moveTo>
                  <a:lnTo>
                    <a:pt x="348488" y="1574800"/>
                  </a:lnTo>
                  <a:lnTo>
                    <a:pt x="350266" y="1587500"/>
                  </a:lnTo>
                  <a:lnTo>
                    <a:pt x="552069" y="1587500"/>
                  </a:lnTo>
                  <a:lnTo>
                    <a:pt x="555751" y="1574800"/>
                  </a:lnTo>
                  <a:close/>
                </a:path>
                <a:path w="2481579" h="1587500">
                  <a:moveTo>
                    <a:pt x="555751" y="1574800"/>
                  </a:moveTo>
                  <a:lnTo>
                    <a:pt x="552069" y="1587500"/>
                  </a:lnTo>
                  <a:lnTo>
                    <a:pt x="553988" y="1581855"/>
                  </a:lnTo>
                  <a:lnTo>
                    <a:pt x="555751" y="1574800"/>
                  </a:lnTo>
                  <a:close/>
                </a:path>
                <a:path w="2481579" h="1587500">
                  <a:moveTo>
                    <a:pt x="553988" y="1581855"/>
                  </a:moveTo>
                  <a:lnTo>
                    <a:pt x="552069" y="1587500"/>
                  </a:lnTo>
                  <a:lnTo>
                    <a:pt x="552576" y="1587500"/>
                  </a:lnTo>
                  <a:lnTo>
                    <a:pt x="553988" y="1581855"/>
                  </a:lnTo>
                  <a:close/>
                </a:path>
                <a:path w="2481579" h="1587500">
                  <a:moveTo>
                    <a:pt x="556387" y="1574800"/>
                  </a:moveTo>
                  <a:lnTo>
                    <a:pt x="555751" y="1574800"/>
                  </a:lnTo>
                  <a:lnTo>
                    <a:pt x="553988" y="1581855"/>
                  </a:lnTo>
                  <a:lnTo>
                    <a:pt x="556387" y="1574800"/>
                  </a:lnTo>
                  <a:close/>
                </a:path>
                <a:path w="2481579" h="1587500">
                  <a:moveTo>
                    <a:pt x="574929" y="1562100"/>
                  </a:moveTo>
                  <a:lnTo>
                    <a:pt x="318388" y="1562100"/>
                  </a:lnTo>
                  <a:lnTo>
                    <a:pt x="323469" y="1574800"/>
                  </a:lnTo>
                  <a:lnTo>
                    <a:pt x="571626" y="1574800"/>
                  </a:lnTo>
                  <a:lnTo>
                    <a:pt x="574929" y="1562100"/>
                  </a:lnTo>
                  <a:close/>
                </a:path>
                <a:path w="2481579" h="1587500">
                  <a:moveTo>
                    <a:pt x="575818" y="1562100"/>
                  </a:moveTo>
                  <a:lnTo>
                    <a:pt x="574929" y="1562100"/>
                  </a:lnTo>
                  <a:lnTo>
                    <a:pt x="572262" y="1574800"/>
                  </a:lnTo>
                  <a:lnTo>
                    <a:pt x="575818" y="1562100"/>
                  </a:lnTo>
                  <a:close/>
                </a:path>
                <a:path w="2481579" h="1587500">
                  <a:moveTo>
                    <a:pt x="435610" y="1549400"/>
                  </a:moveTo>
                  <a:lnTo>
                    <a:pt x="297688" y="1549400"/>
                  </a:lnTo>
                  <a:lnTo>
                    <a:pt x="299847" y="1562100"/>
                  </a:lnTo>
                  <a:lnTo>
                    <a:pt x="437642" y="1562100"/>
                  </a:lnTo>
                  <a:lnTo>
                    <a:pt x="435610" y="1549400"/>
                  </a:lnTo>
                  <a:close/>
                </a:path>
                <a:path w="2481579" h="1587500">
                  <a:moveTo>
                    <a:pt x="589788" y="1549400"/>
                  </a:moveTo>
                  <a:lnTo>
                    <a:pt x="532638" y="1549400"/>
                  </a:lnTo>
                  <a:lnTo>
                    <a:pt x="529336" y="1562100"/>
                  </a:lnTo>
                  <a:lnTo>
                    <a:pt x="587375" y="1562100"/>
                  </a:lnTo>
                  <a:lnTo>
                    <a:pt x="589788" y="1549400"/>
                  </a:lnTo>
                  <a:close/>
                </a:path>
                <a:path w="2481579" h="1587500">
                  <a:moveTo>
                    <a:pt x="347218" y="1536700"/>
                  </a:moveTo>
                  <a:lnTo>
                    <a:pt x="267716" y="1536700"/>
                  </a:lnTo>
                  <a:lnTo>
                    <a:pt x="274574" y="1549400"/>
                  </a:lnTo>
                  <a:lnTo>
                    <a:pt x="350012" y="1549400"/>
                  </a:lnTo>
                  <a:lnTo>
                    <a:pt x="347218" y="1536700"/>
                  </a:lnTo>
                  <a:close/>
                </a:path>
                <a:path w="2481579" h="1587500">
                  <a:moveTo>
                    <a:pt x="596011" y="1536700"/>
                  </a:moveTo>
                  <a:lnTo>
                    <a:pt x="551688" y="1536700"/>
                  </a:lnTo>
                  <a:lnTo>
                    <a:pt x="548386" y="1549400"/>
                  </a:lnTo>
                  <a:lnTo>
                    <a:pt x="592327" y="1549400"/>
                  </a:lnTo>
                  <a:lnTo>
                    <a:pt x="596011" y="1536700"/>
                  </a:lnTo>
                  <a:close/>
                </a:path>
                <a:path w="2481579" h="1587500">
                  <a:moveTo>
                    <a:pt x="602614" y="1536700"/>
                  </a:moveTo>
                  <a:lnTo>
                    <a:pt x="596011" y="1536700"/>
                  </a:lnTo>
                  <a:lnTo>
                    <a:pt x="595122" y="1549400"/>
                  </a:lnTo>
                  <a:lnTo>
                    <a:pt x="602614" y="1536700"/>
                  </a:lnTo>
                  <a:close/>
                </a:path>
                <a:path w="2481579" h="1587500">
                  <a:moveTo>
                    <a:pt x="324231" y="1524000"/>
                  </a:moveTo>
                  <a:lnTo>
                    <a:pt x="245618" y="1524000"/>
                  </a:lnTo>
                  <a:lnTo>
                    <a:pt x="250698" y="1536700"/>
                  </a:lnTo>
                  <a:lnTo>
                    <a:pt x="329564" y="1536700"/>
                  </a:lnTo>
                  <a:lnTo>
                    <a:pt x="324231" y="1524000"/>
                  </a:lnTo>
                  <a:close/>
                </a:path>
                <a:path w="2481579" h="1587500">
                  <a:moveTo>
                    <a:pt x="613029" y="1511300"/>
                  </a:moveTo>
                  <a:lnTo>
                    <a:pt x="574294" y="1511300"/>
                  </a:lnTo>
                  <a:lnTo>
                    <a:pt x="565912" y="1524000"/>
                  </a:lnTo>
                  <a:lnTo>
                    <a:pt x="561848" y="1536700"/>
                  </a:lnTo>
                  <a:lnTo>
                    <a:pt x="603123" y="1536700"/>
                  </a:lnTo>
                  <a:lnTo>
                    <a:pt x="607060" y="1524000"/>
                  </a:lnTo>
                  <a:lnTo>
                    <a:pt x="607313" y="1524000"/>
                  </a:lnTo>
                  <a:lnTo>
                    <a:pt x="613029" y="1511300"/>
                  </a:lnTo>
                  <a:close/>
                </a:path>
                <a:path w="2481579" h="1587500">
                  <a:moveTo>
                    <a:pt x="230505" y="1511300"/>
                  </a:moveTo>
                  <a:lnTo>
                    <a:pt x="226568" y="1511300"/>
                  </a:lnTo>
                  <a:lnTo>
                    <a:pt x="234569" y="1524000"/>
                  </a:lnTo>
                  <a:lnTo>
                    <a:pt x="230505" y="1511300"/>
                  </a:lnTo>
                  <a:close/>
                </a:path>
                <a:path w="2481579" h="1587500">
                  <a:moveTo>
                    <a:pt x="297942" y="1511300"/>
                  </a:moveTo>
                  <a:lnTo>
                    <a:pt x="230505" y="1511300"/>
                  </a:lnTo>
                  <a:lnTo>
                    <a:pt x="235712" y="1524000"/>
                  </a:lnTo>
                  <a:lnTo>
                    <a:pt x="306959" y="1524000"/>
                  </a:lnTo>
                  <a:lnTo>
                    <a:pt x="297942" y="1511300"/>
                  </a:lnTo>
                  <a:close/>
                </a:path>
                <a:path w="2481579" h="1587500">
                  <a:moveTo>
                    <a:pt x="274066" y="1498600"/>
                  </a:moveTo>
                  <a:lnTo>
                    <a:pt x="215773" y="1498600"/>
                  </a:lnTo>
                  <a:lnTo>
                    <a:pt x="219583" y="1511300"/>
                  </a:lnTo>
                  <a:lnTo>
                    <a:pt x="280543" y="1511300"/>
                  </a:lnTo>
                  <a:lnTo>
                    <a:pt x="274066" y="1498600"/>
                  </a:lnTo>
                  <a:close/>
                </a:path>
                <a:path w="2481579" h="1587500">
                  <a:moveTo>
                    <a:pt x="621030" y="1498600"/>
                  </a:moveTo>
                  <a:lnTo>
                    <a:pt x="583311" y="1498600"/>
                  </a:lnTo>
                  <a:lnTo>
                    <a:pt x="577596" y="1511300"/>
                  </a:lnTo>
                  <a:lnTo>
                    <a:pt x="617474" y="1511300"/>
                  </a:lnTo>
                  <a:lnTo>
                    <a:pt x="621030" y="1498600"/>
                  </a:lnTo>
                  <a:close/>
                </a:path>
                <a:path w="2481579" h="1587500">
                  <a:moveTo>
                    <a:pt x="257048" y="1485900"/>
                  </a:moveTo>
                  <a:lnTo>
                    <a:pt x="195834" y="1485900"/>
                  </a:lnTo>
                  <a:lnTo>
                    <a:pt x="202057" y="1498600"/>
                  </a:lnTo>
                  <a:lnTo>
                    <a:pt x="258191" y="1498600"/>
                  </a:lnTo>
                  <a:lnTo>
                    <a:pt x="257048" y="1485900"/>
                  </a:lnTo>
                  <a:close/>
                </a:path>
                <a:path w="2481579" h="1587500">
                  <a:moveTo>
                    <a:pt x="587248" y="1485900"/>
                  </a:moveTo>
                  <a:lnTo>
                    <a:pt x="583692" y="1498600"/>
                  </a:lnTo>
                  <a:lnTo>
                    <a:pt x="586232" y="1498600"/>
                  </a:lnTo>
                  <a:lnTo>
                    <a:pt x="587248" y="1485900"/>
                  </a:lnTo>
                  <a:close/>
                </a:path>
                <a:path w="2481579" h="1587500">
                  <a:moveTo>
                    <a:pt x="628014" y="1485900"/>
                  </a:moveTo>
                  <a:lnTo>
                    <a:pt x="589788" y="1485900"/>
                  </a:lnTo>
                  <a:lnTo>
                    <a:pt x="586232" y="1498600"/>
                  </a:lnTo>
                  <a:lnTo>
                    <a:pt x="624839" y="1498600"/>
                  </a:lnTo>
                  <a:lnTo>
                    <a:pt x="628014" y="1485900"/>
                  </a:lnTo>
                  <a:close/>
                </a:path>
                <a:path w="2481579" h="1587500">
                  <a:moveTo>
                    <a:pt x="188468" y="1473200"/>
                  </a:moveTo>
                  <a:lnTo>
                    <a:pt x="183514" y="1473200"/>
                  </a:lnTo>
                  <a:lnTo>
                    <a:pt x="190754" y="1485900"/>
                  </a:lnTo>
                  <a:lnTo>
                    <a:pt x="188468" y="1473200"/>
                  </a:lnTo>
                  <a:close/>
                </a:path>
                <a:path w="2481579" h="1587500">
                  <a:moveTo>
                    <a:pt x="241681" y="1473200"/>
                  </a:moveTo>
                  <a:lnTo>
                    <a:pt x="188468" y="1473200"/>
                  </a:lnTo>
                  <a:lnTo>
                    <a:pt x="192024" y="1485900"/>
                  </a:lnTo>
                  <a:lnTo>
                    <a:pt x="243967" y="1485900"/>
                  </a:lnTo>
                  <a:lnTo>
                    <a:pt x="241681" y="1473200"/>
                  </a:lnTo>
                  <a:close/>
                </a:path>
                <a:path w="2481579" h="1587500">
                  <a:moveTo>
                    <a:pt x="638810" y="1460500"/>
                  </a:moveTo>
                  <a:lnTo>
                    <a:pt x="600201" y="1460500"/>
                  </a:lnTo>
                  <a:lnTo>
                    <a:pt x="596519" y="1473200"/>
                  </a:lnTo>
                  <a:lnTo>
                    <a:pt x="593217" y="1485900"/>
                  </a:lnTo>
                  <a:lnTo>
                    <a:pt x="631317" y="1485900"/>
                  </a:lnTo>
                  <a:lnTo>
                    <a:pt x="634873" y="1473200"/>
                  </a:lnTo>
                  <a:lnTo>
                    <a:pt x="635254" y="1473200"/>
                  </a:lnTo>
                  <a:lnTo>
                    <a:pt x="638810" y="1460500"/>
                  </a:lnTo>
                  <a:close/>
                </a:path>
                <a:path w="2481579" h="1587500">
                  <a:moveTo>
                    <a:pt x="175641" y="1460500"/>
                  </a:moveTo>
                  <a:lnTo>
                    <a:pt x="172085" y="1460500"/>
                  </a:lnTo>
                  <a:lnTo>
                    <a:pt x="175895" y="1473200"/>
                  </a:lnTo>
                  <a:lnTo>
                    <a:pt x="178816" y="1473200"/>
                  </a:lnTo>
                  <a:lnTo>
                    <a:pt x="175641" y="1460500"/>
                  </a:lnTo>
                  <a:close/>
                </a:path>
                <a:path w="2481579" h="1587500">
                  <a:moveTo>
                    <a:pt x="175641" y="1460500"/>
                  </a:moveTo>
                  <a:lnTo>
                    <a:pt x="178816" y="1473200"/>
                  </a:lnTo>
                  <a:lnTo>
                    <a:pt x="180848" y="1473200"/>
                  </a:lnTo>
                  <a:lnTo>
                    <a:pt x="175641" y="1460500"/>
                  </a:lnTo>
                  <a:close/>
                </a:path>
                <a:path w="2481579" h="1587500">
                  <a:moveTo>
                    <a:pt x="220980" y="1460500"/>
                  </a:moveTo>
                  <a:lnTo>
                    <a:pt x="175641" y="1460500"/>
                  </a:lnTo>
                  <a:lnTo>
                    <a:pt x="180848" y="1473200"/>
                  </a:lnTo>
                  <a:lnTo>
                    <a:pt x="226060" y="1473200"/>
                  </a:lnTo>
                  <a:lnTo>
                    <a:pt x="220980" y="1460500"/>
                  </a:lnTo>
                  <a:close/>
                </a:path>
                <a:path w="2481579" h="1587500">
                  <a:moveTo>
                    <a:pt x="210820" y="1447800"/>
                  </a:moveTo>
                  <a:lnTo>
                    <a:pt x="158242" y="1447800"/>
                  </a:lnTo>
                  <a:lnTo>
                    <a:pt x="161036" y="1460500"/>
                  </a:lnTo>
                  <a:lnTo>
                    <a:pt x="213106" y="1460500"/>
                  </a:lnTo>
                  <a:lnTo>
                    <a:pt x="210820" y="1447800"/>
                  </a:lnTo>
                  <a:close/>
                </a:path>
                <a:path w="2481579" h="1587500">
                  <a:moveTo>
                    <a:pt x="645668" y="1447800"/>
                  </a:moveTo>
                  <a:lnTo>
                    <a:pt x="607313" y="1447800"/>
                  </a:lnTo>
                  <a:lnTo>
                    <a:pt x="603631" y="1460500"/>
                  </a:lnTo>
                  <a:lnTo>
                    <a:pt x="642366" y="1460500"/>
                  </a:lnTo>
                  <a:lnTo>
                    <a:pt x="645668" y="1447800"/>
                  </a:lnTo>
                  <a:close/>
                </a:path>
                <a:path w="2481579" h="1587500">
                  <a:moveTo>
                    <a:pt x="150749" y="1435100"/>
                  </a:moveTo>
                  <a:lnTo>
                    <a:pt x="148844" y="1435100"/>
                  </a:lnTo>
                  <a:lnTo>
                    <a:pt x="150368" y="1447800"/>
                  </a:lnTo>
                  <a:lnTo>
                    <a:pt x="155448" y="1447800"/>
                  </a:lnTo>
                  <a:lnTo>
                    <a:pt x="150749" y="1435100"/>
                  </a:lnTo>
                  <a:close/>
                </a:path>
                <a:path w="2481579" h="1587500">
                  <a:moveTo>
                    <a:pt x="193421" y="1435100"/>
                  </a:moveTo>
                  <a:lnTo>
                    <a:pt x="150749" y="1435100"/>
                  </a:lnTo>
                  <a:lnTo>
                    <a:pt x="155829" y="1447800"/>
                  </a:lnTo>
                  <a:lnTo>
                    <a:pt x="198374" y="1447800"/>
                  </a:lnTo>
                  <a:lnTo>
                    <a:pt x="193421" y="1435100"/>
                  </a:lnTo>
                  <a:close/>
                </a:path>
                <a:path w="2481579" h="1587500">
                  <a:moveTo>
                    <a:pt x="194691" y="1435100"/>
                  </a:moveTo>
                  <a:lnTo>
                    <a:pt x="198374" y="1447800"/>
                  </a:lnTo>
                  <a:lnTo>
                    <a:pt x="199771" y="1447800"/>
                  </a:lnTo>
                  <a:lnTo>
                    <a:pt x="194691" y="1435100"/>
                  </a:lnTo>
                  <a:close/>
                </a:path>
                <a:path w="2481579" h="1587500">
                  <a:moveTo>
                    <a:pt x="651001" y="1435100"/>
                  </a:moveTo>
                  <a:lnTo>
                    <a:pt x="614045" y="1435100"/>
                  </a:lnTo>
                  <a:lnTo>
                    <a:pt x="610870" y="1447800"/>
                  </a:lnTo>
                  <a:lnTo>
                    <a:pt x="648081" y="1447800"/>
                  </a:lnTo>
                  <a:lnTo>
                    <a:pt x="651001" y="1435100"/>
                  </a:lnTo>
                  <a:close/>
                </a:path>
                <a:path w="2481579" h="1587500">
                  <a:moveTo>
                    <a:pt x="178562" y="1422400"/>
                  </a:moveTo>
                  <a:lnTo>
                    <a:pt x="132207" y="1422400"/>
                  </a:lnTo>
                  <a:lnTo>
                    <a:pt x="135127" y="1435100"/>
                  </a:lnTo>
                  <a:lnTo>
                    <a:pt x="185293" y="1435100"/>
                  </a:lnTo>
                  <a:lnTo>
                    <a:pt x="178562" y="1422400"/>
                  </a:lnTo>
                  <a:close/>
                </a:path>
                <a:path w="2481579" h="1587500">
                  <a:moveTo>
                    <a:pt x="178562" y="1422400"/>
                  </a:moveTo>
                  <a:lnTo>
                    <a:pt x="185293" y="1435100"/>
                  </a:lnTo>
                  <a:lnTo>
                    <a:pt x="182880" y="1428750"/>
                  </a:lnTo>
                  <a:lnTo>
                    <a:pt x="178562" y="1422400"/>
                  </a:lnTo>
                  <a:close/>
                </a:path>
                <a:path w="2481579" h="1587500">
                  <a:moveTo>
                    <a:pt x="182880" y="1428750"/>
                  </a:moveTo>
                  <a:lnTo>
                    <a:pt x="185293" y="1435100"/>
                  </a:lnTo>
                  <a:lnTo>
                    <a:pt x="187198" y="1435100"/>
                  </a:lnTo>
                  <a:lnTo>
                    <a:pt x="182880" y="1428750"/>
                  </a:lnTo>
                  <a:close/>
                </a:path>
                <a:path w="2481579" h="1587500">
                  <a:moveTo>
                    <a:pt x="653796" y="1422400"/>
                  </a:moveTo>
                  <a:lnTo>
                    <a:pt x="618871" y="1422400"/>
                  </a:lnTo>
                  <a:lnTo>
                    <a:pt x="615950" y="1435100"/>
                  </a:lnTo>
                  <a:lnTo>
                    <a:pt x="651637" y="1435100"/>
                  </a:lnTo>
                  <a:lnTo>
                    <a:pt x="653796" y="1422400"/>
                  </a:lnTo>
                  <a:close/>
                </a:path>
                <a:path w="2481579" h="1587500">
                  <a:moveTo>
                    <a:pt x="655447" y="1422400"/>
                  </a:moveTo>
                  <a:lnTo>
                    <a:pt x="653796" y="1422400"/>
                  </a:lnTo>
                  <a:lnTo>
                    <a:pt x="653669" y="1435100"/>
                  </a:lnTo>
                  <a:lnTo>
                    <a:pt x="655447" y="1422400"/>
                  </a:lnTo>
                  <a:close/>
                </a:path>
                <a:path w="2481579" h="1587500">
                  <a:moveTo>
                    <a:pt x="180467" y="1422400"/>
                  </a:moveTo>
                  <a:lnTo>
                    <a:pt x="178562" y="1422400"/>
                  </a:lnTo>
                  <a:lnTo>
                    <a:pt x="182880" y="1428750"/>
                  </a:lnTo>
                  <a:lnTo>
                    <a:pt x="180467" y="1422400"/>
                  </a:lnTo>
                  <a:close/>
                </a:path>
                <a:path w="2481579" h="1587500">
                  <a:moveTo>
                    <a:pt x="168529" y="1409700"/>
                  </a:moveTo>
                  <a:lnTo>
                    <a:pt x="120014" y="1409700"/>
                  </a:lnTo>
                  <a:lnTo>
                    <a:pt x="126111" y="1422400"/>
                  </a:lnTo>
                  <a:lnTo>
                    <a:pt x="173482" y="1422400"/>
                  </a:lnTo>
                  <a:lnTo>
                    <a:pt x="168529" y="1409700"/>
                  </a:lnTo>
                  <a:close/>
                </a:path>
                <a:path w="2481579" h="1587500">
                  <a:moveTo>
                    <a:pt x="171958" y="1409700"/>
                  </a:moveTo>
                  <a:lnTo>
                    <a:pt x="173482" y="1422400"/>
                  </a:lnTo>
                  <a:lnTo>
                    <a:pt x="177037" y="1422400"/>
                  </a:lnTo>
                  <a:lnTo>
                    <a:pt x="171958" y="1409700"/>
                  </a:lnTo>
                  <a:close/>
                </a:path>
                <a:path w="2481579" h="1587500">
                  <a:moveTo>
                    <a:pt x="659130" y="1409700"/>
                  </a:moveTo>
                  <a:lnTo>
                    <a:pt x="622300" y="1409700"/>
                  </a:lnTo>
                  <a:lnTo>
                    <a:pt x="620522" y="1422400"/>
                  </a:lnTo>
                  <a:lnTo>
                    <a:pt x="658241" y="1422400"/>
                  </a:lnTo>
                  <a:lnTo>
                    <a:pt x="659130" y="1409700"/>
                  </a:lnTo>
                  <a:close/>
                </a:path>
                <a:path w="2481579" h="1587500">
                  <a:moveTo>
                    <a:pt x="156210" y="1397000"/>
                  </a:moveTo>
                  <a:lnTo>
                    <a:pt x="105663" y="1397000"/>
                  </a:lnTo>
                  <a:lnTo>
                    <a:pt x="110744" y="1409700"/>
                  </a:lnTo>
                  <a:lnTo>
                    <a:pt x="159766" y="1409700"/>
                  </a:lnTo>
                  <a:lnTo>
                    <a:pt x="156210" y="1397000"/>
                  </a:lnTo>
                  <a:close/>
                </a:path>
                <a:path w="2481579" h="1587500">
                  <a:moveTo>
                    <a:pt x="157607" y="1397000"/>
                  </a:moveTo>
                  <a:lnTo>
                    <a:pt x="159766" y="1409700"/>
                  </a:lnTo>
                  <a:lnTo>
                    <a:pt x="162687" y="1409700"/>
                  </a:lnTo>
                  <a:lnTo>
                    <a:pt x="157607" y="1397000"/>
                  </a:lnTo>
                  <a:close/>
                </a:path>
                <a:path w="2481579" h="1587500">
                  <a:moveTo>
                    <a:pt x="661924" y="1397000"/>
                  </a:moveTo>
                  <a:lnTo>
                    <a:pt x="625094" y="1397000"/>
                  </a:lnTo>
                  <a:lnTo>
                    <a:pt x="624713" y="1409700"/>
                  </a:lnTo>
                  <a:lnTo>
                    <a:pt x="659511" y="1409700"/>
                  </a:lnTo>
                  <a:lnTo>
                    <a:pt x="661924" y="1397000"/>
                  </a:lnTo>
                  <a:close/>
                </a:path>
                <a:path w="2481579" h="1587500">
                  <a:moveTo>
                    <a:pt x="144018" y="1384300"/>
                  </a:moveTo>
                  <a:lnTo>
                    <a:pt x="91567" y="1384300"/>
                  </a:lnTo>
                  <a:lnTo>
                    <a:pt x="94487" y="1397000"/>
                  </a:lnTo>
                  <a:lnTo>
                    <a:pt x="147955" y="1397000"/>
                  </a:lnTo>
                  <a:lnTo>
                    <a:pt x="144018" y="1384300"/>
                  </a:lnTo>
                  <a:close/>
                </a:path>
                <a:path w="2481579" h="1587500">
                  <a:moveTo>
                    <a:pt x="629031" y="1384300"/>
                  </a:moveTo>
                  <a:lnTo>
                    <a:pt x="627507" y="1384300"/>
                  </a:lnTo>
                  <a:lnTo>
                    <a:pt x="627507" y="1397000"/>
                  </a:lnTo>
                  <a:lnTo>
                    <a:pt x="629031" y="1384300"/>
                  </a:lnTo>
                  <a:close/>
                </a:path>
                <a:path w="2481579" h="1587500">
                  <a:moveTo>
                    <a:pt x="663956" y="1384300"/>
                  </a:moveTo>
                  <a:lnTo>
                    <a:pt x="629031" y="1384300"/>
                  </a:lnTo>
                  <a:lnTo>
                    <a:pt x="627634" y="1397000"/>
                  </a:lnTo>
                  <a:lnTo>
                    <a:pt x="663956" y="1397000"/>
                  </a:lnTo>
                  <a:lnTo>
                    <a:pt x="663956" y="1384300"/>
                  </a:lnTo>
                  <a:close/>
                </a:path>
                <a:path w="2481579" h="1587500">
                  <a:moveTo>
                    <a:pt x="79420" y="1375480"/>
                  </a:moveTo>
                  <a:lnTo>
                    <a:pt x="80391" y="1384300"/>
                  </a:lnTo>
                  <a:lnTo>
                    <a:pt x="83566" y="1384300"/>
                  </a:lnTo>
                  <a:lnTo>
                    <a:pt x="79420" y="1375480"/>
                  </a:lnTo>
                  <a:close/>
                </a:path>
                <a:path w="2481579" h="1587500">
                  <a:moveTo>
                    <a:pt x="125984" y="1371600"/>
                  </a:moveTo>
                  <a:lnTo>
                    <a:pt x="78994" y="1371600"/>
                  </a:lnTo>
                  <a:lnTo>
                    <a:pt x="79393" y="1375228"/>
                  </a:lnTo>
                  <a:lnTo>
                    <a:pt x="83566" y="1384300"/>
                  </a:lnTo>
                  <a:lnTo>
                    <a:pt x="130937" y="1384300"/>
                  </a:lnTo>
                  <a:lnTo>
                    <a:pt x="125984" y="1371600"/>
                  </a:lnTo>
                  <a:close/>
                </a:path>
                <a:path w="2481579" h="1587500">
                  <a:moveTo>
                    <a:pt x="667385" y="1371600"/>
                  </a:moveTo>
                  <a:lnTo>
                    <a:pt x="631063" y="1371600"/>
                  </a:lnTo>
                  <a:lnTo>
                    <a:pt x="629666" y="1384300"/>
                  </a:lnTo>
                  <a:lnTo>
                    <a:pt x="664591" y="1384300"/>
                  </a:lnTo>
                  <a:lnTo>
                    <a:pt x="667385" y="1371600"/>
                  </a:lnTo>
                  <a:close/>
                </a:path>
                <a:path w="2481579" h="1587500">
                  <a:moveTo>
                    <a:pt x="77724" y="1371600"/>
                  </a:moveTo>
                  <a:lnTo>
                    <a:pt x="79420" y="1375480"/>
                  </a:lnTo>
                  <a:lnTo>
                    <a:pt x="79393" y="1375228"/>
                  </a:lnTo>
                  <a:lnTo>
                    <a:pt x="77724" y="1371600"/>
                  </a:lnTo>
                  <a:close/>
                </a:path>
                <a:path w="2481579" h="1587500">
                  <a:moveTo>
                    <a:pt x="116205" y="1358900"/>
                  </a:moveTo>
                  <a:lnTo>
                    <a:pt x="67437" y="1358900"/>
                  </a:lnTo>
                  <a:lnTo>
                    <a:pt x="70993" y="1371600"/>
                  </a:lnTo>
                  <a:lnTo>
                    <a:pt x="119125" y="1371600"/>
                  </a:lnTo>
                  <a:lnTo>
                    <a:pt x="116205" y="1358900"/>
                  </a:lnTo>
                  <a:close/>
                </a:path>
                <a:path w="2481579" h="1587500">
                  <a:moveTo>
                    <a:pt x="634648" y="1362635"/>
                  </a:moveTo>
                  <a:lnTo>
                    <a:pt x="632587" y="1371600"/>
                  </a:lnTo>
                  <a:lnTo>
                    <a:pt x="634111" y="1371600"/>
                  </a:lnTo>
                  <a:lnTo>
                    <a:pt x="634648" y="1362635"/>
                  </a:lnTo>
                  <a:close/>
                </a:path>
                <a:path w="2481579" h="1587500">
                  <a:moveTo>
                    <a:pt x="635508" y="1358900"/>
                  </a:moveTo>
                  <a:lnTo>
                    <a:pt x="634648" y="1362635"/>
                  </a:lnTo>
                  <a:lnTo>
                    <a:pt x="634111" y="1371600"/>
                  </a:lnTo>
                  <a:lnTo>
                    <a:pt x="635508" y="1358900"/>
                  </a:lnTo>
                  <a:close/>
                </a:path>
                <a:path w="2481579" h="1587500">
                  <a:moveTo>
                    <a:pt x="672846" y="1346200"/>
                  </a:moveTo>
                  <a:lnTo>
                    <a:pt x="638810" y="1346200"/>
                  </a:lnTo>
                  <a:lnTo>
                    <a:pt x="637667" y="1358900"/>
                  </a:lnTo>
                  <a:lnTo>
                    <a:pt x="635508" y="1358900"/>
                  </a:lnTo>
                  <a:lnTo>
                    <a:pt x="634111" y="1371600"/>
                  </a:lnTo>
                  <a:lnTo>
                    <a:pt x="668401" y="1371600"/>
                  </a:lnTo>
                  <a:lnTo>
                    <a:pt x="671322" y="1358900"/>
                  </a:lnTo>
                  <a:lnTo>
                    <a:pt x="672846" y="1346200"/>
                  </a:lnTo>
                  <a:close/>
                </a:path>
                <a:path w="2481579" h="1587500">
                  <a:moveTo>
                    <a:pt x="635508" y="1358900"/>
                  </a:moveTo>
                  <a:lnTo>
                    <a:pt x="634873" y="1358900"/>
                  </a:lnTo>
                  <a:lnTo>
                    <a:pt x="634648" y="1362635"/>
                  </a:lnTo>
                  <a:lnTo>
                    <a:pt x="635508" y="1358900"/>
                  </a:lnTo>
                  <a:close/>
                </a:path>
                <a:path w="2481579" h="1587500">
                  <a:moveTo>
                    <a:pt x="99187" y="1346200"/>
                  </a:moveTo>
                  <a:lnTo>
                    <a:pt x="57023" y="1346200"/>
                  </a:lnTo>
                  <a:lnTo>
                    <a:pt x="59944" y="1358900"/>
                  </a:lnTo>
                  <a:lnTo>
                    <a:pt x="104394" y="1358900"/>
                  </a:lnTo>
                  <a:lnTo>
                    <a:pt x="104309" y="1357841"/>
                  </a:lnTo>
                  <a:lnTo>
                    <a:pt x="103727" y="1354931"/>
                  </a:lnTo>
                  <a:lnTo>
                    <a:pt x="99187" y="1346200"/>
                  </a:lnTo>
                  <a:close/>
                </a:path>
                <a:path w="2481579" h="1587500">
                  <a:moveTo>
                    <a:pt x="104139" y="1355725"/>
                  </a:moveTo>
                  <a:lnTo>
                    <a:pt x="104309" y="1357841"/>
                  </a:lnTo>
                  <a:lnTo>
                    <a:pt x="104521" y="1358900"/>
                  </a:lnTo>
                  <a:lnTo>
                    <a:pt x="105791" y="1358900"/>
                  </a:lnTo>
                  <a:lnTo>
                    <a:pt x="104139" y="1355725"/>
                  </a:lnTo>
                  <a:close/>
                </a:path>
                <a:path w="2481579" h="1587500">
                  <a:moveTo>
                    <a:pt x="638033" y="1349727"/>
                  </a:moveTo>
                  <a:lnTo>
                    <a:pt x="636016" y="1358900"/>
                  </a:lnTo>
                  <a:lnTo>
                    <a:pt x="637667" y="1358900"/>
                  </a:lnTo>
                  <a:lnTo>
                    <a:pt x="638033" y="1349727"/>
                  </a:lnTo>
                  <a:close/>
                </a:path>
                <a:path w="2481579" h="1587500">
                  <a:moveTo>
                    <a:pt x="638810" y="1346200"/>
                  </a:moveTo>
                  <a:lnTo>
                    <a:pt x="638033" y="1349727"/>
                  </a:lnTo>
                  <a:lnTo>
                    <a:pt x="637667" y="1358900"/>
                  </a:lnTo>
                  <a:lnTo>
                    <a:pt x="638810" y="1346200"/>
                  </a:lnTo>
                  <a:close/>
                </a:path>
                <a:path w="2481579" h="1587500">
                  <a:moveTo>
                    <a:pt x="672846" y="1346200"/>
                  </a:moveTo>
                  <a:lnTo>
                    <a:pt x="671322" y="1358900"/>
                  </a:lnTo>
                  <a:lnTo>
                    <a:pt x="672614" y="1353930"/>
                  </a:lnTo>
                  <a:lnTo>
                    <a:pt x="672846" y="1346200"/>
                  </a:lnTo>
                  <a:close/>
                </a:path>
                <a:path w="2481579" h="1587500">
                  <a:moveTo>
                    <a:pt x="672614" y="1353930"/>
                  </a:moveTo>
                  <a:lnTo>
                    <a:pt x="671322" y="1358900"/>
                  </a:lnTo>
                  <a:lnTo>
                    <a:pt x="672464" y="1358900"/>
                  </a:lnTo>
                  <a:lnTo>
                    <a:pt x="672614" y="1353930"/>
                  </a:lnTo>
                  <a:close/>
                </a:path>
                <a:path w="2481579" h="1587500">
                  <a:moveTo>
                    <a:pt x="103377" y="1346200"/>
                  </a:moveTo>
                  <a:lnTo>
                    <a:pt x="101981" y="1346200"/>
                  </a:lnTo>
                  <a:lnTo>
                    <a:pt x="103727" y="1354931"/>
                  </a:lnTo>
                  <a:lnTo>
                    <a:pt x="104139" y="1355725"/>
                  </a:lnTo>
                  <a:lnTo>
                    <a:pt x="103377" y="1346200"/>
                  </a:lnTo>
                  <a:close/>
                </a:path>
                <a:path w="2481579" h="1587500">
                  <a:moveTo>
                    <a:pt x="101981" y="1346200"/>
                  </a:moveTo>
                  <a:lnTo>
                    <a:pt x="99187" y="1346200"/>
                  </a:lnTo>
                  <a:lnTo>
                    <a:pt x="103727" y="1354931"/>
                  </a:lnTo>
                  <a:lnTo>
                    <a:pt x="101981" y="1346200"/>
                  </a:lnTo>
                  <a:close/>
                </a:path>
                <a:path w="2481579" h="1587500">
                  <a:moveTo>
                    <a:pt x="676401" y="1333500"/>
                  </a:moveTo>
                  <a:lnTo>
                    <a:pt x="642747" y="1333500"/>
                  </a:lnTo>
                  <a:lnTo>
                    <a:pt x="641223" y="1346200"/>
                  </a:lnTo>
                  <a:lnTo>
                    <a:pt x="672846" y="1346200"/>
                  </a:lnTo>
                  <a:lnTo>
                    <a:pt x="672614" y="1353930"/>
                  </a:lnTo>
                  <a:lnTo>
                    <a:pt x="674624" y="1346200"/>
                  </a:lnTo>
                  <a:lnTo>
                    <a:pt x="676401" y="1333500"/>
                  </a:lnTo>
                  <a:close/>
                </a:path>
                <a:path w="2481579" h="1587500">
                  <a:moveTo>
                    <a:pt x="638810" y="1346200"/>
                  </a:moveTo>
                  <a:lnTo>
                    <a:pt x="638175" y="1346200"/>
                  </a:lnTo>
                  <a:lnTo>
                    <a:pt x="638033" y="1349727"/>
                  </a:lnTo>
                  <a:lnTo>
                    <a:pt x="638810" y="1346200"/>
                  </a:lnTo>
                  <a:close/>
                </a:path>
                <a:path w="2481579" h="1587500">
                  <a:moveTo>
                    <a:pt x="50546" y="1333500"/>
                  </a:moveTo>
                  <a:lnTo>
                    <a:pt x="49784" y="1333500"/>
                  </a:lnTo>
                  <a:lnTo>
                    <a:pt x="53467" y="1346200"/>
                  </a:lnTo>
                  <a:lnTo>
                    <a:pt x="50546" y="1333500"/>
                  </a:lnTo>
                  <a:close/>
                </a:path>
                <a:path w="2481579" h="1587500">
                  <a:moveTo>
                    <a:pt x="92329" y="1333500"/>
                  </a:moveTo>
                  <a:lnTo>
                    <a:pt x="50546" y="1333500"/>
                  </a:lnTo>
                  <a:lnTo>
                    <a:pt x="54101" y="1346200"/>
                  </a:lnTo>
                  <a:lnTo>
                    <a:pt x="95250" y="1346200"/>
                  </a:lnTo>
                  <a:lnTo>
                    <a:pt x="92329" y="1333500"/>
                  </a:lnTo>
                  <a:close/>
                </a:path>
                <a:path w="2481579" h="1587500">
                  <a:moveTo>
                    <a:pt x="641448" y="1338695"/>
                  </a:moveTo>
                  <a:lnTo>
                    <a:pt x="639572" y="1346200"/>
                  </a:lnTo>
                  <a:lnTo>
                    <a:pt x="641223" y="1346200"/>
                  </a:lnTo>
                  <a:lnTo>
                    <a:pt x="641448" y="1338695"/>
                  </a:lnTo>
                  <a:close/>
                </a:path>
                <a:path w="2481579" h="1587500">
                  <a:moveTo>
                    <a:pt x="642747" y="1333500"/>
                  </a:moveTo>
                  <a:lnTo>
                    <a:pt x="641448" y="1338695"/>
                  </a:lnTo>
                  <a:lnTo>
                    <a:pt x="641223" y="1346200"/>
                  </a:lnTo>
                  <a:lnTo>
                    <a:pt x="642747" y="1333500"/>
                  </a:lnTo>
                  <a:close/>
                </a:path>
                <a:path w="2481579" h="1587500">
                  <a:moveTo>
                    <a:pt x="676401" y="1333500"/>
                  </a:moveTo>
                  <a:lnTo>
                    <a:pt x="674624" y="1346200"/>
                  </a:lnTo>
                  <a:lnTo>
                    <a:pt x="676275" y="1339850"/>
                  </a:lnTo>
                  <a:lnTo>
                    <a:pt x="676401" y="1333500"/>
                  </a:lnTo>
                  <a:close/>
                </a:path>
                <a:path w="2481579" h="1587500">
                  <a:moveTo>
                    <a:pt x="676275" y="1339850"/>
                  </a:moveTo>
                  <a:lnTo>
                    <a:pt x="674624" y="1346200"/>
                  </a:lnTo>
                  <a:lnTo>
                    <a:pt x="676148" y="1346200"/>
                  </a:lnTo>
                  <a:lnTo>
                    <a:pt x="676275" y="1339850"/>
                  </a:lnTo>
                  <a:close/>
                </a:path>
                <a:path w="2481579" h="1587500">
                  <a:moveTo>
                    <a:pt x="677926" y="1333500"/>
                  </a:moveTo>
                  <a:lnTo>
                    <a:pt x="676401" y="1333500"/>
                  </a:lnTo>
                  <a:lnTo>
                    <a:pt x="676275" y="1339850"/>
                  </a:lnTo>
                  <a:lnTo>
                    <a:pt x="677926" y="1333500"/>
                  </a:lnTo>
                  <a:close/>
                </a:path>
                <a:path w="2481579" h="1587500">
                  <a:moveTo>
                    <a:pt x="642747" y="1333500"/>
                  </a:moveTo>
                  <a:lnTo>
                    <a:pt x="641604" y="1333500"/>
                  </a:lnTo>
                  <a:lnTo>
                    <a:pt x="641448" y="1338695"/>
                  </a:lnTo>
                  <a:lnTo>
                    <a:pt x="642747" y="1333500"/>
                  </a:lnTo>
                  <a:close/>
                </a:path>
                <a:path w="2481579" h="1587500">
                  <a:moveTo>
                    <a:pt x="81025" y="1320800"/>
                  </a:moveTo>
                  <a:lnTo>
                    <a:pt x="41148" y="1320800"/>
                  </a:lnTo>
                  <a:lnTo>
                    <a:pt x="44704" y="1333500"/>
                  </a:lnTo>
                  <a:lnTo>
                    <a:pt x="84582" y="1333500"/>
                  </a:lnTo>
                  <a:lnTo>
                    <a:pt x="81025" y="1320800"/>
                  </a:lnTo>
                  <a:close/>
                </a:path>
                <a:path w="2481579" h="1587500">
                  <a:moveTo>
                    <a:pt x="83058" y="1320800"/>
                  </a:moveTo>
                  <a:lnTo>
                    <a:pt x="84582" y="1333500"/>
                  </a:lnTo>
                  <a:lnTo>
                    <a:pt x="85851" y="1333500"/>
                  </a:lnTo>
                  <a:lnTo>
                    <a:pt x="83058" y="1320800"/>
                  </a:lnTo>
                  <a:close/>
                </a:path>
                <a:path w="2481579" h="1587500">
                  <a:moveTo>
                    <a:pt x="645033" y="1327150"/>
                  </a:moveTo>
                  <a:lnTo>
                    <a:pt x="643382" y="1333500"/>
                  </a:lnTo>
                  <a:lnTo>
                    <a:pt x="644906" y="1333500"/>
                  </a:lnTo>
                  <a:lnTo>
                    <a:pt x="645033" y="1327150"/>
                  </a:lnTo>
                  <a:close/>
                </a:path>
                <a:path w="2481579" h="1587500">
                  <a:moveTo>
                    <a:pt x="646684" y="1320800"/>
                  </a:moveTo>
                  <a:lnTo>
                    <a:pt x="645033" y="1327150"/>
                  </a:lnTo>
                  <a:lnTo>
                    <a:pt x="644906" y="1333500"/>
                  </a:lnTo>
                  <a:lnTo>
                    <a:pt x="646684" y="1320800"/>
                  </a:lnTo>
                  <a:close/>
                </a:path>
                <a:path w="2481579" h="1587500">
                  <a:moveTo>
                    <a:pt x="680085" y="1320800"/>
                  </a:moveTo>
                  <a:lnTo>
                    <a:pt x="646684" y="1320800"/>
                  </a:lnTo>
                  <a:lnTo>
                    <a:pt x="644906" y="1333500"/>
                  </a:lnTo>
                  <a:lnTo>
                    <a:pt x="679704" y="1333500"/>
                  </a:lnTo>
                  <a:lnTo>
                    <a:pt x="680085" y="1320800"/>
                  </a:lnTo>
                  <a:close/>
                </a:path>
                <a:path w="2481579" h="1587500">
                  <a:moveTo>
                    <a:pt x="682625" y="1308100"/>
                  </a:moveTo>
                  <a:lnTo>
                    <a:pt x="646938" y="1308100"/>
                  </a:lnTo>
                  <a:lnTo>
                    <a:pt x="645541" y="1320800"/>
                  </a:lnTo>
                  <a:lnTo>
                    <a:pt x="680085" y="1320800"/>
                  </a:lnTo>
                  <a:lnTo>
                    <a:pt x="679704" y="1333500"/>
                  </a:lnTo>
                  <a:lnTo>
                    <a:pt x="681227" y="1320800"/>
                  </a:lnTo>
                  <a:lnTo>
                    <a:pt x="682625" y="1308100"/>
                  </a:lnTo>
                  <a:close/>
                </a:path>
                <a:path w="2481579" h="1587500">
                  <a:moveTo>
                    <a:pt x="646684" y="1320800"/>
                  </a:moveTo>
                  <a:lnTo>
                    <a:pt x="645160" y="1320800"/>
                  </a:lnTo>
                  <a:lnTo>
                    <a:pt x="645033" y="1327150"/>
                  </a:lnTo>
                  <a:lnTo>
                    <a:pt x="646684" y="1320800"/>
                  </a:lnTo>
                  <a:close/>
                </a:path>
                <a:path w="2481579" h="1587500">
                  <a:moveTo>
                    <a:pt x="75184" y="1308100"/>
                  </a:moveTo>
                  <a:lnTo>
                    <a:pt x="32893" y="1308100"/>
                  </a:lnTo>
                  <a:lnTo>
                    <a:pt x="36449" y="1320800"/>
                  </a:lnTo>
                  <a:lnTo>
                    <a:pt x="78105" y="1320800"/>
                  </a:lnTo>
                  <a:lnTo>
                    <a:pt x="75184" y="1308100"/>
                  </a:lnTo>
                  <a:close/>
                </a:path>
                <a:path w="2481579" h="1587500">
                  <a:moveTo>
                    <a:pt x="26543" y="1295400"/>
                  </a:moveTo>
                  <a:lnTo>
                    <a:pt x="26035" y="1295400"/>
                  </a:lnTo>
                  <a:lnTo>
                    <a:pt x="28956" y="1308100"/>
                  </a:lnTo>
                  <a:lnTo>
                    <a:pt x="26543" y="1295400"/>
                  </a:lnTo>
                  <a:close/>
                </a:path>
                <a:path w="2481579" h="1587500">
                  <a:moveTo>
                    <a:pt x="64135" y="1295400"/>
                  </a:moveTo>
                  <a:lnTo>
                    <a:pt x="26543" y="1295400"/>
                  </a:lnTo>
                  <a:lnTo>
                    <a:pt x="30099" y="1308100"/>
                  </a:lnTo>
                  <a:lnTo>
                    <a:pt x="67691" y="1308100"/>
                  </a:lnTo>
                  <a:lnTo>
                    <a:pt x="64135" y="1295400"/>
                  </a:lnTo>
                  <a:close/>
                </a:path>
                <a:path w="2481579" h="1587500">
                  <a:moveTo>
                    <a:pt x="66294" y="1295400"/>
                  </a:moveTo>
                  <a:lnTo>
                    <a:pt x="67691" y="1308100"/>
                  </a:lnTo>
                  <a:lnTo>
                    <a:pt x="70231" y="1308100"/>
                  </a:lnTo>
                  <a:lnTo>
                    <a:pt x="66294" y="1295400"/>
                  </a:lnTo>
                  <a:close/>
                </a:path>
                <a:path w="2481579" h="1587500">
                  <a:moveTo>
                    <a:pt x="686181" y="1295400"/>
                  </a:moveTo>
                  <a:lnTo>
                    <a:pt x="648843" y="1295400"/>
                  </a:lnTo>
                  <a:lnTo>
                    <a:pt x="648208" y="1308100"/>
                  </a:lnTo>
                  <a:lnTo>
                    <a:pt x="683006" y="1308100"/>
                  </a:lnTo>
                  <a:lnTo>
                    <a:pt x="686181" y="1295400"/>
                  </a:lnTo>
                  <a:close/>
                </a:path>
                <a:path w="2481579" h="1587500">
                  <a:moveTo>
                    <a:pt x="20447" y="1282700"/>
                  </a:moveTo>
                  <a:lnTo>
                    <a:pt x="18414" y="1282700"/>
                  </a:lnTo>
                  <a:lnTo>
                    <a:pt x="21336" y="1295400"/>
                  </a:lnTo>
                  <a:lnTo>
                    <a:pt x="20447" y="1282700"/>
                  </a:lnTo>
                  <a:close/>
                </a:path>
                <a:path w="2481579" h="1587500">
                  <a:moveTo>
                    <a:pt x="57404" y="1282700"/>
                  </a:moveTo>
                  <a:lnTo>
                    <a:pt x="20447" y="1282700"/>
                  </a:lnTo>
                  <a:lnTo>
                    <a:pt x="22606" y="1295400"/>
                  </a:lnTo>
                  <a:lnTo>
                    <a:pt x="61087" y="1295400"/>
                  </a:lnTo>
                  <a:lnTo>
                    <a:pt x="57404" y="1282700"/>
                  </a:lnTo>
                  <a:close/>
                </a:path>
                <a:path w="2481579" h="1587500">
                  <a:moveTo>
                    <a:pt x="58674" y="1282700"/>
                  </a:moveTo>
                  <a:lnTo>
                    <a:pt x="61087" y="1295400"/>
                  </a:lnTo>
                  <a:lnTo>
                    <a:pt x="61468" y="1295400"/>
                  </a:lnTo>
                  <a:lnTo>
                    <a:pt x="58674" y="1282700"/>
                  </a:lnTo>
                  <a:close/>
                </a:path>
                <a:path w="2481579" h="1587500">
                  <a:moveTo>
                    <a:pt x="652018" y="1285630"/>
                  </a:moveTo>
                  <a:lnTo>
                    <a:pt x="649477" y="1295400"/>
                  </a:lnTo>
                  <a:lnTo>
                    <a:pt x="652018" y="1295400"/>
                  </a:lnTo>
                  <a:lnTo>
                    <a:pt x="652018" y="1285630"/>
                  </a:lnTo>
                  <a:close/>
                </a:path>
                <a:path w="2481579" h="1587500">
                  <a:moveTo>
                    <a:pt x="652780" y="1282700"/>
                  </a:moveTo>
                  <a:lnTo>
                    <a:pt x="652018" y="1285630"/>
                  </a:lnTo>
                  <a:lnTo>
                    <a:pt x="652018" y="1295400"/>
                  </a:lnTo>
                  <a:lnTo>
                    <a:pt x="652780" y="1282700"/>
                  </a:lnTo>
                  <a:close/>
                </a:path>
                <a:path w="2481579" h="1587500">
                  <a:moveTo>
                    <a:pt x="686943" y="1282700"/>
                  </a:moveTo>
                  <a:lnTo>
                    <a:pt x="652780" y="1282700"/>
                  </a:lnTo>
                  <a:lnTo>
                    <a:pt x="652018" y="1295400"/>
                  </a:lnTo>
                  <a:lnTo>
                    <a:pt x="686816" y="1295400"/>
                  </a:lnTo>
                  <a:lnTo>
                    <a:pt x="686943" y="1282700"/>
                  </a:lnTo>
                  <a:close/>
                </a:path>
                <a:path w="2481579" h="1587500">
                  <a:moveTo>
                    <a:pt x="686943" y="1294492"/>
                  </a:moveTo>
                  <a:lnTo>
                    <a:pt x="686816" y="1295400"/>
                  </a:lnTo>
                  <a:lnTo>
                    <a:pt x="686943" y="1294492"/>
                  </a:lnTo>
                  <a:close/>
                </a:path>
                <a:path w="2481579" h="1587500">
                  <a:moveTo>
                    <a:pt x="688594" y="1282700"/>
                  </a:moveTo>
                  <a:lnTo>
                    <a:pt x="686943" y="1282700"/>
                  </a:lnTo>
                  <a:lnTo>
                    <a:pt x="686943" y="1294492"/>
                  </a:lnTo>
                  <a:lnTo>
                    <a:pt x="688594" y="1282700"/>
                  </a:lnTo>
                  <a:close/>
                </a:path>
                <a:path w="2481579" h="1587500">
                  <a:moveTo>
                    <a:pt x="652780" y="1282700"/>
                  </a:moveTo>
                  <a:lnTo>
                    <a:pt x="652018" y="1282700"/>
                  </a:lnTo>
                  <a:lnTo>
                    <a:pt x="652018" y="1285630"/>
                  </a:lnTo>
                  <a:lnTo>
                    <a:pt x="652780" y="1282700"/>
                  </a:lnTo>
                  <a:close/>
                </a:path>
                <a:path w="2481579" h="1587500">
                  <a:moveTo>
                    <a:pt x="16637" y="1274989"/>
                  </a:moveTo>
                  <a:lnTo>
                    <a:pt x="16637" y="1282700"/>
                  </a:lnTo>
                  <a:lnTo>
                    <a:pt x="18796" y="1282700"/>
                  </a:lnTo>
                  <a:lnTo>
                    <a:pt x="16637" y="1274989"/>
                  </a:lnTo>
                  <a:close/>
                </a:path>
                <a:path w="2481579" h="1587500">
                  <a:moveTo>
                    <a:pt x="16637" y="1270000"/>
                  </a:moveTo>
                  <a:lnTo>
                    <a:pt x="16637" y="1274989"/>
                  </a:lnTo>
                  <a:lnTo>
                    <a:pt x="18796" y="1282700"/>
                  </a:lnTo>
                  <a:lnTo>
                    <a:pt x="16637" y="1270000"/>
                  </a:lnTo>
                  <a:close/>
                </a:path>
                <a:path w="2481579" h="1587500">
                  <a:moveTo>
                    <a:pt x="49657" y="1270000"/>
                  </a:moveTo>
                  <a:lnTo>
                    <a:pt x="16637" y="1270000"/>
                  </a:lnTo>
                  <a:lnTo>
                    <a:pt x="18796" y="1282700"/>
                  </a:lnTo>
                  <a:lnTo>
                    <a:pt x="51562" y="1282700"/>
                  </a:lnTo>
                  <a:lnTo>
                    <a:pt x="49657" y="1270000"/>
                  </a:lnTo>
                  <a:close/>
                </a:path>
                <a:path w="2481579" h="1587500">
                  <a:moveTo>
                    <a:pt x="51562" y="1270000"/>
                  </a:moveTo>
                  <a:lnTo>
                    <a:pt x="49657" y="1270000"/>
                  </a:lnTo>
                  <a:lnTo>
                    <a:pt x="51562" y="1282700"/>
                  </a:lnTo>
                  <a:lnTo>
                    <a:pt x="51562" y="1270000"/>
                  </a:lnTo>
                  <a:close/>
                </a:path>
                <a:path w="2481579" h="1587500">
                  <a:moveTo>
                    <a:pt x="52577" y="1270000"/>
                  </a:moveTo>
                  <a:lnTo>
                    <a:pt x="51562" y="1270000"/>
                  </a:lnTo>
                  <a:lnTo>
                    <a:pt x="51562" y="1282700"/>
                  </a:lnTo>
                  <a:lnTo>
                    <a:pt x="53467" y="1282700"/>
                  </a:lnTo>
                  <a:lnTo>
                    <a:pt x="52577" y="1270000"/>
                  </a:lnTo>
                  <a:close/>
                </a:path>
                <a:path w="2481579" h="1587500">
                  <a:moveTo>
                    <a:pt x="689737" y="1270000"/>
                  </a:moveTo>
                  <a:lnTo>
                    <a:pt x="654050" y="1270000"/>
                  </a:lnTo>
                  <a:lnTo>
                    <a:pt x="652145" y="1282700"/>
                  </a:lnTo>
                  <a:lnTo>
                    <a:pt x="687705" y="1282700"/>
                  </a:lnTo>
                  <a:lnTo>
                    <a:pt x="689737" y="1270000"/>
                  </a:lnTo>
                  <a:close/>
                </a:path>
                <a:path w="2481579" h="1587500">
                  <a:moveTo>
                    <a:pt x="16637" y="1270000"/>
                  </a:moveTo>
                  <a:lnTo>
                    <a:pt x="15239" y="1270000"/>
                  </a:lnTo>
                  <a:lnTo>
                    <a:pt x="16637" y="1274989"/>
                  </a:lnTo>
                  <a:lnTo>
                    <a:pt x="16637" y="1270000"/>
                  </a:lnTo>
                  <a:close/>
                </a:path>
                <a:path w="2481579" h="1587500">
                  <a:moveTo>
                    <a:pt x="49402" y="1257300"/>
                  </a:moveTo>
                  <a:lnTo>
                    <a:pt x="9906" y="1257300"/>
                  </a:lnTo>
                  <a:lnTo>
                    <a:pt x="11684" y="1270000"/>
                  </a:lnTo>
                  <a:lnTo>
                    <a:pt x="50800" y="1270000"/>
                  </a:lnTo>
                  <a:lnTo>
                    <a:pt x="49402" y="1257300"/>
                  </a:lnTo>
                  <a:close/>
                </a:path>
                <a:path w="2481579" h="1587500">
                  <a:moveTo>
                    <a:pt x="690499" y="1257300"/>
                  </a:moveTo>
                  <a:lnTo>
                    <a:pt x="655574" y="1257300"/>
                  </a:lnTo>
                  <a:lnTo>
                    <a:pt x="655320" y="1270000"/>
                  </a:lnTo>
                  <a:lnTo>
                    <a:pt x="688086" y="1270000"/>
                  </a:lnTo>
                  <a:lnTo>
                    <a:pt x="690499" y="1257300"/>
                  </a:lnTo>
                  <a:close/>
                </a:path>
                <a:path w="2481579" h="1587500">
                  <a:moveTo>
                    <a:pt x="690499" y="1257300"/>
                  </a:moveTo>
                  <a:lnTo>
                    <a:pt x="688086" y="1270000"/>
                  </a:lnTo>
                  <a:lnTo>
                    <a:pt x="690118" y="1270000"/>
                  </a:lnTo>
                  <a:lnTo>
                    <a:pt x="690499" y="1257300"/>
                  </a:lnTo>
                  <a:close/>
                </a:path>
                <a:path w="2481579" h="1587500">
                  <a:moveTo>
                    <a:pt x="692912" y="1257300"/>
                  </a:moveTo>
                  <a:lnTo>
                    <a:pt x="690499" y="1257300"/>
                  </a:lnTo>
                  <a:lnTo>
                    <a:pt x="690118" y="1270000"/>
                  </a:lnTo>
                  <a:lnTo>
                    <a:pt x="691261" y="1270000"/>
                  </a:lnTo>
                  <a:lnTo>
                    <a:pt x="692912" y="1257300"/>
                  </a:lnTo>
                  <a:close/>
                </a:path>
                <a:path w="2481579" h="1587500">
                  <a:moveTo>
                    <a:pt x="43814" y="1244600"/>
                  </a:moveTo>
                  <a:lnTo>
                    <a:pt x="6604" y="1244600"/>
                  </a:lnTo>
                  <a:lnTo>
                    <a:pt x="7874" y="1257300"/>
                  </a:lnTo>
                  <a:lnTo>
                    <a:pt x="45593" y="1257300"/>
                  </a:lnTo>
                  <a:lnTo>
                    <a:pt x="43814" y="1244600"/>
                  </a:lnTo>
                  <a:close/>
                </a:path>
                <a:path w="2481579" h="1587500">
                  <a:moveTo>
                    <a:pt x="658876" y="1251121"/>
                  </a:moveTo>
                  <a:lnTo>
                    <a:pt x="656589" y="1257300"/>
                  </a:lnTo>
                  <a:lnTo>
                    <a:pt x="658876" y="1257300"/>
                  </a:lnTo>
                  <a:lnTo>
                    <a:pt x="658876" y="1251121"/>
                  </a:lnTo>
                  <a:close/>
                </a:path>
                <a:path w="2481579" h="1587500">
                  <a:moveTo>
                    <a:pt x="661288" y="1244600"/>
                  </a:moveTo>
                  <a:lnTo>
                    <a:pt x="658876" y="1251121"/>
                  </a:lnTo>
                  <a:lnTo>
                    <a:pt x="658876" y="1257300"/>
                  </a:lnTo>
                  <a:lnTo>
                    <a:pt x="661288" y="1244600"/>
                  </a:lnTo>
                  <a:close/>
                </a:path>
                <a:path w="2481579" h="1587500">
                  <a:moveTo>
                    <a:pt x="693801" y="1244600"/>
                  </a:moveTo>
                  <a:lnTo>
                    <a:pt x="661288" y="1244600"/>
                  </a:lnTo>
                  <a:lnTo>
                    <a:pt x="658876" y="1257300"/>
                  </a:lnTo>
                  <a:lnTo>
                    <a:pt x="692785" y="1257300"/>
                  </a:lnTo>
                  <a:lnTo>
                    <a:pt x="693801" y="1244600"/>
                  </a:lnTo>
                  <a:close/>
                </a:path>
                <a:path w="2481579" h="1587500">
                  <a:moveTo>
                    <a:pt x="693801" y="1244600"/>
                  </a:moveTo>
                  <a:lnTo>
                    <a:pt x="692785" y="1257300"/>
                  </a:lnTo>
                  <a:lnTo>
                    <a:pt x="693801" y="1250042"/>
                  </a:lnTo>
                  <a:lnTo>
                    <a:pt x="693801" y="1244600"/>
                  </a:lnTo>
                  <a:close/>
                </a:path>
                <a:path w="2481579" h="1587500">
                  <a:moveTo>
                    <a:pt x="693801" y="1250042"/>
                  </a:moveTo>
                  <a:lnTo>
                    <a:pt x="692785" y="1257300"/>
                  </a:lnTo>
                  <a:lnTo>
                    <a:pt x="693801" y="1257300"/>
                  </a:lnTo>
                  <a:lnTo>
                    <a:pt x="693801" y="1250042"/>
                  </a:lnTo>
                  <a:close/>
                </a:path>
                <a:path w="2481579" h="1587500">
                  <a:moveTo>
                    <a:pt x="661288" y="1244600"/>
                  </a:moveTo>
                  <a:lnTo>
                    <a:pt x="658876" y="1244600"/>
                  </a:lnTo>
                  <a:lnTo>
                    <a:pt x="658876" y="1251121"/>
                  </a:lnTo>
                  <a:lnTo>
                    <a:pt x="661288" y="1244600"/>
                  </a:lnTo>
                  <a:close/>
                </a:path>
                <a:path w="2481579" h="1587500">
                  <a:moveTo>
                    <a:pt x="694563" y="1244600"/>
                  </a:moveTo>
                  <a:lnTo>
                    <a:pt x="693801" y="1244600"/>
                  </a:lnTo>
                  <a:lnTo>
                    <a:pt x="693801" y="1250042"/>
                  </a:lnTo>
                  <a:lnTo>
                    <a:pt x="694563" y="1244600"/>
                  </a:lnTo>
                  <a:close/>
                </a:path>
                <a:path w="2481579" h="1587500">
                  <a:moveTo>
                    <a:pt x="34544" y="1219200"/>
                  </a:moveTo>
                  <a:lnTo>
                    <a:pt x="508" y="1219200"/>
                  </a:lnTo>
                  <a:lnTo>
                    <a:pt x="2667" y="1231900"/>
                  </a:lnTo>
                  <a:lnTo>
                    <a:pt x="4445" y="1244600"/>
                  </a:lnTo>
                  <a:lnTo>
                    <a:pt x="40639" y="1244600"/>
                  </a:lnTo>
                  <a:lnTo>
                    <a:pt x="36702" y="1231900"/>
                  </a:lnTo>
                  <a:lnTo>
                    <a:pt x="34544" y="1219200"/>
                  </a:lnTo>
                  <a:close/>
                </a:path>
                <a:path w="2481579" h="1587500">
                  <a:moveTo>
                    <a:pt x="660654" y="1239157"/>
                  </a:moveTo>
                  <a:lnTo>
                    <a:pt x="659892" y="1244600"/>
                  </a:lnTo>
                  <a:lnTo>
                    <a:pt x="660654" y="1244600"/>
                  </a:lnTo>
                  <a:lnTo>
                    <a:pt x="660654" y="1239157"/>
                  </a:lnTo>
                  <a:close/>
                </a:path>
                <a:path w="2481579" h="1587500">
                  <a:moveTo>
                    <a:pt x="661670" y="1231900"/>
                  </a:moveTo>
                  <a:lnTo>
                    <a:pt x="660654" y="1239157"/>
                  </a:lnTo>
                  <a:lnTo>
                    <a:pt x="660654" y="1244600"/>
                  </a:lnTo>
                  <a:lnTo>
                    <a:pt x="661670" y="1231900"/>
                  </a:lnTo>
                  <a:close/>
                </a:path>
                <a:path w="2481579" h="1587500">
                  <a:moveTo>
                    <a:pt x="695579" y="1231900"/>
                  </a:moveTo>
                  <a:lnTo>
                    <a:pt x="661670" y="1231900"/>
                  </a:lnTo>
                  <a:lnTo>
                    <a:pt x="660654" y="1244600"/>
                  </a:lnTo>
                  <a:lnTo>
                    <a:pt x="695579" y="1244600"/>
                  </a:lnTo>
                  <a:lnTo>
                    <a:pt x="695579" y="1231900"/>
                  </a:lnTo>
                  <a:close/>
                </a:path>
                <a:path w="2481579" h="1587500">
                  <a:moveTo>
                    <a:pt x="696976" y="1219200"/>
                  </a:moveTo>
                  <a:lnTo>
                    <a:pt x="661288" y="1219200"/>
                  </a:lnTo>
                  <a:lnTo>
                    <a:pt x="660654" y="1231900"/>
                  </a:lnTo>
                  <a:lnTo>
                    <a:pt x="660654" y="1239157"/>
                  </a:lnTo>
                  <a:lnTo>
                    <a:pt x="661670" y="1231900"/>
                  </a:lnTo>
                  <a:lnTo>
                    <a:pt x="695579" y="1231900"/>
                  </a:lnTo>
                  <a:lnTo>
                    <a:pt x="696976" y="1219200"/>
                  </a:lnTo>
                  <a:close/>
                </a:path>
                <a:path w="2481579" h="1587500">
                  <a:moveTo>
                    <a:pt x="696976" y="1219200"/>
                  </a:moveTo>
                  <a:lnTo>
                    <a:pt x="695579" y="1231900"/>
                  </a:lnTo>
                  <a:lnTo>
                    <a:pt x="696658" y="1225550"/>
                  </a:lnTo>
                  <a:lnTo>
                    <a:pt x="696976" y="1219200"/>
                  </a:lnTo>
                  <a:close/>
                </a:path>
                <a:path w="2481579" h="1587500">
                  <a:moveTo>
                    <a:pt x="696658" y="1225550"/>
                  </a:moveTo>
                  <a:lnTo>
                    <a:pt x="695579" y="1231900"/>
                  </a:lnTo>
                  <a:lnTo>
                    <a:pt x="696341" y="1231900"/>
                  </a:lnTo>
                  <a:lnTo>
                    <a:pt x="696658" y="1225550"/>
                  </a:lnTo>
                  <a:close/>
                </a:path>
                <a:path w="2481579" h="1587500">
                  <a:moveTo>
                    <a:pt x="697738" y="1219200"/>
                  </a:moveTo>
                  <a:lnTo>
                    <a:pt x="696976" y="1219200"/>
                  </a:lnTo>
                  <a:lnTo>
                    <a:pt x="696658" y="1225550"/>
                  </a:lnTo>
                  <a:lnTo>
                    <a:pt x="697738" y="1219200"/>
                  </a:lnTo>
                  <a:close/>
                </a:path>
                <a:path w="2481579" h="1587500">
                  <a:moveTo>
                    <a:pt x="34925" y="1155700"/>
                  </a:moveTo>
                  <a:lnTo>
                    <a:pt x="0" y="1155700"/>
                  </a:lnTo>
                  <a:lnTo>
                    <a:pt x="0" y="1219200"/>
                  </a:lnTo>
                  <a:lnTo>
                    <a:pt x="34925" y="1219200"/>
                  </a:lnTo>
                  <a:lnTo>
                    <a:pt x="34925" y="1155700"/>
                  </a:lnTo>
                  <a:close/>
                </a:path>
                <a:path w="2481579" h="1587500">
                  <a:moveTo>
                    <a:pt x="664210" y="1214717"/>
                  </a:moveTo>
                  <a:lnTo>
                    <a:pt x="663448" y="1219200"/>
                  </a:lnTo>
                  <a:lnTo>
                    <a:pt x="664210" y="1219200"/>
                  </a:lnTo>
                  <a:lnTo>
                    <a:pt x="664210" y="1214717"/>
                  </a:lnTo>
                  <a:close/>
                </a:path>
                <a:path w="2481579" h="1587500">
                  <a:moveTo>
                    <a:pt x="665607" y="1206500"/>
                  </a:moveTo>
                  <a:lnTo>
                    <a:pt x="664210" y="1214717"/>
                  </a:lnTo>
                  <a:lnTo>
                    <a:pt x="664210" y="1219200"/>
                  </a:lnTo>
                  <a:lnTo>
                    <a:pt x="665607" y="1206500"/>
                  </a:lnTo>
                  <a:close/>
                </a:path>
                <a:path w="2481579" h="1587500">
                  <a:moveTo>
                    <a:pt x="699135" y="1206500"/>
                  </a:moveTo>
                  <a:lnTo>
                    <a:pt x="665607" y="1206500"/>
                  </a:lnTo>
                  <a:lnTo>
                    <a:pt x="664210" y="1219200"/>
                  </a:lnTo>
                  <a:lnTo>
                    <a:pt x="698500" y="1219200"/>
                  </a:lnTo>
                  <a:lnTo>
                    <a:pt x="699135" y="1206500"/>
                  </a:lnTo>
                  <a:close/>
                </a:path>
                <a:path w="2481579" h="1587500">
                  <a:moveTo>
                    <a:pt x="699135" y="1206500"/>
                  </a:moveTo>
                  <a:lnTo>
                    <a:pt x="698500" y="1219200"/>
                  </a:lnTo>
                  <a:lnTo>
                    <a:pt x="699135" y="1211262"/>
                  </a:lnTo>
                  <a:lnTo>
                    <a:pt x="699135" y="1206500"/>
                  </a:lnTo>
                  <a:close/>
                </a:path>
                <a:path w="2481579" h="1587500">
                  <a:moveTo>
                    <a:pt x="699135" y="1211262"/>
                  </a:moveTo>
                  <a:lnTo>
                    <a:pt x="698500" y="1219200"/>
                  </a:lnTo>
                  <a:lnTo>
                    <a:pt x="699135" y="1219200"/>
                  </a:lnTo>
                  <a:lnTo>
                    <a:pt x="699135" y="1211262"/>
                  </a:lnTo>
                  <a:close/>
                </a:path>
                <a:path w="2481579" h="1587500">
                  <a:moveTo>
                    <a:pt x="665607" y="1206500"/>
                  </a:moveTo>
                  <a:lnTo>
                    <a:pt x="664210" y="1206500"/>
                  </a:lnTo>
                  <a:lnTo>
                    <a:pt x="664210" y="1214717"/>
                  </a:lnTo>
                  <a:lnTo>
                    <a:pt x="665607" y="1206500"/>
                  </a:lnTo>
                  <a:close/>
                </a:path>
                <a:path w="2481579" h="1587500">
                  <a:moveTo>
                    <a:pt x="699516" y="1206500"/>
                  </a:moveTo>
                  <a:lnTo>
                    <a:pt x="699135" y="1206500"/>
                  </a:lnTo>
                  <a:lnTo>
                    <a:pt x="699135" y="1211262"/>
                  </a:lnTo>
                  <a:lnTo>
                    <a:pt x="699516" y="1206500"/>
                  </a:lnTo>
                  <a:close/>
                </a:path>
                <a:path w="2481579" h="1587500">
                  <a:moveTo>
                    <a:pt x="702056" y="1193800"/>
                  </a:moveTo>
                  <a:lnTo>
                    <a:pt x="665861" y="1193800"/>
                  </a:lnTo>
                  <a:lnTo>
                    <a:pt x="665352" y="1206500"/>
                  </a:lnTo>
                  <a:lnTo>
                    <a:pt x="701675" y="1206500"/>
                  </a:lnTo>
                  <a:lnTo>
                    <a:pt x="702056" y="1193800"/>
                  </a:lnTo>
                  <a:close/>
                </a:path>
                <a:path w="2481579" h="1587500">
                  <a:moveTo>
                    <a:pt x="703834" y="1181100"/>
                  </a:moveTo>
                  <a:lnTo>
                    <a:pt x="667766" y="1181100"/>
                  </a:lnTo>
                  <a:lnTo>
                    <a:pt x="667131" y="1193800"/>
                  </a:lnTo>
                  <a:lnTo>
                    <a:pt x="703199" y="1193800"/>
                  </a:lnTo>
                  <a:lnTo>
                    <a:pt x="703834" y="1181100"/>
                  </a:lnTo>
                  <a:close/>
                </a:path>
                <a:path w="2481579" h="1587500">
                  <a:moveTo>
                    <a:pt x="705866" y="1168400"/>
                  </a:moveTo>
                  <a:lnTo>
                    <a:pt x="671195" y="1168400"/>
                  </a:lnTo>
                  <a:lnTo>
                    <a:pt x="669671" y="1181100"/>
                  </a:lnTo>
                  <a:lnTo>
                    <a:pt x="702563" y="1181100"/>
                  </a:lnTo>
                  <a:lnTo>
                    <a:pt x="705866" y="1168400"/>
                  </a:lnTo>
                  <a:close/>
                </a:path>
                <a:path w="2481579" h="1587500">
                  <a:moveTo>
                    <a:pt x="707136" y="1168400"/>
                  </a:moveTo>
                  <a:lnTo>
                    <a:pt x="702563" y="1181100"/>
                  </a:lnTo>
                  <a:lnTo>
                    <a:pt x="707136" y="1181100"/>
                  </a:lnTo>
                  <a:lnTo>
                    <a:pt x="707136" y="1168400"/>
                  </a:lnTo>
                  <a:close/>
                </a:path>
                <a:path w="2481579" h="1587500">
                  <a:moveTo>
                    <a:pt x="675386" y="1155700"/>
                  </a:moveTo>
                  <a:lnTo>
                    <a:pt x="672211" y="1155700"/>
                  </a:lnTo>
                  <a:lnTo>
                    <a:pt x="672211" y="1168400"/>
                  </a:lnTo>
                  <a:lnTo>
                    <a:pt x="675386" y="1168400"/>
                  </a:lnTo>
                  <a:lnTo>
                    <a:pt x="675386" y="1155700"/>
                  </a:lnTo>
                  <a:close/>
                </a:path>
                <a:path w="2481579" h="1587500">
                  <a:moveTo>
                    <a:pt x="679958" y="1155700"/>
                  </a:moveTo>
                  <a:lnTo>
                    <a:pt x="675386" y="1155700"/>
                  </a:lnTo>
                  <a:lnTo>
                    <a:pt x="675386" y="1168400"/>
                  </a:lnTo>
                  <a:lnTo>
                    <a:pt x="679958" y="1155700"/>
                  </a:lnTo>
                  <a:close/>
                </a:path>
                <a:path w="2481579" h="1587500">
                  <a:moveTo>
                    <a:pt x="710311" y="1155700"/>
                  </a:moveTo>
                  <a:lnTo>
                    <a:pt x="679958" y="1155700"/>
                  </a:lnTo>
                  <a:lnTo>
                    <a:pt x="675386" y="1168400"/>
                  </a:lnTo>
                  <a:lnTo>
                    <a:pt x="708279" y="1168400"/>
                  </a:lnTo>
                  <a:lnTo>
                    <a:pt x="710311" y="1155700"/>
                  </a:lnTo>
                  <a:close/>
                </a:path>
                <a:path w="2481579" h="1587500">
                  <a:moveTo>
                    <a:pt x="710311" y="1155700"/>
                  </a:moveTo>
                  <a:lnTo>
                    <a:pt x="708279" y="1168400"/>
                  </a:lnTo>
                  <a:lnTo>
                    <a:pt x="710311" y="1162050"/>
                  </a:lnTo>
                  <a:lnTo>
                    <a:pt x="710311" y="1155700"/>
                  </a:lnTo>
                  <a:close/>
                </a:path>
                <a:path w="2481579" h="1587500">
                  <a:moveTo>
                    <a:pt x="710311" y="1162050"/>
                  </a:moveTo>
                  <a:lnTo>
                    <a:pt x="708279" y="1168400"/>
                  </a:lnTo>
                  <a:lnTo>
                    <a:pt x="710311" y="1168400"/>
                  </a:lnTo>
                  <a:lnTo>
                    <a:pt x="710311" y="1162050"/>
                  </a:lnTo>
                  <a:close/>
                </a:path>
                <a:path w="2481579" h="1587500">
                  <a:moveTo>
                    <a:pt x="712343" y="1155700"/>
                  </a:moveTo>
                  <a:lnTo>
                    <a:pt x="710311" y="1155700"/>
                  </a:lnTo>
                  <a:lnTo>
                    <a:pt x="710311" y="1162050"/>
                  </a:lnTo>
                  <a:lnTo>
                    <a:pt x="712343" y="1155700"/>
                  </a:lnTo>
                  <a:close/>
                </a:path>
                <a:path w="2481579" h="1587500">
                  <a:moveTo>
                    <a:pt x="678522" y="1148503"/>
                  </a:moveTo>
                  <a:lnTo>
                    <a:pt x="676148" y="1155700"/>
                  </a:lnTo>
                  <a:lnTo>
                    <a:pt x="678307" y="1155700"/>
                  </a:lnTo>
                  <a:lnTo>
                    <a:pt x="678522" y="1148503"/>
                  </a:lnTo>
                  <a:close/>
                </a:path>
                <a:path w="2481579" h="1587500">
                  <a:moveTo>
                    <a:pt x="680338" y="1143000"/>
                  </a:moveTo>
                  <a:lnTo>
                    <a:pt x="678522" y="1148503"/>
                  </a:lnTo>
                  <a:lnTo>
                    <a:pt x="678307" y="1155700"/>
                  </a:lnTo>
                  <a:lnTo>
                    <a:pt x="680338" y="1143000"/>
                  </a:lnTo>
                  <a:close/>
                </a:path>
                <a:path w="2481579" h="1587500">
                  <a:moveTo>
                    <a:pt x="713613" y="1143000"/>
                  </a:moveTo>
                  <a:lnTo>
                    <a:pt x="680338" y="1143000"/>
                  </a:lnTo>
                  <a:lnTo>
                    <a:pt x="678307" y="1155700"/>
                  </a:lnTo>
                  <a:lnTo>
                    <a:pt x="710819" y="1155700"/>
                  </a:lnTo>
                  <a:lnTo>
                    <a:pt x="713613" y="1143000"/>
                  </a:lnTo>
                  <a:close/>
                </a:path>
                <a:path w="2481579" h="1587500">
                  <a:moveTo>
                    <a:pt x="713613" y="1143000"/>
                  </a:moveTo>
                  <a:lnTo>
                    <a:pt x="710819" y="1155700"/>
                  </a:lnTo>
                  <a:lnTo>
                    <a:pt x="713540" y="1144814"/>
                  </a:lnTo>
                  <a:lnTo>
                    <a:pt x="713613" y="1143000"/>
                  </a:lnTo>
                  <a:close/>
                </a:path>
                <a:path w="2481579" h="1587500">
                  <a:moveTo>
                    <a:pt x="713540" y="1144814"/>
                  </a:moveTo>
                  <a:lnTo>
                    <a:pt x="710819" y="1155700"/>
                  </a:lnTo>
                  <a:lnTo>
                    <a:pt x="713105" y="1155700"/>
                  </a:lnTo>
                  <a:lnTo>
                    <a:pt x="713540" y="1144814"/>
                  </a:lnTo>
                  <a:close/>
                </a:path>
                <a:path w="2481579" h="1587500">
                  <a:moveTo>
                    <a:pt x="680338" y="1143000"/>
                  </a:moveTo>
                  <a:lnTo>
                    <a:pt x="678688" y="1143000"/>
                  </a:lnTo>
                  <a:lnTo>
                    <a:pt x="678522" y="1148503"/>
                  </a:lnTo>
                  <a:lnTo>
                    <a:pt x="680338" y="1143000"/>
                  </a:lnTo>
                  <a:close/>
                </a:path>
                <a:path w="2481579" h="1587500">
                  <a:moveTo>
                    <a:pt x="713994" y="1143000"/>
                  </a:moveTo>
                  <a:lnTo>
                    <a:pt x="713613" y="1143000"/>
                  </a:lnTo>
                  <a:lnTo>
                    <a:pt x="713540" y="1144814"/>
                  </a:lnTo>
                  <a:lnTo>
                    <a:pt x="713994" y="1143000"/>
                  </a:lnTo>
                  <a:close/>
                </a:path>
                <a:path w="2481579" h="1587500">
                  <a:moveTo>
                    <a:pt x="682244" y="1130300"/>
                  </a:moveTo>
                  <a:lnTo>
                    <a:pt x="681482" y="1130300"/>
                  </a:lnTo>
                  <a:lnTo>
                    <a:pt x="679831" y="1143000"/>
                  </a:lnTo>
                  <a:lnTo>
                    <a:pt x="681863" y="1143000"/>
                  </a:lnTo>
                  <a:lnTo>
                    <a:pt x="682244" y="1130300"/>
                  </a:lnTo>
                  <a:close/>
                </a:path>
                <a:path w="2481579" h="1587500">
                  <a:moveTo>
                    <a:pt x="684657" y="1130300"/>
                  </a:moveTo>
                  <a:lnTo>
                    <a:pt x="682244" y="1130300"/>
                  </a:lnTo>
                  <a:lnTo>
                    <a:pt x="681863" y="1143000"/>
                  </a:lnTo>
                  <a:lnTo>
                    <a:pt x="684657" y="1130300"/>
                  </a:lnTo>
                  <a:close/>
                </a:path>
                <a:path w="2481579" h="1587500">
                  <a:moveTo>
                    <a:pt x="717169" y="1130300"/>
                  </a:moveTo>
                  <a:lnTo>
                    <a:pt x="684657" y="1130300"/>
                  </a:lnTo>
                  <a:lnTo>
                    <a:pt x="681863" y="1143000"/>
                  </a:lnTo>
                  <a:lnTo>
                    <a:pt x="716661" y="1143000"/>
                  </a:lnTo>
                  <a:lnTo>
                    <a:pt x="717169" y="1130300"/>
                  </a:lnTo>
                  <a:close/>
                </a:path>
                <a:path w="2481579" h="1587500">
                  <a:moveTo>
                    <a:pt x="720725" y="1104900"/>
                  </a:moveTo>
                  <a:lnTo>
                    <a:pt x="685926" y="1104900"/>
                  </a:lnTo>
                  <a:lnTo>
                    <a:pt x="685164" y="1117600"/>
                  </a:lnTo>
                  <a:lnTo>
                    <a:pt x="683895" y="1117600"/>
                  </a:lnTo>
                  <a:lnTo>
                    <a:pt x="682879" y="1130300"/>
                  </a:lnTo>
                  <a:lnTo>
                    <a:pt x="718058" y="1130300"/>
                  </a:lnTo>
                  <a:lnTo>
                    <a:pt x="719836" y="1117600"/>
                  </a:lnTo>
                  <a:lnTo>
                    <a:pt x="720725" y="1104900"/>
                  </a:lnTo>
                  <a:close/>
                </a:path>
                <a:path w="2481579" h="1587500">
                  <a:moveTo>
                    <a:pt x="723773" y="1092200"/>
                  </a:moveTo>
                  <a:lnTo>
                    <a:pt x="690118" y="1092200"/>
                  </a:lnTo>
                  <a:lnTo>
                    <a:pt x="686562" y="1104900"/>
                  </a:lnTo>
                  <a:lnTo>
                    <a:pt x="720089" y="1104900"/>
                  </a:lnTo>
                  <a:lnTo>
                    <a:pt x="723773" y="1092200"/>
                  </a:lnTo>
                  <a:close/>
                </a:path>
                <a:path w="2481579" h="1587500">
                  <a:moveTo>
                    <a:pt x="724788" y="1079500"/>
                  </a:moveTo>
                  <a:lnTo>
                    <a:pt x="689863" y="1079500"/>
                  </a:lnTo>
                  <a:lnTo>
                    <a:pt x="689483" y="1092200"/>
                  </a:lnTo>
                  <a:lnTo>
                    <a:pt x="724408" y="1092200"/>
                  </a:lnTo>
                  <a:lnTo>
                    <a:pt x="724788" y="1079500"/>
                  </a:lnTo>
                  <a:close/>
                </a:path>
                <a:path w="2481579" h="1587500">
                  <a:moveTo>
                    <a:pt x="728726" y="1054100"/>
                  </a:moveTo>
                  <a:lnTo>
                    <a:pt x="693801" y="1054100"/>
                  </a:lnTo>
                  <a:lnTo>
                    <a:pt x="693420" y="1066800"/>
                  </a:lnTo>
                  <a:lnTo>
                    <a:pt x="691514" y="1066800"/>
                  </a:lnTo>
                  <a:lnTo>
                    <a:pt x="689991" y="1079500"/>
                  </a:lnTo>
                  <a:lnTo>
                    <a:pt x="725805" y="1079500"/>
                  </a:lnTo>
                  <a:lnTo>
                    <a:pt x="727963" y="1066800"/>
                  </a:lnTo>
                  <a:lnTo>
                    <a:pt x="728726" y="1054100"/>
                  </a:lnTo>
                  <a:close/>
                </a:path>
                <a:path w="2481579" h="1587500">
                  <a:moveTo>
                    <a:pt x="693801" y="1054100"/>
                  </a:moveTo>
                  <a:lnTo>
                    <a:pt x="691642" y="1066800"/>
                  </a:lnTo>
                  <a:lnTo>
                    <a:pt x="693420" y="1066800"/>
                  </a:lnTo>
                  <a:lnTo>
                    <a:pt x="693801" y="1054100"/>
                  </a:lnTo>
                  <a:close/>
                </a:path>
                <a:path w="2481579" h="1587500">
                  <a:moveTo>
                    <a:pt x="728726" y="1054100"/>
                  </a:moveTo>
                  <a:lnTo>
                    <a:pt x="727963" y="1066800"/>
                  </a:lnTo>
                  <a:lnTo>
                    <a:pt x="728390" y="1065275"/>
                  </a:lnTo>
                  <a:lnTo>
                    <a:pt x="728726" y="1054100"/>
                  </a:lnTo>
                  <a:close/>
                </a:path>
                <a:path w="2481579" h="1587500">
                  <a:moveTo>
                    <a:pt x="728390" y="1065275"/>
                  </a:moveTo>
                  <a:lnTo>
                    <a:pt x="727963" y="1066800"/>
                  </a:lnTo>
                  <a:lnTo>
                    <a:pt x="728345" y="1066800"/>
                  </a:lnTo>
                  <a:lnTo>
                    <a:pt x="728390" y="1065275"/>
                  </a:lnTo>
                  <a:close/>
                </a:path>
                <a:path w="2481579" h="1587500">
                  <a:moveTo>
                    <a:pt x="735584" y="1016000"/>
                  </a:moveTo>
                  <a:lnTo>
                    <a:pt x="699897" y="1016000"/>
                  </a:lnTo>
                  <a:lnTo>
                    <a:pt x="697611" y="1028700"/>
                  </a:lnTo>
                  <a:lnTo>
                    <a:pt x="697357" y="1041400"/>
                  </a:lnTo>
                  <a:lnTo>
                    <a:pt x="698119" y="1041400"/>
                  </a:lnTo>
                  <a:lnTo>
                    <a:pt x="694563" y="1054100"/>
                  </a:lnTo>
                  <a:lnTo>
                    <a:pt x="728726" y="1054100"/>
                  </a:lnTo>
                  <a:lnTo>
                    <a:pt x="728390" y="1065275"/>
                  </a:lnTo>
                  <a:lnTo>
                    <a:pt x="731520" y="1054100"/>
                  </a:lnTo>
                  <a:lnTo>
                    <a:pt x="732027" y="1041400"/>
                  </a:lnTo>
                  <a:lnTo>
                    <a:pt x="735584" y="1016000"/>
                  </a:lnTo>
                  <a:close/>
                </a:path>
                <a:path w="2481579" h="1587500">
                  <a:moveTo>
                    <a:pt x="736219" y="1003300"/>
                  </a:moveTo>
                  <a:lnTo>
                    <a:pt x="701294" y="1003300"/>
                  </a:lnTo>
                  <a:lnTo>
                    <a:pt x="701039" y="1016000"/>
                  </a:lnTo>
                  <a:lnTo>
                    <a:pt x="735838" y="1016000"/>
                  </a:lnTo>
                  <a:lnTo>
                    <a:pt x="736219" y="1003300"/>
                  </a:lnTo>
                  <a:close/>
                </a:path>
                <a:path w="2481579" h="1587500">
                  <a:moveTo>
                    <a:pt x="704976" y="979394"/>
                  </a:moveTo>
                  <a:lnTo>
                    <a:pt x="703072" y="990600"/>
                  </a:lnTo>
                  <a:lnTo>
                    <a:pt x="701675" y="1003300"/>
                  </a:lnTo>
                  <a:lnTo>
                    <a:pt x="737362" y="1003300"/>
                  </a:lnTo>
                  <a:lnTo>
                    <a:pt x="739521" y="990600"/>
                  </a:lnTo>
                  <a:lnTo>
                    <a:pt x="704976" y="990600"/>
                  </a:lnTo>
                  <a:lnTo>
                    <a:pt x="704976" y="979394"/>
                  </a:lnTo>
                  <a:close/>
                </a:path>
                <a:path w="2481579" h="1587500">
                  <a:moveTo>
                    <a:pt x="705231" y="977900"/>
                  </a:moveTo>
                  <a:lnTo>
                    <a:pt x="704976" y="979394"/>
                  </a:lnTo>
                  <a:lnTo>
                    <a:pt x="704976" y="990600"/>
                  </a:lnTo>
                  <a:lnTo>
                    <a:pt x="705231" y="977900"/>
                  </a:lnTo>
                  <a:close/>
                </a:path>
                <a:path w="2481579" h="1587500">
                  <a:moveTo>
                    <a:pt x="741680" y="960966"/>
                  </a:moveTo>
                  <a:lnTo>
                    <a:pt x="741045" y="965200"/>
                  </a:lnTo>
                  <a:lnTo>
                    <a:pt x="707136" y="965200"/>
                  </a:lnTo>
                  <a:lnTo>
                    <a:pt x="705231" y="977900"/>
                  </a:lnTo>
                  <a:lnTo>
                    <a:pt x="704976" y="990600"/>
                  </a:lnTo>
                  <a:lnTo>
                    <a:pt x="739901" y="990600"/>
                  </a:lnTo>
                  <a:lnTo>
                    <a:pt x="739901" y="977900"/>
                  </a:lnTo>
                  <a:lnTo>
                    <a:pt x="741299" y="977900"/>
                  </a:lnTo>
                  <a:lnTo>
                    <a:pt x="741680" y="965200"/>
                  </a:lnTo>
                  <a:lnTo>
                    <a:pt x="741680" y="960966"/>
                  </a:lnTo>
                  <a:close/>
                </a:path>
                <a:path w="2481579" h="1587500">
                  <a:moveTo>
                    <a:pt x="705231" y="977900"/>
                  </a:moveTo>
                  <a:lnTo>
                    <a:pt x="704976" y="977900"/>
                  </a:lnTo>
                  <a:lnTo>
                    <a:pt x="704976" y="979394"/>
                  </a:lnTo>
                  <a:lnTo>
                    <a:pt x="705231" y="977900"/>
                  </a:lnTo>
                  <a:close/>
                </a:path>
                <a:path w="2481579" h="1587500">
                  <a:moveTo>
                    <a:pt x="741680" y="952500"/>
                  </a:moveTo>
                  <a:lnTo>
                    <a:pt x="706755" y="952500"/>
                  </a:lnTo>
                  <a:lnTo>
                    <a:pt x="706755" y="965200"/>
                  </a:lnTo>
                  <a:lnTo>
                    <a:pt x="741045" y="965200"/>
                  </a:lnTo>
                  <a:lnTo>
                    <a:pt x="741680" y="952500"/>
                  </a:lnTo>
                  <a:close/>
                </a:path>
                <a:path w="2481579" h="1587500">
                  <a:moveTo>
                    <a:pt x="741680" y="952500"/>
                  </a:moveTo>
                  <a:lnTo>
                    <a:pt x="741045" y="965200"/>
                  </a:lnTo>
                  <a:lnTo>
                    <a:pt x="741680" y="960966"/>
                  </a:lnTo>
                  <a:lnTo>
                    <a:pt x="741680" y="952500"/>
                  </a:lnTo>
                  <a:close/>
                </a:path>
                <a:path w="2481579" h="1587500">
                  <a:moveTo>
                    <a:pt x="742950" y="952500"/>
                  </a:moveTo>
                  <a:lnTo>
                    <a:pt x="741680" y="952500"/>
                  </a:lnTo>
                  <a:lnTo>
                    <a:pt x="741680" y="960966"/>
                  </a:lnTo>
                  <a:lnTo>
                    <a:pt x="742950" y="952500"/>
                  </a:lnTo>
                  <a:close/>
                </a:path>
                <a:path w="2481579" h="1587500">
                  <a:moveTo>
                    <a:pt x="708850" y="941916"/>
                  </a:moveTo>
                  <a:lnTo>
                    <a:pt x="707263" y="952500"/>
                  </a:lnTo>
                  <a:lnTo>
                    <a:pt x="708533" y="952500"/>
                  </a:lnTo>
                  <a:lnTo>
                    <a:pt x="708850" y="941916"/>
                  </a:lnTo>
                  <a:close/>
                </a:path>
                <a:path w="2481579" h="1587500">
                  <a:moveTo>
                    <a:pt x="709168" y="939800"/>
                  </a:moveTo>
                  <a:lnTo>
                    <a:pt x="708850" y="941916"/>
                  </a:lnTo>
                  <a:lnTo>
                    <a:pt x="708533" y="952500"/>
                  </a:lnTo>
                  <a:lnTo>
                    <a:pt x="709168" y="939800"/>
                  </a:lnTo>
                  <a:close/>
                </a:path>
                <a:path w="2481579" h="1587500">
                  <a:moveTo>
                    <a:pt x="743838" y="939800"/>
                  </a:moveTo>
                  <a:lnTo>
                    <a:pt x="709168" y="939800"/>
                  </a:lnTo>
                  <a:lnTo>
                    <a:pt x="708533" y="952500"/>
                  </a:lnTo>
                  <a:lnTo>
                    <a:pt x="743458" y="952500"/>
                  </a:lnTo>
                  <a:lnTo>
                    <a:pt x="743838" y="939800"/>
                  </a:lnTo>
                  <a:close/>
                </a:path>
                <a:path w="2481579" h="1587500">
                  <a:moveTo>
                    <a:pt x="709168" y="939800"/>
                  </a:moveTo>
                  <a:lnTo>
                    <a:pt x="708913" y="939800"/>
                  </a:lnTo>
                  <a:lnTo>
                    <a:pt x="708850" y="941916"/>
                  </a:lnTo>
                  <a:lnTo>
                    <a:pt x="709168" y="939800"/>
                  </a:lnTo>
                  <a:close/>
                </a:path>
                <a:path w="2481579" h="1587500">
                  <a:moveTo>
                    <a:pt x="710311" y="930563"/>
                  </a:moveTo>
                  <a:lnTo>
                    <a:pt x="709295" y="939800"/>
                  </a:lnTo>
                  <a:lnTo>
                    <a:pt x="710311" y="939800"/>
                  </a:lnTo>
                  <a:lnTo>
                    <a:pt x="710311" y="930563"/>
                  </a:lnTo>
                  <a:close/>
                </a:path>
                <a:path w="2481579" h="1587500">
                  <a:moveTo>
                    <a:pt x="710692" y="927100"/>
                  </a:moveTo>
                  <a:lnTo>
                    <a:pt x="710311" y="930563"/>
                  </a:lnTo>
                  <a:lnTo>
                    <a:pt x="710311" y="939800"/>
                  </a:lnTo>
                  <a:lnTo>
                    <a:pt x="710692" y="927100"/>
                  </a:lnTo>
                  <a:close/>
                </a:path>
                <a:path w="2481579" h="1587500">
                  <a:moveTo>
                    <a:pt x="747395" y="914400"/>
                  </a:moveTo>
                  <a:lnTo>
                    <a:pt x="712088" y="914400"/>
                  </a:lnTo>
                  <a:lnTo>
                    <a:pt x="710692" y="927100"/>
                  </a:lnTo>
                  <a:lnTo>
                    <a:pt x="710311" y="939800"/>
                  </a:lnTo>
                  <a:lnTo>
                    <a:pt x="745236" y="939800"/>
                  </a:lnTo>
                  <a:lnTo>
                    <a:pt x="745236" y="927100"/>
                  </a:lnTo>
                  <a:lnTo>
                    <a:pt x="746633" y="927100"/>
                  </a:lnTo>
                  <a:lnTo>
                    <a:pt x="747395" y="914400"/>
                  </a:lnTo>
                  <a:close/>
                </a:path>
                <a:path w="2481579" h="1587500">
                  <a:moveTo>
                    <a:pt x="710692" y="927100"/>
                  </a:moveTo>
                  <a:lnTo>
                    <a:pt x="710311" y="927100"/>
                  </a:lnTo>
                  <a:lnTo>
                    <a:pt x="710311" y="930563"/>
                  </a:lnTo>
                  <a:lnTo>
                    <a:pt x="710692" y="927100"/>
                  </a:lnTo>
                  <a:close/>
                </a:path>
                <a:path w="2481579" h="1587500">
                  <a:moveTo>
                    <a:pt x="751077" y="876300"/>
                  </a:moveTo>
                  <a:lnTo>
                    <a:pt x="716152" y="876300"/>
                  </a:lnTo>
                  <a:lnTo>
                    <a:pt x="716152" y="889000"/>
                  </a:lnTo>
                  <a:lnTo>
                    <a:pt x="716407" y="889000"/>
                  </a:lnTo>
                  <a:lnTo>
                    <a:pt x="712851" y="901700"/>
                  </a:lnTo>
                  <a:lnTo>
                    <a:pt x="712597" y="914400"/>
                  </a:lnTo>
                  <a:lnTo>
                    <a:pt x="747141" y="914400"/>
                  </a:lnTo>
                  <a:lnTo>
                    <a:pt x="748538" y="901700"/>
                  </a:lnTo>
                  <a:lnTo>
                    <a:pt x="750697" y="889000"/>
                  </a:lnTo>
                  <a:lnTo>
                    <a:pt x="751077" y="876300"/>
                  </a:lnTo>
                  <a:close/>
                </a:path>
                <a:path w="2481579" h="1587500">
                  <a:moveTo>
                    <a:pt x="751077" y="876300"/>
                  </a:moveTo>
                  <a:lnTo>
                    <a:pt x="750697" y="889000"/>
                  </a:lnTo>
                  <a:lnTo>
                    <a:pt x="751077" y="886460"/>
                  </a:lnTo>
                  <a:lnTo>
                    <a:pt x="751077" y="876300"/>
                  </a:lnTo>
                  <a:close/>
                </a:path>
                <a:path w="2481579" h="1587500">
                  <a:moveTo>
                    <a:pt x="751077" y="886460"/>
                  </a:moveTo>
                  <a:lnTo>
                    <a:pt x="750697" y="889000"/>
                  </a:lnTo>
                  <a:lnTo>
                    <a:pt x="751077" y="889000"/>
                  </a:lnTo>
                  <a:lnTo>
                    <a:pt x="751077" y="886460"/>
                  </a:lnTo>
                  <a:close/>
                </a:path>
                <a:path w="2481579" h="1587500">
                  <a:moveTo>
                    <a:pt x="752601" y="876300"/>
                  </a:moveTo>
                  <a:lnTo>
                    <a:pt x="751077" y="876300"/>
                  </a:lnTo>
                  <a:lnTo>
                    <a:pt x="751077" y="886460"/>
                  </a:lnTo>
                  <a:lnTo>
                    <a:pt x="752601" y="876300"/>
                  </a:lnTo>
                  <a:close/>
                </a:path>
                <a:path w="2481579" h="1587500">
                  <a:moveTo>
                    <a:pt x="724026" y="825500"/>
                  </a:moveTo>
                  <a:lnTo>
                    <a:pt x="720851" y="838200"/>
                  </a:lnTo>
                  <a:lnTo>
                    <a:pt x="719327" y="863600"/>
                  </a:lnTo>
                  <a:lnTo>
                    <a:pt x="718185" y="863600"/>
                  </a:lnTo>
                  <a:lnTo>
                    <a:pt x="716407" y="876300"/>
                  </a:lnTo>
                  <a:lnTo>
                    <a:pt x="752729" y="876300"/>
                  </a:lnTo>
                  <a:lnTo>
                    <a:pt x="754252" y="863600"/>
                  </a:lnTo>
                  <a:lnTo>
                    <a:pt x="755014" y="850900"/>
                  </a:lnTo>
                  <a:lnTo>
                    <a:pt x="754252" y="850900"/>
                  </a:lnTo>
                  <a:lnTo>
                    <a:pt x="757427" y="838200"/>
                  </a:lnTo>
                  <a:lnTo>
                    <a:pt x="723264" y="838200"/>
                  </a:lnTo>
                  <a:lnTo>
                    <a:pt x="724026" y="825500"/>
                  </a:lnTo>
                  <a:close/>
                </a:path>
                <a:path w="2481579" h="1587500">
                  <a:moveTo>
                    <a:pt x="761238" y="812800"/>
                  </a:moveTo>
                  <a:lnTo>
                    <a:pt x="724788" y="812800"/>
                  </a:lnTo>
                  <a:lnTo>
                    <a:pt x="723264" y="838200"/>
                  </a:lnTo>
                  <a:lnTo>
                    <a:pt x="758189" y="838200"/>
                  </a:lnTo>
                  <a:lnTo>
                    <a:pt x="758951" y="825500"/>
                  </a:lnTo>
                  <a:lnTo>
                    <a:pt x="760984" y="825500"/>
                  </a:lnTo>
                  <a:lnTo>
                    <a:pt x="761238" y="812800"/>
                  </a:lnTo>
                  <a:close/>
                </a:path>
                <a:path w="2481579" h="1587500">
                  <a:moveTo>
                    <a:pt x="766063" y="800100"/>
                  </a:moveTo>
                  <a:lnTo>
                    <a:pt x="729996" y="800100"/>
                  </a:lnTo>
                  <a:lnTo>
                    <a:pt x="727456" y="812800"/>
                  </a:lnTo>
                  <a:lnTo>
                    <a:pt x="763777" y="812800"/>
                  </a:lnTo>
                  <a:lnTo>
                    <a:pt x="766063" y="800100"/>
                  </a:lnTo>
                  <a:close/>
                </a:path>
                <a:path w="2481579" h="1587500">
                  <a:moveTo>
                    <a:pt x="769366" y="787400"/>
                  </a:moveTo>
                  <a:lnTo>
                    <a:pt x="731901" y="787400"/>
                  </a:lnTo>
                  <a:lnTo>
                    <a:pt x="729742" y="800100"/>
                  </a:lnTo>
                  <a:lnTo>
                    <a:pt x="765683" y="800100"/>
                  </a:lnTo>
                  <a:lnTo>
                    <a:pt x="769366" y="787400"/>
                  </a:lnTo>
                  <a:close/>
                </a:path>
                <a:path w="2481579" h="1587500">
                  <a:moveTo>
                    <a:pt x="772033" y="774700"/>
                  </a:moveTo>
                  <a:lnTo>
                    <a:pt x="735964" y="774700"/>
                  </a:lnTo>
                  <a:lnTo>
                    <a:pt x="732409" y="787400"/>
                  </a:lnTo>
                  <a:lnTo>
                    <a:pt x="769493" y="787400"/>
                  </a:lnTo>
                  <a:lnTo>
                    <a:pt x="772033" y="774700"/>
                  </a:lnTo>
                  <a:close/>
                </a:path>
                <a:path w="2481579" h="1587500">
                  <a:moveTo>
                    <a:pt x="778891" y="762000"/>
                  </a:moveTo>
                  <a:lnTo>
                    <a:pt x="741807" y="762000"/>
                  </a:lnTo>
                  <a:lnTo>
                    <a:pt x="738251" y="774700"/>
                  </a:lnTo>
                  <a:lnTo>
                    <a:pt x="774954" y="774700"/>
                  </a:lnTo>
                  <a:lnTo>
                    <a:pt x="778891" y="762000"/>
                  </a:lnTo>
                  <a:close/>
                </a:path>
                <a:path w="2481579" h="1587500">
                  <a:moveTo>
                    <a:pt x="781685" y="749300"/>
                  </a:moveTo>
                  <a:lnTo>
                    <a:pt x="745871" y="749300"/>
                  </a:lnTo>
                  <a:lnTo>
                    <a:pt x="741934" y="762000"/>
                  </a:lnTo>
                  <a:lnTo>
                    <a:pt x="778129" y="762000"/>
                  </a:lnTo>
                  <a:lnTo>
                    <a:pt x="781685" y="749300"/>
                  </a:lnTo>
                  <a:close/>
                </a:path>
                <a:path w="2481579" h="1587500">
                  <a:moveTo>
                    <a:pt x="785368" y="736600"/>
                  </a:moveTo>
                  <a:lnTo>
                    <a:pt x="750188" y="736600"/>
                  </a:lnTo>
                  <a:lnTo>
                    <a:pt x="746633" y="749300"/>
                  </a:lnTo>
                  <a:lnTo>
                    <a:pt x="782827" y="749300"/>
                  </a:lnTo>
                  <a:lnTo>
                    <a:pt x="785368" y="736600"/>
                  </a:lnTo>
                  <a:close/>
                </a:path>
                <a:path w="2481579" h="1587500">
                  <a:moveTo>
                    <a:pt x="790448" y="723900"/>
                  </a:moveTo>
                  <a:lnTo>
                    <a:pt x="752729" y="723900"/>
                  </a:lnTo>
                  <a:lnTo>
                    <a:pt x="751586" y="736600"/>
                  </a:lnTo>
                  <a:lnTo>
                    <a:pt x="788670" y="736600"/>
                  </a:lnTo>
                  <a:lnTo>
                    <a:pt x="790448" y="723900"/>
                  </a:lnTo>
                  <a:close/>
                </a:path>
                <a:path w="2481579" h="1587500">
                  <a:moveTo>
                    <a:pt x="794766" y="711200"/>
                  </a:moveTo>
                  <a:lnTo>
                    <a:pt x="756538" y="711200"/>
                  </a:lnTo>
                  <a:lnTo>
                    <a:pt x="754761" y="723900"/>
                  </a:lnTo>
                  <a:lnTo>
                    <a:pt x="791845" y="723900"/>
                  </a:lnTo>
                  <a:lnTo>
                    <a:pt x="794766" y="711200"/>
                  </a:lnTo>
                  <a:close/>
                </a:path>
                <a:path w="2481579" h="1587500">
                  <a:moveTo>
                    <a:pt x="797560" y="698500"/>
                  </a:moveTo>
                  <a:lnTo>
                    <a:pt x="762381" y="698500"/>
                  </a:lnTo>
                  <a:lnTo>
                    <a:pt x="759460" y="711200"/>
                  </a:lnTo>
                  <a:lnTo>
                    <a:pt x="795401" y="711200"/>
                  </a:lnTo>
                  <a:lnTo>
                    <a:pt x="797560" y="698500"/>
                  </a:lnTo>
                  <a:close/>
                </a:path>
                <a:path w="2481579" h="1587500">
                  <a:moveTo>
                    <a:pt x="804291" y="685800"/>
                  </a:moveTo>
                  <a:lnTo>
                    <a:pt x="765683" y="685800"/>
                  </a:lnTo>
                  <a:lnTo>
                    <a:pt x="763777" y="698500"/>
                  </a:lnTo>
                  <a:lnTo>
                    <a:pt x="802513" y="698500"/>
                  </a:lnTo>
                  <a:lnTo>
                    <a:pt x="804291" y="685800"/>
                  </a:lnTo>
                  <a:close/>
                </a:path>
                <a:path w="2481579" h="1587500">
                  <a:moveTo>
                    <a:pt x="769307" y="679938"/>
                  </a:moveTo>
                  <a:lnTo>
                    <a:pt x="767842" y="685800"/>
                  </a:lnTo>
                  <a:lnTo>
                    <a:pt x="768604" y="685800"/>
                  </a:lnTo>
                  <a:lnTo>
                    <a:pt x="769307" y="679938"/>
                  </a:lnTo>
                  <a:close/>
                </a:path>
                <a:path w="2481579" h="1587500">
                  <a:moveTo>
                    <a:pt x="771017" y="673100"/>
                  </a:moveTo>
                  <a:lnTo>
                    <a:pt x="769307" y="679938"/>
                  </a:lnTo>
                  <a:lnTo>
                    <a:pt x="768604" y="685800"/>
                  </a:lnTo>
                  <a:lnTo>
                    <a:pt x="771017" y="673100"/>
                  </a:lnTo>
                  <a:close/>
                </a:path>
                <a:path w="2481579" h="1587500">
                  <a:moveTo>
                    <a:pt x="809244" y="673100"/>
                  </a:moveTo>
                  <a:lnTo>
                    <a:pt x="771017" y="673100"/>
                  </a:lnTo>
                  <a:lnTo>
                    <a:pt x="768604" y="685800"/>
                  </a:lnTo>
                  <a:lnTo>
                    <a:pt x="808609" y="685800"/>
                  </a:lnTo>
                  <a:lnTo>
                    <a:pt x="809244" y="673100"/>
                  </a:lnTo>
                  <a:close/>
                </a:path>
                <a:path w="2481579" h="1587500">
                  <a:moveTo>
                    <a:pt x="771017" y="673100"/>
                  </a:moveTo>
                  <a:lnTo>
                    <a:pt x="770127" y="673100"/>
                  </a:lnTo>
                  <a:lnTo>
                    <a:pt x="769307" y="679938"/>
                  </a:lnTo>
                  <a:lnTo>
                    <a:pt x="771017" y="673100"/>
                  </a:lnTo>
                  <a:close/>
                </a:path>
                <a:path w="2481579" h="1587500">
                  <a:moveTo>
                    <a:pt x="776274" y="665988"/>
                  </a:moveTo>
                  <a:lnTo>
                    <a:pt x="773430" y="673100"/>
                  </a:lnTo>
                  <a:lnTo>
                    <a:pt x="775208" y="673100"/>
                  </a:lnTo>
                  <a:lnTo>
                    <a:pt x="776274" y="665988"/>
                  </a:lnTo>
                  <a:close/>
                </a:path>
                <a:path w="2481579" h="1587500">
                  <a:moveTo>
                    <a:pt x="778510" y="660400"/>
                  </a:moveTo>
                  <a:lnTo>
                    <a:pt x="776274" y="665988"/>
                  </a:lnTo>
                  <a:lnTo>
                    <a:pt x="775208" y="673100"/>
                  </a:lnTo>
                  <a:lnTo>
                    <a:pt x="778510" y="660400"/>
                  </a:lnTo>
                  <a:close/>
                </a:path>
                <a:path w="2481579" h="1587500">
                  <a:moveTo>
                    <a:pt x="814070" y="660400"/>
                  </a:moveTo>
                  <a:lnTo>
                    <a:pt x="778510" y="660400"/>
                  </a:lnTo>
                  <a:lnTo>
                    <a:pt x="775208" y="673100"/>
                  </a:lnTo>
                  <a:lnTo>
                    <a:pt x="809371" y="673100"/>
                  </a:lnTo>
                  <a:lnTo>
                    <a:pt x="814070" y="660400"/>
                  </a:lnTo>
                  <a:close/>
                </a:path>
                <a:path w="2481579" h="1587500">
                  <a:moveTo>
                    <a:pt x="778510" y="660400"/>
                  </a:moveTo>
                  <a:lnTo>
                    <a:pt x="777113" y="660400"/>
                  </a:lnTo>
                  <a:lnTo>
                    <a:pt x="776274" y="665988"/>
                  </a:lnTo>
                  <a:lnTo>
                    <a:pt x="778510" y="660400"/>
                  </a:lnTo>
                  <a:close/>
                </a:path>
                <a:path w="2481579" h="1587500">
                  <a:moveTo>
                    <a:pt x="821182" y="647700"/>
                  </a:moveTo>
                  <a:lnTo>
                    <a:pt x="783336" y="647700"/>
                  </a:lnTo>
                  <a:lnTo>
                    <a:pt x="778637" y="660400"/>
                  </a:lnTo>
                  <a:lnTo>
                    <a:pt x="817626" y="660400"/>
                  </a:lnTo>
                  <a:lnTo>
                    <a:pt x="821182" y="647700"/>
                  </a:lnTo>
                  <a:close/>
                </a:path>
                <a:path w="2481579" h="1587500">
                  <a:moveTo>
                    <a:pt x="829437" y="635000"/>
                  </a:moveTo>
                  <a:lnTo>
                    <a:pt x="789051" y="635000"/>
                  </a:lnTo>
                  <a:lnTo>
                    <a:pt x="785876" y="647700"/>
                  </a:lnTo>
                  <a:lnTo>
                    <a:pt x="828548" y="647700"/>
                  </a:lnTo>
                  <a:lnTo>
                    <a:pt x="829437" y="635000"/>
                  </a:lnTo>
                  <a:close/>
                </a:path>
                <a:path w="2481579" h="1587500">
                  <a:moveTo>
                    <a:pt x="836295" y="622300"/>
                  </a:moveTo>
                  <a:lnTo>
                    <a:pt x="795909" y="622300"/>
                  </a:lnTo>
                  <a:lnTo>
                    <a:pt x="792099" y="635000"/>
                  </a:lnTo>
                  <a:lnTo>
                    <a:pt x="835151" y="635000"/>
                  </a:lnTo>
                  <a:lnTo>
                    <a:pt x="836295" y="622300"/>
                  </a:lnTo>
                  <a:close/>
                </a:path>
                <a:path w="2481579" h="1587500">
                  <a:moveTo>
                    <a:pt x="844931" y="609600"/>
                  </a:moveTo>
                  <a:lnTo>
                    <a:pt x="802513" y="609600"/>
                  </a:lnTo>
                  <a:lnTo>
                    <a:pt x="801497" y="622300"/>
                  </a:lnTo>
                  <a:lnTo>
                    <a:pt x="843407" y="622300"/>
                  </a:lnTo>
                  <a:lnTo>
                    <a:pt x="844931" y="609600"/>
                  </a:lnTo>
                  <a:close/>
                </a:path>
                <a:path w="2481579" h="1587500">
                  <a:moveTo>
                    <a:pt x="852805" y="596900"/>
                  </a:moveTo>
                  <a:lnTo>
                    <a:pt x="810260" y="596900"/>
                  </a:lnTo>
                  <a:lnTo>
                    <a:pt x="808609" y="609600"/>
                  </a:lnTo>
                  <a:lnTo>
                    <a:pt x="850773" y="609600"/>
                  </a:lnTo>
                  <a:lnTo>
                    <a:pt x="852805" y="596900"/>
                  </a:lnTo>
                  <a:close/>
                </a:path>
                <a:path w="2481579" h="1587500">
                  <a:moveTo>
                    <a:pt x="862457" y="584200"/>
                  </a:moveTo>
                  <a:lnTo>
                    <a:pt x="820166" y="584200"/>
                  </a:lnTo>
                  <a:lnTo>
                    <a:pt x="817245" y="596900"/>
                  </a:lnTo>
                  <a:lnTo>
                    <a:pt x="858012" y="596900"/>
                  </a:lnTo>
                  <a:lnTo>
                    <a:pt x="862457" y="584200"/>
                  </a:lnTo>
                  <a:close/>
                </a:path>
                <a:path w="2481579" h="1587500">
                  <a:moveTo>
                    <a:pt x="872109" y="571500"/>
                  </a:moveTo>
                  <a:lnTo>
                    <a:pt x="828548" y="571500"/>
                  </a:lnTo>
                  <a:lnTo>
                    <a:pt x="823087" y="584200"/>
                  </a:lnTo>
                  <a:lnTo>
                    <a:pt x="867029" y="584200"/>
                  </a:lnTo>
                  <a:lnTo>
                    <a:pt x="872109" y="571500"/>
                  </a:lnTo>
                  <a:close/>
                </a:path>
                <a:path w="2481579" h="1587500">
                  <a:moveTo>
                    <a:pt x="876808" y="558800"/>
                  </a:moveTo>
                  <a:lnTo>
                    <a:pt x="837564" y="558800"/>
                  </a:lnTo>
                  <a:lnTo>
                    <a:pt x="832231" y="571500"/>
                  </a:lnTo>
                  <a:lnTo>
                    <a:pt x="872489" y="571500"/>
                  </a:lnTo>
                  <a:lnTo>
                    <a:pt x="876808" y="558800"/>
                  </a:lnTo>
                  <a:close/>
                </a:path>
                <a:path w="2481579" h="1587500">
                  <a:moveTo>
                    <a:pt x="881507" y="558800"/>
                  </a:moveTo>
                  <a:lnTo>
                    <a:pt x="876808" y="558800"/>
                  </a:lnTo>
                  <a:lnTo>
                    <a:pt x="875030" y="571500"/>
                  </a:lnTo>
                  <a:lnTo>
                    <a:pt x="881507" y="558800"/>
                  </a:lnTo>
                  <a:close/>
                </a:path>
                <a:path w="2481579" h="1587500">
                  <a:moveTo>
                    <a:pt x="843407" y="546100"/>
                  </a:moveTo>
                  <a:lnTo>
                    <a:pt x="838454" y="558800"/>
                  </a:lnTo>
                  <a:lnTo>
                    <a:pt x="843026" y="558800"/>
                  </a:lnTo>
                  <a:lnTo>
                    <a:pt x="843407" y="546100"/>
                  </a:lnTo>
                  <a:close/>
                </a:path>
                <a:path w="2481579" h="1587500">
                  <a:moveTo>
                    <a:pt x="890016" y="546100"/>
                  </a:moveTo>
                  <a:lnTo>
                    <a:pt x="847344" y="546100"/>
                  </a:lnTo>
                  <a:lnTo>
                    <a:pt x="843026" y="558800"/>
                  </a:lnTo>
                  <a:lnTo>
                    <a:pt x="883158" y="558800"/>
                  </a:lnTo>
                  <a:lnTo>
                    <a:pt x="890016" y="546100"/>
                  </a:lnTo>
                  <a:close/>
                </a:path>
                <a:path w="2481579" h="1587500">
                  <a:moveTo>
                    <a:pt x="905383" y="533400"/>
                  </a:moveTo>
                  <a:lnTo>
                    <a:pt x="855599" y="533400"/>
                  </a:lnTo>
                  <a:lnTo>
                    <a:pt x="849122" y="546100"/>
                  </a:lnTo>
                  <a:lnTo>
                    <a:pt x="894207" y="546100"/>
                  </a:lnTo>
                  <a:lnTo>
                    <a:pt x="905383" y="533400"/>
                  </a:lnTo>
                  <a:close/>
                </a:path>
                <a:path w="2481579" h="1587500">
                  <a:moveTo>
                    <a:pt x="912241" y="520700"/>
                  </a:moveTo>
                  <a:lnTo>
                    <a:pt x="861822" y="520700"/>
                  </a:lnTo>
                  <a:lnTo>
                    <a:pt x="860806" y="533400"/>
                  </a:lnTo>
                  <a:lnTo>
                    <a:pt x="907161" y="533400"/>
                  </a:lnTo>
                  <a:lnTo>
                    <a:pt x="912241" y="520700"/>
                  </a:lnTo>
                  <a:close/>
                </a:path>
                <a:path w="2481579" h="1587500">
                  <a:moveTo>
                    <a:pt x="918463" y="508000"/>
                  </a:moveTo>
                  <a:lnTo>
                    <a:pt x="879983" y="508000"/>
                  </a:lnTo>
                  <a:lnTo>
                    <a:pt x="868807" y="520700"/>
                  </a:lnTo>
                  <a:lnTo>
                    <a:pt x="910589" y="520700"/>
                  </a:lnTo>
                  <a:lnTo>
                    <a:pt x="918463" y="508000"/>
                  </a:lnTo>
                  <a:close/>
                </a:path>
                <a:path w="2481579" h="1587500">
                  <a:moveTo>
                    <a:pt x="927226" y="495300"/>
                  </a:moveTo>
                  <a:lnTo>
                    <a:pt x="883158" y="495300"/>
                  </a:lnTo>
                  <a:lnTo>
                    <a:pt x="878205" y="508000"/>
                  </a:lnTo>
                  <a:lnTo>
                    <a:pt x="919988" y="508000"/>
                  </a:lnTo>
                  <a:lnTo>
                    <a:pt x="927226" y="495300"/>
                  </a:lnTo>
                  <a:close/>
                </a:path>
                <a:path w="2481579" h="1587500">
                  <a:moveTo>
                    <a:pt x="927226" y="495300"/>
                  </a:moveTo>
                  <a:lnTo>
                    <a:pt x="919988" y="508000"/>
                  </a:lnTo>
                  <a:lnTo>
                    <a:pt x="924433" y="508000"/>
                  </a:lnTo>
                  <a:lnTo>
                    <a:pt x="927226" y="495300"/>
                  </a:lnTo>
                  <a:close/>
                </a:path>
                <a:path w="2481579" h="1587500">
                  <a:moveTo>
                    <a:pt x="928624" y="495300"/>
                  </a:moveTo>
                  <a:lnTo>
                    <a:pt x="927226" y="495300"/>
                  </a:lnTo>
                  <a:lnTo>
                    <a:pt x="924433" y="508000"/>
                  </a:lnTo>
                  <a:lnTo>
                    <a:pt x="925322" y="508000"/>
                  </a:lnTo>
                  <a:lnTo>
                    <a:pt x="928624" y="495300"/>
                  </a:lnTo>
                  <a:close/>
                </a:path>
                <a:path w="2481579" h="1587500">
                  <a:moveTo>
                    <a:pt x="930529" y="495300"/>
                  </a:moveTo>
                  <a:lnTo>
                    <a:pt x="925322" y="508000"/>
                  </a:lnTo>
                  <a:lnTo>
                    <a:pt x="925957" y="508000"/>
                  </a:lnTo>
                  <a:lnTo>
                    <a:pt x="930529" y="495300"/>
                  </a:lnTo>
                  <a:close/>
                </a:path>
                <a:path w="2481579" h="1587500">
                  <a:moveTo>
                    <a:pt x="942339" y="482600"/>
                  </a:moveTo>
                  <a:lnTo>
                    <a:pt x="894714" y="482600"/>
                  </a:lnTo>
                  <a:lnTo>
                    <a:pt x="891159" y="495300"/>
                  </a:lnTo>
                  <a:lnTo>
                    <a:pt x="938022" y="495300"/>
                  </a:lnTo>
                  <a:lnTo>
                    <a:pt x="942339" y="482600"/>
                  </a:lnTo>
                  <a:close/>
                </a:path>
                <a:path w="2481579" h="1587500">
                  <a:moveTo>
                    <a:pt x="945007" y="482600"/>
                  </a:moveTo>
                  <a:lnTo>
                    <a:pt x="942339" y="482600"/>
                  </a:lnTo>
                  <a:lnTo>
                    <a:pt x="941324" y="495300"/>
                  </a:lnTo>
                  <a:lnTo>
                    <a:pt x="945007" y="482600"/>
                  </a:lnTo>
                  <a:close/>
                </a:path>
                <a:path w="2481579" h="1587500">
                  <a:moveTo>
                    <a:pt x="905891" y="469900"/>
                  </a:moveTo>
                  <a:lnTo>
                    <a:pt x="904367" y="469900"/>
                  </a:lnTo>
                  <a:lnTo>
                    <a:pt x="901192" y="482600"/>
                  </a:lnTo>
                  <a:lnTo>
                    <a:pt x="902588" y="482600"/>
                  </a:lnTo>
                  <a:lnTo>
                    <a:pt x="905891" y="469900"/>
                  </a:lnTo>
                  <a:close/>
                </a:path>
                <a:path w="2481579" h="1587500">
                  <a:moveTo>
                    <a:pt x="907161" y="469900"/>
                  </a:moveTo>
                  <a:lnTo>
                    <a:pt x="905891" y="469900"/>
                  </a:lnTo>
                  <a:lnTo>
                    <a:pt x="902588" y="482600"/>
                  </a:lnTo>
                  <a:lnTo>
                    <a:pt x="907161" y="469900"/>
                  </a:lnTo>
                  <a:close/>
                </a:path>
                <a:path w="2481579" h="1587500">
                  <a:moveTo>
                    <a:pt x="960882" y="469900"/>
                  </a:moveTo>
                  <a:lnTo>
                    <a:pt x="907161" y="469900"/>
                  </a:lnTo>
                  <a:lnTo>
                    <a:pt x="902588" y="482600"/>
                  </a:lnTo>
                  <a:lnTo>
                    <a:pt x="959231" y="482600"/>
                  </a:lnTo>
                  <a:lnTo>
                    <a:pt x="960882" y="469900"/>
                  </a:lnTo>
                  <a:close/>
                </a:path>
                <a:path w="2481579" h="1587500">
                  <a:moveTo>
                    <a:pt x="979170" y="457200"/>
                  </a:moveTo>
                  <a:lnTo>
                    <a:pt x="920242" y="457200"/>
                  </a:lnTo>
                  <a:lnTo>
                    <a:pt x="916686" y="469900"/>
                  </a:lnTo>
                  <a:lnTo>
                    <a:pt x="972438" y="469900"/>
                  </a:lnTo>
                  <a:lnTo>
                    <a:pt x="979170" y="457200"/>
                  </a:lnTo>
                  <a:close/>
                </a:path>
                <a:path w="2481579" h="1587500">
                  <a:moveTo>
                    <a:pt x="979170" y="457200"/>
                  </a:moveTo>
                  <a:lnTo>
                    <a:pt x="972438" y="469900"/>
                  </a:lnTo>
                  <a:lnTo>
                    <a:pt x="978673" y="458354"/>
                  </a:lnTo>
                  <a:lnTo>
                    <a:pt x="979170" y="457200"/>
                  </a:lnTo>
                  <a:close/>
                </a:path>
                <a:path w="2481579" h="1587500">
                  <a:moveTo>
                    <a:pt x="978673" y="458354"/>
                  </a:moveTo>
                  <a:lnTo>
                    <a:pt x="972438" y="469900"/>
                  </a:lnTo>
                  <a:lnTo>
                    <a:pt x="973709" y="469900"/>
                  </a:lnTo>
                  <a:lnTo>
                    <a:pt x="978673" y="458354"/>
                  </a:lnTo>
                  <a:close/>
                </a:path>
                <a:path w="2481579" h="1587500">
                  <a:moveTo>
                    <a:pt x="1182877" y="457200"/>
                  </a:moveTo>
                  <a:lnTo>
                    <a:pt x="1186434" y="469900"/>
                  </a:lnTo>
                  <a:lnTo>
                    <a:pt x="1187450" y="469900"/>
                  </a:lnTo>
                  <a:lnTo>
                    <a:pt x="1182877" y="457200"/>
                  </a:lnTo>
                  <a:close/>
                </a:path>
                <a:path w="2481579" h="1587500">
                  <a:moveTo>
                    <a:pt x="1371346" y="457200"/>
                  </a:moveTo>
                  <a:lnTo>
                    <a:pt x="1184148" y="457200"/>
                  </a:lnTo>
                  <a:lnTo>
                    <a:pt x="1187450" y="469900"/>
                  </a:lnTo>
                  <a:lnTo>
                    <a:pt x="1364869" y="469900"/>
                  </a:lnTo>
                  <a:lnTo>
                    <a:pt x="1371346" y="457200"/>
                  </a:lnTo>
                  <a:close/>
                </a:path>
                <a:path w="2481579" h="1587500">
                  <a:moveTo>
                    <a:pt x="1372870" y="457200"/>
                  </a:moveTo>
                  <a:lnTo>
                    <a:pt x="1371346" y="457200"/>
                  </a:lnTo>
                  <a:lnTo>
                    <a:pt x="1369314" y="469900"/>
                  </a:lnTo>
                  <a:lnTo>
                    <a:pt x="1372870" y="457200"/>
                  </a:lnTo>
                  <a:close/>
                </a:path>
                <a:path w="2481579" h="1587500">
                  <a:moveTo>
                    <a:pt x="979297" y="457200"/>
                  </a:moveTo>
                  <a:lnTo>
                    <a:pt x="978673" y="458354"/>
                  </a:lnTo>
                  <a:lnTo>
                    <a:pt x="979297" y="457200"/>
                  </a:lnTo>
                  <a:close/>
                </a:path>
                <a:path w="2481579" h="1587500">
                  <a:moveTo>
                    <a:pt x="1411732" y="444500"/>
                  </a:moveTo>
                  <a:lnTo>
                    <a:pt x="933576" y="444500"/>
                  </a:lnTo>
                  <a:lnTo>
                    <a:pt x="931672" y="457200"/>
                  </a:lnTo>
                  <a:lnTo>
                    <a:pt x="1409319" y="457200"/>
                  </a:lnTo>
                  <a:lnTo>
                    <a:pt x="1411732" y="444500"/>
                  </a:lnTo>
                  <a:close/>
                </a:path>
                <a:path w="2481579" h="1587500">
                  <a:moveTo>
                    <a:pt x="953643" y="431800"/>
                  </a:moveTo>
                  <a:lnTo>
                    <a:pt x="946785" y="444500"/>
                  </a:lnTo>
                  <a:lnTo>
                    <a:pt x="949833" y="444500"/>
                  </a:lnTo>
                  <a:lnTo>
                    <a:pt x="953643" y="431800"/>
                  </a:lnTo>
                  <a:close/>
                </a:path>
                <a:path w="2481579" h="1587500">
                  <a:moveTo>
                    <a:pt x="1443609" y="431800"/>
                  </a:moveTo>
                  <a:lnTo>
                    <a:pt x="957199" y="431800"/>
                  </a:lnTo>
                  <a:lnTo>
                    <a:pt x="949833" y="444500"/>
                  </a:lnTo>
                  <a:lnTo>
                    <a:pt x="1435481" y="444500"/>
                  </a:lnTo>
                  <a:lnTo>
                    <a:pt x="1443609" y="431800"/>
                  </a:lnTo>
                  <a:close/>
                </a:path>
                <a:path w="2481579" h="1587500">
                  <a:moveTo>
                    <a:pt x="989202" y="419100"/>
                  </a:moveTo>
                  <a:lnTo>
                    <a:pt x="982980" y="419100"/>
                  </a:lnTo>
                  <a:lnTo>
                    <a:pt x="980821" y="431800"/>
                  </a:lnTo>
                  <a:lnTo>
                    <a:pt x="984631" y="431800"/>
                  </a:lnTo>
                  <a:lnTo>
                    <a:pt x="989202" y="419100"/>
                  </a:lnTo>
                  <a:close/>
                </a:path>
                <a:path w="2481579" h="1587500">
                  <a:moveTo>
                    <a:pt x="992377" y="419100"/>
                  </a:moveTo>
                  <a:lnTo>
                    <a:pt x="989202" y="419100"/>
                  </a:lnTo>
                  <a:lnTo>
                    <a:pt x="984631" y="431800"/>
                  </a:lnTo>
                  <a:lnTo>
                    <a:pt x="992377" y="419100"/>
                  </a:lnTo>
                  <a:close/>
                </a:path>
                <a:path w="2481579" h="1587500">
                  <a:moveTo>
                    <a:pt x="1161161" y="419100"/>
                  </a:moveTo>
                  <a:lnTo>
                    <a:pt x="992377" y="419100"/>
                  </a:lnTo>
                  <a:lnTo>
                    <a:pt x="984631" y="431800"/>
                  </a:lnTo>
                  <a:lnTo>
                    <a:pt x="1165860" y="431800"/>
                  </a:lnTo>
                  <a:lnTo>
                    <a:pt x="1161161" y="419100"/>
                  </a:lnTo>
                  <a:close/>
                </a:path>
                <a:path w="2481579" h="1587500">
                  <a:moveTo>
                    <a:pt x="1380489" y="419100"/>
                  </a:moveTo>
                  <a:lnTo>
                    <a:pt x="1375156" y="431800"/>
                  </a:lnTo>
                  <a:lnTo>
                    <a:pt x="1376362" y="429683"/>
                  </a:lnTo>
                  <a:lnTo>
                    <a:pt x="1380489" y="419100"/>
                  </a:lnTo>
                  <a:close/>
                </a:path>
                <a:path w="2481579" h="1587500">
                  <a:moveTo>
                    <a:pt x="1467231" y="419100"/>
                  </a:moveTo>
                  <a:lnTo>
                    <a:pt x="1382395" y="419100"/>
                  </a:lnTo>
                  <a:lnTo>
                    <a:pt x="1376362" y="429683"/>
                  </a:lnTo>
                  <a:lnTo>
                    <a:pt x="1375537" y="431800"/>
                  </a:lnTo>
                  <a:lnTo>
                    <a:pt x="1463167" y="431800"/>
                  </a:lnTo>
                  <a:lnTo>
                    <a:pt x="1467231" y="419100"/>
                  </a:lnTo>
                  <a:close/>
                </a:path>
                <a:path w="2481579" h="1587500">
                  <a:moveTo>
                    <a:pt x="1492885" y="393700"/>
                  </a:moveTo>
                  <a:lnTo>
                    <a:pt x="1441069" y="393700"/>
                  </a:lnTo>
                  <a:lnTo>
                    <a:pt x="1433830" y="406400"/>
                  </a:lnTo>
                  <a:lnTo>
                    <a:pt x="1416685" y="406400"/>
                  </a:lnTo>
                  <a:lnTo>
                    <a:pt x="1408302" y="419100"/>
                  </a:lnTo>
                  <a:lnTo>
                    <a:pt x="1473073" y="419100"/>
                  </a:lnTo>
                  <a:lnTo>
                    <a:pt x="1479550" y="406400"/>
                  </a:lnTo>
                  <a:lnTo>
                    <a:pt x="1492885" y="393700"/>
                  </a:lnTo>
                  <a:close/>
                </a:path>
                <a:path w="2481579" h="1587500">
                  <a:moveTo>
                    <a:pt x="1494917" y="393700"/>
                  </a:moveTo>
                  <a:lnTo>
                    <a:pt x="1492885" y="393700"/>
                  </a:lnTo>
                  <a:lnTo>
                    <a:pt x="1487677" y="406400"/>
                  </a:lnTo>
                  <a:lnTo>
                    <a:pt x="1494917" y="393700"/>
                  </a:lnTo>
                  <a:close/>
                </a:path>
                <a:path w="2481579" h="1587500">
                  <a:moveTo>
                    <a:pt x="1510157" y="381000"/>
                  </a:moveTo>
                  <a:lnTo>
                    <a:pt x="1456309" y="381000"/>
                  </a:lnTo>
                  <a:lnTo>
                    <a:pt x="1449832" y="393700"/>
                  </a:lnTo>
                  <a:lnTo>
                    <a:pt x="1505077" y="393700"/>
                  </a:lnTo>
                  <a:lnTo>
                    <a:pt x="1510157" y="381000"/>
                  </a:lnTo>
                  <a:close/>
                </a:path>
                <a:path w="2481579" h="1587500">
                  <a:moveTo>
                    <a:pt x="1525397" y="368300"/>
                  </a:moveTo>
                  <a:lnTo>
                    <a:pt x="1468247" y="368300"/>
                  </a:lnTo>
                  <a:lnTo>
                    <a:pt x="1461008" y="381000"/>
                  </a:lnTo>
                  <a:lnTo>
                    <a:pt x="1518158" y="381000"/>
                  </a:lnTo>
                  <a:lnTo>
                    <a:pt x="1525397" y="368300"/>
                  </a:lnTo>
                  <a:close/>
                </a:path>
                <a:path w="2481579" h="1587500">
                  <a:moveTo>
                    <a:pt x="1541780" y="355600"/>
                  </a:moveTo>
                  <a:lnTo>
                    <a:pt x="1484757" y="355600"/>
                  </a:lnTo>
                  <a:lnTo>
                    <a:pt x="1482598" y="368300"/>
                  </a:lnTo>
                  <a:lnTo>
                    <a:pt x="1534922" y="368300"/>
                  </a:lnTo>
                  <a:lnTo>
                    <a:pt x="1541780" y="355600"/>
                  </a:lnTo>
                  <a:close/>
                </a:path>
                <a:path w="2481579" h="1587500">
                  <a:moveTo>
                    <a:pt x="1550924" y="342900"/>
                  </a:moveTo>
                  <a:lnTo>
                    <a:pt x="1502029" y="342900"/>
                  </a:lnTo>
                  <a:lnTo>
                    <a:pt x="1494789" y="355600"/>
                  </a:lnTo>
                  <a:lnTo>
                    <a:pt x="1546733" y="355600"/>
                  </a:lnTo>
                  <a:lnTo>
                    <a:pt x="1550924" y="342900"/>
                  </a:lnTo>
                  <a:close/>
                </a:path>
                <a:path w="2481579" h="1587500">
                  <a:moveTo>
                    <a:pt x="1560576" y="330200"/>
                  </a:moveTo>
                  <a:lnTo>
                    <a:pt x="1514348" y="330200"/>
                  </a:lnTo>
                  <a:lnTo>
                    <a:pt x="1507489" y="342900"/>
                  </a:lnTo>
                  <a:lnTo>
                    <a:pt x="1558036" y="342900"/>
                  </a:lnTo>
                  <a:lnTo>
                    <a:pt x="1560576" y="330200"/>
                  </a:lnTo>
                  <a:close/>
                </a:path>
                <a:path w="2481579" h="1587500">
                  <a:moveTo>
                    <a:pt x="1570989" y="317500"/>
                  </a:moveTo>
                  <a:lnTo>
                    <a:pt x="1523619" y="317500"/>
                  </a:lnTo>
                  <a:lnTo>
                    <a:pt x="1521079" y="330200"/>
                  </a:lnTo>
                  <a:lnTo>
                    <a:pt x="1567814" y="330200"/>
                  </a:lnTo>
                  <a:lnTo>
                    <a:pt x="1570989" y="317500"/>
                  </a:lnTo>
                  <a:close/>
                </a:path>
                <a:path w="2481579" h="1587500">
                  <a:moveTo>
                    <a:pt x="1539113" y="304800"/>
                  </a:moveTo>
                  <a:lnTo>
                    <a:pt x="1536192" y="304800"/>
                  </a:lnTo>
                  <a:lnTo>
                    <a:pt x="1533779" y="317500"/>
                  </a:lnTo>
                  <a:lnTo>
                    <a:pt x="1535938" y="317500"/>
                  </a:lnTo>
                  <a:lnTo>
                    <a:pt x="1539113" y="304800"/>
                  </a:lnTo>
                  <a:close/>
                </a:path>
                <a:path w="2481579" h="1587500">
                  <a:moveTo>
                    <a:pt x="1539494" y="304800"/>
                  </a:moveTo>
                  <a:lnTo>
                    <a:pt x="1539113" y="304800"/>
                  </a:lnTo>
                  <a:lnTo>
                    <a:pt x="1535938" y="317500"/>
                  </a:lnTo>
                  <a:lnTo>
                    <a:pt x="1539494" y="304800"/>
                  </a:lnTo>
                  <a:close/>
                </a:path>
                <a:path w="2481579" h="1587500">
                  <a:moveTo>
                    <a:pt x="1577213" y="304800"/>
                  </a:moveTo>
                  <a:lnTo>
                    <a:pt x="1539494" y="304800"/>
                  </a:lnTo>
                  <a:lnTo>
                    <a:pt x="1535938" y="317500"/>
                  </a:lnTo>
                  <a:lnTo>
                    <a:pt x="1573911" y="317500"/>
                  </a:lnTo>
                  <a:lnTo>
                    <a:pt x="1577213" y="304800"/>
                  </a:lnTo>
                  <a:close/>
                </a:path>
                <a:path w="2481579" h="1587500">
                  <a:moveTo>
                    <a:pt x="1545336" y="292100"/>
                  </a:moveTo>
                  <a:lnTo>
                    <a:pt x="1540891" y="304800"/>
                  </a:lnTo>
                  <a:lnTo>
                    <a:pt x="1542669" y="304800"/>
                  </a:lnTo>
                  <a:lnTo>
                    <a:pt x="1545336" y="292100"/>
                  </a:lnTo>
                  <a:close/>
                </a:path>
                <a:path w="2481579" h="1587500">
                  <a:moveTo>
                    <a:pt x="1584325" y="292100"/>
                  </a:moveTo>
                  <a:lnTo>
                    <a:pt x="1545971" y="292100"/>
                  </a:lnTo>
                  <a:lnTo>
                    <a:pt x="1542669" y="304800"/>
                  </a:lnTo>
                  <a:lnTo>
                    <a:pt x="1580769" y="304800"/>
                  </a:lnTo>
                  <a:lnTo>
                    <a:pt x="1584325" y="292100"/>
                  </a:lnTo>
                  <a:close/>
                </a:path>
                <a:path w="2481579" h="1587500">
                  <a:moveTo>
                    <a:pt x="1590675" y="279400"/>
                  </a:moveTo>
                  <a:lnTo>
                    <a:pt x="1553083" y="279400"/>
                  </a:lnTo>
                  <a:lnTo>
                    <a:pt x="1549527" y="292100"/>
                  </a:lnTo>
                  <a:lnTo>
                    <a:pt x="1587119" y="292100"/>
                  </a:lnTo>
                  <a:lnTo>
                    <a:pt x="1590675" y="279400"/>
                  </a:lnTo>
                  <a:close/>
                </a:path>
                <a:path w="2481579" h="1587500">
                  <a:moveTo>
                    <a:pt x="1593088" y="279400"/>
                  </a:moveTo>
                  <a:lnTo>
                    <a:pt x="1590675" y="279400"/>
                  </a:lnTo>
                  <a:lnTo>
                    <a:pt x="1589405" y="292100"/>
                  </a:lnTo>
                  <a:lnTo>
                    <a:pt x="1593088" y="279400"/>
                  </a:lnTo>
                  <a:close/>
                </a:path>
                <a:path w="2481579" h="1587500">
                  <a:moveTo>
                    <a:pt x="1599692" y="266700"/>
                  </a:moveTo>
                  <a:lnTo>
                    <a:pt x="1559814" y="266700"/>
                  </a:lnTo>
                  <a:lnTo>
                    <a:pt x="1556131" y="279400"/>
                  </a:lnTo>
                  <a:lnTo>
                    <a:pt x="1593977" y="279400"/>
                  </a:lnTo>
                  <a:lnTo>
                    <a:pt x="1599692" y="266700"/>
                  </a:lnTo>
                  <a:close/>
                </a:path>
                <a:path w="2481579" h="1587500">
                  <a:moveTo>
                    <a:pt x="1608963" y="254000"/>
                  </a:moveTo>
                  <a:lnTo>
                    <a:pt x="1569085" y="254000"/>
                  </a:lnTo>
                  <a:lnTo>
                    <a:pt x="1563751" y="266700"/>
                  </a:lnTo>
                  <a:lnTo>
                    <a:pt x="1603248" y="266700"/>
                  </a:lnTo>
                  <a:lnTo>
                    <a:pt x="1608963" y="254000"/>
                  </a:lnTo>
                  <a:close/>
                </a:path>
                <a:path w="2481579" h="1587500">
                  <a:moveTo>
                    <a:pt x="1616329" y="241300"/>
                  </a:moveTo>
                  <a:lnTo>
                    <a:pt x="1572768" y="241300"/>
                  </a:lnTo>
                  <a:lnTo>
                    <a:pt x="1568831" y="254000"/>
                  </a:lnTo>
                  <a:lnTo>
                    <a:pt x="1611249" y="254000"/>
                  </a:lnTo>
                  <a:lnTo>
                    <a:pt x="1616329" y="241300"/>
                  </a:lnTo>
                  <a:close/>
                </a:path>
                <a:path w="2481579" h="1587500">
                  <a:moveTo>
                    <a:pt x="1625219" y="228600"/>
                  </a:moveTo>
                  <a:lnTo>
                    <a:pt x="1582547" y="228600"/>
                  </a:lnTo>
                  <a:lnTo>
                    <a:pt x="1579245" y="241300"/>
                  </a:lnTo>
                  <a:lnTo>
                    <a:pt x="1620139" y="241300"/>
                  </a:lnTo>
                  <a:lnTo>
                    <a:pt x="1625219" y="228600"/>
                  </a:lnTo>
                  <a:close/>
                </a:path>
                <a:path w="2481579" h="1587500">
                  <a:moveTo>
                    <a:pt x="2444950" y="232751"/>
                  </a:moveTo>
                  <a:lnTo>
                    <a:pt x="2446147" y="241300"/>
                  </a:lnTo>
                  <a:lnTo>
                    <a:pt x="2450338" y="241300"/>
                  </a:lnTo>
                  <a:lnTo>
                    <a:pt x="2450202" y="240709"/>
                  </a:lnTo>
                  <a:lnTo>
                    <a:pt x="2444950" y="232751"/>
                  </a:lnTo>
                  <a:close/>
                </a:path>
                <a:path w="2481579" h="1587500">
                  <a:moveTo>
                    <a:pt x="2450202" y="240709"/>
                  </a:moveTo>
                  <a:lnTo>
                    <a:pt x="2450338" y="241300"/>
                  </a:lnTo>
                  <a:lnTo>
                    <a:pt x="2450592" y="241300"/>
                  </a:lnTo>
                  <a:lnTo>
                    <a:pt x="2450202" y="240709"/>
                  </a:lnTo>
                  <a:close/>
                </a:path>
                <a:path w="2481579" h="1587500">
                  <a:moveTo>
                    <a:pt x="2449806" y="238990"/>
                  </a:moveTo>
                  <a:lnTo>
                    <a:pt x="2450202" y="240709"/>
                  </a:lnTo>
                  <a:lnTo>
                    <a:pt x="2450592" y="241300"/>
                  </a:lnTo>
                  <a:lnTo>
                    <a:pt x="2449806" y="238990"/>
                  </a:lnTo>
                  <a:close/>
                </a:path>
                <a:path w="2481579" h="1587500">
                  <a:moveTo>
                    <a:pt x="2447824" y="230372"/>
                  </a:moveTo>
                  <a:lnTo>
                    <a:pt x="2449806" y="238990"/>
                  </a:lnTo>
                  <a:lnTo>
                    <a:pt x="2450592" y="241300"/>
                  </a:lnTo>
                  <a:lnTo>
                    <a:pt x="2455037" y="241300"/>
                  </a:lnTo>
                  <a:lnTo>
                    <a:pt x="2447824" y="230372"/>
                  </a:lnTo>
                  <a:close/>
                </a:path>
                <a:path w="2481579" h="1587500">
                  <a:moveTo>
                    <a:pt x="2473325" y="203200"/>
                  </a:moveTo>
                  <a:lnTo>
                    <a:pt x="2470150" y="203200"/>
                  </a:lnTo>
                  <a:lnTo>
                    <a:pt x="2471290" y="209909"/>
                  </a:lnTo>
                  <a:lnTo>
                    <a:pt x="2478659" y="215900"/>
                  </a:lnTo>
                  <a:lnTo>
                    <a:pt x="2413762" y="215900"/>
                  </a:lnTo>
                  <a:lnTo>
                    <a:pt x="2415794" y="228600"/>
                  </a:lnTo>
                  <a:lnTo>
                    <a:pt x="2447417" y="228600"/>
                  </a:lnTo>
                  <a:lnTo>
                    <a:pt x="2447824" y="230372"/>
                  </a:lnTo>
                  <a:lnTo>
                    <a:pt x="2455037" y="241300"/>
                  </a:lnTo>
                  <a:lnTo>
                    <a:pt x="2481199" y="241300"/>
                  </a:lnTo>
                  <a:lnTo>
                    <a:pt x="2481199" y="215900"/>
                  </a:lnTo>
                  <a:lnTo>
                    <a:pt x="2473325" y="203200"/>
                  </a:lnTo>
                  <a:close/>
                </a:path>
                <a:path w="2481579" h="1587500">
                  <a:moveTo>
                    <a:pt x="2446655" y="228600"/>
                  </a:moveTo>
                  <a:lnTo>
                    <a:pt x="2446274" y="228600"/>
                  </a:lnTo>
                  <a:lnTo>
                    <a:pt x="2449806" y="238990"/>
                  </a:lnTo>
                  <a:lnTo>
                    <a:pt x="2447824" y="230372"/>
                  </a:lnTo>
                  <a:lnTo>
                    <a:pt x="2446655" y="228600"/>
                  </a:lnTo>
                  <a:close/>
                </a:path>
                <a:path w="2481579" h="1587500">
                  <a:moveTo>
                    <a:pt x="2444369" y="228600"/>
                  </a:moveTo>
                  <a:lnTo>
                    <a:pt x="2442210" y="228600"/>
                  </a:lnTo>
                  <a:lnTo>
                    <a:pt x="2444950" y="232751"/>
                  </a:lnTo>
                  <a:lnTo>
                    <a:pt x="2444369" y="228600"/>
                  </a:lnTo>
                  <a:close/>
                </a:path>
                <a:path w="2481579" h="1587500">
                  <a:moveTo>
                    <a:pt x="1632458" y="215900"/>
                  </a:moveTo>
                  <a:lnTo>
                    <a:pt x="1591691" y="215900"/>
                  </a:lnTo>
                  <a:lnTo>
                    <a:pt x="1588008" y="228600"/>
                  </a:lnTo>
                  <a:lnTo>
                    <a:pt x="1629664" y="228600"/>
                  </a:lnTo>
                  <a:lnTo>
                    <a:pt x="1632458" y="215900"/>
                  </a:lnTo>
                  <a:close/>
                </a:path>
                <a:path w="2481579" h="1587500">
                  <a:moveTo>
                    <a:pt x="1642618" y="203200"/>
                  </a:moveTo>
                  <a:lnTo>
                    <a:pt x="1599946" y="203200"/>
                  </a:lnTo>
                  <a:lnTo>
                    <a:pt x="1596389" y="215900"/>
                  </a:lnTo>
                  <a:lnTo>
                    <a:pt x="1637664" y="215900"/>
                  </a:lnTo>
                  <a:lnTo>
                    <a:pt x="1642618" y="203200"/>
                  </a:lnTo>
                  <a:close/>
                </a:path>
                <a:path w="2481579" h="1587500">
                  <a:moveTo>
                    <a:pt x="2463038" y="203200"/>
                  </a:moveTo>
                  <a:lnTo>
                    <a:pt x="2394458" y="203200"/>
                  </a:lnTo>
                  <a:lnTo>
                    <a:pt x="2404618" y="215900"/>
                  </a:lnTo>
                  <a:lnTo>
                    <a:pt x="2472309" y="215900"/>
                  </a:lnTo>
                  <a:lnTo>
                    <a:pt x="2467501" y="206828"/>
                  </a:lnTo>
                  <a:lnTo>
                    <a:pt x="2463038" y="203200"/>
                  </a:lnTo>
                  <a:close/>
                </a:path>
                <a:path w="2481579" h="1587500">
                  <a:moveTo>
                    <a:pt x="2467501" y="206828"/>
                  </a:moveTo>
                  <a:lnTo>
                    <a:pt x="2472309" y="215900"/>
                  </a:lnTo>
                  <a:lnTo>
                    <a:pt x="2471957" y="213832"/>
                  </a:lnTo>
                  <a:lnTo>
                    <a:pt x="2467997" y="207231"/>
                  </a:lnTo>
                  <a:lnTo>
                    <a:pt x="2467501" y="206828"/>
                  </a:lnTo>
                  <a:close/>
                </a:path>
                <a:path w="2481579" h="1587500">
                  <a:moveTo>
                    <a:pt x="2471957" y="213832"/>
                  </a:moveTo>
                  <a:lnTo>
                    <a:pt x="2472309" y="215900"/>
                  </a:lnTo>
                  <a:lnTo>
                    <a:pt x="2473198" y="215900"/>
                  </a:lnTo>
                  <a:lnTo>
                    <a:pt x="2471957" y="213832"/>
                  </a:lnTo>
                  <a:close/>
                </a:path>
                <a:path w="2481579" h="1587500">
                  <a:moveTo>
                    <a:pt x="2467997" y="207231"/>
                  </a:moveTo>
                  <a:lnTo>
                    <a:pt x="2471957" y="213832"/>
                  </a:lnTo>
                  <a:lnTo>
                    <a:pt x="2471290" y="209909"/>
                  </a:lnTo>
                  <a:lnTo>
                    <a:pt x="2467997" y="207231"/>
                  </a:lnTo>
                  <a:close/>
                </a:path>
                <a:path w="2481579" h="1587500">
                  <a:moveTo>
                    <a:pt x="2470150" y="203200"/>
                  </a:moveTo>
                  <a:lnTo>
                    <a:pt x="2465578" y="203200"/>
                  </a:lnTo>
                  <a:lnTo>
                    <a:pt x="2467997" y="207231"/>
                  </a:lnTo>
                  <a:lnTo>
                    <a:pt x="2471290" y="209909"/>
                  </a:lnTo>
                  <a:lnTo>
                    <a:pt x="2470150" y="203200"/>
                  </a:lnTo>
                  <a:close/>
                </a:path>
                <a:path w="2481579" h="1587500">
                  <a:moveTo>
                    <a:pt x="2465578" y="203200"/>
                  </a:moveTo>
                  <a:lnTo>
                    <a:pt x="2467501" y="206828"/>
                  </a:lnTo>
                  <a:lnTo>
                    <a:pt x="2467997" y="207231"/>
                  </a:lnTo>
                  <a:lnTo>
                    <a:pt x="2465578" y="203200"/>
                  </a:lnTo>
                  <a:close/>
                </a:path>
                <a:path w="2481579" h="1587500">
                  <a:moveTo>
                    <a:pt x="2465578" y="203200"/>
                  </a:moveTo>
                  <a:lnTo>
                    <a:pt x="2463038" y="203200"/>
                  </a:lnTo>
                  <a:lnTo>
                    <a:pt x="2467501" y="206828"/>
                  </a:lnTo>
                  <a:lnTo>
                    <a:pt x="2465578" y="203200"/>
                  </a:lnTo>
                  <a:close/>
                </a:path>
                <a:path w="2481579" h="1587500">
                  <a:moveTo>
                    <a:pt x="1651254" y="190500"/>
                  </a:moveTo>
                  <a:lnTo>
                    <a:pt x="1607058" y="190500"/>
                  </a:lnTo>
                  <a:lnTo>
                    <a:pt x="1603502" y="203200"/>
                  </a:lnTo>
                  <a:lnTo>
                    <a:pt x="1646301" y="203200"/>
                  </a:lnTo>
                  <a:lnTo>
                    <a:pt x="1651254" y="190500"/>
                  </a:lnTo>
                  <a:close/>
                </a:path>
                <a:path w="2481579" h="1587500">
                  <a:moveTo>
                    <a:pt x="1656714" y="190500"/>
                  </a:moveTo>
                  <a:lnTo>
                    <a:pt x="1651254" y="190500"/>
                  </a:lnTo>
                  <a:lnTo>
                    <a:pt x="1650238" y="203200"/>
                  </a:lnTo>
                  <a:lnTo>
                    <a:pt x="1656714" y="190500"/>
                  </a:lnTo>
                  <a:close/>
                </a:path>
                <a:path w="2481579" h="1587500">
                  <a:moveTo>
                    <a:pt x="2434971" y="190500"/>
                  </a:moveTo>
                  <a:lnTo>
                    <a:pt x="2366772" y="190500"/>
                  </a:lnTo>
                  <a:lnTo>
                    <a:pt x="2383663" y="203200"/>
                  </a:lnTo>
                  <a:lnTo>
                    <a:pt x="2443226" y="203200"/>
                  </a:lnTo>
                  <a:lnTo>
                    <a:pt x="2434971" y="190500"/>
                  </a:lnTo>
                  <a:close/>
                </a:path>
                <a:path w="2481579" h="1587500">
                  <a:moveTo>
                    <a:pt x="2437384" y="190500"/>
                  </a:moveTo>
                  <a:lnTo>
                    <a:pt x="2434971" y="190500"/>
                  </a:lnTo>
                  <a:lnTo>
                    <a:pt x="2443226" y="203200"/>
                  </a:lnTo>
                  <a:lnTo>
                    <a:pt x="2442480" y="196426"/>
                  </a:lnTo>
                  <a:lnTo>
                    <a:pt x="2437384" y="190500"/>
                  </a:lnTo>
                  <a:close/>
                </a:path>
                <a:path w="2481579" h="1587500">
                  <a:moveTo>
                    <a:pt x="2442480" y="196426"/>
                  </a:moveTo>
                  <a:lnTo>
                    <a:pt x="2443226" y="203200"/>
                  </a:lnTo>
                  <a:lnTo>
                    <a:pt x="2448306" y="203200"/>
                  </a:lnTo>
                  <a:lnTo>
                    <a:pt x="2442480" y="196426"/>
                  </a:lnTo>
                  <a:close/>
                </a:path>
                <a:path w="2481579" h="1587500">
                  <a:moveTo>
                    <a:pt x="2443988" y="190500"/>
                  </a:moveTo>
                  <a:lnTo>
                    <a:pt x="2441829" y="190500"/>
                  </a:lnTo>
                  <a:lnTo>
                    <a:pt x="2442480" y="196426"/>
                  </a:lnTo>
                  <a:lnTo>
                    <a:pt x="2448306" y="203200"/>
                  </a:lnTo>
                  <a:lnTo>
                    <a:pt x="2443988" y="190500"/>
                  </a:lnTo>
                  <a:close/>
                </a:path>
                <a:path w="2481579" h="1587500">
                  <a:moveTo>
                    <a:pt x="2448179" y="190500"/>
                  </a:moveTo>
                  <a:lnTo>
                    <a:pt x="2443988" y="190500"/>
                  </a:lnTo>
                  <a:lnTo>
                    <a:pt x="2448306" y="203200"/>
                  </a:lnTo>
                  <a:lnTo>
                    <a:pt x="2450592" y="203200"/>
                  </a:lnTo>
                  <a:lnTo>
                    <a:pt x="2448179" y="190500"/>
                  </a:lnTo>
                  <a:close/>
                </a:path>
                <a:path w="2481579" h="1587500">
                  <a:moveTo>
                    <a:pt x="2441829" y="190500"/>
                  </a:moveTo>
                  <a:lnTo>
                    <a:pt x="2437384" y="190500"/>
                  </a:lnTo>
                  <a:lnTo>
                    <a:pt x="2442480" y="196426"/>
                  </a:lnTo>
                  <a:lnTo>
                    <a:pt x="2441829" y="190500"/>
                  </a:lnTo>
                  <a:close/>
                </a:path>
                <a:path w="2481579" h="1587500">
                  <a:moveTo>
                    <a:pt x="1662302" y="177800"/>
                  </a:moveTo>
                  <a:lnTo>
                    <a:pt x="1616583" y="177800"/>
                  </a:lnTo>
                  <a:lnTo>
                    <a:pt x="1615059" y="190500"/>
                  </a:lnTo>
                  <a:lnTo>
                    <a:pt x="1658366" y="190500"/>
                  </a:lnTo>
                  <a:lnTo>
                    <a:pt x="1662302" y="177800"/>
                  </a:lnTo>
                  <a:close/>
                </a:path>
                <a:path w="2481579" h="1587500">
                  <a:moveTo>
                    <a:pt x="1667002" y="177800"/>
                  </a:moveTo>
                  <a:lnTo>
                    <a:pt x="1662302" y="177800"/>
                  </a:lnTo>
                  <a:lnTo>
                    <a:pt x="1658747" y="190500"/>
                  </a:lnTo>
                  <a:lnTo>
                    <a:pt x="1667002" y="177800"/>
                  </a:lnTo>
                  <a:close/>
                </a:path>
                <a:path w="2481579" h="1587500">
                  <a:moveTo>
                    <a:pt x="2347976" y="165100"/>
                  </a:moveTo>
                  <a:lnTo>
                    <a:pt x="2347976" y="177800"/>
                  </a:lnTo>
                  <a:lnTo>
                    <a:pt x="2353437" y="190500"/>
                  </a:lnTo>
                  <a:lnTo>
                    <a:pt x="2358771" y="190500"/>
                  </a:lnTo>
                  <a:lnTo>
                    <a:pt x="2356872" y="182244"/>
                  </a:lnTo>
                  <a:lnTo>
                    <a:pt x="2356022" y="180269"/>
                  </a:lnTo>
                  <a:lnTo>
                    <a:pt x="2354072" y="177800"/>
                  </a:lnTo>
                  <a:lnTo>
                    <a:pt x="2355596" y="177800"/>
                  </a:lnTo>
                  <a:lnTo>
                    <a:pt x="2347976" y="165100"/>
                  </a:lnTo>
                  <a:close/>
                </a:path>
                <a:path w="2481579" h="1587500">
                  <a:moveTo>
                    <a:pt x="2356872" y="182244"/>
                  </a:moveTo>
                  <a:lnTo>
                    <a:pt x="2358771" y="190500"/>
                  </a:lnTo>
                  <a:lnTo>
                    <a:pt x="2360422" y="190500"/>
                  </a:lnTo>
                  <a:lnTo>
                    <a:pt x="2356872" y="182244"/>
                  </a:lnTo>
                  <a:close/>
                </a:path>
                <a:path w="2481579" h="1587500">
                  <a:moveTo>
                    <a:pt x="2356580" y="180975"/>
                  </a:moveTo>
                  <a:lnTo>
                    <a:pt x="2356872" y="182244"/>
                  </a:lnTo>
                  <a:lnTo>
                    <a:pt x="2360422" y="190500"/>
                  </a:lnTo>
                  <a:lnTo>
                    <a:pt x="2363216" y="190500"/>
                  </a:lnTo>
                  <a:lnTo>
                    <a:pt x="2360408" y="185821"/>
                  </a:lnTo>
                  <a:lnTo>
                    <a:pt x="2356580" y="180975"/>
                  </a:lnTo>
                  <a:close/>
                </a:path>
                <a:path w="2481579" h="1587500">
                  <a:moveTo>
                    <a:pt x="2360408" y="185821"/>
                  </a:moveTo>
                  <a:lnTo>
                    <a:pt x="2363216" y="190500"/>
                  </a:lnTo>
                  <a:lnTo>
                    <a:pt x="2364105" y="190500"/>
                  </a:lnTo>
                  <a:lnTo>
                    <a:pt x="2360408" y="185821"/>
                  </a:lnTo>
                  <a:close/>
                </a:path>
                <a:path w="2481579" h="1587500">
                  <a:moveTo>
                    <a:pt x="2413381" y="177800"/>
                  </a:moveTo>
                  <a:lnTo>
                    <a:pt x="2355850" y="177800"/>
                  </a:lnTo>
                  <a:lnTo>
                    <a:pt x="2356007" y="178486"/>
                  </a:lnTo>
                  <a:lnTo>
                    <a:pt x="2360408" y="185821"/>
                  </a:lnTo>
                  <a:lnTo>
                    <a:pt x="2364105" y="190500"/>
                  </a:lnTo>
                  <a:lnTo>
                    <a:pt x="2423541" y="190500"/>
                  </a:lnTo>
                  <a:lnTo>
                    <a:pt x="2413381" y="177800"/>
                  </a:lnTo>
                  <a:close/>
                </a:path>
                <a:path w="2481579" h="1587500">
                  <a:moveTo>
                    <a:pt x="2356007" y="178486"/>
                  </a:moveTo>
                  <a:lnTo>
                    <a:pt x="2356580" y="180975"/>
                  </a:lnTo>
                  <a:lnTo>
                    <a:pt x="2360408" y="185821"/>
                  </a:lnTo>
                  <a:lnTo>
                    <a:pt x="2356007" y="178486"/>
                  </a:lnTo>
                  <a:close/>
                </a:path>
                <a:path w="2481579" h="1587500">
                  <a:moveTo>
                    <a:pt x="2356022" y="180269"/>
                  </a:moveTo>
                  <a:lnTo>
                    <a:pt x="2356872" y="182244"/>
                  </a:lnTo>
                  <a:lnTo>
                    <a:pt x="2356580" y="180975"/>
                  </a:lnTo>
                  <a:lnTo>
                    <a:pt x="2356022" y="180269"/>
                  </a:lnTo>
                  <a:close/>
                </a:path>
                <a:path w="2481579" h="1587500">
                  <a:moveTo>
                    <a:pt x="2355596" y="177800"/>
                  </a:moveTo>
                  <a:lnTo>
                    <a:pt x="2354961" y="177800"/>
                  </a:lnTo>
                  <a:lnTo>
                    <a:pt x="2356022" y="180269"/>
                  </a:lnTo>
                  <a:lnTo>
                    <a:pt x="2356580" y="180975"/>
                  </a:lnTo>
                  <a:lnTo>
                    <a:pt x="2356007" y="178486"/>
                  </a:lnTo>
                  <a:lnTo>
                    <a:pt x="2355596" y="177800"/>
                  </a:lnTo>
                  <a:close/>
                </a:path>
                <a:path w="2481579" h="1587500">
                  <a:moveTo>
                    <a:pt x="1674114" y="165100"/>
                  </a:moveTo>
                  <a:lnTo>
                    <a:pt x="1631314" y="165100"/>
                  </a:lnTo>
                  <a:lnTo>
                    <a:pt x="1624838" y="177800"/>
                  </a:lnTo>
                  <a:lnTo>
                    <a:pt x="1667891" y="177800"/>
                  </a:lnTo>
                  <a:lnTo>
                    <a:pt x="1674114" y="165100"/>
                  </a:lnTo>
                  <a:close/>
                </a:path>
                <a:path w="2481579" h="1587500">
                  <a:moveTo>
                    <a:pt x="1674114" y="165100"/>
                  </a:moveTo>
                  <a:lnTo>
                    <a:pt x="1667891" y="177800"/>
                  </a:lnTo>
                  <a:lnTo>
                    <a:pt x="1670939" y="177800"/>
                  </a:lnTo>
                  <a:lnTo>
                    <a:pt x="1674114" y="165100"/>
                  </a:lnTo>
                  <a:close/>
                </a:path>
                <a:path w="2481579" h="1587500">
                  <a:moveTo>
                    <a:pt x="1678559" y="165100"/>
                  </a:moveTo>
                  <a:lnTo>
                    <a:pt x="1674114" y="165100"/>
                  </a:lnTo>
                  <a:lnTo>
                    <a:pt x="1670939" y="177800"/>
                  </a:lnTo>
                  <a:lnTo>
                    <a:pt x="1675130" y="177800"/>
                  </a:lnTo>
                  <a:lnTo>
                    <a:pt x="1678559" y="165100"/>
                  </a:lnTo>
                  <a:close/>
                </a:path>
                <a:path w="2481579" h="1587500">
                  <a:moveTo>
                    <a:pt x="2347976" y="165100"/>
                  </a:moveTo>
                  <a:lnTo>
                    <a:pt x="2337435" y="165100"/>
                  </a:lnTo>
                  <a:lnTo>
                    <a:pt x="2340991" y="177800"/>
                  </a:lnTo>
                  <a:lnTo>
                    <a:pt x="2347976" y="177800"/>
                  </a:lnTo>
                  <a:lnTo>
                    <a:pt x="2347976" y="165100"/>
                  </a:lnTo>
                  <a:close/>
                </a:path>
                <a:path w="2481579" h="1587500">
                  <a:moveTo>
                    <a:pt x="2393188" y="165100"/>
                  </a:moveTo>
                  <a:lnTo>
                    <a:pt x="2347976" y="165100"/>
                  </a:lnTo>
                  <a:lnTo>
                    <a:pt x="2355596" y="177800"/>
                  </a:lnTo>
                  <a:lnTo>
                    <a:pt x="2403348" y="177800"/>
                  </a:lnTo>
                  <a:lnTo>
                    <a:pt x="2393188" y="165100"/>
                  </a:lnTo>
                  <a:close/>
                </a:path>
                <a:path w="2481579" h="1587500">
                  <a:moveTo>
                    <a:pt x="1692783" y="152400"/>
                  </a:moveTo>
                  <a:lnTo>
                    <a:pt x="1645412" y="152400"/>
                  </a:lnTo>
                  <a:lnTo>
                    <a:pt x="1637157" y="165100"/>
                  </a:lnTo>
                  <a:lnTo>
                    <a:pt x="1685544" y="165100"/>
                  </a:lnTo>
                  <a:lnTo>
                    <a:pt x="1692783" y="152400"/>
                  </a:lnTo>
                  <a:close/>
                </a:path>
                <a:path w="2481579" h="1587500">
                  <a:moveTo>
                    <a:pt x="2369693" y="152400"/>
                  </a:moveTo>
                  <a:lnTo>
                    <a:pt x="2320036" y="152400"/>
                  </a:lnTo>
                  <a:lnTo>
                    <a:pt x="2322830" y="165100"/>
                  </a:lnTo>
                  <a:lnTo>
                    <a:pt x="2382901" y="165100"/>
                  </a:lnTo>
                  <a:lnTo>
                    <a:pt x="2369693" y="152400"/>
                  </a:lnTo>
                  <a:close/>
                </a:path>
                <a:path w="2481579" h="1587500">
                  <a:moveTo>
                    <a:pt x="2372233" y="152400"/>
                  </a:moveTo>
                  <a:lnTo>
                    <a:pt x="2369693" y="152400"/>
                  </a:lnTo>
                  <a:lnTo>
                    <a:pt x="2382901" y="165100"/>
                  </a:lnTo>
                  <a:lnTo>
                    <a:pt x="2381211" y="161851"/>
                  </a:lnTo>
                  <a:lnTo>
                    <a:pt x="2372233" y="152400"/>
                  </a:lnTo>
                  <a:close/>
                </a:path>
                <a:path w="2481579" h="1587500">
                  <a:moveTo>
                    <a:pt x="2381211" y="161851"/>
                  </a:moveTo>
                  <a:lnTo>
                    <a:pt x="2382901" y="165100"/>
                  </a:lnTo>
                  <a:lnTo>
                    <a:pt x="2384298" y="165100"/>
                  </a:lnTo>
                  <a:lnTo>
                    <a:pt x="2381211" y="161851"/>
                  </a:lnTo>
                  <a:close/>
                </a:path>
                <a:path w="2481579" h="1587500">
                  <a:moveTo>
                    <a:pt x="2380107" y="152400"/>
                  </a:moveTo>
                  <a:lnTo>
                    <a:pt x="2376297" y="152400"/>
                  </a:lnTo>
                  <a:lnTo>
                    <a:pt x="2381211" y="161851"/>
                  </a:lnTo>
                  <a:lnTo>
                    <a:pt x="2384298" y="165100"/>
                  </a:lnTo>
                  <a:lnTo>
                    <a:pt x="2380107" y="152400"/>
                  </a:lnTo>
                  <a:close/>
                </a:path>
                <a:path w="2481579" h="1587500">
                  <a:moveTo>
                    <a:pt x="2380742" y="152400"/>
                  </a:moveTo>
                  <a:lnTo>
                    <a:pt x="2380107" y="152400"/>
                  </a:lnTo>
                  <a:lnTo>
                    <a:pt x="2384298" y="165100"/>
                  </a:lnTo>
                  <a:lnTo>
                    <a:pt x="2386584" y="165100"/>
                  </a:lnTo>
                  <a:lnTo>
                    <a:pt x="2380742" y="152400"/>
                  </a:lnTo>
                  <a:close/>
                </a:path>
                <a:path w="2481579" h="1587500">
                  <a:moveTo>
                    <a:pt x="2376297" y="152400"/>
                  </a:moveTo>
                  <a:lnTo>
                    <a:pt x="2372233" y="152400"/>
                  </a:lnTo>
                  <a:lnTo>
                    <a:pt x="2381211" y="161851"/>
                  </a:lnTo>
                  <a:lnTo>
                    <a:pt x="2376297" y="152400"/>
                  </a:lnTo>
                  <a:close/>
                </a:path>
                <a:path w="2481579" h="1587500">
                  <a:moveTo>
                    <a:pt x="1709801" y="139700"/>
                  </a:moveTo>
                  <a:lnTo>
                    <a:pt x="1658239" y="139700"/>
                  </a:lnTo>
                  <a:lnTo>
                    <a:pt x="1648460" y="152400"/>
                  </a:lnTo>
                  <a:lnTo>
                    <a:pt x="1706752" y="152400"/>
                  </a:lnTo>
                  <a:lnTo>
                    <a:pt x="1709801" y="139700"/>
                  </a:lnTo>
                  <a:close/>
                </a:path>
                <a:path w="2481579" h="1587500">
                  <a:moveTo>
                    <a:pt x="2310003" y="139700"/>
                  </a:moveTo>
                  <a:lnTo>
                    <a:pt x="2307971" y="139700"/>
                  </a:lnTo>
                  <a:lnTo>
                    <a:pt x="2312670" y="152400"/>
                  </a:lnTo>
                  <a:lnTo>
                    <a:pt x="2310003" y="139700"/>
                  </a:lnTo>
                  <a:close/>
                </a:path>
                <a:path w="2481579" h="1587500">
                  <a:moveTo>
                    <a:pt x="2362835" y="139700"/>
                  </a:moveTo>
                  <a:lnTo>
                    <a:pt x="2310003" y="139700"/>
                  </a:lnTo>
                  <a:lnTo>
                    <a:pt x="2313940" y="152400"/>
                  </a:lnTo>
                  <a:lnTo>
                    <a:pt x="2367534" y="152400"/>
                  </a:lnTo>
                  <a:lnTo>
                    <a:pt x="2362835" y="139700"/>
                  </a:lnTo>
                  <a:close/>
                </a:path>
                <a:path w="2481579" h="1587500">
                  <a:moveTo>
                    <a:pt x="1733296" y="127000"/>
                  </a:moveTo>
                  <a:lnTo>
                    <a:pt x="1668652" y="127000"/>
                  </a:lnTo>
                  <a:lnTo>
                    <a:pt x="1664716" y="139700"/>
                  </a:lnTo>
                  <a:lnTo>
                    <a:pt x="1725549" y="139700"/>
                  </a:lnTo>
                  <a:lnTo>
                    <a:pt x="1733296" y="127000"/>
                  </a:lnTo>
                  <a:close/>
                </a:path>
                <a:path w="2481579" h="1587500">
                  <a:moveTo>
                    <a:pt x="1738757" y="127000"/>
                  </a:moveTo>
                  <a:lnTo>
                    <a:pt x="1733296" y="127000"/>
                  </a:lnTo>
                  <a:lnTo>
                    <a:pt x="1729867" y="139700"/>
                  </a:lnTo>
                  <a:lnTo>
                    <a:pt x="1738757" y="127000"/>
                  </a:lnTo>
                  <a:close/>
                </a:path>
                <a:path w="2481579" h="1587500">
                  <a:moveTo>
                    <a:pt x="2346198" y="127000"/>
                  </a:moveTo>
                  <a:lnTo>
                    <a:pt x="2290445" y="127000"/>
                  </a:lnTo>
                  <a:lnTo>
                    <a:pt x="2293747" y="139700"/>
                  </a:lnTo>
                  <a:lnTo>
                    <a:pt x="2347468" y="139700"/>
                  </a:lnTo>
                  <a:lnTo>
                    <a:pt x="2346198" y="127000"/>
                  </a:lnTo>
                  <a:close/>
                </a:path>
                <a:path w="2481579" h="1587500">
                  <a:moveTo>
                    <a:pt x="1755139" y="114300"/>
                  </a:moveTo>
                  <a:lnTo>
                    <a:pt x="1690624" y="114300"/>
                  </a:lnTo>
                  <a:lnTo>
                    <a:pt x="1681607" y="127000"/>
                  </a:lnTo>
                  <a:lnTo>
                    <a:pt x="1748282" y="127000"/>
                  </a:lnTo>
                  <a:lnTo>
                    <a:pt x="1755139" y="114300"/>
                  </a:lnTo>
                  <a:close/>
                </a:path>
                <a:path w="2481579" h="1587500">
                  <a:moveTo>
                    <a:pt x="2334006" y="114300"/>
                  </a:moveTo>
                  <a:lnTo>
                    <a:pt x="2274697" y="114300"/>
                  </a:lnTo>
                  <a:lnTo>
                    <a:pt x="2280031" y="127000"/>
                  </a:lnTo>
                  <a:lnTo>
                    <a:pt x="2336673" y="127000"/>
                  </a:lnTo>
                  <a:lnTo>
                    <a:pt x="2334006" y="114300"/>
                  </a:lnTo>
                  <a:close/>
                </a:path>
                <a:path w="2481579" h="1587500">
                  <a:moveTo>
                    <a:pt x="1709454" y="103458"/>
                  </a:moveTo>
                  <a:lnTo>
                    <a:pt x="1700022" y="114300"/>
                  </a:lnTo>
                  <a:lnTo>
                    <a:pt x="1704467" y="114300"/>
                  </a:lnTo>
                  <a:lnTo>
                    <a:pt x="1709454" y="103458"/>
                  </a:lnTo>
                  <a:close/>
                </a:path>
                <a:path w="2481579" h="1587500">
                  <a:moveTo>
                    <a:pt x="1711071" y="101600"/>
                  </a:moveTo>
                  <a:lnTo>
                    <a:pt x="1709454" y="103458"/>
                  </a:lnTo>
                  <a:lnTo>
                    <a:pt x="1704467" y="114300"/>
                  </a:lnTo>
                  <a:lnTo>
                    <a:pt x="1711071" y="101600"/>
                  </a:lnTo>
                  <a:close/>
                </a:path>
                <a:path w="2481579" h="1587500">
                  <a:moveTo>
                    <a:pt x="1775333" y="101600"/>
                  </a:moveTo>
                  <a:lnTo>
                    <a:pt x="1711071" y="101600"/>
                  </a:lnTo>
                  <a:lnTo>
                    <a:pt x="1704467" y="114300"/>
                  </a:lnTo>
                  <a:lnTo>
                    <a:pt x="1766062" y="114300"/>
                  </a:lnTo>
                  <a:lnTo>
                    <a:pt x="1775333" y="101600"/>
                  </a:lnTo>
                  <a:close/>
                </a:path>
                <a:path w="2481579" h="1587500">
                  <a:moveTo>
                    <a:pt x="2315464" y="101600"/>
                  </a:moveTo>
                  <a:lnTo>
                    <a:pt x="2260981" y="101600"/>
                  </a:lnTo>
                  <a:lnTo>
                    <a:pt x="2265299" y="114300"/>
                  </a:lnTo>
                  <a:lnTo>
                    <a:pt x="2320544" y="114300"/>
                  </a:lnTo>
                  <a:lnTo>
                    <a:pt x="2315464" y="101600"/>
                  </a:lnTo>
                  <a:close/>
                </a:path>
                <a:path w="2481579" h="1587500">
                  <a:moveTo>
                    <a:pt x="1711071" y="101600"/>
                  </a:moveTo>
                  <a:lnTo>
                    <a:pt x="1710309" y="101600"/>
                  </a:lnTo>
                  <a:lnTo>
                    <a:pt x="1709454" y="103458"/>
                  </a:lnTo>
                  <a:lnTo>
                    <a:pt x="1711071" y="101600"/>
                  </a:lnTo>
                  <a:close/>
                </a:path>
                <a:path w="2481579" h="1587500">
                  <a:moveTo>
                    <a:pt x="1806702" y="88900"/>
                  </a:moveTo>
                  <a:lnTo>
                    <a:pt x="1727962" y="88900"/>
                  </a:lnTo>
                  <a:lnTo>
                    <a:pt x="1720723" y="101600"/>
                  </a:lnTo>
                  <a:lnTo>
                    <a:pt x="1799463" y="101600"/>
                  </a:lnTo>
                  <a:lnTo>
                    <a:pt x="1806702" y="88900"/>
                  </a:lnTo>
                  <a:close/>
                </a:path>
                <a:path w="2481579" h="1587500">
                  <a:moveTo>
                    <a:pt x="2248365" y="100541"/>
                  </a:moveTo>
                  <a:lnTo>
                    <a:pt x="2248662" y="101600"/>
                  </a:lnTo>
                  <a:lnTo>
                    <a:pt x="2248365" y="100541"/>
                  </a:lnTo>
                  <a:close/>
                </a:path>
                <a:path w="2481579" h="1587500">
                  <a:moveTo>
                    <a:pt x="2245106" y="88900"/>
                  </a:moveTo>
                  <a:lnTo>
                    <a:pt x="2248365" y="100541"/>
                  </a:lnTo>
                  <a:lnTo>
                    <a:pt x="2248789" y="101600"/>
                  </a:lnTo>
                  <a:lnTo>
                    <a:pt x="2245106" y="88900"/>
                  </a:lnTo>
                  <a:close/>
                </a:path>
                <a:path w="2481579" h="1587500">
                  <a:moveTo>
                    <a:pt x="2298573" y="88900"/>
                  </a:moveTo>
                  <a:lnTo>
                    <a:pt x="2245106" y="88900"/>
                  </a:lnTo>
                  <a:lnTo>
                    <a:pt x="2248789" y="101600"/>
                  </a:lnTo>
                  <a:lnTo>
                    <a:pt x="2303907" y="101600"/>
                  </a:lnTo>
                  <a:lnTo>
                    <a:pt x="2298573" y="88900"/>
                  </a:lnTo>
                  <a:close/>
                </a:path>
                <a:path w="2481579" h="1587500">
                  <a:moveTo>
                    <a:pt x="2301240" y="88900"/>
                  </a:moveTo>
                  <a:lnTo>
                    <a:pt x="2303907" y="101600"/>
                  </a:lnTo>
                  <a:lnTo>
                    <a:pt x="2306955" y="101600"/>
                  </a:lnTo>
                  <a:lnTo>
                    <a:pt x="2301240" y="88900"/>
                  </a:lnTo>
                  <a:close/>
                </a:path>
                <a:path w="2481579" h="1587500">
                  <a:moveTo>
                    <a:pt x="2245106" y="88900"/>
                  </a:moveTo>
                  <a:lnTo>
                    <a:pt x="2243709" y="88900"/>
                  </a:lnTo>
                  <a:lnTo>
                    <a:pt x="2248365" y="100541"/>
                  </a:lnTo>
                  <a:lnTo>
                    <a:pt x="2245106" y="88900"/>
                  </a:lnTo>
                  <a:close/>
                </a:path>
                <a:path w="2481579" h="1587500">
                  <a:moveTo>
                    <a:pt x="1834514" y="76200"/>
                  </a:moveTo>
                  <a:lnTo>
                    <a:pt x="1749171" y="76200"/>
                  </a:lnTo>
                  <a:lnTo>
                    <a:pt x="1741932" y="88900"/>
                  </a:lnTo>
                  <a:lnTo>
                    <a:pt x="1825879" y="88900"/>
                  </a:lnTo>
                  <a:lnTo>
                    <a:pt x="1834514" y="76200"/>
                  </a:lnTo>
                  <a:close/>
                </a:path>
                <a:path w="2481579" h="1587500">
                  <a:moveTo>
                    <a:pt x="2283333" y="76200"/>
                  </a:moveTo>
                  <a:lnTo>
                    <a:pt x="2219071" y="76200"/>
                  </a:lnTo>
                  <a:lnTo>
                    <a:pt x="2226945" y="88900"/>
                  </a:lnTo>
                  <a:lnTo>
                    <a:pt x="2287651" y="88900"/>
                  </a:lnTo>
                  <a:lnTo>
                    <a:pt x="2283333" y="76200"/>
                  </a:lnTo>
                  <a:close/>
                </a:path>
                <a:path w="2481579" h="1587500">
                  <a:moveTo>
                    <a:pt x="1867662" y="63500"/>
                  </a:moveTo>
                  <a:lnTo>
                    <a:pt x="1778127" y="63500"/>
                  </a:lnTo>
                  <a:lnTo>
                    <a:pt x="1769110" y="76200"/>
                  </a:lnTo>
                  <a:lnTo>
                    <a:pt x="1858391" y="76200"/>
                  </a:lnTo>
                  <a:lnTo>
                    <a:pt x="1867662" y="63500"/>
                  </a:lnTo>
                  <a:close/>
                </a:path>
                <a:path w="2481579" h="1587500">
                  <a:moveTo>
                    <a:pt x="2201164" y="63500"/>
                  </a:moveTo>
                  <a:lnTo>
                    <a:pt x="2200783" y="63500"/>
                  </a:lnTo>
                  <a:lnTo>
                    <a:pt x="2205228" y="76200"/>
                  </a:lnTo>
                  <a:lnTo>
                    <a:pt x="2208276" y="76200"/>
                  </a:lnTo>
                  <a:lnTo>
                    <a:pt x="2206063" y="68825"/>
                  </a:lnTo>
                  <a:lnTo>
                    <a:pt x="2201164" y="63500"/>
                  </a:lnTo>
                  <a:close/>
                </a:path>
                <a:path w="2481579" h="1587500">
                  <a:moveTo>
                    <a:pt x="2206063" y="68825"/>
                  </a:moveTo>
                  <a:lnTo>
                    <a:pt x="2208276" y="76200"/>
                  </a:lnTo>
                  <a:lnTo>
                    <a:pt x="2212848" y="76200"/>
                  </a:lnTo>
                  <a:lnTo>
                    <a:pt x="2206063" y="68825"/>
                  </a:lnTo>
                  <a:close/>
                </a:path>
                <a:path w="2481579" h="1587500">
                  <a:moveTo>
                    <a:pt x="2269744" y="63500"/>
                  </a:moveTo>
                  <a:lnTo>
                    <a:pt x="2204466" y="63500"/>
                  </a:lnTo>
                  <a:lnTo>
                    <a:pt x="2206063" y="68825"/>
                  </a:lnTo>
                  <a:lnTo>
                    <a:pt x="2212848" y="76200"/>
                  </a:lnTo>
                  <a:lnTo>
                    <a:pt x="2273427" y="76200"/>
                  </a:lnTo>
                  <a:lnTo>
                    <a:pt x="2269744" y="63500"/>
                  </a:lnTo>
                  <a:close/>
                </a:path>
                <a:path w="2481579" h="1587500">
                  <a:moveTo>
                    <a:pt x="1894459" y="50800"/>
                  </a:moveTo>
                  <a:lnTo>
                    <a:pt x="1811020" y="50800"/>
                  </a:lnTo>
                  <a:lnTo>
                    <a:pt x="1799082" y="63500"/>
                  </a:lnTo>
                  <a:lnTo>
                    <a:pt x="1885061" y="63500"/>
                  </a:lnTo>
                  <a:lnTo>
                    <a:pt x="1894459" y="50800"/>
                  </a:lnTo>
                  <a:close/>
                </a:path>
                <a:path w="2481579" h="1587500">
                  <a:moveTo>
                    <a:pt x="2182876" y="50800"/>
                  </a:moveTo>
                  <a:lnTo>
                    <a:pt x="2182368" y="50800"/>
                  </a:lnTo>
                  <a:lnTo>
                    <a:pt x="2185670" y="63500"/>
                  </a:lnTo>
                  <a:lnTo>
                    <a:pt x="2182876" y="50800"/>
                  </a:lnTo>
                  <a:close/>
                </a:path>
                <a:path w="2481579" h="1587500">
                  <a:moveTo>
                    <a:pt x="2182876" y="50800"/>
                  </a:moveTo>
                  <a:lnTo>
                    <a:pt x="2185797" y="63500"/>
                  </a:lnTo>
                  <a:lnTo>
                    <a:pt x="2192528" y="63500"/>
                  </a:lnTo>
                  <a:lnTo>
                    <a:pt x="2182876" y="50800"/>
                  </a:lnTo>
                  <a:close/>
                </a:path>
                <a:path w="2481579" h="1587500">
                  <a:moveTo>
                    <a:pt x="2245360" y="50800"/>
                  </a:moveTo>
                  <a:lnTo>
                    <a:pt x="2182876" y="50800"/>
                  </a:lnTo>
                  <a:lnTo>
                    <a:pt x="2192528" y="63500"/>
                  </a:lnTo>
                  <a:lnTo>
                    <a:pt x="2252218" y="63500"/>
                  </a:lnTo>
                  <a:lnTo>
                    <a:pt x="2245360" y="50800"/>
                  </a:lnTo>
                  <a:close/>
                </a:path>
                <a:path w="2481579" h="1587500">
                  <a:moveTo>
                    <a:pt x="1942084" y="38100"/>
                  </a:moveTo>
                  <a:lnTo>
                    <a:pt x="1836039" y="38100"/>
                  </a:lnTo>
                  <a:lnTo>
                    <a:pt x="1821180" y="50800"/>
                  </a:lnTo>
                  <a:lnTo>
                    <a:pt x="1934591" y="50800"/>
                  </a:lnTo>
                  <a:lnTo>
                    <a:pt x="1942084" y="38100"/>
                  </a:lnTo>
                  <a:close/>
                </a:path>
                <a:path w="2481579" h="1587500">
                  <a:moveTo>
                    <a:pt x="2168641" y="43145"/>
                  </a:moveTo>
                  <a:lnTo>
                    <a:pt x="2170938" y="50800"/>
                  </a:lnTo>
                  <a:lnTo>
                    <a:pt x="2170058" y="44521"/>
                  </a:lnTo>
                  <a:lnTo>
                    <a:pt x="2168641" y="43145"/>
                  </a:lnTo>
                  <a:close/>
                </a:path>
                <a:path w="2481579" h="1587500">
                  <a:moveTo>
                    <a:pt x="2170058" y="44521"/>
                  </a:moveTo>
                  <a:lnTo>
                    <a:pt x="2170938" y="50800"/>
                  </a:lnTo>
                  <a:lnTo>
                    <a:pt x="2171319" y="50800"/>
                  </a:lnTo>
                  <a:lnTo>
                    <a:pt x="2170216" y="44674"/>
                  </a:lnTo>
                  <a:lnTo>
                    <a:pt x="2170058" y="44521"/>
                  </a:lnTo>
                  <a:close/>
                </a:path>
                <a:path w="2481579" h="1587500">
                  <a:moveTo>
                    <a:pt x="2170216" y="44674"/>
                  </a:moveTo>
                  <a:lnTo>
                    <a:pt x="2171319" y="50800"/>
                  </a:lnTo>
                  <a:lnTo>
                    <a:pt x="2173478" y="50800"/>
                  </a:lnTo>
                  <a:lnTo>
                    <a:pt x="2171018" y="45452"/>
                  </a:lnTo>
                  <a:lnTo>
                    <a:pt x="2170216" y="44674"/>
                  </a:lnTo>
                  <a:close/>
                </a:path>
                <a:path w="2481579" h="1587500">
                  <a:moveTo>
                    <a:pt x="2171018" y="45452"/>
                  </a:moveTo>
                  <a:lnTo>
                    <a:pt x="2173478" y="50800"/>
                  </a:lnTo>
                  <a:lnTo>
                    <a:pt x="2176526" y="50800"/>
                  </a:lnTo>
                  <a:lnTo>
                    <a:pt x="2171018" y="45452"/>
                  </a:lnTo>
                  <a:close/>
                </a:path>
                <a:path w="2481579" h="1587500">
                  <a:moveTo>
                    <a:pt x="2229104" y="38100"/>
                  </a:moveTo>
                  <a:lnTo>
                    <a:pt x="2169160" y="38100"/>
                  </a:lnTo>
                  <a:lnTo>
                    <a:pt x="2169604" y="41274"/>
                  </a:lnTo>
                  <a:lnTo>
                    <a:pt x="2169890" y="42862"/>
                  </a:lnTo>
                  <a:lnTo>
                    <a:pt x="2169956" y="43145"/>
                  </a:lnTo>
                  <a:lnTo>
                    <a:pt x="2171018" y="45452"/>
                  </a:lnTo>
                  <a:lnTo>
                    <a:pt x="2176526" y="50800"/>
                  </a:lnTo>
                  <a:lnTo>
                    <a:pt x="2234057" y="50800"/>
                  </a:lnTo>
                  <a:lnTo>
                    <a:pt x="2229104" y="38100"/>
                  </a:lnTo>
                  <a:close/>
                </a:path>
                <a:path w="2481579" h="1587500">
                  <a:moveTo>
                    <a:pt x="2169931" y="43089"/>
                  </a:moveTo>
                  <a:lnTo>
                    <a:pt x="2170216" y="44674"/>
                  </a:lnTo>
                  <a:lnTo>
                    <a:pt x="2171018" y="45452"/>
                  </a:lnTo>
                  <a:lnTo>
                    <a:pt x="2169931" y="43089"/>
                  </a:lnTo>
                  <a:close/>
                </a:path>
                <a:path w="2481579" h="1587500">
                  <a:moveTo>
                    <a:pt x="2169826" y="42862"/>
                  </a:moveTo>
                  <a:lnTo>
                    <a:pt x="2170058" y="44521"/>
                  </a:lnTo>
                  <a:lnTo>
                    <a:pt x="2170216" y="44674"/>
                  </a:lnTo>
                  <a:lnTo>
                    <a:pt x="2169941" y="43145"/>
                  </a:lnTo>
                  <a:lnTo>
                    <a:pt x="2169826" y="42862"/>
                  </a:lnTo>
                  <a:close/>
                </a:path>
                <a:path w="2481579" h="1587500">
                  <a:moveTo>
                    <a:pt x="2167128" y="38100"/>
                  </a:moveTo>
                  <a:lnTo>
                    <a:pt x="2163445" y="38100"/>
                  </a:lnTo>
                  <a:lnTo>
                    <a:pt x="2168641" y="43145"/>
                  </a:lnTo>
                  <a:lnTo>
                    <a:pt x="2167128" y="38100"/>
                  </a:lnTo>
                  <a:close/>
                </a:path>
                <a:path w="2481579" h="1587500">
                  <a:moveTo>
                    <a:pt x="2169033" y="38100"/>
                  </a:moveTo>
                  <a:lnTo>
                    <a:pt x="2167636" y="38100"/>
                  </a:lnTo>
                  <a:lnTo>
                    <a:pt x="2169826" y="42862"/>
                  </a:lnTo>
                  <a:lnTo>
                    <a:pt x="2169604" y="41274"/>
                  </a:lnTo>
                  <a:lnTo>
                    <a:pt x="2169033" y="38100"/>
                  </a:lnTo>
                  <a:close/>
                </a:path>
                <a:path w="2481579" h="1587500">
                  <a:moveTo>
                    <a:pt x="2207768" y="25400"/>
                  </a:moveTo>
                  <a:lnTo>
                    <a:pt x="1867281" y="25400"/>
                  </a:lnTo>
                  <a:lnTo>
                    <a:pt x="1855724" y="38100"/>
                  </a:lnTo>
                  <a:lnTo>
                    <a:pt x="2210689" y="38100"/>
                  </a:lnTo>
                  <a:lnTo>
                    <a:pt x="2207768" y="25400"/>
                  </a:lnTo>
                  <a:close/>
                </a:path>
                <a:path w="2481579" h="1587500">
                  <a:moveTo>
                    <a:pt x="2191258" y="12700"/>
                  </a:moveTo>
                  <a:lnTo>
                    <a:pt x="1904364" y="12700"/>
                  </a:lnTo>
                  <a:lnTo>
                    <a:pt x="1897507" y="25400"/>
                  </a:lnTo>
                  <a:lnTo>
                    <a:pt x="2196338" y="25400"/>
                  </a:lnTo>
                  <a:lnTo>
                    <a:pt x="2191258" y="12700"/>
                  </a:lnTo>
                  <a:close/>
                </a:path>
                <a:path w="2481579" h="1587500">
                  <a:moveTo>
                    <a:pt x="2193628" y="16933"/>
                  </a:moveTo>
                  <a:lnTo>
                    <a:pt x="2197100" y="25400"/>
                  </a:lnTo>
                  <a:lnTo>
                    <a:pt x="2198370" y="25400"/>
                  </a:lnTo>
                  <a:lnTo>
                    <a:pt x="2193628" y="16933"/>
                  </a:lnTo>
                  <a:close/>
                </a:path>
                <a:path w="2481579" h="1587500">
                  <a:moveTo>
                    <a:pt x="2191893" y="12700"/>
                  </a:moveTo>
                  <a:lnTo>
                    <a:pt x="2191258" y="12700"/>
                  </a:lnTo>
                  <a:lnTo>
                    <a:pt x="2193628" y="16933"/>
                  </a:lnTo>
                  <a:lnTo>
                    <a:pt x="2191893" y="12700"/>
                  </a:lnTo>
                  <a:close/>
                </a:path>
                <a:path w="2481579" h="1587500">
                  <a:moveTo>
                    <a:pt x="1961896" y="0"/>
                  </a:moveTo>
                  <a:lnTo>
                    <a:pt x="1952879" y="0"/>
                  </a:lnTo>
                  <a:lnTo>
                    <a:pt x="1948052" y="12700"/>
                  </a:lnTo>
                  <a:lnTo>
                    <a:pt x="1956181" y="12700"/>
                  </a:lnTo>
                  <a:lnTo>
                    <a:pt x="1961896" y="0"/>
                  </a:lnTo>
                  <a:close/>
                </a:path>
                <a:path w="2481579" h="1587500">
                  <a:moveTo>
                    <a:pt x="2164334" y="0"/>
                  </a:moveTo>
                  <a:lnTo>
                    <a:pt x="1963293" y="0"/>
                  </a:lnTo>
                  <a:lnTo>
                    <a:pt x="1956181" y="12700"/>
                  </a:lnTo>
                  <a:lnTo>
                    <a:pt x="2166874" y="12700"/>
                  </a:lnTo>
                  <a:lnTo>
                    <a:pt x="216433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84397" y="2998851"/>
              <a:ext cx="258572" cy="27686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81501" y="1779523"/>
              <a:ext cx="559688" cy="965581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57775" y="1682495"/>
              <a:ext cx="550672" cy="814970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29047" y="1486788"/>
              <a:ext cx="532256" cy="639572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61557" y="4196105"/>
              <a:ext cx="478027" cy="228600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55844" y="2665222"/>
              <a:ext cx="139318" cy="181228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5563362" y="2700400"/>
              <a:ext cx="153035" cy="98425"/>
            </a:xfrm>
            <a:custGeom>
              <a:avLst/>
              <a:gdLst/>
              <a:ahLst/>
              <a:cxnLst/>
              <a:rect l="l" t="t" r="r" b="b"/>
              <a:pathLst>
                <a:path w="153035" h="98425">
                  <a:moveTo>
                    <a:pt x="120523" y="5588"/>
                  </a:moveTo>
                  <a:lnTo>
                    <a:pt x="115062" y="0"/>
                  </a:lnTo>
                  <a:lnTo>
                    <a:pt x="5588" y="0"/>
                  </a:lnTo>
                  <a:lnTo>
                    <a:pt x="0" y="5588"/>
                  </a:lnTo>
                  <a:lnTo>
                    <a:pt x="0" y="19177"/>
                  </a:lnTo>
                  <a:lnTo>
                    <a:pt x="5588" y="24765"/>
                  </a:lnTo>
                  <a:lnTo>
                    <a:pt x="12446" y="24765"/>
                  </a:lnTo>
                  <a:lnTo>
                    <a:pt x="115062" y="24765"/>
                  </a:lnTo>
                  <a:lnTo>
                    <a:pt x="120523" y="19177"/>
                  </a:lnTo>
                  <a:lnTo>
                    <a:pt x="120523" y="5588"/>
                  </a:lnTo>
                  <a:close/>
                </a:path>
                <a:path w="153035" h="98425">
                  <a:moveTo>
                    <a:pt x="153035" y="71755"/>
                  </a:moveTo>
                  <a:lnTo>
                    <a:pt x="151993" y="70739"/>
                  </a:lnTo>
                  <a:lnTo>
                    <a:pt x="150825" y="69596"/>
                  </a:lnTo>
                  <a:lnTo>
                    <a:pt x="147447" y="66294"/>
                  </a:lnTo>
                  <a:lnTo>
                    <a:pt x="96266" y="66294"/>
                  </a:lnTo>
                  <a:lnTo>
                    <a:pt x="94488" y="66675"/>
                  </a:lnTo>
                  <a:lnTo>
                    <a:pt x="92837" y="67437"/>
                  </a:lnTo>
                  <a:lnTo>
                    <a:pt x="87807" y="69862"/>
                  </a:lnTo>
                  <a:lnTo>
                    <a:pt x="84201" y="70358"/>
                  </a:lnTo>
                  <a:lnTo>
                    <a:pt x="81915" y="70866"/>
                  </a:lnTo>
                  <a:lnTo>
                    <a:pt x="74193" y="73406"/>
                  </a:lnTo>
                  <a:lnTo>
                    <a:pt x="7747" y="73406"/>
                  </a:lnTo>
                  <a:lnTo>
                    <a:pt x="2286" y="78994"/>
                  </a:lnTo>
                  <a:lnTo>
                    <a:pt x="2286" y="92710"/>
                  </a:lnTo>
                  <a:lnTo>
                    <a:pt x="7747" y="98171"/>
                  </a:lnTo>
                  <a:lnTo>
                    <a:pt x="76200" y="98171"/>
                  </a:lnTo>
                  <a:lnTo>
                    <a:pt x="80010" y="97536"/>
                  </a:lnTo>
                  <a:lnTo>
                    <a:pt x="88214" y="94869"/>
                  </a:lnTo>
                  <a:lnTo>
                    <a:pt x="88760" y="94703"/>
                  </a:lnTo>
                  <a:lnTo>
                    <a:pt x="91135" y="94361"/>
                  </a:lnTo>
                  <a:lnTo>
                    <a:pt x="92964" y="94107"/>
                  </a:lnTo>
                  <a:lnTo>
                    <a:pt x="96520" y="93091"/>
                  </a:lnTo>
                  <a:lnTo>
                    <a:pt x="100736" y="91059"/>
                  </a:lnTo>
                  <a:lnTo>
                    <a:pt x="147447" y="91059"/>
                  </a:lnTo>
                  <a:lnTo>
                    <a:pt x="148717" y="89789"/>
                  </a:lnTo>
                  <a:lnTo>
                    <a:pt x="153035" y="85471"/>
                  </a:lnTo>
                  <a:lnTo>
                    <a:pt x="153035" y="74041"/>
                  </a:lnTo>
                  <a:lnTo>
                    <a:pt x="153035" y="73406"/>
                  </a:lnTo>
                  <a:lnTo>
                    <a:pt x="153035" y="7175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67782" y="2972689"/>
              <a:ext cx="139191" cy="181229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5575300" y="3007867"/>
              <a:ext cx="153035" cy="98425"/>
            </a:xfrm>
            <a:custGeom>
              <a:avLst/>
              <a:gdLst/>
              <a:ahLst/>
              <a:cxnLst/>
              <a:rect l="l" t="t" r="r" b="b"/>
              <a:pathLst>
                <a:path w="153035" h="98425">
                  <a:moveTo>
                    <a:pt x="120523" y="5588"/>
                  </a:moveTo>
                  <a:lnTo>
                    <a:pt x="114935" y="0"/>
                  </a:lnTo>
                  <a:lnTo>
                    <a:pt x="5461" y="0"/>
                  </a:lnTo>
                  <a:lnTo>
                    <a:pt x="0" y="5588"/>
                  </a:lnTo>
                  <a:lnTo>
                    <a:pt x="0" y="19177"/>
                  </a:lnTo>
                  <a:lnTo>
                    <a:pt x="5461" y="24765"/>
                  </a:lnTo>
                  <a:lnTo>
                    <a:pt x="12319" y="24765"/>
                  </a:lnTo>
                  <a:lnTo>
                    <a:pt x="114935" y="24765"/>
                  </a:lnTo>
                  <a:lnTo>
                    <a:pt x="120523" y="19177"/>
                  </a:lnTo>
                  <a:lnTo>
                    <a:pt x="120523" y="5588"/>
                  </a:lnTo>
                  <a:close/>
                </a:path>
                <a:path w="153035" h="98425">
                  <a:moveTo>
                    <a:pt x="152908" y="71755"/>
                  </a:moveTo>
                  <a:lnTo>
                    <a:pt x="151726" y="70612"/>
                  </a:lnTo>
                  <a:lnTo>
                    <a:pt x="150698" y="69596"/>
                  </a:lnTo>
                  <a:lnTo>
                    <a:pt x="147320" y="66294"/>
                  </a:lnTo>
                  <a:lnTo>
                    <a:pt x="96266" y="66294"/>
                  </a:lnTo>
                  <a:lnTo>
                    <a:pt x="94361" y="66675"/>
                  </a:lnTo>
                  <a:lnTo>
                    <a:pt x="87528" y="69888"/>
                  </a:lnTo>
                  <a:lnTo>
                    <a:pt x="84201" y="70358"/>
                  </a:lnTo>
                  <a:lnTo>
                    <a:pt x="81915" y="70866"/>
                  </a:lnTo>
                  <a:lnTo>
                    <a:pt x="72136" y="74041"/>
                  </a:lnTo>
                  <a:lnTo>
                    <a:pt x="74079" y="73406"/>
                  </a:lnTo>
                  <a:lnTo>
                    <a:pt x="7747" y="73406"/>
                  </a:lnTo>
                  <a:lnTo>
                    <a:pt x="2159" y="78994"/>
                  </a:lnTo>
                  <a:lnTo>
                    <a:pt x="2159" y="92583"/>
                  </a:lnTo>
                  <a:lnTo>
                    <a:pt x="7747" y="98171"/>
                  </a:lnTo>
                  <a:lnTo>
                    <a:pt x="76073" y="98171"/>
                  </a:lnTo>
                  <a:lnTo>
                    <a:pt x="80010" y="97536"/>
                  </a:lnTo>
                  <a:lnTo>
                    <a:pt x="88214" y="94869"/>
                  </a:lnTo>
                  <a:lnTo>
                    <a:pt x="88785" y="94691"/>
                  </a:lnTo>
                  <a:lnTo>
                    <a:pt x="91046" y="94361"/>
                  </a:lnTo>
                  <a:lnTo>
                    <a:pt x="92837" y="94107"/>
                  </a:lnTo>
                  <a:lnTo>
                    <a:pt x="96520" y="93091"/>
                  </a:lnTo>
                  <a:lnTo>
                    <a:pt x="101003" y="90932"/>
                  </a:lnTo>
                  <a:lnTo>
                    <a:pt x="147320" y="90932"/>
                  </a:lnTo>
                  <a:lnTo>
                    <a:pt x="148488" y="89789"/>
                  </a:lnTo>
                  <a:lnTo>
                    <a:pt x="152908" y="85471"/>
                  </a:lnTo>
                  <a:lnTo>
                    <a:pt x="152908" y="74041"/>
                  </a:lnTo>
                  <a:lnTo>
                    <a:pt x="152908" y="73406"/>
                  </a:lnTo>
                  <a:lnTo>
                    <a:pt x="152908" y="71755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 descr=""/>
          <p:cNvSpPr txBox="1"/>
          <p:nvPr/>
        </p:nvSpPr>
        <p:spPr>
          <a:xfrm>
            <a:off x="5752465" y="2557035"/>
            <a:ext cx="542290" cy="64198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1800" spc="-20">
                <a:solidFill>
                  <a:srgbClr val="C00000"/>
                </a:solidFill>
                <a:latin typeface="Verdana"/>
                <a:cs typeface="Verdana"/>
              </a:rPr>
              <a:t>train</a:t>
            </a:r>
            <a:endParaRPr sz="1800">
              <a:latin typeface="Verdana"/>
              <a:cs typeface="Verdana"/>
            </a:endParaRPr>
          </a:p>
          <a:p>
            <a:pPr marL="24130">
              <a:lnSpc>
                <a:spcPct val="100000"/>
              </a:lnSpc>
              <a:spcBef>
                <a:spcPts val="265"/>
              </a:spcBef>
            </a:pPr>
            <a:r>
              <a:rPr dirty="0" sz="1800" spc="-20">
                <a:solidFill>
                  <a:srgbClr val="00B050"/>
                </a:solidFill>
                <a:latin typeface="Verdana"/>
                <a:cs typeface="Verdana"/>
              </a:rPr>
              <a:t>test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39624"/>
            <a:ext cx="9144000" cy="603885"/>
            <a:chOff x="0" y="4539624"/>
            <a:chExt cx="9144000" cy="603885"/>
          </a:xfrm>
        </p:grpSpPr>
        <p:sp>
          <p:nvSpPr>
            <p:cNvPr id="3" name="object 3" descr=""/>
            <p:cNvSpPr/>
            <p:nvPr/>
          </p:nvSpPr>
          <p:spPr>
            <a:xfrm>
              <a:off x="0" y="4539624"/>
              <a:ext cx="9144000" cy="603885"/>
            </a:xfrm>
            <a:custGeom>
              <a:avLst/>
              <a:gdLst/>
              <a:ahLst/>
              <a:cxnLst/>
              <a:rect l="l" t="t" r="r" b="b"/>
              <a:pathLst>
                <a:path w="9144000" h="603885">
                  <a:moveTo>
                    <a:pt x="0" y="603875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603875"/>
                  </a:lnTo>
                  <a:lnTo>
                    <a:pt x="0" y="603875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4824" y="4756437"/>
              <a:ext cx="1274198" cy="20717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7785100" y="4737100"/>
            <a:ext cx="9055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8F8F8"/>
                </a:solidFill>
                <a:latin typeface="Arial"/>
                <a:cs typeface="Arial"/>
              </a:rPr>
              <a:t>Andrew </a:t>
            </a:r>
            <a:r>
              <a:rPr dirty="0" sz="1400" spc="-25">
                <a:solidFill>
                  <a:srgbClr val="F8F8F8"/>
                </a:solidFill>
                <a:latin typeface="Arial"/>
                <a:cs typeface="Arial"/>
              </a:rPr>
              <a:t>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45444" y="1982152"/>
            <a:ext cx="713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1340" algn="l"/>
              </a:tabLst>
            </a:pPr>
            <a:r>
              <a:rPr dirty="0" sz="1800" spc="-50">
                <a:latin typeface="Courier New"/>
                <a:cs typeface="Courier New"/>
              </a:rPr>
              <a:t>(</a:t>
            </a:r>
            <a:r>
              <a:rPr dirty="0" sz="1800">
                <a:latin typeface="Courier New"/>
                <a:cs typeface="Courier New"/>
              </a:rPr>
              <a:t>	</a:t>
            </a:r>
            <a:r>
              <a:rPr dirty="0" sz="1800" spc="-5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19490" y="1892884"/>
            <a:ext cx="1280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545" algn="l"/>
                <a:tab pos="889635" algn="l"/>
              </a:tabLst>
            </a:pPr>
            <a:r>
              <a:rPr dirty="0" sz="1800" spc="320" i="1">
                <a:latin typeface="Palatino Linotype"/>
                <a:cs typeface="Palatino Linotype"/>
              </a:rPr>
              <a:t>J</a:t>
            </a:r>
            <a:r>
              <a:rPr dirty="0" sz="1800" i="1">
                <a:latin typeface="Palatino Linotype"/>
                <a:cs typeface="Palatino Linotype"/>
              </a:rPr>
              <a:t>	</a:t>
            </a:r>
            <a:r>
              <a:rPr dirty="0" sz="1800" spc="80">
                <a:latin typeface="Times New Roman"/>
                <a:cs typeface="Times New Roman"/>
              </a:rPr>
              <a:t>w,</a:t>
            </a:r>
            <a:r>
              <a:rPr dirty="0" sz="1800" spc="-145">
                <a:latin typeface="Times New Roman"/>
                <a:cs typeface="Times New Roman"/>
              </a:rPr>
              <a:t> </a:t>
            </a:r>
            <a:r>
              <a:rPr dirty="0" sz="1800" spc="-50" i="1">
                <a:latin typeface="Palatino Linotype"/>
                <a:cs typeface="Palatino Linotype"/>
              </a:rPr>
              <a:t>b</a:t>
            </a:r>
            <a:r>
              <a:rPr dirty="0" sz="1800" i="1">
                <a:latin typeface="Palatino Linotype"/>
                <a:cs typeface="Palatino Linotype"/>
              </a:rPr>
              <a:t>	</a:t>
            </a:r>
            <a:r>
              <a:rPr dirty="0" sz="1800" spc="210">
                <a:latin typeface="Times New Roman"/>
                <a:cs typeface="Times New Roman"/>
              </a:rPr>
              <a:t>=</a:t>
            </a:r>
            <a:r>
              <a:rPr dirty="0" sz="1800" spc="50">
                <a:latin typeface="Times New Roman"/>
                <a:cs typeface="Times New Roman"/>
              </a:rPr>
              <a:t> </a:t>
            </a:r>
            <a:r>
              <a:rPr dirty="0" sz="1800" spc="190">
                <a:latin typeface="Arial"/>
                <a:cs typeface="Arial"/>
              </a:rPr>
              <a:t>−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41989" y="1714500"/>
            <a:ext cx="12947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141730" algn="l"/>
              </a:tabLst>
            </a:pPr>
            <a:r>
              <a:rPr dirty="0" baseline="-10802" sz="2700" spc="-2542">
                <a:latin typeface="Arial"/>
                <a:cs typeface="Arial"/>
              </a:rPr>
              <a:t>→</a:t>
            </a:r>
            <a:r>
              <a:rPr dirty="0" sz="2000" spc="-10">
                <a:latin typeface="Verdana"/>
                <a:cs typeface="Verdana"/>
              </a:rPr>
              <a:t>E.</a:t>
            </a:r>
            <a:r>
              <a:rPr dirty="0" sz="2000" spc="-15">
                <a:latin typeface="Verdana"/>
                <a:cs typeface="Verdana"/>
              </a:rPr>
              <a:t>g</a:t>
            </a:r>
            <a:r>
              <a:rPr dirty="0" sz="2000" spc="-140">
                <a:latin typeface="Verdana"/>
                <a:cs typeface="Verdana"/>
              </a:rPr>
              <a:t>.</a:t>
            </a:r>
            <a:r>
              <a:rPr dirty="0" sz="2000" spc="-10">
                <a:latin typeface="Verdana"/>
                <a:cs typeface="Verdana"/>
              </a:rPr>
              <a:t>,</a:t>
            </a:r>
            <a:r>
              <a:rPr dirty="0" sz="2000">
                <a:latin typeface="Verdana"/>
                <a:cs typeface="Verdana"/>
              </a:rPr>
              <a:t>	</a:t>
            </a:r>
            <a:r>
              <a:rPr dirty="0" baseline="1543" sz="2700" spc="-75">
                <a:latin typeface="Times New Roman"/>
                <a:cs typeface="Times New Roman"/>
              </a:rPr>
              <a:t>1</a:t>
            </a:r>
            <a:endParaRPr baseline="1543" sz="27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537136" y="2068804"/>
            <a:ext cx="208279" cy="15875"/>
          </a:xfrm>
          <a:custGeom>
            <a:avLst/>
            <a:gdLst/>
            <a:ahLst/>
            <a:cxnLst/>
            <a:rect l="l" t="t" r="r" b="b"/>
            <a:pathLst>
              <a:path w="208280" h="15875">
                <a:moveTo>
                  <a:pt x="208025" y="0"/>
                </a:moveTo>
                <a:lnTo>
                  <a:pt x="0" y="0"/>
                </a:lnTo>
                <a:lnTo>
                  <a:pt x="0" y="15316"/>
                </a:lnTo>
                <a:lnTo>
                  <a:pt x="208025" y="15316"/>
                </a:lnTo>
                <a:lnTo>
                  <a:pt x="208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859349" y="1698688"/>
            <a:ext cx="14097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-65" i="1">
                <a:latin typeface="Palatino Linotype"/>
                <a:cs typeface="Palatino Linotype"/>
              </a:rPr>
              <a:t>m</a:t>
            </a:r>
            <a:endParaRPr sz="1250">
              <a:latin typeface="Palatino Linotype"/>
              <a:cs typeface="Palatino Linotyp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795562" y="2238755"/>
            <a:ext cx="268605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50" i="1">
                <a:latin typeface="Palatino Linotype"/>
                <a:cs typeface="Palatino Linotype"/>
              </a:rPr>
              <a:t>i</a:t>
            </a:r>
            <a:r>
              <a:rPr dirty="0" sz="1250" spc="50">
                <a:latin typeface="Times New Roman"/>
                <a:cs typeface="Times New Roman"/>
              </a:rPr>
              <a:t>=1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21896" y="2070163"/>
            <a:ext cx="7829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543" sz="2700" i="1">
                <a:latin typeface="Palatino Linotype"/>
                <a:cs typeface="Palatino Linotype"/>
              </a:rPr>
              <a:t>m</a:t>
            </a:r>
            <a:r>
              <a:rPr dirty="0" baseline="1543" sz="2700" spc="-157" i="1">
                <a:latin typeface="Palatino Linotype"/>
                <a:cs typeface="Palatino Linotype"/>
              </a:rPr>
              <a:t> </a:t>
            </a:r>
            <a:r>
              <a:rPr dirty="0" baseline="13888" sz="2700" spc="1552">
                <a:latin typeface="Arial"/>
                <a:cs typeface="Arial"/>
              </a:rPr>
              <a:t>∑</a:t>
            </a:r>
            <a:r>
              <a:rPr dirty="0" baseline="13888" sz="2700" spc="-307">
                <a:latin typeface="Arial"/>
                <a:cs typeface="Arial"/>
              </a:rPr>
              <a:t> </a:t>
            </a:r>
            <a:r>
              <a:rPr dirty="0" sz="1800" spc="315">
                <a:latin typeface="Verdana"/>
                <a:cs typeface="Verdana"/>
              </a:rPr>
              <a:t>[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818686" y="2026157"/>
            <a:ext cx="1968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50">
                <a:latin typeface="Arial"/>
                <a:cs typeface="Arial"/>
              </a:rPr>
              <a:t>(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133563" y="2026651"/>
            <a:ext cx="276225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30">
                <a:latin typeface="Times New Roman"/>
                <a:cs typeface="Times New Roman"/>
              </a:rPr>
              <a:t>w,</a:t>
            </a:r>
            <a:r>
              <a:rPr dirty="0" sz="1250" spc="30" i="1">
                <a:latin typeface="Palatino Linotype"/>
                <a:cs typeface="Palatino Linotype"/>
              </a:rPr>
              <a:t>b</a:t>
            </a:r>
            <a:endParaRPr sz="1250">
              <a:latin typeface="Palatino Linotype"/>
              <a:cs typeface="Palatino Linotyp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228448" y="1892884"/>
            <a:ext cx="15043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74065" algn="l"/>
                <a:tab pos="1351280" algn="l"/>
              </a:tabLst>
            </a:pPr>
            <a:r>
              <a:rPr dirty="0" sz="1800" spc="-10" i="1">
                <a:latin typeface="Palatino Linotype"/>
                <a:cs typeface="Palatino Linotype"/>
              </a:rPr>
              <a:t>y</a:t>
            </a:r>
            <a:r>
              <a:rPr dirty="0" baseline="28888" sz="1875" spc="-15">
                <a:latin typeface="Times New Roman"/>
                <a:cs typeface="Times New Roman"/>
              </a:rPr>
              <a:t>(</a:t>
            </a:r>
            <a:r>
              <a:rPr dirty="0" baseline="28888" sz="1875" spc="-15" i="1">
                <a:latin typeface="Palatino Linotype"/>
                <a:cs typeface="Palatino Linotype"/>
              </a:rPr>
              <a:t>i</a:t>
            </a:r>
            <a:r>
              <a:rPr dirty="0" baseline="28888" sz="1875" spc="-15">
                <a:latin typeface="Times New Roman"/>
                <a:cs typeface="Times New Roman"/>
              </a:rPr>
              <a:t>)</a:t>
            </a:r>
            <a:r>
              <a:rPr dirty="0" sz="1800" spc="-10">
                <a:latin typeface="Times New Roman"/>
                <a:cs typeface="Times New Roman"/>
              </a:rPr>
              <a:t>log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25" i="1">
                <a:latin typeface="Palatino Linotype"/>
                <a:cs typeface="Palatino Linotype"/>
              </a:rPr>
              <a:t>ƒ</a:t>
            </a:r>
            <a:r>
              <a:rPr dirty="0" baseline="4444" sz="1875" spc="-37">
                <a:latin typeface="Arial"/>
                <a:cs typeface="Arial"/>
              </a:rPr>
              <a:t>→</a:t>
            </a:r>
            <a:r>
              <a:rPr dirty="0" baseline="4444" sz="1875">
                <a:latin typeface="Arial"/>
                <a:cs typeface="Arial"/>
              </a:rPr>
              <a:t>	</a:t>
            </a:r>
            <a:r>
              <a:rPr dirty="0" sz="1800" spc="-50">
                <a:latin typeface="Times New Roman"/>
                <a:cs typeface="Times New Roman"/>
              </a:rPr>
              <a:t>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358764" y="1982152"/>
            <a:ext cx="9042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42925" algn="l"/>
              </a:tabLst>
            </a:pPr>
            <a:r>
              <a:rPr dirty="0" sz="1800" spc="-50">
                <a:latin typeface="Courier New"/>
                <a:cs typeface="Courier New"/>
              </a:rPr>
              <a:t>(</a:t>
            </a:r>
            <a:r>
              <a:rPr dirty="0" sz="1800">
                <a:latin typeface="Courier New"/>
                <a:cs typeface="Courier New"/>
              </a:rPr>
              <a:t>	</a:t>
            </a:r>
            <a:r>
              <a:rPr dirty="0" sz="1800" spc="355">
                <a:latin typeface="Courier New"/>
                <a:cs typeface="Courier New"/>
              </a:rPr>
              <a:t>)</a:t>
            </a:r>
            <a:r>
              <a:rPr dirty="0" baseline="-10802" sz="2700" spc="532">
                <a:latin typeface="Arial"/>
                <a:cs typeface="Arial"/>
              </a:rPr>
              <a:t>)</a:t>
            </a:r>
            <a:endParaRPr baseline="-10802" sz="27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608266" y="2026157"/>
            <a:ext cx="1968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50">
                <a:latin typeface="Arial"/>
                <a:cs typeface="Arial"/>
              </a:rPr>
              <a:t>(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295634" y="2038673"/>
            <a:ext cx="276225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30">
                <a:latin typeface="Times New Roman"/>
                <a:cs typeface="Times New Roman"/>
              </a:rPr>
              <a:t>w,</a:t>
            </a:r>
            <a:r>
              <a:rPr dirty="0" sz="1250" spc="30" i="1">
                <a:latin typeface="Palatino Linotype"/>
                <a:cs typeface="Palatino Linotype"/>
              </a:rPr>
              <a:t>b</a:t>
            </a:r>
            <a:endParaRPr sz="1250">
              <a:latin typeface="Palatino Linotype"/>
              <a:cs typeface="Palatino Linotyp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224904" y="1895323"/>
            <a:ext cx="26701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567180" algn="l"/>
                <a:tab pos="2517140" algn="l"/>
              </a:tabLst>
            </a:pPr>
            <a:r>
              <a:rPr dirty="0" sz="1800" spc="210">
                <a:latin typeface="Times New Roman"/>
                <a:cs typeface="Times New Roman"/>
              </a:rPr>
              <a:t>+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baseline="-10802" sz="2700">
                <a:latin typeface="Sitka Small"/>
                <a:cs typeface="Sitka Small"/>
              </a:rPr>
              <a:t>(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 spc="240">
                <a:latin typeface="Arial"/>
                <a:cs typeface="Arial"/>
              </a:rPr>
              <a:t>−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 spc="-10" i="1">
                <a:latin typeface="Palatino Linotype"/>
                <a:cs typeface="Palatino Linotype"/>
              </a:rPr>
              <a:t>y</a:t>
            </a:r>
            <a:r>
              <a:rPr dirty="0" baseline="31111" sz="1875" spc="-15">
                <a:latin typeface="Times New Roman"/>
                <a:cs typeface="Times New Roman"/>
              </a:rPr>
              <a:t>(</a:t>
            </a:r>
            <a:r>
              <a:rPr dirty="0" baseline="31111" sz="1875" spc="-15" i="1">
                <a:latin typeface="Palatino Linotype"/>
                <a:cs typeface="Palatino Linotype"/>
              </a:rPr>
              <a:t>i</a:t>
            </a:r>
            <a:r>
              <a:rPr dirty="0" baseline="31111" sz="1875" spc="-15">
                <a:latin typeface="Times New Roman"/>
                <a:cs typeface="Times New Roman"/>
              </a:rPr>
              <a:t>)</a:t>
            </a:r>
            <a:r>
              <a:rPr dirty="0" baseline="-10802" sz="2700" spc="-15">
                <a:latin typeface="Sitka Small"/>
                <a:cs typeface="Sitka Small"/>
              </a:rPr>
              <a:t>)</a:t>
            </a:r>
            <a:r>
              <a:rPr dirty="0" sz="1800" spc="-10">
                <a:latin typeface="Times New Roman"/>
                <a:cs typeface="Times New Roman"/>
              </a:rPr>
              <a:t>log</a:t>
            </a:r>
            <a:r>
              <a:rPr dirty="0" sz="1800">
                <a:latin typeface="Times New Roman"/>
                <a:cs typeface="Times New Roman"/>
              </a:rPr>
              <a:t>	1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 spc="240">
                <a:latin typeface="Arial"/>
                <a:cs typeface="Arial"/>
              </a:rPr>
              <a:t>−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 spc="-25" i="1">
                <a:latin typeface="Palatino Linotype"/>
                <a:cs typeface="Palatino Linotype"/>
              </a:rPr>
              <a:t>ƒ</a:t>
            </a:r>
            <a:r>
              <a:rPr dirty="0" sz="1250" spc="-25">
                <a:latin typeface="Arial"/>
                <a:cs typeface="Arial"/>
              </a:rPr>
              <a:t>→</a:t>
            </a:r>
            <a:r>
              <a:rPr dirty="0" sz="1250">
                <a:latin typeface="Arial"/>
                <a:cs typeface="Arial"/>
              </a:rPr>
              <a:t>	</a:t>
            </a:r>
            <a:r>
              <a:rPr dirty="0" sz="1800" spc="-50">
                <a:latin typeface="Times New Roman"/>
                <a:cs typeface="Times New Roman"/>
              </a:rPr>
              <a:t>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480710" y="1738747"/>
            <a:ext cx="3634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3212465" algn="l"/>
              </a:tabLst>
            </a:pPr>
            <a:r>
              <a:rPr dirty="0" baseline="-10802" sz="2700" spc="-30">
                <a:latin typeface="Arial"/>
                <a:cs typeface="Arial"/>
              </a:rPr>
              <a:t>→</a:t>
            </a:r>
            <a:r>
              <a:rPr dirty="0" sz="1250" spc="-20">
                <a:latin typeface="Times New Roman"/>
                <a:cs typeface="Times New Roman"/>
              </a:rPr>
              <a:t>(</a:t>
            </a:r>
            <a:r>
              <a:rPr dirty="0" sz="1250" spc="-20" i="1">
                <a:latin typeface="Palatino Linotype"/>
                <a:cs typeface="Palatino Linotype"/>
              </a:rPr>
              <a:t>i</a:t>
            </a:r>
            <a:r>
              <a:rPr dirty="0" sz="1250" spc="-20">
                <a:latin typeface="Times New Roman"/>
                <a:cs typeface="Times New Roman"/>
              </a:rPr>
              <a:t>)</a:t>
            </a:r>
            <a:r>
              <a:rPr dirty="0" sz="1250">
                <a:latin typeface="Times New Roman"/>
                <a:cs typeface="Times New Roman"/>
              </a:rPr>
              <a:t>	</a:t>
            </a:r>
            <a:r>
              <a:rPr dirty="0" baseline="-10802" sz="2700" spc="-30">
                <a:latin typeface="Arial"/>
                <a:cs typeface="Arial"/>
              </a:rPr>
              <a:t>→</a:t>
            </a:r>
            <a:r>
              <a:rPr dirty="0" sz="1250" spc="-20">
                <a:latin typeface="Times New Roman"/>
                <a:cs typeface="Times New Roman"/>
              </a:rPr>
              <a:t>(</a:t>
            </a:r>
            <a:r>
              <a:rPr dirty="0" sz="1250" spc="-20" i="1">
                <a:latin typeface="Palatino Linotype"/>
                <a:cs typeface="Palatino Linotype"/>
              </a:rPr>
              <a:t>i</a:t>
            </a:r>
            <a:r>
              <a:rPr dirty="0" sz="1250" spc="-20">
                <a:latin typeface="Times New Roman"/>
                <a:cs typeface="Times New Roman"/>
              </a:rPr>
              <a:t>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520836" y="1982152"/>
            <a:ext cx="10553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42925" algn="l"/>
              </a:tabLst>
            </a:pPr>
            <a:r>
              <a:rPr dirty="0" sz="1800" spc="-50">
                <a:latin typeface="Courier New"/>
                <a:cs typeface="Courier New"/>
              </a:rPr>
              <a:t>(</a:t>
            </a:r>
            <a:r>
              <a:rPr dirty="0" sz="1800">
                <a:latin typeface="Courier New"/>
                <a:cs typeface="Courier New"/>
              </a:rPr>
              <a:t>	</a:t>
            </a:r>
            <a:r>
              <a:rPr dirty="0" sz="1800" spc="350">
                <a:latin typeface="Courier New"/>
                <a:cs typeface="Courier New"/>
              </a:rPr>
              <a:t>)</a:t>
            </a:r>
            <a:r>
              <a:rPr dirty="0" baseline="-10802" sz="2700" spc="525">
                <a:latin typeface="Arial"/>
                <a:cs typeface="Arial"/>
              </a:rPr>
              <a:t>)</a:t>
            </a:r>
            <a:r>
              <a:rPr dirty="0" baseline="-21604" sz="2700" spc="525">
                <a:latin typeface="Verdana"/>
                <a:cs typeface="Verdana"/>
              </a:rPr>
              <a:t>]</a:t>
            </a:r>
            <a:endParaRPr baseline="-21604" sz="27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626993" y="1892884"/>
            <a:ext cx="1822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15">
                <a:latin typeface="Times New Roman"/>
                <a:cs typeface="Times New Roman"/>
              </a:rPr>
              <a:t>+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935210" y="1731721"/>
            <a:ext cx="149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0" i="1">
                <a:latin typeface="Palatino Linotype"/>
                <a:cs typeface="Palatino Linotype"/>
              </a:rPr>
              <a:t>ß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7848583" y="2068804"/>
            <a:ext cx="322580" cy="15875"/>
          </a:xfrm>
          <a:custGeom>
            <a:avLst/>
            <a:gdLst/>
            <a:ahLst/>
            <a:cxnLst/>
            <a:rect l="l" t="t" r="r" b="b"/>
            <a:pathLst>
              <a:path w="322579" h="15875">
                <a:moveTo>
                  <a:pt x="322325" y="0"/>
                </a:moveTo>
                <a:lnTo>
                  <a:pt x="0" y="0"/>
                </a:lnTo>
                <a:lnTo>
                  <a:pt x="0" y="15316"/>
                </a:lnTo>
                <a:lnTo>
                  <a:pt x="322325" y="15316"/>
                </a:lnTo>
                <a:lnTo>
                  <a:pt x="3223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7833343" y="2064334"/>
            <a:ext cx="708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2</a:t>
            </a:r>
            <a:r>
              <a:rPr dirty="0" sz="1800" i="1">
                <a:latin typeface="Palatino Linotype"/>
                <a:cs typeface="Palatino Linotype"/>
              </a:rPr>
              <a:t>m</a:t>
            </a:r>
            <a:r>
              <a:rPr dirty="0" sz="1800" spc="-110" i="1">
                <a:latin typeface="Palatino Linotype"/>
                <a:cs typeface="Palatino Linotype"/>
              </a:rPr>
              <a:t> </a:t>
            </a:r>
            <a:r>
              <a:rPr dirty="0" baseline="12345" sz="2700" spc="1477">
                <a:latin typeface="Arial"/>
                <a:cs typeface="Arial"/>
              </a:rPr>
              <a:t>∑</a:t>
            </a:r>
            <a:endParaRPr baseline="12345" sz="27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302382" y="1698688"/>
            <a:ext cx="10668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-60" i="1">
                <a:latin typeface="Palatino Linotype"/>
                <a:cs typeface="Palatino Linotype"/>
              </a:rPr>
              <a:t>n</a:t>
            </a:r>
            <a:endParaRPr sz="1250">
              <a:latin typeface="Palatino Linotype"/>
              <a:cs typeface="Palatino Linotype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214979" y="2238755"/>
            <a:ext cx="281305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85" i="1">
                <a:latin typeface="Palatino Linotype"/>
                <a:cs typeface="Palatino Linotype"/>
              </a:rPr>
              <a:t>j</a:t>
            </a:r>
            <a:r>
              <a:rPr dirty="0" sz="1250" spc="85">
                <a:latin typeface="Times New Roman"/>
                <a:cs typeface="Times New Roman"/>
              </a:rPr>
              <a:t>=1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503090" y="1808302"/>
            <a:ext cx="346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0061" sz="2700" spc="555" i="1">
                <a:latin typeface="Palatino Linotype"/>
                <a:cs typeface="Palatino Linotype"/>
              </a:rPr>
              <a:t>r</a:t>
            </a:r>
            <a:r>
              <a:rPr dirty="0" sz="1250" spc="37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697010" y="2020687"/>
            <a:ext cx="8890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145" i="1">
                <a:latin typeface="Palatino Linotype"/>
                <a:cs typeface="Palatino Linotype"/>
              </a:rPr>
              <a:t>j</a:t>
            </a:r>
            <a:endParaRPr sz="1250">
              <a:latin typeface="Palatino Linotype"/>
              <a:cs typeface="Palatino Linotype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346760" y="2837718"/>
            <a:ext cx="2139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20">
                <a:latin typeface="Arial"/>
                <a:cs typeface="Arial"/>
              </a:rPr>
              <a:t>→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81092" y="2934188"/>
            <a:ext cx="14001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600" spc="60" i="1">
                <a:latin typeface="Palatino Linotype"/>
                <a:cs typeface="Palatino Linotype"/>
              </a:rPr>
              <a:t>J</a:t>
            </a:r>
            <a:r>
              <a:rPr dirty="0" baseline="-20202" sz="1650" spc="89" i="1">
                <a:latin typeface="Palatino Linotype"/>
                <a:cs typeface="Palatino Linotype"/>
              </a:rPr>
              <a:t>test</a:t>
            </a:r>
            <a:r>
              <a:rPr dirty="0" baseline="-20833" sz="2400" spc="89">
                <a:latin typeface="Courier New"/>
                <a:cs typeface="Courier New"/>
              </a:rPr>
              <a:t>(</a:t>
            </a:r>
            <a:r>
              <a:rPr dirty="0" baseline="-20833" sz="2400" spc="-1192">
                <a:latin typeface="Courier New"/>
                <a:cs typeface="Courier New"/>
              </a:rPr>
              <a:t> </a:t>
            </a:r>
            <a:r>
              <a:rPr dirty="0" sz="1600" spc="70">
                <a:latin typeface="Times New Roman"/>
                <a:cs typeface="Times New Roman"/>
              </a:rPr>
              <a:t>w,</a:t>
            </a:r>
            <a:r>
              <a:rPr dirty="0" sz="1600" spc="-130">
                <a:latin typeface="Times New Roman"/>
                <a:cs typeface="Times New Roman"/>
              </a:rPr>
              <a:t> </a:t>
            </a:r>
            <a:r>
              <a:rPr dirty="0" sz="1600" i="1">
                <a:latin typeface="Palatino Linotype"/>
                <a:cs typeface="Palatino Linotype"/>
              </a:rPr>
              <a:t>b</a:t>
            </a:r>
            <a:r>
              <a:rPr dirty="0" baseline="-20833" sz="2400">
                <a:latin typeface="Courier New"/>
                <a:cs typeface="Courier New"/>
              </a:rPr>
              <a:t>)</a:t>
            </a:r>
            <a:r>
              <a:rPr dirty="0" baseline="-20833" sz="2400" spc="-757">
                <a:latin typeface="Courier New"/>
                <a:cs typeface="Courier New"/>
              </a:rPr>
              <a:t> </a:t>
            </a:r>
            <a:r>
              <a:rPr dirty="0" sz="1600" spc="185">
                <a:latin typeface="Times New Roman"/>
                <a:cs typeface="Times New Roman"/>
              </a:rPr>
              <a:t>=</a:t>
            </a:r>
            <a:r>
              <a:rPr dirty="0" sz="1600" spc="55">
                <a:latin typeface="Times New Roman"/>
                <a:cs typeface="Times New Roman"/>
              </a:rPr>
              <a:t> </a:t>
            </a:r>
            <a:r>
              <a:rPr dirty="0" sz="1600" spc="160">
                <a:latin typeface="Arial"/>
                <a:cs typeface="Arial"/>
              </a:rPr>
              <a:t>−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425443" y="2790932"/>
            <a:ext cx="1270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2287767" y="3091973"/>
            <a:ext cx="402590" cy="13970"/>
          </a:xfrm>
          <a:custGeom>
            <a:avLst/>
            <a:gdLst/>
            <a:ahLst/>
            <a:cxnLst/>
            <a:rect l="l" t="t" r="r" b="b"/>
            <a:pathLst>
              <a:path w="402589" h="13969">
                <a:moveTo>
                  <a:pt x="402349" y="0"/>
                </a:moveTo>
                <a:lnTo>
                  <a:pt x="0" y="0"/>
                </a:lnTo>
                <a:lnTo>
                  <a:pt x="0" y="13614"/>
                </a:lnTo>
                <a:lnTo>
                  <a:pt x="402349" y="13614"/>
                </a:lnTo>
                <a:lnTo>
                  <a:pt x="402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2718528" y="2740679"/>
            <a:ext cx="128270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-50" i="1">
                <a:latin typeface="Palatino Linotype"/>
                <a:cs typeface="Palatino Linotype"/>
              </a:rPr>
              <a:t>m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823588" y="2818586"/>
            <a:ext cx="182880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0" i="1">
                <a:latin typeface="Palatino Linotype"/>
                <a:cs typeface="Palatino Linotype"/>
              </a:rPr>
              <a:t>test</a:t>
            </a:r>
            <a:endParaRPr sz="800">
              <a:latin typeface="Palatino Linotype"/>
              <a:cs typeface="Palatino Linotype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718369" y="3040056"/>
            <a:ext cx="2882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925">
                <a:latin typeface="Arial"/>
                <a:cs typeface="Arial"/>
              </a:rPr>
              <a:t>∑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269988" y="3131292"/>
            <a:ext cx="9302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2400" i="1">
                <a:latin typeface="Palatino Linotype"/>
                <a:cs typeface="Palatino Linotype"/>
              </a:rPr>
              <a:t>m</a:t>
            </a:r>
            <a:r>
              <a:rPr dirty="0" sz="1100" i="1">
                <a:latin typeface="Palatino Linotype"/>
                <a:cs typeface="Palatino Linotype"/>
              </a:rPr>
              <a:t>test</a:t>
            </a:r>
            <a:r>
              <a:rPr dirty="0" sz="1100" spc="395" i="1">
                <a:latin typeface="Palatino Linotype"/>
                <a:cs typeface="Palatino Linotype"/>
              </a:rPr>
              <a:t> </a:t>
            </a:r>
            <a:r>
              <a:rPr dirty="0" baseline="-20202" sz="1650" spc="104" i="1">
                <a:latin typeface="Palatino Linotype"/>
                <a:cs typeface="Palatino Linotype"/>
              </a:rPr>
              <a:t>i</a:t>
            </a:r>
            <a:r>
              <a:rPr dirty="0" baseline="-20202" sz="1650" spc="104">
                <a:latin typeface="Times New Roman"/>
                <a:cs typeface="Times New Roman"/>
              </a:rPr>
              <a:t>=1</a:t>
            </a:r>
            <a:r>
              <a:rPr dirty="0" baseline="-20202" sz="1650" spc="270">
                <a:latin typeface="Times New Roman"/>
                <a:cs typeface="Times New Roman"/>
              </a:rPr>
              <a:t> </a:t>
            </a:r>
            <a:r>
              <a:rPr dirty="0" baseline="10416" sz="2400" spc="412">
                <a:latin typeface="Verdana"/>
                <a:cs typeface="Verdana"/>
              </a:rPr>
              <a:t>[</a:t>
            </a:r>
            <a:endParaRPr baseline="10416" sz="2400">
              <a:latin typeface="Verdana"/>
              <a:cs typeface="Verdana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249871" y="2915108"/>
            <a:ext cx="166370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-25">
                <a:latin typeface="Times New Roman"/>
                <a:cs typeface="Times New Roman"/>
              </a:rPr>
              <a:t>(</a:t>
            </a:r>
            <a:r>
              <a:rPr dirty="0" sz="1100" spc="-25" i="1">
                <a:latin typeface="Palatino Linotype"/>
                <a:cs typeface="Palatino Linotype"/>
              </a:rPr>
              <a:t>i</a:t>
            </a:r>
            <a:r>
              <a:rPr dirty="0" sz="1100" spc="-25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722400" y="3052654"/>
            <a:ext cx="1778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665">
                <a:latin typeface="Arial"/>
                <a:cs typeface="Arial"/>
              </a:rPr>
              <a:t>(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123684" y="2934188"/>
            <a:ext cx="9150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63270" algn="l"/>
              </a:tabLst>
            </a:pPr>
            <a:r>
              <a:rPr dirty="0" sz="1600" spc="-10" i="1">
                <a:latin typeface="Palatino Linotype"/>
                <a:cs typeface="Palatino Linotype"/>
              </a:rPr>
              <a:t>y</a:t>
            </a:r>
            <a:r>
              <a:rPr dirty="0" baseline="-27777" sz="1650" spc="-15" i="1">
                <a:latin typeface="Palatino Linotype"/>
                <a:cs typeface="Palatino Linotype"/>
              </a:rPr>
              <a:t>test</a:t>
            </a:r>
            <a:r>
              <a:rPr dirty="0" sz="1600" spc="-10">
                <a:latin typeface="Times New Roman"/>
                <a:cs typeface="Times New Roman"/>
              </a:rPr>
              <a:t>log</a:t>
            </a:r>
            <a:r>
              <a:rPr dirty="0" sz="1600">
                <a:latin typeface="Times New Roman"/>
                <a:cs typeface="Times New Roman"/>
              </a:rPr>
              <a:t>	</a:t>
            </a:r>
            <a:r>
              <a:rPr dirty="0" sz="1600" spc="35" i="1">
                <a:latin typeface="Palatino Linotype"/>
                <a:cs typeface="Palatino Linotype"/>
              </a:rPr>
              <a:t>ƒ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987576" y="2984598"/>
            <a:ext cx="146685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-990">
                <a:latin typeface="Arial"/>
                <a:cs typeface="Arial"/>
              </a:rPr>
              <a:t>→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002292" y="3053093"/>
            <a:ext cx="248285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30">
                <a:latin typeface="Times New Roman"/>
                <a:cs typeface="Times New Roman"/>
              </a:rPr>
              <a:t>w,</a:t>
            </a:r>
            <a:r>
              <a:rPr dirty="0" sz="1100" spc="30" i="1">
                <a:latin typeface="Palatino Linotype"/>
                <a:cs typeface="Palatino Linotype"/>
              </a:rPr>
              <a:t>b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4388014" y="2934188"/>
            <a:ext cx="1270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Times New Roman"/>
                <a:cs typeface="Times New Roman"/>
              </a:rPr>
              <a:t>x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319332" y="2797179"/>
            <a:ext cx="4057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0416" sz="2400" spc="-30">
                <a:latin typeface="Arial"/>
                <a:cs typeface="Arial"/>
              </a:rPr>
              <a:t>→</a:t>
            </a:r>
            <a:r>
              <a:rPr dirty="0" sz="1100" spc="-20">
                <a:latin typeface="Times New Roman"/>
                <a:cs typeface="Times New Roman"/>
              </a:rPr>
              <a:t>(</a:t>
            </a:r>
            <a:r>
              <a:rPr dirty="0" sz="1100" spc="-20" i="1">
                <a:latin typeface="Palatino Linotype"/>
                <a:cs typeface="Palatino Linotype"/>
              </a:rPr>
              <a:t>i</a:t>
            </a:r>
            <a:r>
              <a:rPr dirty="0" sz="1100" spc="-20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532895" y="3025781"/>
            <a:ext cx="243840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-20" i="1">
                <a:latin typeface="Palatino Linotype"/>
                <a:cs typeface="Palatino Linotype"/>
              </a:rPr>
              <a:t>test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225047" y="3013538"/>
            <a:ext cx="6750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8480" algn="l"/>
              </a:tabLst>
            </a:pPr>
            <a:r>
              <a:rPr dirty="0" sz="1600" spc="-50">
                <a:latin typeface="Courier New"/>
                <a:cs typeface="Courier New"/>
              </a:rPr>
              <a:t>(</a:t>
            </a:r>
            <a:r>
              <a:rPr dirty="0" sz="1600">
                <a:latin typeface="Courier New"/>
                <a:cs typeface="Courier New"/>
              </a:rPr>
              <a:t>	</a:t>
            </a:r>
            <a:r>
              <a:rPr dirty="0" sz="1600" spc="-5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874436" y="3052654"/>
            <a:ext cx="1778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665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783327" y="2915108"/>
            <a:ext cx="166370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-25">
                <a:latin typeface="Times New Roman"/>
                <a:cs typeface="Times New Roman"/>
              </a:rPr>
              <a:t>(</a:t>
            </a:r>
            <a:r>
              <a:rPr dirty="0" sz="1100" spc="-25" i="1">
                <a:latin typeface="Palatino Linotype"/>
                <a:cs typeface="Palatino Linotype"/>
              </a:rPr>
              <a:t>i</a:t>
            </a:r>
            <a:r>
              <a:rPr dirty="0" sz="1100" spc="-25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346298" y="3052654"/>
            <a:ext cx="1778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665">
                <a:latin typeface="Arial"/>
                <a:cs typeface="Arial"/>
              </a:rPr>
              <a:t>(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046593" y="2934188"/>
            <a:ext cx="19469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464310" algn="l"/>
              </a:tabLst>
            </a:pPr>
            <a:r>
              <a:rPr dirty="0" sz="1600" spc="185">
                <a:latin typeface="Times New Roman"/>
                <a:cs typeface="Times New Roman"/>
              </a:rPr>
              <a:t>+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baseline="-10416" sz="2400">
                <a:latin typeface="Sitka Small"/>
                <a:cs typeface="Sitka Small"/>
              </a:rPr>
              <a:t>(</a:t>
            </a:r>
            <a:r>
              <a:rPr dirty="0" sz="1600">
                <a:latin typeface="Times New Roman"/>
                <a:cs typeface="Times New Roman"/>
              </a:rPr>
              <a:t>1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 spc="210">
                <a:latin typeface="Arial"/>
                <a:cs typeface="Arial"/>
              </a:rPr>
              <a:t>−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-10" i="1">
                <a:latin typeface="Palatino Linotype"/>
                <a:cs typeface="Palatino Linotype"/>
              </a:rPr>
              <a:t>y</a:t>
            </a:r>
            <a:r>
              <a:rPr dirty="0" baseline="-27777" sz="1650" spc="-15" i="1">
                <a:latin typeface="Palatino Linotype"/>
                <a:cs typeface="Palatino Linotype"/>
              </a:rPr>
              <a:t>test</a:t>
            </a:r>
            <a:r>
              <a:rPr dirty="0" baseline="-10416" sz="2400" spc="-15">
                <a:latin typeface="Sitka Small"/>
                <a:cs typeface="Sitka Small"/>
              </a:rPr>
              <a:t>)</a:t>
            </a:r>
            <a:r>
              <a:rPr dirty="0" sz="1600" spc="-10">
                <a:latin typeface="Times New Roman"/>
                <a:cs typeface="Times New Roman"/>
              </a:rPr>
              <a:t>log</a:t>
            </a:r>
            <a:r>
              <a:rPr dirty="0" sz="1600">
                <a:latin typeface="Times New Roman"/>
                <a:cs typeface="Times New Roman"/>
              </a:rPr>
              <a:t>	1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 spc="210">
                <a:latin typeface="Arial"/>
                <a:cs typeface="Arial"/>
              </a:rPr>
              <a:t>−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35" i="1">
                <a:latin typeface="Palatino Linotype"/>
                <a:cs typeface="Palatino Linotype"/>
              </a:rPr>
              <a:t>ƒ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942577" y="2995284"/>
            <a:ext cx="146685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-990">
                <a:latin typeface="Arial"/>
                <a:cs typeface="Arial"/>
              </a:rPr>
              <a:t>→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957293" y="3063779"/>
            <a:ext cx="248285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30">
                <a:latin typeface="Times New Roman"/>
                <a:cs typeface="Times New Roman"/>
              </a:rPr>
              <a:t>w,</a:t>
            </a:r>
            <a:r>
              <a:rPr dirty="0" sz="1100" spc="30" i="1">
                <a:latin typeface="Palatino Linotype"/>
                <a:cs typeface="Palatino Linotype"/>
              </a:rPr>
              <a:t>b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7343016" y="2934188"/>
            <a:ext cx="1270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Times New Roman"/>
                <a:cs typeface="Times New Roman"/>
              </a:rPr>
              <a:t>x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7274334" y="2797179"/>
            <a:ext cx="4057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0416" sz="2400" spc="-30">
                <a:latin typeface="Arial"/>
                <a:cs typeface="Arial"/>
              </a:rPr>
              <a:t>→</a:t>
            </a:r>
            <a:r>
              <a:rPr dirty="0" sz="1100" spc="-20">
                <a:latin typeface="Times New Roman"/>
                <a:cs typeface="Times New Roman"/>
              </a:rPr>
              <a:t>(</a:t>
            </a:r>
            <a:r>
              <a:rPr dirty="0" sz="1100" spc="-20" i="1">
                <a:latin typeface="Palatino Linotype"/>
                <a:cs typeface="Palatino Linotype"/>
              </a:rPr>
              <a:t>i</a:t>
            </a:r>
            <a:r>
              <a:rPr dirty="0" sz="1100" spc="-20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487897" y="3025781"/>
            <a:ext cx="243840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-20" i="1">
                <a:latin typeface="Palatino Linotype"/>
                <a:cs typeface="Palatino Linotype"/>
              </a:rPr>
              <a:t>test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7180049" y="3013538"/>
            <a:ext cx="6750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8480" algn="l"/>
              </a:tabLst>
            </a:pPr>
            <a:r>
              <a:rPr dirty="0" sz="1600" spc="-50">
                <a:latin typeface="Courier New"/>
                <a:cs typeface="Courier New"/>
              </a:rPr>
              <a:t>(</a:t>
            </a:r>
            <a:r>
              <a:rPr dirty="0" sz="1600">
                <a:latin typeface="Courier New"/>
                <a:cs typeface="Courier New"/>
              </a:rPr>
              <a:t>	</a:t>
            </a:r>
            <a:r>
              <a:rPr dirty="0" sz="1600" spc="-5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804037" y="3052654"/>
            <a:ext cx="3632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600" spc="470">
                <a:latin typeface="Arial"/>
                <a:cs typeface="Arial"/>
              </a:rPr>
              <a:t>)</a:t>
            </a:r>
            <a:r>
              <a:rPr dirty="0" baseline="-10416" sz="2400" spc="705">
                <a:latin typeface="Verdana"/>
                <a:cs typeface="Verdana"/>
              </a:rPr>
              <a:t>]</a:t>
            </a:r>
            <a:endParaRPr baseline="-10416" sz="2400">
              <a:latin typeface="Verdana"/>
              <a:cs typeface="Verdana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422066" y="3656991"/>
            <a:ext cx="2139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20">
                <a:latin typeface="Arial"/>
                <a:cs typeface="Arial"/>
              </a:rPr>
              <a:t>→</a:t>
            </a:r>
            <a:endParaRPr sz="16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881092" y="3753462"/>
            <a:ext cx="14751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600" spc="45" i="1">
                <a:latin typeface="Palatino Linotype"/>
                <a:cs typeface="Palatino Linotype"/>
              </a:rPr>
              <a:t>J</a:t>
            </a:r>
            <a:r>
              <a:rPr dirty="0" baseline="-20202" sz="1650" spc="67" i="1">
                <a:latin typeface="Palatino Linotype"/>
                <a:cs typeface="Palatino Linotype"/>
              </a:rPr>
              <a:t>train</a:t>
            </a:r>
            <a:r>
              <a:rPr dirty="0" baseline="-20833" sz="2400" spc="67">
                <a:latin typeface="Courier New"/>
                <a:cs typeface="Courier New"/>
              </a:rPr>
              <a:t>(</a:t>
            </a:r>
            <a:r>
              <a:rPr dirty="0" baseline="-20833" sz="2400" spc="-1192">
                <a:latin typeface="Courier New"/>
                <a:cs typeface="Courier New"/>
              </a:rPr>
              <a:t> </a:t>
            </a:r>
            <a:r>
              <a:rPr dirty="0" sz="1600" spc="70">
                <a:latin typeface="Times New Roman"/>
                <a:cs typeface="Times New Roman"/>
              </a:rPr>
              <a:t>w,</a:t>
            </a:r>
            <a:r>
              <a:rPr dirty="0" sz="1600" spc="-120">
                <a:latin typeface="Times New Roman"/>
                <a:cs typeface="Times New Roman"/>
              </a:rPr>
              <a:t> </a:t>
            </a:r>
            <a:r>
              <a:rPr dirty="0" sz="1600" i="1">
                <a:latin typeface="Palatino Linotype"/>
                <a:cs typeface="Palatino Linotype"/>
              </a:rPr>
              <a:t>b</a:t>
            </a:r>
            <a:r>
              <a:rPr dirty="0" baseline="-20833" sz="2400">
                <a:latin typeface="Courier New"/>
                <a:cs typeface="Courier New"/>
              </a:rPr>
              <a:t>)</a:t>
            </a:r>
            <a:r>
              <a:rPr dirty="0" baseline="-20833" sz="2400" spc="-750">
                <a:latin typeface="Courier New"/>
                <a:cs typeface="Courier New"/>
              </a:rPr>
              <a:t> </a:t>
            </a:r>
            <a:r>
              <a:rPr dirty="0" sz="1600" spc="185">
                <a:latin typeface="Times New Roman"/>
                <a:cs typeface="Times New Roman"/>
              </a:rPr>
              <a:t>=</a:t>
            </a:r>
            <a:r>
              <a:rPr dirty="0" sz="1600" spc="60">
                <a:latin typeface="Times New Roman"/>
                <a:cs typeface="Times New Roman"/>
              </a:rPr>
              <a:t> </a:t>
            </a:r>
            <a:r>
              <a:rPr dirty="0" sz="1600" spc="160">
                <a:latin typeface="Arial"/>
                <a:cs typeface="Arial"/>
              </a:rPr>
              <a:t>−</a:t>
            </a:r>
            <a:endParaRPr sz="1600">
              <a:latin typeface="Arial"/>
              <a:cs typeface="Arial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2363073" y="3911247"/>
            <a:ext cx="478155" cy="13970"/>
          </a:xfrm>
          <a:custGeom>
            <a:avLst/>
            <a:gdLst/>
            <a:ahLst/>
            <a:cxnLst/>
            <a:rect l="l" t="t" r="r" b="b"/>
            <a:pathLst>
              <a:path w="478155" h="13970">
                <a:moveTo>
                  <a:pt x="477655" y="0"/>
                </a:moveTo>
                <a:lnTo>
                  <a:pt x="0" y="0"/>
                </a:lnTo>
                <a:lnTo>
                  <a:pt x="0" y="13614"/>
                </a:lnTo>
                <a:lnTo>
                  <a:pt x="477655" y="13614"/>
                </a:lnTo>
                <a:lnTo>
                  <a:pt x="477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 txBox="1"/>
          <p:nvPr/>
        </p:nvSpPr>
        <p:spPr>
          <a:xfrm>
            <a:off x="2345294" y="3513686"/>
            <a:ext cx="513715" cy="706120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60"/>
              </a:spcBef>
            </a:pPr>
            <a:r>
              <a:rPr dirty="0" sz="160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dirty="0" baseline="12152" sz="2400" spc="-15" i="1">
                <a:latin typeface="Palatino Linotype"/>
                <a:cs typeface="Palatino Linotype"/>
              </a:rPr>
              <a:t>m</a:t>
            </a:r>
            <a:r>
              <a:rPr dirty="0" sz="1100" spc="-10" i="1">
                <a:latin typeface="Palatino Linotype"/>
                <a:cs typeface="Palatino Linotype"/>
              </a:rPr>
              <a:t>train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2851640" y="3596021"/>
            <a:ext cx="396875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15151" sz="1650" spc="-15" i="1">
                <a:latin typeface="Palatino Linotype"/>
                <a:cs typeface="Palatino Linotype"/>
              </a:rPr>
              <a:t>m</a:t>
            </a:r>
            <a:r>
              <a:rPr dirty="0" sz="800" spc="-10" i="1">
                <a:latin typeface="Palatino Linotype"/>
                <a:cs typeface="Palatino Linotype"/>
              </a:rPr>
              <a:t>train</a:t>
            </a:r>
            <a:endParaRPr sz="800">
              <a:latin typeface="Palatino Linotype"/>
              <a:cs typeface="Palatino Linotype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2905848" y="3859329"/>
            <a:ext cx="2882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925">
                <a:latin typeface="Arial"/>
                <a:cs typeface="Arial"/>
              </a:rPr>
              <a:t>∑</a:t>
            </a:r>
            <a:endParaRPr sz="16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2903799" y="4001976"/>
            <a:ext cx="5124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70" i="1">
                <a:latin typeface="Palatino Linotype"/>
                <a:cs typeface="Palatino Linotype"/>
              </a:rPr>
              <a:t>i</a:t>
            </a:r>
            <a:r>
              <a:rPr dirty="0" sz="1100" spc="70">
                <a:latin typeface="Times New Roman"/>
                <a:cs typeface="Times New Roman"/>
              </a:rPr>
              <a:t>=1</a:t>
            </a:r>
            <a:r>
              <a:rPr dirty="0" sz="1100" spc="405">
                <a:latin typeface="Times New Roman"/>
                <a:cs typeface="Times New Roman"/>
              </a:rPr>
              <a:t> </a:t>
            </a:r>
            <a:r>
              <a:rPr dirty="0" baseline="24305" sz="2400" spc="412">
                <a:latin typeface="Verdana"/>
                <a:cs typeface="Verdana"/>
              </a:rPr>
              <a:t>[</a:t>
            </a:r>
            <a:endParaRPr baseline="24305" sz="2400">
              <a:latin typeface="Verdana"/>
              <a:cs typeface="Verdana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3466158" y="3734383"/>
            <a:ext cx="166370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-25">
                <a:latin typeface="Times New Roman"/>
                <a:cs typeface="Times New Roman"/>
              </a:rPr>
              <a:t>(</a:t>
            </a:r>
            <a:r>
              <a:rPr dirty="0" sz="1100" spc="-25" i="1">
                <a:latin typeface="Palatino Linotype"/>
                <a:cs typeface="Palatino Linotype"/>
              </a:rPr>
              <a:t>i</a:t>
            </a:r>
            <a:r>
              <a:rPr dirty="0" sz="1100" spc="-25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3339970" y="3830345"/>
            <a:ext cx="7239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20833" sz="2400" spc="-15" i="1">
                <a:latin typeface="Palatino Linotype"/>
                <a:cs typeface="Palatino Linotype"/>
              </a:rPr>
              <a:t>y</a:t>
            </a:r>
            <a:r>
              <a:rPr dirty="0" sz="1100" spc="-10" i="1">
                <a:latin typeface="Palatino Linotype"/>
                <a:cs typeface="Palatino Linotype"/>
              </a:rPr>
              <a:t>train</a:t>
            </a:r>
            <a:r>
              <a:rPr dirty="0" baseline="20833" sz="2400" spc="-15">
                <a:latin typeface="Times New Roman"/>
                <a:cs typeface="Times New Roman"/>
              </a:rPr>
              <a:t>log</a:t>
            </a:r>
            <a:endParaRPr baseline="20833" sz="2400">
              <a:latin typeface="Times New Roman"/>
              <a:cs typeface="Times New Roman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4012998" y="3871928"/>
            <a:ext cx="1778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665">
                <a:latin typeface="Arial"/>
                <a:cs typeface="Arial"/>
              </a:rPr>
              <a:t>(</a:t>
            </a:r>
            <a:endParaRPr sz="160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4165398" y="3753462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85" i="1">
                <a:latin typeface="Palatino Linotype"/>
                <a:cs typeface="Palatino Linotype"/>
              </a:rPr>
              <a:t>ƒ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4278174" y="3803872"/>
            <a:ext cx="146685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-990">
                <a:latin typeface="Arial"/>
                <a:cs typeface="Arial"/>
              </a:rPr>
              <a:t>→</a:t>
            </a:r>
            <a:endParaRPr sz="11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4292889" y="3872367"/>
            <a:ext cx="248285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30">
                <a:latin typeface="Times New Roman"/>
                <a:cs typeface="Times New Roman"/>
              </a:rPr>
              <a:t>w,</a:t>
            </a:r>
            <a:r>
              <a:rPr dirty="0" sz="1100" spc="30" i="1">
                <a:latin typeface="Palatino Linotype"/>
                <a:cs typeface="Palatino Linotype"/>
              </a:rPr>
              <a:t>b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4678613" y="3753462"/>
            <a:ext cx="1270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Times New Roman"/>
                <a:cs typeface="Times New Roman"/>
              </a:rPr>
              <a:t>x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4609931" y="3616452"/>
            <a:ext cx="4057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0416" sz="2400" spc="-30">
                <a:latin typeface="Arial"/>
                <a:cs typeface="Arial"/>
              </a:rPr>
              <a:t>→</a:t>
            </a:r>
            <a:r>
              <a:rPr dirty="0" sz="1100" spc="-20">
                <a:latin typeface="Times New Roman"/>
                <a:cs typeface="Times New Roman"/>
              </a:rPr>
              <a:t>(</a:t>
            </a:r>
            <a:r>
              <a:rPr dirty="0" sz="1100" spc="-20" i="1">
                <a:latin typeface="Palatino Linotype"/>
                <a:cs typeface="Palatino Linotype"/>
              </a:rPr>
              <a:t>i</a:t>
            </a:r>
            <a:r>
              <a:rPr dirty="0" sz="1100" spc="-20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4823494" y="3845055"/>
            <a:ext cx="318770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-10" i="1">
                <a:latin typeface="Palatino Linotype"/>
                <a:cs typeface="Palatino Linotype"/>
              </a:rPr>
              <a:t>train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4515646" y="3832812"/>
            <a:ext cx="7505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3410" algn="l"/>
              </a:tabLst>
            </a:pPr>
            <a:r>
              <a:rPr dirty="0" sz="1600" spc="-50">
                <a:latin typeface="Courier New"/>
                <a:cs typeface="Courier New"/>
              </a:rPr>
              <a:t>(</a:t>
            </a:r>
            <a:r>
              <a:rPr dirty="0" sz="1600">
                <a:latin typeface="Courier New"/>
                <a:cs typeface="Courier New"/>
              </a:rPr>
              <a:t>	</a:t>
            </a:r>
            <a:r>
              <a:rPr dirty="0" sz="1600" spc="-5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5240340" y="3871928"/>
            <a:ext cx="1778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665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6173818" y="3734383"/>
            <a:ext cx="166370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-25">
                <a:latin typeface="Times New Roman"/>
                <a:cs typeface="Times New Roman"/>
              </a:rPr>
              <a:t>(</a:t>
            </a:r>
            <a:r>
              <a:rPr dirty="0" sz="1100" spc="-25" i="1">
                <a:latin typeface="Palatino Linotype"/>
                <a:cs typeface="Palatino Linotype"/>
              </a:rPr>
              <a:t>i</a:t>
            </a:r>
            <a:r>
              <a:rPr dirty="0" sz="1100" spc="-25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6839549" y="3871928"/>
            <a:ext cx="1778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665">
                <a:latin typeface="Arial"/>
                <a:cs typeface="Arial"/>
              </a:rPr>
              <a:t>(</a:t>
            </a:r>
            <a:endParaRPr sz="16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5412496" y="3753462"/>
            <a:ext cx="20745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591945" algn="l"/>
              </a:tabLst>
            </a:pPr>
            <a:r>
              <a:rPr dirty="0" sz="1600" spc="185">
                <a:latin typeface="Times New Roman"/>
                <a:cs typeface="Times New Roman"/>
              </a:rPr>
              <a:t>+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baseline="-20833" sz="2400">
                <a:latin typeface="Courier New"/>
                <a:cs typeface="Courier New"/>
              </a:rPr>
              <a:t>(</a:t>
            </a:r>
            <a:r>
              <a:rPr dirty="0" sz="1600">
                <a:latin typeface="Times New Roman"/>
                <a:cs typeface="Times New Roman"/>
              </a:rPr>
              <a:t>1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 spc="210">
                <a:latin typeface="Arial"/>
                <a:cs typeface="Arial"/>
              </a:rPr>
              <a:t>−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-10" i="1">
                <a:latin typeface="Palatino Linotype"/>
                <a:cs typeface="Palatino Linotype"/>
              </a:rPr>
              <a:t>y</a:t>
            </a:r>
            <a:r>
              <a:rPr dirty="0" baseline="-30303" sz="1650" spc="-15" i="1">
                <a:latin typeface="Palatino Linotype"/>
                <a:cs typeface="Palatino Linotype"/>
              </a:rPr>
              <a:t>train</a:t>
            </a:r>
            <a:r>
              <a:rPr dirty="0" baseline="-20833" sz="2400" spc="-15">
                <a:latin typeface="Courier New"/>
                <a:cs typeface="Courier New"/>
              </a:rPr>
              <a:t>)</a:t>
            </a:r>
            <a:r>
              <a:rPr dirty="0" sz="1600" spc="-10">
                <a:latin typeface="Times New Roman"/>
                <a:cs typeface="Times New Roman"/>
              </a:rPr>
              <a:t>log</a:t>
            </a:r>
            <a:r>
              <a:rPr dirty="0" sz="1600">
                <a:latin typeface="Times New Roman"/>
                <a:cs typeface="Times New Roman"/>
              </a:rPr>
              <a:t>	1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 spc="210">
                <a:latin typeface="Arial"/>
                <a:cs typeface="Arial"/>
              </a:rPr>
              <a:t>−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35" i="1">
                <a:latin typeface="Palatino Linotype"/>
                <a:cs typeface="Palatino Linotype"/>
              </a:rPr>
              <a:t>ƒ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7435829" y="3814559"/>
            <a:ext cx="146685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-990">
                <a:latin typeface="Arial"/>
                <a:cs typeface="Arial"/>
              </a:rPr>
              <a:t>→</a:t>
            </a:r>
            <a:endParaRPr sz="1100">
              <a:latin typeface="Arial"/>
              <a:cs typeface="Arial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7450544" y="3832812"/>
            <a:ext cx="3683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2525" sz="1650" spc="-30">
                <a:latin typeface="Times New Roman"/>
                <a:cs typeface="Times New Roman"/>
              </a:rPr>
              <a:t>w,</a:t>
            </a:r>
            <a:r>
              <a:rPr dirty="0" baseline="2525" sz="1650" spc="-30" i="1">
                <a:latin typeface="Palatino Linotype"/>
                <a:cs typeface="Palatino Linotype"/>
              </a:rPr>
              <a:t>b</a:t>
            </a:r>
            <a:r>
              <a:rPr dirty="0" sz="1600" spc="-20">
                <a:latin typeface="Courier New"/>
                <a:cs typeface="Courier New"/>
              </a:rPr>
              <a:t>(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7836265" y="3753462"/>
            <a:ext cx="1270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Times New Roman"/>
                <a:cs typeface="Times New Roman"/>
              </a:rPr>
              <a:t>x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7767584" y="3616452"/>
            <a:ext cx="4057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0416" sz="2400" spc="-30">
                <a:latin typeface="Arial"/>
                <a:cs typeface="Arial"/>
              </a:rPr>
              <a:t>→</a:t>
            </a:r>
            <a:r>
              <a:rPr dirty="0" sz="1100" spc="-20">
                <a:latin typeface="Times New Roman"/>
                <a:cs typeface="Times New Roman"/>
              </a:rPr>
              <a:t>(</a:t>
            </a:r>
            <a:r>
              <a:rPr dirty="0" sz="1100" spc="-20" i="1">
                <a:latin typeface="Palatino Linotype"/>
                <a:cs typeface="Palatino Linotype"/>
              </a:rPr>
              <a:t>i</a:t>
            </a:r>
            <a:r>
              <a:rPr dirty="0" sz="1100" spc="-20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7981147" y="3845055"/>
            <a:ext cx="318770" cy="198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spc="-10" i="1">
                <a:latin typeface="Palatino Linotype"/>
                <a:cs typeface="Palatino Linotype"/>
              </a:rPr>
              <a:t>train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8274449" y="3832812"/>
            <a:ext cx="1492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8372595" y="3871928"/>
            <a:ext cx="3632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600" spc="470">
                <a:latin typeface="Arial"/>
                <a:cs typeface="Arial"/>
              </a:rPr>
              <a:t>)</a:t>
            </a:r>
            <a:r>
              <a:rPr dirty="0" baseline="-10416" sz="2400" spc="705">
                <a:latin typeface="Verdana"/>
                <a:cs typeface="Verdana"/>
              </a:rPr>
              <a:t>]</a:t>
            </a:r>
            <a:endParaRPr baseline="-10416" sz="2400">
              <a:latin typeface="Verdana"/>
              <a:cs typeface="Verdana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title"/>
          </p:nvPr>
        </p:nvSpPr>
        <p:spPr>
          <a:xfrm>
            <a:off x="2959100" y="227075"/>
            <a:ext cx="3226435" cy="664845"/>
          </a:xfrm>
          <a:prstGeom prst="rect"/>
        </p:spPr>
        <p:txBody>
          <a:bodyPr wrap="square" lIns="0" tIns="26670" rIns="0" bIns="0" rtlCol="0" vert="horz">
            <a:spAutoFit/>
          </a:bodyPr>
          <a:lstStyle/>
          <a:p>
            <a:pPr marL="165100" marR="5080" indent="-152400">
              <a:lnSpc>
                <a:spcPts val="2500"/>
              </a:lnSpc>
              <a:spcBef>
                <a:spcPts val="210"/>
              </a:spcBef>
            </a:pPr>
            <a:r>
              <a:rPr dirty="0" sz="2100" spc="-10"/>
              <a:t>Train/test</a:t>
            </a:r>
            <a:r>
              <a:rPr dirty="0" sz="2100" spc="-105"/>
              <a:t> </a:t>
            </a:r>
            <a:r>
              <a:rPr dirty="0" sz="2100"/>
              <a:t>procedure</a:t>
            </a:r>
            <a:r>
              <a:rPr dirty="0" sz="2100" spc="-95"/>
              <a:t> </a:t>
            </a:r>
            <a:r>
              <a:rPr dirty="0" sz="2100" spc="-25"/>
              <a:t>for </a:t>
            </a:r>
            <a:r>
              <a:rPr dirty="0" sz="2100"/>
              <a:t>classification</a:t>
            </a:r>
            <a:r>
              <a:rPr dirty="0" sz="2100" spc="-15"/>
              <a:t> </a:t>
            </a:r>
            <a:r>
              <a:rPr dirty="0" sz="2100" spc="-10"/>
              <a:t>problem</a:t>
            </a:r>
            <a:endParaRPr sz="2100"/>
          </a:p>
        </p:txBody>
      </p:sp>
      <p:sp>
        <p:nvSpPr>
          <p:cNvPr id="88" name="object 88" descr=""/>
          <p:cNvSpPr txBox="1"/>
          <p:nvPr/>
        </p:nvSpPr>
        <p:spPr>
          <a:xfrm>
            <a:off x="476250" y="1295317"/>
            <a:ext cx="62636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Fit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parameters by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minimizing </a:t>
            </a:r>
            <a:r>
              <a:rPr dirty="0" sz="2000" spc="80" i="1">
                <a:latin typeface="Palatino Linotype"/>
                <a:cs typeface="Palatino Linotype"/>
              </a:rPr>
              <a:t>J</a:t>
            </a:r>
            <a:r>
              <a:rPr dirty="0" baseline="-22222" sz="3000" spc="120">
                <a:latin typeface="Courier New"/>
                <a:cs typeface="Courier New"/>
              </a:rPr>
              <a:t>(</a:t>
            </a:r>
            <a:r>
              <a:rPr dirty="0" baseline="26388" sz="3000" spc="-2572">
                <a:latin typeface="Arial"/>
                <a:cs typeface="Arial"/>
              </a:rPr>
              <a:t>→</a:t>
            </a:r>
            <a:r>
              <a:rPr dirty="0" sz="2000" spc="80">
                <a:latin typeface="Times New Roman"/>
                <a:cs typeface="Times New Roman"/>
              </a:rPr>
              <a:t>w</a:t>
            </a:r>
            <a:r>
              <a:rPr dirty="0" sz="2000" spc="-3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170">
                <a:latin typeface="Times New Roman"/>
                <a:cs typeface="Times New Roman"/>
              </a:rPr>
              <a:t> </a:t>
            </a:r>
            <a:r>
              <a:rPr dirty="0" sz="2000" i="1">
                <a:latin typeface="Palatino Linotype"/>
                <a:cs typeface="Palatino Linotype"/>
              </a:rPr>
              <a:t>b</a:t>
            </a:r>
            <a:r>
              <a:rPr dirty="0" baseline="-22222" sz="3000">
                <a:latin typeface="Courier New"/>
                <a:cs typeface="Courier New"/>
              </a:rPr>
              <a:t>)</a:t>
            </a:r>
            <a:r>
              <a:rPr dirty="0" baseline="-22222" sz="3000" spc="-750">
                <a:latin typeface="Courier New"/>
                <a:cs typeface="Courier New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find </a:t>
            </a:r>
            <a:r>
              <a:rPr dirty="0" baseline="26388" sz="3000" spc="-2715">
                <a:latin typeface="Arial"/>
                <a:cs typeface="Arial"/>
              </a:rPr>
              <a:t>→</a:t>
            </a:r>
            <a:r>
              <a:rPr dirty="0" sz="2000" spc="-15">
                <a:latin typeface="Times New Roman"/>
                <a:cs typeface="Times New Roman"/>
              </a:rPr>
              <a:t>w</a:t>
            </a:r>
            <a:r>
              <a:rPr dirty="0" sz="2000" spc="-3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170">
                <a:latin typeface="Times New Roman"/>
                <a:cs typeface="Times New Roman"/>
              </a:rPr>
              <a:t> </a:t>
            </a:r>
            <a:r>
              <a:rPr dirty="0" sz="2000" spc="-50" i="1">
                <a:latin typeface="Palatino Linotype"/>
                <a:cs typeface="Palatino Linotype"/>
              </a:rPr>
              <a:t>b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241300" y="2578100"/>
            <a:ext cx="23272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Compute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test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error: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241300" y="3467100"/>
            <a:ext cx="24199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Compute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train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error: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91" name="object 9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87300" y="438391"/>
            <a:ext cx="417239" cy="466919"/>
          </a:xfrm>
          <a:prstGeom prst="rect">
            <a:avLst/>
          </a:prstGeom>
        </p:spPr>
      </p:pic>
      <p:pic>
        <p:nvPicPr>
          <p:cNvPr id="92" name="object 9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98579" y="260197"/>
            <a:ext cx="282600" cy="776147"/>
          </a:xfrm>
          <a:prstGeom prst="rect">
            <a:avLst/>
          </a:prstGeom>
        </p:spPr>
      </p:pic>
      <p:pic>
        <p:nvPicPr>
          <p:cNvPr id="93" name="object 9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90339" y="454951"/>
            <a:ext cx="79560" cy="547559"/>
          </a:xfrm>
          <a:prstGeom prst="rect">
            <a:avLst/>
          </a:prstGeom>
        </p:spPr>
      </p:pic>
      <p:pic>
        <p:nvPicPr>
          <p:cNvPr id="94" name="object 9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60221" y="1647449"/>
            <a:ext cx="802800" cy="25560"/>
          </a:xfrm>
          <a:prstGeom prst="rect">
            <a:avLst/>
          </a:prstGeom>
        </p:spPr>
      </p:pic>
      <p:pic>
        <p:nvPicPr>
          <p:cNvPr id="95" name="object 9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60221" y="1623688"/>
            <a:ext cx="404279" cy="34199"/>
          </a:xfrm>
          <a:prstGeom prst="rect">
            <a:avLst/>
          </a:prstGeom>
        </p:spPr>
      </p:pic>
      <p:pic>
        <p:nvPicPr>
          <p:cNvPr id="96" name="object 9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74661" y="2342608"/>
            <a:ext cx="4993199" cy="192240"/>
          </a:xfrm>
          <a:prstGeom prst="rect">
            <a:avLst/>
          </a:prstGeom>
        </p:spPr>
      </p:pic>
      <p:pic>
        <p:nvPicPr>
          <p:cNvPr id="97" name="object 9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31177" y="2437289"/>
            <a:ext cx="1076408" cy="252360"/>
          </a:xfrm>
          <a:prstGeom prst="rect">
            <a:avLst/>
          </a:prstGeom>
        </p:spPr>
      </p:pic>
      <p:pic>
        <p:nvPicPr>
          <p:cNvPr id="98" name="object 9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47180" y="3324678"/>
            <a:ext cx="5101562" cy="24912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92466" y="4728527"/>
            <a:ext cx="10147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8F8F8"/>
                </a:solidFill>
                <a:latin typeface="Lucida Sans Unicode"/>
                <a:cs typeface="Lucida Sans Unicode"/>
              </a:rPr>
              <a:t>Andrew</a:t>
            </a:r>
            <a:r>
              <a:rPr dirty="0" sz="1400" spc="130">
                <a:solidFill>
                  <a:srgbClr val="F8F8F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F8F8F8"/>
                </a:solidFill>
                <a:latin typeface="Lucida Sans Unicode"/>
                <a:cs typeface="Lucida Sans Unicode"/>
              </a:rPr>
              <a:t>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452691" y="2047874"/>
            <a:ext cx="541020" cy="220979"/>
          </a:xfrm>
          <a:custGeom>
            <a:avLst/>
            <a:gdLst/>
            <a:ahLst/>
            <a:cxnLst/>
            <a:rect l="l" t="t" r="r" b="b"/>
            <a:pathLst>
              <a:path w="541019" h="220980">
                <a:moveTo>
                  <a:pt x="70535" y="17653"/>
                </a:moveTo>
                <a:lnTo>
                  <a:pt x="67525" y="9144"/>
                </a:lnTo>
                <a:lnTo>
                  <a:pt x="52171" y="14681"/>
                </a:lnTo>
                <a:lnTo>
                  <a:pt x="38709" y="22694"/>
                </a:lnTo>
                <a:lnTo>
                  <a:pt x="9817" y="61239"/>
                </a:lnTo>
                <a:lnTo>
                  <a:pt x="0" y="115062"/>
                </a:lnTo>
                <a:lnTo>
                  <a:pt x="1079" y="134505"/>
                </a:lnTo>
                <a:lnTo>
                  <a:pt x="17411" y="183896"/>
                </a:lnTo>
                <a:lnTo>
                  <a:pt x="52120" y="215328"/>
                </a:lnTo>
                <a:lnTo>
                  <a:pt x="67525" y="220853"/>
                </a:lnTo>
                <a:lnTo>
                  <a:pt x="70205" y="212217"/>
                </a:lnTo>
                <a:lnTo>
                  <a:pt x="58140" y="206883"/>
                </a:lnTo>
                <a:lnTo>
                  <a:pt x="47726" y="199453"/>
                </a:lnTo>
                <a:lnTo>
                  <a:pt x="26365" y="164782"/>
                </a:lnTo>
                <a:lnTo>
                  <a:pt x="19304" y="113919"/>
                </a:lnTo>
                <a:lnTo>
                  <a:pt x="20078" y="95859"/>
                </a:lnTo>
                <a:lnTo>
                  <a:pt x="31864" y="51181"/>
                </a:lnTo>
                <a:lnTo>
                  <a:pt x="58318" y="22987"/>
                </a:lnTo>
                <a:lnTo>
                  <a:pt x="70535" y="17653"/>
                </a:lnTo>
                <a:close/>
              </a:path>
              <a:path w="541019" h="220980">
                <a:moveTo>
                  <a:pt x="254571" y="24257"/>
                </a:moveTo>
                <a:lnTo>
                  <a:pt x="226555" y="0"/>
                </a:lnTo>
                <a:lnTo>
                  <a:pt x="220637" y="6731"/>
                </a:lnTo>
                <a:lnTo>
                  <a:pt x="238493" y="22225"/>
                </a:lnTo>
                <a:lnTo>
                  <a:pt x="75158" y="22225"/>
                </a:lnTo>
                <a:lnTo>
                  <a:pt x="75158" y="32639"/>
                </a:lnTo>
                <a:lnTo>
                  <a:pt x="238493" y="32639"/>
                </a:lnTo>
                <a:lnTo>
                  <a:pt x="220637" y="48260"/>
                </a:lnTo>
                <a:lnTo>
                  <a:pt x="226555" y="54864"/>
                </a:lnTo>
                <a:lnTo>
                  <a:pt x="254571" y="30734"/>
                </a:lnTo>
                <a:lnTo>
                  <a:pt x="254571" y="24257"/>
                </a:lnTo>
                <a:close/>
              </a:path>
              <a:path w="541019" h="220980">
                <a:moveTo>
                  <a:pt x="540461" y="115062"/>
                </a:moveTo>
                <a:lnTo>
                  <a:pt x="530631" y="61239"/>
                </a:lnTo>
                <a:lnTo>
                  <a:pt x="501738" y="22694"/>
                </a:lnTo>
                <a:lnTo>
                  <a:pt x="472935" y="9144"/>
                </a:lnTo>
                <a:lnTo>
                  <a:pt x="469925" y="17653"/>
                </a:lnTo>
                <a:lnTo>
                  <a:pt x="482180" y="22987"/>
                </a:lnTo>
                <a:lnTo>
                  <a:pt x="492709" y="30378"/>
                </a:lnTo>
                <a:lnTo>
                  <a:pt x="514121" y="64477"/>
                </a:lnTo>
                <a:lnTo>
                  <a:pt x="521157" y="113919"/>
                </a:lnTo>
                <a:lnTo>
                  <a:pt x="520369" y="132588"/>
                </a:lnTo>
                <a:lnTo>
                  <a:pt x="508596" y="178308"/>
                </a:lnTo>
                <a:lnTo>
                  <a:pt x="482320" y="206883"/>
                </a:lnTo>
                <a:lnTo>
                  <a:pt x="470255" y="212217"/>
                </a:lnTo>
                <a:lnTo>
                  <a:pt x="472935" y="220853"/>
                </a:lnTo>
                <a:lnTo>
                  <a:pt x="513384" y="196850"/>
                </a:lnTo>
                <a:lnTo>
                  <a:pt x="536105" y="152438"/>
                </a:lnTo>
                <a:lnTo>
                  <a:pt x="539369" y="134505"/>
                </a:lnTo>
                <a:lnTo>
                  <a:pt x="540461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518411" y="2161158"/>
            <a:ext cx="200025" cy="9525"/>
          </a:xfrm>
          <a:custGeom>
            <a:avLst/>
            <a:gdLst/>
            <a:ahLst/>
            <a:cxnLst/>
            <a:rect l="l" t="t" r="r" b="b"/>
            <a:pathLst>
              <a:path w="200025" h="9525">
                <a:moveTo>
                  <a:pt x="200025" y="0"/>
                </a:moveTo>
                <a:lnTo>
                  <a:pt x="0" y="0"/>
                </a:lnTo>
                <a:lnTo>
                  <a:pt x="0" y="9525"/>
                </a:lnTo>
                <a:lnTo>
                  <a:pt x="200025" y="9525"/>
                </a:lnTo>
                <a:lnTo>
                  <a:pt x="200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507236" y="2143188"/>
            <a:ext cx="21780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latin typeface="Cambria Math"/>
                <a:cs typeface="Cambria Math"/>
              </a:rPr>
              <a:t>𝑚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755139" y="2343213"/>
            <a:ext cx="3155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latin typeface="Cambria Math"/>
                <a:cs typeface="Cambria Math"/>
              </a:rPr>
              <a:t>𝑖=1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812289" y="1694497"/>
            <a:ext cx="18605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70">
                <a:latin typeface="Cambria Math"/>
                <a:cs typeface="Cambria Math"/>
              </a:rPr>
              <a:t>𝑚</a:t>
            </a:r>
            <a:endParaRPr sz="1350">
              <a:latin typeface="Cambria Math"/>
              <a:cs typeface="Cambria Math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115311" y="1973833"/>
            <a:ext cx="5138420" cy="567055"/>
            <a:chOff x="2115311" y="1973833"/>
            <a:chExt cx="5138420" cy="56705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5311" y="1973833"/>
              <a:ext cx="5138166" cy="56667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3624" y="2021077"/>
              <a:ext cx="174370" cy="158877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87020" y="1818576"/>
            <a:ext cx="2856230" cy="472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78435">
              <a:lnSpc>
                <a:spcPts val="1755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  <a:p>
            <a:pPr algn="ctr" marL="12700">
              <a:lnSpc>
                <a:spcPts val="1755"/>
              </a:lnSpc>
              <a:tabLst>
                <a:tab pos="746125" algn="l"/>
                <a:tab pos="1432560" algn="l"/>
                <a:tab pos="2653030" algn="l"/>
              </a:tabLst>
            </a:pPr>
            <a:r>
              <a:rPr dirty="0" sz="1800">
                <a:latin typeface="Cambria Math"/>
                <a:cs typeface="Cambria Math"/>
              </a:rPr>
              <a:t>𝐽</a:t>
            </a:r>
            <a:r>
              <a:rPr dirty="0" sz="1800" spc="409">
                <a:latin typeface="Cambria Math"/>
                <a:cs typeface="Cambria Math"/>
              </a:rPr>
              <a:t> </a:t>
            </a:r>
            <a:r>
              <a:rPr dirty="0" sz="1800" spc="30">
                <a:latin typeface="Cambria Math"/>
                <a:cs typeface="Cambria Math"/>
              </a:rPr>
              <a:t>w</a:t>
            </a:r>
            <a:r>
              <a:rPr dirty="0" sz="1800">
                <a:latin typeface="Cambria Math"/>
                <a:cs typeface="Cambria Math"/>
              </a:rPr>
              <a:t>,</a:t>
            </a:r>
            <a:r>
              <a:rPr dirty="0" sz="1800" spc="-17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𝑏	=</a:t>
            </a:r>
            <a:r>
              <a:rPr dirty="0" sz="1800" spc="13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−	</a:t>
            </a:r>
            <a:r>
              <a:rPr dirty="0" sz="1800" spc="1814">
                <a:latin typeface="Cambria Math"/>
                <a:cs typeface="Cambria Math"/>
              </a:rPr>
              <a:t>෍</a:t>
            </a:r>
            <a:r>
              <a:rPr dirty="0" sz="1800" spc="51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𝑦</a:t>
            </a:r>
            <a:r>
              <a:rPr dirty="0" sz="1800" spc="240">
                <a:latin typeface="Cambria Math"/>
                <a:cs typeface="Cambria Math"/>
              </a:rPr>
              <a:t> </a:t>
            </a:r>
            <a:r>
              <a:rPr dirty="0" baseline="28806" sz="2025" spc="60">
                <a:latin typeface="Cambria Math"/>
                <a:cs typeface="Cambria Math"/>
              </a:rPr>
              <a:t>𝑖</a:t>
            </a:r>
            <a:r>
              <a:rPr dirty="0" baseline="28806" sz="2025" spc="525">
                <a:latin typeface="Cambria Math"/>
                <a:cs typeface="Cambria Math"/>
              </a:rPr>
              <a:t> </a:t>
            </a:r>
            <a:r>
              <a:rPr dirty="0" sz="1800" spc="30">
                <a:latin typeface="Cambria Math"/>
                <a:cs typeface="Cambria Math"/>
              </a:rPr>
              <a:t>l</a:t>
            </a:r>
            <a:r>
              <a:rPr dirty="0" sz="1800" spc="15">
                <a:latin typeface="Cambria Math"/>
                <a:cs typeface="Cambria Math"/>
              </a:rPr>
              <a:t>o</a:t>
            </a:r>
            <a:r>
              <a:rPr dirty="0" sz="1800">
                <a:latin typeface="Cambria Math"/>
                <a:cs typeface="Cambria Math"/>
              </a:rPr>
              <a:t>g	𝑓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090291" y="2095182"/>
            <a:ext cx="31877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5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292983" y="2021077"/>
            <a:ext cx="5158105" cy="1559560"/>
            <a:chOff x="3292983" y="2021077"/>
            <a:chExt cx="5158105" cy="1559560"/>
          </a:xfrm>
        </p:grpSpPr>
        <p:sp>
          <p:nvSpPr>
            <p:cNvPr id="14" name="object 14" descr=""/>
            <p:cNvSpPr/>
            <p:nvPr/>
          </p:nvSpPr>
          <p:spPr>
            <a:xfrm>
              <a:off x="4338828" y="2024379"/>
              <a:ext cx="920115" cy="276225"/>
            </a:xfrm>
            <a:custGeom>
              <a:avLst/>
              <a:gdLst/>
              <a:ahLst/>
              <a:cxnLst/>
              <a:rect l="l" t="t" r="r" b="b"/>
              <a:pathLst>
                <a:path w="920114" h="276225">
                  <a:moveTo>
                    <a:pt x="847217" y="0"/>
                  </a:moveTo>
                  <a:lnTo>
                    <a:pt x="844423" y="9143"/>
                  </a:lnTo>
                  <a:lnTo>
                    <a:pt x="857136" y="15765"/>
                  </a:lnTo>
                  <a:lnTo>
                    <a:pt x="868219" y="25352"/>
                  </a:lnTo>
                  <a:lnTo>
                    <a:pt x="891464" y="71614"/>
                  </a:lnTo>
                  <a:lnTo>
                    <a:pt x="898409" y="113956"/>
                  </a:lnTo>
                  <a:lnTo>
                    <a:pt x="899287" y="138175"/>
                  </a:lnTo>
                  <a:lnTo>
                    <a:pt x="898409" y="162393"/>
                  </a:lnTo>
                  <a:lnTo>
                    <a:pt x="891464" y="204684"/>
                  </a:lnTo>
                  <a:lnTo>
                    <a:pt x="868219" y="250872"/>
                  </a:lnTo>
                  <a:lnTo>
                    <a:pt x="844423" y="267081"/>
                  </a:lnTo>
                  <a:lnTo>
                    <a:pt x="847217" y="276225"/>
                  </a:lnTo>
                  <a:lnTo>
                    <a:pt x="890508" y="246060"/>
                  </a:lnTo>
                  <a:lnTo>
                    <a:pt x="909198" y="208702"/>
                  </a:lnTo>
                  <a:lnTo>
                    <a:pt x="918672" y="163415"/>
                  </a:lnTo>
                  <a:lnTo>
                    <a:pt x="919861" y="138175"/>
                  </a:lnTo>
                  <a:lnTo>
                    <a:pt x="918672" y="112863"/>
                  </a:lnTo>
                  <a:lnTo>
                    <a:pt x="909198" y="67524"/>
                  </a:lnTo>
                  <a:lnTo>
                    <a:pt x="890508" y="30164"/>
                  </a:lnTo>
                  <a:lnTo>
                    <a:pt x="863647" y="6403"/>
                  </a:lnTo>
                  <a:lnTo>
                    <a:pt x="847217" y="0"/>
                  </a:lnTo>
                  <a:close/>
                </a:path>
                <a:path w="920114" h="276225">
                  <a:moveTo>
                    <a:pt x="72644" y="0"/>
                  </a:moveTo>
                  <a:lnTo>
                    <a:pt x="29352" y="30164"/>
                  </a:lnTo>
                  <a:lnTo>
                    <a:pt x="10662" y="67524"/>
                  </a:lnTo>
                  <a:lnTo>
                    <a:pt x="1188" y="112863"/>
                  </a:lnTo>
                  <a:lnTo>
                    <a:pt x="0" y="138175"/>
                  </a:lnTo>
                  <a:lnTo>
                    <a:pt x="1188" y="163415"/>
                  </a:lnTo>
                  <a:lnTo>
                    <a:pt x="10662" y="208702"/>
                  </a:lnTo>
                  <a:lnTo>
                    <a:pt x="29352" y="246060"/>
                  </a:lnTo>
                  <a:lnTo>
                    <a:pt x="72644" y="276225"/>
                  </a:lnTo>
                  <a:lnTo>
                    <a:pt x="75437" y="267081"/>
                  </a:lnTo>
                  <a:lnTo>
                    <a:pt x="62743" y="260459"/>
                  </a:lnTo>
                  <a:lnTo>
                    <a:pt x="51704" y="250872"/>
                  </a:lnTo>
                  <a:lnTo>
                    <a:pt x="28449" y="204684"/>
                  </a:lnTo>
                  <a:lnTo>
                    <a:pt x="21453" y="162393"/>
                  </a:lnTo>
                  <a:lnTo>
                    <a:pt x="20574" y="138175"/>
                  </a:lnTo>
                  <a:lnTo>
                    <a:pt x="21453" y="113956"/>
                  </a:lnTo>
                  <a:lnTo>
                    <a:pt x="28449" y="71614"/>
                  </a:lnTo>
                  <a:lnTo>
                    <a:pt x="51704" y="25352"/>
                  </a:lnTo>
                  <a:lnTo>
                    <a:pt x="75437" y="9143"/>
                  </a:lnTo>
                  <a:lnTo>
                    <a:pt x="726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2050" y="2021077"/>
              <a:ext cx="174371" cy="158877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7662036" y="2161158"/>
              <a:ext cx="323850" cy="9525"/>
            </a:xfrm>
            <a:custGeom>
              <a:avLst/>
              <a:gdLst/>
              <a:ahLst/>
              <a:cxnLst/>
              <a:rect l="l" t="t" r="r" b="b"/>
              <a:pathLst>
                <a:path w="323850" h="9525">
                  <a:moveTo>
                    <a:pt x="32385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323850" y="9525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2983" y="2985769"/>
              <a:ext cx="5157977" cy="594868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985837" y="3072828"/>
            <a:ext cx="4159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0752" sz="2325" spc="-15">
                <a:latin typeface="Cambria Math"/>
                <a:cs typeface="Cambria Math"/>
              </a:rPr>
              <a:t>𝐽</a:t>
            </a:r>
            <a:r>
              <a:rPr dirty="0" sz="1100" spc="-10">
                <a:latin typeface="Cambria Math"/>
                <a:cs typeface="Cambria Math"/>
              </a:rPr>
              <a:t>𝑡𝑒𝑠𝑡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1402334" y="3084067"/>
            <a:ext cx="467359" cy="192405"/>
          </a:xfrm>
          <a:custGeom>
            <a:avLst/>
            <a:gdLst/>
            <a:ahLst/>
            <a:cxnLst/>
            <a:rect l="l" t="t" r="r" b="b"/>
            <a:pathLst>
              <a:path w="467360" h="192404">
                <a:moveTo>
                  <a:pt x="61722" y="14351"/>
                </a:moveTo>
                <a:lnTo>
                  <a:pt x="59055" y="6858"/>
                </a:lnTo>
                <a:lnTo>
                  <a:pt x="45669" y="11671"/>
                </a:lnTo>
                <a:lnTo>
                  <a:pt x="33921" y="18669"/>
                </a:lnTo>
                <a:lnTo>
                  <a:pt x="8623" y="52387"/>
                </a:lnTo>
                <a:lnTo>
                  <a:pt x="0" y="99568"/>
                </a:lnTo>
                <a:lnTo>
                  <a:pt x="952" y="116547"/>
                </a:lnTo>
                <a:lnTo>
                  <a:pt x="15240" y="159766"/>
                </a:lnTo>
                <a:lnTo>
                  <a:pt x="45593" y="187274"/>
                </a:lnTo>
                <a:lnTo>
                  <a:pt x="59055" y="192151"/>
                </a:lnTo>
                <a:lnTo>
                  <a:pt x="61468" y="184531"/>
                </a:lnTo>
                <a:lnTo>
                  <a:pt x="50863" y="179895"/>
                </a:lnTo>
                <a:lnTo>
                  <a:pt x="41744" y="173405"/>
                </a:lnTo>
                <a:lnTo>
                  <a:pt x="19646" y="129705"/>
                </a:lnTo>
                <a:lnTo>
                  <a:pt x="16891" y="98552"/>
                </a:lnTo>
                <a:lnTo>
                  <a:pt x="17576" y="82765"/>
                </a:lnTo>
                <a:lnTo>
                  <a:pt x="27940" y="43688"/>
                </a:lnTo>
                <a:lnTo>
                  <a:pt x="51028" y="18999"/>
                </a:lnTo>
                <a:lnTo>
                  <a:pt x="61722" y="14351"/>
                </a:lnTo>
                <a:close/>
              </a:path>
              <a:path w="467360" h="192404">
                <a:moveTo>
                  <a:pt x="227584" y="21209"/>
                </a:moveTo>
                <a:lnTo>
                  <a:pt x="203073" y="0"/>
                </a:lnTo>
                <a:lnTo>
                  <a:pt x="197866" y="5842"/>
                </a:lnTo>
                <a:lnTo>
                  <a:pt x="213487" y="19431"/>
                </a:lnTo>
                <a:lnTo>
                  <a:pt x="68199" y="19431"/>
                </a:lnTo>
                <a:lnTo>
                  <a:pt x="68199" y="28702"/>
                </a:lnTo>
                <a:lnTo>
                  <a:pt x="213487" y="28702"/>
                </a:lnTo>
                <a:lnTo>
                  <a:pt x="197866" y="42291"/>
                </a:lnTo>
                <a:lnTo>
                  <a:pt x="203073" y="48133"/>
                </a:lnTo>
                <a:lnTo>
                  <a:pt x="227584" y="26924"/>
                </a:lnTo>
                <a:lnTo>
                  <a:pt x="227584" y="21209"/>
                </a:lnTo>
                <a:close/>
              </a:path>
              <a:path w="467360" h="192404">
                <a:moveTo>
                  <a:pt x="466979" y="99568"/>
                </a:moveTo>
                <a:lnTo>
                  <a:pt x="458406" y="52387"/>
                </a:lnTo>
                <a:lnTo>
                  <a:pt x="433070" y="18669"/>
                </a:lnTo>
                <a:lnTo>
                  <a:pt x="407924" y="6858"/>
                </a:lnTo>
                <a:lnTo>
                  <a:pt x="405257" y="14351"/>
                </a:lnTo>
                <a:lnTo>
                  <a:pt x="415937" y="18999"/>
                </a:lnTo>
                <a:lnTo>
                  <a:pt x="425157" y="25450"/>
                </a:lnTo>
                <a:lnTo>
                  <a:pt x="447332" y="68364"/>
                </a:lnTo>
                <a:lnTo>
                  <a:pt x="450088" y="98552"/>
                </a:lnTo>
                <a:lnTo>
                  <a:pt x="449389" y="114871"/>
                </a:lnTo>
                <a:lnTo>
                  <a:pt x="439039" y="154940"/>
                </a:lnTo>
                <a:lnTo>
                  <a:pt x="405511" y="184531"/>
                </a:lnTo>
                <a:lnTo>
                  <a:pt x="407924" y="192151"/>
                </a:lnTo>
                <a:lnTo>
                  <a:pt x="443280" y="171081"/>
                </a:lnTo>
                <a:lnTo>
                  <a:pt x="463169" y="132245"/>
                </a:lnTo>
                <a:lnTo>
                  <a:pt x="466026" y="116547"/>
                </a:lnTo>
                <a:lnTo>
                  <a:pt x="466979" y="99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459230" y="3034728"/>
            <a:ext cx="8718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8475" algn="l"/>
              </a:tabLst>
            </a:pPr>
            <a:r>
              <a:rPr dirty="0" sz="1550">
                <a:latin typeface="Cambria Math"/>
                <a:cs typeface="Cambria Math"/>
              </a:rPr>
              <a:t>w,</a:t>
            </a:r>
            <a:r>
              <a:rPr dirty="0" sz="1550" spc="-70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𝑏</a:t>
            </a:r>
            <a:r>
              <a:rPr dirty="0" sz="1550">
                <a:latin typeface="Cambria Math"/>
                <a:cs typeface="Cambria Math"/>
              </a:rPr>
              <a:t>	=</a:t>
            </a:r>
            <a:r>
              <a:rPr dirty="0" sz="1550" spc="140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−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2346832" y="3184398"/>
            <a:ext cx="466725" cy="9525"/>
          </a:xfrm>
          <a:custGeom>
            <a:avLst/>
            <a:gdLst/>
            <a:ahLst/>
            <a:cxnLst/>
            <a:rect l="l" t="t" r="r" b="b"/>
            <a:pathLst>
              <a:path w="466725" h="9525">
                <a:moveTo>
                  <a:pt x="466725" y="0"/>
                </a:moveTo>
                <a:lnTo>
                  <a:pt x="0" y="0"/>
                </a:lnTo>
                <a:lnTo>
                  <a:pt x="0" y="9525"/>
                </a:lnTo>
                <a:lnTo>
                  <a:pt x="466725" y="9525"/>
                </a:lnTo>
                <a:lnTo>
                  <a:pt x="4667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2508250" y="2881947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1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311145" y="3206114"/>
            <a:ext cx="52070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10752" sz="2325" spc="-15">
                <a:latin typeface="Cambria Math"/>
                <a:cs typeface="Cambria Math"/>
              </a:rPr>
              <a:t>𝑚</a:t>
            </a:r>
            <a:r>
              <a:rPr dirty="0" sz="1100" spc="-10">
                <a:latin typeface="Cambria Math"/>
                <a:cs typeface="Cambria Math"/>
              </a:rPr>
              <a:t>𝑡𝑒𝑠𝑡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803905" y="2796912"/>
            <a:ext cx="696595" cy="74993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345"/>
              </a:spcBef>
            </a:pPr>
            <a:r>
              <a:rPr dirty="0" baseline="15151" sz="1650" spc="67">
                <a:latin typeface="Cambria Math"/>
                <a:cs typeface="Cambria Math"/>
              </a:rPr>
              <a:t>𝑚</a:t>
            </a:r>
            <a:r>
              <a:rPr dirty="0" sz="950" spc="45">
                <a:latin typeface="Cambria Math"/>
                <a:cs typeface="Cambria Math"/>
              </a:rPr>
              <a:t>𝑡𝑒𝑠𝑡</a:t>
            </a:r>
            <a:endParaRPr sz="950">
              <a:latin typeface="Cambria Math"/>
              <a:cs typeface="Cambria Math"/>
            </a:endParaRPr>
          </a:p>
          <a:p>
            <a:pPr marL="107950">
              <a:lnSpc>
                <a:spcPct val="100000"/>
              </a:lnSpc>
              <a:spcBef>
                <a:spcPts val="335"/>
              </a:spcBef>
              <a:tabLst>
                <a:tab pos="546100" algn="l"/>
              </a:tabLst>
            </a:pPr>
            <a:r>
              <a:rPr dirty="0" sz="1550" spc="1560">
                <a:latin typeface="Cambria Math"/>
                <a:cs typeface="Cambria Math"/>
              </a:rPr>
              <a:t>෍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 spc="-50">
                <a:latin typeface="Cambria Math"/>
                <a:cs typeface="Cambria Math"/>
              </a:rPr>
              <a:t>𝑦</a:t>
            </a:r>
            <a:endParaRPr sz="1550">
              <a:latin typeface="Cambria Math"/>
              <a:cs typeface="Cambria Math"/>
            </a:endParaRPr>
          </a:p>
          <a:p>
            <a:pPr marL="116839">
              <a:lnSpc>
                <a:spcPct val="100000"/>
              </a:lnSpc>
              <a:spcBef>
                <a:spcPts val="615"/>
              </a:spcBef>
            </a:pPr>
            <a:r>
              <a:rPr dirty="0" sz="1100" spc="-25">
                <a:latin typeface="Cambria Math"/>
                <a:cs typeface="Cambria Math"/>
              </a:rPr>
              <a:t>𝑖=1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433190" y="3158553"/>
            <a:ext cx="9207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20">
                <a:latin typeface="Cambria Math"/>
                <a:cs typeface="Cambria Math"/>
              </a:rPr>
              <a:t>𝑡</a:t>
            </a:r>
            <a:endParaRPr sz="1100">
              <a:latin typeface="Cambria Math"/>
              <a:cs typeface="Cambria Math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83355" y="3026410"/>
            <a:ext cx="148463" cy="132333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985837" y="3893502"/>
            <a:ext cx="51244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0752" sz="2325" spc="-15">
                <a:latin typeface="Cambria Math"/>
                <a:cs typeface="Cambria Math"/>
              </a:rPr>
              <a:t>𝐽</a:t>
            </a:r>
            <a:r>
              <a:rPr dirty="0" sz="1100" spc="-10">
                <a:latin typeface="Cambria Math"/>
                <a:cs typeface="Cambria Math"/>
              </a:rPr>
              <a:t>𝑡𝑟𝑎𝑖𝑛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497584" y="3903383"/>
            <a:ext cx="476884" cy="192405"/>
          </a:xfrm>
          <a:custGeom>
            <a:avLst/>
            <a:gdLst/>
            <a:ahLst/>
            <a:cxnLst/>
            <a:rect l="l" t="t" r="r" b="b"/>
            <a:pathLst>
              <a:path w="476885" h="192404">
                <a:moveTo>
                  <a:pt x="61722" y="14312"/>
                </a:moveTo>
                <a:lnTo>
                  <a:pt x="59055" y="6794"/>
                </a:lnTo>
                <a:lnTo>
                  <a:pt x="45669" y="11645"/>
                </a:lnTo>
                <a:lnTo>
                  <a:pt x="33921" y="18681"/>
                </a:lnTo>
                <a:lnTo>
                  <a:pt x="8623" y="52400"/>
                </a:lnTo>
                <a:lnTo>
                  <a:pt x="0" y="99479"/>
                </a:lnTo>
                <a:lnTo>
                  <a:pt x="952" y="116509"/>
                </a:lnTo>
                <a:lnTo>
                  <a:pt x="15240" y="159689"/>
                </a:lnTo>
                <a:lnTo>
                  <a:pt x="45593" y="187236"/>
                </a:lnTo>
                <a:lnTo>
                  <a:pt x="59055" y="192062"/>
                </a:lnTo>
                <a:lnTo>
                  <a:pt x="61468" y="184543"/>
                </a:lnTo>
                <a:lnTo>
                  <a:pt x="50863" y="179870"/>
                </a:lnTo>
                <a:lnTo>
                  <a:pt x="41744" y="173367"/>
                </a:lnTo>
                <a:lnTo>
                  <a:pt x="19646" y="129679"/>
                </a:lnTo>
                <a:lnTo>
                  <a:pt x="16891" y="98501"/>
                </a:lnTo>
                <a:lnTo>
                  <a:pt x="17576" y="82702"/>
                </a:lnTo>
                <a:lnTo>
                  <a:pt x="27940" y="43662"/>
                </a:lnTo>
                <a:lnTo>
                  <a:pt x="51028" y="18973"/>
                </a:lnTo>
                <a:lnTo>
                  <a:pt x="61722" y="14312"/>
                </a:lnTo>
                <a:close/>
              </a:path>
              <a:path w="476885" h="192404">
                <a:moveTo>
                  <a:pt x="227584" y="21196"/>
                </a:moveTo>
                <a:lnTo>
                  <a:pt x="203073" y="0"/>
                </a:lnTo>
                <a:lnTo>
                  <a:pt x="197866" y="5867"/>
                </a:lnTo>
                <a:lnTo>
                  <a:pt x="213487" y="19443"/>
                </a:lnTo>
                <a:lnTo>
                  <a:pt x="68199" y="19443"/>
                </a:lnTo>
                <a:lnTo>
                  <a:pt x="68199" y="28625"/>
                </a:lnTo>
                <a:lnTo>
                  <a:pt x="213487" y="28625"/>
                </a:lnTo>
                <a:lnTo>
                  <a:pt x="197866" y="42202"/>
                </a:lnTo>
                <a:lnTo>
                  <a:pt x="203073" y="48056"/>
                </a:lnTo>
                <a:lnTo>
                  <a:pt x="227584" y="26860"/>
                </a:lnTo>
                <a:lnTo>
                  <a:pt x="227584" y="21196"/>
                </a:lnTo>
                <a:close/>
              </a:path>
              <a:path w="476885" h="192404">
                <a:moveTo>
                  <a:pt x="476504" y="99479"/>
                </a:moveTo>
                <a:lnTo>
                  <a:pt x="467931" y="52400"/>
                </a:lnTo>
                <a:lnTo>
                  <a:pt x="442595" y="18669"/>
                </a:lnTo>
                <a:lnTo>
                  <a:pt x="417449" y="6794"/>
                </a:lnTo>
                <a:lnTo>
                  <a:pt x="414782" y="14312"/>
                </a:lnTo>
                <a:lnTo>
                  <a:pt x="425462" y="18973"/>
                </a:lnTo>
                <a:lnTo>
                  <a:pt x="434682" y="25412"/>
                </a:lnTo>
                <a:lnTo>
                  <a:pt x="456857" y="68287"/>
                </a:lnTo>
                <a:lnTo>
                  <a:pt x="459613" y="98501"/>
                </a:lnTo>
                <a:lnTo>
                  <a:pt x="458914" y="114846"/>
                </a:lnTo>
                <a:lnTo>
                  <a:pt x="448564" y="154851"/>
                </a:lnTo>
                <a:lnTo>
                  <a:pt x="415036" y="184543"/>
                </a:lnTo>
                <a:lnTo>
                  <a:pt x="417449" y="192062"/>
                </a:lnTo>
                <a:lnTo>
                  <a:pt x="452805" y="171043"/>
                </a:lnTo>
                <a:lnTo>
                  <a:pt x="472694" y="132219"/>
                </a:lnTo>
                <a:lnTo>
                  <a:pt x="475551" y="116509"/>
                </a:lnTo>
                <a:lnTo>
                  <a:pt x="476504" y="99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2451607" y="4003675"/>
            <a:ext cx="561975" cy="9525"/>
          </a:xfrm>
          <a:custGeom>
            <a:avLst/>
            <a:gdLst/>
            <a:ahLst/>
            <a:cxnLst/>
            <a:rect l="l" t="t" r="r" b="b"/>
            <a:pathLst>
              <a:path w="561975" h="9525">
                <a:moveTo>
                  <a:pt x="561975" y="0"/>
                </a:moveTo>
                <a:lnTo>
                  <a:pt x="0" y="0"/>
                </a:lnTo>
                <a:lnTo>
                  <a:pt x="0" y="9525"/>
                </a:lnTo>
                <a:lnTo>
                  <a:pt x="561975" y="9525"/>
                </a:lnTo>
                <a:lnTo>
                  <a:pt x="561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2660650" y="3702684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1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554861" y="3855402"/>
            <a:ext cx="1080135" cy="400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455"/>
              </a:lnSpc>
              <a:spcBef>
                <a:spcPts val="125"/>
              </a:spcBef>
              <a:tabLst>
                <a:tab pos="498475" algn="l"/>
              </a:tabLst>
            </a:pPr>
            <a:r>
              <a:rPr dirty="0" sz="1550">
                <a:latin typeface="Cambria Math"/>
                <a:cs typeface="Cambria Math"/>
              </a:rPr>
              <a:t>w, </a:t>
            </a:r>
            <a:r>
              <a:rPr dirty="0" sz="1550" spc="-50">
                <a:latin typeface="Cambria Math"/>
                <a:cs typeface="Cambria Math"/>
              </a:rPr>
              <a:t>𝑏</a:t>
            </a:r>
            <a:r>
              <a:rPr dirty="0" sz="1550">
                <a:latin typeface="Cambria Math"/>
                <a:cs typeface="Cambria Math"/>
              </a:rPr>
              <a:t>	=</a:t>
            </a:r>
            <a:r>
              <a:rPr dirty="0" sz="1550" spc="140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−</a:t>
            </a:r>
            <a:endParaRPr sz="1550">
              <a:latin typeface="Cambria Math"/>
              <a:cs typeface="Cambria Math"/>
            </a:endParaRPr>
          </a:p>
          <a:p>
            <a:pPr marL="899160">
              <a:lnSpc>
                <a:spcPts val="1455"/>
              </a:lnSpc>
            </a:pPr>
            <a:r>
              <a:rPr dirty="0" sz="1550" spc="-50">
                <a:latin typeface="Cambria Math"/>
                <a:cs typeface="Cambria Math"/>
              </a:rPr>
              <a:t>𝑚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613025" y="4084320"/>
            <a:ext cx="39497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50">
                <a:latin typeface="Cambria Math"/>
                <a:cs typeface="Cambria Math"/>
              </a:rPr>
              <a:t>𝑡𝑟𝑎𝑖𝑛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016630" y="3617804"/>
            <a:ext cx="466090" cy="74993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algn="r" marR="30480">
              <a:lnSpc>
                <a:spcPct val="100000"/>
              </a:lnSpc>
              <a:spcBef>
                <a:spcPts val="340"/>
              </a:spcBef>
            </a:pPr>
            <a:r>
              <a:rPr dirty="0" baseline="15151" sz="1650" spc="112">
                <a:latin typeface="Cambria Math"/>
                <a:cs typeface="Cambria Math"/>
              </a:rPr>
              <a:t>𝑚</a:t>
            </a:r>
            <a:r>
              <a:rPr dirty="0" sz="950" spc="75">
                <a:latin typeface="Cambria Math"/>
                <a:cs typeface="Cambria Math"/>
              </a:rPr>
              <a:t>𝑡𝑟𝑎𝑖</a:t>
            </a:r>
            <a:endParaRPr sz="950">
              <a:latin typeface="Cambria Math"/>
              <a:cs typeface="Cambria Math"/>
            </a:endParaRPr>
          </a:p>
          <a:p>
            <a:pPr algn="r" marR="49530">
              <a:lnSpc>
                <a:spcPct val="100000"/>
              </a:lnSpc>
              <a:spcBef>
                <a:spcPts val="335"/>
              </a:spcBef>
            </a:pPr>
            <a:r>
              <a:rPr dirty="0" sz="1550" spc="1625">
                <a:latin typeface="Cambria Math"/>
                <a:cs typeface="Cambria Math"/>
              </a:rPr>
              <a:t>෍</a:t>
            </a:r>
            <a:endParaRPr sz="1550">
              <a:latin typeface="Cambria Math"/>
              <a:cs typeface="Cambria Math"/>
            </a:endParaRPr>
          </a:p>
          <a:p>
            <a:pPr marL="152400">
              <a:lnSpc>
                <a:spcPct val="100000"/>
              </a:lnSpc>
              <a:spcBef>
                <a:spcPts val="620"/>
              </a:spcBef>
            </a:pPr>
            <a:r>
              <a:rPr dirty="0" sz="1100" spc="-25">
                <a:latin typeface="Cambria Math"/>
                <a:cs typeface="Cambria Math"/>
              </a:rPr>
              <a:t>𝑖=1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445336" y="1745358"/>
            <a:ext cx="5356225" cy="2421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4119879">
              <a:lnSpc>
                <a:spcPts val="1000"/>
              </a:lnSpc>
            </a:pPr>
            <a:r>
              <a:rPr dirty="0" sz="1350" spc="50">
                <a:latin typeface="Cambria Math"/>
                <a:cs typeface="Cambria Math"/>
              </a:rPr>
              <a:t>𝑛</a:t>
            </a:r>
            <a:endParaRPr sz="1350">
              <a:latin typeface="Cambria Math"/>
              <a:cs typeface="Cambria Math"/>
            </a:endParaRPr>
          </a:p>
          <a:p>
            <a:pPr algn="r" marR="127635">
              <a:lnSpc>
                <a:spcPts val="1435"/>
              </a:lnSpc>
              <a:tabLst>
                <a:tab pos="800100" algn="l"/>
              </a:tabLst>
            </a:pPr>
            <a:r>
              <a:rPr dirty="0" sz="1800" spc="-50">
                <a:latin typeface="Cambria Math"/>
                <a:cs typeface="Cambria Math"/>
              </a:rPr>
              <a:t>𝜆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baseline="-24691" sz="2025" spc="-75">
                <a:latin typeface="Cambria Math"/>
                <a:cs typeface="Cambria Math"/>
              </a:rPr>
              <a:t>2</a:t>
            </a:r>
            <a:endParaRPr baseline="-24691" sz="2025">
              <a:latin typeface="Cambria Math"/>
              <a:cs typeface="Cambria Math"/>
            </a:endParaRPr>
          </a:p>
          <a:p>
            <a:pPr algn="r" marR="194310">
              <a:lnSpc>
                <a:spcPts val="1280"/>
              </a:lnSpc>
              <a:tabLst>
                <a:tab pos="590550" algn="l"/>
                <a:tab pos="915035" algn="l"/>
                <a:tab pos="1772920" algn="l"/>
                <a:tab pos="2211705" algn="l"/>
                <a:tab pos="3937635" algn="l"/>
                <a:tab pos="4519295" algn="l"/>
              </a:tabLst>
            </a:pPr>
            <a:r>
              <a:rPr dirty="0" sz="1800">
                <a:latin typeface="Cambria Math"/>
                <a:cs typeface="Cambria Math"/>
              </a:rPr>
              <a:t>x</a:t>
            </a:r>
            <a:r>
              <a:rPr dirty="0" sz="1800" spc="150">
                <a:latin typeface="Cambria Math"/>
                <a:cs typeface="Cambria Math"/>
              </a:rPr>
              <a:t> </a:t>
            </a:r>
            <a:r>
              <a:rPr dirty="0" baseline="28806" sz="2025" spc="-75">
                <a:latin typeface="Cambria Math"/>
                <a:cs typeface="Cambria Math"/>
              </a:rPr>
              <a:t>𝑖</a:t>
            </a:r>
            <a:r>
              <a:rPr dirty="0" baseline="28806" sz="2025">
                <a:latin typeface="Cambria Math"/>
                <a:cs typeface="Cambria Math"/>
              </a:rPr>
              <a:t>	</a:t>
            </a:r>
            <a:r>
              <a:rPr dirty="0" sz="1800" spc="-50">
                <a:latin typeface="Cambria Math"/>
                <a:cs typeface="Cambria Math"/>
              </a:rPr>
              <a:t>+</a:t>
            </a:r>
            <a:r>
              <a:rPr dirty="0" sz="1800">
                <a:latin typeface="Cambria Math"/>
                <a:cs typeface="Cambria Math"/>
              </a:rPr>
              <a:t>	1</a:t>
            </a:r>
            <a:r>
              <a:rPr dirty="0" sz="1800" spc="-5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5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𝑦</a:t>
            </a:r>
            <a:r>
              <a:rPr dirty="0" sz="1800" spc="170">
                <a:latin typeface="Cambria Math"/>
                <a:cs typeface="Cambria Math"/>
              </a:rPr>
              <a:t> </a:t>
            </a:r>
            <a:r>
              <a:rPr dirty="0" baseline="28806" sz="2025" spc="-75">
                <a:latin typeface="Cambria Math"/>
                <a:cs typeface="Cambria Math"/>
              </a:rPr>
              <a:t>𝑖</a:t>
            </a:r>
            <a:r>
              <a:rPr dirty="0" baseline="28806" sz="2025">
                <a:latin typeface="Cambria Math"/>
                <a:cs typeface="Cambria Math"/>
              </a:rPr>
              <a:t>	</a:t>
            </a:r>
            <a:r>
              <a:rPr dirty="0" sz="1800" spc="-25">
                <a:latin typeface="Cambria Math"/>
                <a:cs typeface="Cambria Math"/>
              </a:rPr>
              <a:t>log</a:t>
            </a:r>
            <a:r>
              <a:rPr dirty="0" sz="1800">
                <a:latin typeface="Cambria Math"/>
                <a:cs typeface="Cambria Math"/>
              </a:rPr>
              <a:t>	1</a:t>
            </a:r>
            <a:r>
              <a:rPr dirty="0" sz="1800" spc="3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-20">
                <a:latin typeface="Cambria Math"/>
                <a:cs typeface="Cambria Math"/>
              </a:rPr>
              <a:t> </a:t>
            </a:r>
            <a:r>
              <a:rPr dirty="0" sz="1800" spc="55">
                <a:latin typeface="Cambria Math"/>
                <a:cs typeface="Cambria Math"/>
              </a:rPr>
              <a:t>𝑓</a:t>
            </a:r>
            <a:r>
              <a:rPr dirty="0" baseline="-16460" sz="2025" spc="82">
                <a:latin typeface="Cambria Math"/>
                <a:cs typeface="Cambria Math"/>
              </a:rPr>
              <a:t>w,𝑏</a:t>
            </a:r>
            <a:r>
              <a:rPr dirty="0" baseline="-16460" sz="2025" spc="240">
                <a:latin typeface="Cambria Math"/>
                <a:cs typeface="Cambria Math"/>
              </a:rPr>
              <a:t>  </a:t>
            </a:r>
            <a:r>
              <a:rPr dirty="0" sz="1800">
                <a:latin typeface="Cambria Math"/>
                <a:cs typeface="Cambria Math"/>
              </a:rPr>
              <a:t>x</a:t>
            </a:r>
            <a:r>
              <a:rPr dirty="0" sz="1800" spc="235">
                <a:latin typeface="Cambria Math"/>
                <a:cs typeface="Cambria Math"/>
              </a:rPr>
              <a:t> </a:t>
            </a:r>
            <a:r>
              <a:rPr dirty="0" baseline="28806" sz="2025" spc="-75">
                <a:latin typeface="Cambria Math"/>
                <a:cs typeface="Cambria Math"/>
              </a:rPr>
              <a:t>𝑖</a:t>
            </a:r>
            <a:r>
              <a:rPr dirty="0" baseline="28806" sz="2025">
                <a:latin typeface="Cambria Math"/>
                <a:cs typeface="Cambria Math"/>
              </a:rPr>
              <a:t>	</a:t>
            </a:r>
            <a:r>
              <a:rPr dirty="0" sz="1800" spc="-50">
                <a:latin typeface="Cambria Math"/>
                <a:cs typeface="Cambria Math"/>
              </a:rPr>
              <a:t>+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1764">
                <a:latin typeface="Cambria Math"/>
                <a:cs typeface="Cambria Math"/>
              </a:rPr>
              <a:t>෍ </a:t>
            </a:r>
            <a:r>
              <a:rPr dirty="0" sz="1800" spc="-25">
                <a:latin typeface="Cambria Math"/>
                <a:cs typeface="Cambria Math"/>
              </a:rPr>
              <a:t>𝑤</a:t>
            </a:r>
            <a:r>
              <a:rPr dirty="0" baseline="-18518" sz="2025" spc="-37">
                <a:latin typeface="Cambria Math"/>
                <a:cs typeface="Cambria Math"/>
              </a:rPr>
              <a:t>𝑗</a:t>
            </a:r>
            <a:endParaRPr baseline="-18518" sz="2025">
              <a:latin typeface="Cambria Math"/>
              <a:cs typeface="Cambria Math"/>
            </a:endParaRPr>
          </a:p>
          <a:p>
            <a:pPr algn="r" marR="808355">
              <a:lnSpc>
                <a:spcPts val="1390"/>
              </a:lnSpc>
            </a:pPr>
            <a:r>
              <a:rPr dirty="0" sz="1800" spc="-25">
                <a:latin typeface="Cambria Math"/>
                <a:cs typeface="Cambria Math"/>
              </a:rPr>
              <a:t>2𝑚</a:t>
            </a:r>
            <a:endParaRPr sz="1800">
              <a:latin typeface="Cambria Math"/>
              <a:cs typeface="Cambria Math"/>
            </a:endParaRPr>
          </a:p>
          <a:p>
            <a:pPr algn="ctr" marL="4126865">
              <a:lnSpc>
                <a:spcPts val="1325"/>
              </a:lnSpc>
            </a:pPr>
            <a:r>
              <a:rPr dirty="0" sz="1350" spc="30">
                <a:latin typeface="Cambria Math"/>
                <a:cs typeface="Cambria Math"/>
              </a:rPr>
              <a:t>𝑗=1</a:t>
            </a:r>
            <a:endParaRPr sz="135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13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1300">
              <a:latin typeface="Cambria Math"/>
              <a:cs typeface="Cambria Math"/>
            </a:endParaRPr>
          </a:p>
          <a:p>
            <a:pPr algn="r" marR="844550">
              <a:lnSpc>
                <a:spcPts val="1420"/>
              </a:lnSpc>
              <a:spcBef>
                <a:spcPts val="800"/>
              </a:spcBef>
              <a:tabLst>
                <a:tab pos="209550" algn="l"/>
                <a:tab pos="609600" algn="l"/>
                <a:tab pos="1115060" algn="l"/>
                <a:tab pos="1753870" algn="l"/>
                <a:tab pos="2049780" algn="l"/>
                <a:tab pos="2936240" algn="l"/>
                <a:tab pos="3336925" algn="l"/>
                <a:tab pos="4194810" algn="l"/>
              </a:tabLst>
            </a:pPr>
            <a:r>
              <a:rPr dirty="0" baseline="42929" sz="1650" spc="-75">
                <a:latin typeface="Cambria Math"/>
                <a:cs typeface="Cambria Math"/>
              </a:rPr>
              <a:t>𝑖</a:t>
            </a:r>
            <a:r>
              <a:rPr dirty="0" baseline="42929" sz="1650">
                <a:latin typeface="Cambria Math"/>
                <a:cs typeface="Cambria Math"/>
              </a:rPr>
              <a:t>	</a:t>
            </a:r>
            <a:r>
              <a:rPr dirty="0" sz="1550" spc="-25">
                <a:latin typeface="Cambria Math"/>
                <a:cs typeface="Cambria Math"/>
              </a:rPr>
              <a:t>log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 spc="-50">
                <a:latin typeface="Cambria Math"/>
                <a:cs typeface="Cambria Math"/>
              </a:rPr>
              <a:t>𝑓</a:t>
            </a:r>
            <a:r>
              <a:rPr dirty="0" sz="1550">
                <a:latin typeface="Cambria Math"/>
                <a:cs typeface="Cambria Math"/>
              </a:rPr>
              <a:t>	x</a:t>
            </a:r>
            <a:r>
              <a:rPr dirty="0" sz="1550" spc="175">
                <a:latin typeface="Cambria Math"/>
                <a:cs typeface="Cambria Math"/>
              </a:rPr>
              <a:t> </a:t>
            </a:r>
            <a:r>
              <a:rPr dirty="0" baseline="42929" sz="1650" spc="-75">
                <a:latin typeface="Cambria Math"/>
                <a:cs typeface="Cambria Math"/>
              </a:rPr>
              <a:t>𝑖</a:t>
            </a:r>
            <a:r>
              <a:rPr dirty="0" baseline="42929" sz="1650">
                <a:latin typeface="Cambria Math"/>
                <a:cs typeface="Cambria Math"/>
              </a:rPr>
              <a:t>	</a:t>
            </a:r>
            <a:r>
              <a:rPr dirty="0" sz="1550" spc="-50">
                <a:latin typeface="Cambria Math"/>
                <a:cs typeface="Cambria Math"/>
              </a:rPr>
              <a:t>+</a:t>
            </a:r>
            <a:r>
              <a:rPr dirty="0" sz="1550">
                <a:latin typeface="Cambria Math"/>
                <a:cs typeface="Cambria Math"/>
              </a:rPr>
              <a:t>	1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−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𝑦</a:t>
            </a:r>
            <a:r>
              <a:rPr dirty="0" sz="1550" spc="210">
                <a:latin typeface="Cambria Math"/>
                <a:cs typeface="Cambria Math"/>
              </a:rPr>
              <a:t> </a:t>
            </a:r>
            <a:r>
              <a:rPr dirty="0" baseline="42929" sz="1650" spc="-75">
                <a:latin typeface="Cambria Math"/>
                <a:cs typeface="Cambria Math"/>
              </a:rPr>
              <a:t>𝑖</a:t>
            </a:r>
            <a:r>
              <a:rPr dirty="0" baseline="42929" sz="1650">
                <a:latin typeface="Cambria Math"/>
                <a:cs typeface="Cambria Math"/>
              </a:rPr>
              <a:t>	</a:t>
            </a:r>
            <a:r>
              <a:rPr dirty="0" sz="1550" spc="-25">
                <a:latin typeface="Cambria Math"/>
                <a:cs typeface="Cambria Math"/>
              </a:rPr>
              <a:t>log</a:t>
            </a:r>
            <a:r>
              <a:rPr dirty="0" sz="1550">
                <a:latin typeface="Cambria Math"/>
                <a:cs typeface="Cambria Math"/>
              </a:rPr>
              <a:t>	1</a:t>
            </a:r>
            <a:r>
              <a:rPr dirty="0" sz="1550" spc="-1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−</a:t>
            </a:r>
            <a:r>
              <a:rPr dirty="0" sz="1550" spc="70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𝑓</a:t>
            </a:r>
            <a:r>
              <a:rPr dirty="0" sz="1550">
                <a:latin typeface="Cambria Math"/>
                <a:cs typeface="Cambria Math"/>
              </a:rPr>
              <a:t>	x</a:t>
            </a:r>
            <a:r>
              <a:rPr dirty="0" sz="1550" spc="245">
                <a:latin typeface="Cambria Math"/>
                <a:cs typeface="Cambria Math"/>
              </a:rPr>
              <a:t> </a:t>
            </a:r>
            <a:r>
              <a:rPr dirty="0" baseline="42929" sz="1650" spc="-75">
                <a:latin typeface="Cambria Math"/>
                <a:cs typeface="Cambria Math"/>
              </a:rPr>
              <a:t>𝑖</a:t>
            </a:r>
            <a:endParaRPr baseline="42929" sz="1650">
              <a:latin typeface="Cambria Math"/>
              <a:cs typeface="Cambria Math"/>
            </a:endParaRPr>
          </a:p>
          <a:p>
            <a:pPr marL="66675">
              <a:lnSpc>
                <a:spcPts val="875"/>
              </a:lnSpc>
              <a:tabLst>
                <a:tab pos="810260" algn="l"/>
                <a:tab pos="1296670" algn="l"/>
                <a:tab pos="2593340" algn="l"/>
                <a:tab pos="3890010" algn="l"/>
                <a:tab pos="4385945" algn="l"/>
              </a:tabLst>
            </a:pPr>
            <a:r>
              <a:rPr dirty="0" sz="1100" spc="-25">
                <a:latin typeface="Cambria Math"/>
                <a:cs typeface="Cambria Math"/>
              </a:rPr>
              <a:t>𝑒𝑠𝑡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baseline="10101" sz="1650" spc="52">
                <a:latin typeface="Cambria Math"/>
                <a:cs typeface="Cambria Math"/>
              </a:rPr>
              <a:t>w,𝑏</a:t>
            </a:r>
            <a:r>
              <a:rPr dirty="0" baseline="10101" sz="1650">
                <a:latin typeface="Cambria Math"/>
                <a:cs typeface="Cambria Math"/>
              </a:rPr>
              <a:t>	</a:t>
            </a:r>
            <a:r>
              <a:rPr dirty="0" sz="1100" spc="50">
                <a:latin typeface="Cambria Math"/>
                <a:cs typeface="Cambria Math"/>
              </a:rPr>
              <a:t>𝑡𝑒𝑠𝑡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sz="1100" spc="30">
                <a:latin typeface="Cambria Math"/>
                <a:cs typeface="Cambria Math"/>
              </a:rPr>
              <a:t>𝑡𝑒𝑠𝑡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baseline="10101" sz="1650" spc="89">
                <a:latin typeface="Cambria Math"/>
                <a:cs typeface="Cambria Math"/>
              </a:rPr>
              <a:t>w,𝑏</a:t>
            </a:r>
            <a:r>
              <a:rPr dirty="0" baseline="10101" sz="1650">
                <a:latin typeface="Cambria Math"/>
                <a:cs typeface="Cambria Math"/>
              </a:rPr>
              <a:t>	</a:t>
            </a:r>
            <a:r>
              <a:rPr dirty="0" sz="1100" spc="30">
                <a:latin typeface="Cambria Math"/>
                <a:cs typeface="Cambria Math"/>
              </a:rPr>
              <a:t>𝑡𝑒𝑠𝑡</a:t>
            </a:r>
            <a:endParaRPr sz="11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13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r>
              <a:rPr dirty="0" sz="950" spc="90">
                <a:latin typeface="Cambria Math"/>
                <a:cs typeface="Cambria Math"/>
              </a:rPr>
              <a:t>𝑛</a:t>
            </a:r>
            <a:endParaRPr sz="950">
              <a:latin typeface="Cambria Math"/>
              <a:cs typeface="Cambria Math"/>
            </a:endParaRPr>
          </a:p>
          <a:p>
            <a:pPr marL="381635">
              <a:lnSpc>
                <a:spcPts val="1190"/>
              </a:lnSpc>
              <a:spcBef>
                <a:spcPts val="365"/>
              </a:spcBef>
              <a:tabLst>
                <a:tab pos="695960" algn="l"/>
                <a:tab pos="1096645" algn="l"/>
                <a:tab pos="1602105" algn="l"/>
                <a:tab pos="2345690" algn="l"/>
                <a:tab pos="2631440" algn="l"/>
                <a:tab pos="3623310" algn="l"/>
                <a:tab pos="4023995" algn="l"/>
                <a:tab pos="4881880" algn="l"/>
              </a:tabLst>
            </a:pPr>
            <a:r>
              <a:rPr dirty="0" baseline="42929" sz="1650" spc="-75">
                <a:latin typeface="Cambria Math"/>
                <a:cs typeface="Cambria Math"/>
              </a:rPr>
              <a:t>𝑖</a:t>
            </a:r>
            <a:r>
              <a:rPr dirty="0" baseline="42929" sz="1650">
                <a:latin typeface="Cambria Math"/>
                <a:cs typeface="Cambria Math"/>
              </a:rPr>
              <a:t>	</a:t>
            </a:r>
            <a:r>
              <a:rPr dirty="0" sz="1550" spc="-25">
                <a:latin typeface="Cambria Math"/>
                <a:cs typeface="Cambria Math"/>
              </a:rPr>
              <a:t>log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 spc="-50">
                <a:latin typeface="Cambria Math"/>
                <a:cs typeface="Cambria Math"/>
              </a:rPr>
              <a:t>𝑓</a:t>
            </a:r>
            <a:r>
              <a:rPr dirty="0" sz="1550">
                <a:latin typeface="Cambria Math"/>
                <a:cs typeface="Cambria Math"/>
              </a:rPr>
              <a:t>	x</a:t>
            </a:r>
            <a:r>
              <a:rPr dirty="0" sz="1550" spc="170">
                <a:latin typeface="Cambria Math"/>
                <a:cs typeface="Cambria Math"/>
              </a:rPr>
              <a:t> </a:t>
            </a:r>
            <a:r>
              <a:rPr dirty="0" baseline="42929" sz="1650" spc="-75">
                <a:latin typeface="Cambria Math"/>
                <a:cs typeface="Cambria Math"/>
              </a:rPr>
              <a:t>𝑖</a:t>
            </a:r>
            <a:r>
              <a:rPr dirty="0" baseline="42929" sz="1650">
                <a:latin typeface="Cambria Math"/>
                <a:cs typeface="Cambria Math"/>
              </a:rPr>
              <a:t>	</a:t>
            </a:r>
            <a:r>
              <a:rPr dirty="0" sz="1550" spc="-50">
                <a:latin typeface="Cambria Math"/>
                <a:cs typeface="Cambria Math"/>
              </a:rPr>
              <a:t>+</a:t>
            </a:r>
            <a:r>
              <a:rPr dirty="0" sz="1550">
                <a:latin typeface="Cambria Math"/>
                <a:cs typeface="Cambria Math"/>
              </a:rPr>
              <a:t>	1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−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𝑦</a:t>
            </a:r>
            <a:r>
              <a:rPr dirty="0" sz="1550" spc="210">
                <a:latin typeface="Cambria Math"/>
                <a:cs typeface="Cambria Math"/>
              </a:rPr>
              <a:t> </a:t>
            </a:r>
            <a:r>
              <a:rPr dirty="0" baseline="42929" sz="1650" spc="-75">
                <a:latin typeface="Cambria Math"/>
                <a:cs typeface="Cambria Math"/>
              </a:rPr>
              <a:t>𝑖</a:t>
            </a:r>
            <a:r>
              <a:rPr dirty="0" baseline="42929" sz="1650">
                <a:latin typeface="Cambria Math"/>
                <a:cs typeface="Cambria Math"/>
              </a:rPr>
              <a:t>	</a:t>
            </a:r>
            <a:r>
              <a:rPr dirty="0" sz="1550" spc="-25">
                <a:latin typeface="Cambria Math"/>
                <a:cs typeface="Cambria Math"/>
              </a:rPr>
              <a:t>log</a:t>
            </a:r>
            <a:r>
              <a:rPr dirty="0" sz="1550">
                <a:latin typeface="Cambria Math"/>
                <a:cs typeface="Cambria Math"/>
              </a:rPr>
              <a:t>	1</a:t>
            </a:r>
            <a:r>
              <a:rPr dirty="0" sz="1550" spc="-1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−</a:t>
            </a:r>
            <a:r>
              <a:rPr dirty="0" sz="1550" spc="70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𝑓</a:t>
            </a:r>
            <a:r>
              <a:rPr dirty="0" sz="1550">
                <a:latin typeface="Cambria Math"/>
                <a:cs typeface="Cambria Math"/>
              </a:rPr>
              <a:t>	x</a:t>
            </a:r>
            <a:r>
              <a:rPr dirty="0" sz="1550" spc="175">
                <a:latin typeface="Cambria Math"/>
                <a:cs typeface="Cambria Math"/>
              </a:rPr>
              <a:t> </a:t>
            </a:r>
            <a:r>
              <a:rPr dirty="0" baseline="42929" sz="1650" spc="-75">
                <a:latin typeface="Cambria Math"/>
                <a:cs typeface="Cambria Math"/>
              </a:rPr>
              <a:t>𝑖</a:t>
            </a:r>
            <a:endParaRPr baseline="42929" sz="1650">
              <a:latin typeface="Cambria Math"/>
              <a:cs typeface="Cambria Math"/>
            </a:endParaRPr>
          </a:p>
          <a:p>
            <a:pPr marL="200025">
              <a:lnSpc>
                <a:spcPts val="1135"/>
              </a:lnSpc>
              <a:tabLst>
                <a:tab pos="1210945" algn="l"/>
                <a:tab pos="1697355" algn="l"/>
                <a:tab pos="3089275" algn="l"/>
                <a:tab pos="4490720" algn="l"/>
                <a:tab pos="4977130" algn="l"/>
              </a:tabLst>
            </a:pPr>
            <a:r>
              <a:rPr dirty="0" baseline="17921" sz="2325" spc="-15">
                <a:latin typeface="Cambria Math"/>
                <a:cs typeface="Cambria Math"/>
              </a:rPr>
              <a:t>𝑦</a:t>
            </a:r>
            <a:r>
              <a:rPr dirty="0" sz="1100" spc="-10">
                <a:latin typeface="Cambria Math"/>
                <a:cs typeface="Cambria Math"/>
              </a:rPr>
              <a:t>𝑡𝑟𝑎𝑖𝑛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baseline="10101" sz="1650" spc="52">
                <a:latin typeface="Cambria Math"/>
                <a:cs typeface="Cambria Math"/>
              </a:rPr>
              <a:t>w,𝑏</a:t>
            </a:r>
            <a:r>
              <a:rPr dirty="0" baseline="10101" sz="1650">
                <a:latin typeface="Cambria Math"/>
                <a:cs typeface="Cambria Math"/>
              </a:rPr>
              <a:t>	</a:t>
            </a:r>
            <a:r>
              <a:rPr dirty="0" sz="1100" spc="70">
                <a:latin typeface="Cambria Math"/>
                <a:cs typeface="Cambria Math"/>
              </a:rPr>
              <a:t>𝑡𝑟𝑎𝑖𝑛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sz="1100" spc="70">
                <a:latin typeface="Cambria Math"/>
                <a:cs typeface="Cambria Math"/>
              </a:rPr>
              <a:t>𝑡𝑟𝑎𝑖𝑛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baseline="10101" sz="1650" spc="52">
                <a:latin typeface="Cambria Math"/>
                <a:cs typeface="Cambria Math"/>
              </a:rPr>
              <a:t>w,𝑏</a:t>
            </a:r>
            <a:r>
              <a:rPr dirty="0" baseline="10101" sz="1650">
                <a:latin typeface="Cambria Math"/>
                <a:cs typeface="Cambria Math"/>
              </a:rPr>
              <a:t>	</a:t>
            </a:r>
            <a:r>
              <a:rPr dirty="0" sz="1100" spc="70">
                <a:latin typeface="Cambria Math"/>
                <a:cs typeface="Cambria Math"/>
              </a:rPr>
              <a:t>𝑡𝑟𝑎𝑖𝑛</a:t>
            </a:r>
            <a:endParaRPr sz="1100">
              <a:latin typeface="Cambria Math"/>
              <a:cs typeface="Cambria Math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3588258" y="3804920"/>
            <a:ext cx="5480050" cy="397510"/>
            <a:chOff x="3588258" y="3804920"/>
            <a:chExt cx="5480050" cy="397510"/>
          </a:xfrm>
        </p:grpSpPr>
        <p:sp>
          <p:nvSpPr>
            <p:cNvPr id="36" name="object 36" descr=""/>
            <p:cNvSpPr/>
            <p:nvPr/>
          </p:nvSpPr>
          <p:spPr>
            <a:xfrm>
              <a:off x="7373493" y="3804920"/>
              <a:ext cx="1694814" cy="397510"/>
            </a:xfrm>
            <a:custGeom>
              <a:avLst/>
              <a:gdLst/>
              <a:ahLst/>
              <a:cxnLst/>
              <a:rect l="l" t="t" r="r" b="b"/>
              <a:pathLst>
                <a:path w="1694815" h="397510">
                  <a:moveTo>
                    <a:pt x="75946" y="7747"/>
                  </a:moveTo>
                  <a:lnTo>
                    <a:pt x="43840" y="30276"/>
                  </a:lnTo>
                  <a:lnTo>
                    <a:pt x="21082" y="73418"/>
                  </a:lnTo>
                  <a:lnTo>
                    <a:pt x="5295" y="129806"/>
                  </a:lnTo>
                  <a:lnTo>
                    <a:pt x="0" y="198767"/>
                  </a:lnTo>
                  <a:lnTo>
                    <a:pt x="1320" y="234759"/>
                  </a:lnTo>
                  <a:lnTo>
                    <a:pt x="11887" y="297484"/>
                  </a:lnTo>
                  <a:lnTo>
                    <a:pt x="32004" y="347459"/>
                  </a:lnTo>
                  <a:lnTo>
                    <a:pt x="56578" y="383565"/>
                  </a:lnTo>
                  <a:lnTo>
                    <a:pt x="70231" y="396354"/>
                  </a:lnTo>
                  <a:lnTo>
                    <a:pt x="75946" y="389813"/>
                  </a:lnTo>
                  <a:lnTo>
                    <a:pt x="64109" y="376809"/>
                  </a:lnTo>
                  <a:lnTo>
                    <a:pt x="53365" y="360616"/>
                  </a:lnTo>
                  <a:lnTo>
                    <a:pt x="35179" y="318706"/>
                  </a:lnTo>
                  <a:lnTo>
                    <a:pt x="23063" y="264604"/>
                  </a:lnTo>
                  <a:lnTo>
                    <a:pt x="19050" y="198678"/>
                  </a:lnTo>
                  <a:lnTo>
                    <a:pt x="20040" y="164401"/>
                  </a:lnTo>
                  <a:lnTo>
                    <a:pt x="28092" y="104432"/>
                  </a:lnTo>
                  <a:lnTo>
                    <a:pt x="43726" y="56273"/>
                  </a:lnTo>
                  <a:lnTo>
                    <a:pt x="64109" y="20764"/>
                  </a:lnTo>
                  <a:lnTo>
                    <a:pt x="75946" y="7747"/>
                  </a:lnTo>
                  <a:close/>
                </a:path>
                <a:path w="1694815" h="397510">
                  <a:moveTo>
                    <a:pt x="674243" y="196684"/>
                  </a:moveTo>
                  <a:lnTo>
                    <a:pt x="656717" y="181546"/>
                  </a:lnTo>
                  <a:lnTo>
                    <a:pt x="653034" y="185737"/>
                  </a:lnTo>
                  <a:lnTo>
                    <a:pt x="664210" y="195427"/>
                  </a:lnTo>
                  <a:lnTo>
                    <a:pt x="545465" y="195427"/>
                  </a:lnTo>
                  <a:lnTo>
                    <a:pt x="545465" y="201993"/>
                  </a:lnTo>
                  <a:lnTo>
                    <a:pt x="664210" y="201993"/>
                  </a:lnTo>
                  <a:lnTo>
                    <a:pt x="653034" y="211683"/>
                  </a:lnTo>
                  <a:lnTo>
                    <a:pt x="656717" y="215874"/>
                  </a:lnTo>
                  <a:lnTo>
                    <a:pt x="674243" y="200736"/>
                  </a:lnTo>
                  <a:lnTo>
                    <a:pt x="674243" y="196684"/>
                  </a:lnTo>
                  <a:close/>
                </a:path>
                <a:path w="1694815" h="397510">
                  <a:moveTo>
                    <a:pt x="932307" y="41529"/>
                  </a:moveTo>
                  <a:lnTo>
                    <a:pt x="887641" y="74256"/>
                  </a:lnTo>
                  <a:lnTo>
                    <a:pt x="868756" y="117779"/>
                  </a:lnTo>
                  <a:lnTo>
                    <a:pt x="859091" y="169748"/>
                  </a:lnTo>
                  <a:lnTo>
                    <a:pt x="857885" y="198577"/>
                  </a:lnTo>
                  <a:lnTo>
                    <a:pt x="859091" y="227279"/>
                  </a:lnTo>
                  <a:lnTo>
                    <a:pt x="868756" y="279234"/>
                  </a:lnTo>
                  <a:lnTo>
                    <a:pt x="887641" y="323100"/>
                  </a:lnTo>
                  <a:lnTo>
                    <a:pt x="913599" y="353669"/>
                  </a:lnTo>
                  <a:lnTo>
                    <a:pt x="929132" y="363639"/>
                  </a:lnTo>
                  <a:lnTo>
                    <a:pt x="932307" y="355828"/>
                  </a:lnTo>
                  <a:lnTo>
                    <a:pt x="919886" y="345808"/>
                  </a:lnTo>
                  <a:lnTo>
                    <a:pt x="908939" y="332727"/>
                  </a:lnTo>
                  <a:lnTo>
                    <a:pt x="891286" y="297421"/>
                  </a:lnTo>
                  <a:lnTo>
                    <a:pt x="880249" y="252056"/>
                  </a:lnTo>
                  <a:lnTo>
                    <a:pt x="876554" y="198577"/>
                  </a:lnTo>
                  <a:lnTo>
                    <a:pt x="877481" y="170713"/>
                  </a:lnTo>
                  <a:lnTo>
                    <a:pt x="884910" y="121069"/>
                  </a:lnTo>
                  <a:lnTo>
                    <a:pt x="899541" y="80505"/>
                  </a:lnTo>
                  <a:lnTo>
                    <a:pt x="920013" y="51523"/>
                  </a:lnTo>
                  <a:lnTo>
                    <a:pt x="932307" y="41529"/>
                  </a:lnTo>
                  <a:close/>
                </a:path>
                <a:path w="1694815" h="397510">
                  <a:moveTo>
                    <a:pt x="1038225" y="119659"/>
                  </a:moveTo>
                  <a:lnTo>
                    <a:pt x="1013714" y="98463"/>
                  </a:lnTo>
                  <a:lnTo>
                    <a:pt x="1008507" y="104330"/>
                  </a:lnTo>
                  <a:lnTo>
                    <a:pt x="1024128" y="117906"/>
                  </a:lnTo>
                  <a:lnTo>
                    <a:pt x="945515" y="117906"/>
                  </a:lnTo>
                  <a:lnTo>
                    <a:pt x="945515" y="127088"/>
                  </a:lnTo>
                  <a:lnTo>
                    <a:pt x="1024128" y="127088"/>
                  </a:lnTo>
                  <a:lnTo>
                    <a:pt x="1008507" y="140665"/>
                  </a:lnTo>
                  <a:lnTo>
                    <a:pt x="1013714" y="146519"/>
                  </a:lnTo>
                  <a:lnTo>
                    <a:pt x="1038225" y="125323"/>
                  </a:lnTo>
                  <a:lnTo>
                    <a:pt x="1038225" y="119659"/>
                  </a:lnTo>
                  <a:close/>
                </a:path>
                <a:path w="1694815" h="397510">
                  <a:moveTo>
                    <a:pt x="1521587" y="198577"/>
                  </a:moveTo>
                  <a:lnTo>
                    <a:pt x="1516799" y="142811"/>
                  </a:lnTo>
                  <a:lnTo>
                    <a:pt x="1502410" y="94653"/>
                  </a:lnTo>
                  <a:lnTo>
                    <a:pt x="1479702" y="57289"/>
                  </a:lnTo>
                  <a:lnTo>
                    <a:pt x="1450340" y="33655"/>
                  </a:lnTo>
                  <a:lnTo>
                    <a:pt x="1447165" y="41529"/>
                  </a:lnTo>
                  <a:lnTo>
                    <a:pt x="1459496" y="51523"/>
                  </a:lnTo>
                  <a:lnTo>
                    <a:pt x="1470418" y="64516"/>
                  </a:lnTo>
                  <a:lnTo>
                    <a:pt x="1488059" y="99491"/>
                  </a:lnTo>
                  <a:lnTo>
                    <a:pt x="1499311" y="144805"/>
                  </a:lnTo>
                  <a:lnTo>
                    <a:pt x="1503045" y="198767"/>
                  </a:lnTo>
                  <a:lnTo>
                    <a:pt x="1502105" y="226402"/>
                  </a:lnTo>
                  <a:lnTo>
                    <a:pt x="1494675" y="275729"/>
                  </a:lnTo>
                  <a:lnTo>
                    <a:pt x="1480058" y="316598"/>
                  </a:lnTo>
                  <a:lnTo>
                    <a:pt x="1447165" y="355828"/>
                  </a:lnTo>
                  <a:lnTo>
                    <a:pt x="1450340" y="363639"/>
                  </a:lnTo>
                  <a:lnTo>
                    <a:pt x="1491869" y="323100"/>
                  </a:lnTo>
                  <a:lnTo>
                    <a:pt x="1510817" y="279234"/>
                  </a:lnTo>
                  <a:lnTo>
                    <a:pt x="1520393" y="227279"/>
                  </a:lnTo>
                  <a:lnTo>
                    <a:pt x="1521587" y="198577"/>
                  </a:lnTo>
                  <a:close/>
                </a:path>
                <a:path w="1694815" h="397510">
                  <a:moveTo>
                    <a:pt x="1627759" y="198678"/>
                  </a:moveTo>
                  <a:lnTo>
                    <a:pt x="1622513" y="129806"/>
                  </a:lnTo>
                  <a:lnTo>
                    <a:pt x="1606804" y="73418"/>
                  </a:lnTo>
                  <a:lnTo>
                    <a:pt x="1583969" y="30276"/>
                  </a:lnTo>
                  <a:lnTo>
                    <a:pt x="1557528" y="1143"/>
                  </a:lnTo>
                  <a:lnTo>
                    <a:pt x="1551940" y="7747"/>
                  </a:lnTo>
                  <a:lnTo>
                    <a:pt x="1563712" y="20764"/>
                  </a:lnTo>
                  <a:lnTo>
                    <a:pt x="1574457" y="36931"/>
                  </a:lnTo>
                  <a:lnTo>
                    <a:pt x="1592707" y="78828"/>
                  </a:lnTo>
                  <a:lnTo>
                    <a:pt x="1604810" y="132943"/>
                  </a:lnTo>
                  <a:lnTo>
                    <a:pt x="1608836" y="198767"/>
                  </a:lnTo>
                  <a:lnTo>
                    <a:pt x="1607832" y="233146"/>
                  </a:lnTo>
                  <a:lnTo>
                    <a:pt x="1599780" y="293116"/>
                  </a:lnTo>
                  <a:lnTo>
                    <a:pt x="1584134" y="341249"/>
                  </a:lnTo>
                  <a:lnTo>
                    <a:pt x="1563712" y="376809"/>
                  </a:lnTo>
                  <a:lnTo>
                    <a:pt x="1551940" y="389813"/>
                  </a:lnTo>
                  <a:lnTo>
                    <a:pt x="1557528" y="396354"/>
                  </a:lnTo>
                  <a:lnTo>
                    <a:pt x="1583969" y="367271"/>
                  </a:lnTo>
                  <a:lnTo>
                    <a:pt x="1606804" y="324129"/>
                  </a:lnTo>
                  <a:lnTo>
                    <a:pt x="1622513" y="267690"/>
                  </a:lnTo>
                  <a:lnTo>
                    <a:pt x="1626438" y="234759"/>
                  </a:lnTo>
                  <a:lnTo>
                    <a:pt x="1627759" y="198678"/>
                  </a:lnTo>
                  <a:close/>
                </a:path>
                <a:path w="1694815" h="397510">
                  <a:moveTo>
                    <a:pt x="1694307" y="0"/>
                  </a:moveTo>
                  <a:lnTo>
                    <a:pt x="1645158" y="0"/>
                  </a:lnTo>
                  <a:lnTo>
                    <a:pt x="1645158" y="8890"/>
                  </a:lnTo>
                  <a:lnTo>
                    <a:pt x="1675130" y="8890"/>
                  </a:lnTo>
                  <a:lnTo>
                    <a:pt x="1675130" y="388620"/>
                  </a:lnTo>
                  <a:lnTo>
                    <a:pt x="1645158" y="388620"/>
                  </a:lnTo>
                  <a:lnTo>
                    <a:pt x="1645158" y="397510"/>
                  </a:lnTo>
                  <a:lnTo>
                    <a:pt x="1694307" y="397510"/>
                  </a:lnTo>
                  <a:lnTo>
                    <a:pt x="1694307" y="388620"/>
                  </a:lnTo>
                  <a:lnTo>
                    <a:pt x="1694307" y="8890"/>
                  </a:lnTo>
                  <a:lnTo>
                    <a:pt x="16943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6355" y="3845687"/>
              <a:ext cx="148463" cy="132372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3588258" y="3804920"/>
              <a:ext cx="49530" cy="397510"/>
            </a:xfrm>
            <a:custGeom>
              <a:avLst/>
              <a:gdLst/>
              <a:ahLst/>
              <a:cxnLst/>
              <a:rect l="l" t="t" r="r" b="b"/>
              <a:pathLst>
                <a:path w="49529" h="397510">
                  <a:moveTo>
                    <a:pt x="49149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388620"/>
                  </a:lnTo>
                  <a:lnTo>
                    <a:pt x="0" y="397510"/>
                  </a:lnTo>
                  <a:lnTo>
                    <a:pt x="49149" y="397510"/>
                  </a:lnTo>
                  <a:lnTo>
                    <a:pt x="49149" y="388620"/>
                  </a:lnTo>
                  <a:lnTo>
                    <a:pt x="19177" y="388620"/>
                  </a:lnTo>
                  <a:lnTo>
                    <a:pt x="19177" y="8890"/>
                  </a:lnTo>
                  <a:lnTo>
                    <a:pt x="49149" y="8890"/>
                  </a:lnTo>
                  <a:lnTo>
                    <a:pt x="491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8631" y="3845687"/>
              <a:ext cx="148463" cy="132372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4449318" y="3806063"/>
              <a:ext cx="1266190" cy="395605"/>
            </a:xfrm>
            <a:custGeom>
              <a:avLst/>
              <a:gdLst/>
              <a:ahLst/>
              <a:cxnLst/>
              <a:rect l="l" t="t" r="r" b="b"/>
              <a:pathLst>
                <a:path w="1266189" h="395604">
                  <a:moveTo>
                    <a:pt x="75946" y="6604"/>
                  </a:moveTo>
                  <a:lnTo>
                    <a:pt x="43840" y="29133"/>
                  </a:lnTo>
                  <a:lnTo>
                    <a:pt x="21082" y="72275"/>
                  </a:lnTo>
                  <a:lnTo>
                    <a:pt x="5295" y="128663"/>
                  </a:lnTo>
                  <a:lnTo>
                    <a:pt x="0" y="197624"/>
                  </a:lnTo>
                  <a:lnTo>
                    <a:pt x="1320" y="233616"/>
                  </a:lnTo>
                  <a:lnTo>
                    <a:pt x="11887" y="296341"/>
                  </a:lnTo>
                  <a:lnTo>
                    <a:pt x="32004" y="346316"/>
                  </a:lnTo>
                  <a:lnTo>
                    <a:pt x="56578" y="382422"/>
                  </a:lnTo>
                  <a:lnTo>
                    <a:pt x="70231" y="395211"/>
                  </a:lnTo>
                  <a:lnTo>
                    <a:pt x="75946" y="388670"/>
                  </a:lnTo>
                  <a:lnTo>
                    <a:pt x="64109" y="375666"/>
                  </a:lnTo>
                  <a:lnTo>
                    <a:pt x="53365" y="359473"/>
                  </a:lnTo>
                  <a:lnTo>
                    <a:pt x="35179" y="317563"/>
                  </a:lnTo>
                  <a:lnTo>
                    <a:pt x="23063" y="263461"/>
                  </a:lnTo>
                  <a:lnTo>
                    <a:pt x="19050" y="197535"/>
                  </a:lnTo>
                  <a:lnTo>
                    <a:pt x="20040" y="163258"/>
                  </a:lnTo>
                  <a:lnTo>
                    <a:pt x="28092" y="103289"/>
                  </a:lnTo>
                  <a:lnTo>
                    <a:pt x="43726" y="55130"/>
                  </a:lnTo>
                  <a:lnTo>
                    <a:pt x="64109" y="19621"/>
                  </a:lnTo>
                  <a:lnTo>
                    <a:pt x="75946" y="6604"/>
                  </a:lnTo>
                  <a:close/>
                </a:path>
                <a:path w="1266189" h="395604">
                  <a:moveTo>
                    <a:pt x="321818" y="195541"/>
                  </a:moveTo>
                  <a:lnTo>
                    <a:pt x="304292" y="180403"/>
                  </a:lnTo>
                  <a:lnTo>
                    <a:pt x="300609" y="184594"/>
                  </a:lnTo>
                  <a:lnTo>
                    <a:pt x="311785" y="194284"/>
                  </a:lnTo>
                  <a:lnTo>
                    <a:pt x="193040" y="194284"/>
                  </a:lnTo>
                  <a:lnTo>
                    <a:pt x="193040" y="200850"/>
                  </a:lnTo>
                  <a:lnTo>
                    <a:pt x="311785" y="200850"/>
                  </a:lnTo>
                  <a:lnTo>
                    <a:pt x="300609" y="210540"/>
                  </a:lnTo>
                  <a:lnTo>
                    <a:pt x="304292" y="214731"/>
                  </a:lnTo>
                  <a:lnTo>
                    <a:pt x="321818" y="199593"/>
                  </a:lnTo>
                  <a:lnTo>
                    <a:pt x="321818" y="195541"/>
                  </a:lnTo>
                  <a:close/>
                </a:path>
                <a:path w="1266189" h="395604">
                  <a:moveTo>
                    <a:pt x="579882" y="40386"/>
                  </a:moveTo>
                  <a:lnTo>
                    <a:pt x="535216" y="73113"/>
                  </a:lnTo>
                  <a:lnTo>
                    <a:pt x="516331" y="116636"/>
                  </a:lnTo>
                  <a:lnTo>
                    <a:pt x="506666" y="168605"/>
                  </a:lnTo>
                  <a:lnTo>
                    <a:pt x="505460" y="197434"/>
                  </a:lnTo>
                  <a:lnTo>
                    <a:pt x="506666" y="226136"/>
                  </a:lnTo>
                  <a:lnTo>
                    <a:pt x="516331" y="278091"/>
                  </a:lnTo>
                  <a:lnTo>
                    <a:pt x="535216" y="321957"/>
                  </a:lnTo>
                  <a:lnTo>
                    <a:pt x="561174" y="352526"/>
                  </a:lnTo>
                  <a:lnTo>
                    <a:pt x="576707" y="362496"/>
                  </a:lnTo>
                  <a:lnTo>
                    <a:pt x="579882" y="354685"/>
                  </a:lnTo>
                  <a:lnTo>
                    <a:pt x="567461" y="344665"/>
                  </a:lnTo>
                  <a:lnTo>
                    <a:pt x="556514" y="331584"/>
                  </a:lnTo>
                  <a:lnTo>
                    <a:pt x="538861" y="296278"/>
                  </a:lnTo>
                  <a:lnTo>
                    <a:pt x="527824" y="250913"/>
                  </a:lnTo>
                  <a:lnTo>
                    <a:pt x="524129" y="197434"/>
                  </a:lnTo>
                  <a:lnTo>
                    <a:pt x="525056" y="169570"/>
                  </a:lnTo>
                  <a:lnTo>
                    <a:pt x="532485" y="119926"/>
                  </a:lnTo>
                  <a:lnTo>
                    <a:pt x="547116" y="79362"/>
                  </a:lnTo>
                  <a:lnTo>
                    <a:pt x="567588" y="50380"/>
                  </a:lnTo>
                  <a:lnTo>
                    <a:pt x="579882" y="40386"/>
                  </a:lnTo>
                  <a:close/>
                </a:path>
                <a:path w="1266189" h="395604">
                  <a:moveTo>
                    <a:pt x="685800" y="118516"/>
                  </a:moveTo>
                  <a:lnTo>
                    <a:pt x="661289" y="97320"/>
                  </a:lnTo>
                  <a:lnTo>
                    <a:pt x="656082" y="103187"/>
                  </a:lnTo>
                  <a:lnTo>
                    <a:pt x="671703" y="116763"/>
                  </a:lnTo>
                  <a:lnTo>
                    <a:pt x="593090" y="116763"/>
                  </a:lnTo>
                  <a:lnTo>
                    <a:pt x="593090" y="125945"/>
                  </a:lnTo>
                  <a:lnTo>
                    <a:pt x="671703" y="125945"/>
                  </a:lnTo>
                  <a:lnTo>
                    <a:pt x="656082" y="139522"/>
                  </a:lnTo>
                  <a:lnTo>
                    <a:pt x="661289" y="145376"/>
                  </a:lnTo>
                  <a:lnTo>
                    <a:pt x="685800" y="124180"/>
                  </a:lnTo>
                  <a:lnTo>
                    <a:pt x="685800" y="118516"/>
                  </a:lnTo>
                  <a:close/>
                </a:path>
                <a:path w="1266189" h="395604">
                  <a:moveTo>
                    <a:pt x="1169289" y="197434"/>
                  </a:moveTo>
                  <a:lnTo>
                    <a:pt x="1164437" y="141668"/>
                  </a:lnTo>
                  <a:lnTo>
                    <a:pt x="1149985" y="93510"/>
                  </a:lnTo>
                  <a:lnTo>
                    <a:pt x="1127277" y="56146"/>
                  </a:lnTo>
                  <a:lnTo>
                    <a:pt x="1097915" y="32512"/>
                  </a:lnTo>
                  <a:lnTo>
                    <a:pt x="1094740" y="40386"/>
                  </a:lnTo>
                  <a:lnTo>
                    <a:pt x="1107071" y="50380"/>
                  </a:lnTo>
                  <a:lnTo>
                    <a:pt x="1117993" y="63373"/>
                  </a:lnTo>
                  <a:lnTo>
                    <a:pt x="1135634" y="98348"/>
                  </a:lnTo>
                  <a:lnTo>
                    <a:pt x="1146886" y="143662"/>
                  </a:lnTo>
                  <a:lnTo>
                    <a:pt x="1150620" y="197624"/>
                  </a:lnTo>
                  <a:lnTo>
                    <a:pt x="1149680" y="225259"/>
                  </a:lnTo>
                  <a:lnTo>
                    <a:pt x="1142250" y="274586"/>
                  </a:lnTo>
                  <a:lnTo>
                    <a:pt x="1127633" y="315455"/>
                  </a:lnTo>
                  <a:lnTo>
                    <a:pt x="1094740" y="354685"/>
                  </a:lnTo>
                  <a:lnTo>
                    <a:pt x="1097915" y="362496"/>
                  </a:lnTo>
                  <a:lnTo>
                    <a:pt x="1139444" y="321957"/>
                  </a:lnTo>
                  <a:lnTo>
                    <a:pt x="1158405" y="278091"/>
                  </a:lnTo>
                  <a:lnTo>
                    <a:pt x="1168069" y="226136"/>
                  </a:lnTo>
                  <a:lnTo>
                    <a:pt x="1169289" y="197434"/>
                  </a:lnTo>
                  <a:close/>
                </a:path>
                <a:path w="1266189" h="395604">
                  <a:moveTo>
                    <a:pt x="1265809" y="197535"/>
                  </a:moveTo>
                  <a:lnTo>
                    <a:pt x="1260563" y="128663"/>
                  </a:lnTo>
                  <a:lnTo>
                    <a:pt x="1244854" y="72275"/>
                  </a:lnTo>
                  <a:lnTo>
                    <a:pt x="1222019" y="29133"/>
                  </a:lnTo>
                  <a:lnTo>
                    <a:pt x="1195578" y="0"/>
                  </a:lnTo>
                  <a:lnTo>
                    <a:pt x="1189990" y="6604"/>
                  </a:lnTo>
                  <a:lnTo>
                    <a:pt x="1201762" y="19621"/>
                  </a:lnTo>
                  <a:lnTo>
                    <a:pt x="1212507" y="35788"/>
                  </a:lnTo>
                  <a:lnTo>
                    <a:pt x="1230757" y="77685"/>
                  </a:lnTo>
                  <a:lnTo>
                    <a:pt x="1242860" y="131800"/>
                  </a:lnTo>
                  <a:lnTo>
                    <a:pt x="1246886" y="197624"/>
                  </a:lnTo>
                  <a:lnTo>
                    <a:pt x="1245882" y="232003"/>
                  </a:lnTo>
                  <a:lnTo>
                    <a:pt x="1237830" y="291973"/>
                  </a:lnTo>
                  <a:lnTo>
                    <a:pt x="1222184" y="340106"/>
                  </a:lnTo>
                  <a:lnTo>
                    <a:pt x="1201762" y="375666"/>
                  </a:lnTo>
                  <a:lnTo>
                    <a:pt x="1189990" y="388670"/>
                  </a:lnTo>
                  <a:lnTo>
                    <a:pt x="1195578" y="395211"/>
                  </a:lnTo>
                  <a:lnTo>
                    <a:pt x="1222019" y="366128"/>
                  </a:lnTo>
                  <a:lnTo>
                    <a:pt x="1244854" y="322986"/>
                  </a:lnTo>
                  <a:lnTo>
                    <a:pt x="1260563" y="266547"/>
                  </a:lnTo>
                  <a:lnTo>
                    <a:pt x="1264488" y="233616"/>
                  </a:lnTo>
                  <a:lnTo>
                    <a:pt x="1265809" y="197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9756" y="3845687"/>
              <a:ext cx="148463" cy="132372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5993003" y="3838575"/>
              <a:ext cx="1016635" cy="330200"/>
            </a:xfrm>
            <a:custGeom>
              <a:avLst/>
              <a:gdLst/>
              <a:ahLst/>
              <a:cxnLst/>
              <a:rect l="l" t="t" r="r" b="b"/>
              <a:pathLst>
                <a:path w="1016634" h="330200">
                  <a:moveTo>
                    <a:pt x="944879" y="0"/>
                  </a:moveTo>
                  <a:lnTo>
                    <a:pt x="941704" y="7874"/>
                  </a:lnTo>
                  <a:lnTo>
                    <a:pt x="954041" y="17857"/>
                  </a:lnTo>
                  <a:lnTo>
                    <a:pt x="964961" y="30849"/>
                  </a:lnTo>
                  <a:lnTo>
                    <a:pt x="982599" y="65836"/>
                  </a:lnTo>
                  <a:lnTo>
                    <a:pt x="993854" y="111145"/>
                  </a:lnTo>
                  <a:lnTo>
                    <a:pt x="997585" y="165112"/>
                  </a:lnTo>
                  <a:lnTo>
                    <a:pt x="996656" y="192744"/>
                  </a:lnTo>
                  <a:lnTo>
                    <a:pt x="989226" y="242070"/>
                  </a:lnTo>
                  <a:lnTo>
                    <a:pt x="974601" y="282940"/>
                  </a:lnTo>
                  <a:lnTo>
                    <a:pt x="941704" y="322173"/>
                  </a:lnTo>
                  <a:lnTo>
                    <a:pt x="944879" y="329984"/>
                  </a:lnTo>
                  <a:lnTo>
                    <a:pt x="986420" y="289439"/>
                  </a:lnTo>
                  <a:lnTo>
                    <a:pt x="1005357" y="245571"/>
                  </a:lnTo>
                  <a:lnTo>
                    <a:pt x="1014934" y="193611"/>
                  </a:lnTo>
                  <a:lnTo>
                    <a:pt x="1016126" y="164922"/>
                  </a:lnTo>
                  <a:lnTo>
                    <a:pt x="1014934" y="136082"/>
                  </a:lnTo>
                  <a:lnTo>
                    <a:pt x="1005357" y="84122"/>
                  </a:lnTo>
                  <a:lnTo>
                    <a:pt x="986420" y="40592"/>
                  </a:lnTo>
                  <a:lnTo>
                    <a:pt x="960409" y="10097"/>
                  </a:lnTo>
                  <a:lnTo>
                    <a:pt x="944879" y="0"/>
                  </a:lnTo>
                  <a:close/>
                </a:path>
                <a:path w="1016634" h="330200">
                  <a:moveTo>
                    <a:pt x="71247" y="0"/>
                  </a:moveTo>
                  <a:lnTo>
                    <a:pt x="29759" y="40592"/>
                  </a:lnTo>
                  <a:lnTo>
                    <a:pt x="10876" y="84122"/>
                  </a:lnTo>
                  <a:lnTo>
                    <a:pt x="1212" y="136082"/>
                  </a:lnTo>
                  <a:lnTo>
                    <a:pt x="0" y="164922"/>
                  </a:lnTo>
                  <a:lnTo>
                    <a:pt x="1212" y="193611"/>
                  </a:lnTo>
                  <a:lnTo>
                    <a:pt x="10876" y="245571"/>
                  </a:lnTo>
                  <a:lnTo>
                    <a:pt x="29759" y="289439"/>
                  </a:lnTo>
                  <a:lnTo>
                    <a:pt x="55719" y="320006"/>
                  </a:lnTo>
                  <a:lnTo>
                    <a:pt x="71247" y="329984"/>
                  </a:lnTo>
                  <a:lnTo>
                    <a:pt x="74422" y="322173"/>
                  </a:lnTo>
                  <a:lnTo>
                    <a:pt x="62011" y="312143"/>
                  </a:lnTo>
                  <a:lnTo>
                    <a:pt x="51054" y="299065"/>
                  </a:lnTo>
                  <a:lnTo>
                    <a:pt x="33400" y="263766"/>
                  </a:lnTo>
                  <a:lnTo>
                    <a:pt x="22367" y="218397"/>
                  </a:lnTo>
                  <a:lnTo>
                    <a:pt x="18675" y="164922"/>
                  </a:lnTo>
                  <a:lnTo>
                    <a:pt x="19597" y="137047"/>
                  </a:lnTo>
                  <a:lnTo>
                    <a:pt x="27027" y="87408"/>
                  </a:lnTo>
                  <a:lnTo>
                    <a:pt x="41667" y="46844"/>
                  </a:lnTo>
                  <a:lnTo>
                    <a:pt x="74422" y="7874"/>
                  </a:lnTo>
                  <a:lnTo>
                    <a:pt x="712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9456" y="3845687"/>
              <a:ext cx="148463" cy="132372"/>
            </a:xfrm>
            <a:prstGeom prst="rect">
              <a:avLst/>
            </a:prstGeom>
          </p:spPr>
        </p:pic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2107310" y="58674"/>
            <a:ext cx="4928870" cy="1014094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250825" marR="5080" indent="-238760">
              <a:lnSpc>
                <a:spcPct val="101699"/>
              </a:lnSpc>
              <a:spcBef>
                <a:spcPts val="65"/>
              </a:spcBef>
            </a:pPr>
            <a:r>
              <a:rPr dirty="0" sz="3200"/>
              <a:t>Train/test</a:t>
            </a:r>
            <a:r>
              <a:rPr dirty="0" sz="3200" spc="-265"/>
              <a:t> </a:t>
            </a:r>
            <a:r>
              <a:rPr dirty="0" sz="3200"/>
              <a:t>procedure</a:t>
            </a:r>
            <a:r>
              <a:rPr dirty="0" sz="3200" spc="-90"/>
              <a:t> </a:t>
            </a:r>
            <a:r>
              <a:rPr dirty="0" sz="3200" spc="-25"/>
              <a:t>for </a:t>
            </a:r>
            <a:r>
              <a:rPr dirty="0" sz="3200"/>
              <a:t>classification</a:t>
            </a:r>
            <a:r>
              <a:rPr dirty="0" sz="3200" spc="-125"/>
              <a:t> </a:t>
            </a:r>
            <a:r>
              <a:rPr dirty="0" sz="3200" spc="-10"/>
              <a:t>problem</a:t>
            </a:r>
            <a:endParaRPr sz="3200"/>
          </a:p>
        </p:txBody>
      </p:sp>
      <p:sp>
        <p:nvSpPr>
          <p:cNvPr id="45" name="object 45" descr=""/>
          <p:cNvSpPr/>
          <p:nvPr/>
        </p:nvSpPr>
        <p:spPr>
          <a:xfrm>
            <a:off x="4516501" y="1308607"/>
            <a:ext cx="604520" cy="250190"/>
          </a:xfrm>
          <a:custGeom>
            <a:avLst/>
            <a:gdLst/>
            <a:ahLst/>
            <a:cxnLst/>
            <a:rect l="l" t="t" r="r" b="b"/>
            <a:pathLst>
              <a:path w="604520" h="250190">
                <a:moveTo>
                  <a:pt x="79375" y="21209"/>
                </a:moveTo>
                <a:lnTo>
                  <a:pt x="75946" y="11557"/>
                </a:lnTo>
                <a:lnTo>
                  <a:pt x="58699" y="17754"/>
                </a:lnTo>
                <a:lnTo>
                  <a:pt x="43573" y="26771"/>
                </a:lnTo>
                <a:lnTo>
                  <a:pt x="11087" y="70129"/>
                </a:lnTo>
                <a:lnTo>
                  <a:pt x="1231" y="108851"/>
                </a:lnTo>
                <a:lnTo>
                  <a:pt x="0" y="130683"/>
                </a:lnTo>
                <a:lnTo>
                  <a:pt x="1206" y="152603"/>
                </a:lnTo>
                <a:lnTo>
                  <a:pt x="10972" y="191325"/>
                </a:lnTo>
                <a:lnTo>
                  <a:pt x="43459" y="234492"/>
                </a:lnTo>
                <a:lnTo>
                  <a:pt x="75946" y="249682"/>
                </a:lnTo>
                <a:lnTo>
                  <a:pt x="78994" y="240030"/>
                </a:lnTo>
                <a:lnTo>
                  <a:pt x="65417" y="234010"/>
                </a:lnTo>
                <a:lnTo>
                  <a:pt x="53682" y="225653"/>
                </a:lnTo>
                <a:lnTo>
                  <a:pt x="29641" y="186690"/>
                </a:lnTo>
                <a:lnTo>
                  <a:pt x="21717" y="129413"/>
                </a:lnTo>
                <a:lnTo>
                  <a:pt x="22593" y="109080"/>
                </a:lnTo>
                <a:lnTo>
                  <a:pt x="35814" y="58928"/>
                </a:lnTo>
                <a:lnTo>
                  <a:pt x="65633" y="27165"/>
                </a:lnTo>
                <a:lnTo>
                  <a:pt x="79375" y="21209"/>
                </a:lnTo>
                <a:close/>
              </a:path>
              <a:path w="604520" h="250190">
                <a:moveTo>
                  <a:pt x="281686" y="27305"/>
                </a:moveTo>
                <a:lnTo>
                  <a:pt x="250063" y="0"/>
                </a:lnTo>
                <a:lnTo>
                  <a:pt x="243459" y="7620"/>
                </a:lnTo>
                <a:lnTo>
                  <a:pt x="263525" y="25019"/>
                </a:lnTo>
                <a:lnTo>
                  <a:pt x="82169" y="25019"/>
                </a:lnTo>
                <a:lnTo>
                  <a:pt x="82169" y="36830"/>
                </a:lnTo>
                <a:lnTo>
                  <a:pt x="263525" y="36830"/>
                </a:lnTo>
                <a:lnTo>
                  <a:pt x="243459" y="54356"/>
                </a:lnTo>
                <a:lnTo>
                  <a:pt x="250063" y="61849"/>
                </a:lnTo>
                <a:lnTo>
                  <a:pt x="281686" y="34544"/>
                </a:lnTo>
                <a:lnTo>
                  <a:pt x="281686" y="27305"/>
                </a:lnTo>
                <a:close/>
              </a:path>
              <a:path w="604520" h="250190">
                <a:moveTo>
                  <a:pt x="604393" y="130683"/>
                </a:moveTo>
                <a:lnTo>
                  <a:pt x="599516" y="88671"/>
                </a:lnTo>
                <a:lnTo>
                  <a:pt x="584835" y="53213"/>
                </a:lnTo>
                <a:lnTo>
                  <a:pt x="545757" y="17754"/>
                </a:lnTo>
                <a:lnTo>
                  <a:pt x="528447" y="11557"/>
                </a:lnTo>
                <a:lnTo>
                  <a:pt x="525145" y="21209"/>
                </a:lnTo>
                <a:lnTo>
                  <a:pt x="538873" y="27165"/>
                </a:lnTo>
                <a:lnTo>
                  <a:pt x="550735" y="35458"/>
                </a:lnTo>
                <a:lnTo>
                  <a:pt x="574852" y="73837"/>
                </a:lnTo>
                <a:lnTo>
                  <a:pt x="582676" y="129413"/>
                </a:lnTo>
                <a:lnTo>
                  <a:pt x="581787" y="150444"/>
                </a:lnTo>
                <a:lnTo>
                  <a:pt x="568579" y="201930"/>
                </a:lnTo>
                <a:lnTo>
                  <a:pt x="539064" y="234010"/>
                </a:lnTo>
                <a:lnTo>
                  <a:pt x="525526" y="240030"/>
                </a:lnTo>
                <a:lnTo>
                  <a:pt x="528447" y="249682"/>
                </a:lnTo>
                <a:lnTo>
                  <a:pt x="573951" y="222707"/>
                </a:lnTo>
                <a:lnTo>
                  <a:pt x="599516" y="172808"/>
                </a:lnTo>
                <a:lnTo>
                  <a:pt x="603173" y="152603"/>
                </a:lnTo>
                <a:lnTo>
                  <a:pt x="604393" y="130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6132195" y="1308608"/>
            <a:ext cx="200025" cy="62230"/>
          </a:xfrm>
          <a:custGeom>
            <a:avLst/>
            <a:gdLst/>
            <a:ahLst/>
            <a:cxnLst/>
            <a:rect l="l" t="t" r="r" b="b"/>
            <a:pathLst>
              <a:path w="200025" h="62230">
                <a:moveTo>
                  <a:pt x="167893" y="0"/>
                </a:moveTo>
                <a:lnTo>
                  <a:pt x="161289" y="7619"/>
                </a:lnTo>
                <a:lnTo>
                  <a:pt x="181355" y="25018"/>
                </a:lnTo>
                <a:lnTo>
                  <a:pt x="0" y="25018"/>
                </a:lnTo>
                <a:lnTo>
                  <a:pt x="0" y="36829"/>
                </a:lnTo>
                <a:lnTo>
                  <a:pt x="181355" y="36829"/>
                </a:lnTo>
                <a:lnTo>
                  <a:pt x="161289" y="54355"/>
                </a:lnTo>
                <a:lnTo>
                  <a:pt x="167893" y="61849"/>
                </a:lnTo>
                <a:lnTo>
                  <a:pt x="199516" y="34543"/>
                </a:lnTo>
                <a:lnTo>
                  <a:pt x="199516" y="27304"/>
                </a:lnTo>
                <a:lnTo>
                  <a:pt x="1678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548005" y="1243330"/>
            <a:ext cx="603821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674870" algn="l"/>
              </a:tabLst>
            </a:pPr>
            <a:r>
              <a:rPr dirty="0" sz="2000">
                <a:latin typeface="Verdana"/>
                <a:cs typeface="Verdana"/>
              </a:rPr>
              <a:t>Fit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parameters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by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minimizing</a:t>
            </a:r>
            <a:r>
              <a:rPr dirty="0" sz="2000" spc="105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45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w,</a:t>
            </a:r>
            <a:r>
              <a:rPr dirty="0" sz="2000" spc="-18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find</a:t>
            </a:r>
            <a:r>
              <a:rPr dirty="0" sz="2000" spc="20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w,</a:t>
            </a:r>
            <a:r>
              <a:rPr dirty="0" sz="2000" spc="-9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48005" y="1549082"/>
            <a:ext cx="6330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Verdana"/>
                <a:cs typeface="Verdana"/>
              </a:rPr>
              <a:t>E.g.,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284797" y="2574925"/>
            <a:ext cx="231965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Compute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test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error: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284797" y="3468052"/>
            <a:ext cx="24142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Compute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train</a:t>
            </a:r>
            <a:r>
              <a:rPr dirty="0" sz="1800" spc="-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error: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51" name="object 5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5608" y="429513"/>
            <a:ext cx="422656" cy="473710"/>
          </a:xfrm>
          <a:prstGeom prst="rect">
            <a:avLst/>
          </a:prstGeom>
        </p:spPr>
      </p:pic>
      <p:sp>
        <p:nvSpPr>
          <p:cNvPr id="52" name="object 52" descr=""/>
          <p:cNvSpPr/>
          <p:nvPr/>
        </p:nvSpPr>
        <p:spPr>
          <a:xfrm>
            <a:off x="7892415" y="253238"/>
            <a:ext cx="292100" cy="786130"/>
          </a:xfrm>
          <a:custGeom>
            <a:avLst/>
            <a:gdLst/>
            <a:ahLst/>
            <a:cxnLst/>
            <a:rect l="l" t="t" r="r" b="b"/>
            <a:pathLst>
              <a:path w="292100" h="786130">
                <a:moveTo>
                  <a:pt x="4940" y="753757"/>
                </a:moveTo>
                <a:lnTo>
                  <a:pt x="126" y="758571"/>
                </a:lnTo>
                <a:lnTo>
                  <a:pt x="0" y="778001"/>
                </a:lnTo>
                <a:lnTo>
                  <a:pt x="7746" y="785876"/>
                </a:lnTo>
                <a:lnTo>
                  <a:pt x="26542" y="785876"/>
                </a:lnTo>
                <a:lnTo>
                  <a:pt x="33527" y="780414"/>
                </a:lnTo>
                <a:lnTo>
                  <a:pt x="34142" y="777875"/>
                </a:lnTo>
                <a:lnTo>
                  <a:pt x="32511" y="777875"/>
                </a:lnTo>
                <a:lnTo>
                  <a:pt x="35813" y="771144"/>
                </a:lnTo>
                <a:lnTo>
                  <a:pt x="36659" y="771144"/>
                </a:lnTo>
                <a:lnTo>
                  <a:pt x="37973" y="767969"/>
                </a:lnTo>
                <a:lnTo>
                  <a:pt x="38036" y="767714"/>
                </a:lnTo>
                <a:lnTo>
                  <a:pt x="36702" y="767714"/>
                </a:lnTo>
                <a:lnTo>
                  <a:pt x="37968" y="764159"/>
                </a:lnTo>
                <a:lnTo>
                  <a:pt x="1524" y="764159"/>
                </a:lnTo>
                <a:lnTo>
                  <a:pt x="2539" y="760222"/>
                </a:lnTo>
                <a:lnTo>
                  <a:pt x="3682" y="757936"/>
                </a:lnTo>
                <a:lnTo>
                  <a:pt x="4664" y="756698"/>
                </a:lnTo>
                <a:lnTo>
                  <a:pt x="4940" y="753757"/>
                </a:lnTo>
                <a:close/>
              </a:path>
              <a:path w="292100" h="786130">
                <a:moveTo>
                  <a:pt x="35813" y="771144"/>
                </a:moveTo>
                <a:lnTo>
                  <a:pt x="32511" y="777875"/>
                </a:lnTo>
                <a:lnTo>
                  <a:pt x="33908" y="775970"/>
                </a:lnTo>
                <a:lnTo>
                  <a:pt x="35088" y="773964"/>
                </a:lnTo>
                <a:lnTo>
                  <a:pt x="35432" y="772540"/>
                </a:lnTo>
                <a:lnTo>
                  <a:pt x="35813" y="771144"/>
                </a:lnTo>
                <a:close/>
              </a:path>
              <a:path w="292100" h="786130">
                <a:moveTo>
                  <a:pt x="35088" y="773964"/>
                </a:moveTo>
                <a:lnTo>
                  <a:pt x="33908" y="775970"/>
                </a:lnTo>
                <a:lnTo>
                  <a:pt x="32511" y="777875"/>
                </a:lnTo>
                <a:lnTo>
                  <a:pt x="34142" y="777875"/>
                </a:lnTo>
                <a:lnTo>
                  <a:pt x="35088" y="773964"/>
                </a:lnTo>
                <a:close/>
              </a:path>
              <a:path w="292100" h="786130">
                <a:moveTo>
                  <a:pt x="36659" y="771144"/>
                </a:moveTo>
                <a:lnTo>
                  <a:pt x="35813" y="771144"/>
                </a:lnTo>
                <a:lnTo>
                  <a:pt x="35432" y="772540"/>
                </a:lnTo>
                <a:lnTo>
                  <a:pt x="35088" y="773964"/>
                </a:lnTo>
                <a:lnTo>
                  <a:pt x="36449" y="771651"/>
                </a:lnTo>
                <a:lnTo>
                  <a:pt x="36659" y="771144"/>
                </a:lnTo>
                <a:close/>
              </a:path>
              <a:path w="292100" h="786130">
                <a:moveTo>
                  <a:pt x="39369" y="760222"/>
                </a:moveTo>
                <a:lnTo>
                  <a:pt x="36702" y="767714"/>
                </a:lnTo>
                <a:lnTo>
                  <a:pt x="38871" y="764373"/>
                </a:lnTo>
                <a:lnTo>
                  <a:pt x="39115" y="763397"/>
                </a:lnTo>
                <a:lnTo>
                  <a:pt x="39369" y="760222"/>
                </a:lnTo>
                <a:close/>
              </a:path>
              <a:path w="292100" h="786130">
                <a:moveTo>
                  <a:pt x="38871" y="764373"/>
                </a:moveTo>
                <a:lnTo>
                  <a:pt x="36702" y="767714"/>
                </a:lnTo>
                <a:lnTo>
                  <a:pt x="38036" y="767714"/>
                </a:lnTo>
                <a:lnTo>
                  <a:pt x="38871" y="764373"/>
                </a:lnTo>
                <a:close/>
              </a:path>
              <a:path w="292100" h="786130">
                <a:moveTo>
                  <a:pt x="41490" y="760222"/>
                </a:moveTo>
                <a:lnTo>
                  <a:pt x="39369" y="760222"/>
                </a:lnTo>
                <a:lnTo>
                  <a:pt x="39115" y="763397"/>
                </a:lnTo>
                <a:lnTo>
                  <a:pt x="38871" y="764373"/>
                </a:lnTo>
                <a:lnTo>
                  <a:pt x="41401" y="760476"/>
                </a:lnTo>
                <a:lnTo>
                  <a:pt x="41490" y="760222"/>
                </a:lnTo>
                <a:close/>
              </a:path>
              <a:path w="292100" h="786130">
                <a:moveTo>
                  <a:pt x="4664" y="756698"/>
                </a:moveTo>
                <a:lnTo>
                  <a:pt x="3682" y="757936"/>
                </a:lnTo>
                <a:lnTo>
                  <a:pt x="2539" y="760222"/>
                </a:lnTo>
                <a:lnTo>
                  <a:pt x="1524" y="764159"/>
                </a:lnTo>
                <a:lnTo>
                  <a:pt x="7370" y="759587"/>
                </a:lnTo>
                <a:lnTo>
                  <a:pt x="4317" y="759587"/>
                </a:lnTo>
                <a:lnTo>
                  <a:pt x="4439" y="758571"/>
                </a:lnTo>
                <a:lnTo>
                  <a:pt x="4063" y="758571"/>
                </a:lnTo>
                <a:lnTo>
                  <a:pt x="4605" y="757193"/>
                </a:lnTo>
                <a:lnTo>
                  <a:pt x="4664" y="756698"/>
                </a:lnTo>
                <a:close/>
              </a:path>
              <a:path w="292100" h="786130">
                <a:moveTo>
                  <a:pt x="43000" y="750951"/>
                </a:moveTo>
                <a:lnTo>
                  <a:pt x="18414" y="750951"/>
                </a:lnTo>
                <a:lnTo>
                  <a:pt x="1524" y="764159"/>
                </a:lnTo>
                <a:lnTo>
                  <a:pt x="37968" y="764159"/>
                </a:lnTo>
                <a:lnTo>
                  <a:pt x="39369" y="760222"/>
                </a:lnTo>
                <a:lnTo>
                  <a:pt x="41490" y="760222"/>
                </a:lnTo>
                <a:lnTo>
                  <a:pt x="42290" y="757936"/>
                </a:lnTo>
                <a:lnTo>
                  <a:pt x="42671" y="755396"/>
                </a:lnTo>
                <a:lnTo>
                  <a:pt x="42897" y="753363"/>
                </a:lnTo>
                <a:lnTo>
                  <a:pt x="42417" y="753363"/>
                </a:lnTo>
                <a:lnTo>
                  <a:pt x="43000" y="750951"/>
                </a:lnTo>
                <a:close/>
              </a:path>
              <a:path w="292100" h="786130">
                <a:moveTo>
                  <a:pt x="4947" y="757069"/>
                </a:moveTo>
                <a:lnTo>
                  <a:pt x="4536" y="757768"/>
                </a:lnTo>
                <a:lnTo>
                  <a:pt x="4317" y="759587"/>
                </a:lnTo>
                <a:lnTo>
                  <a:pt x="4947" y="757069"/>
                </a:lnTo>
                <a:close/>
              </a:path>
              <a:path w="292100" h="786130">
                <a:moveTo>
                  <a:pt x="14192" y="754252"/>
                </a:moveTo>
                <a:lnTo>
                  <a:pt x="6603" y="754252"/>
                </a:lnTo>
                <a:lnTo>
                  <a:pt x="4947" y="757069"/>
                </a:lnTo>
                <a:lnTo>
                  <a:pt x="4317" y="759587"/>
                </a:lnTo>
                <a:lnTo>
                  <a:pt x="7370" y="759587"/>
                </a:lnTo>
                <a:lnTo>
                  <a:pt x="14192" y="754252"/>
                </a:lnTo>
                <a:close/>
              </a:path>
              <a:path w="292100" h="786130">
                <a:moveTo>
                  <a:pt x="4605" y="757193"/>
                </a:moveTo>
                <a:lnTo>
                  <a:pt x="4063" y="758571"/>
                </a:lnTo>
                <a:lnTo>
                  <a:pt x="4536" y="757768"/>
                </a:lnTo>
                <a:lnTo>
                  <a:pt x="4605" y="757193"/>
                </a:lnTo>
                <a:close/>
              </a:path>
              <a:path w="292100" h="786130">
                <a:moveTo>
                  <a:pt x="4536" y="757768"/>
                </a:moveTo>
                <a:lnTo>
                  <a:pt x="4063" y="758571"/>
                </a:lnTo>
                <a:lnTo>
                  <a:pt x="4439" y="758571"/>
                </a:lnTo>
                <a:lnTo>
                  <a:pt x="4536" y="757768"/>
                </a:lnTo>
                <a:close/>
              </a:path>
              <a:path w="292100" h="786130">
                <a:moveTo>
                  <a:pt x="5213" y="756006"/>
                </a:moveTo>
                <a:lnTo>
                  <a:pt x="4932" y="756360"/>
                </a:lnTo>
                <a:lnTo>
                  <a:pt x="4654" y="757069"/>
                </a:lnTo>
                <a:lnTo>
                  <a:pt x="4536" y="757768"/>
                </a:lnTo>
                <a:lnTo>
                  <a:pt x="4947" y="757069"/>
                </a:lnTo>
                <a:lnTo>
                  <a:pt x="5213" y="756006"/>
                </a:lnTo>
                <a:close/>
              </a:path>
              <a:path w="292100" h="786130">
                <a:moveTo>
                  <a:pt x="4932" y="756360"/>
                </a:moveTo>
                <a:lnTo>
                  <a:pt x="4664" y="756698"/>
                </a:lnTo>
                <a:lnTo>
                  <a:pt x="4605" y="757193"/>
                </a:lnTo>
                <a:lnTo>
                  <a:pt x="4932" y="756360"/>
                </a:lnTo>
                <a:close/>
              </a:path>
              <a:path w="292100" h="786130">
                <a:moveTo>
                  <a:pt x="6603" y="754252"/>
                </a:moveTo>
                <a:lnTo>
                  <a:pt x="5213" y="756006"/>
                </a:lnTo>
                <a:lnTo>
                  <a:pt x="4947" y="757069"/>
                </a:lnTo>
                <a:lnTo>
                  <a:pt x="6603" y="754252"/>
                </a:lnTo>
                <a:close/>
              </a:path>
              <a:path w="292100" h="786130">
                <a:moveTo>
                  <a:pt x="8017" y="750951"/>
                </a:moveTo>
                <a:lnTo>
                  <a:pt x="7746" y="750951"/>
                </a:lnTo>
                <a:lnTo>
                  <a:pt x="4940" y="753757"/>
                </a:lnTo>
                <a:lnTo>
                  <a:pt x="4664" y="756698"/>
                </a:lnTo>
                <a:lnTo>
                  <a:pt x="4932" y="756360"/>
                </a:lnTo>
                <a:lnTo>
                  <a:pt x="5460" y="755014"/>
                </a:lnTo>
                <a:lnTo>
                  <a:pt x="5999" y="755014"/>
                </a:lnTo>
                <a:lnTo>
                  <a:pt x="6603" y="754252"/>
                </a:lnTo>
                <a:lnTo>
                  <a:pt x="14192" y="754252"/>
                </a:lnTo>
                <a:lnTo>
                  <a:pt x="18252" y="751077"/>
                </a:lnTo>
                <a:lnTo>
                  <a:pt x="8000" y="751077"/>
                </a:lnTo>
                <a:close/>
              </a:path>
              <a:path w="292100" h="786130">
                <a:moveTo>
                  <a:pt x="5460" y="755014"/>
                </a:moveTo>
                <a:lnTo>
                  <a:pt x="4932" y="756360"/>
                </a:lnTo>
                <a:lnTo>
                  <a:pt x="5213" y="756006"/>
                </a:lnTo>
                <a:lnTo>
                  <a:pt x="5460" y="755014"/>
                </a:lnTo>
                <a:close/>
              </a:path>
              <a:path w="292100" h="786130">
                <a:moveTo>
                  <a:pt x="5999" y="755014"/>
                </a:moveTo>
                <a:lnTo>
                  <a:pt x="5460" y="755014"/>
                </a:lnTo>
                <a:lnTo>
                  <a:pt x="5213" y="756006"/>
                </a:lnTo>
                <a:lnTo>
                  <a:pt x="5999" y="755014"/>
                </a:lnTo>
                <a:close/>
              </a:path>
              <a:path w="292100" h="786130">
                <a:moveTo>
                  <a:pt x="8540" y="747029"/>
                </a:moveTo>
                <a:lnTo>
                  <a:pt x="7365" y="748791"/>
                </a:lnTo>
                <a:lnTo>
                  <a:pt x="5968" y="751077"/>
                </a:lnTo>
                <a:lnTo>
                  <a:pt x="5054" y="753363"/>
                </a:lnTo>
                <a:lnTo>
                  <a:pt x="4940" y="753757"/>
                </a:lnTo>
                <a:lnTo>
                  <a:pt x="7746" y="750951"/>
                </a:lnTo>
                <a:lnTo>
                  <a:pt x="8017" y="750951"/>
                </a:lnTo>
                <a:lnTo>
                  <a:pt x="8540" y="747029"/>
                </a:lnTo>
                <a:close/>
              </a:path>
              <a:path w="292100" h="786130">
                <a:moveTo>
                  <a:pt x="43306" y="749681"/>
                </a:moveTo>
                <a:lnTo>
                  <a:pt x="42417" y="753363"/>
                </a:lnTo>
                <a:lnTo>
                  <a:pt x="43106" y="751489"/>
                </a:lnTo>
                <a:lnTo>
                  <a:pt x="43306" y="749681"/>
                </a:lnTo>
                <a:close/>
              </a:path>
              <a:path w="292100" h="786130">
                <a:moveTo>
                  <a:pt x="43106" y="751489"/>
                </a:moveTo>
                <a:lnTo>
                  <a:pt x="42417" y="753363"/>
                </a:lnTo>
                <a:lnTo>
                  <a:pt x="42897" y="753363"/>
                </a:lnTo>
                <a:lnTo>
                  <a:pt x="43106" y="751489"/>
                </a:lnTo>
                <a:close/>
              </a:path>
              <a:path w="292100" h="786130">
                <a:moveTo>
                  <a:pt x="43769" y="749681"/>
                </a:moveTo>
                <a:lnTo>
                  <a:pt x="43306" y="749681"/>
                </a:lnTo>
                <a:lnTo>
                  <a:pt x="43106" y="751489"/>
                </a:lnTo>
                <a:lnTo>
                  <a:pt x="43769" y="749681"/>
                </a:lnTo>
                <a:close/>
              </a:path>
              <a:path w="292100" h="786130">
                <a:moveTo>
                  <a:pt x="10667" y="743838"/>
                </a:moveTo>
                <a:lnTo>
                  <a:pt x="8540" y="747029"/>
                </a:lnTo>
                <a:lnTo>
                  <a:pt x="8000" y="751077"/>
                </a:lnTo>
                <a:lnTo>
                  <a:pt x="10667" y="743838"/>
                </a:lnTo>
                <a:close/>
              </a:path>
              <a:path w="292100" h="786130">
                <a:moveTo>
                  <a:pt x="45914" y="743838"/>
                </a:moveTo>
                <a:lnTo>
                  <a:pt x="10667" y="743838"/>
                </a:lnTo>
                <a:lnTo>
                  <a:pt x="8000" y="751077"/>
                </a:lnTo>
                <a:lnTo>
                  <a:pt x="18252" y="751077"/>
                </a:lnTo>
                <a:lnTo>
                  <a:pt x="18414" y="750951"/>
                </a:lnTo>
                <a:lnTo>
                  <a:pt x="43000" y="750951"/>
                </a:lnTo>
                <a:lnTo>
                  <a:pt x="43306" y="749681"/>
                </a:lnTo>
                <a:lnTo>
                  <a:pt x="43769" y="749681"/>
                </a:lnTo>
                <a:lnTo>
                  <a:pt x="45914" y="743838"/>
                </a:lnTo>
                <a:close/>
              </a:path>
              <a:path w="292100" h="786130">
                <a:moveTo>
                  <a:pt x="12680" y="732958"/>
                </a:moveTo>
                <a:lnTo>
                  <a:pt x="9525" y="741552"/>
                </a:lnTo>
                <a:lnTo>
                  <a:pt x="8762" y="745363"/>
                </a:lnTo>
                <a:lnTo>
                  <a:pt x="8540" y="747029"/>
                </a:lnTo>
                <a:lnTo>
                  <a:pt x="10667" y="743838"/>
                </a:lnTo>
                <a:lnTo>
                  <a:pt x="45914" y="743838"/>
                </a:lnTo>
                <a:lnTo>
                  <a:pt x="46100" y="743331"/>
                </a:lnTo>
                <a:lnTo>
                  <a:pt x="46735" y="740663"/>
                </a:lnTo>
                <a:lnTo>
                  <a:pt x="47969" y="734187"/>
                </a:lnTo>
                <a:lnTo>
                  <a:pt x="12445" y="734187"/>
                </a:lnTo>
                <a:lnTo>
                  <a:pt x="12680" y="732958"/>
                </a:lnTo>
                <a:close/>
              </a:path>
              <a:path w="292100" h="786130">
                <a:moveTo>
                  <a:pt x="13207" y="731520"/>
                </a:moveTo>
                <a:lnTo>
                  <a:pt x="12680" y="732958"/>
                </a:lnTo>
                <a:lnTo>
                  <a:pt x="12445" y="734187"/>
                </a:lnTo>
                <a:lnTo>
                  <a:pt x="13207" y="731520"/>
                </a:lnTo>
                <a:close/>
              </a:path>
              <a:path w="292100" h="786130">
                <a:moveTo>
                  <a:pt x="48477" y="731520"/>
                </a:moveTo>
                <a:lnTo>
                  <a:pt x="13207" y="731520"/>
                </a:lnTo>
                <a:lnTo>
                  <a:pt x="12445" y="734187"/>
                </a:lnTo>
                <a:lnTo>
                  <a:pt x="47969" y="734187"/>
                </a:lnTo>
                <a:lnTo>
                  <a:pt x="48477" y="731520"/>
                </a:lnTo>
                <a:close/>
              </a:path>
              <a:path w="292100" h="786130">
                <a:moveTo>
                  <a:pt x="62973" y="685419"/>
                </a:moveTo>
                <a:lnTo>
                  <a:pt x="27558" y="685419"/>
                </a:lnTo>
                <a:lnTo>
                  <a:pt x="27177" y="686562"/>
                </a:lnTo>
                <a:lnTo>
                  <a:pt x="20319" y="704214"/>
                </a:lnTo>
                <a:lnTo>
                  <a:pt x="15493" y="718692"/>
                </a:lnTo>
                <a:lnTo>
                  <a:pt x="14985" y="720851"/>
                </a:lnTo>
                <a:lnTo>
                  <a:pt x="12680" y="732958"/>
                </a:lnTo>
                <a:lnTo>
                  <a:pt x="13207" y="731520"/>
                </a:lnTo>
                <a:lnTo>
                  <a:pt x="48477" y="731520"/>
                </a:lnTo>
                <a:lnTo>
                  <a:pt x="48913" y="729234"/>
                </a:lnTo>
                <a:lnTo>
                  <a:pt x="49275" y="727328"/>
                </a:lnTo>
                <a:lnTo>
                  <a:pt x="49471" y="727328"/>
                </a:lnTo>
                <a:lnTo>
                  <a:pt x="52701" y="716661"/>
                </a:lnTo>
                <a:lnTo>
                  <a:pt x="59816" y="697864"/>
                </a:lnTo>
                <a:lnTo>
                  <a:pt x="60578" y="695578"/>
                </a:lnTo>
                <a:lnTo>
                  <a:pt x="62973" y="685419"/>
                </a:lnTo>
                <a:close/>
              </a:path>
              <a:path w="292100" h="786130">
                <a:moveTo>
                  <a:pt x="49275" y="727328"/>
                </a:moveTo>
                <a:lnTo>
                  <a:pt x="48894" y="729234"/>
                </a:lnTo>
                <a:lnTo>
                  <a:pt x="48943" y="729072"/>
                </a:lnTo>
                <a:lnTo>
                  <a:pt x="49275" y="727328"/>
                </a:lnTo>
                <a:close/>
              </a:path>
              <a:path w="292100" h="786130">
                <a:moveTo>
                  <a:pt x="48943" y="729072"/>
                </a:moveTo>
                <a:lnTo>
                  <a:pt x="48894" y="729234"/>
                </a:lnTo>
                <a:lnTo>
                  <a:pt x="48943" y="729072"/>
                </a:lnTo>
                <a:close/>
              </a:path>
              <a:path w="292100" h="786130">
                <a:moveTo>
                  <a:pt x="49471" y="727328"/>
                </a:moveTo>
                <a:lnTo>
                  <a:pt x="49275" y="727328"/>
                </a:lnTo>
                <a:lnTo>
                  <a:pt x="48943" y="729072"/>
                </a:lnTo>
                <a:lnTo>
                  <a:pt x="49471" y="727328"/>
                </a:lnTo>
                <a:close/>
              </a:path>
              <a:path w="292100" h="786130">
                <a:moveTo>
                  <a:pt x="53085" y="715390"/>
                </a:moveTo>
                <a:lnTo>
                  <a:pt x="52577" y="716661"/>
                </a:lnTo>
                <a:lnTo>
                  <a:pt x="53085" y="715390"/>
                </a:lnTo>
                <a:close/>
              </a:path>
              <a:path w="292100" h="786130">
                <a:moveTo>
                  <a:pt x="27429" y="685755"/>
                </a:moveTo>
                <a:lnTo>
                  <a:pt x="27118" y="686562"/>
                </a:lnTo>
                <a:lnTo>
                  <a:pt x="27429" y="685755"/>
                </a:lnTo>
                <a:close/>
              </a:path>
              <a:path w="292100" h="786130">
                <a:moveTo>
                  <a:pt x="27558" y="685419"/>
                </a:moveTo>
                <a:lnTo>
                  <a:pt x="27429" y="685755"/>
                </a:lnTo>
                <a:lnTo>
                  <a:pt x="27177" y="686562"/>
                </a:lnTo>
                <a:lnTo>
                  <a:pt x="27558" y="685419"/>
                </a:lnTo>
                <a:close/>
              </a:path>
              <a:path w="292100" h="786130">
                <a:moveTo>
                  <a:pt x="51634" y="621344"/>
                </a:moveTo>
                <a:lnTo>
                  <a:pt x="40893" y="644778"/>
                </a:lnTo>
                <a:lnTo>
                  <a:pt x="40258" y="646429"/>
                </a:lnTo>
                <a:lnTo>
                  <a:pt x="33400" y="666496"/>
                </a:lnTo>
                <a:lnTo>
                  <a:pt x="33274" y="667003"/>
                </a:lnTo>
                <a:lnTo>
                  <a:pt x="27429" y="685755"/>
                </a:lnTo>
                <a:lnTo>
                  <a:pt x="27558" y="685419"/>
                </a:lnTo>
                <a:lnTo>
                  <a:pt x="62973" y="685419"/>
                </a:lnTo>
                <a:lnTo>
                  <a:pt x="64918" y="677163"/>
                </a:lnTo>
                <a:lnTo>
                  <a:pt x="64769" y="677163"/>
                </a:lnTo>
                <a:lnTo>
                  <a:pt x="71627" y="657098"/>
                </a:lnTo>
                <a:lnTo>
                  <a:pt x="72262" y="654431"/>
                </a:lnTo>
                <a:lnTo>
                  <a:pt x="76415" y="628903"/>
                </a:lnTo>
                <a:lnTo>
                  <a:pt x="77882" y="622681"/>
                </a:lnTo>
                <a:lnTo>
                  <a:pt x="51307" y="622681"/>
                </a:lnTo>
                <a:lnTo>
                  <a:pt x="51634" y="621344"/>
                </a:lnTo>
                <a:close/>
              </a:path>
              <a:path w="292100" h="786130">
                <a:moveTo>
                  <a:pt x="65249" y="675761"/>
                </a:moveTo>
                <a:lnTo>
                  <a:pt x="64769" y="677163"/>
                </a:lnTo>
                <a:lnTo>
                  <a:pt x="64918" y="677163"/>
                </a:lnTo>
                <a:lnTo>
                  <a:pt x="65249" y="675761"/>
                </a:lnTo>
                <a:close/>
              </a:path>
              <a:path w="292100" h="786130">
                <a:moveTo>
                  <a:pt x="76580" y="627888"/>
                </a:moveTo>
                <a:lnTo>
                  <a:pt x="76326" y="628903"/>
                </a:lnTo>
                <a:lnTo>
                  <a:pt x="76580" y="627888"/>
                </a:lnTo>
                <a:close/>
              </a:path>
              <a:path w="292100" h="786130">
                <a:moveTo>
                  <a:pt x="52069" y="620395"/>
                </a:moveTo>
                <a:lnTo>
                  <a:pt x="51634" y="621344"/>
                </a:lnTo>
                <a:lnTo>
                  <a:pt x="51307" y="622681"/>
                </a:lnTo>
                <a:lnTo>
                  <a:pt x="52069" y="620395"/>
                </a:lnTo>
                <a:close/>
              </a:path>
              <a:path w="292100" h="786130">
                <a:moveTo>
                  <a:pt x="78454" y="620395"/>
                </a:moveTo>
                <a:lnTo>
                  <a:pt x="52069" y="620395"/>
                </a:lnTo>
                <a:lnTo>
                  <a:pt x="51307" y="622681"/>
                </a:lnTo>
                <a:lnTo>
                  <a:pt x="77882" y="622681"/>
                </a:lnTo>
                <a:lnTo>
                  <a:pt x="78454" y="620395"/>
                </a:lnTo>
                <a:close/>
              </a:path>
              <a:path w="292100" h="786130">
                <a:moveTo>
                  <a:pt x="98897" y="549148"/>
                </a:moveTo>
                <a:lnTo>
                  <a:pt x="72262" y="549148"/>
                </a:lnTo>
                <a:lnTo>
                  <a:pt x="72135" y="549656"/>
                </a:lnTo>
                <a:lnTo>
                  <a:pt x="64769" y="575056"/>
                </a:lnTo>
                <a:lnTo>
                  <a:pt x="57276" y="598424"/>
                </a:lnTo>
                <a:lnTo>
                  <a:pt x="57023" y="599313"/>
                </a:lnTo>
                <a:lnTo>
                  <a:pt x="51634" y="621344"/>
                </a:lnTo>
                <a:lnTo>
                  <a:pt x="52069" y="620395"/>
                </a:lnTo>
                <a:lnTo>
                  <a:pt x="78454" y="620395"/>
                </a:lnTo>
                <a:lnTo>
                  <a:pt x="81978" y="606298"/>
                </a:lnTo>
                <a:lnTo>
                  <a:pt x="89534" y="582549"/>
                </a:lnTo>
                <a:lnTo>
                  <a:pt x="89534" y="582295"/>
                </a:lnTo>
                <a:lnTo>
                  <a:pt x="97154" y="556387"/>
                </a:lnTo>
                <a:lnTo>
                  <a:pt x="97281" y="555751"/>
                </a:lnTo>
                <a:lnTo>
                  <a:pt x="98897" y="549148"/>
                </a:lnTo>
                <a:close/>
              </a:path>
              <a:path w="292100" h="786130">
                <a:moveTo>
                  <a:pt x="82168" y="605536"/>
                </a:moveTo>
                <a:lnTo>
                  <a:pt x="81914" y="606298"/>
                </a:lnTo>
                <a:lnTo>
                  <a:pt x="82168" y="605536"/>
                </a:lnTo>
                <a:close/>
              </a:path>
              <a:path w="292100" h="786130">
                <a:moveTo>
                  <a:pt x="64769" y="574675"/>
                </a:moveTo>
                <a:lnTo>
                  <a:pt x="64649" y="575056"/>
                </a:lnTo>
                <a:lnTo>
                  <a:pt x="64769" y="574675"/>
                </a:lnTo>
                <a:close/>
              </a:path>
              <a:path w="292100" h="786130">
                <a:moveTo>
                  <a:pt x="72245" y="549209"/>
                </a:moveTo>
                <a:lnTo>
                  <a:pt x="72116" y="549656"/>
                </a:lnTo>
                <a:lnTo>
                  <a:pt x="72245" y="549209"/>
                </a:lnTo>
                <a:close/>
              </a:path>
              <a:path w="292100" h="786130">
                <a:moveTo>
                  <a:pt x="114869" y="498094"/>
                </a:moveTo>
                <a:lnTo>
                  <a:pt x="88391" y="498094"/>
                </a:lnTo>
                <a:lnTo>
                  <a:pt x="87883" y="499745"/>
                </a:lnTo>
                <a:lnTo>
                  <a:pt x="78358" y="524763"/>
                </a:lnTo>
                <a:lnTo>
                  <a:pt x="77850" y="526288"/>
                </a:lnTo>
                <a:lnTo>
                  <a:pt x="72245" y="549209"/>
                </a:lnTo>
                <a:lnTo>
                  <a:pt x="98897" y="549148"/>
                </a:lnTo>
                <a:lnTo>
                  <a:pt x="102624" y="533908"/>
                </a:lnTo>
                <a:lnTo>
                  <a:pt x="102996" y="532384"/>
                </a:lnTo>
                <a:lnTo>
                  <a:pt x="103189" y="532384"/>
                </a:lnTo>
                <a:lnTo>
                  <a:pt x="112649" y="507238"/>
                </a:lnTo>
                <a:lnTo>
                  <a:pt x="113156" y="505587"/>
                </a:lnTo>
                <a:lnTo>
                  <a:pt x="114869" y="498094"/>
                </a:lnTo>
                <a:close/>
              </a:path>
              <a:path w="292100" h="786130">
                <a:moveTo>
                  <a:pt x="103189" y="532384"/>
                </a:moveTo>
                <a:lnTo>
                  <a:pt x="102996" y="532384"/>
                </a:lnTo>
                <a:lnTo>
                  <a:pt x="102639" y="533845"/>
                </a:lnTo>
                <a:lnTo>
                  <a:pt x="103189" y="532384"/>
                </a:lnTo>
                <a:close/>
              </a:path>
              <a:path w="292100" h="786130">
                <a:moveTo>
                  <a:pt x="88071" y="498947"/>
                </a:moveTo>
                <a:lnTo>
                  <a:pt x="87770" y="499745"/>
                </a:lnTo>
                <a:lnTo>
                  <a:pt x="88071" y="498947"/>
                </a:lnTo>
                <a:close/>
              </a:path>
              <a:path w="292100" h="786130">
                <a:moveTo>
                  <a:pt x="88391" y="498094"/>
                </a:moveTo>
                <a:lnTo>
                  <a:pt x="88071" y="498947"/>
                </a:lnTo>
                <a:lnTo>
                  <a:pt x="87883" y="499745"/>
                </a:lnTo>
                <a:lnTo>
                  <a:pt x="88391" y="498094"/>
                </a:lnTo>
                <a:close/>
              </a:path>
              <a:path w="292100" h="786130">
                <a:moveTo>
                  <a:pt x="131416" y="444881"/>
                </a:moveTo>
                <a:lnTo>
                  <a:pt x="104648" y="444881"/>
                </a:lnTo>
                <a:lnTo>
                  <a:pt x="94614" y="471424"/>
                </a:lnTo>
                <a:lnTo>
                  <a:pt x="94106" y="473201"/>
                </a:lnTo>
                <a:lnTo>
                  <a:pt x="88071" y="498947"/>
                </a:lnTo>
                <a:lnTo>
                  <a:pt x="88391" y="498094"/>
                </a:lnTo>
                <a:lnTo>
                  <a:pt x="114869" y="498094"/>
                </a:lnTo>
                <a:lnTo>
                  <a:pt x="118875" y="480567"/>
                </a:lnTo>
                <a:lnTo>
                  <a:pt x="118744" y="480567"/>
                </a:lnTo>
                <a:lnTo>
                  <a:pt x="119252" y="478916"/>
                </a:lnTo>
                <a:lnTo>
                  <a:pt x="128904" y="454025"/>
                </a:lnTo>
                <a:lnTo>
                  <a:pt x="129158" y="452882"/>
                </a:lnTo>
                <a:lnTo>
                  <a:pt x="131416" y="444881"/>
                </a:lnTo>
                <a:close/>
              </a:path>
              <a:path w="292100" h="786130">
                <a:moveTo>
                  <a:pt x="119252" y="478916"/>
                </a:moveTo>
                <a:lnTo>
                  <a:pt x="118744" y="480567"/>
                </a:lnTo>
                <a:lnTo>
                  <a:pt x="119069" y="479720"/>
                </a:lnTo>
                <a:lnTo>
                  <a:pt x="119252" y="478916"/>
                </a:lnTo>
                <a:close/>
              </a:path>
              <a:path w="292100" h="786130">
                <a:moveTo>
                  <a:pt x="119069" y="479720"/>
                </a:moveTo>
                <a:lnTo>
                  <a:pt x="118744" y="480567"/>
                </a:lnTo>
                <a:lnTo>
                  <a:pt x="118875" y="480567"/>
                </a:lnTo>
                <a:lnTo>
                  <a:pt x="119069" y="479720"/>
                </a:lnTo>
                <a:close/>
              </a:path>
              <a:path w="292100" h="786130">
                <a:moveTo>
                  <a:pt x="119376" y="478916"/>
                </a:moveTo>
                <a:lnTo>
                  <a:pt x="119069" y="479720"/>
                </a:lnTo>
                <a:lnTo>
                  <a:pt x="119376" y="478916"/>
                </a:lnTo>
                <a:close/>
              </a:path>
              <a:path w="292100" h="786130">
                <a:moveTo>
                  <a:pt x="150389" y="386714"/>
                </a:moveTo>
                <a:lnTo>
                  <a:pt x="125221" y="386714"/>
                </a:lnTo>
                <a:lnTo>
                  <a:pt x="113537" y="413638"/>
                </a:lnTo>
                <a:lnTo>
                  <a:pt x="112902" y="415289"/>
                </a:lnTo>
                <a:lnTo>
                  <a:pt x="104275" y="445865"/>
                </a:lnTo>
                <a:lnTo>
                  <a:pt x="104648" y="444881"/>
                </a:lnTo>
                <a:lnTo>
                  <a:pt x="131416" y="444881"/>
                </a:lnTo>
                <a:lnTo>
                  <a:pt x="137544" y="423163"/>
                </a:lnTo>
                <a:lnTo>
                  <a:pt x="137794" y="422275"/>
                </a:lnTo>
                <a:lnTo>
                  <a:pt x="147446" y="395477"/>
                </a:lnTo>
                <a:lnTo>
                  <a:pt x="147574" y="395224"/>
                </a:lnTo>
                <a:lnTo>
                  <a:pt x="150389" y="386714"/>
                </a:lnTo>
                <a:close/>
              </a:path>
              <a:path w="292100" h="786130">
                <a:moveTo>
                  <a:pt x="137859" y="422275"/>
                </a:moveTo>
                <a:lnTo>
                  <a:pt x="137555" y="423122"/>
                </a:lnTo>
                <a:lnTo>
                  <a:pt x="137859" y="422275"/>
                </a:lnTo>
                <a:close/>
              </a:path>
              <a:path w="292100" h="786130">
                <a:moveTo>
                  <a:pt x="187470" y="290957"/>
                </a:moveTo>
                <a:lnTo>
                  <a:pt x="161925" y="290957"/>
                </a:lnTo>
                <a:lnTo>
                  <a:pt x="154685" y="307975"/>
                </a:lnTo>
                <a:lnTo>
                  <a:pt x="147827" y="324992"/>
                </a:lnTo>
                <a:lnTo>
                  <a:pt x="147700" y="325120"/>
                </a:lnTo>
                <a:lnTo>
                  <a:pt x="136905" y="352933"/>
                </a:lnTo>
                <a:lnTo>
                  <a:pt x="136778" y="353187"/>
                </a:lnTo>
                <a:lnTo>
                  <a:pt x="130682" y="370077"/>
                </a:lnTo>
                <a:lnTo>
                  <a:pt x="130555" y="370332"/>
                </a:lnTo>
                <a:lnTo>
                  <a:pt x="124856" y="387557"/>
                </a:lnTo>
                <a:lnTo>
                  <a:pt x="125221" y="386714"/>
                </a:lnTo>
                <a:lnTo>
                  <a:pt x="150389" y="386714"/>
                </a:lnTo>
                <a:lnTo>
                  <a:pt x="153204" y="378206"/>
                </a:lnTo>
                <a:lnTo>
                  <a:pt x="159257" y="361314"/>
                </a:lnTo>
                <a:lnTo>
                  <a:pt x="170003" y="334010"/>
                </a:lnTo>
                <a:lnTo>
                  <a:pt x="176732" y="317246"/>
                </a:lnTo>
                <a:lnTo>
                  <a:pt x="183895" y="300354"/>
                </a:lnTo>
                <a:lnTo>
                  <a:pt x="184150" y="299847"/>
                </a:lnTo>
                <a:lnTo>
                  <a:pt x="187470" y="290957"/>
                </a:lnTo>
                <a:close/>
              </a:path>
              <a:path w="292100" h="786130">
                <a:moveTo>
                  <a:pt x="153288" y="377951"/>
                </a:moveTo>
                <a:lnTo>
                  <a:pt x="153161" y="378206"/>
                </a:lnTo>
                <a:lnTo>
                  <a:pt x="153288" y="377951"/>
                </a:lnTo>
                <a:close/>
              </a:path>
              <a:path w="292100" h="786130">
                <a:moveTo>
                  <a:pt x="159357" y="361314"/>
                </a:moveTo>
                <a:lnTo>
                  <a:pt x="159257" y="361569"/>
                </a:lnTo>
                <a:lnTo>
                  <a:pt x="159357" y="361314"/>
                </a:lnTo>
                <a:close/>
              </a:path>
              <a:path w="292100" h="786130">
                <a:moveTo>
                  <a:pt x="170052" y="333883"/>
                </a:moveTo>
                <a:close/>
              </a:path>
              <a:path w="292100" h="786130">
                <a:moveTo>
                  <a:pt x="176783" y="317119"/>
                </a:moveTo>
                <a:close/>
              </a:path>
              <a:path w="292100" h="786130">
                <a:moveTo>
                  <a:pt x="209085" y="241426"/>
                </a:moveTo>
                <a:lnTo>
                  <a:pt x="182752" y="241426"/>
                </a:lnTo>
                <a:lnTo>
                  <a:pt x="174116" y="258699"/>
                </a:lnTo>
                <a:lnTo>
                  <a:pt x="173608" y="259841"/>
                </a:lnTo>
                <a:lnTo>
                  <a:pt x="161670" y="291464"/>
                </a:lnTo>
                <a:lnTo>
                  <a:pt x="161925" y="290957"/>
                </a:lnTo>
                <a:lnTo>
                  <a:pt x="187470" y="290957"/>
                </a:lnTo>
                <a:lnTo>
                  <a:pt x="195534" y="269366"/>
                </a:lnTo>
                <a:lnTo>
                  <a:pt x="195960" y="268224"/>
                </a:lnTo>
                <a:lnTo>
                  <a:pt x="204215" y="251840"/>
                </a:lnTo>
                <a:lnTo>
                  <a:pt x="209085" y="241426"/>
                </a:lnTo>
                <a:close/>
              </a:path>
              <a:path w="292100" h="786130">
                <a:moveTo>
                  <a:pt x="195960" y="268224"/>
                </a:moveTo>
                <a:lnTo>
                  <a:pt x="195452" y="269366"/>
                </a:lnTo>
                <a:lnTo>
                  <a:pt x="195773" y="268725"/>
                </a:lnTo>
                <a:lnTo>
                  <a:pt x="195960" y="268224"/>
                </a:lnTo>
                <a:close/>
              </a:path>
              <a:path w="292100" h="786130">
                <a:moveTo>
                  <a:pt x="195773" y="268725"/>
                </a:moveTo>
                <a:lnTo>
                  <a:pt x="195452" y="269366"/>
                </a:lnTo>
                <a:lnTo>
                  <a:pt x="195773" y="268725"/>
                </a:lnTo>
                <a:close/>
              </a:path>
              <a:path w="292100" h="786130">
                <a:moveTo>
                  <a:pt x="196024" y="268224"/>
                </a:moveTo>
                <a:lnTo>
                  <a:pt x="195773" y="268725"/>
                </a:lnTo>
                <a:lnTo>
                  <a:pt x="196024" y="268224"/>
                </a:lnTo>
                <a:close/>
              </a:path>
              <a:path w="292100" h="786130">
                <a:moveTo>
                  <a:pt x="216394" y="224027"/>
                </a:moveTo>
                <a:lnTo>
                  <a:pt x="190880" y="224027"/>
                </a:lnTo>
                <a:lnTo>
                  <a:pt x="182625" y="241681"/>
                </a:lnTo>
                <a:lnTo>
                  <a:pt x="182752" y="241426"/>
                </a:lnTo>
                <a:lnTo>
                  <a:pt x="209085" y="241426"/>
                </a:lnTo>
                <a:lnTo>
                  <a:pt x="212470" y="234187"/>
                </a:lnTo>
                <a:lnTo>
                  <a:pt x="212851" y="233299"/>
                </a:lnTo>
                <a:lnTo>
                  <a:pt x="216394" y="224027"/>
                </a:lnTo>
                <a:close/>
              </a:path>
              <a:path w="292100" h="786130">
                <a:moveTo>
                  <a:pt x="237270" y="172847"/>
                </a:moveTo>
                <a:lnTo>
                  <a:pt x="213359" y="172847"/>
                </a:lnTo>
                <a:lnTo>
                  <a:pt x="213105" y="173354"/>
                </a:lnTo>
                <a:lnTo>
                  <a:pt x="203073" y="192150"/>
                </a:lnTo>
                <a:lnTo>
                  <a:pt x="202437" y="193548"/>
                </a:lnTo>
                <a:lnTo>
                  <a:pt x="190500" y="224789"/>
                </a:lnTo>
                <a:lnTo>
                  <a:pt x="190880" y="224027"/>
                </a:lnTo>
                <a:lnTo>
                  <a:pt x="216394" y="224027"/>
                </a:lnTo>
                <a:lnTo>
                  <a:pt x="224692" y="202311"/>
                </a:lnTo>
                <a:lnTo>
                  <a:pt x="232886" y="182499"/>
                </a:lnTo>
                <a:lnTo>
                  <a:pt x="237270" y="172847"/>
                </a:lnTo>
                <a:close/>
              </a:path>
              <a:path w="292100" h="786130">
                <a:moveTo>
                  <a:pt x="224789" y="202057"/>
                </a:moveTo>
                <a:lnTo>
                  <a:pt x="224662" y="202311"/>
                </a:lnTo>
                <a:lnTo>
                  <a:pt x="224789" y="202057"/>
                </a:lnTo>
                <a:close/>
              </a:path>
              <a:path w="292100" h="786130">
                <a:moveTo>
                  <a:pt x="233044" y="182117"/>
                </a:moveTo>
                <a:lnTo>
                  <a:pt x="232790" y="182499"/>
                </a:lnTo>
                <a:lnTo>
                  <a:pt x="233044" y="182117"/>
                </a:lnTo>
                <a:close/>
              </a:path>
              <a:path w="292100" h="786130">
                <a:moveTo>
                  <a:pt x="213218" y="173112"/>
                </a:moveTo>
                <a:lnTo>
                  <a:pt x="213089" y="173354"/>
                </a:lnTo>
                <a:lnTo>
                  <a:pt x="213218" y="173112"/>
                </a:lnTo>
                <a:close/>
              </a:path>
              <a:path w="292100" h="786130">
                <a:moveTo>
                  <a:pt x="245652" y="153924"/>
                </a:moveTo>
                <a:lnTo>
                  <a:pt x="222123" y="153924"/>
                </a:lnTo>
                <a:lnTo>
                  <a:pt x="213218" y="173112"/>
                </a:lnTo>
                <a:lnTo>
                  <a:pt x="213359" y="172847"/>
                </a:lnTo>
                <a:lnTo>
                  <a:pt x="237270" y="172847"/>
                </a:lnTo>
                <a:lnTo>
                  <a:pt x="241807" y="163067"/>
                </a:lnTo>
                <a:lnTo>
                  <a:pt x="242061" y="162687"/>
                </a:lnTo>
                <a:lnTo>
                  <a:pt x="245652" y="153924"/>
                </a:lnTo>
                <a:close/>
              </a:path>
              <a:path w="292100" h="786130">
                <a:moveTo>
                  <a:pt x="267593" y="107696"/>
                </a:moveTo>
                <a:lnTo>
                  <a:pt x="240410" y="107696"/>
                </a:lnTo>
                <a:lnTo>
                  <a:pt x="240029" y="108965"/>
                </a:lnTo>
                <a:lnTo>
                  <a:pt x="233679" y="125984"/>
                </a:lnTo>
                <a:lnTo>
                  <a:pt x="221868" y="154432"/>
                </a:lnTo>
                <a:lnTo>
                  <a:pt x="222123" y="153924"/>
                </a:lnTo>
                <a:lnTo>
                  <a:pt x="245652" y="153924"/>
                </a:lnTo>
                <a:lnTo>
                  <a:pt x="253664" y="134365"/>
                </a:lnTo>
                <a:lnTo>
                  <a:pt x="261458" y="117856"/>
                </a:lnTo>
                <a:lnTo>
                  <a:pt x="262000" y="116712"/>
                </a:lnTo>
                <a:lnTo>
                  <a:pt x="267593" y="107696"/>
                </a:lnTo>
                <a:close/>
              </a:path>
              <a:path w="292100" h="786130">
                <a:moveTo>
                  <a:pt x="253873" y="133858"/>
                </a:moveTo>
                <a:lnTo>
                  <a:pt x="253618" y="134365"/>
                </a:lnTo>
                <a:lnTo>
                  <a:pt x="253873" y="133858"/>
                </a:lnTo>
                <a:close/>
              </a:path>
              <a:path w="292100" h="786130">
                <a:moveTo>
                  <a:pt x="233806" y="125602"/>
                </a:moveTo>
                <a:lnTo>
                  <a:pt x="233649" y="125984"/>
                </a:lnTo>
                <a:lnTo>
                  <a:pt x="233806" y="125602"/>
                </a:lnTo>
                <a:close/>
              </a:path>
              <a:path w="292100" h="786130">
                <a:moveTo>
                  <a:pt x="262000" y="116712"/>
                </a:moveTo>
                <a:lnTo>
                  <a:pt x="261365" y="117856"/>
                </a:lnTo>
                <a:lnTo>
                  <a:pt x="261775" y="117187"/>
                </a:lnTo>
                <a:lnTo>
                  <a:pt x="262000" y="116712"/>
                </a:lnTo>
                <a:close/>
              </a:path>
              <a:path w="292100" h="786130">
                <a:moveTo>
                  <a:pt x="261775" y="117187"/>
                </a:moveTo>
                <a:lnTo>
                  <a:pt x="261365" y="117856"/>
                </a:lnTo>
                <a:lnTo>
                  <a:pt x="261775" y="117187"/>
                </a:lnTo>
                <a:close/>
              </a:path>
              <a:path w="292100" h="786130">
                <a:moveTo>
                  <a:pt x="262066" y="116712"/>
                </a:moveTo>
                <a:lnTo>
                  <a:pt x="261775" y="117187"/>
                </a:lnTo>
                <a:lnTo>
                  <a:pt x="262066" y="116712"/>
                </a:lnTo>
                <a:close/>
              </a:path>
              <a:path w="292100" h="786130">
                <a:moveTo>
                  <a:pt x="240190" y="108294"/>
                </a:moveTo>
                <a:lnTo>
                  <a:pt x="239943" y="108965"/>
                </a:lnTo>
                <a:lnTo>
                  <a:pt x="240190" y="108294"/>
                </a:lnTo>
                <a:close/>
              </a:path>
              <a:path w="292100" h="786130">
                <a:moveTo>
                  <a:pt x="240410" y="107696"/>
                </a:moveTo>
                <a:lnTo>
                  <a:pt x="240190" y="108294"/>
                </a:lnTo>
                <a:lnTo>
                  <a:pt x="240029" y="108965"/>
                </a:lnTo>
                <a:lnTo>
                  <a:pt x="240410" y="107696"/>
                </a:lnTo>
                <a:close/>
              </a:path>
              <a:path w="292100" h="786130">
                <a:moveTo>
                  <a:pt x="255199" y="44621"/>
                </a:moveTo>
                <a:lnTo>
                  <a:pt x="249935" y="67056"/>
                </a:lnTo>
                <a:lnTo>
                  <a:pt x="244348" y="91186"/>
                </a:lnTo>
                <a:lnTo>
                  <a:pt x="240190" y="108294"/>
                </a:lnTo>
                <a:lnTo>
                  <a:pt x="240410" y="107696"/>
                </a:lnTo>
                <a:lnTo>
                  <a:pt x="267593" y="107696"/>
                </a:lnTo>
                <a:lnTo>
                  <a:pt x="289305" y="52450"/>
                </a:lnTo>
                <a:lnTo>
                  <a:pt x="290197" y="45974"/>
                </a:lnTo>
                <a:lnTo>
                  <a:pt x="255015" y="45974"/>
                </a:lnTo>
                <a:lnTo>
                  <a:pt x="255199" y="44621"/>
                </a:lnTo>
                <a:close/>
              </a:path>
              <a:path w="292100" h="786130">
                <a:moveTo>
                  <a:pt x="244348" y="90932"/>
                </a:moveTo>
                <a:lnTo>
                  <a:pt x="244287" y="91186"/>
                </a:lnTo>
                <a:lnTo>
                  <a:pt x="244348" y="90932"/>
                </a:lnTo>
                <a:close/>
              </a:path>
              <a:path w="292100" h="786130">
                <a:moveTo>
                  <a:pt x="255269" y="44323"/>
                </a:moveTo>
                <a:lnTo>
                  <a:pt x="255199" y="44621"/>
                </a:lnTo>
                <a:lnTo>
                  <a:pt x="255015" y="45974"/>
                </a:lnTo>
                <a:lnTo>
                  <a:pt x="255269" y="44323"/>
                </a:lnTo>
                <a:close/>
              </a:path>
              <a:path w="292100" h="786130">
                <a:moveTo>
                  <a:pt x="290425" y="44323"/>
                </a:moveTo>
                <a:lnTo>
                  <a:pt x="255269" y="44323"/>
                </a:lnTo>
                <a:lnTo>
                  <a:pt x="255015" y="45974"/>
                </a:lnTo>
                <a:lnTo>
                  <a:pt x="290197" y="45974"/>
                </a:lnTo>
                <a:lnTo>
                  <a:pt x="290425" y="44323"/>
                </a:lnTo>
                <a:close/>
              </a:path>
              <a:path w="292100" h="786130">
                <a:moveTo>
                  <a:pt x="291845" y="30099"/>
                </a:moveTo>
                <a:lnTo>
                  <a:pt x="257175" y="30099"/>
                </a:lnTo>
                <a:lnTo>
                  <a:pt x="256920" y="32512"/>
                </a:lnTo>
                <a:lnTo>
                  <a:pt x="255199" y="44621"/>
                </a:lnTo>
                <a:lnTo>
                  <a:pt x="255269" y="44323"/>
                </a:lnTo>
                <a:lnTo>
                  <a:pt x="290425" y="44323"/>
                </a:lnTo>
                <a:lnTo>
                  <a:pt x="291718" y="34925"/>
                </a:lnTo>
                <a:lnTo>
                  <a:pt x="291845" y="30099"/>
                </a:lnTo>
                <a:close/>
              </a:path>
              <a:path w="292100" h="786130">
                <a:moveTo>
                  <a:pt x="256920" y="31966"/>
                </a:moveTo>
                <a:lnTo>
                  <a:pt x="256846" y="32512"/>
                </a:lnTo>
                <a:lnTo>
                  <a:pt x="256920" y="31966"/>
                </a:lnTo>
                <a:close/>
              </a:path>
              <a:path w="292100" h="786130">
                <a:moveTo>
                  <a:pt x="257175" y="30099"/>
                </a:moveTo>
                <a:lnTo>
                  <a:pt x="256920" y="31966"/>
                </a:lnTo>
                <a:lnTo>
                  <a:pt x="256920" y="32512"/>
                </a:lnTo>
                <a:lnTo>
                  <a:pt x="257175" y="30099"/>
                </a:lnTo>
                <a:close/>
              </a:path>
              <a:path w="292100" h="786130">
                <a:moveTo>
                  <a:pt x="284099" y="0"/>
                </a:moveTo>
                <a:lnTo>
                  <a:pt x="264794" y="0"/>
                </a:lnTo>
                <a:lnTo>
                  <a:pt x="256920" y="7747"/>
                </a:lnTo>
                <a:lnTo>
                  <a:pt x="256920" y="31966"/>
                </a:lnTo>
                <a:lnTo>
                  <a:pt x="257175" y="30099"/>
                </a:lnTo>
                <a:lnTo>
                  <a:pt x="291845" y="30099"/>
                </a:lnTo>
                <a:lnTo>
                  <a:pt x="291845" y="7747"/>
                </a:lnTo>
                <a:lnTo>
                  <a:pt x="28409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8387333" y="447801"/>
            <a:ext cx="88900" cy="556895"/>
          </a:xfrm>
          <a:custGeom>
            <a:avLst/>
            <a:gdLst/>
            <a:ahLst/>
            <a:cxnLst/>
            <a:rect l="l" t="t" r="r" b="b"/>
            <a:pathLst>
              <a:path w="88900" h="556894">
                <a:moveTo>
                  <a:pt x="27177" y="520573"/>
                </a:moveTo>
                <a:lnTo>
                  <a:pt x="7874" y="520573"/>
                </a:lnTo>
                <a:lnTo>
                  <a:pt x="0" y="528320"/>
                </a:lnTo>
                <a:lnTo>
                  <a:pt x="0" y="549021"/>
                </a:lnTo>
                <a:lnTo>
                  <a:pt x="7874" y="556895"/>
                </a:lnTo>
                <a:lnTo>
                  <a:pt x="27177" y="556895"/>
                </a:lnTo>
                <a:lnTo>
                  <a:pt x="34925" y="549021"/>
                </a:lnTo>
                <a:lnTo>
                  <a:pt x="34925" y="531749"/>
                </a:lnTo>
                <a:lnTo>
                  <a:pt x="33400" y="531749"/>
                </a:lnTo>
                <a:lnTo>
                  <a:pt x="34275" y="527670"/>
                </a:lnTo>
                <a:lnTo>
                  <a:pt x="27177" y="520573"/>
                </a:lnTo>
                <a:close/>
              </a:path>
              <a:path w="88900" h="556894">
                <a:moveTo>
                  <a:pt x="34275" y="527670"/>
                </a:moveTo>
                <a:lnTo>
                  <a:pt x="33400" y="531749"/>
                </a:lnTo>
                <a:lnTo>
                  <a:pt x="34925" y="528447"/>
                </a:lnTo>
                <a:lnTo>
                  <a:pt x="34275" y="527670"/>
                </a:lnTo>
                <a:close/>
              </a:path>
              <a:path w="88900" h="556894">
                <a:moveTo>
                  <a:pt x="34925" y="528447"/>
                </a:moveTo>
                <a:lnTo>
                  <a:pt x="33400" y="531749"/>
                </a:lnTo>
                <a:lnTo>
                  <a:pt x="34925" y="531749"/>
                </a:lnTo>
                <a:lnTo>
                  <a:pt x="34925" y="528447"/>
                </a:lnTo>
                <a:close/>
              </a:path>
              <a:path w="88900" h="556894">
                <a:moveTo>
                  <a:pt x="36195" y="524637"/>
                </a:moveTo>
                <a:lnTo>
                  <a:pt x="34925" y="524637"/>
                </a:lnTo>
                <a:lnTo>
                  <a:pt x="34925" y="528447"/>
                </a:lnTo>
                <a:lnTo>
                  <a:pt x="35687" y="526669"/>
                </a:lnTo>
                <a:lnTo>
                  <a:pt x="36195" y="524637"/>
                </a:lnTo>
                <a:close/>
              </a:path>
              <a:path w="88900" h="556894">
                <a:moveTo>
                  <a:pt x="1752" y="516994"/>
                </a:moveTo>
                <a:lnTo>
                  <a:pt x="508" y="519811"/>
                </a:lnTo>
                <a:lnTo>
                  <a:pt x="0" y="522224"/>
                </a:lnTo>
                <a:lnTo>
                  <a:pt x="0" y="528320"/>
                </a:lnTo>
                <a:lnTo>
                  <a:pt x="7874" y="520573"/>
                </a:lnTo>
                <a:lnTo>
                  <a:pt x="35968" y="520573"/>
                </a:lnTo>
                <a:lnTo>
                  <a:pt x="36049" y="520192"/>
                </a:lnTo>
                <a:lnTo>
                  <a:pt x="1524" y="520192"/>
                </a:lnTo>
                <a:lnTo>
                  <a:pt x="1752" y="516994"/>
                </a:lnTo>
                <a:close/>
              </a:path>
              <a:path w="88900" h="556894">
                <a:moveTo>
                  <a:pt x="34925" y="524637"/>
                </a:moveTo>
                <a:lnTo>
                  <a:pt x="34275" y="527670"/>
                </a:lnTo>
                <a:lnTo>
                  <a:pt x="34925" y="528320"/>
                </a:lnTo>
                <a:lnTo>
                  <a:pt x="34925" y="524637"/>
                </a:lnTo>
                <a:close/>
              </a:path>
              <a:path w="88900" h="556894">
                <a:moveTo>
                  <a:pt x="35968" y="520573"/>
                </a:moveTo>
                <a:lnTo>
                  <a:pt x="27177" y="520573"/>
                </a:lnTo>
                <a:lnTo>
                  <a:pt x="34275" y="527670"/>
                </a:lnTo>
                <a:lnTo>
                  <a:pt x="34925" y="524637"/>
                </a:lnTo>
                <a:lnTo>
                  <a:pt x="36195" y="524637"/>
                </a:lnTo>
                <a:lnTo>
                  <a:pt x="36341" y="522477"/>
                </a:lnTo>
                <a:lnTo>
                  <a:pt x="35560" y="522477"/>
                </a:lnTo>
                <a:lnTo>
                  <a:pt x="35968" y="520573"/>
                </a:lnTo>
                <a:close/>
              </a:path>
              <a:path w="88900" h="556894">
                <a:moveTo>
                  <a:pt x="36702" y="517144"/>
                </a:moveTo>
                <a:lnTo>
                  <a:pt x="35560" y="522477"/>
                </a:lnTo>
                <a:lnTo>
                  <a:pt x="36458" y="520192"/>
                </a:lnTo>
                <a:lnTo>
                  <a:pt x="36582" y="518922"/>
                </a:lnTo>
                <a:lnTo>
                  <a:pt x="36702" y="517144"/>
                </a:lnTo>
                <a:close/>
              </a:path>
              <a:path w="88900" h="556894">
                <a:moveTo>
                  <a:pt x="36504" y="520074"/>
                </a:moveTo>
                <a:lnTo>
                  <a:pt x="35560" y="522477"/>
                </a:lnTo>
                <a:lnTo>
                  <a:pt x="36341" y="522477"/>
                </a:lnTo>
                <a:lnTo>
                  <a:pt x="36504" y="520074"/>
                </a:lnTo>
                <a:close/>
              </a:path>
              <a:path w="88900" h="556894">
                <a:moveTo>
                  <a:pt x="2921" y="514350"/>
                </a:moveTo>
                <a:lnTo>
                  <a:pt x="1798" y="516889"/>
                </a:lnTo>
                <a:lnTo>
                  <a:pt x="1741" y="517144"/>
                </a:lnTo>
                <a:lnTo>
                  <a:pt x="1524" y="520192"/>
                </a:lnTo>
                <a:lnTo>
                  <a:pt x="2921" y="514350"/>
                </a:lnTo>
                <a:close/>
              </a:path>
              <a:path w="88900" h="556894">
                <a:moveTo>
                  <a:pt x="38226" y="514350"/>
                </a:moveTo>
                <a:lnTo>
                  <a:pt x="2921" y="514350"/>
                </a:lnTo>
                <a:lnTo>
                  <a:pt x="1524" y="520192"/>
                </a:lnTo>
                <a:lnTo>
                  <a:pt x="36049" y="520192"/>
                </a:lnTo>
                <a:lnTo>
                  <a:pt x="36702" y="517144"/>
                </a:lnTo>
                <a:lnTo>
                  <a:pt x="37623" y="517144"/>
                </a:lnTo>
                <a:lnTo>
                  <a:pt x="37719" y="516889"/>
                </a:lnTo>
                <a:lnTo>
                  <a:pt x="38226" y="514603"/>
                </a:lnTo>
                <a:lnTo>
                  <a:pt x="38226" y="514350"/>
                </a:lnTo>
                <a:close/>
              </a:path>
              <a:path w="88900" h="556894">
                <a:moveTo>
                  <a:pt x="37623" y="517144"/>
                </a:moveTo>
                <a:lnTo>
                  <a:pt x="36702" y="517144"/>
                </a:lnTo>
                <a:lnTo>
                  <a:pt x="36504" y="520074"/>
                </a:lnTo>
                <a:lnTo>
                  <a:pt x="37623" y="517144"/>
                </a:lnTo>
                <a:close/>
              </a:path>
              <a:path w="88900" h="556894">
                <a:moveTo>
                  <a:pt x="3301" y="508931"/>
                </a:moveTo>
                <a:lnTo>
                  <a:pt x="3048" y="509524"/>
                </a:lnTo>
                <a:lnTo>
                  <a:pt x="2413" y="511175"/>
                </a:lnTo>
                <a:lnTo>
                  <a:pt x="2032" y="513080"/>
                </a:lnTo>
                <a:lnTo>
                  <a:pt x="1752" y="516994"/>
                </a:lnTo>
                <a:lnTo>
                  <a:pt x="2921" y="514350"/>
                </a:lnTo>
                <a:lnTo>
                  <a:pt x="38226" y="514350"/>
                </a:lnTo>
                <a:lnTo>
                  <a:pt x="38226" y="512445"/>
                </a:lnTo>
                <a:lnTo>
                  <a:pt x="3301" y="512445"/>
                </a:lnTo>
                <a:lnTo>
                  <a:pt x="3301" y="508931"/>
                </a:lnTo>
                <a:close/>
              </a:path>
              <a:path w="88900" h="556894">
                <a:moveTo>
                  <a:pt x="4572" y="505968"/>
                </a:moveTo>
                <a:lnTo>
                  <a:pt x="3301" y="508931"/>
                </a:lnTo>
                <a:lnTo>
                  <a:pt x="3301" y="512445"/>
                </a:lnTo>
                <a:lnTo>
                  <a:pt x="4572" y="505968"/>
                </a:lnTo>
                <a:close/>
              </a:path>
              <a:path w="88900" h="556894">
                <a:moveTo>
                  <a:pt x="38226" y="505968"/>
                </a:moveTo>
                <a:lnTo>
                  <a:pt x="4572" y="505968"/>
                </a:lnTo>
                <a:lnTo>
                  <a:pt x="3301" y="512445"/>
                </a:lnTo>
                <a:lnTo>
                  <a:pt x="38226" y="512445"/>
                </a:lnTo>
                <a:lnTo>
                  <a:pt x="38226" y="505968"/>
                </a:lnTo>
                <a:close/>
              </a:path>
              <a:path w="88900" h="556894">
                <a:moveTo>
                  <a:pt x="5142" y="417579"/>
                </a:moveTo>
                <a:lnTo>
                  <a:pt x="3683" y="423418"/>
                </a:lnTo>
                <a:lnTo>
                  <a:pt x="3301" y="427482"/>
                </a:lnTo>
                <a:lnTo>
                  <a:pt x="3301" y="508931"/>
                </a:lnTo>
                <a:lnTo>
                  <a:pt x="4572" y="505968"/>
                </a:lnTo>
                <a:lnTo>
                  <a:pt x="38226" y="505968"/>
                </a:lnTo>
                <a:lnTo>
                  <a:pt x="38226" y="431546"/>
                </a:lnTo>
                <a:lnTo>
                  <a:pt x="37719" y="431546"/>
                </a:lnTo>
                <a:lnTo>
                  <a:pt x="38226" y="427482"/>
                </a:lnTo>
                <a:lnTo>
                  <a:pt x="38667" y="427482"/>
                </a:lnTo>
                <a:lnTo>
                  <a:pt x="39497" y="423925"/>
                </a:lnTo>
                <a:lnTo>
                  <a:pt x="40005" y="420497"/>
                </a:lnTo>
                <a:lnTo>
                  <a:pt x="40053" y="419226"/>
                </a:lnTo>
                <a:lnTo>
                  <a:pt x="5080" y="419226"/>
                </a:lnTo>
                <a:lnTo>
                  <a:pt x="5142" y="417579"/>
                </a:lnTo>
                <a:close/>
              </a:path>
              <a:path w="88900" h="556894">
                <a:moveTo>
                  <a:pt x="38226" y="427482"/>
                </a:moveTo>
                <a:lnTo>
                  <a:pt x="37719" y="431546"/>
                </a:lnTo>
                <a:lnTo>
                  <a:pt x="38226" y="429368"/>
                </a:lnTo>
                <a:lnTo>
                  <a:pt x="38226" y="427482"/>
                </a:lnTo>
                <a:close/>
              </a:path>
              <a:path w="88900" h="556894">
                <a:moveTo>
                  <a:pt x="38226" y="429368"/>
                </a:moveTo>
                <a:lnTo>
                  <a:pt x="37719" y="431546"/>
                </a:lnTo>
                <a:lnTo>
                  <a:pt x="38226" y="431546"/>
                </a:lnTo>
                <a:lnTo>
                  <a:pt x="38226" y="429368"/>
                </a:lnTo>
                <a:close/>
              </a:path>
              <a:path w="88900" h="556894">
                <a:moveTo>
                  <a:pt x="38667" y="427482"/>
                </a:moveTo>
                <a:lnTo>
                  <a:pt x="38226" y="427482"/>
                </a:lnTo>
                <a:lnTo>
                  <a:pt x="38226" y="429368"/>
                </a:lnTo>
                <a:lnTo>
                  <a:pt x="38667" y="427482"/>
                </a:lnTo>
                <a:close/>
              </a:path>
              <a:path w="88900" h="556894">
                <a:moveTo>
                  <a:pt x="5588" y="415798"/>
                </a:moveTo>
                <a:lnTo>
                  <a:pt x="5142" y="417579"/>
                </a:lnTo>
                <a:lnTo>
                  <a:pt x="5080" y="419226"/>
                </a:lnTo>
                <a:lnTo>
                  <a:pt x="5588" y="415798"/>
                </a:lnTo>
                <a:close/>
              </a:path>
              <a:path w="88900" h="556894">
                <a:moveTo>
                  <a:pt x="40183" y="415798"/>
                </a:moveTo>
                <a:lnTo>
                  <a:pt x="5588" y="415798"/>
                </a:lnTo>
                <a:lnTo>
                  <a:pt x="5080" y="419226"/>
                </a:lnTo>
                <a:lnTo>
                  <a:pt x="40053" y="419226"/>
                </a:lnTo>
                <a:lnTo>
                  <a:pt x="40183" y="415798"/>
                </a:lnTo>
                <a:close/>
              </a:path>
              <a:path w="88900" h="556894">
                <a:moveTo>
                  <a:pt x="42891" y="397763"/>
                </a:moveTo>
                <a:lnTo>
                  <a:pt x="7620" y="397763"/>
                </a:lnTo>
                <a:lnTo>
                  <a:pt x="7366" y="399034"/>
                </a:lnTo>
                <a:lnTo>
                  <a:pt x="5842" y="406146"/>
                </a:lnTo>
                <a:lnTo>
                  <a:pt x="5461" y="409194"/>
                </a:lnTo>
                <a:lnTo>
                  <a:pt x="5142" y="417579"/>
                </a:lnTo>
                <a:lnTo>
                  <a:pt x="5588" y="415798"/>
                </a:lnTo>
                <a:lnTo>
                  <a:pt x="40183" y="415798"/>
                </a:lnTo>
                <a:lnTo>
                  <a:pt x="40270" y="413512"/>
                </a:lnTo>
                <a:lnTo>
                  <a:pt x="40005" y="413512"/>
                </a:lnTo>
                <a:lnTo>
                  <a:pt x="40386" y="410463"/>
                </a:lnTo>
                <a:lnTo>
                  <a:pt x="40661" y="410463"/>
                </a:lnTo>
                <a:lnTo>
                  <a:pt x="41783" y="405257"/>
                </a:lnTo>
                <a:lnTo>
                  <a:pt x="41910" y="404113"/>
                </a:lnTo>
                <a:lnTo>
                  <a:pt x="42891" y="397763"/>
                </a:lnTo>
                <a:close/>
              </a:path>
              <a:path w="88900" h="556894">
                <a:moveTo>
                  <a:pt x="40386" y="410463"/>
                </a:moveTo>
                <a:lnTo>
                  <a:pt x="40005" y="413512"/>
                </a:lnTo>
                <a:lnTo>
                  <a:pt x="40327" y="412016"/>
                </a:lnTo>
                <a:lnTo>
                  <a:pt x="40386" y="410463"/>
                </a:lnTo>
                <a:close/>
              </a:path>
              <a:path w="88900" h="556894">
                <a:moveTo>
                  <a:pt x="40327" y="412016"/>
                </a:moveTo>
                <a:lnTo>
                  <a:pt x="40005" y="413512"/>
                </a:lnTo>
                <a:lnTo>
                  <a:pt x="40270" y="413512"/>
                </a:lnTo>
                <a:lnTo>
                  <a:pt x="40327" y="412016"/>
                </a:lnTo>
                <a:close/>
              </a:path>
              <a:path w="88900" h="556894">
                <a:moveTo>
                  <a:pt x="40661" y="410463"/>
                </a:moveTo>
                <a:lnTo>
                  <a:pt x="40386" y="410463"/>
                </a:lnTo>
                <a:lnTo>
                  <a:pt x="40327" y="412016"/>
                </a:lnTo>
                <a:lnTo>
                  <a:pt x="40661" y="410463"/>
                </a:lnTo>
                <a:close/>
              </a:path>
              <a:path w="88900" h="556894">
                <a:moveTo>
                  <a:pt x="7407" y="398766"/>
                </a:moveTo>
                <a:lnTo>
                  <a:pt x="7350" y="399034"/>
                </a:lnTo>
                <a:lnTo>
                  <a:pt x="7407" y="398766"/>
                </a:lnTo>
                <a:close/>
              </a:path>
              <a:path w="88900" h="556894">
                <a:moveTo>
                  <a:pt x="44158" y="386714"/>
                </a:moveTo>
                <a:lnTo>
                  <a:pt x="9271" y="386714"/>
                </a:lnTo>
                <a:lnTo>
                  <a:pt x="7407" y="398766"/>
                </a:lnTo>
                <a:lnTo>
                  <a:pt x="7620" y="397763"/>
                </a:lnTo>
                <a:lnTo>
                  <a:pt x="42891" y="397763"/>
                </a:lnTo>
                <a:lnTo>
                  <a:pt x="43815" y="391795"/>
                </a:lnTo>
                <a:lnTo>
                  <a:pt x="43942" y="390398"/>
                </a:lnTo>
                <a:lnTo>
                  <a:pt x="44158" y="386714"/>
                </a:lnTo>
                <a:close/>
              </a:path>
              <a:path w="88900" h="556894">
                <a:moveTo>
                  <a:pt x="13783" y="362711"/>
                </a:moveTo>
                <a:lnTo>
                  <a:pt x="10541" y="373380"/>
                </a:lnTo>
                <a:lnTo>
                  <a:pt x="9779" y="377317"/>
                </a:lnTo>
                <a:lnTo>
                  <a:pt x="9017" y="388112"/>
                </a:lnTo>
                <a:lnTo>
                  <a:pt x="9271" y="386714"/>
                </a:lnTo>
                <a:lnTo>
                  <a:pt x="44158" y="386714"/>
                </a:lnTo>
                <a:lnTo>
                  <a:pt x="44345" y="383539"/>
                </a:lnTo>
                <a:lnTo>
                  <a:pt x="43942" y="383539"/>
                </a:lnTo>
                <a:lnTo>
                  <a:pt x="44576" y="379602"/>
                </a:lnTo>
                <a:lnTo>
                  <a:pt x="45138" y="379602"/>
                </a:lnTo>
                <a:lnTo>
                  <a:pt x="47879" y="370586"/>
                </a:lnTo>
                <a:lnTo>
                  <a:pt x="48641" y="366013"/>
                </a:lnTo>
                <a:lnTo>
                  <a:pt x="48670" y="364998"/>
                </a:lnTo>
                <a:lnTo>
                  <a:pt x="13716" y="364998"/>
                </a:lnTo>
                <a:lnTo>
                  <a:pt x="13783" y="362711"/>
                </a:lnTo>
                <a:close/>
              </a:path>
              <a:path w="88900" h="556894">
                <a:moveTo>
                  <a:pt x="44576" y="379602"/>
                </a:moveTo>
                <a:lnTo>
                  <a:pt x="43942" y="383539"/>
                </a:lnTo>
                <a:lnTo>
                  <a:pt x="44442" y="381894"/>
                </a:lnTo>
                <a:lnTo>
                  <a:pt x="44576" y="379602"/>
                </a:lnTo>
                <a:close/>
              </a:path>
              <a:path w="88900" h="556894">
                <a:moveTo>
                  <a:pt x="44442" y="381894"/>
                </a:moveTo>
                <a:lnTo>
                  <a:pt x="43942" y="383539"/>
                </a:lnTo>
                <a:lnTo>
                  <a:pt x="44345" y="383539"/>
                </a:lnTo>
                <a:lnTo>
                  <a:pt x="44442" y="381894"/>
                </a:lnTo>
                <a:close/>
              </a:path>
              <a:path w="88900" h="556894">
                <a:moveTo>
                  <a:pt x="45138" y="379602"/>
                </a:moveTo>
                <a:lnTo>
                  <a:pt x="44576" y="379602"/>
                </a:lnTo>
                <a:lnTo>
                  <a:pt x="44442" y="381894"/>
                </a:lnTo>
                <a:lnTo>
                  <a:pt x="45138" y="379602"/>
                </a:lnTo>
                <a:close/>
              </a:path>
              <a:path w="88900" h="556894">
                <a:moveTo>
                  <a:pt x="14477" y="360425"/>
                </a:moveTo>
                <a:lnTo>
                  <a:pt x="13783" y="362711"/>
                </a:lnTo>
                <a:lnTo>
                  <a:pt x="13716" y="364998"/>
                </a:lnTo>
                <a:lnTo>
                  <a:pt x="14477" y="360425"/>
                </a:lnTo>
                <a:close/>
              </a:path>
              <a:path w="88900" h="556894">
                <a:moveTo>
                  <a:pt x="48805" y="360425"/>
                </a:moveTo>
                <a:lnTo>
                  <a:pt x="14477" y="360425"/>
                </a:lnTo>
                <a:lnTo>
                  <a:pt x="13716" y="364998"/>
                </a:lnTo>
                <a:lnTo>
                  <a:pt x="48670" y="364998"/>
                </a:lnTo>
                <a:lnTo>
                  <a:pt x="48805" y="360425"/>
                </a:lnTo>
                <a:close/>
              </a:path>
              <a:path w="88900" h="556894">
                <a:moveTo>
                  <a:pt x="18513" y="335447"/>
                </a:moveTo>
                <a:lnTo>
                  <a:pt x="14859" y="347472"/>
                </a:lnTo>
                <a:lnTo>
                  <a:pt x="14097" y="352044"/>
                </a:lnTo>
                <a:lnTo>
                  <a:pt x="13783" y="362711"/>
                </a:lnTo>
                <a:lnTo>
                  <a:pt x="14477" y="360425"/>
                </a:lnTo>
                <a:lnTo>
                  <a:pt x="48805" y="360425"/>
                </a:lnTo>
                <a:lnTo>
                  <a:pt x="48887" y="357632"/>
                </a:lnTo>
                <a:lnTo>
                  <a:pt x="48260" y="357632"/>
                </a:lnTo>
                <a:lnTo>
                  <a:pt x="49022" y="353060"/>
                </a:lnTo>
                <a:lnTo>
                  <a:pt x="49649" y="353060"/>
                </a:lnTo>
                <a:lnTo>
                  <a:pt x="52197" y="344677"/>
                </a:lnTo>
                <a:lnTo>
                  <a:pt x="52705" y="342392"/>
                </a:lnTo>
                <a:lnTo>
                  <a:pt x="53578" y="336931"/>
                </a:lnTo>
                <a:lnTo>
                  <a:pt x="18288" y="336931"/>
                </a:lnTo>
                <a:lnTo>
                  <a:pt x="18513" y="335447"/>
                </a:lnTo>
                <a:close/>
              </a:path>
              <a:path w="88900" h="556894">
                <a:moveTo>
                  <a:pt x="49022" y="353060"/>
                </a:moveTo>
                <a:lnTo>
                  <a:pt x="48260" y="357632"/>
                </a:lnTo>
                <a:lnTo>
                  <a:pt x="48954" y="355346"/>
                </a:lnTo>
                <a:lnTo>
                  <a:pt x="49022" y="353060"/>
                </a:lnTo>
                <a:close/>
              </a:path>
              <a:path w="88900" h="556894">
                <a:moveTo>
                  <a:pt x="48954" y="355346"/>
                </a:moveTo>
                <a:lnTo>
                  <a:pt x="48260" y="357632"/>
                </a:lnTo>
                <a:lnTo>
                  <a:pt x="48887" y="357632"/>
                </a:lnTo>
                <a:lnTo>
                  <a:pt x="48954" y="355346"/>
                </a:lnTo>
                <a:close/>
              </a:path>
              <a:path w="88900" h="556894">
                <a:moveTo>
                  <a:pt x="49649" y="353060"/>
                </a:moveTo>
                <a:lnTo>
                  <a:pt x="49022" y="353060"/>
                </a:lnTo>
                <a:lnTo>
                  <a:pt x="48954" y="355346"/>
                </a:lnTo>
                <a:lnTo>
                  <a:pt x="49649" y="353060"/>
                </a:lnTo>
                <a:close/>
              </a:path>
              <a:path w="88900" h="556894">
                <a:moveTo>
                  <a:pt x="18796" y="334518"/>
                </a:moveTo>
                <a:lnTo>
                  <a:pt x="18513" y="335447"/>
                </a:lnTo>
                <a:lnTo>
                  <a:pt x="18288" y="336931"/>
                </a:lnTo>
                <a:lnTo>
                  <a:pt x="18796" y="334518"/>
                </a:lnTo>
                <a:close/>
              </a:path>
              <a:path w="88900" h="556894">
                <a:moveTo>
                  <a:pt x="53964" y="334518"/>
                </a:moveTo>
                <a:lnTo>
                  <a:pt x="18796" y="334518"/>
                </a:lnTo>
                <a:lnTo>
                  <a:pt x="18288" y="336931"/>
                </a:lnTo>
                <a:lnTo>
                  <a:pt x="53578" y="336931"/>
                </a:lnTo>
                <a:lnTo>
                  <a:pt x="53964" y="334518"/>
                </a:lnTo>
                <a:close/>
              </a:path>
              <a:path w="88900" h="556894">
                <a:moveTo>
                  <a:pt x="39771" y="237994"/>
                </a:moveTo>
                <a:lnTo>
                  <a:pt x="35179" y="254253"/>
                </a:lnTo>
                <a:lnTo>
                  <a:pt x="30480" y="273431"/>
                </a:lnTo>
                <a:lnTo>
                  <a:pt x="30225" y="274574"/>
                </a:lnTo>
                <a:lnTo>
                  <a:pt x="27686" y="288163"/>
                </a:lnTo>
                <a:lnTo>
                  <a:pt x="23495" y="306197"/>
                </a:lnTo>
                <a:lnTo>
                  <a:pt x="23368" y="306959"/>
                </a:lnTo>
                <a:lnTo>
                  <a:pt x="20827" y="320548"/>
                </a:lnTo>
                <a:lnTo>
                  <a:pt x="20700" y="321056"/>
                </a:lnTo>
                <a:lnTo>
                  <a:pt x="18513" y="335447"/>
                </a:lnTo>
                <a:lnTo>
                  <a:pt x="18796" y="334518"/>
                </a:lnTo>
                <a:lnTo>
                  <a:pt x="53964" y="334518"/>
                </a:lnTo>
                <a:lnTo>
                  <a:pt x="55245" y="326517"/>
                </a:lnTo>
                <a:lnTo>
                  <a:pt x="57658" y="313309"/>
                </a:lnTo>
                <a:lnTo>
                  <a:pt x="61849" y="295275"/>
                </a:lnTo>
                <a:lnTo>
                  <a:pt x="61975" y="294513"/>
                </a:lnTo>
                <a:lnTo>
                  <a:pt x="64304" y="281939"/>
                </a:lnTo>
                <a:lnTo>
                  <a:pt x="64516" y="280797"/>
                </a:lnTo>
                <a:lnTo>
                  <a:pt x="68961" y="263271"/>
                </a:lnTo>
                <a:lnTo>
                  <a:pt x="73533" y="247142"/>
                </a:lnTo>
                <a:lnTo>
                  <a:pt x="74041" y="244983"/>
                </a:lnTo>
                <a:lnTo>
                  <a:pt x="74771" y="239902"/>
                </a:lnTo>
                <a:lnTo>
                  <a:pt x="39497" y="239902"/>
                </a:lnTo>
                <a:lnTo>
                  <a:pt x="39771" y="237994"/>
                </a:lnTo>
                <a:close/>
              </a:path>
              <a:path w="88900" h="556894">
                <a:moveTo>
                  <a:pt x="55312" y="326517"/>
                </a:moveTo>
                <a:lnTo>
                  <a:pt x="55245" y="326898"/>
                </a:lnTo>
                <a:lnTo>
                  <a:pt x="55312" y="326517"/>
                </a:lnTo>
                <a:close/>
              </a:path>
              <a:path w="88900" h="556894">
                <a:moveTo>
                  <a:pt x="57706" y="313309"/>
                </a:moveTo>
                <a:lnTo>
                  <a:pt x="57531" y="314071"/>
                </a:lnTo>
                <a:lnTo>
                  <a:pt x="57706" y="313309"/>
                </a:lnTo>
                <a:close/>
              </a:path>
              <a:path w="88900" h="556894">
                <a:moveTo>
                  <a:pt x="27813" y="287400"/>
                </a:moveTo>
                <a:lnTo>
                  <a:pt x="27637" y="288163"/>
                </a:lnTo>
                <a:lnTo>
                  <a:pt x="27813" y="287400"/>
                </a:lnTo>
                <a:close/>
              </a:path>
              <a:path w="88900" h="556894">
                <a:moveTo>
                  <a:pt x="64516" y="280797"/>
                </a:moveTo>
                <a:lnTo>
                  <a:pt x="64262" y="281939"/>
                </a:lnTo>
                <a:lnTo>
                  <a:pt x="64422" y="281303"/>
                </a:lnTo>
                <a:lnTo>
                  <a:pt x="64516" y="280797"/>
                </a:lnTo>
                <a:close/>
              </a:path>
              <a:path w="88900" h="556894">
                <a:moveTo>
                  <a:pt x="64422" y="281303"/>
                </a:moveTo>
                <a:lnTo>
                  <a:pt x="64262" y="281939"/>
                </a:lnTo>
                <a:lnTo>
                  <a:pt x="64422" y="281303"/>
                </a:lnTo>
                <a:close/>
              </a:path>
              <a:path w="88900" h="556894">
                <a:moveTo>
                  <a:pt x="64549" y="280797"/>
                </a:moveTo>
                <a:lnTo>
                  <a:pt x="64422" y="281303"/>
                </a:lnTo>
                <a:lnTo>
                  <a:pt x="64549" y="280797"/>
                </a:lnTo>
                <a:close/>
              </a:path>
              <a:path w="88900" h="556894">
                <a:moveTo>
                  <a:pt x="68977" y="263271"/>
                </a:moveTo>
                <a:lnTo>
                  <a:pt x="68834" y="263778"/>
                </a:lnTo>
                <a:lnTo>
                  <a:pt x="68977" y="263271"/>
                </a:lnTo>
                <a:close/>
              </a:path>
              <a:path w="88900" h="556894">
                <a:moveTo>
                  <a:pt x="39877" y="237617"/>
                </a:moveTo>
                <a:lnTo>
                  <a:pt x="39771" y="237994"/>
                </a:lnTo>
                <a:lnTo>
                  <a:pt x="39497" y="239902"/>
                </a:lnTo>
                <a:lnTo>
                  <a:pt x="39877" y="237617"/>
                </a:lnTo>
                <a:close/>
              </a:path>
              <a:path w="88900" h="556894">
                <a:moveTo>
                  <a:pt x="75100" y="237617"/>
                </a:moveTo>
                <a:lnTo>
                  <a:pt x="39877" y="237617"/>
                </a:lnTo>
                <a:lnTo>
                  <a:pt x="39497" y="239902"/>
                </a:lnTo>
                <a:lnTo>
                  <a:pt x="74771" y="239902"/>
                </a:lnTo>
                <a:lnTo>
                  <a:pt x="75100" y="237617"/>
                </a:lnTo>
                <a:close/>
              </a:path>
              <a:path w="88900" h="556894">
                <a:moveTo>
                  <a:pt x="82087" y="199771"/>
                </a:moveTo>
                <a:lnTo>
                  <a:pt x="46863" y="199771"/>
                </a:lnTo>
                <a:lnTo>
                  <a:pt x="46609" y="201295"/>
                </a:lnTo>
                <a:lnTo>
                  <a:pt x="42545" y="219201"/>
                </a:lnTo>
                <a:lnTo>
                  <a:pt x="42291" y="220472"/>
                </a:lnTo>
                <a:lnTo>
                  <a:pt x="39771" y="237994"/>
                </a:lnTo>
                <a:lnTo>
                  <a:pt x="39877" y="237617"/>
                </a:lnTo>
                <a:lnTo>
                  <a:pt x="75100" y="237617"/>
                </a:lnTo>
                <a:lnTo>
                  <a:pt x="76835" y="225551"/>
                </a:lnTo>
                <a:lnTo>
                  <a:pt x="76988" y="225551"/>
                </a:lnTo>
                <a:lnTo>
                  <a:pt x="81025" y="207263"/>
                </a:lnTo>
                <a:lnTo>
                  <a:pt x="81280" y="205867"/>
                </a:lnTo>
                <a:lnTo>
                  <a:pt x="82087" y="199771"/>
                </a:lnTo>
                <a:close/>
              </a:path>
              <a:path w="88900" h="556894">
                <a:moveTo>
                  <a:pt x="76988" y="225551"/>
                </a:moveTo>
                <a:lnTo>
                  <a:pt x="76835" y="225551"/>
                </a:lnTo>
                <a:lnTo>
                  <a:pt x="76708" y="226822"/>
                </a:lnTo>
                <a:lnTo>
                  <a:pt x="76988" y="225551"/>
                </a:lnTo>
                <a:close/>
              </a:path>
              <a:path w="88900" h="556894">
                <a:moveTo>
                  <a:pt x="46733" y="200351"/>
                </a:moveTo>
                <a:lnTo>
                  <a:pt x="46524" y="201295"/>
                </a:lnTo>
                <a:lnTo>
                  <a:pt x="46733" y="200351"/>
                </a:lnTo>
                <a:close/>
              </a:path>
              <a:path w="88900" h="556894">
                <a:moveTo>
                  <a:pt x="46863" y="199771"/>
                </a:moveTo>
                <a:lnTo>
                  <a:pt x="46733" y="200351"/>
                </a:lnTo>
                <a:lnTo>
                  <a:pt x="46609" y="201295"/>
                </a:lnTo>
                <a:lnTo>
                  <a:pt x="46863" y="199771"/>
                </a:lnTo>
                <a:close/>
              </a:path>
              <a:path w="88900" h="556894">
                <a:moveTo>
                  <a:pt x="84242" y="182118"/>
                </a:moveTo>
                <a:lnTo>
                  <a:pt x="49149" y="182118"/>
                </a:lnTo>
                <a:lnTo>
                  <a:pt x="46733" y="200351"/>
                </a:lnTo>
                <a:lnTo>
                  <a:pt x="46863" y="199771"/>
                </a:lnTo>
                <a:lnTo>
                  <a:pt x="82087" y="199771"/>
                </a:lnTo>
                <a:lnTo>
                  <a:pt x="83820" y="186689"/>
                </a:lnTo>
                <a:lnTo>
                  <a:pt x="83820" y="186182"/>
                </a:lnTo>
                <a:lnTo>
                  <a:pt x="84242" y="182118"/>
                </a:lnTo>
                <a:close/>
              </a:path>
              <a:path w="88900" h="556894">
                <a:moveTo>
                  <a:pt x="88900" y="133096"/>
                </a:moveTo>
                <a:lnTo>
                  <a:pt x="54101" y="133096"/>
                </a:lnTo>
                <a:lnTo>
                  <a:pt x="53975" y="134747"/>
                </a:lnTo>
                <a:lnTo>
                  <a:pt x="51943" y="154686"/>
                </a:lnTo>
                <a:lnTo>
                  <a:pt x="49022" y="182625"/>
                </a:lnTo>
                <a:lnTo>
                  <a:pt x="49149" y="182118"/>
                </a:lnTo>
                <a:lnTo>
                  <a:pt x="84242" y="182118"/>
                </a:lnTo>
                <a:lnTo>
                  <a:pt x="87096" y="154559"/>
                </a:lnTo>
                <a:lnTo>
                  <a:pt x="88900" y="136525"/>
                </a:lnTo>
                <a:lnTo>
                  <a:pt x="88900" y="133096"/>
                </a:lnTo>
                <a:close/>
              </a:path>
              <a:path w="88900" h="556894">
                <a:moveTo>
                  <a:pt x="51943" y="154559"/>
                </a:moveTo>
                <a:close/>
              </a:path>
              <a:path w="88900" h="556894">
                <a:moveTo>
                  <a:pt x="53975" y="134365"/>
                </a:moveTo>
                <a:lnTo>
                  <a:pt x="53936" y="134747"/>
                </a:lnTo>
                <a:lnTo>
                  <a:pt x="53975" y="134365"/>
                </a:lnTo>
                <a:close/>
              </a:path>
              <a:path w="88900" h="556894">
                <a:moveTo>
                  <a:pt x="81152" y="0"/>
                </a:moveTo>
                <a:lnTo>
                  <a:pt x="61849" y="0"/>
                </a:lnTo>
                <a:lnTo>
                  <a:pt x="53975" y="7747"/>
                </a:lnTo>
                <a:lnTo>
                  <a:pt x="53975" y="134365"/>
                </a:lnTo>
                <a:lnTo>
                  <a:pt x="54101" y="133096"/>
                </a:lnTo>
                <a:lnTo>
                  <a:pt x="88900" y="133096"/>
                </a:lnTo>
                <a:lnTo>
                  <a:pt x="88900" y="7747"/>
                </a:lnTo>
                <a:lnTo>
                  <a:pt x="8115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4356861" y="1646173"/>
            <a:ext cx="812165" cy="34925"/>
          </a:xfrm>
          <a:custGeom>
            <a:avLst/>
            <a:gdLst/>
            <a:ahLst/>
            <a:cxnLst/>
            <a:rect l="l" t="t" r="r" b="b"/>
            <a:pathLst>
              <a:path w="812164" h="34925">
                <a:moveTo>
                  <a:pt x="804290" y="0"/>
                </a:moveTo>
                <a:lnTo>
                  <a:pt x="7747" y="0"/>
                </a:lnTo>
                <a:lnTo>
                  <a:pt x="0" y="7747"/>
                </a:lnTo>
                <a:lnTo>
                  <a:pt x="0" y="27050"/>
                </a:lnTo>
                <a:lnTo>
                  <a:pt x="7747" y="34925"/>
                </a:lnTo>
                <a:lnTo>
                  <a:pt x="17399" y="34925"/>
                </a:lnTo>
                <a:lnTo>
                  <a:pt x="804290" y="34925"/>
                </a:lnTo>
                <a:lnTo>
                  <a:pt x="812164" y="27050"/>
                </a:lnTo>
                <a:lnTo>
                  <a:pt x="812164" y="7747"/>
                </a:lnTo>
                <a:lnTo>
                  <a:pt x="80429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6157595" y="1617217"/>
            <a:ext cx="414020" cy="43815"/>
          </a:xfrm>
          <a:custGeom>
            <a:avLst/>
            <a:gdLst/>
            <a:ahLst/>
            <a:cxnLst/>
            <a:rect l="l" t="t" r="r" b="b"/>
            <a:pathLst>
              <a:path w="414020" h="43814">
                <a:moveTo>
                  <a:pt x="281760" y="8636"/>
                </a:moveTo>
                <a:lnTo>
                  <a:pt x="7874" y="8636"/>
                </a:lnTo>
                <a:lnTo>
                  <a:pt x="0" y="16383"/>
                </a:lnTo>
                <a:lnTo>
                  <a:pt x="0" y="35687"/>
                </a:lnTo>
                <a:lnTo>
                  <a:pt x="7874" y="43561"/>
                </a:lnTo>
                <a:lnTo>
                  <a:pt x="284225" y="43561"/>
                </a:lnTo>
                <a:lnTo>
                  <a:pt x="288925" y="42926"/>
                </a:lnTo>
                <a:lnTo>
                  <a:pt x="299645" y="39878"/>
                </a:lnTo>
                <a:lnTo>
                  <a:pt x="298576" y="39878"/>
                </a:lnTo>
                <a:lnTo>
                  <a:pt x="301878" y="39243"/>
                </a:lnTo>
                <a:lnTo>
                  <a:pt x="305773" y="39243"/>
                </a:lnTo>
                <a:lnTo>
                  <a:pt x="311530" y="38735"/>
                </a:lnTo>
                <a:lnTo>
                  <a:pt x="316356" y="37719"/>
                </a:lnTo>
                <a:lnTo>
                  <a:pt x="323747" y="34925"/>
                </a:lnTo>
                <a:lnTo>
                  <a:pt x="320547" y="34925"/>
                </a:lnTo>
                <a:lnTo>
                  <a:pt x="326770" y="33782"/>
                </a:lnTo>
                <a:lnTo>
                  <a:pt x="406907" y="33782"/>
                </a:lnTo>
                <a:lnTo>
                  <a:pt x="413638" y="27051"/>
                </a:lnTo>
                <a:lnTo>
                  <a:pt x="413638" y="9271"/>
                </a:lnTo>
                <a:lnTo>
                  <a:pt x="279526" y="9271"/>
                </a:lnTo>
                <a:lnTo>
                  <a:pt x="281760" y="8636"/>
                </a:lnTo>
                <a:close/>
              </a:path>
              <a:path w="414020" h="43814">
                <a:moveTo>
                  <a:pt x="301878" y="39243"/>
                </a:moveTo>
                <a:lnTo>
                  <a:pt x="298576" y="39878"/>
                </a:lnTo>
                <a:lnTo>
                  <a:pt x="300126" y="39741"/>
                </a:lnTo>
                <a:lnTo>
                  <a:pt x="301878" y="39243"/>
                </a:lnTo>
                <a:close/>
              </a:path>
              <a:path w="414020" h="43814">
                <a:moveTo>
                  <a:pt x="300126" y="39741"/>
                </a:moveTo>
                <a:lnTo>
                  <a:pt x="298576" y="39878"/>
                </a:lnTo>
                <a:lnTo>
                  <a:pt x="299645" y="39878"/>
                </a:lnTo>
                <a:lnTo>
                  <a:pt x="300126" y="39741"/>
                </a:lnTo>
                <a:close/>
              </a:path>
              <a:path w="414020" h="43814">
                <a:moveTo>
                  <a:pt x="305773" y="39243"/>
                </a:moveTo>
                <a:lnTo>
                  <a:pt x="301878" y="39243"/>
                </a:lnTo>
                <a:lnTo>
                  <a:pt x="300126" y="39741"/>
                </a:lnTo>
                <a:lnTo>
                  <a:pt x="305773" y="39243"/>
                </a:lnTo>
                <a:close/>
              </a:path>
              <a:path w="414020" h="43814">
                <a:moveTo>
                  <a:pt x="326770" y="33782"/>
                </a:moveTo>
                <a:lnTo>
                  <a:pt x="320547" y="34925"/>
                </a:lnTo>
                <a:lnTo>
                  <a:pt x="323747" y="34925"/>
                </a:lnTo>
                <a:lnTo>
                  <a:pt x="326770" y="33782"/>
                </a:lnTo>
                <a:close/>
              </a:path>
              <a:path w="414020" h="43814">
                <a:moveTo>
                  <a:pt x="406907" y="33782"/>
                </a:moveTo>
                <a:lnTo>
                  <a:pt x="326770" y="33782"/>
                </a:lnTo>
                <a:lnTo>
                  <a:pt x="323747" y="34925"/>
                </a:lnTo>
                <a:lnTo>
                  <a:pt x="405764" y="34925"/>
                </a:lnTo>
                <a:lnTo>
                  <a:pt x="406907" y="33782"/>
                </a:lnTo>
                <a:close/>
              </a:path>
              <a:path w="414020" h="43814">
                <a:moveTo>
                  <a:pt x="409766" y="3937"/>
                </a:moveTo>
                <a:lnTo>
                  <a:pt x="308737" y="3937"/>
                </a:lnTo>
                <a:lnTo>
                  <a:pt x="303910" y="5080"/>
                </a:lnTo>
                <a:lnTo>
                  <a:pt x="295782" y="5080"/>
                </a:lnTo>
                <a:lnTo>
                  <a:pt x="292480" y="5587"/>
                </a:lnTo>
                <a:lnTo>
                  <a:pt x="279526" y="9271"/>
                </a:lnTo>
                <a:lnTo>
                  <a:pt x="284225" y="8636"/>
                </a:lnTo>
                <a:lnTo>
                  <a:pt x="413638" y="8636"/>
                </a:lnTo>
                <a:lnTo>
                  <a:pt x="413638" y="7747"/>
                </a:lnTo>
                <a:lnTo>
                  <a:pt x="410928" y="5080"/>
                </a:lnTo>
                <a:lnTo>
                  <a:pt x="303910" y="5080"/>
                </a:lnTo>
                <a:lnTo>
                  <a:pt x="306389" y="4144"/>
                </a:lnTo>
                <a:lnTo>
                  <a:pt x="409977" y="4144"/>
                </a:lnTo>
                <a:lnTo>
                  <a:pt x="409766" y="3937"/>
                </a:lnTo>
                <a:close/>
              </a:path>
              <a:path w="414020" h="43814">
                <a:moveTo>
                  <a:pt x="413638" y="8636"/>
                </a:moveTo>
                <a:lnTo>
                  <a:pt x="284225" y="8636"/>
                </a:lnTo>
                <a:lnTo>
                  <a:pt x="279526" y="9271"/>
                </a:lnTo>
                <a:lnTo>
                  <a:pt x="413638" y="9271"/>
                </a:lnTo>
                <a:lnTo>
                  <a:pt x="413638" y="8636"/>
                </a:lnTo>
                <a:close/>
              </a:path>
              <a:path w="414020" h="43814">
                <a:moveTo>
                  <a:pt x="308737" y="3937"/>
                </a:moveTo>
                <a:lnTo>
                  <a:pt x="306389" y="4144"/>
                </a:lnTo>
                <a:lnTo>
                  <a:pt x="303910" y="5080"/>
                </a:lnTo>
                <a:lnTo>
                  <a:pt x="308737" y="3937"/>
                </a:lnTo>
                <a:close/>
              </a:path>
              <a:path w="414020" h="43814">
                <a:moveTo>
                  <a:pt x="405764" y="0"/>
                </a:moveTo>
                <a:lnTo>
                  <a:pt x="318515" y="0"/>
                </a:lnTo>
                <a:lnTo>
                  <a:pt x="316356" y="381"/>
                </a:lnTo>
                <a:lnTo>
                  <a:pt x="306389" y="4144"/>
                </a:lnTo>
                <a:lnTo>
                  <a:pt x="308737" y="3937"/>
                </a:lnTo>
                <a:lnTo>
                  <a:pt x="409766" y="3937"/>
                </a:lnTo>
                <a:lnTo>
                  <a:pt x="4057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6" name="object 56" descr=""/>
          <p:cNvGrpSpPr/>
          <p:nvPr/>
        </p:nvGrpSpPr>
        <p:grpSpPr>
          <a:xfrm>
            <a:off x="3468751" y="1811337"/>
            <a:ext cx="5378450" cy="2701925"/>
            <a:chOff x="3468751" y="1811337"/>
            <a:chExt cx="5378450" cy="2701925"/>
          </a:xfrm>
        </p:grpSpPr>
        <p:pic>
          <p:nvPicPr>
            <p:cNvPr id="57" name="object 5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1048" y="2435225"/>
              <a:ext cx="1085469" cy="261619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3481451" y="1824037"/>
              <a:ext cx="5353050" cy="2676525"/>
            </a:xfrm>
            <a:custGeom>
              <a:avLst/>
              <a:gdLst/>
              <a:ahLst/>
              <a:cxnLst/>
              <a:rect l="l" t="t" r="r" b="b"/>
              <a:pathLst>
                <a:path w="5353050" h="2676525">
                  <a:moveTo>
                    <a:pt x="5353050" y="0"/>
                  </a:moveTo>
                  <a:lnTo>
                    <a:pt x="0" y="0"/>
                  </a:lnTo>
                  <a:lnTo>
                    <a:pt x="0" y="2676525"/>
                  </a:lnTo>
                  <a:lnTo>
                    <a:pt x="5353050" y="2676525"/>
                  </a:lnTo>
                  <a:lnTo>
                    <a:pt x="5353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3481451" y="1824037"/>
              <a:ext cx="5353050" cy="2676525"/>
            </a:xfrm>
            <a:custGeom>
              <a:avLst/>
              <a:gdLst/>
              <a:ahLst/>
              <a:cxnLst/>
              <a:rect l="l" t="t" r="r" b="b"/>
              <a:pathLst>
                <a:path w="5353050" h="2676525">
                  <a:moveTo>
                    <a:pt x="0" y="2676525"/>
                  </a:moveTo>
                  <a:lnTo>
                    <a:pt x="5353050" y="2676525"/>
                  </a:lnTo>
                  <a:lnTo>
                    <a:pt x="5353050" y="0"/>
                  </a:lnTo>
                  <a:lnTo>
                    <a:pt x="0" y="0"/>
                  </a:lnTo>
                  <a:lnTo>
                    <a:pt x="0" y="26765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3763009" y="1932241"/>
            <a:ext cx="466153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fraction</a:t>
            </a:r>
            <a:r>
              <a:rPr dirty="0" sz="1550" spc="1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test</a:t>
            </a:r>
            <a:r>
              <a:rPr dirty="0" sz="1550" spc="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set</a:t>
            </a:r>
            <a:r>
              <a:rPr dirty="0" sz="1550" spc="-1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and</a:t>
            </a:r>
            <a:r>
              <a:rPr dirty="0" sz="1550" spc="1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fraction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 spc="-25">
                <a:latin typeface="Verdana"/>
                <a:cs typeface="Verdana"/>
              </a:rPr>
              <a:t>the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3763009" y="2180272"/>
            <a:ext cx="46621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train</a:t>
            </a:r>
            <a:r>
              <a:rPr dirty="0" sz="1550" spc="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set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that</a:t>
            </a:r>
            <a:r>
              <a:rPr dirty="0" sz="1550" spc="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algorithm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has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misclassified.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5266309" y="2755963"/>
            <a:ext cx="52641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625">
                <a:latin typeface="Cambria Math"/>
                <a:cs typeface="Cambria Math"/>
              </a:rPr>
              <a:t>𝑦ො</a:t>
            </a:r>
            <a:r>
              <a:rPr dirty="0" sz="1550" spc="15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40">
                <a:latin typeface="Cambria Math"/>
                <a:cs typeface="Cambria Math"/>
              </a:rPr>
              <a:t> </a:t>
            </a:r>
            <a:r>
              <a:rPr dirty="0" sz="1550" spc="-955">
                <a:latin typeface="Cambria Math"/>
                <a:cs typeface="Cambria Math"/>
              </a:rPr>
              <a:t>ቐ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6206997" y="2736595"/>
            <a:ext cx="128905" cy="34925"/>
          </a:xfrm>
          <a:custGeom>
            <a:avLst/>
            <a:gdLst/>
            <a:ahLst/>
            <a:cxnLst/>
            <a:rect l="l" t="t" r="r" b="b"/>
            <a:pathLst>
              <a:path w="128904" h="34925">
                <a:moveTo>
                  <a:pt x="111251" y="0"/>
                </a:moveTo>
                <a:lnTo>
                  <a:pt x="107568" y="4191"/>
                </a:lnTo>
                <a:lnTo>
                  <a:pt x="118744" y="13970"/>
                </a:lnTo>
                <a:lnTo>
                  <a:pt x="0" y="13970"/>
                </a:lnTo>
                <a:lnTo>
                  <a:pt x="0" y="20447"/>
                </a:lnTo>
                <a:lnTo>
                  <a:pt x="118744" y="20447"/>
                </a:lnTo>
                <a:lnTo>
                  <a:pt x="107568" y="30226"/>
                </a:lnTo>
                <a:lnTo>
                  <a:pt x="111251" y="34417"/>
                </a:lnTo>
                <a:lnTo>
                  <a:pt x="128777" y="19177"/>
                </a:lnTo>
                <a:lnTo>
                  <a:pt x="128777" y="15240"/>
                </a:lnTo>
                <a:lnTo>
                  <a:pt x="1112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5746115" y="2603182"/>
            <a:ext cx="75311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1</a:t>
            </a:r>
            <a:r>
              <a:rPr dirty="0" sz="1550" spc="7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if</a:t>
            </a:r>
            <a:r>
              <a:rPr dirty="0" sz="1550" spc="20">
                <a:latin typeface="Cambria Math"/>
                <a:cs typeface="Cambria Math"/>
              </a:rPr>
              <a:t> </a:t>
            </a:r>
            <a:r>
              <a:rPr dirty="0" sz="1550" spc="35">
                <a:latin typeface="Cambria Math"/>
                <a:cs typeface="Cambria Math"/>
              </a:rPr>
              <a:t>𝑓</a:t>
            </a:r>
            <a:r>
              <a:rPr dirty="0" baseline="-15151" sz="1650" spc="52">
                <a:latin typeface="Cambria Math"/>
                <a:cs typeface="Cambria Math"/>
              </a:rPr>
              <a:t>w,𝑏</a:t>
            </a:r>
            <a:endParaRPr baseline="-15151" sz="1650">
              <a:latin typeface="Cambria Math"/>
              <a:cs typeface="Cambria Math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6491230" y="2624454"/>
            <a:ext cx="436245" cy="250190"/>
            <a:chOff x="6491230" y="2624454"/>
            <a:chExt cx="436245" cy="250190"/>
          </a:xfrm>
        </p:grpSpPr>
        <p:sp>
          <p:nvSpPr>
            <p:cNvPr id="66" name="object 66" descr=""/>
            <p:cNvSpPr/>
            <p:nvPr/>
          </p:nvSpPr>
          <p:spPr>
            <a:xfrm>
              <a:off x="6491224" y="2633090"/>
              <a:ext cx="436245" cy="241935"/>
            </a:xfrm>
            <a:custGeom>
              <a:avLst/>
              <a:gdLst/>
              <a:ahLst/>
              <a:cxnLst/>
              <a:rect l="l" t="t" r="r" b="b"/>
              <a:pathLst>
                <a:path w="436245" h="241935">
                  <a:moveTo>
                    <a:pt x="66040" y="8001"/>
                  </a:moveTo>
                  <a:lnTo>
                    <a:pt x="63500" y="0"/>
                  </a:lnTo>
                  <a:lnTo>
                    <a:pt x="49136" y="5600"/>
                  </a:lnTo>
                  <a:lnTo>
                    <a:pt x="36525" y="14389"/>
                  </a:lnTo>
                  <a:lnTo>
                    <a:pt x="9321" y="59004"/>
                  </a:lnTo>
                  <a:lnTo>
                    <a:pt x="1041" y="98666"/>
                  </a:lnTo>
                  <a:lnTo>
                    <a:pt x="0" y="120904"/>
                  </a:lnTo>
                  <a:lnTo>
                    <a:pt x="1041" y="142900"/>
                  </a:lnTo>
                  <a:lnTo>
                    <a:pt x="9321" y="182562"/>
                  </a:lnTo>
                  <a:lnTo>
                    <a:pt x="36525" y="227177"/>
                  </a:lnTo>
                  <a:lnTo>
                    <a:pt x="63500" y="241554"/>
                  </a:lnTo>
                  <a:lnTo>
                    <a:pt x="66040" y="233553"/>
                  </a:lnTo>
                  <a:lnTo>
                    <a:pt x="54889" y="227850"/>
                  </a:lnTo>
                  <a:lnTo>
                    <a:pt x="45224" y="219481"/>
                  </a:lnTo>
                  <a:lnTo>
                    <a:pt x="24892" y="179044"/>
                  </a:lnTo>
                  <a:lnTo>
                    <a:pt x="18034" y="120777"/>
                  </a:lnTo>
                  <a:lnTo>
                    <a:pt x="18783" y="99695"/>
                  </a:lnTo>
                  <a:lnTo>
                    <a:pt x="30226" y="46736"/>
                  </a:lnTo>
                  <a:lnTo>
                    <a:pt x="54889" y="13716"/>
                  </a:lnTo>
                  <a:lnTo>
                    <a:pt x="66040" y="8001"/>
                  </a:lnTo>
                  <a:close/>
                </a:path>
                <a:path w="436245" h="241935">
                  <a:moveTo>
                    <a:pt x="160896" y="41656"/>
                  </a:moveTo>
                  <a:lnTo>
                    <a:pt x="136398" y="20447"/>
                  </a:lnTo>
                  <a:lnTo>
                    <a:pt x="131191" y="26289"/>
                  </a:lnTo>
                  <a:lnTo>
                    <a:pt x="146799" y="39878"/>
                  </a:lnTo>
                  <a:lnTo>
                    <a:pt x="68199" y="39878"/>
                  </a:lnTo>
                  <a:lnTo>
                    <a:pt x="68199" y="49149"/>
                  </a:lnTo>
                  <a:lnTo>
                    <a:pt x="146799" y="49149"/>
                  </a:lnTo>
                  <a:lnTo>
                    <a:pt x="131191" y="62611"/>
                  </a:lnTo>
                  <a:lnTo>
                    <a:pt x="136398" y="68580"/>
                  </a:lnTo>
                  <a:lnTo>
                    <a:pt x="160896" y="47371"/>
                  </a:lnTo>
                  <a:lnTo>
                    <a:pt x="160896" y="41656"/>
                  </a:lnTo>
                  <a:close/>
                </a:path>
                <a:path w="436245" h="241935">
                  <a:moveTo>
                    <a:pt x="435737" y="120777"/>
                  </a:moveTo>
                  <a:lnTo>
                    <a:pt x="431622" y="78066"/>
                  </a:lnTo>
                  <a:lnTo>
                    <a:pt x="419227" y="41529"/>
                  </a:lnTo>
                  <a:lnTo>
                    <a:pt x="386613" y="5600"/>
                  </a:lnTo>
                  <a:lnTo>
                    <a:pt x="372237" y="0"/>
                  </a:lnTo>
                  <a:lnTo>
                    <a:pt x="369824" y="8001"/>
                  </a:lnTo>
                  <a:lnTo>
                    <a:pt x="380911" y="13716"/>
                  </a:lnTo>
                  <a:lnTo>
                    <a:pt x="390588" y="22085"/>
                  </a:lnTo>
                  <a:lnTo>
                    <a:pt x="410972" y="62598"/>
                  </a:lnTo>
                  <a:lnTo>
                    <a:pt x="417830" y="120904"/>
                  </a:lnTo>
                  <a:lnTo>
                    <a:pt x="417055" y="142049"/>
                  </a:lnTo>
                  <a:lnTo>
                    <a:pt x="405638" y="194818"/>
                  </a:lnTo>
                  <a:lnTo>
                    <a:pt x="380911" y="227850"/>
                  </a:lnTo>
                  <a:lnTo>
                    <a:pt x="369824" y="233553"/>
                  </a:lnTo>
                  <a:lnTo>
                    <a:pt x="372237" y="241554"/>
                  </a:lnTo>
                  <a:lnTo>
                    <a:pt x="410133" y="215201"/>
                  </a:lnTo>
                  <a:lnTo>
                    <a:pt x="431622" y="163499"/>
                  </a:lnTo>
                  <a:lnTo>
                    <a:pt x="434708" y="142900"/>
                  </a:lnTo>
                  <a:lnTo>
                    <a:pt x="435737" y="1207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76771" y="2624454"/>
              <a:ext cx="148462" cy="132333"/>
            </a:xfrm>
            <a:prstGeom prst="rect">
              <a:avLst/>
            </a:prstGeom>
          </p:spPr>
        </p:pic>
      </p:grpSp>
      <p:sp>
        <p:nvSpPr>
          <p:cNvPr id="68" name="object 68" descr=""/>
          <p:cNvSpPr txBox="1"/>
          <p:nvPr/>
        </p:nvSpPr>
        <p:spPr>
          <a:xfrm>
            <a:off x="6528181" y="2526982"/>
            <a:ext cx="2889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1505" sz="2325">
                <a:latin typeface="Cambria Math"/>
                <a:cs typeface="Cambria Math"/>
              </a:rPr>
              <a:t>x</a:t>
            </a:r>
            <a:r>
              <a:rPr dirty="0" baseline="-21505" sz="2325" spc="262">
                <a:latin typeface="Cambria Math"/>
                <a:cs typeface="Cambria Math"/>
              </a:rPr>
              <a:t> </a:t>
            </a:r>
            <a:r>
              <a:rPr dirty="0" sz="1100" spc="-50">
                <a:latin typeface="Cambria Math"/>
                <a:cs typeface="Cambria Math"/>
              </a:rPr>
              <a:t>𝑖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6206998" y="2947415"/>
            <a:ext cx="720090" cy="241935"/>
          </a:xfrm>
          <a:custGeom>
            <a:avLst/>
            <a:gdLst/>
            <a:ahLst/>
            <a:cxnLst/>
            <a:rect l="l" t="t" r="r" b="b"/>
            <a:pathLst>
              <a:path w="720090" h="241935">
                <a:moveTo>
                  <a:pt x="128778" y="118745"/>
                </a:moveTo>
                <a:lnTo>
                  <a:pt x="111252" y="103505"/>
                </a:lnTo>
                <a:lnTo>
                  <a:pt x="107569" y="107696"/>
                </a:lnTo>
                <a:lnTo>
                  <a:pt x="118745" y="117475"/>
                </a:lnTo>
                <a:lnTo>
                  <a:pt x="0" y="117475"/>
                </a:lnTo>
                <a:lnTo>
                  <a:pt x="0" y="123952"/>
                </a:lnTo>
                <a:lnTo>
                  <a:pt x="118745" y="123952"/>
                </a:lnTo>
                <a:lnTo>
                  <a:pt x="107569" y="133731"/>
                </a:lnTo>
                <a:lnTo>
                  <a:pt x="111252" y="137922"/>
                </a:lnTo>
                <a:lnTo>
                  <a:pt x="128778" y="122682"/>
                </a:lnTo>
                <a:lnTo>
                  <a:pt x="128778" y="118745"/>
                </a:lnTo>
                <a:close/>
              </a:path>
              <a:path w="720090" h="241935">
                <a:moveTo>
                  <a:pt x="350266" y="8001"/>
                </a:moveTo>
                <a:lnTo>
                  <a:pt x="347726" y="0"/>
                </a:lnTo>
                <a:lnTo>
                  <a:pt x="333362" y="5600"/>
                </a:lnTo>
                <a:lnTo>
                  <a:pt x="320751" y="14389"/>
                </a:lnTo>
                <a:lnTo>
                  <a:pt x="293547" y="59004"/>
                </a:lnTo>
                <a:lnTo>
                  <a:pt x="285267" y="98666"/>
                </a:lnTo>
                <a:lnTo>
                  <a:pt x="284226" y="120904"/>
                </a:lnTo>
                <a:lnTo>
                  <a:pt x="285267" y="142900"/>
                </a:lnTo>
                <a:lnTo>
                  <a:pt x="293547" y="182562"/>
                </a:lnTo>
                <a:lnTo>
                  <a:pt x="320751" y="227177"/>
                </a:lnTo>
                <a:lnTo>
                  <a:pt x="347726" y="241554"/>
                </a:lnTo>
                <a:lnTo>
                  <a:pt x="350266" y="233553"/>
                </a:lnTo>
                <a:lnTo>
                  <a:pt x="339115" y="227850"/>
                </a:lnTo>
                <a:lnTo>
                  <a:pt x="329450" y="219481"/>
                </a:lnTo>
                <a:lnTo>
                  <a:pt x="309118" y="179044"/>
                </a:lnTo>
                <a:lnTo>
                  <a:pt x="302260" y="120777"/>
                </a:lnTo>
                <a:lnTo>
                  <a:pt x="303009" y="99695"/>
                </a:lnTo>
                <a:lnTo>
                  <a:pt x="314452" y="46736"/>
                </a:lnTo>
                <a:lnTo>
                  <a:pt x="339115" y="13716"/>
                </a:lnTo>
                <a:lnTo>
                  <a:pt x="350266" y="8001"/>
                </a:lnTo>
                <a:close/>
              </a:path>
              <a:path w="720090" h="241935">
                <a:moveTo>
                  <a:pt x="445122" y="41656"/>
                </a:moveTo>
                <a:lnTo>
                  <a:pt x="420624" y="20447"/>
                </a:lnTo>
                <a:lnTo>
                  <a:pt x="415417" y="26289"/>
                </a:lnTo>
                <a:lnTo>
                  <a:pt x="431025" y="39878"/>
                </a:lnTo>
                <a:lnTo>
                  <a:pt x="352425" y="39878"/>
                </a:lnTo>
                <a:lnTo>
                  <a:pt x="352425" y="49149"/>
                </a:lnTo>
                <a:lnTo>
                  <a:pt x="431025" y="49149"/>
                </a:lnTo>
                <a:lnTo>
                  <a:pt x="415417" y="62611"/>
                </a:lnTo>
                <a:lnTo>
                  <a:pt x="420624" y="68580"/>
                </a:lnTo>
                <a:lnTo>
                  <a:pt x="445122" y="47371"/>
                </a:lnTo>
                <a:lnTo>
                  <a:pt x="445122" y="41656"/>
                </a:lnTo>
                <a:close/>
              </a:path>
              <a:path w="720090" h="241935">
                <a:moveTo>
                  <a:pt x="719963" y="120777"/>
                </a:moveTo>
                <a:lnTo>
                  <a:pt x="715848" y="78066"/>
                </a:lnTo>
                <a:lnTo>
                  <a:pt x="703453" y="41529"/>
                </a:lnTo>
                <a:lnTo>
                  <a:pt x="670839" y="5600"/>
                </a:lnTo>
                <a:lnTo>
                  <a:pt x="656463" y="0"/>
                </a:lnTo>
                <a:lnTo>
                  <a:pt x="654050" y="8001"/>
                </a:lnTo>
                <a:lnTo>
                  <a:pt x="665137" y="13716"/>
                </a:lnTo>
                <a:lnTo>
                  <a:pt x="674814" y="22085"/>
                </a:lnTo>
                <a:lnTo>
                  <a:pt x="695198" y="62598"/>
                </a:lnTo>
                <a:lnTo>
                  <a:pt x="702056" y="120904"/>
                </a:lnTo>
                <a:lnTo>
                  <a:pt x="701281" y="142049"/>
                </a:lnTo>
                <a:lnTo>
                  <a:pt x="689864" y="194818"/>
                </a:lnTo>
                <a:lnTo>
                  <a:pt x="665137" y="227850"/>
                </a:lnTo>
                <a:lnTo>
                  <a:pt x="654050" y="233553"/>
                </a:lnTo>
                <a:lnTo>
                  <a:pt x="656463" y="241554"/>
                </a:lnTo>
                <a:lnTo>
                  <a:pt x="694359" y="215201"/>
                </a:lnTo>
                <a:lnTo>
                  <a:pt x="715848" y="163499"/>
                </a:lnTo>
                <a:lnTo>
                  <a:pt x="718934" y="142900"/>
                </a:lnTo>
                <a:lnTo>
                  <a:pt x="719963" y="120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5746115" y="2918142"/>
            <a:ext cx="9556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0</a:t>
            </a:r>
            <a:r>
              <a:rPr dirty="0" sz="1550" spc="6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if</a:t>
            </a:r>
            <a:r>
              <a:rPr dirty="0" sz="1550" spc="15">
                <a:latin typeface="Cambria Math"/>
                <a:cs typeface="Cambria Math"/>
              </a:rPr>
              <a:t> </a:t>
            </a:r>
            <a:r>
              <a:rPr dirty="0" sz="1550" spc="55">
                <a:latin typeface="Cambria Math"/>
                <a:cs typeface="Cambria Math"/>
              </a:rPr>
              <a:t>𝑓</a:t>
            </a:r>
            <a:r>
              <a:rPr dirty="0" baseline="-15151" sz="1650" spc="82">
                <a:latin typeface="Cambria Math"/>
                <a:cs typeface="Cambria Math"/>
              </a:rPr>
              <a:t>w,𝑏</a:t>
            </a:r>
            <a:r>
              <a:rPr dirty="0" baseline="-15151" sz="1650" spc="262">
                <a:latin typeface="Cambria Math"/>
                <a:cs typeface="Cambria Math"/>
              </a:rPr>
              <a:t>  </a:t>
            </a:r>
            <a:r>
              <a:rPr dirty="0" sz="1550" spc="-50">
                <a:latin typeface="Cambria Math"/>
                <a:cs typeface="Cambria Math"/>
              </a:rPr>
              <a:t>x</a:t>
            </a:r>
            <a:endParaRPr sz="1550">
              <a:latin typeface="Cambria Math"/>
              <a:cs typeface="Cambria Math"/>
            </a:endParaRPr>
          </a:p>
        </p:txBody>
      </p:sp>
      <p:pic>
        <p:nvPicPr>
          <p:cNvPr id="71" name="object 7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76770" y="2938779"/>
            <a:ext cx="148462" cy="132333"/>
          </a:xfrm>
          <a:prstGeom prst="rect">
            <a:avLst/>
          </a:prstGeom>
        </p:spPr>
      </p:pic>
      <p:sp>
        <p:nvSpPr>
          <p:cNvPr id="72" name="object 72" descr=""/>
          <p:cNvSpPr txBox="1"/>
          <p:nvPr/>
        </p:nvSpPr>
        <p:spPr>
          <a:xfrm>
            <a:off x="6715759" y="2898838"/>
            <a:ext cx="7620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0">
                <a:latin typeface="Cambria Math"/>
                <a:cs typeface="Cambria Math"/>
              </a:rPr>
              <a:t>𝑖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7001509" y="2528633"/>
            <a:ext cx="499109" cy="65532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550">
                <a:latin typeface="Cambria Math"/>
                <a:cs typeface="Cambria Math"/>
              </a:rPr>
              <a:t>≥</a:t>
            </a:r>
            <a:r>
              <a:rPr dirty="0" sz="1550" spc="140">
                <a:latin typeface="Cambria Math"/>
                <a:cs typeface="Cambria Math"/>
              </a:rPr>
              <a:t> </a:t>
            </a:r>
            <a:r>
              <a:rPr dirty="0" sz="1550" spc="-25">
                <a:latin typeface="Cambria Math"/>
                <a:cs typeface="Cambria Math"/>
              </a:rPr>
              <a:t>0.5</a:t>
            </a:r>
            <a:endParaRPr sz="15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550">
                <a:latin typeface="Cambria Math"/>
                <a:cs typeface="Cambria Math"/>
              </a:rPr>
              <a:t>&lt;</a:t>
            </a:r>
            <a:r>
              <a:rPr dirty="0" sz="1550" spc="140">
                <a:latin typeface="Cambria Math"/>
                <a:cs typeface="Cambria Math"/>
              </a:rPr>
              <a:t> </a:t>
            </a:r>
            <a:r>
              <a:rPr dirty="0" sz="1550" spc="-25">
                <a:latin typeface="Cambria Math"/>
                <a:cs typeface="Cambria Math"/>
              </a:rPr>
              <a:t>0.5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3766565" y="3044507"/>
            <a:ext cx="115760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count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 spc="-625">
                <a:latin typeface="Cambria Math"/>
                <a:cs typeface="Cambria Math"/>
              </a:rPr>
              <a:t>𝑦ො</a:t>
            </a:r>
            <a:r>
              <a:rPr dirty="0" sz="1550" spc="145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≠ </a:t>
            </a:r>
            <a:r>
              <a:rPr dirty="0" sz="1550" spc="-25">
                <a:latin typeface="Cambria Math"/>
                <a:cs typeface="Cambria Math"/>
              </a:rPr>
              <a:t>𝑦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3737609" y="3413759"/>
            <a:ext cx="41592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10752" sz="2325" spc="-15">
                <a:latin typeface="Cambria Math"/>
                <a:cs typeface="Cambria Math"/>
              </a:rPr>
              <a:t>𝐽</a:t>
            </a:r>
            <a:r>
              <a:rPr dirty="0" sz="1100" spc="-10">
                <a:latin typeface="Cambria Math"/>
                <a:cs typeface="Cambria Math"/>
              </a:rPr>
              <a:t>𝑡𝑒𝑠𝑡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76" name="object 76" descr=""/>
          <p:cNvSpPr/>
          <p:nvPr/>
        </p:nvSpPr>
        <p:spPr>
          <a:xfrm>
            <a:off x="4151376" y="3424808"/>
            <a:ext cx="467359" cy="192405"/>
          </a:xfrm>
          <a:custGeom>
            <a:avLst/>
            <a:gdLst/>
            <a:ahLst/>
            <a:cxnLst/>
            <a:rect l="l" t="t" r="r" b="b"/>
            <a:pathLst>
              <a:path w="467360" h="192404">
                <a:moveTo>
                  <a:pt x="61722" y="14224"/>
                </a:moveTo>
                <a:lnTo>
                  <a:pt x="59182" y="6731"/>
                </a:lnTo>
                <a:lnTo>
                  <a:pt x="45720" y="11569"/>
                </a:lnTo>
                <a:lnTo>
                  <a:pt x="33934" y="18618"/>
                </a:lnTo>
                <a:lnTo>
                  <a:pt x="8674" y="52374"/>
                </a:lnTo>
                <a:lnTo>
                  <a:pt x="0" y="99441"/>
                </a:lnTo>
                <a:lnTo>
                  <a:pt x="952" y="116420"/>
                </a:lnTo>
                <a:lnTo>
                  <a:pt x="15240" y="159639"/>
                </a:lnTo>
                <a:lnTo>
                  <a:pt x="45643" y="187147"/>
                </a:lnTo>
                <a:lnTo>
                  <a:pt x="59182" y="192024"/>
                </a:lnTo>
                <a:lnTo>
                  <a:pt x="61468" y="184531"/>
                </a:lnTo>
                <a:lnTo>
                  <a:pt x="50939" y="179819"/>
                </a:lnTo>
                <a:lnTo>
                  <a:pt x="41846" y="173291"/>
                </a:lnTo>
                <a:lnTo>
                  <a:pt x="19646" y="129628"/>
                </a:lnTo>
                <a:lnTo>
                  <a:pt x="16891" y="98425"/>
                </a:lnTo>
                <a:lnTo>
                  <a:pt x="17576" y="82638"/>
                </a:lnTo>
                <a:lnTo>
                  <a:pt x="27940" y="43561"/>
                </a:lnTo>
                <a:lnTo>
                  <a:pt x="51041" y="18923"/>
                </a:lnTo>
                <a:lnTo>
                  <a:pt x="61722" y="14224"/>
                </a:lnTo>
                <a:close/>
              </a:path>
              <a:path w="467360" h="192404">
                <a:moveTo>
                  <a:pt x="227584" y="21082"/>
                </a:moveTo>
                <a:lnTo>
                  <a:pt x="203073" y="0"/>
                </a:lnTo>
                <a:lnTo>
                  <a:pt x="197866" y="5842"/>
                </a:lnTo>
                <a:lnTo>
                  <a:pt x="213487" y="19431"/>
                </a:lnTo>
                <a:lnTo>
                  <a:pt x="68199" y="19431"/>
                </a:lnTo>
                <a:lnTo>
                  <a:pt x="68199" y="28575"/>
                </a:lnTo>
                <a:lnTo>
                  <a:pt x="213487" y="28575"/>
                </a:lnTo>
                <a:lnTo>
                  <a:pt x="197866" y="42164"/>
                </a:lnTo>
                <a:lnTo>
                  <a:pt x="203073" y="48006"/>
                </a:lnTo>
                <a:lnTo>
                  <a:pt x="227584" y="26797"/>
                </a:lnTo>
                <a:lnTo>
                  <a:pt x="227584" y="21082"/>
                </a:lnTo>
                <a:close/>
              </a:path>
              <a:path w="467360" h="192404">
                <a:moveTo>
                  <a:pt x="466979" y="99441"/>
                </a:moveTo>
                <a:lnTo>
                  <a:pt x="458393" y="52374"/>
                </a:lnTo>
                <a:lnTo>
                  <a:pt x="433158" y="18605"/>
                </a:lnTo>
                <a:lnTo>
                  <a:pt x="407924" y="6731"/>
                </a:lnTo>
                <a:lnTo>
                  <a:pt x="405257" y="14224"/>
                </a:lnTo>
                <a:lnTo>
                  <a:pt x="416013" y="18923"/>
                </a:lnTo>
                <a:lnTo>
                  <a:pt x="425246" y="25374"/>
                </a:lnTo>
                <a:lnTo>
                  <a:pt x="447382" y="68237"/>
                </a:lnTo>
                <a:lnTo>
                  <a:pt x="450088" y="98425"/>
                </a:lnTo>
                <a:lnTo>
                  <a:pt x="449389" y="114795"/>
                </a:lnTo>
                <a:lnTo>
                  <a:pt x="439166" y="154813"/>
                </a:lnTo>
                <a:lnTo>
                  <a:pt x="405638" y="184531"/>
                </a:lnTo>
                <a:lnTo>
                  <a:pt x="407924" y="192024"/>
                </a:lnTo>
                <a:lnTo>
                  <a:pt x="443280" y="170954"/>
                </a:lnTo>
                <a:lnTo>
                  <a:pt x="463169" y="132118"/>
                </a:lnTo>
                <a:lnTo>
                  <a:pt x="466026" y="116420"/>
                </a:lnTo>
                <a:lnTo>
                  <a:pt x="466979" y="99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 txBox="1"/>
          <p:nvPr/>
        </p:nvSpPr>
        <p:spPr>
          <a:xfrm>
            <a:off x="4211320" y="3375405"/>
            <a:ext cx="434911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08000" algn="l"/>
              </a:tabLst>
            </a:pPr>
            <a:r>
              <a:rPr dirty="0" sz="1550">
                <a:latin typeface="Cambria Math"/>
                <a:cs typeface="Cambria Math"/>
              </a:rPr>
              <a:t>w,</a:t>
            </a:r>
            <a:r>
              <a:rPr dirty="0" sz="1550" spc="-75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𝑏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>
                <a:latin typeface="Verdana"/>
                <a:cs typeface="Verdana"/>
              </a:rPr>
              <a:t>is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fraction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test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set</a:t>
            </a:r>
            <a:r>
              <a:rPr dirty="0" sz="1550" spc="-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that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 spc="-25">
                <a:latin typeface="Verdana"/>
                <a:cs typeface="Verdana"/>
              </a:rPr>
              <a:t>has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3763009" y="3624008"/>
            <a:ext cx="194945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been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misclassified.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3737609" y="3927792"/>
            <a:ext cx="51244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0752" sz="2325" spc="-15">
                <a:latin typeface="Cambria Math"/>
                <a:cs typeface="Cambria Math"/>
              </a:rPr>
              <a:t>𝐽</a:t>
            </a:r>
            <a:r>
              <a:rPr dirty="0" sz="1100" spc="-10">
                <a:latin typeface="Cambria Math"/>
                <a:cs typeface="Cambria Math"/>
              </a:rPr>
              <a:t>𝑡𝑟𝑎𝑖𝑛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80" name="object 80" descr=""/>
          <p:cNvSpPr/>
          <p:nvPr/>
        </p:nvSpPr>
        <p:spPr>
          <a:xfrm>
            <a:off x="4246626" y="3937558"/>
            <a:ext cx="476884" cy="192405"/>
          </a:xfrm>
          <a:custGeom>
            <a:avLst/>
            <a:gdLst/>
            <a:ahLst/>
            <a:cxnLst/>
            <a:rect l="l" t="t" r="r" b="b"/>
            <a:pathLst>
              <a:path w="476885" h="192404">
                <a:moveTo>
                  <a:pt x="61722" y="14312"/>
                </a:moveTo>
                <a:lnTo>
                  <a:pt x="59182" y="6794"/>
                </a:lnTo>
                <a:lnTo>
                  <a:pt x="45720" y="11645"/>
                </a:lnTo>
                <a:lnTo>
                  <a:pt x="33934" y="18669"/>
                </a:lnTo>
                <a:lnTo>
                  <a:pt x="8674" y="52400"/>
                </a:lnTo>
                <a:lnTo>
                  <a:pt x="0" y="99479"/>
                </a:lnTo>
                <a:lnTo>
                  <a:pt x="952" y="116509"/>
                </a:lnTo>
                <a:lnTo>
                  <a:pt x="15240" y="159689"/>
                </a:lnTo>
                <a:lnTo>
                  <a:pt x="45643" y="187236"/>
                </a:lnTo>
                <a:lnTo>
                  <a:pt x="59182" y="192062"/>
                </a:lnTo>
                <a:lnTo>
                  <a:pt x="61468" y="184543"/>
                </a:lnTo>
                <a:lnTo>
                  <a:pt x="50939" y="179870"/>
                </a:lnTo>
                <a:lnTo>
                  <a:pt x="41846" y="173367"/>
                </a:lnTo>
                <a:lnTo>
                  <a:pt x="19646" y="129692"/>
                </a:lnTo>
                <a:lnTo>
                  <a:pt x="16891" y="98501"/>
                </a:lnTo>
                <a:lnTo>
                  <a:pt x="17576" y="82702"/>
                </a:lnTo>
                <a:lnTo>
                  <a:pt x="27940" y="43662"/>
                </a:lnTo>
                <a:lnTo>
                  <a:pt x="51041" y="18973"/>
                </a:lnTo>
                <a:lnTo>
                  <a:pt x="61722" y="14312"/>
                </a:lnTo>
                <a:close/>
              </a:path>
              <a:path w="476885" h="192404">
                <a:moveTo>
                  <a:pt x="227584" y="21196"/>
                </a:moveTo>
                <a:lnTo>
                  <a:pt x="203073" y="0"/>
                </a:lnTo>
                <a:lnTo>
                  <a:pt x="197866" y="5867"/>
                </a:lnTo>
                <a:lnTo>
                  <a:pt x="213487" y="19443"/>
                </a:lnTo>
                <a:lnTo>
                  <a:pt x="68199" y="19443"/>
                </a:lnTo>
                <a:lnTo>
                  <a:pt x="68199" y="28625"/>
                </a:lnTo>
                <a:lnTo>
                  <a:pt x="213487" y="28625"/>
                </a:lnTo>
                <a:lnTo>
                  <a:pt x="197866" y="42202"/>
                </a:lnTo>
                <a:lnTo>
                  <a:pt x="203073" y="48056"/>
                </a:lnTo>
                <a:lnTo>
                  <a:pt x="227584" y="26860"/>
                </a:lnTo>
                <a:lnTo>
                  <a:pt x="227584" y="21196"/>
                </a:lnTo>
                <a:close/>
              </a:path>
              <a:path w="476885" h="192404">
                <a:moveTo>
                  <a:pt x="476504" y="99479"/>
                </a:moveTo>
                <a:lnTo>
                  <a:pt x="467918" y="52400"/>
                </a:lnTo>
                <a:lnTo>
                  <a:pt x="442683" y="18669"/>
                </a:lnTo>
                <a:lnTo>
                  <a:pt x="417449" y="6794"/>
                </a:lnTo>
                <a:lnTo>
                  <a:pt x="414782" y="14312"/>
                </a:lnTo>
                <a:lnTo>
                  <a:pt x="425538" y="18973"/>
                </a:lnTo>
                <a:lnTo>
                  <a:pt x="434771" y="25412"/>
                </a:lnTo>
                <a:lnTo>
                  <a:pt x="456907" y="68287"/>
                </a:lnTo>
                <a:lnTo>
                  <a:pt x="459613" y="98501"/>
                </a:lnTo>
                <a:lnTo>
                  <a:pt x="458914" y="114846"/>
                </a:lnTo>
                <a:lnTo>
                  <a:pt x="448691" y="154851"/>
                </a:lnTo>
                <a:lnTo>
                  <a:pt x="415163" y="184543"/>
                </a:lnTo>
                <a:lnTo>
                  <a:pt x="417449" y="192062"/>
                </a:lnTo>
                <a:lnTo>
                  <a:pt x="452805" y="171043"/>
                </a:lnTo>
                <a:lnTo>
                  <a:pt x="472694" y="132219"/>
                </a:lnTo>
                <a:lnTo>
                  <a:pt x="475551" y="116509"/>
                </a:lnTo>
                <a:lnTo>
                  <a:pt x="476504" y="99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4306570" y="3889692"/>
            <a:ext cx="399605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08000" algn="l"/>
              </a:tabLst>
            </a:pPr>
            <a:r>
              <a:rPr dirty="0" sz="1550">
                <a:latin typeface="Cambria Math"/>
                <a:cs typeface="Cambria Math"/>
              </a:rPr>
              <a:t>w,</a:t>
            </a:r>
            <a:r>
              <a:rPr dirty="0" sz="1550" spc="5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𝑏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>
                <a:latin typeface="Verdana"/>
                <a:cs typeface="Verdana"/>
              </a:rPr>
              <a:t>is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fraction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train</a:t>
            </a:r>
            <a:r>
              <a:rPr dirty="0" sz="1550" spc="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set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that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3763009" y="4137659"/>
            <a:ext cx="23799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has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been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misclassified.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83" name="object 83" descr=""/>
          <p:cNvSpPr/>
          <p:nvPr/>
        </p:nvSpPr>
        <p:spPr>
          <a:xfrm>
            <a:off x="3764407" y="2162048"/>
            <a:ext cx="4647565" cy="68580"/>
          </a:xfrm>
          <a:custGeom>
            <a:avLst/>
            <a:gdLst/>
            <a:ahLst/>
            <a:cxnLst/>
            <a:rect l="l" t="t" r="r" b="b"/>
            <a:pathLst>
              <a:path w="4647565" h="68580">
                <a:moveTo>
                  <a:pt x="94572" y="33146"/>
                </a:moveTo>
                <a:lnTo>
                  <a:pt x="7873" y="33146"/>
                </a:lnTo>
                <a:lnTo>
                  <a:pt x="0" y="40893"/>
                </a:lnTo>
                <a:lnTo>
                  <a:pt x="0" y="60197"/>
                </a:lnTo>
                <a:lnTo>
                  <a:pt x="7873" y="68071"/>
                </a:lnTo>
                <a:lnTo>
                  <a:pt x="95884" y="68071"/>
                </a:lnTo>
                <a:lnTo>
                  <a:pt x="98297" y="67944"/>
                </a:lnTo>
                <a:lnTo>
                  <a:pt x="109092" y="66420"/>
                </a:lnTo>
                <a:lnTo>
                  <a:pt x="109643" y="66420"/>
                </a:lnTo>
                <a:lnTo>
                  <a:pt x="118109" y="65658"/>
                </a:lnTo>
                <a:lnTo>
                  <a:pt x="126307" y="64388"/>
                </a:lnTo>
                <a:lnTo>
                  <a:pt x="124332" y="64388"/>
                </a:lnTo>
                <a:lnTo>
                  <a:pt x="127126" y="64262"/>
                </a:lnTo>
                <a:lnTo>
                  <a:pt x="146303" y="64262"/>
                </a:lnTo>
                <a:lnTo>
                  <a:pt x="155659" y="62610"/>
                </a:lnTo>
                <a:lnTo>
                  <a:pt x="154939" y="62610"/>
                </a:lnTo>
                <a:lnTo>
                  <a:pt x="157098" y="62356"/>
                </a:lnTo>
                <a:lnTo>
                  <a:pt x="161205" y="62356"/>
                </a:lnTo>
                <a:lnTo>
                  <a:pt x="164337" y="62229"/>
                </a:lnTo>
                <a:lnTo>
                  <a:pt x="167893" y="61721"/>
                </a:lnTo>
                <a:lnTo>
                  <a:pt x="172974" y="60451"/>
                </a:lnTo>
                <a:lnTo>
                  <a:pt x="170814" y="60451"/>
                </a:lnTo>
                <a:lnTo>
                  <a:pt x="175005" y="59943"/>
                </a:lnTo>
                <a:lnTo>
                  <a:pt x="1247430" y="59943"/>
                </a:lnTo>
                <a:lnTo>
                  <a:pt x="1254596" y="58674"/>
                </a:lnTo>
                <a:lnTo>
                  <a:pt x="1256029" y="58419"/>
                </a:lnTo>
                <a:lnTo>
                  <a:pt x="1257257" y="58419"/>
                </a:lnTo>
                <a:lnTo>
                  <a:pt x="1262760" y="57912"/>
                </a:lnTo>
                <a:lnTo>
                  <a:pt x="1265173" y="57531"/>
                </a:lnTo>
                <a:lnTo>
                  <a:pt x="1271360" y="56133"/>
                </a:lnTo>
                <a:lnTo>
                  <a:pt x="1269238" y="56133"/>
                </a:lnTo>
                <a:lnTo>
                  <a:pt x="1273047" y="55752"/>
                </a:lnTo>
                <a:lnTo>
                  <a:pt x="1426971" y="55752"/>
                </a:lnTo>
                <a:lnTo>
                  <a:pt x="1435234" y="53975"/>
                </a:lnTo>
                <a:lnTo>
                  <a:pt x="1434083" y="53975"/>
                </a:lnTo>
                <a:lnTo>
                  <a:pt x="1437004" y="53593"/>
                </a:lnTo>
                <a:lnTo>
                  <a:pt x="1442339" y="53593"/>
                </a:lnTo>
                <a:lnTo>
                  <a:pt x="1444752" y="53339"/>
                </a:lnTo>
                <a:lnTo>
                  <a:pt x="1453351" y="51815"/>
                </a:lnTo>
                <a:lnTo>
                  <a:pt x="1451737" y="51815"/>
                </a:lnTo>
                <a:lnTo>
                  <a:pt x="1454784" y="51562"/>
                </a:lnTo>
                <a:lnTo>
                  <a:pt x="3191674" y="51562"/>
                </a:lnTo>
                <a:lnTo>
                  <a:pt x="3205569" y="49656"/>
                </a:lnTo>
                <a:lnTo>
                  <a:pt x="3204717" y="49656"/>
                </a:lnTo>
                <a:lnTo>
                  <a:pt x="3206495" y="49529"/>
                </a:lnTo>
                <a:lnTo>
                  <a:pt x="3209036" y="49529"/>
                </a:lnTo>
                <a:lnTo>
                  <a:pt x="3217671" y="49275"/>
                </a:lnTo>
                <a:lnTo>
                  <a:pt x="3220085" y="49021"/>
                </a:lnTo>
                <a:lnTo>
                  <a:pt x="3229011" y="47497"/>
                </a:lnTo>
                <a:lnTo>
                  <a:pt x="3227577" y="47497"/>
                </a:lnTo>
                <a:lnTo>
                  <a:pt x="3230498" y="47243"/>
                </a:lnTo>
                <a:lnTo>
                  <a:pt x="3251453" y="47243"/>
                </a:lnTo>
                <a:lnTo>
                  <a:pt x="3262323" y="45338"/>
                </a:lnTo>
                <a:lnTo>
                  <a:pt x="3261487" y="45338"/>
                </a:lnTo>
                <a:lnTo>
                  <a:pt x="3263772" y="45084"/>
                </a:lnTo>
                <a:lnTo>
                  <a:pt x="3266990" y="45084"/>
                </a:lnTo>
                <a:lnTo>
                  <a:pt x="3269741" y="44957"/>
                </a:lnTo>
                <a:lnTo>
                  <a:pt x="3272027" y="44703"/>
                </a:lnTo>
                <a:lnTo>
                  <a:pt x="3280736" y="43179"/>
                </a:lnTo>
                <a:lnTo>
                  <a:pt x="3279013" y="43179"/>
                </a:lnTo>
                <a:lnTo>
                  <a:pt x="3282188" y="42925"/>
                </a:lnTo>
                <a:lnTo>
                  <a:pt x="3371976" y="42925"/>
                </a:lnTo>
                <a:lnTo>
                  <a:pt x="3383407" y="41020"/>
                </a:lnTo>
                <a:lnTo>
                  <a:pt x="3382517" y="41020"/>
                </a:lnTo>
                <a:lnTo>
                  <a:pt x="3384931" y="40766"/>
                </a:lnTo>
                <a:lnTo>
                  <a:pt x="3391154" y="40766"/>
                </a:lnTo>
                <a:lnTo>
                  <a:pt x="3395471" y="40639"/>
                </a:lnTo>
                <a:lnTo>
                  <a:pt x="3397885" y="40385"/>
                </a:lnTo>
                <a:lnTo>
                  <a:pt x="3409314" y="38481"/>
                </a:lnTo>
                <a:lnTo>
                  <a:pt x="3407917" y="38481"/>
                </a:lnTo>
                <a:lnTo>
                  <a:pt x="3410839" y="38226"/>
                </a:lnTo>
                <a:lnTo>
                  <a:pt x="3476140" y="38226"/>
                </a:lnTo>
                <a:lnTo>
                  <a:pt x="3484348" y="37083"/>
                </a:lnTo>
                <a:lnTo>
                  <a:pt x="3484117" y="37083"/>
                </a:lnTo>
                <a:lnTo>
                  <a:pt x="3485261" y="36956"/>
                </a:lnTo>
                <a:lnTo>
                  <a:pt x="3485790" y="36956"/>
                </a:lnTo>
                <a:lnTo>
                  <a:pt x="3494150" y="36321"/>
                </a:lnTo>
                <a:lnTo>
                  <a:pt x="3495928" y="36068"/>
                </a:lnTo>
                <a:lnTo>
                  <a:pt x="3502683" y="34925"/>
                </a:lnTo>
                <a:lnTo>
                  <a:pt x="3501136" y="34925"/>
                </a:lnTo>
                <a:lnTo>
                  <a:pt x="3504184" y="34670"/>
                </a:lnTo>
                <a:lnTo>
                  <a:pt x="4647184" y="34670"/>
                </a:lnTo>
                <a:lnTo>
                  <a:pt x="4647184" y="33274"/>
                </a:lnTo>
                <a:lnTo>
                  <a:pt x="93598" y="33274"/>
                </a:lnTo>
                <a:lnTo>
                  <a:pt x="94572" y="33146"/>
                </a:lnTo>
                <a:close/>
              </a:path>
              <a:path w="4647565" h="68580">
                <a:moveTo>
                  <a:pt x="109643" y="66420"/>
                </a:moveTo>
                <a:lnTo>
                  <a:pt x="109092" y="66420"/>
                </a:lnTo>
                <a:lnTo>
                  <a:pt x="108203" y="66547"/>
                </a:lnTo>
                <a:lnTo>
                  <a:pt x="109643" y="66420"/>
                </a:lnTo>
                <a:close/>
              </a:path>
              <a:path w="4647565" h="68580">
                <a:moveTo>
                  <a:pt x="127126" y="64262"/>
                </a:moveTo>
                <a:lnTo>
                  <a:pt x="124332" y="64388"/>
                </a:lnTo>
                <a:lnTo>
                  <a:pt x="126307" y="64388"/>
                </a:lnTo>
                <a:lnTo>
                  <a:pt x="127126" y="64262"/>
                </a:lnTo>
                <a:close/>
              </a:path>
              <a:path w="4647565" h="68580">
                <a:moveTo>
                  <a:pt x="146303" y="64262"/>
                </a:moveTo>
                <a:lnTo>
                  <a:pt x="127126" y="64262"/>
                </a:lnTo>
                <a:lnTo>
                  <a:pt x="126307" y="64388"/>
                </a:lnTo>
                <a:lnTo>
                  <a:pt x="143509" y="64388"/>
                </a:lnTo>
                <a:lnTo>
                  <a:pt x="146303" y="64262"/>
                </a:lnTo>
                <a:close/>
              </a:path>
              <a:path w="4647565" h="68580">
                <a:moveTo>
                  <a:pt x="157098" y="62356"/>
                </a:moveTo>
                <a:lnTo>
                  <a:pt x="154939" y="62610"/>
                </a:lnTo>
                <a:lnTo>
                  <a:pt x="155874" y="62573"/>
                </a:lnTo>
                <a:lnTo>
                  <a:pt x="157098" y="62356"/>
                </a:lnTo>
                <a:close/>
              </a:path>
              <a:path w="4647565" h="68580">
                <a:moveTo>
                  <a:pt x="155874" y="62573"/>
                </a:moveTo>
                <a:lnTo>
                  <a:pt x="154939" y="62610"/>
                </a:lnTo>
                <a:lnTo>
                  <a:pt x="155659" y="62610"/>
                </a:lnTo>
                <a:lnTo>
                  <a:pt x="155874" y="62573"/>
                </a:lnTo>
                <a:close/>
              </a:path>
              <a:path w="4647565" h="68580">
                <a:moveTo>
                  <a:pt x="161205" y="62356"/>
                </a:moveTo>
                <a:lnTo>
                  <a:pt x="157098" y="62356"/>
                </a:lnTo>
                <a:lnTo>
                  <a:pt x="155874" y="62573"/>
                </a:lnTo>
                <a:lnTo>
                  <a:pt x="161205" y="62356"/>
                </a:lnTo>
                <a:close/>
              </a:path>
              <a:path w="4647565" h="68580">
                <a:moveTo>
                  <a:pt x="175005" y="59943"/>
                </a:moveTo>
                <a:lnTo>
                  <a:pt x="170814" y="60451"/>
                </a:lnTo>
                <a:lnTo>
                  <a:pt x="172974" y="60451"/>
                </a:lnTo>
                <a:lnTo>
                  <a:pt x="175005" y="59943"/>
                </a:lnTo>
                <a:close/>
              </a:path>
              <a:path w="4647565" h="68580">
                <a:moveTo>
                  <a:pt x="1247430" y="59943"/>
                </a:moveTo>
                <a:lnTo>
                  <a:pt x="175005" y="59943"/>
                </a:lnTo>
                <a:lnTo>
                  <a:pt x="172974" y="60451"/>
                </a:lnTo>
                <a:lnTo>
                  <a:pt x="1242948" y="60451"/>
                </a:lnTo>
                <a:lnTo>
                  <a:pt x="1245996" y="60197"/>
                </a:lnTo>
                <a:lnTo>
                  <a:pt x="1247430" y="59943"/>
                </a:lnTo>
                <a:close/>
              </a:path>
              <a:path w="4647565" h="68580">
                <a:moveTo>
                  <a:pt x="1256029" y="58419"/>
                </a:moveTo>
                <a:lnTo>
                  <a:pt x="1254505" y="58674"/>
                </a:lnTo>
                <a:lnTo>
                  <a:pt x="1254695" y="58656"/>
                </a:lnTo>
                <a:lnTo>
                  <a:pt x="1256029" y="58419"/>
                </a:lnTo>
                <a:close/>
              </a:path>
              <a:path w="4647565" h="68580">
                <a:moveTo>
                  <a:pt x="1257257" y="58419"/>
                </a:moveTo>
                <a:lnTo>
                  <a:pt x="1256029" y="58419"/>
                </a:lnTo>
                <a:lnTo>
                  <a:pt x="1254695" y="58656"/>
                </a:lnTo>
                <a:lnTo>
                  <a:pt x="1257257" y="58419"/>
                </a:lnTo>
                <a:close/>
              </a:path>
              <a:path w="4647565" h="68580">
                <a:moveTo>
                  <a:pt x="1273047" y="55752"/>
                </a:moveTo>
                <a:lnTo>
                  <a:pt x="1269238" y="56133"/>
                </a:lnTo>
                <a:lnTo>
                  <a:pt x="1271360" y="56133"/>
                </a:lnTo>
                <a:lnTo>
                  <a:pt x="1273047" y="55752"/>
                </a:lnTo>
                <a:close/>
              </a:path>
              <a:path w="4647565" h="68580">
                <a:moveTo>
                  <a:pt x="1426971" y="55752"/>
                </a:moveTo>
                <a:lnTo>
                  <a:pt x="1273047" y="55752"/>
                </a:lnTo>
                <a:lnTo>
                  <a:pt x="1271360" y="56133"/>
                </a:lnTo>
                <a:lnTo>
                  <a:pt x="1423289" y="56133"/>
                </a:lnTo>
                <a:lnTo>
                  <a:pt x="1426971" y="55752"/>
                </a:lnTo>
                <a:close/>
              </a:path>
              <a:path w="4647565" h="68580">
                <a:moveTo>
                  <a:pt x="1437004" y="53593"/>
                </a:moveTo>
                <a:lnTo>
                  <a:pt x="1434083" y="53975"/>
                </a:lnTo>
                <a:lnTo>
                  <a:pt x="1435548" y="53907"/>
                </a:lnTo>
                <a:lnTo>
                  <a:pt x="1437004" y="53593"/>
                </a:lnTo>
                <a:close/>
              </a:path>
              <a:path w="4647565" h="68580">
                <a:moveTo>
                  <a:pt x="1435548" y="53907"/>
                </a:moveTo>
                <a:lnTo>
                  <a:pt x="1434083" y="53975"/>
                </a:lnTo>
                <a:lnTo>
                  <a:pt x="1435234" y="53975"/>
                </a:lnTo>
                <a:lnTo>
                  <a:pt x="1435548" y="53907"/>
                </a:lnTo>
                <a:close/>
              </a:path>
              <a:path w="4647565" h="68580">
                <a:moveTo>
                  <a:pt x="1442339" y="53593"/>
                </a:moveTo>
                <a:lnTo>
                  <a:pt x="1437004" y="53593"/>
                </a:lnTo>
                <a:lnTo>
                  <a:pt x="1435548" y="53907"/>
                </a:lnTo>
                <a:lnTo>
                  <a:pt x="1442339" y="53593"/>
                </a:lnTo>
                <a:close/>
              </a:path>
              <a:path w="4647565" h="68580">
                <a:moveTo>
                  <a:pt x="1454784" y="51562"/>
                </a:moveTo>
                <a:lnTo>
                  <a:pt x="1451737" y="51815"/>
                </a:lnTo>
                <a:lnTo>
                  <a:pt x="1453351" y="51815"/>
                </a:lnTo>
                <a:lnTo>
                  <a:pt x="1454784" y="51562"/>
                </a:lnTo>
                <a:close/>
              </a:path>
              <a:path w="4647565" h="68580">
                <a:moveTo>
                  <a:pt x="3191674" y="51562"/>
                </a:moveTo>
                <a:lnTo>
                  <a:pt x="1454784" y="51562"/>
                </a:lnTo>
                <a:lnTo>
                  <a:pt x="1453351" y="51815"/>
                </a:lnTo>
                <a:lnTo>
                  <a:pt x="3188335" y="51815"/>
                </a:lnTo>
                <a:lnTo>
                  <a:pt x="3190747" y="51688"/>
                </a:lnTo>
                <a:lnTo>
                  <a:pt x="3191674" y="51562"/>
                </a:lnTo>
                <a:close/>
              </a:path>
              <a:path w="4647565" h="68580">
                <a:moveTo>
                  <a:pt x="3206495" y="49529"/>
                </a:moveTo>
                <a:lnTo>
                  <a:pt x="3204717" y="49656"/>
                </a:lnTo>
                <a:lnTo>
                  <a:pt x="3205802" y="49625"/>
                </a:lnTo>
                <a:lnTo>
                  <a:pt x="3206495" y="49529"/>
                </a:lnTo>
                <a:close/>
              </a:path>
              <a:path w="4647565" h="68580">
                <a:moveTo>
                  <a:pt x="3205802" y="49625"/>
                </a:moveTo>
                <a:lnTo>
                  <a:pt x="3204717" y="49656"/>
                </a:lnTo>
                <a:lnTo>
                  <a:pt x="3205569" y="49656"/>
                </a:lnTo>
                <a:lnTo>
                  <a:pt x="3205802" y="49625"/>
                </a:lnTo>
                <a:close/>
              </a:path>
              <a:path w="4647565" h="68580">
                <a:moveTo>
                  <a:pt x="3209036" y="49529"/>
                </a:moveTo>
                <a:lnTo>
                  <a:pt x="3206495" y="49529"/>
                </a:lnTo>
                <a:lnTo>
                  <a:pt x="3205802" y="49625"/>
                </a:lnTo>
                <a:lnTo>
                  <a:pt x="3209036" y="49529"/>
                </a:lnTo>
                <a:close/>
              </a:path>
              <a:path w="4647565" h="68580">
                <a:moveTo>
                  <a:pt x="3230498" y="47243"/>
                </a:moveTo>
                <a:lnTo>
                  <a:pt x="3227577" y="47497"/>
                </a:lnTo>
                <a:lnTo>
                  <a:pt x="3229011" y="47497"/>
                </a:lnTo>
                <a:lnTo>
                  <a:pt x="3230498" y="47243"/>
                </a:lnTo>
                <a:close/>
              </a:path>
              <a:path w="4647565" h="68580">
                <a:moveTo>
                  <a:pt x="3251453" y="47243"/>
                </a:moveTo>
                <a:lnTo>
                  <a:pt x="3230498" y="47243"/>
                </a:lnTo>
                <a:lnTo>
                  <a:pt x="3229011" y="47497"/>
                </a:lnTo>
                <a:lnTo>
                  <a:pt x="3248406" y="47497"/>
                </a:lnTo>
                <a:lnTo>
                  <a:pt x="3251453" y="47243"/>
                </a:lnTo>
                <a:close/>
              </a:path>
              <a:path w="4647565" h="68580">
                <a:moveTo>
                  <a:pt x="3263772" y="45084"/>
                </a:moveTo>
                <a:lnTo>
                  <a:pt x="3261487" y="45338"/>
                </a:lnTo>
                <a:lnTo>
                  <a:pt x="3262622" y="45286"/>
                </a:lnTo>
                <a:lnTo>
                  <a:pt x="3263772" y="45084"/>
                </a:lnTo>
                <a:close/>
              </a:path>
              <a:path w="4647565" h="68580">
                <a:moveTo>
                  <a:pt x="3262622" y="45286"/>
                </a:moveTo>
                <a:lnTo>
                  <a:pt x="3261487" y="45338"/>
                </a:lnTo>
                <a:lnTo>
                  <a:pt x="3262323" y="45338"/>
                </a:lnTo>
                <a:lnTo>
                  <a:pt x="3262622" y="45286"/>
                </a:lnTo>
                <a:close/>
              </a:path>
              <a:path w="4647565" h="68580">
                <a:moveTo>
                  <a:pt x="3266990" y="45084"/>
                </a:moveTo>
                <a:lnTo>
                  <a:pt x="3263772" y="45084"/>
                </a:lnTo>
                <a:lnTo>
                  <a:pt x="3262622" y="45286"/>
                </a:lnTo>
                <a:lnTo>
                  <a:pt x="3266990" y="45084"/>
                </a:lnTo>
                <a:close/>
              </a:path>
              <a:path w="4647565" h="68580">
                <a:moveTo>
                  <a:pt x="3282188" y="42925"/>
                </a:moveTo>
                <a:lnTo>
                  <a:pt x="3279013" y="43179"/>
                </a:lnTo>
                <a:lnTo>
                  <a:pt x="3280736" y="43179"/>
                </a:lnTo>
                <a:lnTo>
                  <a:pt x="3282188" y="42925"/>
                </a:lnTo>
                <a:close/>
              </a:path>
              <a:path w="4647565" h="68580">
                <a:moveTo>
                  <a:pt x="3371976" y="42925"/>
                </a:moveTo>
                <a:lnTo>
                  <a:pt x="3282188" y="42925"/>
                </a:lnTo>
                <a:lnTo>
                  <a:pt x="3280736" y="43179"/>
                </a:lnTo>
                <a:lnTo>
                  <a:pt x="3369056" y="43179"/>
                </a:lnTo>
                <a:lnTo>
                  <a:pt x="3371976" y="42925"/>
                </a:lnTo>
                <a:close/>
              </a:path>
              <a:path w="4647565" h="68580">
                <a:moveTo>
                  <a:pt x="4177877" y="40982"/>
                </a:moveTo>
                <a:lnTo>
                  <a:pt x="4186809" y="42544"/>
                </a:lnTo>
                <a:lnTo>
                  <a:pt x="4189857" y="42799"/>
                </a:lnTo>
                <a:lnTo>
                  <a:pt x="4639437" y="42799"/>
                </a:lnTo>
                <a:lnTo>
                  <a:pt x="4641215" y="41020"/>
                </a:lnTo>
                <a:lnTo>
                  <a:pt x="4178299" y="41020"/>
                </a:lnTo>
                <a:lnTo>
                  <a:pt x="4177877" y="40982"/>
                </a:lnTo>
                <a:close/>
              </a:path>
              <a:path w="4647565" h="68580">
                <a:moveTo>
                  <a:pt x="3384931" y="40766"/>
                </a:moveTo>
                <a:lnTo>
                  <a:pt x="3382517" y="41020"/>
                </a:lnTo>
                <a:lnTo>
                  <a:pt x="3383640" y="40982"/>
                </a:lnTo>
                <a:lnTo>
                  <a:pt x="3384931" y="40766"/>
                </a:lnTo>
                <a:close/>
              </a:path>
              <a:path w="4647565" h="68580">
                <a:moveTo>
                  <a:pt x="3383597" y="40989"/>
                </a:moveTo>
                <a:lnTo>
                  <a:pt x="3382517" y="41020"/>
                </a:lnTo>
                <a:lnTo>
                  <a:pt x="3383407" y="41020"/>
                </a:lnTo>
                <a:lnTo>
                  <a:pt x="3383597" y="40989"/>
                </a:lnTo>
                <a:close/>
              </a:path>
              <a:path w="4647565" h="68580">
                <a:moveTo>
                  <a:pt x="4176648" y="40766"/>
                </a:moveTo>
                <a:lnTo>
                  <a:pt x="4177956" y="40989"/>
                </a:lnTo>
                <a:lnTo>
                  <a:pt x="4178299" y="41020"/>
                </a:lnTo>
                <a:lnTo>
                  <a:pt x="4176648" y="40766"/>
                </a:lnTo>
                <a:close/>
              </a:path>
              <a:path w="4647565" h="68580">
                <a:moveTo>
                  <a:pt x="4641469" y="40766"/>
                </a:moveTo>
                <a:lnTo>
                  <a:pt x="4176648" y="40766"/>
                </a:lnTo>
                <a:lnTo>
                  <a:pt x="4178299" y="41020"/>
                </a:lnTo>
                <a:lnTo>
                  <a:pt x="4641215" y="41020"/>
                </a:lnTo>
                <a:lnTo>
                  <a:pt x="4641469" y="40766"/>
                </a:lnTo>
                <a:close/>
              </a:path>
              <a:path w="4647565" h="68580">
                <a:moveTo>
                  <a:pt x="3391154" y="40766"/>
                </a:moveTo>
                <a:lnTo>
                  <a:pt x="3384931" y="40766"/>
                </a:lnTo>
                <a:lnTo>
                  <a:pt x="3383597" y="40989"/>
                </a:lnTo>
                <a:lnTo>
                  <a:pt x="3391154" y="40766"/>
                </a:lnTo>
                <a:close/>
              </a:path>
              <a:path w="4647565" h="68580">
                <a:moveTo>
                  <a:pt x="4158615" y="38226"/>
                </a:moveTo>
                <a:lnTo>
                  <a:pt x="4168266" y="40004"/>
                </a:lnTo>
                <a:lnTo>
                  <a:pt x="4170044" y="40258"/>
                </a:lnTo>
                <a:lnTo>
                  <a:pt x="4177877" y="40982"/>
                </a:lnTo>
                <a:lnTo>
                  <a:pt x="4176648" y="40766"/>
                </a:lnTo>
                <a:lnTo>
                  <a:pt x="4641469" y="40766"/>
                </a:lnTo>
                <a:lnTo>
                  <a:pt x="4643755" y="38481"/>
                </a:lnTo>
                <a:lnTo>
                  <a:pt x="4161790" y="38481"/>
                </a:lnTo>
                <a:lnTo>
                  <a:pt x="4158615" y="38226"/>
                </a:lnTo>
                <a:close/>
              </a:path>
              <a:path w="4647565" h="68580">
                <a:moveTo>
                  <a:pt x="3410839" y="38226"/>
                </a:moveTo>
                <a:lnTo>
                  <a:pt x="3407917" y="38481"/>
                </a:lnTo>
                <a:lnTo>
                  <a:pt x="3409314" y="38481"/>
                </a:lnTo>
                <a:lnTo>
                  <a:pt x="3410839" y="38226"/>
                </a:lnTo>
                <a:close/>
              </a:path>
              <a:path w="4647565" h="68580">
                <a:moveTo>
                  <a:pt x="3476140" y="38226"/>
                </a:moveTo>
                <a:lnTo>
                  <a:pt x="3410839" y="38226"/>
                </a:lnTo>
                <a:lnTo>
                  <a:pt x="3409314" y="38481"/>
                </a:lnTo>
                <a:lnTo>
                  <a:pt x="3472688" y="38481"/>
                </a:lnTo>
                <a:lnTo>
                  <a:pt x="3475227" y="38353"/>
                </a:lnTo>
                <a:lnTo>
                  <a:pt x="3476140" y="38226"/>
                </a:lnTo>
                <a:close/>
              </a:path>
              <a:path w="4647565" h="68580">
                <a:moveTo>
                  <a:pt x="4645406" y="36829"/>
                </a:moveTo>
                <a:lnTo>
                  <a:pt x="3875913" y="36829"/>
                </a:lnTo>
                <a:lnTo>
                  <a:pt x="3885565" y="38353"/>
                </a:lnTo>
                <a:lnTo>
                  <a:pt x="3888232" y="38481"/>
                </a:lnTo>
                <a:lnTo>
                  <a:pt x="4159993" y="38481"/>
                </a:lnTo>
                <a:lnTo>
                  <a:pt x="4158615" y="38226"/>
                </a:lnTo>
                <a:lnTo>
                  <a:pt x="4644009" y="38226"/>
                </a:lnTo>
                <a:lnTo>
                  <a:pt x="4645406" y="36829"/>
                </a:lnTo>
                <a:close/>
              </a:path>
              <a:path w="4647565" h="68580">
                <a:moveTo>
                  <a:pt x="4644009" y="38226"/>
                </a:moveTo>
                <a:lnTo>
                  <a:pt x="4158615" y="38226"/>
                </a:lnTo>
                <a:lnTo>
                  <a:pt x="4161790" y="38481"/>
                </a:lnTo>
                <a:lnTo>
                  <a:pt x="4643755" y="38481"/>
                </a:lnTo>
                <a:lnTo>
                  <a:pt x="4644009" y="38226"/>
                </a:lnTo>
                <a:close/>
              </a:path>
              <a:path w="4647565" h="68580">
                <a:moveTo>
                  <a:pt x="3485261" y="36956"/>
                </a:moveTo>
                <a:lnTo>
                  <a:pt x="3484117" y="37083"/>
                </a:lnTo>
                <a:lnTo>
                  <a:pt x="3484626" y="37045"/>
                </a:lnTo>
                <a:lnTo>
                  <a:pt x="3485261" y="36956"/>
                </a:lnTo>
                <a:close/>
              </a:path>
              <a:path w="4647565" h="68580">
                <a:moveTo>
                  <a:pt x="3484626" y="37045"/>
                </a:moveTo>
                <a:lnTo>
                  <a:pt x="3484117" y="37083"/>
                </a:lnTo>
                <a:lnTo>
                  <a:pt x="3484348" y="37083"/>
                </a:lnTo>
                <a:lnTo>
                  <a:pt x="3484626" y="37045"/>
                </a:lnTo>
                <a:close/>
              </a:path>
              <a:path w="4647565" h="68580">
                <a:moveTo>
                  <a:pt x="3857116" y="34670"/>
                </a:moveTo>
                <a:lnTo>
                  <a:pt x="3865371" y="36068"/>
                </a:lnTo>
                <a:lnTo>
                  <a:pt x="3867149" y="36321"/>
                </a:lnTo>
                <a:lnTo>
                  <a:pt x="3877183" y="37083"/>
                </a:lnTo>
                <a:lnTo>
                  <a:pt x="3875913" y="36829"/>
                </a:lnTo>
                <a:lnTo>
                  <a:pt x="4645406" y="36829"/>
                </a:lnTo>
                <a:lnTo>
                  <a:pt x="4647184" y="35051"/>
                </a:lnTo>
                <a:lnTo>
                  <a:pt x="3860038" y="34925"/>
                </a:lnTo>
                <a:lnTo>
                  <a:pt x="3857116" y="34670"/>
                </a:lnTo>
                <a:close/>
              </a:path>
              <a:path w="4647565" h="68580">
                <a:moveTo>
                  <a:pt x="3485790" y="36956"/>
                </a:moveTo>
                <a:lnTo>
                  <a:pt x="3485261" y="36956"/>
                </a:lnTo>
                <a:lnTo>
                  <a:pt x="3484626" y="37045"/>
                </a:lnTo>
                <a:lnTo>
                  <a:pt x="3485790" y="36956"/>
                </a:lnTo>
                <a:close/>
              </a:path>
              <a:path w="4647565" h="68580">
                <a:moveTo>
                  <a:pt x="3504184" y="34670"/>
                </a:moveTo>
                <a:lnTo>
                  <a:pt x="3501136" y="34925"/>
                </a:lnTo>
                <a:lnTo>
                  <a:pt x="3502683" y="34925"/>
                </a:lnTo>
                <a:lnTo>
                  <a:pt x="3504184" y="34670"/>
                </a:lnTo>
                <a:close/>
              </a:path>
              <a:path w="4647565" h="68580">
                <a:moveTo>
                  <a:pt x="3857116" y="34670"/>
                </a:moveTo>
                <a:lnTo>
                  <a:pt x="3504184" y="34670"/>
                </a:lnTo>
                <a:lnTo>
                  <a:pt x="3502683" y="34925"/>
                </a:lnTo>
                <a:lnTo>
                  <a:pt x="3858617" y="34925"/>
                </a:lnTo>
                <a:lnTo>
                  <a:pt x="3857116" y="34670"/>
                </a:lnTo>
                <a:close/>
              </a:path>
              <a:path w="4647565" h="68580">
                <a:moveTo>
                  <a:pt x="4647184" y="34670"/>
                </a:moveTo>
                <a:lnTo>
                  <a:pt x="3857116" y="34670"/>
                </a:lnTo>
                <a:lnTo>
                  <a:pt x="3860038" y="34925"/>
                </a:lnTo>
                <a:lnTo>
                  <a:pt x="4647184" y="34925"/>
                </a:lnTo>
                <a:lnTo>
                  <a:pt x="4647184" y="34670"/>
                </a:lnTo>
                <a:close/>
              </a:path>
              <a:path w="4647565" h="68580">
                <a:moveTo>
                  <a:pt x="112873" y="31080"/>
                </a:moveTo>
                <a:lnTo>
                  <a:pt x="105282" y="31750"/>
                </a:lnTo>
                <a:lnTo>
                  <a:pt x="93598" y="33274"/>
                </a:lnTo>
                <a:lnTo>
                  <a:pt x="95884" y="33146"/>
                </a:lnTo>
                <a:lnTo>
                  <a:pt x="4647184" y="33146"/>
                </a:lnTo>
                <a:lnTo>
                  <a:pt x="4647184" y="31114"/>
                </a:lnTo>
                <a:lnTo>
                  <a:pt x="112648" y="31114"/>
                </a:lnTo>
                <a:lnTo>
                  <a:pt x="112873" y="31080"/>
                </a:lnTo>
                <a:close/>
              </a:path>
              <a:path w="4647565" h="68580">
                <a:moveTo>
                  <a:pt x="4647184" y="33146"/>
                </a:moveTo>
                <a:lnTo>
                  <a:pt x="95884" y="33146"/>
                </a:lnTo>
                <a:lnTo>
                  <a:pt x="93598" y="33274"/>
                </a:lnTo>
                <a:lnTo>
                  <a:pt x="4647184" y="33274"/>
                </a:lnTo>
                <a:lnTo>
                  <a:pt x="4647184" y="33146"/>
                </a:lnTo>
                <a:close/>
              </a:path>
              <a:path w="4647565" h="68580">
                <a:moveTo>
                  <a:pt x="4647184" y="30987"/>
                </a:moveTo>
                <a:lnTo>
                  <a:pt x="113918" y="30987"/>
                </a:lnTo>
                <a:lnTo>
                  <a:pt x="112648" y="31114"/>
                </a:lnTo>
                <a:lnTo>
                  <a:pt x="4647184" y="31114"/>
                </a:lnTo>
                <a:close/>
              </a:path>
              <a:path w="4647565" h="68580">
                <a:moveTo>
                  <a:pt x="142131" y="29463"/>
                </a:moveTo>
                <a:lnTo>
                  <a:pt x="124332" y="29463"/>
                </a:lnTo>
                <a:lnTo>
                  <a:pt x="121665" y="29718"/>
                </a:lnTo>
                <a:lnTo>
                  <a:pt x="112873" y="31080"/>
                </a:lnTo>
                <a:lnTo>
                  <a:pt x="113918" y="30987"/>
                </a:lnTo>
                <a:lnTo>
                  <a:pt x="4647184" y="30987"/>
                </a:lnTo>
                <a:lnTo>
                  <a:pt x="4647184" y="29718"/>
                </a:lnTo>
                <a:lnTo>
                  <a:pt x="140588" y="29718"/>
                </a:lnTo>
                <a:lnTo>
                  <a:pt x="142131" y="29463"/>
                </a:lnTo>
                <a:close/>
              </a:path>
              <a:path w="4647565" h="68580">
                <a:moveTo>
                  <a:pt x="161159" y="27377"/>
                </a:moveTo>
                <a:lnTo>
                  <a:pt x="153542" y="27685"/>
                </a:lnTo>
                <a:lnTo>
                  <a:pt x="151383" y="27939"/>
                </a:lnTo>
                <a:lnTo>
                  <a:pt x="140588" y="29718"/>
                </a:lnTo>
                <a:lnTo>
                  <a:pt x="143509" y="29463"/>
                </a:lnTo>
                <a:lnTo>
                  <a:pt x="4647184" y="29463"/>
                </a:lnTo>
                <a:lnTo>
                  <a:pt x="4647184" y="27812"/>
                </a:lnTo>
                <a:lnTo>
                  <a:pt x="159384" y="27812"/>
                </a:lnTo>
                <a:lnTo>
                  <a:pt x="161159" y="27377"/>
                </a:lnTo>
                <a:close/>
              </a:path>
              <a:path w="4647565" h="68580">
                <a:moveTo>
                  <a:pt x="4647184" y="29463"/>
                </a:moveTo>
                <a:lnTo>
                  <a:pt x="143509" y="29463"/>
                </a:lnTo>
                <a:lnTo>
                  <a:pt x="140588" y="29718"/>
                </a:lnTo>
                <a:lnTo>
                  <a:pt x="4647184" y="29718"/>
                </a:lnTo>
                <a:lnTo>
                  <a:pt x="4647184" y="29463"/>
                </a:lnTo>
                <a:close/>
              </a:path>
              <a:path w="4647565" h="68580">
                <a:moveTo>
                  <a:pt x="162940" y="27304"/>
                </a:moveTo>
                <a:lnTo>
                  <a:pt x="161159" y="27377"/>
                </a:lnTo>
                <a:lnTo>
                  <a:pt x="159384" y="27812"/>
                </a:lnTo>
                <a:lnTo>
                  <a:pt x="162940" y="27304"/>
                </a:lnTo>
                <a:close/>
              </a:path>
              <a:path w="4647565" h="68580">
                <a:moveTo>
                  <a:pt x="4647184" y="27304"/>
                </a:moveTo>
                <a:lnTo>
                  <a:pt x="162940" y="27304"/>
                </a:lnTo>
                <a:lnTo>
                  <a:pt x="159384" y="27812"/>
                </a:lnTo>
                <a:lnTo>
                  <a:pt x="4647184" y="27812"/>
                </a:lnTo>
                <a:lnTo>
                  <a:pt x="4647184" y="27304"/>
                </a:lnTo>
                <a:close/>
              </a:path>
              <a:path w="4647565" h="68580">
                <a:moveTo>
                  <a:pt x="1241225" y="25526"/>
                </a:moveTo>
                <a:lnTo>
                  <a:pt x="170814" y="25526"/>
                </a:lnTo>
                <a:lnTo>
                  <a:pt x="166623" y="26034"/>
                </a:lnTo>
                <a:lnTo>
                  <a:pt x="161159" y="27377"/>
                </a:lnTo>
                <a:lnTo>
                  <a:pt x="162940" y="27304"/>
                </a:lnTo>
                <a:lnTo>
                  <a:pt x="4647184" y="27304"/>
                </a:lnTo>
                <a:lnTo>
                  <a:pt x="4647184" y="25781"/>
                </a:lnTo>
                <a:lnTo>
                  <a:pt x="1239773" y="25781"/>
                </a:lnTo>
                <a:lnTo>
                  <a:pt x="1241225" y="25526"/>
                </a:lnTo>
                <a:close/>
              </a:path>
              <a:path w="4647565" h="68580">
                <a:moveTo>
                  <a:pt x="1258710" y="23205"/>
                </a:moveTo>
                <a:lnTo>
                  <a:pt x="1249933" y="24002"/>
                </a:lnTo>
                <a:lnTo>
                  <a:pt x="1239773" y="25781"/>
                </a:lnTo>
                <a:lnTo>
                  <a:pt x="1242948" y="25526"/>
                </a:lnTo>
                <a:lnTo>
                  <a:pt x="4647184" y="25526"/>
                </a:lnTo>
                <a:lnTo>
                  <a:pt x="4647184" y="23494"/>
                </a:lnTo>
                <a:lnTo>
                  <a:pt x="1257427" y="23494"/>
                </a:lnTo>
                <a:lnTo>
                  <a:pt x="1258710" y="23205"/>
                </a:lnTo>
                <a:close/>
              </a:path>
              <a:path w="4647565" h="68580">
                <a:moveTo>
                  <a:pt x="4647184" y="25526"/>
                </a:moveTo>
                <a:lnTo>
                  <a:pt x="1242948" y="25526"/>
                </a:lnTo>
                <a:lnTo>
                  <a:pt x="1239773" y="25781"/>
                </a:lnTo>
                <a:lnTo>
                  <a:pt x="4647184" y="25781"/>
                </a:lnTo>
                <a:lnTo>
                  <a:pt x="4647184" y="25526"/>
                </a:lnTo>
                <a:close/>
              </a:path>
              <a:path w="4647565" h="68580">
                <a:moveTo>
                  <a:pt x="1259713" y="23113"/>
                </a:moveTo>
                <a:lnTo>
                  <a:pt x="1258710" y="23205"/>
                </a:lnTo>
                <a:lnTo>
                  <a:pt x="1257427" y="23494"/>
                </a:lnTo>
                <a:lnTo>
                  <a:pt x="1259713" y="23113"/>
                </a:lnTo>
                <a:close/>
              </a:path>
              <a:path w="4647565" h="68580">
                <a:moveTo>
                  <a:pt x="4647184" y="23113"/>
                </a:moveTo>
                <a:lnTo>
                  <a:pt x="1259713" y="23113"/>
                </a:lnTo>
                <a:lnTo>
                  <a:pt x="1257427" y="23494"/>
                </a:lnTo>
                <a:lnTo>
                  <a:pt x="4647184" y="23494"/>
                </a:lnTo>
                <a:lnTo>
                  <a:pt x="4647184" y="23113"/>
                </a:lnTo>
                <a:close/>
              </a:path>
              <a:path w="4647565" h="68580">
                <a:moveTo>
                  <a:pt x="1421376" y="21208"/>
                </a:moveTo>
                <a:lnTo>
                  <a:pt x="1269238" y="21208"/>
                </a:lnTo>
                <a:lnTo>
                  <a:pt x="1265301" y="21716"/>
                </a:lnTo>
                <a:lnTo>
                  <a:pt x="1258710" y="23205"/>
                </a:lnTo>
                <a:lnTo>
                  <a:pt x="1259713" y="23113"/>
                </a:lnTo>
                <a:lnTo>
                  <a:pt x="4647184" y="23113"/>
                </a:lnTo>
                <a:lnTo>
                  <a:pt x="4647184" y="21589"/>
                </a:lnTo>
                <a:lnTo>
                  <a:pt x="1419605" y="21589"/>
                </a:lnTo>
                <a:lnTo>
                  <a:pt x="1421376" y="21208"/>
                </a:lnTo>
                <a:close/>
              </a:path>
              <a:path w="4647565" h="68580">
                <a:moveTo>
                  <a:pt x="4647184" y="18668"/>
                </a:moveTo>
                <a:lnTo>
                  <a:pt x="1440814" y="18668"/>
                </a:lnTo>
                <a:lnTo>
                  <a:pt x="1438528" y="19050"/>
                </a:lnTo>
                <a:lnTo>
                  <a:pt x="1432559" y="19050"/>
                </a:lnTo>
                <a:lnTo>
                  <a:pt x="1429639" y="19431"/>
                </a:lnTo>
                <a:lnTo>
                  <a:pt x="1419605" y="21589"/>
                </a:lnTo>
                <a:lnTo>
                  <a:pt x="1423289" y="21208"/>
                </a:lnTo>
                <a:lnTo>
                  <a:pt x="4647184" y="21208"/>
                </a:lnTo>
                <a:lnTo>
                  <a:pt x="4647184" y="19050"/>
                </a:lnTo>
                <a:lnTo>
                  <a:pt x="1438528" y="19050"/>
                </a:lnTo>
                <a:lnTo>
                  <a:pt x="1440478" y="18684"/>
                </a:lnTo>
                <a:lnTo>
                  <a:pt x="4647184" y="18684"/>
                </a:lnTo>
                <a:close/>
              </a:path>
              <a:path w="4647565" h="68580">
                <a:moveTo>
                  <a:pt x="4647184" y="21208"/>
                </a:moveTo>
                <a:lnTo>
                  <a:pt x="1423289" y="21208"/>
                </a:lnTo>
                <a:lnTo>
                  <a:pt x="1419605" y="21589"/>
                </a:lnTo>
                <a:lnTo>
                  <a:pt x="4647184" y="21589"/>
                </a:lnTo>
                <a:lnTo>
                  <a:pt x="4647184" y="21208"/>
                </a:lnTo>
                <a:close/>
              </a:path>
              <a:path w="4647565" h="68580">
                <a:moveTo>
                  <a:pt x="1440814" y="18668"/>
                </a:moveTo>
                <a:lnTo>
                  <a:pt x="1440478" y="18684"/>
                </a:lnTo>
                <a:lnTo>
                  <a:pt x="1438528" y="19050"/>
                </a:lnTo>
                <a:lnTo>
                  <a:pt x="1440814" y="18668"/>
                </a:lnTo>
                <a:close/>
              </a:path>
              <a:path w="4647565" h="68580">
                <a:moveTo>
                  <a:pt x="3186855" y="16890"/>
                </a:moveTo>
                <a:lnTo>
                  <a:pt x="1451737" y="16890"/>
                </a:lnTo>
                <a:lnTo>
                  <a:pt x="1448689" y="17144"/>
                </a:lnTo>
                <a:lnTo>
                  <a:pt x="1440478" y="18684"/>
                </a:lnTo>
                <a:lnTo>
                  <a:pt x="1440814" y="18668"/>
                </a:lnTo>
                <a:lnTo>
                  <a:pt x="4647184" y="18668"/>
                </a:lnTo>
                <a:lnTo>
                  <a:pt x="4647184" y="17018"/>
                </a:lnTo>
                <a:lnTo>
                  <a:pt x="3185921" y="17018"/>
                </a:lnTo>
                <a:lnTo>
                  <a:pt x="3186855" y="16890"/>
                </a:lnTo>
                <a:close/>
              </a:path>
              <a:path w="4647565" h="68580">
                <a:moveTo>
                  <a:pt x="3215403" y="14387"/>
                </a:moveTo>
                <a:lnTo>
                  <a:pt x="3203701" y="14731"/>
                </a:lnTo>
                <a:lnTo>
                  <a:pt x="3201796" y="14858"/>
                </a:lnTo>
                <a:lnTo>
                  <a:pt x="3185921" y="17018"/>
                </a:lnTo>
                <a:lnTo>
                  <a:pt x="3188335" y="16890"/>
                </a:lnTo>
                <a:lnTo>
                  <a:pt x="4647184" y="16890"/>
                </a:lnTo>
                <a:lnTo>
                  <a:pt x="4647184" y="15747"/>
                </a:lnTo>
                <a:lnTo>
                  <a:pt x="4646059" y="14604"/>
                </a:lnTo>
                <a:lnTo>
                  <a:pt x="3214116" y="14604"/>
                </a:lnTo>
                <a:lnTo>
                  <a:pt x="3215403" y="14387"/>
                </a:lnTo>
                <a:close/>
              </a:path>
              <a:path w="4647565" h="68580">
                <a:moveTo>
                  <a:pt x="4647184" y="16890"/>
                </a:moveTo>
                <a:lnTo>
                  <a:pt x="3188335" y="16890"/>
                </a:lnTo>
                <a:lnTo>
                  <a:pt x="3185921" y="17018"/>
                </a:lnTo>
                <a:lnTo>
                  <a:pt x="4647184" y="17018"/>
                </a:lnTo>
                <a:lnTo>
                  <a:pt x="4647184" y="16890"/>
                </a:lnTo>
                <a:close/>
              </a:path>
              <a:path w="4647565" h="68580">
                <a:moveTo>
                  <a:pt x="3216656" y="14350"/>
                </a:moveTo>
                <a:lnTo>
                  <a:pt x="3215403" y="14387"/>
                </a:lnTo>
                <a:lnTo>
                  <a:pt x="3214116" y="14604"/>
                </a:lnTo>
                <a:lnTo>
                  <a:pt x="3216656" y="14350"/>
                </a:lnTo>
                <a:close/>
              </a:path>
              <a:path w="4647565" h="68580">
                <a:moveTo>
                  <a:pt x="4645809" y="14350"/>
                </a:moveTo>
                <a:lnTo>
                  <a:pt x="3216656" y="14350"/>
                </a:lnTo>
                <a:lnTo>
                  <a:pt x="3214116" y="14604"/>
                </a:lnTo>
                <a:lnTo>
                  <a:pt x="4646059" y="14604"/>
                </a:lnTo>
                <a:lnTo>
                  <a:pt x="4645809" y="14350"/>
                </a:lnTo>
                <a:close/>
              </a:path>
              <a:path w="4647565" h="68580">
                <a:moveTo>
                  <a:pt x="3246919" y="12572"/>
                </a:moveTo>
                <a:lnTo>
                  <a:pt x="3227577" y="12572"/>
                </a:lnTo>
                <a:lnTo>
                  <a:pt x="3224657" y="12826"/>
                </a:lnTo>
                <a:lnTo>
                  <a:pt x="3215403" y="14387"/>
                </a:lnTo>
                <a:lnTo>
                  <a:pt x="3216656" y="14350"/>
                </a:lnTo>
                <a:lnTo>
                  <a:pt x="4645809" y="14350"/>
                </a:lnTo>
                <a:lnTo>
                  <a:pt x="4644310" y="12826"/>
                </a:lnTo>
                <a:lnTo>
                  <a:pt x="3245485" y="12826"/>
                </a:lnTo>
                <a:lnTo>
                  <a:pt x="3246919" y="12572"/>
                </a:lnTo>
                <a:close/>
              </a:path>
              <a:path w="4647565" h="68580">
                <a:moveTo>
                  <a:pt x="3267064" y="10086"/>
                </a:moveTo>
                <a:lnTo>
                  <a:pt x="3259963" y="10413"/>
                </a:lnTo>
                <a:lnTo>
                  <a:pt x="3257676" y="10668"/>
                </a:lnTo>
                <a:lnTo>
                  <a:pt x="3245485" y="12826"/>
                </a:lnTo>
                <a:lnTo>
                  <a:pt x="3248406" y="12572"/>
                </a:lnTo>
                <a:lnTo>
                  <a:pt x="4644060" y="12572"/>
                </a:lnTo>
                <a:lnTo>
                  <a:pt x="4641811" y="10287"/>
                </a:lnTo>
                <a:lnTo>
                  <a:pt x="3265932" y="10287"/>
                </a:lnTo>
                <a:lnTo>
                  <a:pt x="3267064" y="10086"/>
                </a:lnTo>
                <a:close/>
              </a:path>
              <a:path w="4647565" h="68580">
                <a:moveTo>
                  <a:pt x="4644060" y="12572"/>
                </a:moveTo>
                <a:lnTo>
                  <a:pt x="3248406" y="12572"/>
                </a:lnTo>
                <a:lnTo>
                  <a:pt x="3245485" y="12826"/>
                </a:lnTo>
                <a:lnTo>
                  <a:pt x="4644310" y="12826"/>
                </a:lnTo>
                <a:lnTo>
                  <a:pt x="4644060" y="12572"/>
                </a:lnTo>
                <a:close/>
              </a:path>
              <a:path w="4647565" h="68580">
                <a:moveTo>
                  <a:pt x="3268217" y="10032"/>
                </a:moveTo>
                <a:lnTo>
                  <a:pt x="3267064" y="10086"/>
                </a:lnTo>
                <a:lnTo>
                  <a:pt x="3265932" y="10287"/>
                </a:lnTo>
                <a:lnTo>
                  <a:pt x="3268217" y="10032"/>
                </a:lnTo>
                <a:close/>
              </a:path>
              <a:path w="4647565" h="68580">
                <a:moveTo>
                  <a:pt x="4641561" y="10032"/>
                </a:moveTo>
                <a:lnTo>
                  <a:pt x="3268217" y="10032"/>
                </a:lnTo>
                <a:lnTo>
                  <a:pt x="3265932" y="10287"/>
                </a:lnTo>
                <a:lnTo>
                  <a:pt x="4641811" y="10287"/>
                </a:lnTo>
                <a:lnTo>
                  <a:pt x="4641561" y="10032"/>
                </a:lnTo>
                <a:close/>
              </a:path>
              <a:path w="4647565" h="68580">
                <a:moveTo>
                  <a:pt x="3367659" y="8254"/>
                </a:moveTo>
                <a:lnTo>
                  <a:pt x="3279013" y="8254"/>
                </a:lnTo>
                <a:lnTo>
                  <a:pt x="3275965" y="8508"/>
                </a:lnTo>
                <a:lnTo>
                  <a:pt x="3267064" y="10086"/>
                </a:lnTo>
                <a:lnTo>
                  <a:pt x="3268217" y="10032"/>
                </a:lnTo>
                <a:lnTo>
                  <a:pt x="4641561" y="10032"/>
                </a:lnTo>
                <a:lnTo>
                  <a:pt x="4640061" y="8508"/>
                </a:lnTo>
                <a:lnTo>
                  <a:pt x="3366135" y="8508"/>
                </a:lnTo>
                <a:lnTo>
                  <a:pt x="3367659" y="8254"/>
                </a:lnTo>
                <a:close/>
              </a:path>
              <a:path w="4647565" h="68580">
                <a:moveTo>
                  <a:pt x="3393530" y="5742"/>
                </a:moveTo>
                <a:lnTo>
                  <a:pt x="3381501" y="6095"/>
                </a:lnTo>
                <a:lnTo>
                  <a:pt x="3379089" y="6350"/>
                </a:lnTo>
                <a:lnTo>
                  <a:pt x="3366135" y="8508"/>
                </a:lnTo>
                <a:lnTo>
                  <a:pt x="3369056" y="8254"/>
                </a:lnTo>
                <a:lnTo>
                  <a:pt x="4639811" y="8254"/>
                </a:lnTo>
                <a:lnTo>
                  <a:pt x="4192904" y="8127"/>
                </a:lnTo>
                <a:lnTo>
                  <a:pt x="4189857" y="7874"/>
                </a:lnTo>
                <a:lnTo>
                  <a:pt x="4191471" y="7874"/>
                </a:lnTo>
                <a:lnTo>
                  <a:pt x="4182871" y="6350"/>
                </a:lnTo>
                <a:lnTo>
                  <a:pt x="4178626" y="5968"/>
                </a:lnTo>
                <a:lnTo>
                  <a:pt x="3392169" y="5968"/>
                </a:lnTo>
                <a:lnTo>
                  <a:pt x="3393530" y="5742"/>
                </a:lnTo>
                <a:close/>
              </a:path>
              <a:path w="4647565" h="68580">
                <a:moveTo>
                  <a:pt x="4639811" y="8254"/>
                </a:moveTo>
                <a:lnTo>
                  <a:pt x="3369056" y="8254"/>
                </a:lnTo>
                <a:lnTo>
                  <a:pt x="3366135" y="8508"/>
                </a:lnTo>
                <a:lnTo>
                  <a:pt x="4640061" y="8508"/>
                </a:lnTo>
                <a:lnTo>
                  <a:pt x="4639811" y="8254"/>
                </a:lnTo>
                <a:close/>
              </a:path>
              <a:path w="4647565" h="68580">
                <a:moveTo>
                  <a:pt x="4191471" y="7874"/>
                </a:moveTo>
                <a:lnTo>
                  <a:pt x="4189857" y="7874"/>
                </a:lnTo>
                <a:lnTo>
                  <a:pt x="4192904" y="8127"/>
                </a:lnTo>
                <a:lnTo>
                  <a:pt x="4191471" y="7874"/>
                </a:lnTo>
                <a:close/>
              </a:path>
              <a:path w="4647565" h="68580">
                <a:moveTo>
                  <a:pt x="4639437" y="7874"/>
                </a:moveTo>
                <a:lnTo>
                  <a:pt x="4191471" y="7874"/>
                </a:lnTo>
                <a:lnTo>
                  <a:pt x="4192904" y="8127"/>
                </a:lnTo>
                <a:lnTo>
                  <a:pt x="4639686" y="8127"/>
                </a:lnTo>
                <a:lnTo>
                  <a:pt x="4639437" y="7874"/>
                </a:lnTo>
                <a:close/>
              </a:path>
              <a:path w="4647565" h="68580">
                <a:moveTo>
                  <a:pt x="3394456" y="5714"/>
                </a:moveTo>
                <a:lnTo>
                  <a:pt x="3393530" y="5742"/>
                </a:lnTo>
                <a:lnTo>
                  <a:pt x="3392169" y="5968"/>
                </a:lnTo>
                <a:lnTo>
                  <a:pt x="3394456" y="5714"/>
                </a:lnTo>
                <a:close/>
              </a:path>
              <a:path w="4647565" h="68580">
                <a:moveTo>
                  <a:pt x="4173496" y="5508"/>
                </a:moveTo>
                <a:lnTo>
                  <a:pt x="4174616" y="5714"/>
                </a:lnTo>
                <a:lnTo>
                  <a:pt x="3394456" y="5714"/>
                </a:lnTo>
                <a:lnTo>
                  <a:pt x="3392169" y="5968"/>
                </a:lnTo>
                <a:lnTo>
                  <a:pt x="4178626" y="5968"/>
                </a:lnTo>
                <a:lnTo>
                  <a:pt x="4173496" y="5508"/>
                </a:lnTo>
                <a:close/>
              </a:path>
              <a:path w="4647565" h="68580">
                <a:moveTo>
                  <a:pt x="3471947" y="3556"/>
                </a:moveTo>
                <a:lnTo>
                  <a:pt x="3407917" y="3556"/>
                </a:lnTo>
                <a:lnTo>
                  <a:pt x="3405123" y="3809"/>
                </a:lnTo>
                <a:lnTo>
                  <a:pt x="3393530" y="5742"/>
                </a:lnTo>
                <a:lnTo>
                  <a:pt x="3394456" y="5714"/>
                </a:lnTo>
                <a:lnTo>
                  <a:pt x="4174616" y="5714"/>
                </a:lnTo>
                <a:lnTo>
                  <a:pt x="4172966" y="5460"/>
                </a:lnTo>
                <a:lnTo>
                  <a:pt x="4173238" y="5460"/>
                </a:lnTo>
                <a:lnTo>
                  <a:pt x="4164965" y="3937"/>
                </a:lnTo>
                <a:lnTo>
                  <a:pt x="4163906" y="3809"/>
                </a:lnTo>
                <a:lnTo>
                  <a:pt x="3470274" y="3809"/>
                </a:lnTo>
                <a:lnTo>
                  <a:pt x="3471947" y="3556"/>
                </a:lnTo>
                <a:close/>
              </a:path>
              <a:path w="4647565" h="68580">
                <a:moveTo>
                  <a:pt x="4172966" y="5460"/>
                </a:moveTo>
                <a:lnTo>
                  <a:pt x="4174616" y="5714"/>
                </a:lnTo>
                <a:lnTo>
                  <a:pt x="4173496" y="5508"/>
                </a:lnTo>
                <a:lnTo>
                  <a:pt x="4172966" y="5460"/>
                </a:lnTo>
                <a:close/>
              </a:path>
              <a:path w="4647565" h="68580">
                <a:moveTo>
                  <a:pt x="4173238" y="5460"/>
                </a:moveTo>
                <a:lnTo>
                  <a:pt x="4172966" y="5460"/>
                </a:lnTo>
                <a:lnTo>
                  <a:pt x="4173496" y="5508"/>
                </a:lnTo>
                <a:lnTo>
                  <a:pt x="4173238" y="5460"/>
                </a:lnTo>
                <a:close/>
              </a:path>
              <a:path w="4647565" h="68580">
                <a:moveTo>
                  <a:pt x="3490172" y="1615"/>
                </a:moveTo>
                <a:lnTo>
                  <a:pt x="3481577" y="2158"/>
                </a:lnTo>
                <a:lnTo>
                  <a:pt x="3480308" y="2285"/>
                </a:lnTo>
                <a:lnTo>
                  <a:pt x="3470274" y="3809"/>
                </a:lnTo>
                <a:lnTo>
                  <a:pt x="3472688" y="3556"/>
                </a:lnTo>
                <a:lnTo>
                  <a:pt x="3889142" y="3556"/>
                </a:lnTo>
                <a:lnTo>
                  <a:pt x="3880992" y="2285"/>
                </a:lnTo>
                <a:lnTo>
                  <a:pt x="3879722" y="2158"/>
                </a:lnTo>
                <a:lnTo>
                  <a:pt x="3871594" y="1650"/>
                </a:lnTo>
                <a:lnTo>
                  <a:pt x="3489960" y="1650"/>
                </a:lnTo>
                <a:lnTo>
                  <a:pt x="3490172" y="1615"/>
                </a:lnTo>
                <a:close/>
              </a:path>
              <a:path w="4647565" h="68580">
                <a:moveTo>
                  <a:pt x="3888232" y="3556"/>
                </a:moveTo>
                <a:lnTo>
                  <a:pt x="3472688" y="3556"/>
                </a:lnTo>
                <a:lnTo>
                  <a:pt x="3470274" y="3809"/>
                </a:lnTo>
                <a:lnTo>
                  <a:pt x="3890771" y="3809"/>
                </a:lnTo>
                <a:lnTo>
                  <a:pt x="3888232" y="3556"/>
                </a:lnTo>
                <a:close/>
              </a:path>
              <a:path w="4647565" h="68580">
                <a:moveTo>
                  <a:pt x="3889142" y="3556"/>
                </a:moveTo>
                <a:lnTo>
                  <a:pt x="3888232" y="3556"/>
                </a:lnTo>
                <a:lnTo>
                  <a:pt x="3890771" y="3809"/>
                </a:lnTo>
                <a:lnTo>
                  <a:pt x="3889142" y="3556"/>
                </a:lnTo>
                <a:close/>
              </a:path>
              <a:path w="4647565" h="68580">
                <a:moveTo>
                  <a:pt x="4161790" y="3556"/>
                </a:moveTo>
                <a:lnTo>
                  <a:pt x="3889142" y="3556"/>
                </a:lnTo>
                <a:lnTo>
                  <a:pt x="3890771" y="3809"/>
                </a:lnTo>
                <a:lnTo>
                  <a:pt x="4163906" y="3809"/>
                </a:lnTo>
                <a:lnTo>
                  <a:pt x="4161790" y="3556"/>
                </a:lnTo>
                <a:close/>
              </a:path>
              <a:path w="4647565" h="68580">
                <a:moveTo>
                  <a:pt x="3491611" y="1524"/>
                </a:moveTo>
                <a:lnTo>
                  <a:pt x="3490108" y="1625"/>
                </a:lnTo>
                <a:lnTo>
                  <a:pt x="3489960" y="1650"/>
                </a:lnTo>
                <a:lnTo>
                  <a:pt x="3491611" y="1524"/>
                </a:lnTo>
                <a:close/>
              </a:path>
              <a:path w="4647565" h="68580">
                <a:moveTo>
                  <a:pt x="3869563" y="1524"/>
                </a:moveTo>
                <a:lnTo>
                  <a:pt x="3491611" y="1524"/>
                </a:lnTo>
                <a:lnTo>
                  <a:pt x="3489960" y="1650"/>
                </a:lnTo>
                <a:lnTo>
                  <a:pt x="3871341" y="1650"/>
                </a:lnTo>
                <a:lnTo>
                  <a:pt x="3869563" y="1524"/>
                </a:lnTo>
                <a:close/>
              </a:path>
              <a:path w="4647565" h="68580">
                <a:moveTo>
                  <a:pt x="3869563" y="1524"/>
                </a:moveTo>
                <a:lnTo>
                  <a:pt x="3871341" y="1650"/>
                </a:lnTo>
                <a:lnTo>
                  <a:pt x="3871192" y="1625"/>
                </a:lnTo>
                <a:lnTo>
                  <a:pt x="3869563" y="1524"/>
                </a:lnTo>
                <a:close/>
              </a:path>
              <a:path w="4647565" h="68580">
                <a:moveTo>
                  <a:pt x="3871192" y="1625"/>
                </a:moveTo>
                <a:lnTo>
                  <a:pt x="3871341" y="1650"/>
                </a:lnTo>
                <a:lnTo>
                  <a:pt x="3871594" y="1650"/>
                </a:lnTo>
                <a:lnTo>
                  <a:pt x="3871192" y="1625"/>
                </a:lnTo>
                <a:close/>
              </a:path>
              <a:path w="4647565" h="68580">
                <a:moveTo>
                  <a:pt x="3870590" y="1524"/>
                </a:moveTo>
                <a:lnTo>
                  <a:pt x="3869563" y="1524"/>
                </a:lnTo>
                <a:lnTo>
                  <a:pt x="3871192" y="1625"/>
                </a:lnTo>
                <a:lnTo>
                  <a:pt x="3870590" y="1524"/>
                </a:lnTo>
                <a:close/>
              </a:path>
              <a:path w="4647565" h="68580">
                <a:moveTo>
                  <a:pt x="3860038" y="0"/>
                </a:moveTo>
                <a:lnTo>
                  <a:pt x="3501136" y="0"/>
                </a:lnTo>
                <a:lnTo>
                  <a:pt x="3498215" y="253"/>
                </a:lnTo>
                <a:lnTo>
                  <a:pt x="3490172" y="1615"/>
                </a:lnTo>
                <a:lnTo>
                  <a:pt x="3491611" y="1524"/>
                </a:lnTo>
                <a:lnTo>
                  <a:pt x="3870590" y="1524"/>
                </a:lnTo>
                <a:lnTo>
                  <a:pt x="3863086" y="253"/>
                </a:lnTo>
                <a:lnTo>
                  <a:pt x="386003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4" name="object 8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81044" y="2425826"/>
            <a:ext cx="4669535" cy="97155"/>
          </a:xfrm>
          <a:prstGeom prst="rect">
            <a:avLst/>
          </a:prstGeom>
        </p:spPr>
      </p:pic>
      <p:pic>
        <p:nvPicPr>
          <p:cNvPr id="85" name="object 8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08247" y="2640457"/>
            <a:ext cx="405838" cy="505459"/>
          </a:xfrm>
          <a:prstGeom prst="rect">
            <a:avLst/>
          </a:prstGeom>
        </p:spPr>
      </p:pic>
      <p:sp>
        <p:nvSpPr>
          <p:cNvPr id="86" name="object 86" descr=""/>
          <p:cNvSpPr/>
          <p:nvPr/>
        </p:nvSpPr>
        <p:spPr>
          <a:xfrm>
            <a:off x="7031481" y="3179064"/>
            <a:ext cx="580390" cy="45085"/>
          </a:xfrm>
          <a:custGeom>
            <a:avLst/>
            <a:gdLst/>
            <a:ahLst/>
            <a:cxnLst/>
            <a:rect l="l" t="t" r="r" b="b"/>
            <a:pathLst>
              <a:path w="580390" h="45085">
                <a:moveTo>
                  <a:pt x="112361" y="9652"/>
                </a:moveTo>
                <a:lnTo>
                  <a:pt x="7747" y="9652"/>
                </a:lnTo>
                <a:lnTo>
                  <a:pt x="0" y="17525"/>
                </a:lnTo>
                <a:lnTo>
                  <a:pt x="0" y="36830"/>
                </a:lnTo>
                <a:lnTo>
                  <a:pt x="7747" y="44577"/>
                </a:lnTo>
                <a:lnTo>
                  <a:pt x="112775" y="44577"/>
                </a:lnTo>
                <a:lnTo>
                  <a:pt x="115189" y="44450"/>
                </a:lnTo>
                <a:lnTo>
                  <a:pt x="130130" y="42418"/>
                </a:lnTo>
                <a:lnTo>
                  <a:pt x="129159" y="42418"/>
                </a:lnTo>
                <a:lnTo>
                  <a:pt x="131064" y="42291"/>
                </a:lnTo>
                <a:lnTo>
                  <a:pt x="133815" y="42291"/>
                </a:lnTo>
                <a:lnTo>
                  <a:pt x="143128" y="42037"/>
                </a:lnTo>
                <a:lnTo>
                  <a:pt x="145034" y="41910"/>
                </a:lnTo>
                <a:lnTo>
                  <a:pt x="159975" y="39878"/>
                </a:lnTo>
                <a:lnTo>
                  <a:pt x="158496" y="39878"/>
                </a:lnTo>
                <a:lnTo>
                  <a:pt x="160909" y="39750"/>
                </a:lnTo>
                <a:lnTo>
                  <a:pt x="393169" y="39750"/>
                </a:lnTo>
                <a:lnTo>
                  <a:pt x="411099" y="37718"/>
                </a:lnTo>
                <a:lnTo>
                  <a:pt x="409828" y="37718"/>
                </a:lnTo>
                <a:lnTo>
                  <a:pt x="426466" y="37084"/>
                </a:lnTo>
                <a:lnTo>
                  <a:pt x="445297" y="34925"/>
                </a:lnTo>
                <a:lnTo>
                  <a:pt x="444373" y="34925"/>
                </a:lnTo>
                <a:lnTo>
                  <a:pt x="446404" y="34798"/>
                </a:lnTo>
                <a:lnTo>
                  <a:pt x="572640" y="34798"/>
                </a:lnTo>
                <a:lnTo>
                  <a:pt x="580263" y="27050"/>
                </a:lnTo>
                <a:lnTo>
                  <a:pt x="580263" y="9906"/>
                </a:lnTo>
                <a:lnTo>
                  <a:pt x="110490" y="9906"/>
                </a:lnTo>
                <a:lnTo>
                  <a:pt x="112361" y="9652"/>
                </a:lnTo>
                <a:close/>
              </a:path>
              <a:path w="580390" h="45085">
                <a:moveTo>
                  <a:pt x="131064" y="42291"/>
                </a:moveTo>
                <a:lnTo>
                  <a:pt x="129159" y="42418"/>
                </a:lnTo>
                <a:lnTo>
                  <a:pt x="130373" y="42384"/>
                </a:lnTo>
                <a:lnTo>
                  <a:pt x="131064" y="42291"/>
                </a:lnTo>
                <a:close/>
              </a:path>
              <a:path w="580390" h="45085">
                <a:moveTo>
                  <a:pt x="130373" y="42384"/>
                </a:moveTo>
                <a:lnTo>
                  <a:pt x="129159" y="42418"/>
                </a:lnTo>
                <a:lnTo>
                  <a:pt x="130130" y="42418"/>
                </a:lnTo>
                <a:lnTo>
                  <a:pt x="130373" y="42384"/>
                </a:lnTo>
                <a:close/>
              </a:path>
              <a:path w="580390" h="45085">
                <a:moveTo>
                  <a:pt x="133815" y="42291"/>
                </a:moveTo>
                <a:lnTo>
                  <a:pt x="131064" y="42291"/>
                </a:lnTo>
                <a:lnTo>
                  <a:pt x="130373" y="42384"/>
                </a:lnTo>
                <a:lnTo>
                  <a:pt x="133815" y="42291"/>
                </a:lnTo>
                <a:close/>
              </a:path>
              <a:path w="580390" h="45085">
                <a:moveTo>
                  <a:pt x="160909" y="39750"/>
                </a:moveTo>
                <a:lnTo>
                  <a:pt x="158496" y="39878"/>
                </a:lnTo>
                <a:lnTo>
                  <a:pt x="159975" y="39878"/>
                </a:lnTo>
                <a:lnTo>
                  <a:pt x="160909" y="39750"/>
                </a:lnTo>
                <a:close/>
              </a:path>
              <a:path w="580390" h="45085">
                <a:moveTo>
                  <a:pt x="393169" y="39750"/>
                </a:moveTo>
                <a:lnTo>
                  <a:pt x="160909" y="39750"/>
                </a:lnTo>
                <a:lnTo>
                  <a:pt x="159975" y="39878"/>
                </a:lnTo>
                <a:lnTo>
                  <a:pt x="392049" y="39878"/>
                </a:lnTo>
                <a:lnTo>
                  <a:pt x="393169" y="39750"/>
                </a:lnTo>
                <a:close/>
              </a:path>
              <a:path w="580390" h="45085">
                <a:moveTo>
                  <a:pt x="446404" y="34798"/>
                </a:moveTo>
                <a:lnTo>
                  <a:pt x="444373" y="34925"/>
                </a:lnTo>
                <a:lnTo>
                  <a:pt x="445297" y="34925"/>
                </a:lnTo>
                <a:lnTo>
                  <a:pt x="446404" y="34798"/>
                </a:lnTo>
                <a:close/>
              </a:path>
              <a:path w="580390" h="45085">
                <a:moveTo>
                  <a:pt x="572640" y="34798"/>
                </a:moveTo>
                <a:lnTo>
                  <a:pt x="446404" y="34798"/>
                </a:lnTo>
                <a:lnTo>
                  <a:pt x="445297" y="34925"/>
                </a:lnTo>
                <a:lnTo>
                  <a:pt x="572516" y="34925"/>
                </a:lnTo>
                <a:close/>
              </a:path>
              <a:path w="580390" h="45085">
                <a:moveTo>
                  <a:pt x="142193" y="7113"/>
                </a:moveTo>
                <a:lnTo>
                  <a:pt x="128270" y="7493"/>
                </a:lnTo>
                <a:lnTo>
                  <a:pt x="110490" y="9906"/>
                </a:lnTo>
                <a:lnTo>
                  <a:pt x="112775" y="9652"/>
                </a:lnTo>
                <a:lnTo>
                  <a:pt x="580263" y="9652"/>
                </a:lnTo>
                <a:lnTo>
                  <a:pt x="580263" y="7747"/>
                </a:lnTo>
                <a:lnTo>
                  <a:pt x="579882" y="7366"/>
                </a:lnTo>
                <a:lnTo>
                  <a:pt x="140335" y="7366"/>
                </a:lnTo>
                <a:lnTo>
                  <a:pt x="142193" y="7113"/>
                </a:lnTo>
                <a:close/>
              </a:path>
              <a:path w="580390" h="45085">
                <a:moveTo>
                  <a:pt x="580263" y="9652"/>
                </a:moveTo>
                <a:lnTo>
                  <a:pt x="112775" y="9652"/>
                </a:lnTo>
                <a:lnTo>
                  <a:pt x="110490" y="9906"/>
                </a:lnTo>
                <a:lnTo>
                  <a:pt x="580263" y="9906"/>
                </a:lnTo>
                <a:lnTo>
                  <a:pt x="580263" y="9652"/>
                </a:lnTo>
                <a:close/>
              </a:path>
              <a:path w="580390" h="45085">
                <a:moveTo>
                  <a:pt x="579627" y="7112"/>
                </a:moveTo>
                <a:lnTo>
                  <a:pt x="142230" y="7113"/>
                </a:lnTo>
                <a:lnTo>
                  <a:pt x="140335" y="7366"/>
                </a:lnTo>
                <a:lnTo>
                  <a:pt x="579882" y="7366"/>
                </a:lnTo>
                <a:lnTo>
                  <a:pt x="579627" y="7112"/>
                </a:lnTo>
                <a:close/>
              </a:path>
              <a:path w="580390" h="45085">
                <a:moveTo>
                  <a:pt x="389232" y="4953"/>
                </a:moveTo>
                <a:lnTo>
                  <a:pt x="158496" y="4953"/>
                </a:lnTo>
                <a:lnTo>
                  <a:pt x="156210" y="5206"/>
                </a:lnTo>
                <a:lnTo>
                  <a:pt x="142193" y="7113"/>
                </a:lnTo>
                <a:lnTo>
                  <a:pt x="579627" y="7112"/>
                </a:lnTo>
                <a:lnTo>
                  <a:pt x="577596" y="5080"/>
                </a:lnTo>
                <a:lnTo>
                  <a:pt x="388112" y="5080"/>
                </a:lnTo>
                <a:lnTo>
                  <a:pt x="389232" y="4953"/>
                </a:lnTo>
                <a:close/>
              </a:path>
              <a:path w="580390" h="45085">
                <a:moveTo>
                  <a:pt x="424657" y="2172"/>
                </a:moveTo>
                <a:lnTo>
                  <a:pt x="408304" y="2921"/>
                </a:lnTo>
                <a:lnTo>
                  <a:pt x="407162" y="2921"/>
                </a:lnTo>
                <a:lnTo>
                  <a:pt x="388112" y="5080"/>
                </a:lnTo>
                <a:lnTo>
                  <a:pt x="390017" y="4953"/>
                </a:lnTo>
                <a:lnTo>
                  <a:pt x="577469" y="4953"/>
                </a:lnTo>
                <a:lnTo>
                  <a:pt x="574802" y="2286"/>
                </a:lnTo>
                <a:lnTo>
                  <a:pt x="423672" y="2286"/>
                </a:lnTo>
                <a:lnTo>
                  <a:pt x="424657" y="2172"/>
                </a:lnTo>
                <a:close/>
              </a:path>
              <a:path w="580390" h="45085">
                <a:moveTo>
                  <a:pt x="577469" y="4953"/>
                </a:moveTo>
                <a:lnTo>
                  <a:pt x="390017" y="4953"/>
                </a:lnTo>
                <a:lnTo>
                  <a:pt x="388112" y="5080"/>
                </a:lnTo>
                <a:lnTo>
                  <a:pt x="577596" y="5080"/>
                </a:lnTo>
                <a:close/>
              </a:path>
              <a:path w="580390" h="45085">
                <a:moveTo>
                  <a:pt x="424942" y="2159"/>
                </a:moveTo>
                <a:lnTo>
                  <a:pt x="424657" y="2172"/>
                </a:lnTo>
                <a:lnTo>
                  <a:pt x="423672" y="2286"/>
                </a:lnTo>
                <a:lnTo>
                  <a:pt x="424942" y="2159"/>
                </a:lnTo>
                <a:close/>
              </a:path>
              <a:path w="580390" h="45085">
                <a:moveTo>
                  <a:pt x="574675" y="2159"/>
                </a:moveTo>
                <a:lnTo>
                  <a:pt x="424942" y="2159"/>
                </a:lnTo>
                <a:lnTo>
                  <a:pt x="423672" y="2286"/>
                </a:lnTo>
                <a:lnTo>
                  <a:pt x="574802" y="2286"/>
                </a:lnTo>
                <a:close/>
              </a:path>
              <a:path w="580390" h="45085">
                <a:moveTo>
                  <a:pt x="572516" y="0"/>
                </a:moveTo>
                <a:lnTo>
                  <a:pt x="444373" y="0"/>
                </a:lnTo>
                <a:lnTo>
                  <a:pt x="442341" y="127"/>
                </a:lnTo>
                <a:lnTo>
                  <a:pt x="424657" y="2172"/>
                </a:lnTo>
                <a:lnTo>
                  <a:pt x="424942" y="2159"/>
                </a:lnTo>
                <a:lnTo>
                  <a:pt x="574675" y="2159"/>
                </a:lnTo>
                <a:lnTo>
                  <a:pt x="57251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3730371" y="3658870"/>
            <a:ext cx="906144" cy="46355"/>
          </a:xfrm>
          <a:custGeom>
            <a:avLst/>
            <a:gdLst/>
            <a:ahLst/>
            <a:cxnLst/>
            <a:rect l="l" t="t" r="r" b="b"/>
            <a:pathLst>
              <a:path w="906145" h="46354">
                <a:moveTo>
                  <a:pt x="886122" y="8770"/>
                </a:moveTo>
                <a:lnTo>
                  <a:pt x="867157" y="25999"/>
                </a:lnTo>
                <a:lnTo>
                  <a:pt x="868663" y="32293"/>
                </a:lnTo>
                <a:lnTo>
                  <a:pt x="869611" y="36493"/>
                </a:lnTo>
                <a:lnTo>
                  <a:pt x="878966" y="44957"/>
                </a:lnTo>
                <a:lnTo>
                  <a:pt x="886713" y="46100"/>
                </a:lnTo>
                <a:lnTo>
                  <a:pt x="891976" y="43418"/>
                </a:lnTo>
                <a:lnTo>
                  <a:pt x="884983" y="43418"/>
                </a:lnTo>
                <a:lnTo>
                  <a:pt x="878917" y="41352"/>
                </a:lnTo>
                <a:lnTo>
                  <a:pt x="873887" y="37083"/>
                </a:lnTo>
                <a:lnTo>
                  <a:pt x="873135" y="36127"/>
                </a:lnTo>
                <a:lnTo>
                  <a:pt x="872937" y="35987"/>
                </a:lnTo>
                <a:lnTo>
                  <a:pt x="872363" y="35305"/>
                </a:lnTo>
                <a:lnTo>
                  <a:pt x="902330" y="35305"/>
                </a:lnTo>
                <a:lnTo>
                  <a:pt x="903604" y="32293"/>
                </a:lnTo>
                <a:lnTo>
                  <a:pt x="903604" y="20090"/>
                </a:lnTo>
                <a:lnTo>
                  <a:pt x="902588" y="17271"/>
                </a:lnTo>
                <a:lnTo>
                  <a:pt x="898195" y="12326"/>
                </a:lnTo>
                <a:lnTo>
                  <a:pt x="892492" y="9429"/>
                </a:lnTo>
                <a:lnTo>
                  <a:pt x="886122" y="8770"/>
                </a:lnTo>
                <a:close/>
              </a:path>
              <a:path w="906145" h="46354">
                <a:moveTo>
                  <a:pt x="867905" y="38624"/>
                </a:moveTo>
                <a:lnTo>
                  <a:pt x="873887" y="44703"/>
                </a:lnTo>
                <a:lnTo>
                  <a:pt x="877315" y="44703"/>
                </a:lnTo>
                <a:lnTo>
                  <a:pt x="870203" y="39115"/>
                </a:lnTo>
                <a:lnTo>
                  <a:pt x="870146" y="38861"/>
                </a:lnTo>
                <a:lnTo>
                  <a:pt x="869568" y="38861"/>
                </a:lnTo>
                <a:lnTo>
                  <a:pt x="867905" y="38624"/>
                </a:lnTo>
                <a:close/>
              </a:path>
              <a:path w="906145" h="46354">
                <a:moveTo>
                  <a:pt x="869611" y="36493"/>
                </a:moveTo>
                <a:lnTo>
                  <a:pt x="870203" y="39115"/>
                </a:lnTo>
                <a:lnTo>
                  <a:pt x="877315" y="44703"/>
                </a:lnTo>
                <a:lnTo>
                  <a:pt x="878686" y="44703"/>
                </a:lnTo>
                <a:lnTo>
                  <a:pt x="869611" y="36493"/>
                </a:lnTo>
                <a:close/>
              </a:path>
              <a:path w="906145" h="46354">
                <a:moveTo>
                  <a:pt x="903604" y="34473"/>
                </a:moveTo>
                <a:lnTo>
                  <a:pt x="903477" y="35051"/>
                </a:lnTo>
                <a:lnTo>
                  <a:pt x="900049" y="39369"/>
                </a:lnTo>
                <a:lnTo>
                  <a:pt x="895350" y="41782"/>
                </a:lnTo>
                <a:lnTo>
                  <a:pt x="893190" y="42798"/>
                </a:lnTo>
                <a:lnTo>
                  <a:pt x="889454" y="44703"/>
                </a:lnTo>
                <a:lnTo>
                  <a:pt x="895730" y="44703"/>
                </a:lnTo>
                <a:lnTo>
                  <a:pt x="903477" y="36956"/>
                </a:lnTo>
                <a:lnTo>
                  <a:pt x="903604" y="34473"/>
                </a:lnTo>
                <a:close/>
              </a:path>
              <a:path w="906145" h="46354">
                <a:moveTo>
                  <a:pt x="873135" y="36127"/>
                </a:moveTo>
                <a:lnTo>
                  <a:pt x="873887" y="37083"/>
                </a:lnTo>
                <a:lnTo>
                  <a:pt x="878917" y="41352"/>
                </a:lnTo>
                <a:lnTo>
                  <a:pt x="884983" y="43418"/>
                </a:lnTo>
                <a:lnTo>
                  <a:pt x="891407" y="43174"/>
                </a:lnTo>
                <a:lnTo>
                  <a:pt x="897508" y="40512"/>
                </a:lnTo>
                <a:lnTo>
                  <a:pt x="899123" y="38861"/>
                </a:lnTo>
                <a:lnTo>
                  <a:pt x="882523" y="38861"/>
                </a:lnTo>
                <a:lnTo>
                  <a:pt x="877906" y="37464"/>
                </a:lnTo>
                <a:lnTo>
                  <a:pt x="875029" y="37464"/>
                </a:lnTo>
                <a:lnTo>
                  <a:pt x="873950" y="36702"/>
                </a:lnTo>
                <a:lnTo>
                  <a:pt x="873759" y="36702"/>
                </a:lnTo>
                <a:lnTo>
                  <a:pt x="873302" y="36245"/>
                </a:lnTo>
                <a:lnTo>
                  <a:pt x="873135" y="36127"/>
                </a:lnTo>
                <a:close/>
              </a:path>
              <a:path w="906145" h="46354">
                <a:moveTo>
                  <a:pt x="903604" y="32293"/>
                </a:moveTo>
                <a:lnTo>
                  <a:pt x="902124" y="35792"/>
                </a:lnTo>
                <a:lnTo>
                  <a:pt x="897508" y="40512"/>
                </a:lnTo>
                <a:lnTo>
                  <a:pt x="891407" y="43174"/>
                </a:lnTo>
                <a:lnTo>
                  <a:pt x="884983" y="43418"/>
                </a:lnTo>
                <a:lnTo>
                  <a:pt x="891976" y="43418"/>
                </a:lnTo>
                <a:lnTo>
                  <a:pt x="893190" y="42798"/>
                </a:lnTo>
                <a:lnTo>
                  <a:pt x="895350" y="41782"/>
                </a:lnTo>
                <a:lnTo>
                  <a:pt x="900049" y="39369"/>
                </a:lnTo>
                <a:lnTo>
                  <a:pt x="903477" y="35051"/>
                </a:lnTo>
                <a:lnTo>
                  <a:pt x="903604" y="32293"/>
                </a:lnTo>
                <a:close/>
              </a:path>
              <a:path w="906145" h="46354">
                <a:moveTo>
                  <a:pt x="242532" y="4698"/>
                </a:moveTo>
                <a:lnTo>
                  <a:pt x="7746" y="4698"/>
                </a:lnTo>
                <a:lnTo>
                  <a:pt x="0" y="12572"/>
                </a:lnTo>
                <a:lnTo>
                  <a:pt x="0" y="31876"/>
                </a:lnTo>
                <a:lnTo>
                  <a:pt x="7746" y="39623"/>
                </a:lnTo>
                <a:lnTo>
                  <a:pt x="243839" y="39623"/>
                </a:lnTo>
                <a:lnTo>
                  <a:pt x="246125" y="39496"/>
                </a:lnTo>
                <a:lnTo>
                  <a:pt x="261664" y="37464"/>
                </a:lnTo>
                <a:lnTo>
                  <a:pt x="260730" y="37464"/>
                </a:lnTo>
                <a:lnTo>
                  <a:pt x="262636" y="37337"/>
                </a:lnTo>
                <a:lnTo>
                  <a:pt x="266996" y="37337"/>
                </a:lnTo>
                <a:lnTo>
                  <a:pt x="279526" y="37083"/>
                </a:lnTo>
                <a:lnTo>
                  <a:pt x="281879" y="36946"/>
                </a:lnTo>
                <a:lnTo>
                  <a:pt x="294722" y="34924"/>
                </a:lnTo>
                <a:lnTo>
                  <a:pt x="292862" y="34924"/>
                </a:lnTo>
                <a:lnTo>
                  <a:pt x="295528" y="34797"/>
                </a:lnTo>
                <a:lnTo>
                  <a:pt x="850337" y="34797"/>
                </a:lnTo>
                <a:lnTo>
                  <a:pt x="848867" y="34416"/>
                </a:lnTo>
                <a:lnTo>
                  <a:pt x="866139" y="34416"/>
                </a:lnTo>
                <a:lnTo>
                  <a:pt x="866139" y="17525"/>
                </a:lnTo>
                <a:lnTo>
                  <a:pt x="873887" y="9778"/>
                </a:lnTo>
                <a:lnTo>
                  <a:pt x="882481" y="9778"/>
                </a:lnTo>
                <a:lnTo>
                  <a:pt x="886122" y="8770"/>
                </a:lnTo>
                <a:lnTo>
                  <a:pt x="894814" y="8770"/>
                </a:lnTo>
                <a:lnTo>
                  <a:pt x="894333" y="8381"/>
                </a:lnTo>
                <a:lnTo>
                  <a:pt x="889253" y="5079"/>
                </a:lnTo>
                <a:lnTo>
                  <a:pt x="888520" y="4825"/>
                </a:lnTo>
                <a:lnTo>
                  <a:pt x="241553" y="4825"/>
                </a:lnTo>
                <a:lnTo>
                  <a:pt x="242532" y="4698"/>
                </a:lnTo>
                <a:close/>
              </a:path>
              <a:path w="906145" h="46354">
                <a:moveTo>
                  <a:pt x="878204" y="9778"/>
                </a:moveTo>
                <a:lnTo>
                  <a:pt x="873887" y="9778"/>
                </a:lnTo>
                <a:lnTo>
                  <a:pt x="866139" y="17525"/>
                </a:lnTo>
                <a:lnTo>
                  <a:pt x="866264" y="36956"/>
                </a:lnTo>
                <a:lnTo>
                  <a:pt x="867905" y="38624"/>
                </a:lnTo>
                <a:lnTo>
                  <a:pt x="869568" y="38861"/>
                </a:lnTo>
                <a:lnTo>
                  <a:pt x="870146" y="38861"/>
                </a:lnTo>
                <a:lnTo>
                  <a:pt x="869611" y="36493"/>
                </a:lnTo>
                <a:lnTo>
                  <a:pt x="868299" y="35305"/>
                </a:lnTo>
                <a:lnTo>
                  <a:pt x="866520" y="27685"/>
                </a:lnTo>
                <a:lnTo>
                  <a:pt x="867157" y="25999"/>
                </a:lnTo>
                <a:lnTo>
                  <a:pt x="866520" y="23367"/>
                </a:lnTo>
                <a:lnTo>
                  <a:pt x="870330" y="15239"/>
                </a:lnTo>
                <a:lnTo>
                  <a:pt x="871576" y="14606"/>
                </a:lnTo>
                <a:lnTo>
                  <a:pt x="871727" y="14223"/>
                </a:lnTo>
                <a:lnTo>
                  <a:pt x="878204" y="9778"/>
                </a:lnTo>
                <a:close/>
              </a:path>
              <a:path w="906145" h="46354">
                <a:moveTo>
                  <a:pt x="902330" y="35305"/>
                </a:moveTo>
                <a:lnTo>
                  <a:pt x="872489" y="35305"/>
                </a:lnTo>
                <a:lnTo>
                  <a:pt x="872843" y="35695"/>
                </a:lnTo>
                <a:lnTo>
                  <a:pt x="873312" y="36074"/>
                </a:lnTo>
                <a:lnTo>
                  <a:pt x="882523" y="38861"/>
                </a:lnTo>
                <a:lnTo>
                  <a:pt x="899123" y="38861"/>
                </a:lnTo>
                <a:lnTo>
                  <a:pt x="902124" y="35792"/>
                </a:lnTo>
                <a:lnTo>
                  <a:pt x="902330" y="35305"/>
                </a:lnTo>
                <a:close/>
              </a:path>
              <a:path w="906145" h="46354">
                <a:moveTo>
                  <a:pt x="862437" y="36946"/>
                </a:moveTo>
                <a:lnTo>
                  <a:pt x="867790" y="38607"/>
                </a:lnTo>
                <a:lnTo>
                  <a:pt x="866389" y="37083"/>
                </a:lnTo>
                <a:lnTo>
                  <a:pt x="864362" y="37083"/>
                </a:lnTo>
                <a:lnTo>
                  <a:pt x="862437" y="36946"/>
                </a:lnTo>
                <a:close/>
              </a:path>
              <a:path w="906145" h="46354">
                <a:moveTo>
                  <a:pt x="262636" y="37337"/>
                </a:moveTo>
                <a:lnTo>
                  <a:pt x="260730" y="37464"/>
                </a:lnTo>
                <a:lnTo>
                  <a:pt x="261836" y="37442"/>
                </a:lnTo>
                <a:lnTo>
                  <a:pt x="262636" y="37337"/>
                </a:lnTo>
                <a:close/>
              </a:path>
              <a:path w="906145" h="46354">
                <a:moveTo>
                  <a:pt x="261836" y="37442"/>
                </a:moveTo>
                <a:lnTo>
                  <a:pt x="260730" y="37464"/>
                </a:lnTo>
                <a:lnTo>
                  <a:pt x="261664" y="37464"/>
                </a:lnTo>
                <a:lnTo>
                  <a:pt x="261836" y="37442"/>
                </a:lnTo>
                <a:close/>
              </a:path>
              <a:path w="906145" h="46354">
                <a:moveTo>
                  <a:pt x="873141" y="36022"/>
                </a:moveTo>
                <a:lnTo>
                  <a:pt x="873418" y="36327"/>
                </a:lnTo>
                <a:lnTo>
                  <a:pt x="875029" y="37464"/>
                </a:lnTo>
                <a:lnTo>
                  <a:pt x="873312" y="36074"/>
                </a:lnTo>
                <a:lnTo>
                  <a:pt x="873141" y="36022"/>
                </a:lnTo>
                <a:close/>
              </a:path>
              <a:path w="906145" h="46354">
                <a:moveTo>
                  <a:pt x="873312" y="36074"/>
                </a:moveTo>
                <a:lnTo>
                  <a:pt x="875029" y="37464"/>
                </a:lnTo>
                <a:lnTo>
                  <a:pt x="877906" y="37464"/>
                </a:lnTo>
                <a:lnTo>
                  <a:pt x="873312" y="36074"/>
                </a:lnTo>
                <a:close/>
              </a:path>
              <a:path w="906145" h="46354">
                <a:moveTo>
                  <a:pt x="266996" y="37337"/>
                </a:moveTo>
                <a:lnTo>
                  <a:pt x="262636" y="37337"/>
                </a:lnTo>
                <a:lnTo>
                  <a:pt x="261836" y="37442"/>
                </a:lnTo>
                <a:lnTo>
                  <a:pt x="266996" y="37337"/>
                </a:lnTo>
                <a:close/>
              </a:path>
              <a:path w="906145" h="46354">
                <a:moveTo>
                  <a:pt x="860425" y="36321"/>
                </a:moveTo>
                <a:lnTo>
                  <a:pt x="862437" y="36946"/>
                </a:lnTo>
                <a:lnTo>
                  <a:pt x="864362" y="37083"/>
                </a:lnTo>
                <a:lnTo>
                  <a:pt x="860425" y="36321"/>
                </a:lnTo>
                <a:close/>
              </a:path>
              <a:path w="906145" h="46354">
                <a:moveTo>
                  <a:pt x="866139" y="36321"/>
                </a:moveTo>
                <a:lnTo>
                  <a:pt x="860425" y="36321"/>
                </a:lnTo>
                <a:lnTo>
                  <a:pt x="864362" y="37083"/>
                </a:lnTo>
                <a:lnTo>
                  <a:pt x="866389" y="37083"/>
                </a:lnTo>
                <a:lnTo>
                  <a:pt x="866139" y="36321"/>
                </a:lnTo>
                <a:close/>
              </a:path>
              <a:path w="906145" h="46354">
                <a:moveTo>
                  <a:pt x="848867" y="34416"/>
                </a:moveTo>
                <a:lnTo>
                  <a:pt x="855726" y="36194"/>
                </a:lnTo>
                <a:lnTo>
                  <a:pt x="859027" y="36702"/>
                </a:lnTo>
                <a:lnTo>
                  <a:pt x="862437" y="36946"/>
                </a:lnTo>
                <a:lnTo>
                  <a:pt x="860425" y="36321"/>
                </a:lnTo>
                <a:lnTo>
                  <a:pt x="866139" y="36321"/>
                </a:lnTo>
                <a:lnTo>
                  <a:pt x="866139" y="34924"/>
                </a:lnTo>
                <a:lnTo>
                  <a:pt x="853313" y="34924"/>
                </a:lnTo>
                <a:lnTo>
                  <a:pt x="848867" y="34416"/>
                </a:lnTo>
                <a:close/>
              </a:path>
              <a:path w="906145" h="46354">
                <a:moveTo>
                  <a:pt x="873302" y="36245"/>
                </a:moveTo>
                <a:lnTo>
                  <a:pt x="873759" y="36702"/>
                </a:lnTo>
                <a:lnTo>
                  <a:pt x="873418" y="36327"/>
                </a:lnTo>
                <a:close/>
              </a:path>
              <a:path w="906145" h="46354">
                <a:moveTo>
                  <a:pt x="873418" y="36327"/>
                </a:moveTo>
                <a:lnTo>
                  <a:pt x="873759" y="36702"/>
                </a:lnTo>
                <a:lnTo>
                  <a:pt x="873950" y="36702"/>
                </a:lnTo>
                <a:lnTo>
                  <a:pt x="873418" y="36327"/>
                </a:lnTo>
                <a:close/>
              </a:path>
              <a:path w="906145" h="46354">
                <a:moveTo>
                  <a:pt x="867157" y="25999"/>
                </a:moveTo>
                <a:lnTo>
                  <a:pt x="866520" y="27685"/>
                </a:lnTo>
                <a:lnTo>
                  <a:pt x="868299" y="35305"/>
                </a:lnTo>
                <a:lnTo>
                  <a:pt x="869611" y="36493"/>
                </a:lnTo>
                <a:lnTo>
                  <a:pt x="868426" y="31241"/>
                </a:lnTo>
                <a:lnTo>
                  <a:pt x="867157" y="25999"/>
                </a:lnTo>
                <a:close/>
              </a:path>
              <a:path w="906145" h="46354">
                <a:moveTo>
                  <a:pt x="873053" y="35996"/>
                </a:moveTo>
                <a:lnTo>
                  <a:pt x="873302" y="36245"/>
                </a:lnTo>
                <a:lnTo>
                  <a:pt x="873141" y="36022"/>
                </a:lnTo>
                <a:close/>
              </a:path>
              <a:path w="906145" h="46354">
                <a:moveTo>
                  <a:pt x="873025" y="35987"/>
                </a:moveTo>
                <a:lnTo>
                  <a:pt x="873135" y="36127"/>
                </a:lnTo>
                <a:lnTo>
                  <a:pt x="873302" y="36245"/>
                </a:lnTo>
                <a:lnTo>
                  <a:pt x="873025" y="35987"/>
                </a:lnTo>
                <a:close/>
              </a:path>
              <a:path w="906145" h="46354">
                <a:moveTo>
                  <a:pt x="872870" y="35940"/>
                </a:moveTo>
                <a:lnTo>
                  <a:pt x="873135" y="36127"/>
                </a:lnTo>
                <a:lnTo>
                  <a:pt x="873025" y="35987"/>
                </a:lnTo>
                <a:lnTo>
                  <a:pt x="872870" y="35940"/>
                </a:lnTo>
                <a:close/>
              </a:path>
              <a:path w="906145" h="46354">
                <a:moveTo>
                  <a:pt x="872843" y="35695"/>
                </a:moveTo>
                <a:lnTo>
                  <a:pt x="873141" y="36022"/>
                </a:lnTo>
                <a:lnTo>
                  <a:pt x="873312" y="36074"/>
                </a:lnTo>
                <a:lnTo>
                  <a:pt x="872843" y="35695"/>
                </a:lnTo>
                <a:close/>
              </a:path>
              <a:path w="906145" h="46354">
                <a:moveTo>
                  <a:pt x="872711" y="35588"/>
                </a:moveTo>
                <a:lnTo>
                  <a:pt x="873044" y="35987"/>
                </a:lnTo>
                <a:lnTo>
                  <a:pt x="872843" y="35695"/>
                </a:lnTo>
                <a:lnTo>
                  <a:pt x="872711" y="35588"/>
                </a:lnTo>
                <a:close/>
              </a:path>
              <a:path w="906145" h="46354">
                <a:moveTo>
                  <a:pt x="872988" y="35940"/>
                </a:moveTo>
                <a:close/>
              </a:path>
              <a:path w="906145" h="46354">
                <a:moveTo>
                  <a:pt x="872363" y="35305"/>
                </a:moveTo>
                <a:lnTo>
                  <a:pt x="872955" y="35898"/>
                </a:lnTo>
                <a:lnTo>
                  <a:pt x="872711" y="35588"/>
                </a:lnTo>
                <a:lnTo>
                  <a:pt x="872363" y="35305"/>
                </a:lnTo>
                <a:close/>
              </a:path>
              <a:path w="906145" h="46354">
                <a:moveTo>
                  <a:pt x="872489" y="35305"/>
                </a:moveTo>
                <a:lnTo>
                  <a:pt x="872711" y="35588"/>
                </a:lnTo>
                <a:lnTo>
                  <a:pt x="872843" y="35695"/>
                </a:lnTo>
                <a:lnTo>
                  <a:pt x="872489" y="35305"/>
                </a:lnTo>
                <a:close/>
              </a:path>
              <a:path w="906145" h="46354">
                <a:moveTo>
                  <a:pt x="872489" y="35305"/>
                </a:moveTo>
                <a:lnTo>
                  <a:pt x="872711" y="35588"/>
                </a:lnTo>
                <a:lnTo>
                  <a:pt x="872489" y="35305"/>
                </a:lnTo>
                <a:close/>
              </a:path>
              <a:path w="906145" h="46354">
                <a:moveTo>
                  <a:pt x="295528" y="34797"/>
                </a:moveTo>
                <a:lnTo>
                  <a:pt x="292862" y="34924"/>
                </a:lnTo>
                <a:lnTo>
                  <a:pt x="294722" y="34924"/>
                </a:lnTo>
                <a:lnTo>
                  <a:pt x="295528" y="34797"/>
                </a:lnTo>
                <a:close/>
              </a:path>
              <a:path w="906145" h="46354">
                <a:moveTo>
                  <a:pt x="850337" y="34797"/>
                </a:moveTo>
                <a:lnTo>
                  <a:pt x="295528" y="34797"/>
                </a:lnTo>
                <a:lnTo>
                  <a:pt x="294722" y="34924"/>
                </a:lnTo>
                <a:lnTo>
                  <a:pt x="850827" y="34924"/>
                </a:lnTo>
                <a:lnTo>
                  <a:pt x="850337" y="34797"/>
                </a:lnTo>
                <a:close/>
              </a:path>
              <a:path w="906145" h="46354">
                <a:moveTo>
                  <a:pt x="866139" y="34416"/>
                </a:moveTo>
                <a:lnTo>
                  <a:pt x="848867" y="34416"/>
                </a:lnTo>
                <a:lnTo>
                  <a:pt x="853313" y="34924"/>
                </a:lnTo>
                <a:lnTo>
                  <a:pt x="866139" y="34924"/>
                </a:lnTo>
                <a:lnTo>
                  <a:pt x="866139" y="34416"/>
                </a:lnTo>
                <a:close/>
              </a:path>
              <a:path w="906145" h="46354">
                <a:moveTo>
                  <a:pt x="904599" y="29943"/>
                </a:moveTo>
                <a:lnTo>
                  <a:pt x="903604" y="32293"/>
                </a:lnTo>
                <a:lnTo>
                  <a:pt x="903604" y="34473"/>
                </a:lnTo>
                <a:lnTo>
                  <a:pt x="904599" y="29943"/>
                </a:lnTo>
                <a:close/>
              </a:path>
              <a:path w="906145" h="46354">
                <a:moveTo>
                  <a:pt x="903604" y="20090"/>
                </a:moveTo>
                <a:lnTo>
                  <a:pt x="903604" y="32293"/>
                </a:lnTo>
                <a:lnTo>
                  <a:pt x="904599" y="29943"/>
                </a:lnTo>
                <a:lnTo>
                  <a:pt x="904789" y="24764"/>
                </a:lnTo>
                <a:lnTo>
                  <a:pt x="904786" y="23367"/>
                </a:lnTo>
                <a:lnTo>
                  <a:pt x="903604" y="20090"/>
                </a:lnTo>
                <a:close/>
              </a:path>
              <a:path w="906145" h="46354">
                <a:moveTo>
                  <a:pt x="903604" y="18209"/>
                </a:moveTo>
                <a:lnTo>
                  <a:pt x="903604" y="20090"/>
                </a:lnTo>
                <a:lnTo>
                  <a:pt x="904786" y="23367"/>
                </a:lnTo>
                <a:lnTo>
                  <a:pt x="904748" y="25999"/>
                </a:lnTo>
                <a:lnTo>
                  <a:pt x="904622" y="29836"/>
                </a:lnTo>
                <a:lnTo>
                  <a:pt x="905763" y="24764"/>
                </a:lnTo>
                <a:lnTo>
                  <a:pt x="904493" y="19303"/>
                </a:lnTo>
                <a:lnTo>
                  <a:pt x="903604" y="18209"/>
                </a:lnTo>
                <a:close/>
              </a:path>
              <a:path w="906145" h="46354">
                <a:moveTo>
                  <a:pt x="871576" y="14606"/>
                </a:moveTo>
                <a:lnTo>
                  <a:pt x="870330" y="15239"/>
                </a:lnTo>
                <a:lnTo>
                  <a:pt x="866520" y="23367"/>
                </a:lnTo>
                <a:lnTo>
                  <a:pt x="867157" y="25999"/>
                </a:lnTo>
                <a:lnTo>
                  <a:pt x="869061" y="20954"/>
                </a:lnTo>
                <a:lnTo>
                  <a:pt x="871576" y="14606"/>
                </a:lnTo>
                <a:close/>
              </a:path>
              <a:path w="906145" h="46354">
                <a:moveTo>
                  <a:pt x="894814" y="8770"/>
                </a:moveTo>
                <a:lnTo>
                  <a:pt x="886122" y="8770"/>
                </a:lnTo>
                <a:lnTo>
                  <a:pt x="892492" y="9429"/>
                </a:lnTo>
                <a:lnTo>
                  <a:pt x="898195" y="12326"/>
                </a:lnTo>
                <a:lnTo>
                  <a:pt x="902588" y="17271"/>
                </a:lnTo>
                <a:lnTo>
                  <a:pt x="903604" y="20090"/>
                </a:lnTo>
                <a:lnTo>
                  <a:pt x="903604" y="18209"/>
                </a:lnTo>
                <a:lnTo>
                  <a:pt x="900887" y="14851"/>
                </a:lnTo>
                <a:lnTo>
                  <a:pt x="895730" y="9778"/>
                </a:lnTo>
                <a:lnTo>
                  <a:pt x="896059" y="9778"/>
                </a:lnTo>
                <a:lnTo>
                  <a:pt x="894814" y="8770"/>
                </a:lnTo>
                <a:close/>
              </a:path>
              <a:path w="906145" h="46354">
                <a:moveTo>
                  <a:pt x="900887" y="14851"/>
                </a:moveTo>
                <a:lnTo>
                  <a:pt x="903604" y="18209"/>
                </a:lnTo>
                <a:lnTo>
                  <a:pt x="903604" y="17525"/>
                </a:lnTo>
                <a:lnTo>
                  <a:pt x="900887" y="14851"/>
                </a:lnTo>
                <a:close/>
              </a:path>
              <a:path w="906145" h="46354">
                <a:moveTo>
                  <a:pt x="896059" y="9778"/>
                </a:moveTo>
                <a:lnTo>
                  <a:pt x="895730" y="9778"/>
                </a:lnTo>
                <a:lnTo>
                  <a:pt x="900887" y="14851"/>
                </a:lnTo>
                <a:lnTo>
                  <a:pt x="899794" y="13461"/>
                </a:lnTo>
                <a:lnTo>
                  <a:pt x="898398" y="11937"/>
                </a:lnTo>
                <a:lnTo>
                  <a:pt x="897001" y="10540"/>
                </a:lnTo>
                <a:lnTo>
                  <a:pt x="896059" y="9778"/>
                </a:lnTo>
                <a:close/>
              </a:path>
              <a:path w="906145" h="46354">
                <a:moveTo>
                  <a:pt x="882481" y="9778"/>
                </a:moveTo>
                <a:lnTo>
                  <a:pt x="878204" y="9778"/>
                </a:lnTo>
                <a:lnTo>
                  <a:pt x="871727" y="14223"/>
                </a:lnTo>
                <a:lnTo>
                  <a:pt x="871576" y="14606"/>
                </a:lnTo>
                <a:lnTo>
                  <a:pt x="877569" y="11556"/>
                </a:lnTo>
                <a:lnTo>
                  <a:pt x="879728" y="10540"/>
                </a:lnTo>
                <a:lnTo>
                  <a:pt x="882481" y="9778"/>
                </a:lnTo>
                <a:close/>
              </a:path>
              <a:path w="906145" h="46354">
                <a:moveTo>
                  <a:pt x="277846" y="2177"/>
                </a:moveTo>
                <a:lnTo>
                  <a:pt x="260095" y="2539"/>
                </a:lnTo>
                <a:lnTo>
                  <a:pt x="258190" y="2666"/>
                </a:lnTo>
                <a:lnTo>
                  <a:pt x="241553" y="4825"/>
                </a:lnTo>
                <a:lnTo>
                  <a:pt x="243839" y="4698"/>
                </a:lnTo>
                <a:lnTo>
                  <a:pt x="875810" y="4698"/>
                </a:lnTo>
                <a:lnTo>
                  <a:pt x="871346" y="3936"/>
                </a:lnTo>
                <a:lnTo>
                  <a:pt x="873696" y="3936"/>
                </a:lnTo>
                <a:lnTo>
                  <a:pt x="870838" y="3047"/>
                </a:lnTo>
                <a:lnTo>
                  <a:pt x="867452" y="2412"/>
                </a:lnTo>
                <a:lnTo>
                  <a:pt x="276351" y="2412"/>
                </a:lnTo>
                <a:lnTo>
                  <a:pt x="277846" y="2177"/>
                </a:lnTo>
                <a:close/>
              </a:path>
              <a:path w="906145" h="46354">
                <a:moveTo>
                  <a:pt x="875810" y="4698"/>
                </a:moveTo>
                <a:lnTo>
                  <a:pt x="243839" y="4698"/>
                </a:lnTo>
                <a:lnTo>
                  <a:pt x="241553" y="4825"/>
                </a:lnTo>
                <a:lnTo>
                  <a:pt x="876553" y="4825"/>
                </a:lnTo>
                <a:lnTo>
                  <a:pt x="875810" y="4698"/>
                </a:lnTo>
                <a:close/>
              </a:path>
              <a:path w="906145" h="46354">
                <a:moveTo>
                  <a:pt x="873696" y="3936"/>
                </a:moveTo>
                <a:lnTo>
                  <a:pt x="871346" y="3936"/>
                </a:lnTo>
                <a:lnTo>
                  <a:pt x="876553" y="4825"/>
                </a:lnTo>
                <a:lnTo>
                  <a:pt x="873696" y="3936"/>
                </a:lnTo>
                <a:close/>
              </a:path>
              <a:path w="906145" h="46354">
                <a:moveTo>
                  <a:pt x="885951" y="3936"/>
                </a:moveTo>
                <a:lnTo>
                  <a:pt x="873696" y="3936"/>
                </a:lnTo>
                <a:lnTo>
                  <a:pt x="876553" y="4825"/>
                </a:lnTo>
                <a:lnTo>
                  <a:pt x="888520" y="4825"/>
                </a:lnTo>
                <a:lnTo>
                  <a:pt x="885951" y="3936"/>
                </a:lnTo>
                <a:close/>
              </a:path>
              <a:path w="906145" h="46354">
                <a:moveTo>
                  <a:pt x="278764" y="2158"/>
                </a:moveTo>
                <a:lnTo>
                  <a:pt x="277846" y="2177"/>
                </a:lnTo>
                <a:lnTo>
                  <a:pt x="276351" y="2412"/>
                </a:lnTo>
                <a:lnTo>
                  <a:pt x="278764" y="2158"/>
                </a:lnTo>
                <a:close/>
              </a:path>
              <a:path w="906145" h="46354">
                <a:moveTo>
                  <a:pt x="862964" y="2158"/>
                </a:moveTo>
                <a:lnTo>
                  <a:pt x="278764" y="2158"/>
                </a:lnTo>
                <a:lnTo>
                  <a:pt x="276351" y="2412"/>
                </a:lnTo>
                <a:lnTo>
                  <a:pt x="864615" y="2412"/>
                </a:lnTo>
                <a:lnTo>
                  <a:pt x="862964" y="2158"/>
                </a:lnTo>
                <a:close/>
              </a:path>
              <a:path w="906145" h="46354">
                <a:moveTo>
                  <a:pt x="861313" y="1904"/>
                </a:moveTo>
                <a:lnTo>
                  <a:pt x="864615" y="2412"/>
                </a:lnTo>
                <a:lnTo>
                  <a:pt x="863150" y="2033"/>
                </a:lnTo>
                <a:lnTo>
                  <a:pt x="861313" y="1904"/>
                </a:lnTo>
                <a:close/>
              </a:path>
              <a:path w="906145" h="46354">
                <a:moveTo>
                  <a:pt x="863150" y="2033"/>
                </a:moveTo>
                <a:lnTo>
                  <a:pt x="864615" y="2412"/>
                </a:lnTo>
                <a:lnTo>
                  <a:pt x="867452" y="2412"/>
                </a:lnTo>
                <a:lnTo>
                  <a:pt x="866775" y="2285"/>
                </a:lnTo>
                <a:lnTo>
                  <a:pt x="863150" y="2033"/>
                </a:lnTo>
                <a:close/>
              </a:path>
              <a:path w="906145" h="46354">
                <a:moveTo>
                  <a:pt x="853313" y="0"/>
                </a:moveTo>
                <a:lnTo>
                  <a:pt x="292862" y="0"/>
                </a:lnTo>
                <a:lnTo>
                  <a:pt x="290067" y="253"/>
                </a:lnTo>
                <a:lnTo>
                  <a:pt x="277846" y="2177"/>
                </a:lnTo>
                <a:lnTo>
                  <a:pt x="278764" y="2158"/>
                </a:lnTo>
                <a:lnTo>
                  <a:pt x="862964" y="2158"/>
                </a:lnTo>
                <a:lnTo>
                  <a:pt x="861313" y="1904"/>
                </a:lnTo>
                <a:lnTo>
                  <a:pt x="862656" y="1904"/>
                </a:lnTo>
                <a:lnTo>
                  <a:pt x="857757" y="634"/>
                </a:lnTo>
                <a:lnTo>
                  <a:pt x="853313" y="0"/>
                </a:lnTo>
                <a:close/>
              </a:path>
              <a:path w="906145" h="46354">
                <a:moveTo>
                  <a:pt x="862656" y="1904"/>
                </a:moveTo>
                <a:lnTo>
                  <a:pt x="861313" y="1904"/>
                </a:lnTo>
                <a:lnTo>
                  <a:pt x="863150" y="2033"/>
                </a:lnTo>
                <a:lnTo>
                  <a:pt x="862656" y="190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3755390" y="2860039"/>
            <a:ext cx="4127500" cy="1337310"/>
          </a:xfrm>
          <a:custGeom>
            <a:avLst/>
            <a:gdLst/>
            <a:ahLst/>
            <a:cxnLst/>
            <a:rect l="l" t="t" r="r" b="b"/>
            <a:pathLst>
              <a:path w="4127500" h="1337310">
                <a:moveTo>
                  <a:pt x="805561" y="469392"/>
                </a:moveTo>
                <a:lnTo>
                  <a:pt x="797814" y="461518"/>
                </a:lnTo>
                <a:lnTo>
                  <a:pt x="624078" y="461518"/>
                </a:lnTo>
                <a:lnTo>
                  <a:pt x="616204" y="469392"/>
                </a:lnTo>
                <a:lnTo>
                  <a:pt x="616204" y="488696"/>
                </a:lnTo>
                <a:lnTo>
                  <a:pt x="624078" y="496443"/>
                </a:lnTo>
                <a:lnTo>
                  <a:pt x="633730" y="496443"/>
                </a:lnTo>
                <a:lnTo>
                  <a:pt x="797814" y="496443"/>
                </a:lnTo>
                <a:lnTo>
                  <a:pt x="805561" y="488696"/>
                </a:lnTo>
                <a:lnTo>
                  <a:pt x="805561" y="469392"/>
                </a:lnTo>
                <a:close/>
              </a:path>
              <a:path w="4127500" h="1337310">
                <a:moveTo>
                  <a:pt x="986028" y="1284058"/>
                </a:moveTo>
                <a:lnTo>
                  <a:pt x="984605" y="1282636"/>
                </a:lnTo>
                <a:lnTo>
                  <a:pt x="984351" y="1282369"/>
                </a:lnTo>
                <a:lnTo>
                  <a:pt x="982827" y="1280833"/>
                </a:lnTo>
                <a:lnTo>
                  <a:pt x="982560" y="1280566"/>
                </a:lnTo>
                <a:lnTo>
                  <a:pt x="980821" y="1278813"/>
                </a:lnTo>
                <a:lnTo>
                  <a:pt x="980427" y="1278420"/>
                </a:lnTo>
                <a:lnTo>
                  <a:pt x="978281" y="1276248"/>
                </a:lnTo>
                <a:lnTo>
                  <a:pt x="877189" y="1276248"/>
                </a:lnTo>
                <a:lnTo>
                  <a:pt x="873379" y="1276654"/>
                </a:lnTo>
                <a:lnTo>
                  <a:pt x="865073" y="1278496"/>
                </a:lnTo>
                <a:lnTo>
                  <a:pt x="858393" y="1278775"/>
                </a:lnTo>
                <a:lnTo>
                  <a:pt x="856107" y="1279029"/>
                </a:lnTo>
                <a:lnTo>
                  <a:pt x="847445" y="1280566"/>
                </a:lnTo>
                <a:lnTo>
                  <a:pt x="830707" y="1280566"/>
                </a:lnTo>
                <a:lnTo>
                  <a:pt x="827659" y="1280833"/>
                </a:lnTo>
                <a:lnTo>
                  <a:pt x="818857" y="1282420"/>
                </a:lnTo>
                <a:lnTo>
                  <a:pt x="810260" y="1282738"/>
                </a:lnTo>
                <a:lnTo>
                  <a:pt x="808101" y="1282966"/>
                </a:lnTo>
                <a:lnTo>
                  <a:pt x="797306" y="1284757"/>
                </a:lnTo>
                <a:lnTo>
                  <a:pt x="785469" y="1286383"/>
                </a:lnTo>
                <a:lnTo>
                  <a:pt x="773176" y="1287068"/>
                </a:lnTo>
                <a:lnTo>
                  <a:pt x="769112" y="1287805"/>
                </a:lnTo>
                <a:lnTo>
                  <a:pt x="758469" y="1291069"/>
                </a:lnTo>
                <a:lnTo>
                  <a:pt x="744982" y="1291361"/>
                </a:lnTo>
                <a:lnTo>
                  <a:pt x="743204" y="1291501"/>
                </a:lnTo>
                <a:lnTo>
                  <a:pt x="714121" y="1295349"/>
                </a:lnTo>
                <a:lnTo>
                  <a:pt x="702056" y="1295692"/>
                </a:lnTo>
                <a:lnTo>
                  <a:pt x="700913" y="1295768"/>
                </a:lnTo>
                <a:lnTo>
                  <a:pt x="682904" y="1297482"/>
                </a:lnTo>
                <a:lnTo>
                  <a:pt x="588391" y="1297482"/>
                </a:lnTo>
                <a:lnTo>
                  <a:pt x="585724" y="1297698"/>
                </a:lnTo>
                <a:lnTo>
                  <a:pt x="573189" y="1299679"/>
                </a:lnTo>
                <a:lnTo>
                  <a:pt x="558546" y="1300010"/>
                </a:lnTo>
                <a:lnTo>
                  <a:pt x="555371" y="1300365"/>
                </a:lnTo>
                <a:lnTo>
                  <a:pt x="546671" y="1302169"/>
                </a:lnTo>
                <a:lnTo>
                  <a:pt x="7874" y="1302169"/>
                </a:lnTo>
                <a:lnTo>
                  <a:pt x="0" y="1309979"/>
                </a:lnTo>
                <a:lnTo>
                  <a:pt x="0" y="1329270"/>
                </a:lnTo>
                <a:lnTo>
                  <a:pt x="7874" y="1337094"/>
                </a:lnTo>
                <a:lnTo>
                  <a:pt x="548513" y="1337094"/>
                </a:lnTo>
                <a:lnTo>
                  <a:pt x="552069" y="1336725"/>
                </a:lnTo>
                <a:lnTo>
                  <a:pt x="560755" y="1334922"/>
                </a:lnTo>
                <a:lnTo>
                  <a:pt x="560933" y="1334897"/>
                </a:lnTo>
                <a:lnTo>
                  <a:pt x="575183" y="1334566"/>
                </a:lnTo>
                <a:lnTo>
                  <a:pt x="577469" y="1334350"/>
                </a:lnTo>
                <a:lnTo>
                  <a:pt x="589800" y="1332407"/>
                </a:lnTo>
                <a:lnTo>
                  <a:pt x="683895" y="1332407"/>
                </a:lnTo>
                <a:lnTo>
                  <a:pt x="685546" y="1332331"/>
                </a:lnTo>
                <a:lnTo>
                  <a:pt x="686981" y="1332191"/>
                </a:lnTo>
                <a:lnTo>
                  <a:pt x="703414" y="1330604"/>
                </a:lnTo>
                <a:lnTo>
                  <a:pt x="703554" y="1330591"/>
                </a:lnTo>
                <a:lnTo>
                  <a:pt x="705840" y="1330528"/>
                </a:lnTo>
                <a:lnTo>
                  <a:pt x="716026" y="1330248"/>
                </a:lnTo>
                <a:lnTo>
                  <a:pt x="717931" y="1330083"/>
                </a:lnTo>
                <a:lnTo>
                  <a:pt x="761619" y="1325930"/>
                </a:lnTo>
                <a:lnTo>
                  <a:pt x="766318" y="1325168"/>
                </a:lnTo>
                <a:lnTo>
                  <a:pt x="776859" y="1321943"/>
                </a:lnTo>
                <a:lnTo>
                  <a:pt x="777227" y="1321841"/>
                </a:lnTo>
                <a:lnTo>
                  <a:pt x="788289" y="1321206"/>
                </a:lnTo>
                <a:lnTo>
                  <a:pt x="779221" y="1321219"/>
                </a:lnTo>
                <a:lnTo>
                  <a:pt x="788289" y="1321206"/>
                </a:lnTo>
                <a:lnTo>
                  <a:pt x="789559" y="1321079"/>
                </a:lnTo>
                <a:lnTo>
                  <a:pt x="803021" y="1319212"/>
                </a:lnTo>
                <a:lnTo>
                  <a:pt x="812444" y="1317637"/>
                </a:lnTo>
                <a:lnTo>
                  <a:pt x="812698" y="1317599"/>
                </a:lnTo>
                <a:lnTo>
                  <a:pt x="817803" y="1317409"/>
                </a:lnTo>
                <a:lnTo>
                  <a:pt x="821309" y="1317282"/>
                </a:lnTo>
                <a:lnTo>
                  <a:pt x="823722" y="1317015"/>
                </a:lnTo>
                <a:lnTo>
                  <a:pt x="832192" y="1315491"/>
                </a:lnTo>
                <a:lnTo>
                  <a:pt x="849122" y="1315491"/>
                </a:lnTo>
                <a:lnTo>
                  <a:pt x="852170" y="1315212"/>
                </a:lnTo>
                <a:lnTo>
                  <a:pt x="860767" y="1313675"/>
                </a:lnTo>
                <a:lnTo>
                  <a:pt x="861047" y="1313637"/>
                </a:lnTo>
                <a:lnTo>
                  <a:pt x="865809" y="1313421"/>
                </a:lnTo>
                <a:lnTo>
                  <a:pt x="868172" y="1313319"/>
                </a:lnTo>
                <a:lnTo>
                  <a:pt x="871220" y="1312913"/>
                </a:lnTo>
                <a:lnTo>
                  <a:pt x="879094" y="1311173"/>
                </a:lnTo>
                <a:lnTo>
                  <a:pt x="978281" y="1311173"/>
                </a:lnTo>
                <a:lnTo>
                  <a:pt x="978687" y="1310754"/>
                </a:lnTo>
                <a:lnTo>
                  <a:pt x="986028" y="1303350"/>
                </a:lnTo>
                <a:lnTo>
                  <a:pt x="986028" y="1302524"/>
                </a:lnTo>
                <a:lnTo>
                  <a:pt x="986028" y="1302169"/>
                </a:lnTo>
                <a:lnTo>
                  <a:pt x="986028" y="1286344"/>
                </a:lnTo>
                <a:lnTo>
                  <a:pt x="986028" y="1284058"/>
                </a:lnTo>
                <a:close/>
              </a:path>
              <a:path w="4127500" h="1337310">
                <a:moveTo>
                  <a:pt x="1215136" y="479044"/>
                </a:moveTo>
                <a:lnTo>
                  <a:pt x="1207389" y="471297"/>
                </a:lnTo>
                <a:lnTo>
                  <a:pt x="956564" y="471297"/>
                </a:lnTo>
                <a:lnTo>
                  <a:pt x="948817" y="479044"/>
                </a:lnTo>
                <a:lnTo>
                  <a:pt x="948817" y="498348"/>
                </a:lnTo>
                <a:lnTo>
                  <a:pt x="956564" y="506222"/>
                </a:lnTo>
                <a:lnTo>
                  <a:pt x="966216" y="506222"/>
                </a:lnTo>
                <a:lnTo>
                  <a:pt x="1207389" y="506222"/>
                </a:lnTo>
                <a:lnTo>
                  <a:pt x="1215136" y="498348"/>
                </a:lnTo>
                <a:lnTo>
                  <a:pt x="1215136" y="479044"/>
                </a:lnTo>
                <a:close/>
              </a:path>
              <a:path w="4127500" h="1337310">
                <a:moveTo>
                  <a:pt x="3870960" y="7874"/>
                </a:moveTo>
                <a:lnTo>
                  <a:pt x="3869080" y="5969"/>
                </a:lnTo>
                <a:lnTo>
                  <a:pt x="3868953" y="5842"/>
                </a:lnTo>
                <a:lnTo>
                  <a:pt x="3867327" y="4191"/>
                </a:lnTo>
                <a:lnTo>
                  <a:pt x="3867073" y="3937"/>
                </a:lnTo>
                <a:lnTo>
                  <a:pt x="3865207" y="2032"/>
                </a:lnTo>
                <a:lnTo>
                  <a:pt x="3864953" y="1778"/>
                </a:lnTo>
                <a:lnTo>
                  <a:pt x="3863213" y="0"/>
                </a:lnTo>
                <a:lnTo>
                  <a:pt x="3496056" y="0"/>
                </a:lnTo>
                <a:lnTo>
                  <a:pt x="3493135" y="254"/>
                </a:lnTo>
                <a:lnTo>
                  <a:pt x="3483699" y="1816"/>
                </a:lnTo>
                <a:lnTo>
                  <a:pt x="3469767" y="2159"/>
                </a:lnTo>
                <a:lnTo>
                  <a:pt x="3467481" y="2413"/>
                </a:lnTo>
                <a:lnTo>
                  <a:pt x="3457575" y="3937"/>
                </a:lnTo>
                <a:lnTo>
                  <a:pt x="3390900" y="3937"/>
                </a:lnTo>
                <a:lnTo>
                  <a:pt x="3388487" y="4191"/>
                </a:lnTo>
                <a:lnTo>
                  <a:pt x="3376307" y="5867"/>
                </a:lnTo>
                <a:lnTo>
                  <a:pt x="3361690" y="6096"/>
                </a:lnTo>
                <a:lnTo>
                  <a:pt x="3360801" y="6223"/>
                </a:lnTo>
                <a:lnTo>
                  <a:pt x="3331972" y="8382"/>
                </a:lnTo>
                <a:lnTo>
                  <a:pt x="3333369" y="8255"/>
                </a:lnTo>
                <a:lnTo>
                  <a:pt x="3252724" y="8255"/>
                </a:lnTo>
                <a:lnTo>
                  <a:pt x="3244977" y="16129"/>
                </a:lnTo>
                <a:lnTo>
                  <a:pt x="3244977" y="35433"/>
                </a:lnTo>
                <a:lnTo>
                  <a:pt x="3252724" y="43180"/>
                </a:lnTo>
                <a:lnTo>
                  <a:pt x="3334639" y="43180"/>
                </a:lnTo>
                <a:lnTo>
                  <a:pt x="3363468" y="41021"/>
                </a:lnTo>
                <a:lnTo>
                  <a:pt x="3362579" y="41021"/>
                </a:lnTo>
                <a:lnTo>
                  <a:pt x="3378327" y="40767"/>
                </a:lnTo>
                <a:lnTo>
                  <a:pt x="3380359" y="40513"/>
                </a:lnTo>
                <a:lnTo>
                  <a:pt x="3392386" y="38862"/>
                </a:lnTo>
                <a:lnTo>
                  <a:pt x="3458591" y="38862"/>
                </a:lnTo>
                <a:lnTo>
                  <a:pt x="3461258" y="38735"/>
                </a:lnTo>
                <a:lnTo>
                  <a:pt x="3471976" y="37084"/>
                </a:lnTo>
                <a:lnTo>
                  <a:pt x="3472269" y="37045"/>
                </a:lnTo>
                <a:lnTo>
                  <a:pt x="3475558" y="36957"/>
                </a:lnTo>
                <a:lnTo>
                  <a:pt x="3485642" y="36703"/>
                </a:lnTo>
                <a:lnTo>
                  <a:pt x="3488182" y="36576"/>
                </a:lnTo>
                <a:lnTo>
                  <a:pt x="3497529" y="34925"/>
                </a:lnTo>
                <a:lnTo>
                  <a:pt x="3863213" y="34925"/>
                </a:lnTo>
                <a:lnTo>
                  <a:pt x="3863467" y="34671"/>
                </a:lnTo>
                <a:lnTo>
                  <a:pt x="3870960" y="27178"/>
                </a:lnTo>
                <a:lnTo>
                  <a:pt x="3870960" y="8382"/>
                </a:lnTo>
                <a:lnTo>
                  <a:pt x="3870960" y="7874"/>
                </a:lnTo>
                <a:close/>
              </a:path>
              <a:path w="4127500" h="1337310">
                <a:moveTo>
                  <a:pt x="3881120" y="753999"/>
                </a:moveTo>
                <a:lnTo>
                  <a:pt x="3878961" y="751840"/>
                </a:lnTo>
                <a:lnTo>
                  <a:pt x="3417570" y="751840"/>
                </a:lnTo>
                <a:lnTo>
                  <a:pt x="3415538" y="751967"/>
                </a:lnTo>
                <a:lnTo>
                  <a:pt x="3397377" y="753999"/>
                </a:lnTo>
                <a:lnTo>
                  <a:pt x="3881120" y="753999"/>
                </a:lnTo>
                <a:close/>
              </a:path>
              <a:path w="4127500" h="1337310">
                <a:moveTo>
                  <a:pt x="3886835" y="763778"/>
                </a:moveTo>
                <a:lnTo>
                  <a:pt x="3886708" y="759587"/>
                </a:lnTo>
                <a:lnTo>
                  <a:pt x="3886454" y="759333"/>
                </a:lnTo>
                <a:lnTo>
                  <a:pt x="3886200" y="759079"/>
                </a:lnTo>
                <a:lnTo>
                  <a:pt x="3881247" y="754126"/>
                </a:lnTo>
                <a:lnTo>
                  <a:pt x="3881120" y="753999"/>
                </a:lnTo>
                <a:lnTo>
                  <a:pt x="3397288" y="754011"/>
                </a:lnTo>
                <a:lnTo>
                  <a:pt x="3396107" y="754126"/>
                </a:lnTo>
                <a:lnTo>
                  <a:pt x="3397173" y="754011"/>
                </a:lnTo>
                <a:lnTo>
                  <a:pt x="3377946" y="754761"/>
                </a:lnTo>
                <a:lnTo>
                  <a:pt x="3375914" y="755015"/>
                </a:lnTo>
                <a:lnTo>
                  <a:pt x="3349409" y="759104"/>
                </a:lnTo>
                <a:lnTo>
                  <a:pt x="3325495" y="759460"/>
                </a:lnTo>
                <a:lnTo>
                  <a:pt x="3323082" y="759587"/>
                </a:lnTo>
                <a:lnTo>
                  <a:pt x="3294875" y="763841"/>
                </a:lnTo>
                <a:lnTo>
                  <a:pt x="3274060" y="764540"/>
                </a:lnTo>
                <a:lnTo>
                  <a:pt x="3273044" y="764540"/>
                </a:lnTo>
                <a:lnTo>
                  <a:pt x="3224784" y="768858"/>
                </a:lnTo>
                <a:lnTo>
                  <a:pt x="3198749" y="769112"/>
                </a:lnTo>
                <a:lnTo>
                  <a:pt x="3197860" y="769239"/>
                </a:lnTo>
                <a:lnTo>
                  <a:pt x="3175508" y="770636"/>
                </a:lnTo>
                <a:lnTo>
                  <a:pt x="3176016" y="770636"/>
                </a:lnTo>
                <a:lnTo>
                  <a:pt x="3155188" y="771398"/>
                </a:lnTo>
                <a:lnTo>
                  <a:pt x="3155823" y="771271"/>
                </a:lnTo>
                <a:lnTo>
                  <a:pt x="3132074" y="771271"/>
                </a:lnTo>
                <a:lnTo>
                  <a:pt x="3124441" y="779018"/>
                </a:lnTo>
                <a:lnTo>
                  <a:pt x="3124327" y="798449"/>
                </a:lnTo>
                <a:lnTo>
                  <a:pt x="3132074" y="806196"/>
                </a:lnTo>
                <a:lnTo>
                  <a:pt x="3156331" y="806196"/>
                </a:lnTo>
                <a:lnTo>
                  <a:pt x="3177286" y="805561"/>
                </a:lnTo>
                <a:lnTo>
                  <a:pt x="3177794" y="805561"/>
                </a:lnTo>
                <a:lnTo>
                  <a:pt x="3200146" y="804037"/>
                </a:lnTo>
                <a:lnTo>
                  <a:pt x="3226562" y="803783"/>
                </a:lnTo>
                <a:lnTo>
                  <a:pt x="3276092" y="799338"/>
                </a:lnTo>
                <a:lnTo>
                  <a:pt x="3275203" y="799465"/>
                </a:lnTo>
                <a:lnTo>
                  <a:pt x="3278898" y="799338"/>
                </a:lnTo>
                <a:lnTo>
                  <a:pt x="3297428" y="798703"/>
                </a:lnTo>
                <a:lnTo>
                  <a:pt x="3299460" y="798449"/>
                </a:lnTo>
                <a:lnTo>
                  <a:pt x="3326587" y="794385"/>
                </a:lnTo>
                <a:lnTo>
                  <a:pt x="3342500" y="794131"/>
                </a:lnTo>
                <a:lnTo>
                  <a:pt x="3350768" y="794004"/>
                </a:lnTo>
                <a:lnTo>
                  <a:pt x="3353181" y="793750"/>
                </a:lnTo>
                <a:lnTo>
                  <a:pt x="3379597" y="789686"/>
                </a:lnTo>
                <a:lnTo>
                  <a:pt x="3379724" y="789673"/>
                </a:lnTo>
                <a:lnTo>
                  <a:pt x="3385731" y="789432"/>
                </a:lnTo>
                <a:lnTo>
                  <a:pt x="3398774" y="788924"/>
                </a:lnTo>
                <a:lnTo>
                  <a:pt x="3400044" y="788924"/>
                </a:lnTo>
                <a:lnTo>
                  <a:pt x="3419475" y="786765"/>
                </a:lnTo>
                <a:lnTo>
                  <a:pt x="3878961" y="786765"/>
                </a:lnTo>
                <a:lnTo>
                  <a:pt x="3886835" y="779018"/>
                </a:lnTo>
                <a:lnTo>
                  <a:pt x="3886835" y="771398"/>
                </a:lnTo>
                <a:lnTo>
                  <a:pt x="3886835" y="763905"/>
                </a:lnTo>
                <a:lnTo>
                  <a:pt x="3886835" y="763778"/>
                </a:lnTo>
                <a:close/>
              </a:path>
              <a:path w="4127500" h="1337310">
                <a:moveTo>
                  <a:pt x="4122623" y="1289939"/>
                </a:moveTo>
                <a:lnTo>
                  <a:pt x="3483991" y="1289939"/>
                </a:lnTo>
                <a:lnTo>
                  <a:pt x="3208756" y="1289939"/>
                </a:lnTo>
                <a:lnTo>
                  <a:pt x="3200908" y="1297736"/>
                </a:lnTo>
                <a:lnTo>
                  <a:pt x="3200958" y="1317078"/>
                </a:lnTo>
                <a:lnTo>
                  <a:pt x="3208782" y="1324851"/>
                </a:lnTo>
                <a:lnTo>
                  <a:pt x="3485515" y="1324838"/>
                </a:lnTo>
                <a:lnTo>
                  <a:pt x="3537013" y="1322692"/>
                </a:lnTo>
                <a:lnTo>
                  <a:pt x="3589020" y="1321968"/>
                </a:lnTo>
                <a:lnTo>
                  <a:pt x="3590163" y="1321917"/>
                </a:lnTo>
                <a:lnTo>
                  <a:pt x="3643503" y="1317650"/>
                </a:lnTo>
                <a:lnTo>
                  <a:pt x="3646843" y="1317586"/>
                </a:lnTo>
                <a:lnTo>
                  <a:pt x="3664712" y="1317282"/>
                </a:lnTo>
                <a:lnTo>
                  <a:pt x="3667125" y="1317078"/>
                </a:lnTo>
                <a:lnTo>
                  <a:pt x="3693503" y="1312964"/>
                </a:lnTo>
                <a:lnTo>
                  <a:pt x="3693731" y="1312938"/>
                </a:lnTo>
                <a:lnTo>
                  <a:pt x="3698227" y="1312760"/>
                </a:lnTo>
                <a:lnTo>
                  <a:pt x="3712210" y="1312240"/>
                </a:lnTo>
                <a:lnTo>
                  <a:pt x="3715385" y="1311833"/>
                </a:lnTo>
                <a:lnTo>
                  <a:pt x="3732987" y="1307922"/>
                </a:lnTo>
                <a:lnTo>
                  <a:pt x="3733127" y="1307896"/>
                </a:lnTo>
                <a:lnTo>
                  <a:pt x="3750818" y="1307566"/>
                </a:lnTo>
                <a:lnTo>
                  <a:pt x="3751275" y="1307515"/>
                </a:lnTo>
                <a:lnTo>
                  <a:pt x="3753739" y="1307249"/>
                </a:lnTo>
                <a:lnTo>
                  <a:pt x="3774440" y="1303248"/>
                </a:lnTo>
                <a:lnTo>
                  <a:pt x="3774605" y="1303223"/>
                </a:lnTo>
                <a:lnTo>
                  <a:pt x="3788054" y="1302931"/>
                </a:lnTo>
                <a:lnTo>
                  <a:pt x="3790442" y="1302880"/>
                </a:lnTo>
                <a:lnTo>
                  <a:pt x="3792347" y="1302740"/>
                </a:lnTo>
                <a:lnTo>
                  <a:pt x="3807447" y="1300734"/>
                </a:lnTo>
                <a:lnTo>
                  <a:pt x="3816350" y="1300734"/>
                </a:lnTo>
                <a:lnTo>
                  <a:pt x="3817924" y="1300581"/>
                </a:lnTo>
                <a:lnTo>
                  <a:pt x="3819652" y="1300416"/>
                </a:lnTo>
                <a:lnTo>
                  <a:pt x="3825875" y="1299222"/>
                </a:lnTo>
                <a:lnTo>
                  <a:pt x="3826243" y="1299159"/>
                </a:lnTo>
                <a:lnTo>
                  <a:pt x="3828110" y="1298981"/>
                </a:lnTo>
                <a:lnTo>
                  <a:pt x="3833368" y="1298498"/>
                </a:lnTo>
                <a:lnTo>
                  <a:pt x="3835019" y="1298257"/>
                </a:lnTo>
                <a:lnTo>
                  <a:pt x="3841013" y="1297127"/>
                </a:lnTo>
                <a:lnTo>
                  <a:pt x="3858133" y="1297127"/>
                </a:lnTo>
                <a:lnTo>
                  <a:pt x="3860584" y="1296822"/>
                </a:lnTo>
                <a:lnTo>
                  <a:pt x="3862324" y="1296606"/>
                </a:lnTo>
                <a:lnTo>
                  <a:pt x="3867467" y="1295323"/>
                </a:lnTo>
                <a:lnTo>
                  <a:pt x="3867645" y="1295285"/>
                </a:lnTo>
                <a:lnTo>
                  <a:pt x="3881120" y="1294968"/>
                </a:lnTo>
                <a:lnTo>
                  <a:pt x="3882504" y="1294803"/>
                </a:lnTo>
                <a:lnTo>
                  <a:pt x="3884422" y="1294574"/>
                </a:lnTo>
                <a:lnTo>
                  <a:pt x="3890962" y="1293164"/>
                </a:lnTo>
                <a:lnTo>
                  <a:pt x="4119372" y="1293164"/>
                </a:lnTo>
                <a:lnTo>
                  <a:pt x="4119765" y="1292771"/>
                </a:lnTo>
                <a:lnTo>
                  <a:pt x="4122623" y="1289939"/>
                </a:lnTo>
                <a:close/>
              </a:path>
              <a:path w="4127500" h="1337310">
                <a:moveTo>
                  <a:pt x="4127246" y="1266113"/>
                </a:moveTo>
                <a:lnTo>
                  <a:pt x="4127131" y="1265961"/>
                </a:lnTo>
                <a:lnTo>
                  <a:pt x="4126979" y="1265809"/>
                </a:lnTo>
                <a:lnTo>
                  <a:pt x="4125112" y="1263954"/>
                </a:lnTo>
                <a:lnTo>
                  <a:pt x="4124871" y="1263713"/>
                </a:lnTo>
                <a:lnTo>
                  <a:pt x="4123880" y="1262722"/>
                </a:lnTo>
                <a:lnTo>
                  <a:pt x="4123359" y="1262202"/>
                </a:lnTo>
                <a:lnTo>
                  <a:pt x="4121581" y="1260436"/>
                </a:lnTo>
                <a:lnTo>
                  <a:pt x="4121175" y="1260043"/>
                </a:lnTo>
                <a:lnTo>
                  <a:pt x="4119372" y="1258239"/>
                </a:lnTo>
                <a:lnTo>
                  <a:pt x="3888994" y="1258239"/>
                </a:lnTo>
                <a:lnTo>
                  <a:pt x="3885311" y="1258646"/>
                </a:lnTo>
                <a:lnTo>
                  <a:pt x="3878681" y="1260094"/>
                </a:lnTo>
                <a:lnTo>
                  <a:pt x="3864864" y="1260411"/>
                </a:lnTo>
                <a:lnTo>
                  <a:pt x="3861054" y="1260919"/>
                </a:lnTo>
                <a:lnTo>
                  <a:pt x="3855897" y="1262202"/>
                </a:lnTo>
                <a:lnTo>
                  <a:pt x="3839337" y="1262202"/>
                </a:lnTo>
                <a:lnTo>
                  <a:pt x="3836162" y="1262507"/>
                </a:lnTo>
                <a:lnTo>
                  <a:pt x="3829443" y="1263789"/>
                </a:lnTo>
                <a:lnTo>
                  <a:pt x="3822319" y="1264437"/>
                </a:lnTo>
                <a:lnTo>
                  <a:pt x="3820668" y="1264666"/>
                </a:lnTo>
                <a:lnTo>
                  <a:pt x="3814648" y="1265809"/>
                </a:lnTo>
                <a:lnTo>
                  <a:pt x="3806190" y="1265809"/>
                </a:lnTo>
                <a:lnTo>
                  <a:pt x="3803904" y="1265961"/>
                </a:lnTo>
                <a:lnTo>
                  <a:pt x="3788765" y="1267993"/>
                </a:lnTo>
                <a:lnTo>
                  <a:pt x="3772408" y="1268323"/>
                </a:lnTo>
                <a:lnTo>
                  <a:pt x="3769487" y="1268641"/>
                </a:lnTo>
                <a:lnTo>
                  <a:pt x="3748621" y="1272679"/>
                </a:lnTo>
                <a:lnTo>
                  <a:pt x="3730625" y="1273009"/>
                </a:lnTo>
                <a:lnTo>
                  <a:pt x="3727196" y="1273416"/>
                </a:lnTo>
                <a:lnTo>
                  <a:pt x="3709251" y="1277404"/>
                </a:lnTo>
                <a:lnTo>
                  <a:pt x="3691509" y="1278051"/>
                </a:lnTo>
                <a:lnTo>
                  <a:pt x="3689477" y="1278255"/>
                </a:lnTo>
                <a:lnTo>
                  <a:pt x="3662832" y="1282395"/>
                </a:lnTo>
                <a:lnTo>
                  <a:pt x="3642487" y="1282725"/>
                </a:lnTo>
                <a:lnTo>
                  <a:pt x="3641344" y="1282788"/>
                </a:lnTo>
                <a:lnTo>
                  <a:pt x="3615817" y="1284947"/>
                </a:lnTo>
                <a:lnTo>
                  <a:pt x="3588080" y="1287056"/>
                </a:lnTo>
                <a:lnTo>
                  <a:pt x="3535934" y="1287780"/>
                </a:lnTo>
                <a:lnTo>
                  <a:pt x="3484295" y="1289926"/>
                </a:lnTo>
                <a:lnTo>
                  <a:pt x="3483991" y="1289939"/>
                </a:lnTo>
                <a:lnTo>
                  <a:pt x="3484753" y="1289926"/>
                </a:lnTo>
                <a:lnTo>
                  <a:pt x="4122636" y="1289926"/>
                </a:lnTo>
                <a:lnTo>
                  <a:pt x="4125480" y="1287094"/>
                </a:lnTo>
                <a:lnTo>
                  <a:pt x="3588385" y="1287056"/>
                </a:lnTo>
                <a:lnTo>
                  <a:pt x="3588512" y="1287043"/>
                </a:lnTo>
                <a:lnTo>
                  <a:pt x="4125531" y="1287043"/>
                </a:lnTo>
                <a:lnTo>
                  <a:pt x="4127246" y="1285354"/>
                </a:lnTo>
                <a:lnTo>
                  <a:pt x="4127246" y="1282573"/>
                </a:lnTo>
                <a:lnTo>
                  <a:pt x="4127246" y="1282369"/>
                </a:lnTo>
                <a:lnTo>
                  <a:pt x="4127246" y="1267968"/>
                </a:lnTo>
                <a:lnTo>
                  <a:pt x="4127246" y="126611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67910" y="1171193"/>
            <a:ext cx="3002280" cy="84836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 indent="190500">
              <a:lnSpc>
                <a:spcPct val="100000"/>
              </a:lnSpc>
              <a:spcBef>
                <a:spcPts val="105"/>
              </a:spcBef>
            </a:pPr>
            <a:r>
              <a:rPr dirty="0" sz="2700" spc="80">
                <a:latin typeface="Lucida Sans Unicode"/>
                <a:cs typeface="Lucida Sans Unicode"/>
              </a:rPr>
              <a:t>Evaluating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120">
                <a:latin typeface="Lucida Sans Unicode"/>
                <a:cs typeface="Lucida Sans Unicode"/>
              </a:rPr>
              <a:t>and </a:t>
            </a:r>
            <a:r>
              <a:rPr dirty="0" sz="2700" spc="75">
                <a:latin typeface="Lucida Sans Unicode"/>
                <a:cs typeface="Lucida Sans Unicode"/>
              </a:rPr>
              <a:t>choosing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80">
                <a:latin typeface="Lucida Sans Unicode"/>
                <a:cs typeface="Lucida Sans Unicode"/>
              </a:rPr>
              <a:t>models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35934" y="2821304"/>
            <a:ext cx="4778375" cy="10147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algn="ctr" marL="12065" marR="5080" indent="17780">
              <a:lnSpc>
                <a:spcPts val="2410"/>
              </a:lnSpc>
              <a:spcBef>
                <a:spcPts val="650"/>
              </a:spcBef>
            </a:pPr>
            <a:r>
              <a:rPr dirty="0" sz="2450" spc="175" b="1">
                <a:solidFill>
                  <a:srgbClr val="585858"/>
                </a:solidFill>
                <a:latin typeface="Trebuchet MS"/>
                <a:cs typeface="Trebuchet MS"/>
              </a:rPr>
              <a:t>Model</a:t>
            </a:r>
            <a:r>
              <a:rPr dirty="0" sz="2450" spc="-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105" b="1">
                <a:solidFill>
                  <a:srgbClr val="585858"/>
                </a:solidFill>
                <a:latin typeface="Trebuchet MS"/>
                <a:cs typeface="Trebuchet MS"/>
              </a:rPr>
              <a:t>selection</a:t>
            </a:r>
            <a:r>
              <a:rPr dirty="0" sz="2450" spc="2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235" b="1">
                <a:solidFill>
                  <a:srgbClr val="585858"/>
                </a:solidFill>
                <a:latin typeface="Trebuchet MS"/>
                <a:cs typeface="Trebuchet MS"/>
              </a:rPr>
              <a:t>and </a:t>
            </a:r>
            <a:r>
              <a:rPr dirty="0" sz="2450" spc="145" b="1">
                <a:solidFill>
                  <a:srgbClr val="585858"/>
                </a:solidFill>
                <a:latin typeface="Trebuchet MS"/>
                <a:cs typeface="Trebuchet MS"/>
              </a:rPr>
              <a:t>training/cross</a:t>
            </a:r>
            <a:r>
              <a:rPr dirty="0" sz="2450" spc="22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114" b="1">
                <a:solidFill>
                  <a:srgbClr val="585858"/>
                </a:solidFill>
                <a:latin typeface="Trebuchet MS"/>
                <a:cs typeface="Trebuchet MS"/>
              </a:rPr>
              <a:t>validation/test </a:t>
            </a:r>
            <a:r>
              <a:rPr dirty="0" sz="2450" spc="140" b="1">
                <a:solidFill>
                  <a:srgbClr val="585858"/>
                </a:solidFill>
                <a:latin typeface="Trebuchet MS"/>
                <a:cs typeface="Trebuchet MS"/>
              </a:rPr>
              <a:t>sets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5"/>
              </a:spcBef>
            </a:pPr>
            <a:r>
              <a:rPr dirty="0"/>
              <a:t>Model</a:t>
            </a:r>
            <a:r>
              <a:rPr dirty="0" spc="-55"/>
              <a:t> </a:t>
            </a:r>
            <a:r>
              <a:rPr dirty="0"/>
              <a:t>selection</a:t>
            </a:r>
            <a:r>
              <a:rPr dirty="0" spc="-70"/>
              <a:t> </a:t>
            </a:r>
            <a:r>
              <a:rPr dirty="0"/>
              <a:t>(choosing</a:t>
            </a:r>
            <a:r>
              <a:rPr dirty="0" spc="40"/>
              <a:t> </a:t>
            </a:r>
            <a:r>
              <a:rPr dirty="0"/>
              <a:t>a</a:t>
            </a:r>
            <a:r>
              <a:rPr dirty="0" spc="-95"/>
              <a:t> </a:t>
            </a:r>
            <a:r>
              <a:rPr dirty="0" spc="-10"/>
              <a:t>model)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99641" y="2657157"/>
            <a:ext cx="41211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Verdana"/>
                <a:cs typeface="Verdana"/>
              </a:rPr>
              <a:t>size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86628" y="1675908"/>
            <a:ext cx="269240" cy="516255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Verdana"/>
                <a:cs typeface="Verdana"/>
              </a:rPr>
              <a:t>price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76" y="1133475"/>
            <a:ext cx="2164765" cy="1620012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6025515" y="1114297"/>
            <a:ext cx="200025" cy="62230"/>
          </a:xfrm>
          <a:custGeom>
            <a:avLst/>
            <a:gdLst/>
            <a:ahLst/>
            <a:cxnLst/>
            <a:rect l="l" t="t" r="r" b="b"/>
            <a:pathLst>
              <a:path w="200025" h="62230">
                <a:moveTo>
                  <a:pt x="167894" y="0"/>
                </a:moveTo>
                <a:lnTo>
                  <a:pt x="161289" y="7619"/>
                </a:lnTo>
                <a:lnTo>
                  <a:pt x="181356" y="25018"/>
                </a:lnTo>
                <a:lnTo>
                  <a:pt x="0" y="25018"/>
                </a:lnTo>
                <a:lnTo>
                  <a:pt x="0" y="36829"/>
                </a:lnTo>
                <a:lnTo>
                  <a:pt x="181356" y="36829"/>
                </a:lnTo>
                <a:lnTo>
                  <a:pt x="161289" y="54355"/>
                </a:lnTo>
                <a:lnTo>
                  <a:pt x="167894" y="61849"/>
                </a:lnTo>
                <a:lnTo>
                  <a:pt x="199517" y="34543"/>
                </a:lnTo>
                <a:lnTo>
                  <a:pt x="199517" y="27304"/>
                </a:lnTo>
                <a:lnTo>
                  <a:pt x="1678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3740150" y="1048638"/>
            <a:ext cx="445262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Once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parameters</a:t>
            </a:r>
            <a:r>
              <a:rPr dirty="0" sz="2000" spc="-235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w,</a:t>
            </a:r>
            <a:r>
              <a:rPr dirty="0" sz="2000" spc="-16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𝑏</a:t>
            </a:r>
            <a:r>
              <a:rPr dirty="0" sz="2000" spc="470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are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fit</a:t>
            </a:r>
            <a:r>
              <a:rPr dirty="0" sz="2000" spc="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the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8267446" y="1419097"/>
            <a:ext cx="604520" cy="250190"/>
          </a:xfrm>
          <a:custGeom>
            <a:avLst/>
            <a:gdLst/>
            <a:ahLst/>
            <a:cxnLst/>
            <a:rect l="l" t="t" r="r" b="b"/>
            <a:pathLst>
              <a:path w="604520" h="250189">
                <a:moveTo>
                  <a:pt x="79375" y="21209"/>
                </a:moveTo>
                <a:lnTo>
                  <a:pt x="75946" y="11557"/>
                </a:lnTo>
                <a:lnTo>
                  <a:pt x="58699" y="17754"/>
                </a:lnTo>
                <a:lnTo>
                  <a:pt x="43573" y="26771"/>
                </a:lnTo>
                <a:lnTo>
                  <a:pt x="11087" y="70129"/>
                </a:lnTo>
                <a:lnTo>
                  <a:pt x="1231" y="108851"/>
                </a:lnTo>
                <a:lnTo>
                  <a:pt x="0" y="130683"/>
                </a:lnTo>
                <a:lnTo>
                  <a:pt x="1206" y="152590"/>
                </a:lnTo>
                <a:lnTo>
                  <a:pt x="10972" y="191262"/>
                </a:lnTo>
                <a:lnTo>
                  <a:pt x="43459" y="234480"/>
                </a:lnTo>
                <a:lnTo>
                  <a:pt x="75946" y="249682"/>
                </a:lnTo>
                <a:lnTo>
                  <a:pt x="78994" y="240030"/>
                </a:lnTo>
                <a:lnTo>
                  <a:pt x="65417" y="234010"/>
                </a:lnTo>
                <a:lnTo>
                  <a:pt x="53682" y="225653"/>
                </a:lnTo>
                <a:lnTo>
                  <a:pt x="29641" y="186690"/>
                </a:lnTo>
                <a:lnTo>
                  <a:pt x="21717" y="129413"/>
                </a:lnTo>
                <a:lnTo>
                  <a:pt x="22593" y="109080"/>
                </a:lnTo>
                <a:lnTo>
                  <a:pt x="35814" y="58928"/>
                </a:lnTo>
                <a:lnTo>
                  <a:pt x="65633" y="27165"/>
                </a:lnTo>
                <a:lnTo>
                  <a:pt x="79375" y="21209"/>
                </a:lnTo>
                <a:close/>
              </a:path>
              <a:path w="604520" h="250189">
                <a:moveTo>
                  <a:pt x="281686" y="27305"/>
                </a:moveTo>
                <a:lnTo>
                  <a:pt x="250063" y="0"/>
                </a:lnTo>
                <a:lnTo>
                  <a:pt x="243459" y="7620"/>
                </a:lnTo>
                <a:lnTo>
                  <a:pt x="263525" y="25019"/>
                </a:lnTo>
                <a:lnTo>
                  <a:pt x="82169" y="25019"/>
                </a:lnTo>
                <a:lnTo>
                  <a:pt x="82169" y="36830"/>
                </a:lnTo>
                <a:lnTo>
                  <a:pt x="263525" y="36830"/>
                </a:lnTo>
                <a:lnTo>
                  <a:pt x="243459" y="54356"/>
                </a:lnTo>
                <a:lnTo>
                  <a:pt x="250063" y="61849"/>
                </a:lnTo>
                <a:lnTo>
                  <a:pt x="281686" y="34544"/>
                </a:lnTo>
                <a:lnTo>
                  <a:pt x="281686" y="27305"/>
                </a:lnTo>
                <a:close/>
              </a:path>
              <a:path w="604520" h="250189">
                <a:moveTo>
                  <a:pt x="604393" y="130683"/>
                </a:moveTo>
                <a:lnTo>
                  <a:pt x="599516" y="88671"/>
                </a:lnTo>
                <a:lnTo>
                  <a:pt x="584835" y="53213"/>
                </a:lnTo>
                <a:lnTo>
                  <a:pt x="545757" y="17754"/>
                </a:lnTo>
                <a:lnTo>
                  <a:pt x="528447" y="11557"/>
                </a:lnTo>
                <a:lnTo>
                  <a:pt x="525145" y="21209"/>
                </a:lnTo>
                <a:lnTo>
                  <a:pt x="538873" y="27165"/>
                </a:lnTo>
                <a:lnTo>
                  <a:pt x="550735" y="35458"/>
                </a:lnTo>
                <a:lnTo>
                  <a:pt x="574852" y="73837"/>
                </a:lnTo>
                <a:lnTo>
                  <a:pt x="582676" y="129413"/>
                </a:lnTo>
                <a:lnTo>
                  <a:pt x="581787" y="150444"/>
                </a:lnTo>
                <a:lnTo>
                  <a:pt x="568579" y="201930"/>
                </a:lnTo>
                <a:lnTo>
                  <a:pt x="539064" y="234010"/>
                </a:lnTo>
                <a:lnTo>
                  <a:pt x="525526" y="240030"/>
                </a:lnTo>
                <a:lnTo>
                  <a:pt x="528447" y="249682"/>
                </a:lnTo>
                <a:lnTo>
                  <a:pt x="573951" y="222643"/>
                </a:lnTo>
                <a:lnTo>
                  <a:pt x="599516" y="172783"/>
                </a:lnTo>
                <a:lnTo>
                  <a:pt x="603173" y="152590"/>
                </a:lnTo>
                <a:lnTo>
                  <a:pt x="604393" y="130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8345551" y="1354391"/>
            <a:ext cx="4597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w,</a:t>
            </a:r>
            <a:r>
              <a:rPr dirty="0" sz="2000" spc="-90">
                <a:latin typeface="Cambria Math"/>
                <a:cs typeface="Cambria Math"/>
              </a:rPr>
              <a:t> </a:t>
            </a:r>
            <a:r>
              <a:rPr dirty="0" sz="2000" spc="-6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714750" y="1354391"/>
            <a:ext cx="4567555" cy="945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training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set,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training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error</a:t>
            </a:r>
            <a:r>
              <a:rPr dirty="0" sz="2000" spc="-95">
                <a:latin typeface="Verdana"/>
                <a:cs typeface="Verdana"/>
              </a:rPr>
              <a:t> </a:t>
            </a:r>
            <a:r>
              <a:rPr dirty="0" sz="2000" spc="-10">
                <a:latin typeface="Cambria Math"/>
                <a:cs typeface="Cambria Math"/>
              </a:rPr>
              <a:t>𝐽</a:t>
            </a:r>
            <a:r>
              <a:rPr dirty="0" baseline="-16666" sz="2250" spc="-15">
                <a:latin typeface="Cambria Math"/>
                <a:cs typeface="Cambria Math"/>
              </a:rPr>
              <a:t>𝑡𝑟𝑎𝑖𝑛 </a:t>
            </a:r>
            <a:r>
              <a:rPr dirty="0" sz="2000">
                <a:latin typeface="Verdana"/>
                <a:cs typeface="Verdana"/>
              </a:rPr>
              <a:t>is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likely</a:t>
            </a:r>
            <a:r>
              <a:rPr dirty="0" sz="2000" spc="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lower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than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114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actual </a:t>
            </a:r>
            <a:r>
              <a:rPr dirty="0" sz="2000">
                <a:latin typeface="Verdana"/>
                <a:cs typeface="Verdana"/>
              </a:rPr>
              <a:t>generalization</a:t>
            </a:r>
            <a:r>
              <a:rPr dirty="0" sz="2000" spc="-12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error.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714750" y="2676525"/>
            <a:ext cx="52197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12500" sz="3000" spc="-15">
                <a:latin typeface="Cambria Math"/>
                <a:cs typeface="Cambria Math"/>
              </a:rPr>
              <a:t>𝐽</a:t>
            </a:r>
            <a:r>
              <a:rPr dirty="0" sz="1500" spc="-10">
                <a:latin typeface="Cambria Math"/>
                <a:cs typeface="Cambria Math"/>
              </a:rPr>
              <a:t>𝑡𝑒𝑠𝑡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4228846" y="2681858"/>
            <a:ext cx="604520" cy="250190"/>
          </a:xfrm>
          <a:custGeom>
            <a:avLst/>
            <a:gdLst/>
            <a:ahLst/>
            <a:cxnLst/>
            <a:rect l="l" t="t" r="r" b="b"/>
            <a:pathLst>
              <a:path w="604520" h="250189">
                <a:moveTo>
                  <a:pt x="79375" y="21082"/>
                </a:moveTo>
                <a:lnTo>
                  <a:pt x="75946" y="11430"/>
                </a:lnTo>
                <a:lnTo>
                  <a:pt x="58699" y="17691"/>
                </a:lnTo>
                <a:lnTo>
                  <a:pt x="43573" y="26758"/>
                </a:lnTo>
                <a:lnTo>
                  <a:pt x="11087" y="70078"/>
                </a:lnTo>
                <a:lnTo>
                  <a:pt x="1231" y="108839"/>
                </a:lnTo>
                <a:lnTo>
                  <a:pt x="0" y="130683"/>
                </a:lnTo>
                <a:lnTo>
                  <a:pt x="1206" y="152527"/>
                </a:lnTo>
                <a:lnTo>
                  <a:pt x="10972" y="191198"/>
                </a:lnTo>
                <a:lnTo>
                  <a:pt x="43459" y="234429"/>
                </a:lnTo>
                <a:lnTo>
                  <a:pt x="75946" y="249682"/>
                </a:lnTo>
                <a:lnTo>
                  <a:pt x="78994" y="240030"/>
                </a:lnTo>
                <a:lnTo>
                  <a:pt x="65417" y="234010"/>
                </a:lnTo>
                <a:lnTo>
                  <a:pt x="53682" y="225640"/>
                </a:lnTo>
                <a:lnTo>
                  <a:pt x="29641" y="186626"/>
                </a:lnTo>
                <a:lnTo>
                  <a:pt x="21717" y="129413"/>
                </a:lnTo>
                <a:lnTo>
                  <a:pt x="22593" y="109080"/>
                </a:lnTo>
                <a:lnTo>
                  <a:pt x="35814" y="58928"/>
                </a:lnTo>
                <a:lnTo>
                  <a:pt x="65633" y="27089"/>
                </a:lnTo>
                <a:lnTo>
                  <a:pt x="79375" y="21082"/>
                </a:lnTo>
                <a:close/>
              </a:path>
              <a:path w="604520" h="250189">
                <a:moveTo>
                  <a:pt x="281686" y="27305"/>
                </a:moveTo>
                <a:lnTo>
                  <a:pt x="250063" y="0"/>
                </a:lnTo>
                <a:lnTo>
                  <a:pt x="243459" y="7493"/>
                </a:lnTo>
                <a:lnTo>
                  <a:pt x="263525" y="25019"/>
                </a:lnTo>
                <a:lnTo>
                  <a:pt x="82169" y="25019"/>
                </a:lnTo>
                <a:lnTo>
                  <a:pt x="82169" y="36830"/>
                </a:lnTo>
                <a:lnTo>
                  <a:pt x="263525" y="36830"/>
                </a:lnTo>
                <a:lnTo>
                  <a:pt x="243459" y="54229"/>
                </a:lnTo>
                <a:lnTo>
                  <a:pt x="250063" y="61849"/>
                </a:lnTo>
                <a:lnTo>
                  <a:pt x="281686" y="34544"/>
                </a:lnTo>
                <a:lnTo>
                  <a:pt x="281686" y="27305"/>
                </a:lnTo>
                <a:close/>
              </a:path>
              <a:path w="604520" h="250189">
                <a:moveTo>
                  <a:pt x="604393" y="130683"/>
                </a:moveTo>
                <a:lnTo>
                  <a:pt x="599516" y="88620"/>
                </a:lnTo>
                <a:lnTo>
                  <a:pt x="584835" y="53213"/>
                </a:lnTo>
                <a:lnTo>
                  <a:pt x="545757" y="17691"/>
                </a:lnTo>
                <a:lnTo>
                  <a:pt x="528447" y="11430"/>
                </a:lnTo>
                <a:lnTo>
                  <a:pt x="525145" y="21082"/>
                </a:lnTo>
                <a:lnTo>
                  <a:pt x="538873" y="27089"/>
                </a:lnTo>
                <a:lnTo>
                  <a:pt x="550722" y="35394"/>
                </a:lnTo>
                <a:lnTo>
                  <a:pt x="574852" y="73837"/>
                </a:lnTo>
                <a:lnTo>
                  <a:pt x="582676" y="129413"/>
                </a:lnTo>
                <a:lnTo>
                  <a:pt x="581787" y="150393"/>
                </a:lnTo>
                <a:lnTo>
                  <a:pt x="568579" y="201803"/>
                </a:lnTo>
                <a:lnTo>
                  <a:pt x="539064" y="234010"/>
                </a:lnTo>
                <a:lnTo>
                  <a:pt x="525526" y="240030"/>
                </a:lnTo>
                <a:lnTo>
                  <a:pt x="528447" y="249682"/>
                </a:lnTo>
                <a:lnTo>
                  <a:pt x="573951" y="222631"/>
                </a:lnTo>
                <a:lnTo>
                  <a:pt x="599516" y="172694"/>
                </a:lnTo>
                <a:lnTo>
                  <a:pt x="603173" y="152527"/>
                </a:lnTo>
                <a:lnTo>
                  <a:pt x="604393" y="130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4302759" y="2618994"/>
            <a:ext cx="384810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31825" algn="l"/>
              </a:tabLst>
            </a:pPr>
            <a:r>
              <a:rPr dirty="0" sz="2000">
                <a:latin typeface="Cambria Math"/>
                <a:cs typeface="Cambria Math"/>
              </a:rPr>
              <a:t>w,</a:t>
            </a:r>
            <a:r>
              <a:rPr dirty="0" sz="2000" spc="-165">
                <a:latin typeface="Cambria Math"/>
                <a:cs typeface="Cambria Math"/>
              </a:rPr>
              <a:t> </a:t>
            </a:r>
            <a:r>
              <a:rPr dirty="0" sz="2000" spc="-60">
                <a:latin typeface="Cambria Math"/>
                <a:cs typeface="Cambria Math"/>
              </a:rPr>
              <a:t>𝑏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>
                <a:latin typeface="Verdana"/>
                <a:cs typeface="Verdana"/>
              </a:rPr>
              <a:t>is</a:t>
            </a:r>
            <a:r>
              <a:rPr dirty="0" sz="2000" spc="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better</a:t>
            </a:r>
            <a:r>
              <a:rPr dirty="0" sz="2000" spc="-1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estimate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3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how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667121" y="3291458"/>
            <a:ext cx="604520" cy="250190"/>
          </a:xfrm>
          <a:custGeom>
            <a:avLst/>
            <a:gdLst/>
            <a:ahLst/>
            <a:cxnLst/>
            <a:rect l="l" t="t" r="r" b="b"/>
            <a:pathLst>
              <a:path w="604520" h="250189">
                <a:moveTo>
                  <a:pt x="79375" y="21082"/>
                </a:moveTo>
                <a:lnTo>
                  <a:pt x="75946" y="11430"/>
                </a:lnTo>
                <a:lnTo>
                  <a:pt x="58699" y="17691"/>
                </a:lnTo>
                <a:lnTo>
                  <a:pt x="43573" y="26758"/>
                </a:lnTo>
                <a:lnTo>
                  <a:pt x="11087" y="70078"/>
                </a:lnTo>
                <a:lnTo>
                  <a:pt x="1231" y="108839"/>
                </a:lnTo>
                <a:lnTo>
                  <a:pt x="0" y="130683"/>
                </a:lnTo>
                <a:lnTo>
                  <a:pt x="1206" y="152527"/>
                </a:lnTo>
                <a:lnTo>
                  <a:pt x="10972" y="191198"/>
                </a:lnTo>
                <a:lnTo>
                  <a:pt x="43459" y="234429"/>
                </a:lnTo>
                <a:lnTo>
                  <a:pt x="75946" y="249682"/>
                </a:lnTo>
                <a:lnTo>
                  <a:pt x="78994" y="240030"/>
                </a:lnTo>
                <a:lnTo>
                  <a:pt x="65417" y="234010"/>
                </a:lnTo>
                <a:lnTo>
                  <a:pt x="53682" y="225640"/>
                </a:lnTo>
                <a:lnTo>
                  <a:pt x="29641" y="186626"/>
                </a:lnTo>
                <a:lnTo>
                  <a:pt x="21717" y="129413"/>
                </a:lnTo>
                <a:lnTo>
                  <a:pt x="22593" y="109080"/>
                </a:lnTo>
                <a:lnTo>
                  <a:pt x="35814" y="58928"/>
                </a:lnTo>
                <a:lnTo>
                  <a:pt x="65633" y="27089"/>
                </a:lnTo>
                <a:lnTo>
                  <a:pt x="79375" y="21082"/>
                </a:lnTo>
                <a:close/>
              </a:path>
              <a:path w="604520" h="250189">
                <a:moveTo>
                  <a:pt x="281686" y="27305"/>
                </a:moveTo>
                <a:lnTo>
                  <a:pt x="250063" y="0"/>
                </a:lnTo>
                <a:lnTo>
                  <a:pt x="243459" y="7493"/>
                </a:lnTo>
                <a:lnTo>
                  <a:pt x="263525" y="25019"/>
                </a:lnTo>
                <a:lnTo>
                  <a:pt x="82169" y="25019"/>
                </a:lnTo>
                <a:lnTo>
                  <a:pt x="82169" y="36830"/>
                </a:lnTo>
                <a:lnTo>
                  <a:pt x="263525" y="36830"/>
                </a:lnTo>
                <a:lnTo>
                  <a:pt x="243459" y="54229"/>
                </a:lnTo>
                <a:lnTo>
                  <a:pt x="250063" y="61849"/>
                </a:lnTo>
                <a:lnTo>
                  <a:pt x="281686" y="34544"/>
                </a:lnTo>
                <a:lnTo>
                  <a:pt x="281686" y="27305"/>
                </a:lnTo>
                <a:close/>
              </a:path>
              <a:path w="604520" h="250189">
                <a:moveTo>
                  <a:pt x="604393" y="130683"/>
                </a:moveTo>
                <a:lnTo>
                  <a:pt x="599516" y="88620"/>
                </a:lnTo>
                <a:lnTo>
                  <a:pt x="584835" y="53213"/>
                </a:lnTo>
                <a:lnTo>
                  <a:pt x="545757" y="17691"/>
                </a:lnTo>
                <a:lnTo>
                  <a:pt x="528447" y="11430"/>
                </a:lnTo>
                <a:lnTo>
                  <a:pt x="525145" y="21082"/>
                </a:lnTo>
                <a:lnTo>
                  <a:pt x="538873" y="27089"/>
                </a:lnTo>
                <a:lnTo>
                  <a:pt x="550722" y="35394"/>
                </a:lnTo>
                <a:lnTo>
                  <a:pt x="574852" y="73837"/>
                </a:lnTo>
                <a:lnTo>
                  <a:pt x="582676" y="129413"/>
                </a:lnTo>
                <a:lnTo>
                  <a:pt x="581787" y="150393"/>
                </a:lnTo>
                <a:lnTo>
                  <a:pt x="568579" y="201803"/>
                </a:lnTo>
                <a:lnTo>
                  <a:pt x="539064" y="234010"/>
                </a:lnTo>
                <a:lnTo>
                  <a:pt x="525526" y="240030"/>
                </a:lnTo>
                <a:lnTo>
                  <a:pt x="528447" y="249682"/>
                </a:lnTo>
                <a:lnTo>
                  <a:pt x="573951" y="222631"/>
                </a:lnTo>
                <a:lnTo>
                  <a:pt x="599516" y="172694"/>
                </a:lnTo>
                <a:lnTo>
                  <a:pt x="603173" y="152527"/>
                </a:lnTo>
                <a:lnTo>
                  <a:pt x="604393" y="130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3714750" y="2924429"/>
            <a:ext cx="4807585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well</a:t>
            </a:r>
            <a:r>
              <a:rPr dirty="0" sz="2000" spc="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model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will</a:t>
            </a:r>
            <a:r>
              <a:rPr dirty="0" sz="2000" spc="10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generalize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new</a:t>
            </a:r>
            <a:endParaRPr sz="20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data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than</a:t>
            </a:r>
            <a:r>
              <a:rPr dirty="0" sz="2000" spc="40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baseline="-16666" sz="2250">
                <a:latin typeface="Cambria Math"/>
                <a:cs typeface="Cambria Math"/>
              </a:rPr>
              <a:t>𝑡𝑟𝑎𝑖𝑛</a:t>
            </a:r>
            <a:r>
              <a:rPr dirty="0" baseline="-16666" sz="2250" spc="254">
                <a:latin typeface="Cambria Math"/>
                <a:cs typeface="Cambria Math"/>
              </a:rPr>
              <a:t>  </a:t>
            </a:r>
            <a:r>
              <a:rPr dirty="0" sz="2000">
                <a:latin typeface="Cambria Math"/>
                <a:cs typeface="Cambria Math"/>
              </a:rPr>
              <a:t>w,</a:t>
            </a:r>
            <a:r>
              <a:rPr dirty="0" sz="2000" spc="-15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𝑏</a:t>
            </a:r>
            <a:r>
              <a:rPr dirty="0" sz="2000" spc="35">
                <a:latin typeface="Cambria Math"/>
                <a:cs typeface="Cambria Math"/>
              </a:rPr>
              <a:t>  </a:t>
            </a:r>
            <a:r>
              <a:rPr dirty="0" sz="2000" spc="-50">
                <a:latin typeface="Verdana"/>
                <a:cs typeface="Verdana"/>
              </a:rPr>
              <a:t>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620585" y="3231007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838" y="0"/>
                </a:moveTo>
                <a:lnTo>
                  <a:pt x="123405" y="4953"/>
                </a:lnTo>
                <a:lnTo>
                  <a:pt x="136791" y="16637"/>
                </a:lnTo>
                <a:lnTo>
                  <a:pt x="0" y="16637"/>
                </a:lnTo>
                <a:lnTo>
                  <a:pt x="0" y="24511"/>
                </a:lnTo>
                <a:lnTo>
                  <a:pt x="136791" y="24511"/>
                </a:lnTo>
                <a:lnTo>
                  <a:pt x="123405" y="36194"/>
                </a:lnTo>
                <a:lnTo>
                  <a:pt x="127838" y="41148"/>
                </a:lnTo>
                <a:lnTo>
                  <a:pt x="148844" y="22987"/>
                </a:lnTo>
                <a:lnTo>
                  <a:pt x="148844" y="18161"/>
                </a:lnTo>
                <a:lnTo>
                  <a:pt x="1278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608647" y="3197161"/>
            <a:ext cx="31877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5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945476" y="3147948"/>
            <a:ext cx="264795" cy="220979"/>
          </a:xfrm>
          <a:custGeom>
            <a:avLst/>
            <a:gdLst/>
            <a:ahLst/>
            <a:cxnLst/>
            <a:rect l="l" t="t" r="r" b="b"/>
            <a:pathLst>
              <a:path w="264794" h="220979">
                <a:moveTo>
                  <a:pt x="70548" y="17653"/>
                </a:moveTo>
                <a:lnTo>
                  <a:pt x="67538" y="9017"/>
                </a:lnTo>
                <a:lnTo>
                  <a:pt x="52184" y="14617"/>
                </a:lnTo>
                <a:lnTo>
                  <a:pt x="38722" y="22669"/>
                </a:lnTo>
                <a:lnTo>
                  <a:pt x="9829" y="61188"/>
                </a:lnTo>
                <a:lnTo>
                  <a:pt x="0" y="114935"/>
                </a:lnTo>
                <a:lnTo>
                  <a:pt x="1079" y="134442"/>
                </a:lnTo>
                <a:lnTo>
                  <a:pt x="17411" y="183769"/>
                </a:lnTo>
                <a:lnTo>
                  <a:pt x="52133" y="215315"/>
                </a:lnTo>
                <a:lnTo>
                  <a:pt x="67538" y="220853"/>
                </a:lnTo>
                <a:lnTo>
                  <a:pt x="70218" y="212217"/>
                </a:lnTo>
                <a:lnTo>
                  <a:pt x="58140" y="206883"/>
                </a:lnTo>
                <a:lnTo>
                  <a:pt x="47726" y="199453"/>
                </a:lnTo>
                <a:lnTo>
                  <a:pt x="26377" y="164782"/>
                </a:lnTo>
                <a:lnTo>
                  <a:pt x="19316" y="113919"/>
                </a:lnTo>
                <a:lnTo>
                  <a:pt x="20091" y="95859"/>
                </a:lnTo>
                <a:lnTo>
                  <a:pt x="31877" y="51181"/>
                </a:lnTo>
                <a:lnTo>
                  <a:pt x="58331" y="22974"/>
                </a:lnTo>
                <a:lnTo>
                  <a:pt x="70548" y="17653"/>
                </a:lnTo>
                <a:close/>
              </a:path>
              <a:path w="264794" h="220979">
                <a:moveTo>
                  <a:pt x="187896" y="24130"/>
                </a:moveTo>
                <a:lnTo>
                  <a:pt x="159880" y="0"/>
                </a:lnTo>
                <a:lnTo>
                  <a:pt x="153962" y="6604"/>
                </a:lnTo>
                <a:lnTo>
                  <a:pt x="171831" y="22225"/>
                </a:lnTo>
                <a:lnTo>
                  <a:pt x="75158" y="22225"/>
                </a:lnTo>
                <a:lnTo>
                  <a:pt x="75158" y="32639"/>
                </a:lnTo>
                <a:lnTo>
                  <a:pt x="171831" y="32639"/>
                </a:lnTo>
                <a:lnTo>
                  <a:pt x="153962" y="48133"/>
                </a:lnTo>
                <a:lnTo>
                  <a:pt x="159880" y="54864"/>
                </a:lnTo>
                <a:lnTo>
                  <a:pt x="187896" y="30607"/>
                </a:lnTo>
                <a:lnTo>
                  <a:pt x="187896" y="24130"/>
                </a:lnTo>
                <a:close/>
              </a:path>
              <a:path w="264794" h="220979">
                <a:moveTo>
                  <a:pt x="264248" y="114935"/>
                </a:moveTo>
                <a:lnTo>
                  <a:pt x="254406" y="61188"/>
                </a:lnTo>
                <a:lnTo>
                  <a:pt x="225513" y="22669"/>
                </a:lnTo>
                <a:lnTo>
                  <a:pt x="196710" y="9017"/>
                </a:lnTo>
                <a:lnTo>
                  <a:pt x="193700" y="17653"/>
                </a:lnTo>
                <a:lnTo>
                  <a:pt x="205955" y="22974"/>
                </a:lnTo>
                <a:lnTo>
                  <a:pt x="216496" y="30327"/>
                </a:lnTo>
                <a:lnTo>
                  <a:pt x="237896" y="64477"/>
                </a:lnTo>
                <a:lnTo>
                  <a:pt x="244932" y="113919"/>
                </a:lnTo>
                <a:lnTo>
                  <a:pt x="244144" y="132588"/>
                </a:lnTo>
                <a:lnTo>
                  <a:pt x="232384" y="178308"/>
                </a:lnTo>
                <a:lnTo>
                  <a:pt x="206095" y="206883"/>
                </a:lnTo>
                <a:lnTo>
                  <a:pt x="194043" y="212217"/>
                </a:lnTo>
                <a:lnTo>
                  <a:pt x="196710" y="220853"/>
                </a:lnTo>
                <a:lnTo>
                  <a:pt x="237172" y="196748"/>
                </a:lnTo>
                <a:lnTo>
                  <a:pt x="259892" y="152400"/>
                </a:lnTo>
                <a:lnTo>
                  <a:pt x="263156" y="134442"/>
                </a:lnTo>
                <a:lnTo>
                  <a:pt x="264248" y="114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1657350" y="3197161"/>
            <a:ext cx="88836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5335" algn="l"/>
              </a:tabLst>
            </a:pPr>
            <a:r>
              <a:rPr dirty="0" sz="1350">
                <a:latin typeface="Cambria Math"/>
                <a:cs typeface="Cambria Math"/>
              </a:rPr>
              <a:t>1</a:t>
            </a:r>
            <a:r>
              <a:rPr dirty="0" sz="1350" spc="185">
                <a:latin typeface="Cambria Math"/>
                <a:cs typeface="Cambria Math"/>
              </a:rPr>
              <a:t>  </a:t>
            </a:r>
            <a:r>
              <a:rPr dirty="0" sz="1350" spc="-60">
                <a:latin typeface="Cambria Math"/>
                <a:cs typeface="Cambria Math"/>
              </a:rPr>
              <a:t>1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sz="1350" spc="-50">
                <a:latin typeface="Cambria Math"/>
                <a:cs typeface="Cambria Math"/>
              </a:rPr>
              <a:t>2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59105" y="3092386"/>
            <a:ext cx="23723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61975" algn="l"/>
                <a:tab pos="819785" algn="l"/>
                <a:tab pos="1591945" algn="l"/>
              </a:tabLst>
            </a:pPr>
            <a:r>
              <a:rPr dirty="0" sz="1800" spc="-50">
                <a:latin typeface="Cambria Math"/>
                <a:cs typeface="Cambria Math"/>
              </a:rPr>
              <a:t>𝑓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-50">
                <a:latin typeface="Cambria Math"/>
                <a:cs typeface="Cambria Math"/>
              </a:rPr>
              <a:t>x</a:t>
            </a:r>
            <a:r>
              <a:rPr dirty="0" sz="1800">
                <a:latin typeface="Cambria Math"/>
                <a:cs typeface="Cambria Math"/>
              </a:rPr>
              <a:t>	=</a:t>
            </a:r>
            <a:r>
              <a:rPr dirty="0" sz="1800" spc="12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sz="1800" spc="29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𝑥</a:t>
            </a:r>
            <a:r>
              <a:rPr dirty="0" sz="1800">
                <a:latin typeface="Cambria Math"/>
                <a:cs typeface="Cambria Math"/>
              </a:rPr>
              <a:t>	+</a:t>
            </a:r>
            <a:r>
              <a:rPr dirty="0" sz="1800" spc="-2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sz="1800" spc="37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35">
                <a:latin typeface="Cambria Math"/>
                <a:cs typeface="Cambria Math"/>
              </a:rPr>
              <a:t> </a:t>
            </a:r>
            <a:r>
              <a:rPr dirty="0" baseline="28806" sz="2025" spc="-75">
                <a:latin typeface="Cambria Math"/>
                <a:cs typeface="Cambria Math"/>
              </a:rPr>
              <a:t>2</a:t>
            </a:r>
            <a:endParaRPr baseline="28806" sz="2025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086355" y="3359467"/>
            <a:ext cx="89725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4860" algn="l"/>
              </a:tabLst>
            </a:pPr>
            <a:r>
              <a:rPr dirty="0" sz="1350" spc="-50">
                <a:latin typeface="Cambria Math"/>
                <a:cs typeface="Cambria Math"/>
              </a:rPr>
              <a:t>3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sz="1350" spc="-50">
                <a:latin typeface="Cambria Math"/>
                <a:cs typeface="Cambria Math"/>
              </a:rPr>
              <a:t>4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479550" y="3388423"/>
            <a:ext cx="19253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62000" algn="l"/>
                <a:tab pos="1543685" algn="l"/>
              </a:tabLst>
            </a:pPr>
            <a:r>
              <a:rPr dirty="0" sz="1800" spc="-20">
                <a:latin typeface="Cambria Math"/>
                <a:cs typeface="Cambria Math"/>
              </a:rPr>
              <a:t>+𝑤</a:t>
            </a:r>
            <a:r>
              <a:rPr dirty="0" baseline="-14403" sz="2025" spc="-30">
                <a:latin typeface="Cambria Math"/>
                <a:cs typeface="Cambria Math"/>
              </a:rPr>
              <a:t>3</a:t>
            </a:r>
            <a:r>
              <a:rPr dirty="0" sz="1800" spc="-20">
                <a:latin typeface="Cambria Math"/>
                <a:cs typeface="Cambria Math"/>
              </a:rPr>
              <a:t>𝑥</a:t>
            </a:r>
            <a:r>
              <a:rPr dirty="0" sz="1800">
                <a:latin typeface="Cambria Math"/>
                <a:cs typeface="Cambria Math"/>
              </a:rPr>
              <a:t>	+</a:t>
            </a:r>
            <a:r>
              <a:rPr dirty="0" sz="1800" spc="50">
                <a:latin typeface="Cambria Math"/>
                <a:cs typeface="Cambria Math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𝑤</a:t>
            </a:r>
            <a:r>
              <a:rPr dirty="0" baseline="-14403" sz="2025" spc="-37">
                <a:latin typeface="Cambria Math"/>
                <a:cs typeface="Cambria Math"/>
              </a:rPr>
              <a:t>4</a:t>
            </a:r>
            <a:r>
              <a:rPr dirty="0" sz="1800" spc="-25">
                <a:latin typeface="Cambria Math"/>
                <a:cs typeface="Cambria Math"/>
              </a:rPr>
              <a:t>𝑥</a:t>
            </a:r>
            <a:r>
              <a:rPr dirty="0" sz="1800">
                <a:latin typeface="Cambria Math"/>
                <a:cs typeface="Cambria Math"/>
              </a:rPr>
              <a:t>	+</a:t>
            </a:r>
            <a:r>
              <a:rPr dirty="0" sz="1800" spc="-1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7655052" y="1749425"/>
            <a:ext cx="1198880" cy="34925"/>
          </a:xfrm>
          <a:custGeom>
            <a:avLst/>
            <a:gdLst/>
            <a:ahLst/>
            <a:cxnLst/>
            <a:rect l="l" t="t" r="r" b="b"/>
            <a:pathLst>
              <a:path w="1198879" h="34925">
                <a:moveTo>
                  <a:pt x="602488" y="0"/>
                </a:moveTo>
                <a:lnTo>
                  <a:pt x="7874" y="0"/>
                </a:lnTo>
                <a:lnTo>
                  <a:pt x="0" y="7874"/>
                </a:lnTo>
                <a:lnTo>
                  <a:pt x="0" y="27177"/>
                </a:lnTo>
                <a:lnTo>
                  <a:pt x="7874" y="34925"/>
                </a:lnTo>
                <a:lnTo>
                  <a:pt x="602488" y="34925"/>
                </a:lnTo>
                <a:lnTo>
                  <a:pt x="605536" y="34671"/>
                </a:lnTo>
                <a:lnTo>
                  <a:pt x="626529" y="30987"/>
                </a:lnTo>
                <a:lnTo>
                  <a:pt x="624840" y="30987"/>
                </a:lnTo>
                <a:lnTo>
                  <a:pt x="627252" y="30861"/>
                </a:lnTo>
                <a:lnTo>
                  <a:pt x="649224" y="30861"/>
                </a:lnTo>
                <a:lnTo>
                  <a:pt x="669036" y="28321"/>
                </a:lnTo>
                <a:lnTo>
                  <a:pt x="756564" y="28321"/>
                </a:lnTo>
                <a:lnTo>
                  <a:pt x="755903" y="28194"/>
                </a:lnTo>
                <a:lnTo>
                  <a:pt x="1197847" y="28194"/>
                </a:lnTo>
                <a:lnTo>
                  <a:pt x="1198879" y="27177"/>
                </a:lnTo>
                <a:lnTo>
                  <a:pt x="1198879" y="7874"/>
                </a:lnTo>
                <a:lnTo>
                  <a:pt x="1197863" y="6858"/>
                </a:lnTo>
                <a:lnTo>
                  <a:pt x="755903" y="6858"/>
                </a:lnTo>
                <a:lnTo>
                  <a:pt x="756532" y="6730"/>
                </a:lnTo>
                <a:lnTo>
                  <a:pt x="669036" y="6730"/>
                </a:lnTo>
                <a:lnTo>
                  <a:pt x="667639" y="6603"/>
                </a:lnTo>
                <a:lnTo>
                  <a:pt x="668092" y="6603"/>
                </a:lnTo>
                <a:lnTo>
                  <a:pt x="650167" y="4190"/>
                </a:lnTo>
                <a:lnTo>
                  <a:pt x="627252" y="4190"/>
                </a:lnTo>
                <a:lnTo>
                  <a:pt x="624840" y="3937"/>
                </a:lnTo>
                <a:lnTo>
                  <a:pt x="625851" y="3937"/>
                </a:lnTo>
                <a:lnTo>
                  <a:pt x="605536" y="253"/>
                </a:lnTo>
                <a:lnTo>
                  <a:pt x="602488" y="0"/>
                </a:lnTo>
                <a:close/>
              </a:path>
              <a:path w="1198879" h="34925">
                <a:moveTo>
                  <a:pt x="786511" y="30479"/>
                </a:moveTo>
                <a:lnTo>
                  <a:pt x="799083" y="34162"/>
                </a:lnTo>
                <a:lnTo>
                  <a:pt x="804037" y="34925"/>
                </a:lnTo>
                <a:lnTo>
                  <a:pt x="1191005" y="34925"/>
                </a:lnTo>
                <a:lnTo>
                  <a:pt x="1195007" y="30987"/>
                </a:lnTo>
                <a:lnTo>
                  <a:pt x="790448" y="30987"/>
                </a:lnTo>
                <a:lnTo>
                  <a:pt x="786511" y="30479"/>
                </a:lnTo>
                <a:close/>
              </a:path>
              <a:path w="1198879" h="34925">
                <a:moveTo>
                  <a:pt x="627252" y="30861"/>
                </a:moveTo>
                <a:lnTo>
                  <a:pt x="624840" y="30987"/>
                </a:lnTo>
                <a:lnTo>
                  <a:pt x="626529" y="30987"/>
                </a:lnTo>
                <a:lnTo>
                  <a:pt x="627252" y="30861"/>
                </a:lnTo>
                <a:close/>
              </a:path>
              <a:path w="1198879" h="34925">
                <a:moveTo>
                  <a:pt x="649224" y="30861"/>
                </a:moveTo>
                <a:lnTo>
                  <a:pt x="627252" y="30861"/>
                </a:lnTo>
                <a:lnTo>
                  <a:pt x="626529" y="30987"/>
                </a:lnTo>
                <a:lnTo>
                  <a:pt x="647446" y="30987"/>
                </a:lnTo>
                <a:lnTo>
                  <a:pt x="649224" y="30861"/>
                </a:lnTo>
                <a:close/>
              </a:path>
              <a:path w="1198879" h="34925">
                <a:moveTo>
                  <a:pt x="755903" y="28194"/>
                </a:moveTo>
                <a:lnTo>
                  <a:pt x="769112" y="30734"/>
                </a:lnTo>
                <a:lnTo>
                  <a:pt x="771651" y="30987"/>
                </a:lnTo>
                <a:lnTo>
                  <a:pt x="788245" y="30987"/>
                </a:lnTo>
                <a:lnTo>
                  <a:pt x="786511" y="30479"/>
                </a:lnTo>
                <a:lnTo>
                  <a:pt x="1195523" y="30479"/>
                </a:lnTo>
                <a:lnTo>
                  <a:pt x="1197718" y="28321"/>
                </a:lnTo>
                <a:lnTo>
                  <a:pt x="758063" y="28321"/>
                </a:lnTo>
                <a:lnTo>
                  <a:pt x="755903" y="28194"/>
                </a:lnTo>
                <a:close/>
              </a:path>
              <a:path w="1198879" h="34925">
                <a:moveTo>
                  <a:pt x="1195523" y="30479"/>
                </a:moveTo>
                <a:lnTo>
                  <a:pt x="786511" y="30479"/>
                </a:lnTo>
                <a:lnTo>
                  <a:pt x="790448" y="30987"/>
                </a:lnTo>
                <a:lnTo>
                  <a:pt x="1195007" y="30987"/>
                </a:lnTo>
                <a:lnTo>
                  <a:pt x="1195523" y="30479"/>
                </a:lnTo>
                <a:close/>
              </a:path>
              <a:path w="1198879" h="34925">
                <a:moveTo>
                  <a:pt x="1197847" y="28194"/>
                </a:moveTo>
                <a:lnTo>
                  <a:pt x="755903" y="28194"/>
                </a:lnTo>
                <a:lnTo>
                  <a:pt x="758063" y="28321"/>
                </a:lnTo>
                <a:lnTo>
                  <a:pt x="1197718" y="28321"/>
                </a:lnTo>
                <a:lnTo>
                  <a:pt x="1197847" y="28194"/>
                </a:lnTo>
                <a:close/>
              </a:path>
              <a:path w="1198879" h="34925">
                <a:moveTo>
                  <a:pt x="788606" y="3937"/>
                </a:moveTo>
                <a:lnTo>
                  <a:pt x="771651" y="3937"/>
                </a:lnTo>
                <a:lnTo>
                  <a:pt x="769112" y="4190"/>
                </a:lnTo>
                <a:lnTo>
                  <a:pt x="755903" y="6858"/>
                </a:lnTo>
                <a:lnTo>
                  <a:pt x="758063" y="6603"/>
                </a:lnTo>
                <a:lnTo>
                  <a:pt x="1197609" y="6603"/>
                </a:lnTo>
                <a:lnTo>
                  <a:pt x="1195577" y="4572"/>
                </a:lnTo>
                <a:lnTo>
                  <a:pt x="786511" y="4572"/>
                </a:lnTo>
                <a:lnTo>
                  <a:pt x="788606" y="3937"/>
                </a:lnTo>
                <a:close/>
              </a:path>
              <a:path w="1198879" h="34925">
                <a:moveTo>
                  <a:pt x="1197609" y="6603"/>
                </a:moveTo>
                <a:lnTo>
                  <a:pt x="758063" y="6603"/>
                </a:lnTo>
                <a:lnTo>
                  <a:pt x="755903" y="6858"/>
                </a:lnTo>
                <a:lnTo>
                  <a:pt x="1197863" y="6858"/>
                </a:lnTo>
                <a:lnTo>
                  <a:pt x="1197609" y="6603"/>
                </a:lnTo>
                <a:close/>
              </a:path>
              <a:path w="1198879" h="34925">
                <a:moveTo>
                  <a:pt x="668092" y="6603"/>
                </a:moveTo>
                <a:lnTo>
                  <a:pt x="667639" y="6603"/>
                </a:lnTo>
                <a:lnTo>
                  <a:pt x="669036" y="6730"/>
                </a:lnTo>
                <a:lnTo>
                  <a:pt x="668092" y="6603"/>
                </a:lnTo>
                <a:close/>
              </a:path>
              <a:path w="1198879" h="34925">
                <a:moveTo>
                  <a:pt x="757161" y="6603"/>
                </a:moveTo>
                <a:lnTo>
                  <a:pt x="668092" y="6603"/>
                </a:lnTo>
                <a:lnTo>
                  <a:pt x="669036" y="6730"/>
                </a:lnTo>
                <a:lnTo>
                  <a:pt x="756532" y="6730"/>
                </a:lnTo>
                <a:lnTo>
                  <a:pt x="757161" y="6603"/>
                </a:lnTo>
                <a:close/>
              </a:path>
              <a:path w="1198879" h="34925">
                <a:moveTo>
                  <a:pt x="1191005" y="0"/>
                </a:moveTo>
                <a:lnTo>
                  <a:pt x="804037" y="0"/>
                </a:lnTo>
                <a:lnTo>
                  <a:pt x="799083" y="762"/>
                </a:lnTo>
                <a:lnTo>
                  <a:pt x="786511" y="4572"/>
                </a:lnTo>
                <a:lnTo>
                  <a:pt x="790448" y="3937"/>
                </a:lnTo>
                <a:lnTo>
                  <a:pt x="1194942" y="3937"/>
                </a:lnTo>
                <a:lnTo>
                  <a:pt x="1191005" y="0"/>
                </a:lnTo>
                <a:close/>
              </a:path>
              <a:path w="1198879" h="34925">
                <a:moveTo>
                  <a:pt x="1194942" y="3937"/>
                </a:moveTo>
                <a:lnTo>
                  <a:pt x="790448" y="3937"/>
                </a:lnTo>
                <a:lnTo>
                  <a:pt x="786511" y="4572"/>
                </a:lnTo>
                <a:lnTo>
                  <a:pt x="1195577" y="4572"/>
                </a:lnTo>
                <a:lnTo>
                  <a:pt x="1194942" y="3937"/>
                </a:lnTo>
                <a:close/>
              </a:path>
              <a:path w="1198879" h="34925">
                <a:moveTo>
                  <a:pt x="625851" y="3937"/>
                </a:moveTo>
                <a:lnTo>
                  <a:pt x="624840" y="3937"/>
                </a:lnTo>
                <a:lnTo>
                  <a:pt x="627252" y="4190"/>
                </a:lnTo>
                <a:lnTo>
                  <a:pt x="625851" y="3937"/>
                </a:lnTo>
                <a:close/>
              </a:path>
              <a:path w="1198879" h="34925">
                <a:moveTo>
                  <a:pt x="647446" y="3937"/>
                </a:moveTo>
                <a:lnTo>
                  <a:pt x="625851" y="3937"/>
                </a:lnTo>
                <a:lnTo>
                  <a:pt x="627252" y="4190"/>
                </a:lnTo>
                <a:lnTo>
                  <a:pt x="650167" y="4190"/>
                </a:lnTo>
                <a:lnTo>
                  <a:pt x="649224" y="4063"/>
                </a:lnTo>
                <a:lnTo>
                  <a:pt x="647446" y="393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6741668" y="2009013"/>
            <a:ext cx="798830" cy="38100"/>
          </a:xfrm>
          <a:custGeom>
            <a:avLst/>
            <a:gdLst/>
            <a:ahLst/>
            <a:cxnLst/>
            <a:rect l="l" t="t" r="r" b="b"/>
            <a:pathLst>
              <a:path w="798829" h="38100">
                <a:moveTo>
                  <a:pt x="763524" y="19304"/>
                </a:moveTo>
                <a:lnTo>
                  <a:pt x="763524" y="29972"/>
                </a:lnTo>
                <a:lnTo>
                  <a:pt x="771398" y="37718"/>
                </a:lnTo>
                <a:lnTo>
                  <a:pt x="790575" y="37718"/>
                </a:lnTo>
                <a:lnTo>
                  <a:pt x="792123" y="36194"/>
                </a:lnTo>
                <a:lnTo>
                  <a:pt x="776731" y="36194"/>
                </a:lnTo>
                <a:lnTo>
                  <a:pt x="772922" y="35179"/>
                </a:lnTo>
                <a:lnTo>
                  <a:pt x="770635" y="34162"/>
                </a:lnTo>
                <a:lnTo>
                  <a:pt x="768603" y="32512"/>
                </a:lnTo>
                <a:lnTo>
                  <a:pt x="766826" y="31114"/>
                </a:lnTo>
                <a:lnTo>
                  <a:pt x="772759" y="31114"/>
                </a:lnTo>
                <a:lnTo>
                  <a:pt x="763524" y="19304"/>
                </a:lnTo>
                <a:close/>
              </a:path>
              <a:path w="798829" h="38100">
                <a:moveTo>
                  <a:pt x="766826" y="31114"/>
                </a:moveTo>
                <a:lnTo>
                  <a:pt x="768603" y="32512"/>
                </a:lnTo>
                <a:lnTo>
                  <a:pt x="770635" y="34162"/>
                </a:lnTo>
                <a:lnTo>
                  <a:pt x="772922" y="35179"/>
                </a:lnTo>
                <a:lnTo>
                  <a:pt x="776731" y="36194"/>
                </a:lnTo>
                <a:lnTo>
                  <a:pt x="774985" y="33961"/>
                </a:lnTo>
                <a:lnTo>
                  <a:pt x="766826" y="31114"/>
                </a:lnTo>
                <a:close/>
              </a:path>
              <a:path w="798829" h="38100">
                <a:moveTo>
                  <a:pt x="774985" y="33961"/>
                </a:moveTo>
                <a:lnTo>
                  <a:pt x="776731" y="36194"/>
                </a:lnTo>
                <a:lnTo>
                  <a:pt x="792123" y="36194"/>
                </a:lnTo>
                <a:lnTo>
                  <a:pt x="793414" y="34925"/>
                </a:lnTo>
                <a:lnTo>
                  <a:pt x="777748" y="34925"/>
                </a:lnTo>
                <a:lnTo>
                  <a:pt x="774985" y="33961"/>
                </a:lnTo>
                <a:close/>
              </a:path>
              <a:path w="798829" h="38100">
                <a:moveTo>
                  <a:pt x="781684" y="0"/>
                </a:moveTo>
                <a:lnTo>
                  <a:pt x="7747" y="0"/>
                </a:lnTo>
                <a:lnTo>
                  <a:pt x="0" y="7874"/>
                </a:lnTo>
                <a:lnTo>
                  <a:pt x="0" y="27050"/>
                </a:lnTo>
                <a:lnTo>
                  <a:pt x="7747" y="34925"/>
                </a:lnTo>
                <a:lnTo>
                  <a:pt x="768558" y="34925"/>
                </a:lnTo>
                <a:lnTo>
                  <a:pt x="763524" y="29972"/>
                </a:lnTo>
                <a:lnTo>
                  <a:pt x="763524" y="19304"/>
                </a:lnTo>
                <a:lnTo>
                  <a:pt x="798449" y="19304"/>
                </a:lnTo>
                <a:lnTo>
                  <a:pt x="798449" y="11303"/>
                </a:lnTo>
                <a:lnTo>
                  <a:pt x="793683" y="5206"/>
                </a:lnTo>
                <a:lnTo>
                  <a:pt x="790448" y="5206"/>
                </a:lnTo>
                <a:lnTo>
                  <a:pt x="783843" y="1905"/>
                </a:lnTo>
                <a:lnTo>
                  <a:pt x="786265" y="1905"/>
                </a:lnTo>
                <a:lnTo>
                  <a:pt x="785622" y="1397"/>
                </a:lnTo>
                <a:lnTo>
                  <a:pt x="781684" y="0"/>
                </a:lnTo>
                <a:close/>
              </a:path>
              <a:path w="798829" h="38100">
                <a:moveTo>
                  <a:pt x="798449" y="19304"/>
                </a:moveTo>
                <a:lnTo>
                  <a:pt x="763524" y="19304"/>
                </a:lnTo>
                <a:lnTo>
                  <a:pt x="774985" y="33961"/>
                </a:lnTo>
                <a:lnTo>
                  <a:pt x="777748" y="34925"/>
                </a:lnTo>
                <a:lnTo>
                  <a:pt x="793414" y="34925"/>
                </a:lnTo>
                <a:lnTo>
                  <a:pt x="798449" y="29972"/>
                </a:lnTo>
                <a:lnTo>
                  <a:pt x="798449" y="19304"/>
                </a:lnTo>
                <a:close/>
              </a:path>
              <a:path w="798829" h="38100">
                <a:moveTo>
                  <a:pt x="772759" y="31114"/>
                </a:moveTo>
                <a:lnTo>
                  <a:pt x="766826" y="31114"/>
                </a:lnTo>
                <a:lnTo>
                  <a:pt x="774985" y="33961"/>
                </a:lnTo>
                <a:lnTo>
                  <a:pt x="772759" y="31114"/>
                </a:lnTo>
                <a:close/>
              </a:path>
              <a:path w="798829" h="38100">
                <a:moveTo>
                  <a:pt x="783843" y="1905"/>
                </a:moveTo>
                <a:lnTo>
                  <a:pt x="790448" y="5206"/>
                </a:lnTo>
                <a:lnTo>
                  <a:pt x="787481" y="2864"/>
                </a:lnTo>
                <a:lnTo>
                  <a:pt x="783843" y="1905"/>
                </a:lnTo>
                <a:close/>
              </a:path>
              <a:path w="798829" h="38100">
                <a:moveTo>
                  <a:pt x="787481" y="2864"/>
                </a:moveTo>
                <a:lnTo>
                  <a:pt x="790448" y="5206"/>
                </a:lnTo>
                <a:lnTo>
                  <a:pt x="793683" y="5206"/>
                </a:lnTo>
                <a:lnTo>
                  <a:pt x="792987" y="4318"/>
                </a:lnTo>
                <a:lnTo>
                  <a:pt x="787481" y="2864"/>
                </a:lnTo>
                <a:close/>
              </a:path>
              <a:path w="798829" h="38100">
                <a:moveTo>
                  <a:pt x="786265" y="1905"/>
                </a:moveTo>
                <a:lnTo>
                  <a:pt x="783843" y="1905"/>
                </a:lnTo>
                <a:lnTo>
                  <a:pt x="787481" y="2864"/>
                </a:lnTo>
                <a:lnTo>
                  <a:pt x="786265" y="190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3759708" y="2352675"/>
            <a:ext cx="2601595" cy="67310"/>
          </a:xfrm>
          <a:custGeom>
            <a:avLst/>
            <a:gdLst/>
            <a:ahLst/>
            <a:cxnLst/>
            <a:rect l="l" t="t" r="r" b="b"/>
            <a:pathLst>
              <a:path w="2601595" h="67310">
                <a:moveTo>
                  <a:pt x="2595794" y="64388"/>
                </a:moveTo>
                <a:lnTo>
                  <a:pt x="1883790" y="64388"/>
                </a:lnTo>
                <a:lnTo>
                  <a:pt x="1911222" y="66548"/>
                </a:lnTo>
                <a:lnTo>
                  <a:pt x="1912492" y="66675"/>
                </a:lnTo>
                <a:lnTo>
                  <a:pt x="2352802" y="66675"/>
                </a:lnTo>
                <a:lnTo>
                  <a:pt x="2368677" y="66929"/>
                </a:lnTo>
                <a:lnTo>
                  <a:pt x="2593213" y="66929"/>
                </a:lnTo>
                <a:lnTo>
                  <a:pt x="2595794" y="64388"/>
                </a:lnTo>
                <a:close/>
              </a:path>
              <a:path w="2601595" h="67310">
                <a:moveTo>
                  <a:pt x="2601087" y="58674"/>
                </a:moveTo>
                <a:lnTo>
                  <a:pt x="1758441" y="58674"/>
                </a:lnTo>
                <a:lnTo>
                  <a:pt x="1787525" y="61213"/>
                </a:lnTo>
                <a:lnTo>
                  <a:pt x="1824736" y="61213"/>
                </a:lnTo>
                <a:lnTo>
                  <a:pt x="1849246" y="63754"/>
                </a:lnTo>
                <a:lnTo>
                  <a:pt x="1850643" y="63754"/>
                </a:lnTo>
                <a:lnTo>
                  <a:pt x="1884806" y="64516"/>
                </a:lnTo>
                <a:lnTo>
                  <a:pt x="1883790" y="64388"/>
                </a:lnTo>
                <a:lnTo>
                  <a:pt x="2595794" y="64388"/>
                </a:lnTo>
                <a:lnTo>
                  <a:pt x="2601087" y="59181"/>
                </a:lnTo>
                <a:lnTo>
                  <a:pt x="2601087" y="58674"/>
                </a:lnTo>
                <a:close/>
              </a:path>
              <a:path w="2601595" h="67310">
                <a:moveTo>
                  <a:pt x="2598674" y="37464"/>
                </a:moveTo>
                <a:lnTo>
                  <a:pt x="865377" y="37464"/>
                </a:lnTo>
                <a:lnTo>
                  <a:pt x="868044" y="37845"/>
                </a:lnTo>
                <a:lnTo>
                  <a:pt x="867439" y="37845"/>
                </a:lnTo>
                <a:lnTo>
                  <a:pt x="888745" y="41782"/>
                </a:lnTo>
                <a:lnTo>
                  <a:pt x="889762" y="42037"/>
                </a:lnTo>
                <a:lnTo>
                  <a:pt x="939800" y="48132"/>
                </a:lnTo>
                <a:lnTo>
                  <a:pt x="940562" y="48132"/>
                </a:lnTo>
                <a:lnTo>
                  <a:pt x="966469" y="50292"/>
                </a:lnTo>
                <a:lnTo>
                  <a:pt x="965962" y="50292"/>
                </a:lnTo>
                <a:lnTo>
                  <a:pt x="989456" y="52831"/>
                </a:lnTo>
                <a:lnTo>
                  <a:pt x="990853" y="52958"/>
                </a:lnTo>
                <a:lnTo>
                  <a:pt x="1017524" y="53593"/>
                </a:lnTo>
                <a:lnTo>
                  <a:pt x="1016507" y="53593"/>
                </a:lnTo>
                <a:lnTo>
                  <a:pt x="1043558" y="55752"/>
                </a:lnTo>
                <a:lnTo>
                  <a:pt x="1692782" y="55752"/>
                </a:lnTo>
                <a:lnTo>
                  <a:pt x="1723008" y="58038"/>
                </a:lnTo>
                <a:lnTo>
                  <a:pt x="1723897" y="58038"/>
                </a:lnTo>
                <a:lnTo>
                  <a:pt x="1759584" y="58800"/>
                </a:lnTo>
                <a:lnTo>
                  <a:pt x="1758441" y="58674"/>
                </a:lnTo>
                <a:lnTo>
                  <a:pt x="2601087" y="58674"/>
                </a:lnTo>
                <a:lnTo>
                  <a:pt x="2601087" y="39877"/>
                </a:lnTo>
                <a:lnTo>
                  <a:pt x="2599054" y="37845"/>
                </a:lnTo>
                <a:lnTo>
                  <a:pt x="868044" y="37845"/>
                </a:lnTo>
                <a:lnTo>
                  <a:pt x="867325" y="37824"/>
                </a:lnTo>
                <a:lnTo>
                  <a:pt x="2599033" y="37824"/>
                </a:lnTo>
                <a:lnTo>
                  <a:pt x="2598674" y="37464"/>
                </a:lnTo>
                <a:close/>
              </a:path>
              <a:path w="2601595" h="67310">
                <a:moveTo>
                  <a:pt x="865377" y="37464"/>
                </a:moveTo>
                <a:lnTo>
                  <a:pt x="867325" y="37824"/>
                </a:lnTo>
                <a:lnTo>
                  <a:pt x="868044" y="37845"/>
                </a:lnTo>
                <a:lnTo>
                  <a:pt x="865377" y="37464"/>
                </a:lnTo>
                <a:close/>
              </a:path>
              <a:path w="2601595" h="67310">
                <a:moveTo>
                  <a:pt x="820546" y="34798"/>
                </a:moveTo>
                <a:lnTo>
                  <a:pt x="840739" y="36956"/>
                </a:lnTo>
                <a:lnTo>
                  <a:pt x="842137" y="37083"/>
                </a:lnTo>
                <a:lnTo>
                  <a:pt x="867325" y="37824"/>
                </a:lnTo>
                <a:lnTo>
                  <a:pt x="865377" y="37464"/>
                </a:lnTo>
                <a:lnTo>
                  <a:pt x="2598674" y="37464"/>
                </a:lnTo>
                <a:lnTo>
                  <a:pt x="2596134" y="34925"/>
                </a:lnTo>
                <a:lnTo>
                  <a:pt x="822451" y="34925"/>
                </a:lnTo>
                <a:lnTo>
                  <a:pt x="820546" y="34798"/>
                </a:lnTo>
                <a:close/>
              </a:path>
              <a:path w="2601595" h="67310">
                <a:moveTo>
                  <a:pt x="822451" y="0"/>
                </a:moveTo>
                <a:lnTo>
                  <a:pt x="7874" y="0"/>
                </a:lnTo>
                <a:lnTo>
                  <a:pt x="0" y="7747"/>
                </a:lnTo>
                <a:lnTo>
                  <a:pt x="0" y="27050"/>
                </a:lnTo>
                <a:lnTo>
                  <a:pt x="7874" y="34925"/>
                </a:lnTo>
                <a:lnTo>
                  <a:pt x="821734" y="34925"/>
                </a:lnTo>
                <a:lnTo>
                  <a:pt x="820546" y="34798"/>
                </a:lnTo>
                <a:lnTo>
                  <a:pt x="2596007" y="34798"/>
                </a:lnTo>
                <a:lnTo>
                  <a:pt x="2593594" y="32385"/>
                </a:lnTo>
                <a:lnTo>
                  <a:pt x="1913889" y="32385"/>
                </a:lnTo>
                <a:lnTo>
                  <a:pt x="1886584" y="30225"/>
                </a:lnTo>
                <a:lnTo>
                  <a:pt x="1885568" y="30225"/>
                </a:lnTo>
                <a:lnTo>
                  <a:pt x="1856994" y="29591"/>
                </a:lnTo>
                <a:lnTo>
                  <a:pt x="1852676" y="29591"/>
                </a:lnTo>
                <a:lnTo>
                  <a:pt x="1851278" y="29463"/>
                </a:lnTo>
                <a:lnTo>
                  <a:pt x="1851456" y="29463"/>
                </a:lnTo>
                <a:lnTo>
                  <a:pt x="1828291" y="27050"/>
                </a:lnTo>
                <a:lnTo>
                  <a:pt x="1826514" y="26924"/>
                </a:lnTo>
                <a:lnTo>
                  <a:pt x="1790572" y="26924"/>
                </a:lnTo>
                <a:lnTo>
                  <a:pt x="1761363" y="24511"/>
                </a:lnTo>
                <a:lnTo>
                  <a:pt x="1760219" y="24383"/>
                </a:lnTo>
                <a:lnTo>
                  <a:pt x="1730586" y="23749"/>
                </a:lnTo>
                <a:lnTo>
                  <a:pt x="1725802" y="23749"/>
                </a:lnTo>
                <a:lnTo>
                  <a:pt x="1695577" y="20955"/>
                </a:lnTo>
                <a:lnTo>
                  <a:pt x="1046352" y="20955"/>
                </a:lnTo>
                <a:lnTo>
                  <a:pt x="1019301" y="18795"/>
                </a:lnTo>
                <a:lnTo>
                  <a:pt x="1018413" y="18668"/>
                </a:lnTo>
                <a:lnTo>
                  <a:pt x="991742" y="18033"/>
                </a:lnTo>
                <a:lnTo>
                  <a:pt x="993139" y="18033"/>
                </a:lnTo>
                <a:lnTo>
                  <a:pt x="969771" y="15620"/>
                </a:lnTo>
                <a:lnTo>
                  <a:pt x="969390" y="15493"/>
                </a:lnTo>
                <a:lnTo>
                  <a:pt x="945006" y="13462"/>
                </a:lnTo>
                <a:lnTo>
                  <a:pt x="944117" y="13462"/>
                </a:lnTo>
                <a:lnTo>
                  <a:pt x="920750" y="10541"/>
                </a:lnTo>
                <a:lnTo>
                  <a:pt x="920622" y="10541"/>
                </a:lnTo>
                <a:lnTo>
                  <a:pt x="894079" y="7366"/>
                </a:lnTo>
                <a:lnTo>
                  <a:pt x="894408" y="7366"/>
                </a:lnTo>
                <a:lnTo>
                  <a:pt x="871727" y="3175"/>
                </a:lnTo>
                <a:lnTo>
                  <a:pt x="869061" y="2920"/>
                </a:lnTo>
                <a:lnTo>
                  <a:pt x="847471" y="2286"/>
                </a:lnTo>
                <a:lnTo>
                  <a:pt x="844422" y="2286"/>
                </a:lnTo>
                <a:lnTo>
                  <a:pt x="843189" y="2162"/>
                </a:lnTo>
                <a:lnTo>
                  <a:pt x="824356" y="126"/>
                </a:lnTo>
                <a:lnTo>
                  <a:pt x="822451" y="0"/>
                </a:lnTo>
                <a:close/>
              </a:path>
              <a:path w="2601595" h="67310">
                <a:moveTo>
                  <a:pt x="2596007" y="34798"/>
                </a:moveTo>
                <a:lnTo>
                  <a:pt x="820546" y="34798"/>
                </a:lnTo>
                <a:lnTo>
                  <a:pt x="822451" y="34925"/>
                </a:lnTo>
                <a:lnTo>
                  <a:pt x="2596134" y="34925"/>
                </a:lnTo>
                <a:close/>
              </a:path>
              <a:path w="2601595" h="67310">
                <a:moveTo>
                  <a:pt x="2353182" y="32257"/>
                </a:moveTo>
                <a:lnTo>
                  <a:pt x="1912492" y="32257"/>
                </a:lnTo>
                <a:lnTo>
                  <a:pt x="1913889" y="32385"/>
                </a:lnTo>
                <a:lnTo>
                  <a:pt x="2352802" y="32385"/>
                </a:lnTo>
                <a:lnTo>
                  <a:pt x="2353182" y="32257"/>
                </a:lnTo>
                <a:close/>
              </a:path>
              <a:path w="2601595" h="67310">
                <a:moveTo>
                  <a:pt x="2593213" y="32004"/>
                </a:moveTo>
                <a:lnTo>
                  <a:pt x="2368677" y="32004"/>
                </a:lnTo>
                <a:lnTo>
                  <a:pt x="2352802" y="32385"/>
                </a:lnTo>
                <a:lnTo>
                  <a:pt x="2593594" y="32385"/>
                </a:lnTo>
                <a:lnTo>
                  <a:pt x="2593213" y="32004"/>
                </a:lnTo>
                <a:close/>
              </a:path>
              <a:path w="2601595" h="67310">
                <a:moveTo>
                  <a:pt x="1851278" y="29463"/>
                </a:moveTo>
                <a:lnTo>
                  <a:pt x="1852676" y="29591"/>
                </a:lnTo>
                <a:lnTo>
                  <a:pt x="1851505" y="29469"/>
                </a:lnTo>
                <a:lnTo>
                  <a:pt x="1851278" y="29463"/>
                </a:lnTo>
                <a:close/>
              </a:path>
              <a:path w="2601595" h="67310">
                <a:moveTo>
                  <a:pt x="1851505" y="29469"/>
                </a:moveTo>
                <a:lnTo>
                  <a:pt x="1852676" y="29591"/>
                </a:lnTo>
                <a:lnTo>
                  <a:pt x="1856994" y="29591"/>
                </a:lnTo>
                <a:lnTo>
                  <a:pt x="1851505" y="29469"/>
                </a:lnTo>
                <a:close/>
              </a:path>
              <a:path w="2601595" h="67310">
                <a:moveTo>
                  <a:pt x="1851456" y="29463"/>
                </a:moveTo>
                <a:lnTo>
                  <a:pt x="1851278" y="29463"/>
                </a:lnTo>
                <a:lnTo>
                  <a:pt x="1851505" y="29469"/>
                </a:lnTo>
                <a:close/>
              </a:path>
              <a:path w="2601595" h="67310">
                <a:moveTo>
                  <a:pt x="1724659" y="23622"/>
                </a:moveTo>
                <a:lnTo>
                  <a:pt x="1725802" y="23749"/>
                </a:lnTo>
                <a:lnTo>
                  <a:pt x="1730586" y="23749"/>
                </a:lnTo>
                <a:lnTo>
                  <a:pt x="1724659" y="23622"/>
                </a:lnTo>
                <a:close/>
              </a:path>
              <a:path w="2601595" h="67310">
                <a:moveTo>
                  <a:pt x="1694052" y="20827"/>
                </a:moveTo>
                <a:lnTo>
                  <a:pt x="1044955" y="20827"/>
                </a:lnTo>
                <a:lnTo>
                  <a:pt x="1046352" y="20955"/>
                </a:lnTo>
                <a:lnTo>
                  <a:pt x="1695577" y="20955"/>
                </a:lnTo>
                <a:lnTo>
                  <a:pt x="1694052" y="20827"/>
                </a:lnTo>
                <a:close/>
              </a:path>
              <a:path w="2601595" h="67310">
                <a:moveTo>
                  <a:pt x="943482" y="13335"/>
                </a:moveTo>
                <a:lnTo>
                  <a:pt x="944117" y="13462"/>
                </a:lnTo>
                <a:lnTo>
                  <a:pt x="945006" y="13462"/>
                </a:lnTo>
                <a:lnTo>
                  <a:pt x="943482" y="13335"/>
                </a:lnTo>
                <a:close/>
              </a:path>
              <a:path w="2601595" h="67310">
                <a:moveTo>
                  <a:pt x="895012" y="7477"/>
                </a:moveTo>
                <a:lnTo>
                  <a:pt x="895141" y="7493"/>
                </a:lnTo>
                <a:lnTo>
                  <a:pt x="895012" y="7477"/>
                </a:lnTo>
                <a:close/>
              </a:path>
              <a:path w="2601595" h="67310">
                <a:moveTo>
                  <a:pt x="894408" y="7366"/>
                </a:moveTo>
                <a:lnTo>
                  <a:pt x="894079" y="7366"/>
                </a:lnTo>
                <a:lnTo>
                  <a:pt x="895012" y="7477"/>
                </a:lnTo>
                <a:lnTo>
                  <a:pt x="894408" y="7366"/>
                </a:lnTo>
                <a:close/>
              </a:path>
              <a:path w="2601595" h="67310">
                <a:moveTo>
                  <a:pt x="843276" y="2162"/>
                </a:moveTo>
                <a:lnTo>
                  <a:pt x="844422" y="2286"/>
                </a:lnTo>
                <a:lnTo>
                  <a:pt x="847471" y="2286"/>
                </a:lnTo>
                <a:lnTo>
                  <a:pt x="843276" y="2162"/>
                </a:lnTo>
                <a:close/>
              </a:path>
              <a:path w="2601595" h="67310">
                <a:moveTo>
                  <a:pt x="843242" y="2158"/>
                </a:move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3681984" y="2917570"/>
            <a:ext cx="1211580" cy="76835"/>
          </a:xfrm>
          <a:custGeom>
            <a:avLst/>
            <a:gdLst/>
            <a:ahLst/>
            <a:cxnLst/>
            <a:rect l="l" t="t" r="r" b="b"/>
            <a:pathLst>
              <a:path w="1211579" h="76835">
                <a:moveTo>
                  <a:pt x="251288" y="41656"/>
                </a:moveTo>
                <a:lnTo>
                  <a:pt x="7746" y="41656"/>
                </a:lnTo>
                <a:lnTo>
                  <a:pt x="0" y="49530"/>
                </a:lnTo>
                <a:lnTo>
                  <a:pt x="0" y="68834"/>
                </a:lnTo>
                <a:lnTo>
                  <a:pt x="7746" y="76581"/>
                </a:lnTo>
                <a:lnTo>
                  <a:pt x="254126" y="76581"/>
                </a:lnTo>
                <a:lnTo>
                  <a:pt x="272923" y="74422"/>
                </a:lnTo>
                <a:lnTo>
                  <a:pt x="271271" y="74422"/>
                </a:lnTo>
                <a:lnTo>
                  <a:pt x="287781" y="74168"/>
                </a:lnTo>
                <a:lnTo>
                  <a:pt x="304372" y="72009"/>
                </a:lnTo>
                <a:lnTo>
                  <a:pt x="304038" y="72009"/>
                </a:lnTo>
                <a:lnTo>
                  <a:pt x="306324" y="71755"/>
                </a:lnTo>
                <a:lnTo>
                  <a:pt x="609726" y="71755"/>
                </a:lnTo>
                <a:lnTo>
                  <a:pt x="624700" y="69468"/>
                </a:lnTo>
                <a:lnTo>
                  <a:pt x="623951" y="69468"/>
                </a:lnTo>
                <a:lnTo>
                  <a:pt x="626363" y="69215"/>
                </a:lnTo>
                <a:lnTo>
                  <a:pt x="640714" y="69215"/>
                </a:lnTo>
                <a:lnTo>
                  <a:pt x="649096" y="69087"/>
                </a:lnTo>
                <a:lnTo>
                  <a:pt x="652399" y="68706"/>
                </a:lnTo>
                <a:lnTo>
                  <a:pt x="671505" y="64770"/>
                </a:lnTo>
                <a:lnTo>
                  <a:pt x="670305" y="64770"/>
                </a:lnTo>
                <a:lnTo>
                  <a:pt x="673353" y="64389"/>
                </a:lnTo>
                <a:lnTo>
                  <a:pt x="682688" y="64389"/>
                </a:lnTo>
                <a:lnTo>
                  <a:pt x="695070" y="64008"/>
                </a:lnTo>
                <a:lnTo>
                  <a:pt x="698626" y="63500"/>
                </a:lnTo>
                <a:lnTo>
                  <a:pt x="713653" y="59943"/>
                </a:lnTo>
                <a:lnTo>
                  <a:pt x="713486" y="59943"/>
                </a:lnTo>
                <a:lnTo>
                  <a:pt x="715263" y="59562"/>
                </a:lnTo>
                <a:lnTo>
                  <a:pt x="716279" y="59562"/>
                </a:lnTo>
                <a:lnTo>
                  <a:pt x="733043" y="57277"/>
                </a:lnTo>
                <a:lnTo>
                  <a:pt x="746760" y="54737"/>
                </a:lnTo>
                <a:lnTo>
                  <a:pt x="747521" y="54610"/>
                </a:lnTo>
                <a:lnTo>
                  <a:pt x="765641" y="50418"/>
                </a:lnTo>
                <a:lnTo>
                  <a:pt x="765428" y="50418"/>
                </a:lnTo>
                <a:lnTo>
                  <a:pt x="794892" y="45085"/>
                </a:lnTo>
                <a:lnTo>
                  <a:pt x="794257" y="45085"/>
                </a:lnTo>
                <a:lnTo>
                  <a:pt x="818315" y="41783"/>
                </a:lnTo>
                <a:lnTo>
                  <a:pt x="250189" y="41783"/>
                </a:lnTo>
                <a:lnTo>
                  <a:pt x="251288" y="41656"/>
                </a:lnTo>
                <a:close/>
              </a:path>
              <a:path w="1211579" h="76835">
                <a:moveTo>
                  <a:pt x="306324" y="71755"/>
                </a:moveTo>
                <a:lnTo>
                  <a:pt x="304038" y="72009"/>
                </a:lnTo>
                <a:lnTo>
                  <a:pt x="304372" y="72009"/>
                </a:lnTo>
                <a:lnTo>
                  <a:pt x="306324" y="71755"/>
                </a:lnTo>
                <a:close/>
              </a:path>
              <a:path w="1211579" h="76835">
                <a:moveTo>
                  <a:pt x="609726" y="71755"/>
                </a:moveTo>
                <a:lnTo>
                  <a:pt x="306324" y="71755"/>
                </a:lnTo>
                <a:lnTo>
                  <a:pt x="304372" y="72009"/>
                </a:lnTo>
                <a:lnTo>
                  <a:pt x="607060" y="72009"/>
                </a:lnTo>
                <a:lnTo>
                  <a:pt x="609726" y="71755"/>
                </a:lnTo>
                <a:close/>
              </a:path>
              <a:path w="1211579" h="76835">
                <a:moveTo>
                  <a:pt x="626363" y="69215"/>
                </a:moveTo>
                <a:lnTo>
                  <a:pt x="623951" y="69468"/>
                </a:lnTo>
                <a:lnTo>
                  <a:pt x="624782" y="69456"/>
                </a:lnTo>
                <a:lnTo>
                  <a:pt x="626363" y="69215"/>
                </a:lnTo>
                <a:close/>
              </a:path>
              <a:path w="1211579" h="76835">
                <a:moveTo>
                  <a:pt x="640714" y="69215"/>
                </a:moveTo>
                <a:lnTo>
                  <a:pt x="626363" y="69215"/>
                </a:lnTo>
                <a:lnTo>
                  <a:pt x="624782" y="69456"/>
                </a:lnTo>
                <a:lnTo>
                  <a:pt x="640714" y="69215"/>
                </a:lnTo>
                <a:close/>
              </a:path>
              <a:path w="1211579" h="76835">
                <a:moveTo>
                  <a:pt x="673353" y="64389"/>
                </a:moveTo>
                <a:lnTo>
                  <a:pt x="670305" y="64770"/>
                </a:lnTo>
                <a:lnTo>
                  <a:pt x="671715" y="64726"/>
                </a:lnTo>
                <a:lnTo>
                  <a:pt x="673353" y="64389"/>
                </a:lnTo>
                <a:close/>
              </a:path>
              <a:path w="1211579" h="76835">
                <a:moveTo>
                  <a:pt x="671715" y="64726"/>
                </a:moveTo>
                <a:lnTo>
                  <a:pt x="670305" y="64770"/>
                </a:lnTo>
                <a:lnTo>
                  <a:pt x="671505" y="64770"/>
                </a:lnTo>
                <a:lnTo>
                  <a:pt x="671715" y="64726"/>
                </a:lnTo>
                <a:close/>
              </a:path>
              <a:path w="1211579" h="76835">
                <a:moveTo>
                  <a:pt x="682688" y="64389"/>
                </a:moveTo>
                <a:lnTo>
                  <a:pt x="673353" y="64389"/>
                </a:lnTo>
                <a:lnTo>
                  <a:pt x="671715" y="64726"/>
                </a:lnTo>
                <a:lnTo>
                  <a:pt x="682688" y="64389"/>
                </a:lnTo>
                <a:close/>
              </a:path>
              <a:path w="1211579" h="76835">
                <a:moveTo>
                  <a:pt x="715263" y="59562"/>
                </a:moveTo>
                <a:lnTo>
                  <a:pt x="713486" y="59943"/>
                </a:lnTo>
                <a:lnTo>
                  <a:pt x="713882" y="59889"/>
                </a:lnTo>
                <a:lnTo>
                  <a:pt x="715263" y="59562"/>
                </a:lnTo>
                <a:close/>
              </a:path>
              <a:path w="1211579" h="76835">
                <a:moveTo>
                  <a:pt x="713882" y="59889"/>
                </a:moveTo>
                <a:lnTo>
                  <a:pt x="713486" y="59943"/>
                </a:lnTo>
                <a:lnTo>
                  <a:pt x="713653" y="59943"/>
                </a:lnTo>
                <a:lnTo>
                  <a:pt x="713882" y="59889"/>
                </a:lnTo>
                <a:close/>
              </a:path>
              <a:path w="1211579" h="76835">
                <a:moveTo>
                  <a:pt x="716279" y="59562"/>
                </a:moveTo>
                <a:lnTo>
                  <a:pt x="715263" y="59562"/>
                </a:lnTo>
                <a:lnTo>
                  <a:pt x="713882" y="59889"/>
                </a:lnTo>
                <a:lnTo>
                  <a:pt x="716279" y="59562"/>
                </a:lnTo>
                <a:close/>
              </a:path>
              <a:path w="1211579" h="76835">
                <a:moveTo>
                  <a:pt x="766190" y="50292"/>
                </a:moveTo>
                <a:lnTo>
                  <a:pt x="765428" y="50418"/>
                </a:lnTo>
                <a:lnTo>
                  <a:pt x="765641" y="50418"/>
                </a:lnTo>
                <a:lnTo>
                  <a:pt x="766190" y="50292"/>
                </a:lnTo>
                <a:close/>
              </a:path>
              <a:path w="1211579" h="76835">
                <a:moveTo>
                  <a:pt x="286105" y="39257"/>
                </a:moveTo>
                <a:lnTo>
                  <a:pt x="270510" y="39497"/>
                </a:lnTo>
                <a:lnTo>
                  <a:pt x="268858" y="39624"/>
                </a:lnTo>
                <a:lnTo>
                  <a:pt x="250189" y="41783"/>
                </a:lnTo>
                <a:lnTo>
                  <a:pt x="252221" y="41656"/>
                </a:lnTo>
                <a:lnTo>
                  <a:pt x="818641" y="41656"/>
                </a:lnTo>
                <a:lnTo>
                  <a:pt x="820165" y="41529"/>
                </a:lnTo>
                <a:lnTo>
                  <a:pt x="821309" y="41529"/>
                </a:lnTo>
                <a:lnTo>
                  <a:pt x="831976" y="41021"/>
                </a:lnTo>
                <a:lnTo>
                  <a:pt x="833501" y="40767"/>
                </a:lnTo>
                <a:lnTo>
                  <a:pt x="843679" y="39370"/>
                </a:lnTo>
                <a:lnTo>
                  <a:pt x="285241" y="39370"/>
                </a:lnTo>
                <a:lnTo>
                  <a:pt x="286105" y="39257"/>
                </a:lnTo>
                <a:close/>
              </a:path>
              <a:path w="1211579" h="76835">
                <a:moveTo>
                  <a:pt x="819558" y="41612"/>
                </a:moveTo>
                <a:lnTo>
                  <a:pt x="818641" y="41656"/>
                </a:lnTo>
                <a:lnTo>
                  <a:pt x="252221" y="41656"/>
                </a:lnTo>
                <a:lnTo>
                  <a:pt x="250189" y="41783"/>
                </a:lnTo>
                <a:lnTo>
                  <a:pt x="818315" y="41783"/>
                </a:lnTo>
                <a:lnTo>
                  <a:pt x="819558" y="41612"/>
                </a:lnTo>
                <a:close/>
              </a:path>
              <a:path w="1211579" h="76835">
                <a:moveTo>
                  <a:pt x="820165" y="41529"/>
                </a:moveTo>
                <a:lnTo>
                  <a:pt x="818641" y="41656"/>
                </a:lnTo>
                <a:lnTo>
                  <a:pt x="819558" y="41612"/>
                </a:lnTo>
                <a:lnTo>
                  <a:pt x="820165" y="41529"/>
                </a:lnTo>
                <a:close/>
              </a:path>
              <a:path w="1211579" h="76835">
                <a:moveTo>
                  <a:pt x="821309" y="41529"/>
                </a:moveTo>
                <a:lnTo>
                  <a:pt x="820165" y="41529"/>
                </a:lnTo>
                <a:lnTo>
                  <a:pt x="819558" y="41612"/>
                </a:lnTo>
                <a:lnTo>
                  <a:pt x="821309" y="41529"/>
                </a:lnTo>
                <a:close/>
              </a:path>
              <a:path w="1211579" h="76835">
                <a:moveTo>
                  <a:pt x="287019" y="39243"/>
                </a:moveTo>
                <a:lnTo>
                  <a:pt x="286105" y="39257"/>
                </a:lnTo>
                <a:lnTo>
                  <a:pt x="285241" y="39370"/>
                </a:lnTo>
                <a:lnTo>
                  <a:pt x="287019" y="39243"/>
                </a:lnTo>
                <a:close/>
              </a:path>
              <a:path w="1211579" h="76835">
                <a:moveTo>
                  <a:pt x="846454" y="38989"/>
                </a:moveTo>
                <a:lnTo>
                  <a:pt x="844041" y="39243"/>
                </a:lnTo>
                <a:lnTo>
                  <a:pt x="287019" y="39243"/>
                </a:lnTo>
                <a:lnTo>
                  <a:pt x="285241" y="39370"/>
                </a:lnTo>
                <a:lnTo>
                  <a:pt x="843679" y="39370"/>
                </a:lnTo>
                <a:lnTo>
                  <a:pt x="846454" y="38989"/>
                </a:lnTo>
                <a:close/>
              </a:path>
              <a:path w="1211579" h="76835">
                <a:moveTo>
                  <a:pt x="605345" y="37084"/>
                </a:moveTo>
                <a:lnTo>
                  <a:pt x="304038" y="37084"/>
                </a:lnTo>
                <a:lnTo>
                  <a:pt x="301751" y="37211"/>
                </a:lnTo>
                <a:lnTo>
                  <a:pt x="286105" y="39257"/>
                </a:lnTo>
                <a:lnTo>
                  <a:pt x="287019" y="39243"/>
                </a:lnTo>
                <a:lnTo>
                  <a:pt x="844041" y="39243"/>
                </a:lnTo>
                <a:lnTo>
                  <a:pt x="846454" y="38989"/>
                </a:lnTo>
                <a:lnTo>
                  <a:pt x="956563" y="38989"/>
                </a:lnTo>
                <a:lnTo>
                  <a:pt x="968828" y="37337"/>
                </a:lnTo>
                <a:lnTo>
                  <a:pt x="968501" y="37337"/>
                </a:lnTo>
                <a:lnTo>
                  <a:pt x="969771" y="37211"/>
                </a:lnTo>
                <a:lnTo>
                  <a:pt x="604519" y="37211"/>
                </a:lnTo>
                <a:lnTo>
                  <a:pt x="605345" y="37084"/>
                </a:lnTo>
                <a:close/>
              </a:path>
              <a:path w="1211579" h="76835">
                <a:moveTo>
                  <a:pt x="956563" y="38989"/>
                </a:moveTo>
                <a:lnTo>
                  <a:pt x="846454" y="38989"/>
                </a:lnTo>
                <a:lnTo>
                  <a:pt x="844604" y="39243"/>
                </a:lnTo>
                <a:lnTo>
                  <a:pt x="954151" y="39243"/>
                </a:lnTo>
                <a:lnTo>
                  <a:pt x="956563" y="38989"/>
                </a:lnTo>
                <a:close/>
              </a:path>
              <a:path w="1211579" h="76835">
                <a:moveTo>
                  <a:pt x="969771" y="37211"/>
                </a:moveTo>
                <a:lnTo>
                  <a:pt x="968501" y="37337"/>
                </a:lnTo>
                <a:lnTo>
                  <a:pt x="969015" y="37312"/>
                </a:lnTo>
                <a:lnTo>
                  <a:pt x="969771" y="37211"/>
                </a:lnTo>
                <a:close/>
              </a:path>
              <a:path w="1211579" h="76835">
                <a:moveTo>
                  <a:pt x="969015" y="37312"/>
                </a:moveTo>
                <a:lnTo>
                  <a:pt x="968501" y="37337"/>
                </a:lnTo>
                <a:lnTo>
                  <a:pt x="968828" y="37337"/>
                </a:lnTo>
                <a:lnTo>
                  <a:pt x="969015" y="37312"/>
                </a:lnTo>
                <a:close/>
              </a:path>
              <a:path w="1211579" h="76835">
                <a:moveTo>
                  <a:pt x="973683" y="37084"/>
                </a:moveTo>
                <a:lnTo>
                  <a:pt x="607060" y="37084"/>
                </a:lnTo>
                <a:lnTo>
                  <a:pt x="604519" y="37211"/>
                </a:lnTo>
                <a:lnTo>
                  <a:pt x="969771" y="37211"/>
                </a:lnTo>
                <a:lnTo>
                  <a:pt x="969015" y="37312"/>
                </a:lnTo>
                <a:lnTo>
                  <a:pt x="973683" y="37084"/>
                </a:lnTo>
                <a:close/>
              </a:path>
              <a:path w="1211579" h="76835">
                <a:moveTo>
                  <a:pt x="647020" y="34186"/>
                </a:moveTo>
                <a:lnTo>
                  <a:pt x="623442" y="34543"/>
                </a:lnTo>
                <a:lnTo>
                  <a:pt x="621029" y="34671"/>
                </a:lnTo>
                <a:lnTo>
                  <a:pt x="604519" y="37211"/>
                </a:lnTo>
                <a:lnTo>
                  <a:pt x="607060" y="37084"/>
                </a:lnTo>
                <a:lnTo>
                  <a:pt x="973683" y="37084"/>
                </a:lnTo>
                <a:lnTo>
                  <a:pt x="981455" y="36703"/>
                </a:lnTo>
                <a:lnTo>
                  <a:pt x="983361" y="36449"/>
                </a:lnTo>
                <a:lnTo>
                  <a:pt x="992396" y="34925"/>
                </a:lnTo>
                <a:lnTo>
                  <a:pt x="990853" y="34925"/>
                </a:lnTo>
                <a:lnTo>
                  <a:pt x="993901" y="34671"/>
                </a:lnTo>
                <a:lnTo>
                  <a:pt x="1167193" y="34671"/>
                </a:lnTo>
                <a:lnTo>
                  <a:pt x="1167796" y="34543"/>
                </a:lnTo>
                <a:lnTo>
                  <a:pt x="645287" y="34543"/>
                </a:lnTo>
                <a:lnTo>
                  <a:pt x="647020" y="34186"/>
                </a:lnTo>
                <a:close/>
              </a:path>
              <a:path w="1211579" h="76835">
                <a:moveTo>
                  <a:pt x="993901" y="34671"/>
                </a:moveTo>
                <a:lnTo>
                  <a:pt x="990853" y="34925"/>
                </a:lnTo>
                <a:lnTo>
                  <a:pt x="992396" y="34925"/>
                </a:lnTo>
                <a:lnTo>
                  <a:pt x="993901" y="34671"/>
                </a:lnTo>
                <a:close/>
              </a:path>
              <a:path w="1211579" h="76835">
                <a:moveTo>
                  <a:pt x="1167193" y="34671"/>
                </a:moveTo>
                <a:lnTo>
                  <a:pt x="993901" y="34671"/>
                </a:lnTo>
                <a:lnTo>
                  <a:pt x="992396" y="34925"/>
                </a:lnTo>
                <a:lnTo>
                  <a:pt x="1165987" y="34925"/>
                </a:lnTo>
                <a:lnTo>
                  <a:pt x="1167193" y="34671"/>
                </a:lnTo>
                <a:close/>
              </a:path>
              <a:path w="1211579" h="76835">
                <a:moveTo>
                  <a:pt x="648588" y="34162"/>
                </a:moveTo>
                <a:lnTo>
                  <a:pt x="647020" y="34186"/>
                </a:lnTo>
                <a:lnTo>
                  <a:pt x="645287" y="34543"/>
                </a:lnTo>
                <a:lnTo>
                  <a:pt x="648588" y="34162"/>
                </a:lnTo>
                <a:close/>
              </a:path>
              <a:path w="1211579" h="76835">
                <a:moveTo>
                  <a:pt x="1169016" y="34162"/>
                </a:moveTo>
                <a:lnTo>
                  <a:pt x="648588" y="34162"/>
                </a:lnTo>
                <a:lnTo>
                  <a:pt x="645287" y="34543"/>
                </a:lnTo>
                <a:lnTo>
                  <a:pt x="1167796" y="34543"/>
                </a:lnTo>
                <a:lnTo>
                  <a:pt x="1168400" y="34417"/>
                </a:lnTo>
                <a:lnTo>
                  <a:pt x="1169016" y="34162"/>
                </a:lnTo>
                <a:close/>
              </a:path>
              <a:path w="1211579" h="76835">
                <a:moveTo>
                  <a:pt x="692440" y="29132"/>
                </a:moveTo>
                <a:lnTo>
                  <a:pt x="669289" y="29845"/>
                </a:lnTo>
                <a:lnTo>
                  <a:pt x="666241" y="30226"/>
                </a:lnTo>
                <a:lnTo>
                  <a:pt x="647020" y="34186"/>
                </a:lnTo>
                <a:lnTo>
                  <a:pt x="648588" y="34162"/>
                </a:lnTo>
                <a:lnTo>
                  <a:pt x="1169016" y="34162"/>
                </a:lnTo>
                <a:lnTo>
                  <a:pt x="1170558" y="33528"/>
                </a:lnTo>
                <a:lnTo>
                  <a:pt x="1176427" y="30987"/>
                </a:lnTo>
                <a:lnTo>
                  <a:pt x="1173733" y="30987"/>
                </a:lnTo>
                <a:lnTo>
                  <a:pt x="1179067" y="29845"/>
                </a:lnTo>
                <a:lnTo>
                  <a:pt x="1206499" y="29845"/>
                </a:lnTo>
                <a:lnTo>
                  <a:pt x="1206753" y="29591"/>
                </a:lnTo>
                <a:lnTo>
                  <a:pt x="690499" y="29591"/>
                </a:lnTo>
                <a:lnTo>
                  <a:pt x="692440" y="29132"/>
                </a:lnTo>
                <a:close/>
              </a:path>
              <a:path w="1211579" h="76835">
                <a:moveTo>
                  <a:pt x="1179067" y="29845"/>
                </a:moveTo>
                <a:lnTo>
                  <a:pt x="1173733" y="30987"/>
                </a:lnTo>
                <a:lnTo>
                  <a:pt x="1176427" y="30987"/>
                </a:lnTo>
                <a:lnTo>
                  <a:pt x="1179067" y="29845"/>
                </a:lnTo>
                <a:close/>
              </a:path>
              <a:path w="1211579" h="76835">
                <a:moveTo>
                  <a:pt x="1206499" y="29845"/>
                </a:moveTo>
                <a:lnTo>
                  <a:pt x="1179067" y="29845"/>
                </a:lnTo>
                <a:lnTo>
                  <a:pt x="1176427" y="30987"/>
                </a:lnTo>
                <a:lnTo>
                  <a:pt x="1205356" y="30987"/>
                </a:lnTo>
                <a:lnTo>
                  <a:pt x="1206499" y="29845"/>
                </a:lnTo>
                <a:close/>
              </a:path>
              <a:path w="1211579" h="76835">
                <a:moveTo>
                  <a:pt x="694054" y="29083"/>
                </a:moveTo>
                <a:lnTo>
                  <a:pt x="692440" y="29132"/>
                </a:lnTo>
                <a:lnTo>
                  <a:pt x="690499" y="29591"/>
                </a:lnTo>
                <a:lnTo>
                  <a:pt x="694054" y="29083"/>
                </a:lnTo>
                <a:close/>
              </a:path>
              <a:path w="1211579" h="76835">
                <a:moveTo>
                  <a:pt x="1207261" y="29083"/>
                </a:moveTo>
                <a:lnTo>
                  <a:pt x="694054" y="29083"/>
                </a:lnTo>
                <a:lnTo>
                  <a:pt x="690499" y="29591"/>
                </a:lnTo>
                <a:lnTo>
                  <a:pt x="1206753" y="29591"/>
                </a:lnTo>
                <a:lnTo>
                  <a:pt x="1207261" y="29083"/>
                </a:lnTo>
                <a:close/>
              </a:path>
              <a:path w="1211579" h="76835">
                <a:moveTo>
                  <a:pt x="1211452" y="22733"/>
                </a:moveTo>
                <a:lnTo>
                  <a:pt x="727582" y="22733"/>
                </a:lnTo>
                <a:lnTo>
                  <a:pt x="708787" y="25273"/>
                </a:lnTo>
                <a:lnTo>
                  <a:pt x="692440" y="29132"/>
                </a:lnTo>
                <a:lnTo>
                  <a:pt x="694054" y="29083"/>
                </a:lnTo>
                <a:lnTo>
                  <a:pt x="1207261" y="29083"/>
                </a:lnTo>
                <a:lnTo>
                  <a:pt x="1211452" y="24892"/>
                </a:lnTo>
                <a:lnTo>
                  <a:pt x="1211452" y="22733"/>
                </a:lnTo>
                <a:close/>
              </a:path>
              <a:path w="1211579" h="76835">
                <a:moveTo>
                  <a:pt x="1211452" y="20447"/>
                </a:moveTo>
                <a:lnTo>
                  <a:pt x="740410" y="20447"/>
                </a:lnTo>
                <a:lnTo>
                  <a:pt x="726862" y="22830"/>
                </a:lnTo>
                <a:lnTo>
                  <a:pt x="727582" y="22733"/>
                </a:lnTo>
                <a:lnTo>
                  <a:pt x="1211452" y="22733"/>
                </a:lnTo>
                <a:lnTo>
                  <a:pt x="1211452" y="20447"/>
                </a:lnTo>
                <a:close/>
              </a:path>
              <a:path w="1211579" h="76835">
                <a:moveTo>
                  <a:pt x="829263" y="6142"/>
                </a:moveTo>
                <a:lnTo>
                  <a:pt x="816737" y="6858"/>
                </a:lnTo>
                <a:lnTo>
                  <a:pt x="815339" y="6985"/>
                </a:lnTo>
                <a:lnTo>
                  <a:pt x="789431" y="10541"/>
                </a:lnTo>
                <a:lnTo>
                  <a:pt x="759078" y="16129"/>
                </a:lnTo>
                <a:lnTo>
                  <a:pt x="758316" y="16256"/>
                </a:lnTo>
                <a:lnTo>
                  <a:pt x="739648" y="20574"/>
                </a:lnTo>
                <a:lnTo>
                  <a:pt x="740410" y="20447"/>
                </a:lnTo>
                <a:lnTo>
                  <a:pt x="1211452" y="20447"/>
                </a:lnTo>
                <a:lnTo>
                  <a:pt x="1211452" y="9906"/>
                </a:lnTo>
                <a:lnTo>
                  <a:pt x="1207691" y="6223"/>
                </a:lnTo>
                <a:lnTo>
                  <a:pt x="828675" y="6223"/>
                </a:lnTo>
                <a:lnTo>
                  <a:pt x="829263" y="6142"/>
                </a:lnTo>
                <a:close/>
              </a:path>
              <a:path w="1211579" h="76835">
                <a:moveTo>
                  <a:pt x="830071" y="6096"/>
                </a:moveTo>
                <a:lnTo>
                  <a:pt x="829263" y="6142"/>
                </a:lnTo>
                <a:lnTo>
                  <a:pt x="828675" y="6223"/>
                </a:lnTo>
                <a:lnTo>
                  <a:pt x="830071" y="6096"/>
                </a:lnTo>
                <a:close/>
              </a:path>
              <a:path w="1211579" h="76835">
                <a:moveTo>
                  <a:pt x="1207561" y="6096"/>
                </a:moveTo>
                <a:lnTo>
                  <a:pt x="830071" y="6096"/>
                </a:lnTo>
                <a:lnTo>
                  <a:pt x="828675" y="6223"/>
                </a:lnTo>
                <a:lnTo>
                  <a:pt x="1207691" y="6223"/>
                </a:lnTo>
                <a:lnTo>
                  <a:pt x="1207561" y="6096"/>
                </a:lnTo>
                <a:close/>
              </a:path>
              <a:path w="1211579" h="76835">
                <a:moveTo>
                  <a:pt x="952817" y="4318"/>
                </a:moveTo>
                <a:lnTo>
                  <a:pt x="844041" y="4318"/>
                </a:lnTo>
                <a:lnTo>
                  <a:pt x="841628" y="4445"/>
                </a:lnTo>
                <a:lnTo>
                  <a:pt x="829263" y="6142"/>
                </a:lnTo>
                <a:lnTo>
                  <a:pt x="830071" y="6096"/>
                </a:lnTo>
                <a:lnTo>
                  <a:pt x="1207561" y="6096"/>
                </a:lnTo>
                <a:lnTo>
                  <a:pt x="1206394" y="4953"/>
                </a:lnTo>
                <a:lnTo>
                  <a:pt x="1179067" y="4953"/>
                </a:lnTo>
                <a:lnTo>
                  <a:pt x="1176401" y="4445"/>
                </a:lnTo>
                <a:lnTo>
                  <a:pt x="951864" y="4445"/>
                </a:lnTo>
                <a:lnTo>
                  <a:pt x="952817" y="4318"/>
                </a:lnTo>
                <a:close/>
              </a:path>
              <a:path w="1211579" h="76835">
                <a:moveTo>
                  <a:pt x="1176636" y="3937"/>
                </a:moveTo>
                <a:lnTo>
                  <a:pt x="1173733" y="3937"/>
                </a:lnTo>
                <a:lnTo>
                  <a:pt x="1179067" y="4953"/>
                </a:lnTo>
                <a:lnTo>
                  <a:pt x="1176636" y="3937"/>
                </a:lnTo>
                <a:close/>
              </a:path>
              <a:path w="1211579" h="76835">
                <a:moveTo>
                  <a:pt x="1205356" y="3937"/>
                </a:moveTo>
                <a:lnTo>
                  <a:pt x="1176636" y="3937"/>
                </a:lnTo>
                <a:lnTo>
                  <a:pt x="1179067" y="4953"/>
                </a:lnTo>
                <a:lnTo>
                  <a:pt x="1206394" y="4953"/>
                </a:lnTo>
                <a:lnTo>
                  <a:pt x="1205356" y="3937"/>
                </a:lnTo>
                <a:close/>
              </a:path>
              <a:path w="1211579" h="76835">
                <a:moveTo>
                  <a:pt x="978787" y="1815"/>
                </a:moveTo>
                <a:lnTo>
                  <a:pt x="966469" y="2540"/>
                </a:lnTo>
                <a:lnTo>
                  <a:pt x="965200" y="2667"/>
                </a:lnTo>
                <a:lnTo>
                  <a:pt x="951864" y="4445"/>
                </a:lnTo>
                <a:lnTo>
                  <a:pt x="954151" y="4318"/>
                </a:lnTo>
                <a:lnTo>
                  <a:pt x="1175734" y="4318"/>
                </a:lnTo>
                <a:lnTo>
                  <a:pt x="1173733" y="3937"/>
                </a:lnTo>
                <a:lnTo>
                  <a:pt x="1176636" y="3937"/>
                </a:lnTo>
                <a:lnTo>
                  <a:pt x="1172078" y="2031"/>
                </a:lnTo>
                <a:lnTo>
                  <a:pt x="977518" y="2031"/>
                </a:lnTo>
                <a:lnTo>
                  <a:pt x="978787" y="1815"/>
                </a:lnTo>
                <a:close/>
              </a:path>
              <a:path w="1211579" h="76835">
                <a:moveTo>
                  <a:pt x="1175734" y="4318"/>
                </a:moveTo>
                <a:lnTo>
                  <a:pt x="954151" y="4318"/>
                </a:lnTo>
                <a:lnTo>
                  <a:pt x="951864" y="4445"/>
                </a:lnTo>
                <a:lnTo>
                  <a:pt x="1176401" y="4445"/>
                </a:lnTo>
                <a:lnTo>
                  <a:pt x="1175734" y="4318"/>
                </a:lnTo>
                <a:close/>
              </a:path>
              <a:path w="1211579" h="76835">
                <a:moveTo>
                  <a:pt x="979424" y="1778"/>
                </a:moveTo>
                <a:lnTo>
                  <a:pt x="978787" y="1815"/>
                </a:lnTo>
                <a:lnTo>
                  <a:pt x="977518" y="2031"/>
                </a:lnTo>
                <a:lnTo>
                  <a:pt x="979424" y="1778"/>
                </a:lnTo>
                <a:close/>
              </a:path>
              <a:path w="1211579" h="76835">
                <a:moveTo>
                  <a:pt x="1171470" y="1778"/>
                </a:moveTo>
                <a:lnTo>
                  <a:pt x="979424" y="1778"/>
                </a:lnTo>
                <a:lnTo>
                  <a:pt x="977518" y="2031"/>
                </a:lnTo>
                <a:lnTo>
                  <a:pt x="1172078" y="2031"/>
                </a:lnTo>
                <a:lnTo>
                  <a:pt x="1171470" y="1778"/>
                </a:lnTo>
                <a:close/>
              </a:path>
              <a:path w="1211579" h="76835">
                <a:moveTo>
                  <a:pt x="1165987" y="0"/>
                </a:moveTo>
                <a:lnTo>
                  <a:pt x="990853" y="0"/>
                </a:lnTo>
                <a:lnTo>
                  <a:pt x="987932" y="254"/>
                </a:lnTo>
                <a:lnTo>
                  <a:pt x="978787" y="1815"/>
                </a:lnTo>
                <a:lnTo>
                  <a:pt x="979424" y="1778"/>
                </a:lnTo>
                <a:lnTo>
                  <a:pt x="1171470" y="1778"/>
                </a:lnTo>
                <a:lnTo>
                  <a:pt x="1170558" y="1397"/>
                </a:lnTo>
                <a:lnTo>
                  <a:pt x="1168400" y="381"/>
                </a:lnTo>
                <a:lnTo>
                  <a:pt x="116598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934" y="144081"/>
            <a:ext cx="815276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Model</a:t>
            </a:r>
            <a:r>
              <a:rPr dirty="0" spc="-55"/>
              <a:t> </a:t>
            </a:r>
            <a:r>
              <a:rPr dirty="0"/>
              <a:t>selection</a:t>
            </a:r>
            <a:r>
              <a:rPr dirty="0" spc="-70"/>
              <a:t> </a:t>
            </a:r>
            <a:r>
              <a:rPr dirty="0"/>
              <a:t>(choosing</a:t>
            </a:r>
            <a:r>
              <a:rPr dirty="0" spc="40"/>
              <a:t> </a:t>
            </a:r>
            <a:r>
              <a:rPr dirty="0"/>
              <a:t>a</a:t>
            </a:r>
            <a:r>
              <a:rPr dirty="0" spc="-95"/>
              <a:t> </a:t>
            </a:r>
            <a:r>
              <a:rPr dirty="0" spc="-10"/>
              <a:t>model)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769745" y="1128267"/>
            <a:ext cx="165735" cy="46355"/>
          </a:xfrm>
          <a:custGeom>
            <a:avLst/>
            <a:gdLst/>
            <a:ahLst/>
            <a:cxnLst/>
            <a:rect l="l" t="t" r="r" b="b"/>
            <a:pathLst>
              <a:path w="165735" h="46355">
                <a:moveTo>
                  <a:pt x="141986" y="0"/>
                </a:moveTo>
                <a:lnTo>
                  <a:pt x="137160" y="5587"/>
                </a:lnTo>
                <a:lnTo>
                  <a:pt x="152019" y="18542"/>
                </a:lnTo>
                <a:lnTo>
                  <a:pt x="0" y="18542"/>
                </a:lnTo>
                <a:lnTo>
                  <a:pt x="0" y="27305"/>
                </a:lnTo>
                <a:lnTo>
                  <a:pt x="152019" y="27305"/>
                </a:lnTo>
                <a:lnTo>
                  <a:pt x="137160" y="40259"/>
                </a:lnTo>
                <a:lnTo>
                  <a:pt x="141986" y="45847"/>
                </a:lnTo>
                <a:lnTo>
                  <a:pt x="165354" y="25654"/>
                </a:lnTo>
                <a:lnTo>
                  <a:pt x="165354" y="20193"/>
                </a:lnTo>
                <a:lnTo>
                  <a:pt x="141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590294" y="1019810"/>
            <a:ext cx="53403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12500" sz="3000" spc="44">
                <a:latin typeface="Cambria Math"/>
                <a:cs typeface="Cambria Math"/>
              </a:rPr>
              <a:t>𝑓</a:t>
            </a:r>
            <a:r>
              <a:rPr dirty="0" sz="1500" spc="30">
                <a:latin typeface="Cambria Math"/>
                <a:cs typeface="Cambria Math"/>
              </a:rPr>
              <a:t>w,𝑏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125726" y="1028191"/>
            <a:ext cx="290195" cy="250190"/>
          </a:xfrm>
          <a:custGeom>
            <a:avLst/>
            <a:gdLst/>
            <a:ahLst/>
            <a:cxnLst/>
            <a:rect l="l" t="t" r="r" b="b"/>
            <a:pathLst>
              <a:path w="290194" h="250190">
                <a:moveTo>
                  <a:pt x="79375" y="21082"/>
                </a:moveTo>
                <a:lnTo>
                  <a:pt x="75946" y="11430"/>
                </a:lnTo>
                <a:lnTo>
                  <a:pt x="58699" y="17691"/>
                </a:lnTo>
                <a:lnTo>
                  <a:pt x="43573" y="26758"/>
                </a:lnTo>
                <a:lnTo>
                  <a:pt x="11087" y="70078"/>
                </a:lnTo>
                <a:lnTo>
                  <a:pt x="1231" y="108839"/>
                </a:lnTo>
                <a:lnTo>
                  <a:pt x="0" y="130683"/>
                </a:lnTo>
                <a:lnTo>
                  <a:pt x="1206" y="152527"/>
                </a:lnTo>
                <a:lnTo>
                  <a:pt x="10972" y="191198"/>
                </a:lnTo>
                <a:lnTo>
                  <a:pt x="43459" y="234429"/>
                </a:lnTo>
                <a:lnTo>
                  <a:pt x="75946" y="249682"/>
                </a:lnTo>
                <a:lnTo>
                  <a:pt x="78994" y="240030"/>
                </a:lnTo>
                <a:lnTo>
                  <a:pt x="65417" y="234010"/>
                </a:lnTo>
                <a:lnTo>
                  <a:pt x="53682" y="225640"/>
                </a:lnTo>
                <a:lnTo>
                  <a:pt x="29641" y="186626"/>
                </a:lnTo>
                <a:lnTo>
                  <a:pt x="21717" y="129413"/>
                </a:lnTo>
                <a:lnTo>
                  <a:pt x="22593" y="109080"/>
                </a:lnTo>
                <a:lnTo>
                  <a:pt x="35814" y="58801"/>
                </a:lnTo>
                <a:lnTo>
                  <a:pt x="65633" y="27089"/>
                </a:lnTo>
                <a:lnTo>
                  <a:pt x="79375" y="21082"/>
                </a:lnTo>
                <a:close/>
              </a:path>
              <a:path w="290194" h="250190">
                <a:moveTo>
                  <a:pt x="205486" y="27305"/>
                </a:moveTo>
                <a:lnTo>
                  <a:pt x="173863" y="0"/>
                </a:lnTo>
                <a:lnTo>
                  <a:pt x="167259" y="7493"/>
                </a:lnTo>
                <a:lnTo>
                  <a:pt x="187325" y="25019"/>
                </a:lnTo>
                <a:lnTo>
                  <a:pt x="82169" y="25019"/>
                </a:lnTo>
                <a:lnTo>
                  <a:pt x="82169" y="36830"/>
                </a:lnTo>
                <a:lnTo>
                  <a:pt x="187325" y="36830"/>
                </a:lnTo>
                <a:lnTo>
                  <a:pt x="167259" y="54229"/>
                </a:lnTo>
                <a:lnTo>
                  <a:pt x="173863" y="61849"/>
                </a:lnTo>
                <a:lnTo>
                  <a:pt x="205486" y="34544"/>
                </a:lnTo>
                <a:lnTo>
                  <a:pt x="205486" y="27305"/>
                </a:lnTo>
                <a:close/>
              </a:path>
              <a:path w="290194" h="250190">
                <a:moveTo>
                  <a:pt x="290068" y="130683"/>
                </a:moveTo>
                <a:lnTo>
                  <a:pt x="285191" y="88620"/>
                </a:lnTo>
                <a:lnTo>
                  <a:pt x="270510" y="53213"/>
                </a:lnTo>
                <a:lnTo>
                  <a:pt x="231432" y="17691"/>
                </a:lnTo>
                <a:lnTo>
                  <a:pt x="214122" y="11430"/>
                </a:lnTo>
                <a:lnTo>
                  <a:pt x="210820" y="21082"/>
                </a:lnTo>
                <a:lnTo>
                  <a:pt x="224548" y="27089"/>
                </a:lnTo>
                <a:lnTo>
                  <a:pt x="236410" y="35369"/>
                </a:lnTo>
                <a:lnTo>
                  <a:pt x="260527" y="73787"/>
                </a:lnTo>
                <a:lnTo>
                  <a:pt x="268351" y="129413"/>
                </a:lnTo>
                <a:lnTo>
                  <a:pt x="267462" y="150393"/>
                </a:lnTo>
                <a:lnTo>
                  <a:pt x="254254" y="201803"/>
                </a:lnTo>
                <a:lnTo>
                  <a:pt x="224739" y="234010"/>
                </a:lnTo>
                <a:lnTo>
                  <a:pt x="211201" y="240030"/>
                </a:lnTo>
                <a:lnTo>
                  <a:pt x="214122" y="249682"/>
                </a:lnTo>
                <a:lnTo>
                  <a:pt x="259626" y="222631"/>
                </a:lnTo>
                <a:lnTo>
                  <a:pt x="285191" y="172694"/>
                </a:lnTo>
                <a:lnTo>
                  <a:pt x="288848" y="152527"/>
                </a:lnTo>
                <a:lnTo>
                  <a:pt x="290068" y="130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750695" y="1452117"/>
            <a:ext cx="165735" cy="46355"/>
          </a:xfrm>
          <a:custGeom>
            <a:avLst/>
            <a:gdLst/>
            <a:ahLst/>
            <a:cxnLst/>
            <a:rect l="l" t="t" r="r" b="b"/>
            <a:pathLst>
              <a:path w="165735" h="46355">
                <a:moveTo>
                  <a:pt x="141986" y="0"/>
                </a:moveTo>
                <a:lnTo>
                  <a:pt x="137160" y="5587"/>
                </a:lnTo>
                <a:lnTo>
                  <a:pt x="152019" y="18542"/>
                </a:lnTo>
                <a:lnTo>
                  <a:pt x="0" y="18542"/>
                </a:lnTo>
                <a:lnTo>
                  <a:pt x="0" y="27305"/>
                </a:lnTo>
                <a:lnTo>
                  <a:pt x="152019" y="27305"/>
                </a:lnTo>
                <a:lnTo>
                  <a:pt x="137160" y="40259"/>
                </a:lnTo>
                <a:lnTo>
                  <a:pt x="141986" y="45847"/>
                </a:lnTo>
                <a:lnTo>
                  <a:pt x="165354" y="25654"/>
                </a:lnTo>
                <a:lnTo>
                  <a:pt x="165354" y="20193"/>
                </a:lnTo>
                <a:lnTo>
                  <a:pt x="141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739900" y="1410588"/>
            <a:ext cx="340360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" spc="35">
                <a:latin typeface="Cambria Math"/>
                <a:cs typeface="Cambria Math"/>
              </a:rPr>
              <a:t>w,𝑏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106676" y="1352041"/>
            <a:ext cx="290195" cy="250190"/>
          </a:xfrm>
          <a:custGeom>
            <a:avLst/>
            <a:gdLst/>
            <a:ahLst/>
            <a:cxnLst/>
            <a:rect l="l" t="t" r="r" b="b"/>
            <a:pathLst>
              <a:path w="290194" h="250190">
                <a:moveTo>
                  <a:pt x="79375" y="21082"/>
                </a:moveTo>
                <a:lnTo>
                  <a:pt x="75946" y="11430"/>
                </a:lnTo>
                <a:lnTo>
                  <a:pt x="58699" y="17691"/>
                </a:lnTo>
                <a:lnTo>
                  <a:pt x="43573" y="26758"/>
                </a:lnTo>
                <a:lnTo>
                  <a:pt x="11087" y="70078"/>
                </a:lnTo>
                <a:lnTo>
                  <a:pt x="1231" y="108839"/>
                </a:lnTo>
                <a:lnTo>
                  <a:pt x="0" y="130683"/>
                </a:lnTo>
                <a:lnTo>
                  <a:pt x="1206" y="152527"/>
                </a:lnTo>
                <a:lnTo>
                  <a:pt x="10972" y="191198"/>
                </a:lnTo>
                <a:lnTo>
                  <a:pt x="43459" y="234429"/>
                </a:lnTo>
                <a:lnTo>
                  <a:pt x="75946" y="249682"/>
                </a:lnTo>
                <a:lnTo>
                  <a:pt x="78994" y="240030"/>
                </a:lnTo>
                <a:lnTo>
                  <a:pt x="65417" y="234010"/>
                </a:lnTo>
                <a:lnTo>
                  <a:pt x="53682" y="225640"/>
                </a:lnTo>
                <a:lnTo>
                  <a:pt x="29641" y="186626"/>
                </a:lnTo>
                <a:lnTo>
                  <a:pt x="21717" y="129413"/>
                </a:lnTo>
                <a:lnTo>
                  <a:pt x="22593" y="109080"/>
                </a:lnTo>
                <a:lnTo>
                  <a:pt x="35814" y="58801"/>
                </a:lnTo>
                <a:lnTo>
                  <a:pt x="65633" y="27089"/>
                </a:lnTo>
                <a:lnTo>
                  <a:pt x="79375" y="21082"/>
                </a:lnTo>
                <a:close/>
              </a:path>
              <a:path w="290194" h="250190">
                <a:moveTo>
                  <a:pt x="205486" y="27305"/>
                </a:moveTo>
                <a:lnTo>
                  <a:pt x="173863" y="0"/>
                </a:lnTo>
                <a:lnTo>
                  <a:pt x="167259" y="7493"/>
                </a:lnTo>
                <a:lnTo>
                  <a:pt x="187325" y="25019"/>
                </a:lnTo>
                <a:lnTo>
                  <a:pt x="82169" y="25019"/>
                </a:lnTo>
                <a:lnTo>
                  <a:pt x="82169" y="36830"/>
                </a:lnTo>
                <a:lnTo>
                  <a:pt x="187325" y="36830"/>
                </a:lnTo>
                <a:lnTo>
                  <a:pt x="167259" y="54229"/>
                </a:lnTo>
                <a:lnTo>
                  <a:pt x="173863" y="61849"/>
                </a:lnTo>
                <a:lnTo>
                  <a:pt x="205486" y="34544"/>
                </a:lnTo>
                <a:lnTo>
                  <a:pt x="205486" y="27305"/>
                </a:lnTo>
                <a:close/>
              </a:path>
              <a:path w="290194" h="250190">
                <a:moveTo>
                  <a:pt x="290068" y="130683"/>
                </a:moveTo>
                <a:lnTo>
                  <a:pt x="285191" y="88620"/>
                </a:lnTo>
                <a:lnTo>
                  <a:pt x="270510" y="53213"/>
                </a:lnTo>
                <a:lnTo>
                  <a:pt x="231432" y="17691"/>
                </a:lnTo>
                <a:lnTo>
                  <a:pt x="214122" y="11430"/>
                </a:lnTo>
                <a:lnTo>
                  <a:pt x="210820" y="21082"/>
                </a:lnTo>
                <a:lnTo>
                  <a:pt x="224548" y="27089"/>
                </a:lnTo>
                <a:lnTo>
                  <a:pt x="236410" y="35369"/>
                </a:lnTo>
                <a:lnTo>
                  <a:pt x="260527" y="73787"/>
                </a:lnTo>
                <a:lnTo>
                  <a:pt x="268351" y="129413"/>
                </a:lnTo>
                <a:lnTo>
                  <a:pt x="267462" y="150393"/>
                </a:lnTo>
                <a:lnTo>
                  <a:pt x="254254" y="201803"/>
                </a:lnTo>
                <a:lnTo>
                  <a:pt x="224739" y="234010"/>
                </a:lnTo>
                <a:lnTo>
                  <a:pt x="211201" y="240030"/>
                </a:lnTo>
                <a:lnTo>
                  <a:pt x="214122" y="249682"/>
                </a:lnTo>
                <a:lnTo>
                  <a:pt x="259626" y="222631"/>
                </a:lnTo>
                <a:lnTo>
                  <a:pt x="285191" y="172694"/>
                </a:lnTo>
                <a:lnTo>
                  <a:pt x="288848" y="152527"/>
                </a:lnTo>
                <a:lnTo>
                  <a:pt x="290068" y="130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893441" y="1410588"/>
            <a:ext cx="98488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0350" algn="l"/>
                <a:tab pos="861060" algn="l"/>
              </a:tabLst>
            </a:pPr>
            <a:r>
              <a:rPr dirty="0" sz="1500" spc="-50">
                <a:latin typeface="Cambria Math"/>
                <a:cs typeface="Cambria Math"/>
              </a:rPr>
              <a:t>1</a:t>
            </a:r>
            <a:r>
              <a:rPr dirty="0" sz="1500">
                <a:latin typeface="Cambria Math"/>
                <a:cs typeface="Cambria Math"/>
              </a:rPr>
              <a:t>	</a:t>
            </a:r>
            <a:r>
              <a:rPr dirty="0" sz="1500" spc="-50">
                <a:latin typeface="Cambria Math"/>
                <a:cs typeface="Cambria Math"/>
              </a:rPr>
              <a:t>1</a:t>
            </a:r>
            <a:r>
              <a:rPr dirty="0" sz="1500">
                <a:latin typeface="Cambria Math"/>
                <a:cs typeface="Cambria Math"/>
              </a:rPr>
              <a:t>	</a:t>
            </a:r>
            <a:r>
              <a:rPr dirty="0" sz="1500" spc="-50">
                <a:latin typeface="Cambria Math"/>
                <a:cs typeface="Cambria Math"/>
              </a:rPr>
              <a:t>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39035" y="1286763"/>
            <a:ext cx="218948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895985" algn="l"/>
              </a:tabLst>
            </a:pP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sz="2000" spc="40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𝑥</a:t>
            </a:r>
            <a:r>
              <a:rPr dirty="0" sz="2000">
                <a:latin typeface="Cambria Math"/>
                <a:cs typeface="Cambria Math"/>
              </a:rPr>
              <a:t>	+</a:t>
            </a:r>
            <a:r>
              <a:rPr dirty="0" sz="2000" spc="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sz="2000" spc="405">
                <a:latin typeface="Cambria Math"/>
                <a:cs typeface="Cambria Math"/>
              </a:rPr>
              <a:t> </a:t>
            </a:r>
            <a:r>
              <a:rPr dirty="0" sz="2000" spc="75">
                <a:latin typeface="Cambria Math"/>
                <a:cs typeface="Cambria Math"/>
              </a:rPr>
              <a:t>𝑥</a:t>
            </a:r>
            <a:r>
              <a:rPr dirty="0" baseline="27777" sz="2250" spc="112">
                <a:latin typeface="Cambria Math"/>
                <a:cs typeface="Cambria Math"/>
              </a:rPr>
              <a:t>2</a:t>
            </a:r>
            <a:r>
              <a:rPr dirty="0" baseline="27777" sz="2250" spc="24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5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77289" y="962405"/>
            <a:ext cx="586740" cy="9836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5">
                <a:latin typeface="Verdana"/>
                <a:cs typeface="Verdana"/>
              </a:rPr>
              <a:t>1.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  <a:tabLst>
                <a:tab pos="431800" algn="l"/>
              </a:tabLst>
            </a:pPr>
            <a:r>
              <a:rPr dirty="0" sz="2000" spc="-25">
                <a:latin typeface="Cambria Math"/>
                <a:cs typeface="Cambria Math"/>
              </a:rPr>
              <a:t>2.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𝑓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2000" spc="-25">
                <a:latin typeface="Cambria Math"/>
                <a:cs typeface="Cambria Math"/>
              </a:rPr>
              <a:t>3.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750695" y="1775967"/>
            <a:ext cx="165735" cy="46355"/>
          </a:xfrm>
          <a:custGeom>
            <a:avLst/>
            <a:gdLst/>
            <a:ahLst/>
            <a:cxnLst/>
            <a:rect l="l" t="t" r="r" b="b"/>
            <a:pathLst>
              <a:path w="165735" h="46355">
                <a:moveTo>
                  <a:pt x="141986" y="0"/>
                </a:moveTo>
                <a:lnTo>
                  <a:pt x="137160" y="5587"/>
                </a:lnTo>
                <a:lnTo>
                  <a:pt x="152019" y="18542"/>
                </a:lnTo>
                <a:lnTo>
                  <a:pt x="0" y="18542"/>
                </a:lnTo>
                <a:lnTo>
                  <a:pt x="0" y="27305"/>
                </a:lnTo>
                <a:lnTo>
                  <a:pt x="152019" y="27305"/>
                </a:lnTo>
                <a:lnTo>
                  <a:pt x="137160" y="40259"/>
                </a:lnTo>
                <a:lnTo>
                  <a:pt x="141986" y="45847"/>
                </a:lnTo>
                <a:lnTo>
                  <a:pt x="165354" y="25654"/>
                </a:lnTo>
                <a:lnTo>
                  <a:pt x="165354" y="20193"/>
                </a:lnTo>
                <a:lnTo>
                  <a:pt x="141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106676" y="1675891"/>
            <a:ext cx="290195" cy="250190"/>
          </a:xfrm>
          <a:custGeom>
            <a:avLst/>
            <a:gdLst/>
            <a:ahLst/>
            <a:cxnLst/>
            <a:rect l="l" t="t" r="r" b="b"/>
            <a:pathLst>
              <a:path w="290194" h="250189">
                <a:moveTo>
                  <a:pt x="79375" y="21082"/>
                </a:moveTo>
                <a:lnTo>
                  <a:pt x="75946" y="11430"/>
                </a:lnTo>
                <a:lnTo>
                  <a:pt x="58699" y="17691"/>
                </a:lnTo>
                <a:lnTo>
                  <a:pt x="43573" y="26758"/>
                </a:lnTo>
                <a:lnTo>
                  <a:pt x="11087" y="70078"/>
                </a:lnTo>
                <a:lnTo>
                  <a:pt x="1231" y="108839"/>
                </a:lnTo>
                <a:lnTo>
                  <a:pt x="0" y="130683"/>
                </a:lnTo>
                <a:lnTo>
                  <a:pt x="1206" y="152527"/>
                </a:lnTo>
                <a:lnTo>
                  <a:pt x="10972" y="191198"/>
                </a:lnTo>
                <a:lnTo>
                  <a:pt x="43459" y="234429"/>
                </a:lnTo>
                <a:lnTo>
                  <a:pt x="75946" y="249682"/>
                </a:lnTo>
                <a:lnTo>
                  <a:pt x="78994" y="240030"/>
                </a:lnTo>
                <a:lnTo>
                  <a:pt x="65417" y="234010"/>
                </a:lnTo>
                <a:lnTo>
                  <a:pt x="53682" y="225640"/>
                </a:lnTo>
                <a:lnTo>
                  <a:pt x="29641" y="186626"/>
                </a:lnTo>
                <a:lnTo>
                  <a:pt x="21717" y="129413"/>
                </a:lnTo>
                <a:lnTo>
                  <a:pt x="22593" y="109080"/>
                </a:lnTo>
                <a:lnTo>
                  <a:pt x="35814" y="58801"/>
                </a:lnTo>
                <a:lnTo>
                  <a:pt x="65633" y="27089"/>
                </a:lnTo>
                <a:lnTo>
                  <a:pt x="79375" y="21082"/>
                </a:lnTo>
                <a:close/>
              </a:path>
              <a:path w="290194" h="250189">
                <a:moveTo>
                  <a:pt x="205486" y="27305"/>
                </a:moveTo>
                <a:lnTo>
                  <a:pt x="173863" y="0"/>
                </a:lnTo>
                <a:lnTo>
                  <a:pt x="167259" y="7493"/>
                </a:lnTo>
                <a:lnTo>
                  <a:pt x="187325" y="25019"/>
                </a:lnTo>
                <a:lnTo>
                  <a:pt x="82169" y="25019"/>
                </a:lnTo>
                <a:lnTo>
                  <a:pt x="82169" y="36830"/>
                </a:lnTo>
                <a:lnTo>
                  <a:pt x="187325" y="36830"/>
                </a:lnTo>
                <a:lnTo>
                  <a:pt x="167259" y="54229"/>
                </a:lnTo>
                <a:lnTo>
                  <a:pt x="173863" y="61849"/>
                </a:lnTo>
                <a:lnTo>
                  <a:pt x="205486" y="34544"/>
                </a:lnTo>
                <a:lnTo>
                  <a:pt x="205486" y="27305"/>
                </a:lnTo>
                <a:close/>
              </a:path>
              <a:path w="290194" h="250189">
                <a:moveTo>
                  <a:pt x="290068" y="130683"/>
                </a:moveTo>
                <a:lnTo>
                  <a:pt x="285191" y="88620"/>
                </a:lnTo>
                <a:lnTo>
                  <a:pt x="270510" y="53213"/>
                </a:lnTo>
                <a:lnTo>
                  <a:pt x="231432" y="17691"/>
                </a:lnTo>
                <a:lnTo>
                  <a:pt x="214122" y="11430"/>
                </a:lnTo>
                <a:lnTo>
                  <a:pt x="210820" y="21082"/>
                </a:lnTo>
                <a:lnTo>
                  <a:pt x="224548" y="27089"/>
                </a:lnTo>
                <a:lnTo>
                  <a:pt x="236410" y="35369"/>
                </a:lnTo>
                <a:lnTo>
                  <a:pt x="260527" y="73787"/>
                </a:lnTo>
                <a:lnTo>
                  <a:pt x="268351" y="129413"/>
                </a:lnTo>
                <a:lnTo>
                  <a:pt x="267462" y="150393"/>
                </a:lnTo>
                <a:lnTo>
                  <a:pt x="254254" y="201815"/>
                </a:lnTo>
                <a:lnTo>
                  <a:pt x="224739" y="234010"/>
                </a:lnTo>
                <a:lnTo>
                  <a:pt x="211201" y="240030"/>
                </a:lnTo>
                <a:lnTo>
                  <a:pt x="214122" y="249682"/>
                </a:lnTo>
                <a:lnTo>
                  <a:pt x="259626" y="222631"/>
                </a:lnTo>
                <a:lnTo>
                  <a:pt x="285191" y="172694"/>
                </a:lnTo>
                <a:lnTo>
                  <a:pt x="288848" y="152527"/>
                </a:lnTo>
                <a:lnTo>
                  <a:pt x="290068" y="130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2439035" y="1611249"/>
            <a:ext cx="305689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14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1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-16666" sz="2250">
                <a:latin typeface="Cambria Math"/>
                <a:cs typeface="Cambria Math"/>
              </a:rPr>
              <a:t>1</a:t>
            </a:r>
            <a:r>
              <a:rPr dirty="0" baseline="-16666" sz="2250" spc="419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4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2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27777" sz="2250">
                <a:latin typeface="Cambria Math"/>
                <a:cs typeface="Cambria Math"/>
              </a:rPr>
              <a:t>2</a:t>
            </a:r>
            <a:r>
              <a:rPr dirty="0" baseline="27777" sz="2250" spc="292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4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3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27777" sz="2250">
                <a:latin typeface="Cambria Math"/>
                <a:cs typeface="Cambria Math"/>
              </a:rPr>
              <a:t>3</a:t>
            </a:r>
            <a:r>
              <a:rPr dirty="0" baseline="27777" sz="2250" spc="292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35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571371" y="1668398"/>
            <a:ext cx="534035" cy="6026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ts val="2255"/>
              </a:lnSpc>
              <a:spcBef>
                <a:spcPts val="130"/>
              </a:spcBef>
            </a:pPr>
            <a:r>
              <a:rPr dirty="0" baseline="12500" sz="3000" spc="44">
                <a:latin typeface="Cambria Math"/>
                <a:cs typeface="Cambria Math"/>
              </a:rPr>
              <a:t>𝑓</a:t>
            </a:r>
            <a:r>
              <a:rPr dirty="0" sz="1500" spc="30">
                <a:latin typeface="Cambria Math"/>
                <a:cs typeface="Cambria Math"/>
              </a:rPr>
              <a:t>w,𝑏</a:t>
            </a:r>
            <a:endParaRPr sz="1500">
              <a:latin typeface="Cambria Math"/>
              <a:cs typeface="Cambria Math"/>
            </a:endParaRPr>
          </a:p>
          <a:p>
            <a:pPr marL="304800">
              <a:lnSpc>
                <a:spcPts val="2255"/>
              </a:lnSpc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779270" y="2404617"/>
            <a:ext cx="165735" cy="46355"/>
          </a:xfrm>
          <a:custGeom>
            <a:avLst/>
            <a:gdLst/>
            <a:ahLst/>
            <a:cxnLst/>
            <a:rect l="l" t="t" r="r" b="b"/>
            <a:pathLst>
              <a:path w="165735" h="46355">
                <a:moveTo>
                  <a:pt x="141986" y="0"/>
                </a:moveTo>
                <a:lnTo>
                  <a:pt x="137160" y="5587"/>
                </a:lnTo>
                <a:lnTo>
                  <a:pt x="152019" y="18542"/>
                </a:lnTo>
                <a:lnTo>
                  <a:pt x="0" y="18542"/>
                </a:lnTo>
                <a:lnTo>
                  <a:pt x="0" y="27305"/>
                </a:lnTo>
                <a:lnTo>
                  <a:pt x="152019" y="27305"/>
                </a:lnTo>
                <a:lnTo>
                  <a:pt x="137160" y="40258"/>
                </a:lnTo>
                <a:lnTo>
                  <a:pt x="141986" y="45846"/>
                </a:lnTo>
                <a:lnTo>
                  <a:pt x="165354" y="25654"/>
                </a:lnTo>
                <a:lnTo>
                  <a:pt x="165354" y="20193"/>
                </a:lnTo>
                <a:lnTo>
                  <a:pt x="141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2135251" y="2304541"/>
            <a:ext cx="290195" cy="250190"/>
          </a:xfrm>
          <a:custGeom>
            <a:avLst/>
            <a:gdLst/>
            <a:ahLst/>
            <a:cxnLst/>
            <a:rect l="l" t="t" r="r" b="b"/>
            <a:pathLst>
              <a:path w="290194" h="250189">
                <a:moveTo>
                  <a:pt x="79375" y="21082"/>
                </a:moveTo>
                <a:lnTo>
                  <a:pt x="75946" y="11430"/>
                </a:lnTo>
                <a:lnTo>
                  <a:pt x="58699" y="17691"/>
                </a:lnTo>
                <a:lnTo>
                  <a:pt x="43573" y="26758"/>
                </a:lnTo>
                <a:lnTo>
                  <a:pt x="11087" y="70078"/>
                </a:lnTo>
                <a:lnTo>
                  <a:pt x="1231" y="108839"/>
                </a:lnTo>
                <a:lnTo>
                  <a:pt x="0" y="130683"/>
                </a:lnTo>
                <a:lnTo>
                  <a:pt x="1206" y="152527"/>
                </a:lnTo>
                <a:lnTo>
                  <a:pt x="10972" y="191198"/>
                </a:lnTo>
                <a:lnTo>
                  <a:pt x="43459" y="234429"/>
                </a:lnTo>
                <a:lnTo>
                  <a:pt x="75946" y="249682"/>
                </a:lnTo>
                <a:lnTo>
                  <a:pt x="78994" y="240030"/>
                </a:lnTo>
                <a:lnTo>
                  <a:pt x="65417" y="234010"/>
                </a:lnTo>
                <a:lnTo>
                  <a:pt x="53682" y="225640"/>
                </a:lnTo>
                <a:lnTo>
                  <a:pt x="29641" y="186626"/>
                </a:lnTo>
                <a:lnTo>
                  <a:pt x="21717" y="129413"/>
                </a:lnTo>
                <a:lnTo>
                  <a:pt x="22593" y="109080"/>
                </a:lnTo>
                <a:lnTo>
                  <a:pt x="35814" y="58801"/>
                </a:lnTo>
                <a:lnTo>
                  <a:pt x="65633" y="27089"/>
                </a:lnTo>
                <a:lnTo>
                  <a:pt x="79375" y="21082"/>
                </a:lnTo>
                <a:close/>
              </a:path>
              <a:path w="290194" h="250189">
                <a:moveTo>
                  <a:pt x="205486" y="27305"/>
                </a:moveTo>
                <a:lnTo>
                  <a:pt x="173863" y="0"/>
                </a:lnTo>
                <a:lnTo>
                  <a:pt x="167259" y="7493"/>
                </a:lnTo>
                <a:lnTo>
                  <a:pt x="187325" y="25019"/>
                </a:lnTo>
                <a:lnTo>
                  <a:pt x="82169" y="25019"/>
                </a:lnTo>
                <a:lnTo>
                  <a:pt x="82169" y="36830"/>
                </a:lnTo>
                <a:lnTo>
                  <a:pt x="187325" y="36830"/>
                </a:lnTo>
                <a:lnTo>
                  <a:pt x="167259" y="54229"/>
                </a:lnTo>
                <a:lnTo>
                  <a:pt x="173863" y="61849"/>
                </a:lnTo>
                <a:lnTo>
                  <a:pt x="205486" y="34544"/>
                </a:lnTo>
                <a:lnTo>
                  <a:pt x="205486" y="27305"/>
                </a:lnTo>
                <a:close/>
              </a:path>
              <a:path w="290194" h="250189">
                <a:moveTo>
                  <a:pt x="290068" y="130683"/>
                </a:moveTo>
                <a:lnTo>
                  <a:pt x="285191" y="88620"/>
                </a:lnTo>
                <a:lnTo>
                  <a:pt x="270510" y="53213"/>
                </a:lnTo>
                <a:lnTo>
                  <a:pt x="231432" y="17691"/>
                </a:lnTo>
                <a:lnTo>
                  <a:pt x="214122" y="11430"/>
                </a:lnTo>
                <a:lnTo>
                  <a:pt x="210820" y="21082"/>
                </a:lnTo>
                <a:lnTo>
                  <a:pt x="224548" y="27089"/>
                </a:lnTo>
                <a:lnTo>
                  <a:pt x="236410" y="35369"/>
                </a:lnTo>
                <a:lnTo>
                  <a:pt x="260527" y="73787"/>
                </a:lnTo>
                <a:lnTo>
                  <a:pt x="268351" y="129413"/>
                </a:lnTo>
                <a:lnTo>
                  <a:pt x="267462" y="150393"/>
                </a:lnTo>
                <a:lnTo>
                  <a:pt x="254254" y="201803"/>
                </a:lnTo>
                <a:lnTo>
                  <a:pt x="224739" y="234010"/>
                </a:lnTo>
                <a:lnTo>
                  <a:pt x="211201" y="240030"/>
                </a:lnTo>
                <a:lnTo>
                  <a:pt x="214122" y="249682"/>
                </a:lnTo>
                <a:lnTo>
                  <a:pt x="259626" y="222631"/>
                </a:lnTo>
                <a:lnTo>
                  <a:pt x="285191" y="172694"/>
                </a:lnTo>
                <a:lnTo>
                  <a:pt x="288848" y="152527"/>
                </a:lnTo>
                <a:lnTo>
                  <a:pt x="290068" y="130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2181605" y="2241613"/>
            <a:ext cx="40703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323850" algn="l"/>
              </a:tabLst>
            </a:pPr>
            <a:r>
              <a:rPr dirty="0" sz="2000" spc="-50">
                <a:latin typeface="Cambria Math"/>
                <a:cs typeface="Cambria Math"/>
              </a:rPr>
              <a:t>x</a:t>
            </a:r>
            <a:r>
              <a:rPr dirty="0" sz="2000">
                <a:latin typeface="Cambria Math"/>
                <a:cs typeface="Cambria Math"/>
              </a:rPr>
              <a:t>	=</a:t>
            </a:r>
            <a:r>
              <a:rPr dirty="0" sz="2000" spc="18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1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-16666" sz="2250">
                <a:latin typeface="Cambria Math"/>
                <a:cs typeface="Cambria Math"/>
              </a:rPr>
              <a:t>1</a:t>
            </a:r>
            <a:r>
              <a:rPr dirty="0" baseline="-16666" sz="2250" spc="39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2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2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27777" sz="2250">
                <a:latin typeface="Cambria Math"/>
                <a:cs typeface="Cambria Math"/>
              </a:rPr>
              <a:t>2</a:t>
            </a:r>
            <a:r>
              <a:rPr dirty="0" baseline="27777" sz="2250" spc="27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2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⋯</a:t>
            </a:r>
            <a:r>
              <a:rPr dirty="0" sz="2000" spc="-13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2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10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27777" sz="2250">
                <a:latin typeface="Cambria Math"/>
                <a:cs typeface="Cambria Math"/>
              </a:rPr>
              <a:t>10</a:t>
            </a:r>
            <a:r>
              <a:rPr dirty="0" baseline="27777" sz="2250" spc="277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2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424305" y="2989516"/>
            <a:ext cx="135509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300" algn="l"/>
                <a:tab pos="1242060" algn="l"/>
              </a:tabLst>
            </a:pPr>
            <a:r>
              <a:rPr dirty="0" sz="1350" spc="-50">
                <a:latin typeface="Cambria Math"/>
                <a:cs typeface="Cambria Math"/>
              </a:rPr>
              <a:t>1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sz="1350" spc="-50">
                <a:latin typeface="Cambria Math"/>
                <a:cs typeface="Cambria Math"/>
              </a:rPr>
              <a:t>1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sz="1350" spc="-50">
                <a:latin typeface="Cambria Math"/>
                <a:cs typeface="Cambria Math"/>
              </a:rPr>
              <a:t>5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31152" y="2884169"/>
            <a:ext cx="311785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487170" algn="l"/>
              </a:tabLst>
            </a:pPr>
            <a:r>
              <a:rPr dirty="0" sz="1800">
                <a:latin typeface="Verdana"/>
                <a:cs typeface="Verdana"/>
              </a:rPr>
              <a:t>Choose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sz="1800" spc="41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𝑥</a:t>
            </a:r>
            <a:r>
              <a:rPr dirty="0" sz="1800">
                <a:latin typeface="Cambria Math"/>
                <a:cs typeface="Cambria Math"/>
              </a:rPr>
              <a:t>	+</a:t>
            </a:r>
            <a:r>
              <a:rPr dirty="0" sz="1800" spc="5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⋯</a:t>
            </a:r>
            <a:r>
              <a:rPr dirty="0" sz="1800" spc="-13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6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sz="1800" spc="38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35">
                <a:latin typeface="Cambria Math"/>
                <a:cs typeface="Cambria Math"/>
              </a:rPr>
              <a:t> </a:t>
            </a:r>
            <a:r>
              <a:rPr dirty="0" baseline="26748" sz="2025">
                <a:latin typeface="Cambria Math"/>
                <a:cs typeface="Cambria Math"/>
              </a:rPr>
              <a:t>5</a:t>
            </a:r>
            <a:r>
              <a:rPr dirty="0" baseline="26748" sz="2025" spc="7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5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31152" y="3161347"/>
            <a:ext cx="699833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How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well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does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the</a:t>
            </a:r>
            <a:r>
              <a:rPr dirty="0" sz="1800" spc="5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model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perform?</a:t>
            </a:r>
            <a:r>
              <a:rPr dirty="0" sz="1800" spc="7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Report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test</a:t>
            </a:r>
            <a:r>
              <a:rPr dirty="0" sz="1800" spc="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set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error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 spc="-10">
                <a:latin typeface="Cambria Math"/>
                <a:cs typeface="Cambria Math"/>
              </a:rPr>
              <a:t>𝐽</a:t>
            </a:r>
            <a:r>
              <a:rPr dirty="0" baseline="-16460" sz="2025" spc="-15">
                <a:latin typeface="Cambria Math"/>
                <a:cs typeface="Cambria Math"/>
              </a:rPr>
              <a:t>𝑡𝑒𝑠𝑡</a:t>
            </a:r>
            <a:endParaRPr baseline="-16460" sz="2025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7313676" y="3225800"/>
            <a:ext cx="1245235" cy="212090"/>
          </a:xfrm>
          <a:custGeom>
            <a:avLst/>
            <a:gdLst/>
            <a:ahLst/>
            <a:cxnLst/>
            <a:rect l="l" t="t" r="r" b="b"/>
            <a:pathLst>
              <a:path w="1245234" h="212089">
                <a:moveTo>
                  <a:pt x="1177671" y="0"/>
                </a:moveTo>
                <a:lnTo>
                  <a:pt x="1174750" y="8636"/>
                </a:lnTo>
                <a:lnTo>
                  <a:pt x="1186963" y="13946"/>
                </a:lnTo>
                <a:lnTo>
                  <a:pt x="1197498" y="21304"/>
                </a:lnTo>
                <a:lnTo>
                  <a:pt x="1218912" y="55429"/>
                </a:lnTo>
                <a:lnTo>
                  <a:pt x="1225930" y="104775"/>
                </a:lnTo>
                <a:lnTo>
                  <a:pt x="1225145" y="123443"/>
                </a:lnTo>
                <a:lnTo>
                  <a:pt x="1213357" y="169163"/>
                </a:lnTo>
                <a:lnTo>
                  <a:pt x="1187104" y="197792"/>
                </a:lnTo>
                <a:lnTo>
                  <a:pt x="1175003" y="203200"/>
                </a:lnTo>
                <a:lnTo>
                  <a:pt x="1177671" y="211708"/>
                </a:lnTo>
                <a:lnTo>
                  <a:pt x="1218193" y="187706"/>
                </a:lnTo>
                <a:lnTo>
                  <a:pt x="1240869" y="143335"/>
                </a:lnTo>
                <a:lnTo>
                  <a:pt x="1245234" y="105918"/>
                </a:lnTo>
                <a:lnTo>
                  <a:pt x="1244141" y="86536"/>
                </a:lnTo>
                <a:lnTo>
                  <a:pt x="1227835" y="37083"/>
                </a:lnTo>
                <a:lnTo>
                  <a:pt x="1193081" y="5544"/>
                </a:lnTo>
                <a:lnTo>
                  <a:pt x="1177671" y="0"/>
                </a:lnTo>
                <a:close/>
              </a:path>
              <a:path w="1245234" h="212089">
                <a:moveTo>
                  <a:pt x="67437" y="0"/>
                </a:moveTo>
                <a:lnTo>
                  <a:pt x="27092" y="24110"/>
                </a:lnTo>
                <a:lnTo>
                  <a:pt x="4318" y="68595"/>
                </a:lnTo>
                <a:lnTo>
                  <a:pt x="0" y="105918"/>
                </a:lnTo>
                <a:lnTo>
                  <a:pt x="1075" y="125370"/>
                </a:lnTo>
                <a:lnTo>
                  <a:pt x="17399" y="174751"/>
                </a:lnTo>
                <a:lnTo>
                  <a:pt x="52081" y="206184"/>
                </a:lnTo>
                <a:lnTo>
                  <a:pt x="67437" y="211708"/>
                </a:lnTo>
                <a:lnTo>
                  <a:pt x="70103" y="203200"/>
                </a:lnTo>
                <a:lnTo>
                  <a:pt x="58056" y="197792"/>
                </a:lnTo>
                <a:lnTo>
                  <a:pt x="47640" y="190325"/>
                </a:lnTo>
                <a:lnTo>
                  <a:pt x="26322" y="155638"/>
                </a:lnTo>
                <a:lnTo>
                  <a:pt x="19303" y="104775"/>
                </a:lnTo>
                <a:lnTo>
                  <a:pt x="20087" y="86723"/>
                </a:lnTo>
                <a:lnTo>
                  <a:pt x="31750" y="42163"/>
                </a:lnTo>
                <a:lnTo>
                  <a:pt x="58271" y="13946"/>
                </a:lnTo>
                <a:lnTo>
                  <a:pt x="70484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7358380" y="3075241"/>
            <a:ext cx="11658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1604" sz="2700">
                <a:latin typeface="Cambria Math"/>
                <a:cs typeface="Cambria Math"/>
              </a:rPr>
              <a:t>𝑤</a:t>
            </a:r>
            <a:r>
              <a:rPr dirty="0" sz="1350">
                <a:latin typeface="Cambria Math"/>
                <a:cs typeface="Cambria Math"/>
              </a:rPr>
              <a:t>&lt;5&gt;</a:t>
            </a:r>
            <a:r>
              <a:rPr dirty="0" baseline="-21604" sz="2700">
                <a:latin typeface="Cambria Math"/>
                <a:cs typeface="Cambria Math"/>
              </a:rPr>
              <a:t>,</a:t>
            </a:r>
            <a:r>
              <a:rPr dirty="0" baseline="-21604" sz="2700" spc="-142">
                <a:latin typeface="Cambria Math"/>
                <a:cs typeface="Cambria Math"/>
              </a:rPr>
              <a:t> </a:t>
            </a:r>
            <a:r>
              <a:rPr dirty="0" baseline="-21604" sz="2700" spc="-30">
                <a:latin typeface="Cambria Math"/>
                <a:cs typeface="Cambria Math"/>
              </a:rPr>
              <a:t>𝑏</a:t>
            </a:r>
            <a:r>
              <a:rPr dirty="0" sz="1350" spc="-20">
                <a:latin typeface="Cambria Math"/>
                <a:cs typeface="Cambria Math"/>
              </a:rPr>
              <a:t>&lt;5&gt;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575675" y="3161347"/>
            <a:ext cx="1504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?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1060" y="3502025"/>
            <a:ext cx="1703451" cy="290830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2628900" y="3351910"/>
            <a:ext cx="116649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20061" sz="2700">
                <a:latin typeface="Cambria Math"/>
                <a:cs typeface="Cambria Math"/>
              </a:rPr>
              <a:t>𝑤</a:t>
            </a:r>
            <a:r>
              <a:rPr dirty="0" sz="1350">
                <a:latin typeface="Cambria Math"/>
                <a:cs typeface="Cambria Math"/>
              </a:rPr>
              <a:t>&lt;5&gt;</a:t>
            </a:r>
            <a:r>
              <a:rPr dirty="0" baseline="-20061" sz="2700">
                <a:latin typeface="Cambria Math"/>
                <a:cs typeface="Cambria Math"/>
              </a:rPr>
              <a:t>,</a:t>
            </a:r>
            <a:r>
              <a:rPr dirty="0" baseline="-20061" sz="2700" spc="-150">
                <a:latin typeface="Cambria Math"/>
                <a:cs typeface="Cambria Math"/>
              </a:rPr>
              <a:t> </a:t>
            </a:r>
            <a:r>
              <a:rPr dirty="0" baseline="-20061" sz="2700" spc="-30">
                <a:latin typeface="Cambria Math"/>
                <a:cs typeface="Cambria Math"/>
              </a:rPr>
              <a:t>𝑏</a:t>
            </a:r>
            <a:r>
              <a:rPr dirty="0" sz="1350" spc="-20">
                <a:latin typeface="Cambria Math"/>
                <a:cs typeface="Cambria Math"/>
              </a:rPr>
              <a:t>&lt;5&gt;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18452" y="3437509"/>
            <a:ext cx="812355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3616960" algn="l"/>
              </a:tabLst>
            </a:pPr>
            <a:r>
              <a:rPr dirty="0" sz="1800">
                <a:latin typeface="Verdana"/>
                <a:cs typeface="Verdana"/>
              </a:rPr>
              <a:t>The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problem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is</a:t>
            </a:r>
            <a:r>
              <a:rPr dirty="0" sz="1800" spc="50">
                <a:latin typeface="Verdana"/>
                <a:cs typeface="Verdana"/>
              </a:rPr>
              <a:t> </a:t>
            </a:r>
            <a:r>
              <a:rPr dirty="0" sz="1800" spc="-20">
                <a:latin typeface="Cambria Math"/>
                <a:cs typeface="Cambria Math"/>
              </a:rPr>
              <a:t>𝐽</a:t>
            </a:r>
            <a:r>
              <a:rPr dirty="0" baseline="-16460" sz="2025" spc="-30">
                <a:latin typeface="Cambria Math"/>
                <a:cs typeface="Cambria Math"/>
              </a:rPr>
              <a:t>𝑡𝑒𝑠𝑡</a:t>
            </a:r>
            <a:r>
              <a:rPr dirty="0" baseline="-16460" sz="2025">
                <a:latin typeface="Cambria Math"/>
                <a:cs typeface="Cambria Math"/>
              </a:rPr>
              <a:t>	</a:t>
            </a:r>
            <a:r>
              <a:rPr dirty="0" sz="1800">
                <a:latin typeface="Verdana"/>
                <a:cs typeface="Verdana"/>
              </a:rPr>
              <a:t>is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likely</a:t>
            </a:r>
            <a:r>
              <a:rPr dirty="0" sz="1800" spc="5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to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be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an</a:t>
            </a:r>
            <a:r>
              <a:rPr dirty="0" sz="1800" spc="-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optimistic</a:t>
            </a:r>
            <a:r>
              <a:rPr dirty="0" sz="1800" spc="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estimate</a:t>
            </a:r>
            <a:r>
              <a:rPr dirty="0" sz="1800" spc="5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of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56552" y="3714750"/>
            <a:ext cx="85667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generalization</a:t>
            </a:r>
            <a:r>
              <a:rPr dirty="0" sz="1800" spc="1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error.</a:t>
            </a:r>
            <a:r>
              <a:rPr dirty="0" sz="1800" spc="-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Ie: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An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extra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parameter</a:t>
            </a:r>
            <a:r>
              <a:rPr dirty="0" sz="1800" spc="85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d</a:t>
            </a:r>
            <a:r>
              <a:rPr dirty="0" sz="1800" spc="165">
                <a:latin typeface="Cambria Math"/>
                <a:cs typeface="Cambria Math"/>
              </a:rPr>
              <a:t> </a:t>
            </a:r>
            <a:r>
              <a:rPr dirty="0" sz="1800">
                <a:latin typeface="Verdana"/>
                <a:cs typeface="Verdana"/>
              </a:rPr>
              <a:t>(degree of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polynomial)</a:t>
            </a:r>
            <a:r>
              <a:rPr dirty="0" sz="1800" spc="2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was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56552" y="3991609"/>
            <a:ext cx="29927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chosen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using</a:t>
            </a:r>
            <a:r>
              <a:rPr dirty="0" sz="1800" spc="1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the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test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set.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8966" y="1045591"/>
            <a:ext cx="453390" cy="226060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95721" y="751966"/>
            <a:ext cx="3248279" cy="1943099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2153030" y="962913"/>
            <a:ext cx="5715000" cy="9836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130"/>
              </a:spcBef>
              <a:tabLst>
                <a:tab pos="352425" algn="l"/>
                <a:tab pos="3165475" algn="l"/>
                <a:tab pos="4326890" algn="l"/>
              </a:tabLst>
            </a:pPr>
            <a:r>
              <a:rPr dirty="0" sz="2000" spc="-50">
                <a:latin typeface="Cambria Math"/>
                <a:cs typeface="Cambria Math"/>
              </a:rPr>
              <a:t>x</a:t>
            </a:r>
            <a:r>
              <a:rPr dirty="0" sz="2000">
                <a:latin typeface="Cambria Math"/>
                <a:cs typeface="Cambria Math"/>
              </a:rPr>
              <a:t>	=</a:t>
            </a:r>
            <a:r>
              <a:rPr dirty="0" sz="2000" spc="60">
                <a:latin typeface="Cambria Math"/>
                <a:cs typeface="Cambria Math"/>
              </a:rPr>
              <a:t> </a:t>
            </a:r>
            <a:r>
              <a:rPr dirty="0" sz="2000" spc="-95">
                <a:latin typeface="Cambria Math"/>
                <a:cs typeface="Cambria Math"/>
              </a:rPr>
              <a:t>𝑤</a:t>
            </a:r>
            <a:r>
              <a:rPr dirty="0" baseline="-16666" sz="2250" spc="-142">
                <a:latin typeface="Cambria Math"/>
                <a:cs typeface="Cambria Math"/>
              </a:rPr>
              <a:t>1</a:t>
            </a:r>
            <a:r>
              <a:rPr dirty="0" baseline="-16666" sz="2250" spc="-22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-16666" sz="2250">
                <a:latin typeface="Cambria Math"/>
                <a:cs typeface="Cambria Math"/>
              </a:rPr>
              <a:t>1</a:t>
            </a:r>
            <a:r>
              <a:rPr dirty="0" baseline="-16666" sz="2250" spc="209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-1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25">
                <a:solidFill>
                  <a:srgbClr val="C00000"/>
                </a:solidFill>
                <a:latin typeface="Segoe Print"/>
                <a:cs typeface="Segoe Print"/>
              </a:rPr>
              <a:t>w,b</a:t>
            </a:r>
            <a:r>
              <a:rPr dirty="0" sz="2000">
                <a:solidFill>
                  <a:srgbClr val="C00000"/>
                </a:solidFill>
                <a:latin typeface="Segoe Print"/>
                <a:cs typeface="Segoe Print"/>
              </a:rPr>
              <a:t>	J</a:t>
            </a:r>
            <a:r>
              <a:rPr dirty="0" baseline="-18518" sz="2025">
                <a:solidFill>
                  <a:srgbClr val="C00000"/>
                </a:solidFill>
                <a:latin typeface="Segoe Print"/>
                <a:cs typeface="Segoe Print"/>
              </a:rPr>
              <a:t>test</a:t>
            </a:r>
            <a:r>
              <a:rPr dirty="0" sz="2000">
                <a:solidFill>
                  <a:srgbClr val="C00000"/>
                </a:solidFill>
                <a:latin typeface="Segoe Print"/>
                <a:cs typeface="Segoe Print"/>
              </a:rPr>
              <a:t>(w,</a:t>
            </a:r>
            <a:r>
              <a:rPr dirty="0" sz="2000" spc="-75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2000">
                <a:solidFill>
                  <a:srgbClr val="C00000"/>
                </a:solidFill>
                <a:latin typeface="Segoe Print"/>
                <a:cs typeface="Segoe Print"/>
              </a:rPr>
              <a:t>b</a:t>
            </a:r>
            <a:r>
              <a:rPr dirty="0" sz="2000" spc="-35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2000" spc="-50">
                <a:solidFill>
                  <a:srgbClr val="C00000"/>
                </a:solidFill>
                <a:latin typeface="Segoe Print"/>
                <a:cs typeface="Segoe Print"/>
              </a:rPr>
              <a:t>)</a:t>
            </a:r>
            <a:endParaRPr sz="2000">
              <a:latin typeface="Segoe Print"/>
              <a:cs typeface="Segoe Print"/>
            </a:endParaRPr>
          </a:p>
          <a:p>
            <a:pPr marL="38100" marR="5544185">
              <a:lnSpc>
                <a:spcPts val="2560"/>
              </a:lnSpc>
              <a:spcBef>
                <a:spcPts val="90"/>
              </a:spcBef>
            </a:pPr>
            <a:r>
              <a:rPr dirty="0" sz="2000" spc="-50">
                <a:latin typeface="Cambria Math"/>
                <a:cs typeface="Cambria Math"/>
              </a:rPr>
              <a:t>x x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374004" y="850582"/>
            <a:ext cx="248793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5460" algn="l"/>
              </a:tabLst>
            </a:pPr>
            <a:r>
              <a:rPr dirty="0" baseline="4115" sz="2025">
                <a:solidFill>
                  <a:srgbClr val="C00000"/>
                </a:solidFill>
                <a:latin typeface="Segoe Print"/>
                <a:cs typeface="Segoe Print"/>
              </a:rPr>
              <a:t>&lt;1&gt;</a:t>
            </a:r>
            <a:r>
              <a:rPr dirty="0" baseline="4115" sz="2025" spc="-44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baseline="4115" sz="2025" spc="-37">
                <a:solidFill>
                  <a:srgbClr val="C00000"/>
                </a:solidFill>
                <a:latin typeface="Segoe Print"/>
                <a:cs typeface="Segoe Print"/>
              </a:rPr>
              <a:t>&lt;1&gt;</a:t>
            </a:r>
            <a:r>
              <a:rPr dirty="0" baseline="4115" sz="2025">
                <a:solidFill>
                  <a:srgbClr val="C00000"/>
                </a:solidFill>
                <a:latin typeface="Segoe Print"/>
                <a:cs typeface="Segoe Print"/>
              </a:rPr>
              <a:t>	</a:t>
            </a:r>
            <a:r>
              <a:rPr dirty="0" sz="1350">
                <a:solidFill>
                  <a:srgbClr val="C00000"/>
                </a:solidFill>
                <a:latin typeface="Segoe Print"/>
                <a:cs typeface="Segoe Print"/>
              </a:rPr>
              <a:t>&lt;1&gt;</a:t>
            </a:r>
            <a:r>
              <a:rPr dirty="0" sz="1350" spc="-25">
                <a:solidFill>
                  <a:srgbClr val="C00000"/>
                </a:solidFill>
                <a:latin typeface="Segoe Print"/>
                <a:cs typeface="Segoe Print"/>
              </a:rPr>
              <a:t> &lt;1&gt;</a:t>
            </a:r>
            <a:endParaRPr sz="1350">
              <a:latin typeface="Segoe Print"/>
              <a:cs typeface="Segoe Print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88966" y="1387221"/>
            <a:ext cx="453390" cy="226187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5250434" y="1317942"/>
            <a:ext cx="4902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solidFill>
                  <a:srgbClr val="C00000"/>
                </a:solidFill>
                <a:latin typeface="Segoe Print"/>
                <a:cs typeface="Segoe Print"/>
              </a:rPr>
              <a:t>w,b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343271" y="1236916"/>
            <a:ext cx="6565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Segoe Print"/>
                <a:cs typeface="Segoe Print"/>
              </a:rPr>
              <a:t>&lt;2&gt; </a:t>
            </a:r>
            <a:r>
              <a:rPr dirty="0" sz="1200" spc="-25">
                <a:solidFill>
                  <a:srgbClr val="C00000"/>
                </a:solidFill>
                <a:latin typeface="Segoe Print"/>
                <a:cs typeface="Segoe Print"/>
              </a:rPr>
              <a:t>&lt;2&gt;</a:t>
            </a:r>
            <a:endParaRPr sz="1200">
              <a:latin typeface="Segoe Print"/>
              <a:cs typeface="Segoe Prin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447409" y="1317942"/>
            <a:ext cx="1790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solidFill>
                  <a:srgbClr val="C00000"/>
                </a:solidFill>
                <a:latin typeface="Segoe Print"/>
                <a:cs typeface="Segoe Print"/>
              </a:rPr>
              <a:t>J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599808" y="1460817"/>
            <a:ext cx="34417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0">
                <a:solidFill>
                  <a:srgbClr val="C00000"/>
                </a:solidFill>
                <a:latin typeface="Segoe Print"/>
                <a:cs typeface="Segoe Print"/>
              </a:rPr>
              <a:t>test</a:t>
            </a:r>
            <a:endParaRPr sz="1350">
              <a:latin typeface="Segoe Print"/>
              <a:cs typeface="Segoe Prin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889115" y="1241361"/>
            <a:ext cx="13716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(w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&lt;2&gt;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,b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&lt;2&gt;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)</a:t>
            </a:r>
            <a:endParaRPr baseline="-16666" sz="3000">
              <a:latin typeface="Segoe Print"/>
              <a:cs typeface="Segoe Prin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56882" y="909068"/>
            <a:ext cx="558800" cy="107251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algn="just" marL="12700" marR="5080">
              <a:lnSpc>
                <a:spcPct val="112900"/>
              </a:lnSpc>
              <a:spcBef>
                <a:spcPts val="210"/>
              </a:spcBef>
            </a:pPr>
            <a:r>
              <a:rPr dirty="0" sz="2000" spc="-25">
                <a:solidFill>
                  <a:srgbClr val="C00000"/>
                </a:solidFill>
                <a:latin typeface="Segoe Print"/>
                <a:cs typeface="Segoe Print"/>
              </a:rPr>
              <a:t>d=1 d=2 d=3</a:t>
            </a:r>
            <a:endParaRPr sz="2000">
              <a:latin typeface="Segoe Print"/>
              <a:cs typeface="Segoe Print"/>
            </a:endParaRPr>
          </a:p>
        </p:txBody>
      </p:sp>
      <p:pic>
        <p:nvPicPr>
          <p:cNvPr id="41" name="object 4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7195" y="1715897"/>
            <a:ext cx="453008" cy="226186"/>
          </a:xfrm>
          <a:prstGeom prst="rect">
            <a:avLst/>
          </a:prstGeom>
        </p:spPr>
      </p:pic>
      <p:sp>
        <p:nvSpPr>
          <p:cNvPr id="42" name="object 42" descr=""/>
          <p:cNvSpPr txBox="1"/>
          <p:nvPr/>
        </p:nvSpPr>
        <p:spPr>
          <a:xfrm>
            <a:off x="5945251" y="1570989"/>
            <a:ext cx="328676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1473200" algn="l"/>
              </a:tabLst>
            </a:pP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w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&lt;3&gt;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,b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&lt;3&gt;</a:t>
            </a:r>
            <a:r>
              <a:rPr dirty="0" sz="1350">
                <a:solidFill>
                  <a:srgbClr val="C00000"/>
                </a:solidFill>
                <a:latin typeface="Segoe Print"/>
                <a:cs typeface="Segoe Print"/>
              </a:rPr>
              <a:t>	</a:t>
            </a:r>
            <a:r>
              <a:rPr dirty="0" baseline="-13888" sz="3000" spc="-15">
                <a:solidFill>
                  <a:srgbClr val="C00000"/>
                </a:solidFill>
                <a:latin typeface="Segoe Print"/>
                <a:cs typeface="Segoe Print"/>
              </a:rPr>
              <a:t>J</a:t>
            </a:r>
            <a:r>
              <a:rPr dirty="0" baseline="-39094" sz="2025" spc="-15">
                <a:solidFill>
                  <a:srgbClr val="C00000"/>
                </a:solidFill>
                <a:latin typeface="Segoe Print"/>
                <a:cs typeface="Segoe Print"/>
              </a:rPr>
              <a:t>test</a:t>
            </a:r>
            <a:r>
              <a:rPr dirty="0" baseline="-13888" sz="3000" spc="-15">
                <a:solidFill>
                  <a:srgbClr val="C00000"/>
                </a:solidFill>
                <a:latin typeface="Segoe Print"/>
                <a:cs typeface="Segoe Print"/>
              </a:rPr>
              <a:t>(w</a:t>
            </a:r>
            <a:r>
              <a:rPr dirty="0" baseline="4115" sz="2025" spc="-15">
                <a:solidFill>
                  <a:srgbClr val="C00000"/>
                </a:solidFill>
                <a:latin typeface="Segoe Print"/>
                <a:cs typeface="Segoe Print"/>
              </a:rPr>
              <a:t>&lt;3&gt;</a:t>
            </a:r>
            <a:r>
              <a:rPr dirty="0" baseline="-13888" sz="3000" spc="-15">
                <a:solidFill>
                  <a:srgbClr val="C00000"/>
                </a:solidFill>
                <a:latin typeface="Segoe Print"/>
                <a:cs typeface="Segoe Print"/>
              </a:rPr>
              <a:t>,b</a:t>
            </a:r>
            <a:r>
              <a:rPr dirty="0" baseline="4115" sz="2025" spc="-15">
                <a:solidFill>
                  <a:srgbClr val="C00000"/>
                </a:solidFill>
                <a:latin typeface="Segoe Print"/>
                <a:cs typeface="Segoe Print"/>
              </a:rPr>
              <a:t>&lt;3&gt;</a:t>
            </a:r>
            <a:r>
              <a:rPr dirty="0" baseline="-13888" sz="3000" spc="-15">
                <a:solidFill>
                  <a:srgbClr val="C00000"/>
                </a:solidFill>
                <a:latin typeface="Segoe Print"/>
                <a:cs typeface="Segoe Print"/>
              </a:rPr>
              <a:t>)</a:t>
            </a:r>
            <a:endParaRPr baseline="-13888" sz="3000">
              <a:latin typeface="Segoe Print"/>
              <a:cs typeface="Segoe Prin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48297" y="2250185"/>
            <a:ext cx="178562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C00000"/>
                </a:solidFill>
                <a:latin typeface="Segoe Print"/>
                <a:cs typeface="Segoe Print"/>
              </a:rPr>
              <a:t>d=10</a:t>
            </a:r>
            <a:r>
              <a:rPr dirty="0" sz="2000" spc="-35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baseline="1388" sz="3000">
                <a:latin typeface="Cambria Math"/>
                <a:cs typeface="Cambria Math"/>
              </a:rPr>
              <a:t>10.</a:t>
            </a:r>
            <a:r>
              <a:rPr dirty="0" baseline="1388" sz="3000" spc="719">
                <a:latin typeface="Cambria Math"/>
                <a:cs typeface="Cambria Math"/>
              </a:rPr>
              <a:t> </a:t>
            </a:r>
            <a:r>
              <a:rPr dirty="0" baseline="1388" sz="3000" spc="44">
                <a:latin typeface="Cambria Math"/>
                <a:cs typeface="Cambria Math"/>
              </a:rPr>
              <a:t>𝑓</a:t>
            </a:r>
            <a:r>
              <a:rPr dirty="0" baseline="-14814" sz="2250" spc="44">
                <a:latin typeface="Cambria Math"/>
                <a:cs typeface="Cambria Math"/>
              </a:rPr>
              <a:t>w,𝑏</a:t>
            </a:r>
            <a:endParaRPr baseline="-14814" sz="2250">
              <a:latin typeface="Cambria Math"/>
              <a:cs typeface="Cambria Math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132066" y="2163698"/>
            <a:ext cx="20866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J</a:t>
            </a:r>
            <a:r>
              <a:rPr dirty="0" baseline="-43209" sz="2025" spc="-15">
                <a:solidFill>
                  <a:srgbClr val="C00000"/>
                </a:solidFill>
                <a:latin typeface="Segoe Print"/>
                <a:cs typeface="Segoe Print"/>
              </a:rPr>
              <a:t>test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(w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&lt;10&gt;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,b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&lt;10&gt;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)</a:t>
            </a:r>
            <a:endParaRPr baseline="-16666" sz="3000">
              <a:latin typeface="Segoe Print"/>
              <a:cs typeface="Segoe Prin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127244" y="2648902"/>
            <a:ext cx="18389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J</a:t>
            </a:r>
            <a:r>
              <a:rPr dirty="0" baseline="-43209" sz="2025" spc="-15">
                <a:solidFill>
                  <a:srgbClr val="C00000"/>
                </a:solidFill>
                <a:latin typeface="Segoe Print"/>
                <a:cs typeface="Segoe Print"/>
              </a:rPr>
              <a:t>test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(w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&lt;5&gt;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,b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&lt;5&gt;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)</a:t>
            </a:r>
            <a:endParaRPr baseline="-16666" sz="3000">
              <a:latin typeface="Segoe Print"/>
              <a:cs typeface="Segoe Print"/>
            </a:endParaRPr>
          </a:p>
        </p:txBody>
      </p:sp>
      <p:pic>
        <p:nvPicPr>
          <p:cNvPr id="46" name="object 4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7891" y="2811017"/>
            <a:ext cx="2325243" cy="406400"/>
          </a:xfrm>
          <a:prstGeom prst="rect">
            <a:avLst/>
          </a:prstGeom>
        </p:spPr>
      </p:pic>
      <p:sp>
        <p:nvSpPr>
          <p:cNvPr id="47" name="object 47" descr=""/>
          <p:cNvSpPr txBox="1"/>
          <p:nvPr/>
        </p:nvSpPr>
        <p:spPr>
          <a:xfrm>
            <a:off x="3620134" y="2773616"/>
            <a:ext cx="5473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solidFill>
                  <a:srgbClr val="C00000"/>
                </a:solidFill>
                <a:latin typeface="Segoe Print"/>
                <a:cs typeface="Segoe Print"/>
              </a:rPr>
              <a:t>d=5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6896861" y="3439033"/>
            <a:ext cx="1569085" cy="87630"/>
          </a:xfrm>
          <a:custGeom>
            <a:avLst/>
            <a:gdLst/>
            <a:ahLst/>
            <a:cxnLst/>
            <a:rect l="l" t="t" r="r" b="b"/>
            <a:pathLst>
              <a:path w="1569084" h="87629">
                <a:moveTo>
                  <a:pt x="147481" y="52197"/>
                </a:moveTo>
                <a:lnTo>
                  <a:pt x="7874" y="52197"/>
                </a:lnTo>
                <a:lnTo>
                  <a:pt x="0" y="59944"/>
                </a:lnTo>
                <a:lnTo>
                  <a:pt x="0" y="79248"/>
                </a:lnTo>
                <a:lnTo>
                  <a:pt x="7874" y="87122"/>
                </a:lnTo>
                <a:lnTo>
                  <a:pt x="149225" y="87122"/>
                </a:lnTo>
                <a:lnTo>
                  <a:pt x="152781" y="86741"/>
                </a:lnTo>
                <a:lnTo>
                  <a:pt x="173320" y="82423"/>
                </a:lnTo>
                <a:lnTo>
                  <a:pt x="172339" y="82423"/>
                </a:lnTo>
                <a:lnTo>
                  <a:pt x="175133" y="82042"/>
                </a:lnTo>
                <a:lnTo>
                  <a:pt x="179789" y="82042"/>
                </a:lnTo>
                <a:lnTo>
                  <a:pt x="194691" y="81280"/>
                </a:lnTo>
                <a:lnTo>
                  <a:pt x="197231" y="81026"/>
                </a:lnTo>
                <a:lnTo>
                  <a:pt x="218309" y="76835"/>
                </a:lnTo>
                <a:lnTo>
                  <a:pt x="217551" y="76835"/>
                </a:lnTo>
                <a:lnTo>
                  <a:pt x="237699" y="74422"/>
                </a:lnTo>
                <a:lnTo>
                  <a:pt x="236982" y="74422"/>
                </a:lnTo>
                <a:lnTo>
                  <a:pt x="238760" y="74295"/>
                </a:lnTo>
                <a:lnTo>
                  <a:pt x="246570" y="74295"/>
                </a:lnTo>
                <a:lnTo>
                  <a:pt x="256159" y="74168"/>
                </a:lnTo>
                <a:lnTo>
                  <a:pt x="259080" y="73787"/>
                </a:lnTo>
                <a:lnTo>
                  <a:pt x="281837" y="69469"/>
                </a:lnTo>
                <a:lnTo>
                  <a:pt x="280924" y="69469"/>
                </a:lnTo>
                <a:lnTo>
                  <a:pt x="283845" y="69088"/>
                </a:lnTo>
                <a:lnTo>
                  <a:pt x="300101" y="69088"/>
                </a:lnTo>
                <a:lnTo>
                  <a:pt x="301498" y="68961"/>
                </a:lnTo>
                <a:lnTo>
                  <a:pt x="326009" y="66421"/>
                </a:lnTo>
                <a:lnTo>
                  <a:pt x="344065" y="64389"/>
                </a:lnTo>
                <a:lnTo>
                  <a:pt x="343535" y="64389"/>
                </a:lnTo>
                <a:lnTo>
                  <a:pt x="345186" y="64262"/>
                </a:lnTo>
                <a:lnTo>
                  <a:pt x="350604" y="64262"/>
                </a:lnTo>
                <a:lnTo>
                  <a:pt x="364744" y="64008"/>
                </a:lnTo>
                <a:lnTo>
                  <a:pt x="366268" y="64008"/>
                </a:lnTo>
                <a:lnTo>
                  <a:pt x="386658" y="61849"/>
                </a:lnTo>
                <a:lnTo>
                  <a:pt x="386080" y="61849"/>
                </a:lnTo>
                <a:lnTo>
                  <a:pt x="387858" y="61722"/>
                </a:lnTo>
                <a:lnTo>
                  <a:pt x="408196" y="61722"/>
                </a:lnTo>
                <a:lnTo>
                  <a:pt x="428244" y="60071"/>
                </a:lnTo>
                <a:lnTo>
                  <a:pt x="427482" y="60071"/>
                </a:lnTo>
                <a:lnTo>
                  <a:pt x="445770" y="59309"/>
                </a:lnTo>
                <a:lnTo>
                  <a:pt x="446659" y="59309"/>
                </a:lnTo>
                <a:lnTo>
                  <a:pt x="467868" y="57531"/>
                </a:lnTo>
                <a:lnTo>
                  <a:pt x="485521" y="57531"/>
                </a:lnTo>
                <a:lnTo>
                  <a:pt x="487299" y="57404"/>
                </a:lnTo>
                <a:lnTo>
                  <a:pt x="507260" y="55372"/>
                </a:lnTo>
                <a:lnTo>
                  <a:pt x="508508" y="55245"/>
                </a:lnTo>
                <a:lnTo>
                  <a:pt x="510794" y="55245"/>
                </a:lnTo>
                <a:lnTo>
                  <a:pt x="528574" y="54610"/>
                </a:lnTo>
                <a:lnTo>
                  <a:pt x="531495" y="54356"/>
                </a:lnTo>
                <a:lnTo>
                  <a:pt x="539829" y="52578"/>
                </a:lnTo>
                <a:lnTo>
                  <a:pt x="145669" y="52578"/>
                </a:lnTo>
                <a:lnTo>
                  <a:pt x="147481" y="52197"/>
                </a:lnTo>
                <a:close/>
              </a:path>
              <a:path w="1569084" h="87629">
                <a:moveTo>
                  <a:pt x="175133" y="82042"/>
                </a:moveTo>
                <a:lnTo>
                  <a:pt x="172339" y="82423"/>
                </a:lnTo>
                <a:lnTo>
                  <a:pt x="173636" y="82356"/>
                </a:lnTo>
                <a:lnTo>
                  <a:pt x="175133" y="82042"/>
                </a:lnTo>
                <a:close/>
              </a:path>
              <a:path w="1569084" h="87629">
                <a:moveTo>
                  <a:pt x="173636" y="82356"/>
                </a:moveTo>
                <a:lnTo>
                  <a:pt x="172339" y="82423"/>
                </a:lnTo>
                <a:lnTo>
                  <a:pt x="173320" y="82423"/>
                </a:lnTo>
                <a:lnTo>
                  <a:pt x="173636" y="82356"/>
                </a:lnTo>
                <a:close/>
              </a:path>
              <a:path w="1569084" h="87629">
                <a:moveTo>
                  <a:pt x="179789" y="82042"/>
                </a:moveTo>
                <a:lnTo>
                  <a:pt x="175133" y="82042"/>
                </a:lnTo>
                <a:lnTo>
                  <a:pt x="173636" y="82356"/>
                </a:lnTo>
                <a:lnTo>
                  <a:pt x="179789" y="82042"/>
                </a:lnTo>
                <a:close/>
              </a:path>
              <a:path w="1569084" h="87629">
                <a:moveTo>
                  <a:pt x="218948" y="76708"/>
                </a:moveTo>
                <a:lnTo>
                  <a:pt x="217551" y="76835"/>
                </a:lnTo>
                <a:lnTo>
                  <a:pt x="218309" y="76835"/>
                </a:lnTo>
                <a:lnTo>
                  <a:pt x="218948" y="76708"/>
                </a:lnTo>
                <a:close/>
              </a:path>
              <a:path w="1569084" h="87629">
                <a:moveTo>
                  <a:pt x="238760" y="74295"/>
                </a:moveTo>
                <a:lnTo>
                  <a:pt x="236982" y="74422"/>
                </a:lnTo>
                <a:lnTo>
                  <a:pt x="237788" y="74411"/>
                </a:lnTo>
                <a:lnTo>
                  <a:pt x="238760" y="74295"/>
                </a:lnTo>
                <a:close/>
              </a:path>
              <a:path w="1569084" h="87629">
                <a:moveTo>
                  <a:pt x="246570" y="74295"/>
                </a:moveTo>
                <a:lnTo>
                  <a:pt x="238760" y="74295"/>
                </a:lnTo>
                <a:lnTo>
                  <a:pt x="237788" y="74411"/>
                </a:lnTo>
                <a:lnTo>
                  <a:pt x="246570" y="74295"/>
                </a:lnTo>
                <a:close/>
              </a:path>
              <a:path w="1569084" h="87629">
                <a:moveTo>
                  <a:pt x="283845" y="69088"/>
                </a:moveTo>
                <a:lnTo>
                  <a:pt x="280924" y="69469"/>
                </a:lnTo>
                <a:lnTo>
                  <a:pt x="281943" y="69448"/>
                </a:lnTo>
                <a:lnTo>
                  <a:pt x="283845" y="69088"/>
                </a:lnTo>
                <a:close/>
              </a:path>
              <a:path w="1569084" h="87629">
                <a:moveTo>
                  <a:pt x="281943" y="69448"/>
                </a:moveTo>
                <a:lnTo>
                  <a:pt x="280924" y="69469"/>
                </a:lnTo>
                <a:lnTo>
                  <a:pt x="281837" y="69469"/>
                </a:lnTo>
                <a:close/>
              </a:path>
              <a:path w="1569084" h="87629">
                <a:moveTo>
                  <a:pt x="300101" y="69088"/>
                </a:moveTo>
                <a:lnTo>
                  <a:pt x="283845" y="69088"/>
                </a:lnTo>
                <a:lnTo>
                  <a:pt x="281943" y="69448"/>
                </a:lnTo>
                <a:lnTo>
                  <a:pt x="300101" y="69088"/>
                </a:lnTo>
                <a:close/>
              </a:path>
              <a:path w="1569084" h="87629">
                <a:moveTo>
                  <a:pt x="345186" y="64262"/>
                </a:moveTo>
                <a:lnTo>
                  <a:pt x="343535" y="64389"/>
                </a:lnTo>
                <a:lnTo>
                  <a:pt x="344165" y="64377"/>
                </a:lnTo>
                <a:lnTo>
                  <a:pt x="345186" y="64262"/>
                </a:lnTo>
                <a:close/>
              </a:path>
              <a:path w="1569084" h="87629">
                <a:moveTo>
                  <a:pt x="350604" y="64262"/>
                </a:moveTo>
                <a:lnTo>
                  <a:pt x="345186" y="64262"/>
                </a:lnTo>
                <a:lnTo>
                  <a:pt x="344165" y="64377"/>
                </a:lnTo>
                <a:lnTo>
                  <a:pt x="350604" y="64262"/>
                </a:lnTo>
                <a:close/>
              </a:path>
              <a:path w="1569084" h="87629">
                <a:moveTo>
                  <a:pt x="387858" y="61722"/>
                </a:moveTo>
                <a:lnTo>
                  <a:pt x="386080" y="61849"/>
                </a:lnTo>
                <a:lnTo>
                  <a:pt x="386658" y="61849"/>
                </a:lnTo>
                <a:lnTo>
                  <a:pt x="387858" y="61722"/>
                </a:lnTo>
                <a:close/>
              </a:path>
              <a:path w="1569084" h="87629">
                <a:moveTo>
                  <a:pt x="408196" y="61722"/>
                </a:moveTo>
                <a:lnTo>
                  <a:pt x="387858" y="61722"/>
                </a:lnTo>
                <a:lnTo>
                  <a:pt x="386658" y="61849"/>
                </a:lnTo>
                <a:lnTo>
                  <a:pt x="406654" y="61849"/>
                </a:lnTo>
                <a:lnTo>
                  <a:pt x="408196" y="61722"/>
                </a:lnTo>
                <a:close/>
              </a:path>
              <a:path w="1569084" h="87629">
                <a:moveTo>
                  <a:pt x="510794" y="55245"/>
                </a:moveTo>
                <a:lnTo>
                  <a:pt x="508508" y="55245"/>
                </a:lnTo>
                <a:lnTo>
                  <a:pt x="507272" y="55370"/>
                </a:lnTo>
                <a:lnTo>
                  <a:pt x="510794" y="55245"/>
                </a:lnTo>
                <a:close/>
              </a:path>
              <a:path w="1569084" h="87629">
                <a:moveTo>
                  <a:pt x="192186" y="46398"/>
                </a:moveTo>
                <a:lnTo>
                  <a:pt x="170688" y="47498"/>
                </a:lnTo>
                <a:lnTo>
                  <a:pt x="168021" y="47879"/>
                </a:lnTo>
                <a:lnTo>
                  <a:pt x="145669" y="52578"/>
                </a:lnTo>
                <a:lnTo>
                  <a:pt x="149225" y="52197"/>
                </a:lnTo>
                <a:lnTo>
                  <a:pt x="541615" y="52197"/>
                </a:lnTo>
                <a:lnTo>
                  <a:pt x="548759" y="50673"/>
                </a:lnTo>
                <a:lnTo>
                  <a:pt x="547370" y="50673"/>
                </a:lnTo>
                <a:lnTo>
                  <a:pt x="550545" y="50292"/>
                </a:lnTo>
                <a:lnTo>
                  <a:pt x="569976" y="50292"/>
                </a:lnTo>
                <a:lnTo>
                  <a:pt x="591566" y="48133"/>
                </a:lnTo>
                <a:lnTo>
                  <a:pt x="591820" y="48133"/>
                </a:lnTo>
                <a:lnTo>
                  <a:pt x="604146" y="46736"/>
                </a:lnTo>
                <a:lnTo>
                  <a:pt x="190500" y="46736"/>
                </a:lnTo>
                <a:lnTo>
                  <a:pt x="192186" y="46398"/>
                </a:lnTo>
                <a:close/>
              </a:path>
              <a:path w="1569084" h="87629">
                <a:moveTo>
                  <a:pt x="541615" y="52197"/>
                </a:moveTo>
                <a:lnTo>
                  <a:pt x="149225" y="52197"/>
                </a:lnTo>
                <a:lnTo>
                  <a:pt x="145669" y="52578"/>
                </a:lnTo>
                <a:lnTo>
                  <a:pt x="539829" y="52578"/>
                </a:lnTo>
                <a:lnTo>
                  <a:pt x="541615" y="52197"/>
                </a:lnTo>
                <a:close/>
              </a:path>
              <a:path w="1569084" h="87629">
                <a:moveTo>
                  <a:pt x="550545" y="50292"/>
                </a:moveTo>
                <a:lnTo>
                  <a:pt x="547370" y="50673"/>
                </a:lnTo>
                <a:lnTo>
                  <a:pt x="548886" y="50645"/>
                </a:lnTo>
                <a:lnTo>
                  <a:pt x="550545" y="50292"/>
                </a:lnTo>
                <a:close/>
              </a:path>
              <a:path w="1569084" h="87629">
                <a:moveTo>
                  <a:pt x="548886" y="50645"/>
                </a:moveTo>
                <a:lnTo>
                  <a:pt x="547370" y="50673"/>
                </a:lnTo>
                <a:lnTo>
                  <a:pt x="548759" y="50673"/>
                </a:lnTo>
                <a:lnTo>
                  <a:pt x="548886" y="50645"/>
                </a:lnTo>
                <a:close/>
              </a:path>
              <a:path w="1569084" h="87629">
                <a:moveTo>
                  <a:pt x="568579" y="50292"/>
                </a:moveTo>
                <a:lnTo>
                  <a:pt x="550545" y="50292"/>
                </a:lnTo>
                <a:lnTo>
                  <a:pt x="548886" y="50645"/>
                </a:lnTo>
                <a:lnTo>
                  <a:pt x="568579" y="50292"/>
                </a:lnTo>
                <a:close/>
              </a:path>
              <a:path w="1569084" h="87629">
                <a:moveTo>
                  <a:pt x="193040" y="46355"/>
                </a:moveTo>
                <a:lnTo>
                  <a:pt x="192186" y="46398"/>
                </a:lnTo>
                <a:lnTo>
                  <a:pt x="190500" y="46736"/>
                </a:lnTo>
                <a:lnTo>
                  <a:pt x="193040" y="46355"/>
                </a:lnTo>
                <a:close/>
              </a:path>
              <a:path w="1569084" h="87629">
                <a:moveTo>
                  <a:pt x="607508" y="46355"/>
                </a:moveTo>
                <a:lnTo>
                  <a:pt x="193040" y="46355"/>
                </a:lnTo>
                <a:lnTo>
                  <a:pt x="190500" y="46736"/>
                </a:lnTo>
                <a:lnTo>
                  <a:pt x="604146" y="46736"/>
                </a:lnTo>
                <a:lnTo>
                  <a:pt x="607508" y="46355"/>
                </a:lnTo>
                <a:close/>
              </a:path>
              <a:path w="1569084" h="87629">
                <a:moveTo>
                  <a:pt x="961771" y="38989"/>
                </a:moveTo>
                <a:lnTo>
                  <a:pt x="958850" y="39243"/>
                </a:lnTo>
                <a:lnTo>
                  <a:pt x="255397" y="39243"/>
                </a:lnTo>
                <a:lnTo>
                  <a:pt x="252603" y="39497"/>
                </a:lnTo>
                <a:lnTo>
                  <a:pt x="236347" y="39497"/>
                </a:lnTo>
                <a:lnTo>
                  <a:pt x="234696" y="39624"/>
                </a:lnTo>
                <a:lnTo>
                  <a:pt x="213360" y="42164"/>
                </a:lnTo>
                <a:lnTo>
                  <a:pt x="192186" y="46398"/>
                </a:lnTo>
                <a:lnTo>
                  <a:pt x="193040" y="46355"/>
                </a:lnTo>
                <a:lnTo>
                  <a:pt x="607508" y="46355"/>
                </a:lnTo>
                <a:lnTo>
                  <a:pt x="610870" y="45974"/>
                </a:lnTo>
                <a:lnTo>
                  <a:pt x="609219" y="45974"/>
                </a:lnTo>
                <a:lnTo>
                  <a:pt x="630428" y="45720"/>
                </a:lnTo>
                <a:lnTo>
                  <a:pt x="632206" y="45593"/>
                </a:lnTo>
                <a:lnTo>
                  <a:pt x="649537" y="43561"/>
                </a:lnTo>
                <a:lnTo>
                  <a:pt x="648589" y="43561"/>
                </a:lnTo>
                <a:lnTo>
                  <a:pt x="650621" y="43434"/>
                </a:lnTo>
                <a:lnTo>
                  <a:pt x="919860" y="43434"/>
                </a:lnTo>
                <a:lnTo>
                  <a:pt x="921131" y="43307"/>
                </a:lnTo>
                <a:lnTo>
                  <a:pt x="932452" y="41656"/>
                </a:lnTo>
                <a:lnTo>
                  <a:pt x="931164" y="41656"/>
                </a:lnTo>
                <a:lnTo>
                  <a:pt x="933323" y="41529"/>
                </a:lnTo>
                <a:lnTo>
                  <a:pt x="938720" y="41529"/>
                </a:lnTo>
                <a:lnTo>
                  <a:pt x="946277" y="41402"/>
                </a:lnTo>
                <a:lnTo>
                  <a:pt x="948817" y="41148"/>
                </a:lnTo>
                <a:lnTo>
                  <a:pt x="958723" y="39497"/>
                </a:lnTo>
                <a:lnTo>
                  <a:pt x="252603" y="39497"/>
                </a:lnTo>
                <a:lnTo>
                  <a:pt x="253831" y="39263"/>
                </a:lnTo>
                <a:lnTo>
                  <a:pt x="960121" y="39263"/>
                </a:lnTo>
                <a:lnTo>
                  <a:pt x="961771" y="38989"/>
                </a:lnTo>
                <a:close/>
              </a:path>
              <a:path w="1569084" h="87629">
                <a:moveTo>
                  <a:pt x="650621" y="43434"/>
                </a:moveTo>
                <a:lnTo>
                  <a:pt x="648589" y="43561"/>
                </a:lnTo>
                <a:lnTo>
                  <a:pt x="649537" y="43561"/>
                </a:lnTo>
                <a:lnTo>
                  <a:pt x="650621" y="43434"/>
                </a:lnTo>
                <a:close/>
              </a:path>
              <a:path w="1569084" h="87629">
                <a:moveTo>
                  <a:pt x="919860" y="43434"/>
                </a:moveTo>
                <a:lnTo>
                  <a:pt x="650621" y="43434"/>
                </a:lnTo>
                <a:lnTo>
                  <a:pt x="649537" y="43561"/>
                </a:lnTo>
                <a:lnTo>
                  <a:pt x="918591" y="43561"/>
                </a:lnTo>
                <a:lnTo>
                  <a:pt x="919860" y="43434"/>
                </a:lnTo>
                <a:close/>
              </a:path>
              <a:path w="1569084" h="87629">
                <a:moveTo>
                  <a:pt x="933323" y="41529"/>
                </a:moveTo>
                <a:lnTo>
                  <a:pt x="931164" y="41656"/>
                </a:lnTo>
                <a:lnTo>
                  <a:pt x="932619" y="41631"/>
                </a:lnTo>
                <a:lnTo>
                  <a:pt x="933323" y="41529"/>
                </a:lnTo>
                <a:close/>
              </a:path>
              <a:path w="1569084" h="87629">
                <a:moveTo>
                  <a:pt x="932619" y="41631"/>
                </a:moveTo>
                <a:lnTo>
                  <a:pt x="931164" y="41656"/>
                </a:lnTo>
                <a:lnTo>
                  <a:pt x="932452" y="41656"/>
                </a:lnTo>
                <a:lnTo>
                  <a:pt x="932619" y="41631"/>
                </a:lnTo>
                <a:close/>
              </a:path>
              <a:path w="1569084" h="87629">
                <a:moveTo>
                  <a:pt x="938720" y="41529"/>
                </a:moveTo>
                <a:lnTo>
                  <a:pt x="933323" y="41529"/>
                </a:lnTo>
                <a:lnTo>
                  <a:pt x="932619" y="41631"/>
                </a:lnTo>
                <a:lnTo>
                  <a:pt x="938720" y="41529"/>
                </a:lnTo>
                <a:close/>
              </a:path>
              <a:path w="1569084" h="87629">
                <a:moveTo>
                  <a:pt x="255397" y="39243"/>
                </a:moveTo>
                <a:lnTo>
                  <a:pt x="253831" y="39263"/>
                </a:lnTo>
                <a:lnTo>
                  <a:pt x="252603" y="39497"/>
                </a:lnTo>
                <a:lnTo>
                  <a:pt x="255397" y="39243"/>
                </a:lnTo>
                <a:close/>
              </a:path>
              <a:path w="1569084" h="87629">
                <a:moveTo>
                  <a:pt x="299126" y="34167"/>
                </a:moveTo>
                <a:lnTo>
                  <a:pt x="280289" y="34544"/>
                </a:lnTo>
                <a:lnTo>
                  <a:pt x="277368" y="34798"/>
                </a:lnTo>
                <a:lnTo>
                  <a:pt x="253831" y="39263"/>
                </a:lnTo>
                <a:lnTo>
                  <a:pt x="255397" y="39243"/>
                </a:lnTo>
                <a:lnTo>
                  <a:pt x="958850" y="39243"/>
                </a:lnTo>
                <a:lnTo>
                  <a:pt x="961771" y="38989"/>
                </a:lnTo>
                <a:lnTo>
                  <a:pt x="992523" y="38989"/>
                </a:lnTo>
                <a:lnTo>
                  <a:pt x="1009269" y="37338"/>
                </a:lnTo>
                <a:lnTo>
                  <a:pt x="1008380" y="37338"/>
                </a:lnTo>
                <a:lnTo>
                  <a:pt x="1021334" y="36703"/>
                </a:lnTo>
                <a:lnTo>
                  <a:pt x="1022604" y="36576"/>
                </a:lnTo>
                <a:lnTo>
                  <a:pt x="1036283" y="34925"/>
                </a:lnTo>
                <a:lnTo>
                  <a:pt x="1035177" y="34925"/>
                </a:lnTo>
                <a:lnTo>
                  <a:pt x="1037336" y="34798"/>
                </a:lnTo>
                <a:lnTo>
                  <a:pt x="1561208" y="34798"/>
                </a:lnTo>
                <a:lnTo>
                  <a:pt x="1561708" y="34290"/>
                </a:lnTo>
                <a:lnTo>
                  <a:pt x="297942" y="34290"/>
                </a:lnTo>
                <a:lnTo>
                  <a:pt x="299126" y="34167"/>
                </a:lnTo>
                <a:close/>
              </a:path>
              <a:path w="1569084" h="87629">
                <a:moveTo>
                  <a:pt x="992523" y="38989"/>
                </a:moveTo>
                <a:lnTo>
                  <a:pt x="961771" y="38989"/>
                </a:lnTo>
                <a:lnTo>
                  <a:pt x="960247" y="39243"/>
                </a:lnTo>
                <a:lnTo>
                  <a:pt x="989457" y="39243"/>
                </a:lnTo>
                <a:lnTo>
                  <a:pt x="991235" y="39116"/>
                </a:lnTo>
                <a:lnTo>
                  <a:pt x="992523" y="38989"/>
                </a:lnTo>
                <a:close/>
              </a:path>
              <a:path w="1569084" h="87629">
                <a:moveTo>
                  <a:pt x="1037336" y="34798"/>
                </a:moveTo>
                <a:lnTo>
                  <a:pt x="1035177" y="34925"/>
                </a:lnTo>
                <a:lnTo>
                  <a:pt x="1036283" y="34925"/>
                </a:lnTo>
                <a:lnTo>
                  <a:pt x="1037336" y="34798"/>
                </a:lnTo>
                <a:close/>
              </a:path>
              <a:path w="1569084" h="87629">
                <a:moveTo>
                  <a:pt x="1561208" y="34798"/>
                </a:moveTo>
                <a:lnTo>
                  <a:pt x="1037336" y="34798"/>
                </a:lnTo>
                <a:lnTo>
                  <a:pt x="1036283" y="34925"/>
                </a:lnTo>
                <a:lnTo>
                  <a:pt x="1561084" y="34925"/>
                </a:lnTo>
                <a:close/>
              </a:path>
              <a:path w="1569084" h="87629">
                <a:moveTo>
                  <a:pt x="299339" y="34163"/>
                </a:moveTo>
                <a:lnTo>
                  <a:pt x="299126" y="34167"/>
                </a:lnTo>
                <a:lnTo>
                  <a:pt x="297942" y="34290"/>
                </a:lnTo>
                <a:lnTo>
                  <a:pt x="299339" y="34163"/>
                </a:lnTo>
                <a:close/>
              </a:path>
              <a:path w="1569084" h="87629">
                <a:moveTo>
                  <a:pt x="1561833" y="34163"/>
                </a:moveTo>
                <a:lnTo>
                  <a:pt x="299292" y="34167"/>
                </a:lnTo>
                <a:lnTo>
                  <a:pt x="297942" y="34290"/>
                </a:lnTo>
                <a:lnTo>
                  <a:pt x="1561708" y="34290"/>
                </a:lnTo>
                <a:lnTo>
                  <a:pt x="1561833" y="34163"/>
                </a:lnTo>
                <a:close/>
              </a:path>
              <a:path w="1569084" h="87629">
                <a:moveTo>
                  <a:pt x="363935" y="29088"/>
                </a:moveTo>
                <a:lnTo>
                  <a:pt x="343027" y="29464"/>
                </a:lnTo>
                <a:lnTo>
                  <a:pt x="341249" y="29591"/>
                </a:lnTo>
                <a:lnTo>
                  <a:pt x="322199" y="31750"/>
                </a:lnTo>
                <a:lnTo>
                  <a:pt x="322453" y="31750"/>
                </a:lnTo>
                <a:lnTo>
                  <a:pt x="299126" y="34167"/>
                </a:lnTo>
                <a:lnTo>
                  <a:pt x="299339" y="34163"/>
                </a:lnTo>
                <a:lnTo>
                  <a:pt x="1561833" y="34163"/>
                </a:lnTo>
                <a:lnTo>
                  <a:pt x="1566706" y="29210"/>
                </a:lnTo>
                <a:lnTo>
                  <a:pt x="362712" y="29210"/>
                </a:lnTo>
                <a:lnTo>
                  <a:pt x="363935" y="29088"/>
                </a:lnTo>
                <a:close/>
              </a:path>
              <a:path w="1569084" h="87629">
                <a:moveTo>
                  <a:pt x="364236" y="29083"/>
                </a:moveTo>
                <a:lnTo>
                  <a:pt x="363935" y="29088"/>
                </a:lnTo>
                <a:lnTo>
                  <a:pt x="362712" y="29210"/>
                </a:lnTo>
                <a:lnTo>
                  <a:pt x="364236" y="29083"/>
                </a:lnTo>
                <a:close/>
              </a:path>
              <a:path w="1569084" h="87629">
                <a:moveTo>
                  <a:pt x="1566831" y="29083"/>
                </a:moveTo>
                <a:lnTo>
                  <a:pt x="364171" y="29088"/>
                </a:lnTo>
                <a:lnTo>
                  <a:pt x="362712" y="29210"/>
                </a:lnTo>
                <a:lnTo>
                  <a:pt x="1566706" y="29210"/>
                </a:lnTo>
                <a:close/>
              </a:path>
              <a:path w="1569084" h="87629">
                <a:moveTo>
                  <a:pt x="405130" y="26924"/>
                </a:moveTo>
                <a:lnTo>
                  <a:pt x="386080" y="26924"/>
                </a:lnTo>
                <a:lnTo>
                  <a:pt x="384429" y="27051"/>
                </a:lnTo>
                <a:lnTo>
                  <a:pt x="363935" y="29088"/>
                </a:lnTo>
                <a:lnTo>
                  <a:pt x="364236" y="29083"/>
                </a:lnTo>
                <a:lnTo>
                  <a:pt x="1566831" y="29083"/>
                </a:lnTo>
                <a:lnTo>
                  <a:pt x="1568831" y="27051"/>
                </a:lnTo>
                <a:lnTo>
                  <a:pt x="403733" y="27051"/>
                </a:lnTo>
                <a:lnTo>
                  <a:pt x="405130" y="26924"/>
                </a:lnTo>
                <a:close/>
              </a:path>
              <a:path w="1569084" h="87629">
                <a:moveTo>
                  <a:pt x="444500" y="24384"/>
                </a:moveTo>
                <a:lnTo>
                  <a:pt x="426085" y="25146"/>
                </a:lnTo>
                <a:lnTo>
                  <a:pt x="425323" y="25146"/>
                </a:lnTo>
                <a:lnTo>
                  <a:pt x="403733" y="27051"/>
                </a:lnTo>
                <a:lnTo>
                  <a:pt x="1568831" y="27051"/>
                </a:lnTo>
                <a:lnTo>
                  <a:pt x="1568831" y="24511"/>
                </a:lnTo>
                <a:lnTo>
                  <a:pt x="443738" y="24511"/>
                </a:lnTo>
                <a:lnTo>
                  <a:pt x="444500" y="24384"/>
                </a:lnTo>
                <a:close/>
              </a:path>
              <a:path w="1569084" h="87629">
                <a:moveTo>
                  <a:pt x="484984" y="22606"/>
                </a:moveTo>
                <a:lnTo>
                  <a:pt x="466344" y="22606"/>
                </a:lnTo>
                <a:lnTo>
                  <a:pt x="443738" y="24511"/>
                </a:lnTo>
                <a:lnTo>
                  <a:pt x="1568831" y="24511"/>
                </a:lnTo>
                <a:lnTo>
                  <a:pt x="1568831" y="22733"/>
                </a:lnTo>
                <a:lnTo>
                  <a:pt x="483743" y="22733"/>
                </a:lnTo>
                <a:lnTo>
                  <a:pt x="484984" y="22606"/>
                </a:lnTo>
                <a:close/>
              </a:path>
              <a:path w="1569084" h="87629">
                <a:moveTo>
                  <a:pt x="525325" y="19871"/>
                </a:moveTo>
                <a:lnTo>
                  <a:pt x="506095" y="20447"/>
                </a:lnTo>
                <a:lnTo>
                  <a:pt x="483743" y="22733"/>
                </a:lnTo>
                <a:lnTo>
                  <a:pt x="485521" y="22606"/>
                </a:lnTo>
                <a:lnTo>
                  <a:pt x="1568831" y="22606"/>
                </a:lnTo>
                <a:lnTo>
                  <a:pt x="1568831" y="20066"/>
                </a:lnTo>
                <a:lnTo>
                  <a:pt x="524383" y="20066"/>
                </a:lnTo>
                <a:lnTo>
                  <a:pt x="525325" y="19871"/>
                </a:lnTo>
                <a:close/>
              </a:path>
              <a:path w="1569084" h="87629">
                <a:moveTo>
                  <a:pt x="1568831" y="22606"/>
                </a:moveTo>
                <a:lnTo>
                  <a:pt x="485521" y="22606"/>
                </a:lnTo>
                <a:lnTo>
                  <a:pt x="483743" y="22733"/>
                </a:lnTo>
                <a:lnTo>
                  <a:pt x="1568831" y="22733"/>
                </a:lnTo>
                <a:lnTo>
                  <a:pt x="1568831" y="22606"/>
                </a:lnTo>
                <a:close/>
              </a:path>
              <a:path w="1569084" h="87629">
                <a:moveTo>
                  <a:pt x="527304" y="19812"/>
                </a:moveTo>
                <a:lnTo>
                  <a:pt x="525325" y="19871"/>
                </a:lnTo>
                <a:lnTo>
                  <a:pt x="524383" y="20066"/>
                </a:lnTo>
                <a:lnTo>
                  <a:pt x="527304" y="19812"/>
                </a:lnTo>
                <a:close/>
              </a:path>
              <a:path w="1569084" h="87629">
                <a:moveTo>
                  <a:pt x="1568831" y="19812"/>
                </a:moveTo>
                <a:lnTo>
                  <a:pt x="527304" y="19812"/>
                </a:lnTo>
                <a:lnTo>
                  <a:pt x="524383" y="20066"/>
                </a:lnTo>
                <a:lnTo>
                  <a:pt x="1568831" y="20066"/>
                </a:lnTo>
                <a:lnTo>
                  <a:pt x="1568831" y="19812"/>
                </a:lnTo>
                <a:close/>
              </a:path>
              <a:path w="1569084" h="87629">
                <a:moveTo>
                  <a:pt x="567789" y="15369"/>
                </a:moveTo>
                <a:lnTo>
                  <a:pt x="546735" y="15748"/>
                </a:lnTo>
                <a:lnTo>
                  <a:pt x="543433" y="16129"/>
                </a:lnTo>
                <a:lnTo>
                  <a:pt x="525325" y="19871"/>
                </a:lnTo>
                <a:lnTo>
                  <a:pt x="527304" y="19812"/>
                </a:lnTo>
                <a:lnTo>
                  <a:pt x="1568831" y="19812"/>
                </a:lnTo>
                <a:lnTo>
                  <a:pt x="1568831" y="15494"/>
                </a:lnTo>
                <a:lnTo>
                  <a:pt x="566547" y="15494"/>
                </a:lnTo>
                <a:lnTo>
                  <a:pt x="567789" y="15369"/>
                </a:lnTo>
                <a:close/>
              </a:path>
              <a:path w="1569084" h="87629">
                <a:moveTo>
                  <a:pt x="1568831" y="15367"/>
                </a:moveTo>
                <a:lnTo>
                  <a:pt x="567913" y="15369"/>
                </a:lnTo>
                <a:lnTo>
                  <a:pt x="566547" y="15494"/>
                </a:lnTo>
                <a:lnTo>
                  <a:pt x="1568831" y="15494"/>
                </a:lnTo>
                <a:close/>
              </a:path>
              <a:path w="1569084" h="87629">
                <a:moveTo>
                  <a:pt x="629146" y="10804"/>
                </a:moveTo>
                <a:lnTo>
                  <a:pt x="608711" y="11049"/>
                </a:lnTo>
                <a:lnTo>
                  <a:pt x="606933" y="11176"/>
                </a:lnTo>
                <a:lnTo>
                  <a:pt x="587883" y="13335"/>
                </a:lnTo>
                <a:lnTo>
                  <a:pt x="588137" y="13335"/>
                </a:lnTo>
                <a:lnTo>
                  <a:pt x="567789" y="15369"/>
                </a:lnTo>
                <a:lnTo>
                  <a:pt x="567944" y="15367"/>
                </a:lnTo>
                <a:lnTo>
                  <a:pt x="1568831" y="15367"/>
                </a:lnTo>
                <a:lnTo>
                  <a:pt x="1568831" y="10922"/>
                </a:lnTo>
                <a:lnTo>
                  <a:pt x="628142" y="10922"/>
                </a:lnTo>
                <a:lnTo>
                  <a:pt x="629146" y="10804"/>
                </a:lnTo>
                <a:close/>
              </a:path>
              <a:path w="1569084" h="87629">
                <a:moveTo>
                  <a:pt x="629920" y="10795"/>
                </a:moveTo>
                <a:lnTo>
                  <a:pt x="629146" y="10804"/>
                </a:lnTo>
                <a:lnTo>
                  <a:pt x="628142" y="10922"/>
                </a:lnTo>
                <a:lnTo>
                  <a:pt x="629920" y="10795"/>
                </a:lnTo>
                <a:close/>
              </a:path>
              <a:path w="1569084" h="87629">
                <a:moveTo>
                  <a:pt x="1568831" y="10795"/>
                </a:moveTo>
                <a:lnTo>
                  <a:pt x="629920" y="10795"/>
                </a:lnTo>
                <a:lnTo>
                  <a:pt x="628142" y="10922"/>
                </a:lnTo>
                <a:lnTo>
                  <a:pt x="1568831" y="10922"/>
                </a:lnTo>
                <a:lnTo>
                  <a:pt x="1568831" y="10795"/>
                </a:lnTo>
                <a:close/>
              </a:path>
              <a:path w="1569084" h="87629">
                <a:moveTo>
                  <a:pt x="916921" y="8636"/>
                </a:moveTo>
                <a:lnTo>
                  <a:pt x="648589" y="8636"/>
                </a:lnTo>
                <a:lnTo>
                  <a:pt x="646557" y="8763"/>
                </a:lnTo>
                <a:lnTo>
                  <a:pt x="629146" y="10804"/>
                </a:lnTo>
                <a:lnTo>
                  <a:pt x="629920" y="10795"/>
                </a:lnTo>
                <a:lnTo>
                  <a:pt x="1568831" y="10795"/>
                </a:lnTo>
                <a:lnTo>
                  <a:pt x="1568831" y="8763"/>
                </a:lnTo>
                <a:lnTo>
                  <a:pt x="916051" y="8763"/>
                </a:lnTo>
                <a:lnTo>
                  <a:pt x="916921" y="8636"/>
                </a:lnTo>
                <a:close/>
              </a:path>
              <a:path w="1569084" h="87629">
                <a:moveTo>
                  <a:pt x="943543" y="6510"/>
                </a:moveTo>
                <a:lnTo>
                  <a:pt x="930402" y="6731"/>
                </a:lnTo>
                <a:lnTo>
                  <a:pt x="928243" y="6985"/>
                </a:lnTo>
                <a:lnTo>
                  <a:pt x="916051" y="8763"/>
                </a:lnTo>
                <a:lnTo>
                  <a:pt x="918591" y="8636"/>
                </a:lnTo>
                <a:lnTo>
                  <a:pt x="1568831" y="8636"/>
                </a:lnTo>
                <a:lnTo>
                  <a:pt x="1568831" y="7747"/>
                </a:lnTo>
                <a:lnTo>
                  <a:pt x="1567688" y="6604"/>
                </a:lnTo>
                <a:lnTo>
                  <a:pt x="942975" y="6604"/>
                </a:lnTo>
                <a:lnTo>
                  <a:pt x="943543" y="6510"/>
                </a:lnTo>
                <a:close/>
              </a:path>
              <a:path w="1569084" h="87629">
                <a:moveTo>
                  <a:pt x="1568831" y="8636"/>
                </a:moveTo>
                <a:lnTo>
                  <a:pt x="918591" y="8636"/>
                </a:lnTo>
                <a:lnTo>
                  <a:pt x="916051" y="8763"/>
                </a:lnTo>
                <a:lnTo>
                  <a:pt x="1568831" y="8763"/>
                </a:lnTo>
                <a:close/>
              </a:path>
              <a:path w="1569084" h="87629">
                <a:moveTo>
                  <a:pt x="945515" y="6477"/>
                </a:moveTo>
                <a:lnTo>
                  <a:pt x="943543" y="6510"/>
                </a:lnTo>
                <a:lnTo>
                  <a:pt x="942975" y="6604"/>
                </a:lnTo>
                <a:lnTo>
                  <a:pt x="945515" y="6477"/>
                </a:lnTo>
                <a:close/>
              </a:path>
              <a:path w="1569084" h="87629">
                <a:moveTo>
                  <a:pt x="1567561" y="6477"/>
                </a:moveTo>
                <a:lnTo>
                  <a:pt x="945515" y="6477"/>
                </a:lnTo>
                <a:lnTo>
                  <a:pt x="942975" y="6604"/>
                </a:lnTo>
                <a:lnTo>
                  <a:pt x="1567688" y="6604"/>
                </a:lnTo>
                <a:close/>
              </a:path>
              <a:path w="1569084" h="87629">
                <a:moveTo>
                  <a:pt x="1019252" y="1788"/>
                </a:moveTo>
                <a:lnTo>
                  <a:pt x="1006475" y="2540"/>
                </a:lnTo>
                <a:lnTo>
                  <a:pt x="1005713" y="2540"/>
                </a:lnTo>
                <a:lnTo>
                  <a:pt x="987679" y="4318"/>
                </a:lnTo>
                <a:lnTo>
                  <a:pt x="958850" y="4318"/>
                </a:lnTo>
                <a:lnTo>
                  <a:pt x="956056" y="4445"/>
                </a:lnTo>
                <a:lnTo>
                  <a:pt x="943543" y="6510"/>
                </a:lnTo>
                <a:lnTo>
                  <a:pt x="945515" y="6477"/>
                </a:lnTo>
                <a:lnTo>
                  <a:pt x="1567561" y="6477"/>
                </a:lnTo>
                <a:lnTo>
                  <a:pt x="1562989" y="1905"/>
                </a:lnTo>
                <a:lnTo>
                  <a:pt x="1018286" y="1905"/>
                </a:lnTo>
                <a:lnTo>
                  <a:pt x="1019252" y="1788"/>
                </a:lnTo>
                <a:close/>
              </a:path>
              <a:path w="1569084" h="87629">
                <a:moveTo>
                  <a:pt x="1562862" y="1778"/>
                </a:moveTo>
                <a:lnTo>
                  <a:pt x="1019335" y="1788"/>
                </a:lnTo>
                <a:lnTo>
                  <a:pt x="1018286" y="1905"/>
                </a:lnTo>
                <a:lnTo>
                  <a:pt x="1562989" y="1905"/>
                </a:lnTo>
                <a:close/>
              </a:path>
              <a:path w="1569084" h="87629">
                <a:moveTo>
                  <a:pt x="1561084" y="0"/>
                </a:moveTo>
                <a:lnTo>
                  <a:pt x="1035177" y="0"/>
                </a:lnTo>
                <a:lnTo>
                  <a:pt x="1033018" y="127"/>
                </a:lnTo>
                <a:lnTo>
                  <a:pt x="1019252" y="1788"/>
                </a:lnTo>
                <a:lnTo>
                  <a:pt x="1019429" y="1778"/>
                </a:lnTo>
                <a:lnTo>
                  <a:pt x="1562862" y="1778"/>
                </a:lnTo>
                <a:lnTo>
                  <a:pt x="156108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9" name="object 4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5755" y="815213"/>
            <a:ext cx="948969" cy="1854200"/>
          </a:xfrm>
          <a:prstGeom prst="rect">
            <a:avLst/>
          </a:prstGeom>
        </p:spPr>
      </p:pic>
      <p:sp>
        <p:nvSpPr>
          <p:cNvPr id="50" name="object 50" descr=""/>
          <p:cNvSpPr txBox="1"/>
          <p:nvPr/>
        </p:nvSpPr>
        <p:spPr>
          <a:xfrm>
            <a:off x="5554090" y="3957320"/>
            <a:ext cx="48958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solidFill>
                  <a:srgbClr val="C00000"/>
                </a:solidFill>
                <a:latin typeface="Segoe Print"/>
                <a:cs typeface="Segoe Print"/>
              </a:rPr>
              <a:t>w,b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1495552" y="908811"/>
            <a:ext cx="356235" cy="1816100"/>
          </a:xfrm>
          <a:custGeom>
            <a:avLst/>
            <a:gdLst/>
            <a:ahLst/>
            <a:cxnLst/>
            <a:rect l="l" t="t" r="r" b="b"/>
            <a:pathLst>
              <a:path w="356235" h="1816100">
                <a:moveTo>
                  <a:pt x="267716" y="1803400"/>
                </a:moveTo>
                <a:lnTo>
                  <a:pt x="263524" y="1803400"/>
                </a:lnTo>
                <a:lnTo>
                  <a:pt x="268604" y="1816100"/>
                </a:lnTo>
                <a:lnTo>
                  <a:pt x="274066" y="1816100"/>
                </a:lnTo>
                <a:lnTo>
                  <a:pt x="267716" y="1803400"/>
                </a:lnTo>
                <a:close/>
              </a:path>
              <a:path w="356235" h="1816100">
                <a:moveTo>
                  <a:pt x="355727" y="1790700"/>
                </a:moveTo>
                <a:lnTo>
                  <a:pt x="196596" y="1790700"/>
                </a:lnTo>
                <a:lnTo>
                  <a:pt x="208153" y="1803400"/>
                </a:lnTo>
                <a:lnTo>
                  <a:pt x="267716" y="1803400"/>
                </a:lnTo>
                <a:lnTo>
                  <a:pt x="274573" y="1816100"/>
                </a:lnTo>
                <a:lnTo>
                  <a:pt x="355727" y="1816100"/>
                </a:lnTo>
                <a:lnTo>
                  <a:pt x="355727" y="1790700"/>
                </a:lnTo>
                <a:close/>
              </a:path>
              <a:path w="356235" h="1816100">
                <a:moveTo>
                  <a:pt x="307212" y="1778000"/>
                </a:moveTo>
                <a:lnTo>
                  <a:pt x="143002" y="1778000"/>
                </a:lnTo>
                <a:lnTo>
                  <a:pt x="150875" y="1790700"/>
                </a:lnTo>
                <a:lnTo>
                  <a:pt x="314324" y="1790700"/>
                </a:lnTo>
                <a:lnTo>
                  <a:pt x="307212" y="1778000"/>
                </a:lnTo>
                <a:close/>
              </a:path>
              <a:path w="356235" h="1816100">
                <a:moveTo>
                  <a:pt x="311149" y="1778000"/>
                </a:moveTo>
                <a:lnTo>
                  <a:pt x="307212" y="1778000"/>
                </a:lnTo>
                <a:lnTo>
                  <a:pt x="314324" y="1790700"/>
                </a:lnTo>
                <a:lnTo>
                  <a:pt x="311149" y="1778000"/>
                </a:lnTo>
                <a:close/>
              </a:path>
              <a:path w="356235" h="1816100">
                <a:moveTo>
                  <a:pt x="312928" y="1778000"/>
                </a:moveTo>
                <a:lnTo>
                  <a:pt x="311149" y="1778000"/>
                </a:lnTo>
                <a:lnTo>
                  <a:pt x="314324" y="1790700"/>
                </a:lnTo>
                <a:lnTo>
                  <a:pt x="315341" y="1790700"/>
                </a:lnTo>
                <a:lnTo>
                  <a:pt x="312928" y="1778000"/>
                </a:lnTo>
                <a:close/>
              </a:path>
              <a:path w="356235" h="1816100">
                <a:moveTo>
                  <a:pt x="249428" y="1765300"/>
                </a:moveTo>
                <a:lnTo>
                  <a:pt x="79628" y="1765300"/>
                </a:lnTo>
                <a:lnTo>
                  <a:pt x="82931" y="1778000"/>
                </a:lnTo>
                <a:lnTo>
                  <a:pt x="258825" y="1778000"/>
                </a:lnTo>
                <a:lnTo>
                  <a:pt x="249428" y="1765300"/>
                </a:lnTo>
                <a:close/>
              </a:path>
              <a:path w="356235" h="1816100">
                <a:moveTo>
                  <a:pt x="253365" y="1765300"/>
                </a:moveTo>
                <a:lnTo>
                  <a:pt x="258825" y="1778000"/>
                </a:lnTo>
                <a:lnTo>
                  <a:pt x="261239" y="1778000"/>
                </a:lnTo>
                <a:lnTo>
                  <a:pt x="253365" y="1765300"/>
                </a:lnTo>
                <a:close/>
              </a:path>
              <a:path w="356235" h="1816100">
                <a:moveTo>
                  <a:pt x="112394" y="1600200"/>
                </a:moveTo>
                <a:lnTo>
                  <a:pt x="76707" y="1600200"/>
                </a:lnTo>
                <a:lnTo>
                  <a:pt x="78104" y="1612900"/>
                </a:lnTo>
                <a:lnTo>
                  <a:pt x="77723" y="1612900"/>
                </a:lnTo>
                <a:lnTo>
                  <a:pt x="77723" y="1765300"/>
                </a:lnTo>
                <a:lnTo>
                  <a:pt x="112648" y="1765300"/>
                </a:lnTo>
                <a:lnTo>
                  <a:pt x="107568" y="1752600"/>
                </a:lnTo>
                <a:lnTo>
                  <a:pt x="112648" y="1752600"/>
                </a:lnTo>
                <a:lnTo>
                  <a:pt x="112648" y="1612900"/>
                </a:lnTo>
                <a:lnTo>
                  <a:pt x="112394" y="1600200"/>
                </a:lnTo>
                <a:close/>
              </a:path>
              <a:path w="356235" h="1816100">
                <a:moveTo>
                  <a:pt x="112648" y="1752600"/>
                </a:moveTo>
                <a:lnTo>
                  <a:pt x="107568" y="1752600"/>
                </a:lnTo>
                <a:lnTo>
                  <a:pt x="112648" y="1765300"/>
                </a:lnTo>
                <a:lnTo>
                  <a:pt x="112648" y="1752600"/>
                </a:lnTo>
                <a:close/>
              </a:path>
              <a:path w="356235" h="1816100">
                <a:moveTo>
                  <a:pt x="195960" y="1752600"/>
                </a:moveTo>
                <a:lnTo>
                  <a:pt x="112648" y="1752600"/>
                </a:lnTo>
                <a:lnTo>
                  <a:pt x="112648" y="1765300"/>
                </a:lnTo>
                <a:lnTo>
                  <a:pt x="207009" y="1765300"/>
                </a:lnTo>
                <a:lnTo>
                  <a:pt x="195960" y="1752600"/>
                </a:lnTo>
                <a:close/>
              </a:path>
              <a:path w="356235" h="1816100">
                <a:moveTo>
                  <a:pt x="75945" y="1587500"/>
                </a:moveTo>
                <a:lnTo>
                  <a:pt x="74548" y="1587500"/>
                </a:lnTo>
                <a:lnTo>
                  <a:pt x="76326" y="1600200"/>
                </a:lnTo>
                <a:lnTo>
                  <a:pt x="75945" y="1587500"/>
                </a:lnTo>
                <a:close/>
              </a:path>
              <a:path w="356235" h="1816100">
                <a:moveTo>
                  <a:pt x="110870" y="1587500"/>
                </a:moveTo>
                <a:lnTo>
                  <a:pt x="75945" y="1587500"/>
                </a:lnTo>
                <a:lnTo>
                  <a:pt x="76326" y="1600200"/>
                </a:lnTo>
                <a:lnTo>
                  <a:pt x="111251" y="1600200"/>
                </a:lnTo>
                <a:lnTo>
                  <a:pt x="110870" y="1587500"/>
                </a:lnTo>
                <a:close/>
              </a:path>
              <a:path w="356235" h="1816100">
                <a:moveTo>
                  <a:pt x="107060" y="1498600"/>
                </a:moveTo>
                <a:lnTo>
                  <a:pt x="107314" y="1511300"/>
                </a:lnTo>
                <a:lnTo>
                  <a:pt x="72516" y="1511300"/>
                </a:lnTo>
                <a:lnTo>
                  <a:pt x="74294" y="1524000"/>
                </a:lnTo>
                <a:lnTo>
                  <a:pt x="74167" y="1524000"/>
                </a:lnTo>
                <a:lnTo>
                  <a:pt x="74167" y="1587500"/>
                </a:lnTo>
                <a:lnTo>
                  <a:pt x="109092" y="1587500"/>
                </a:lnTo>
                <a:lnTo>
                  <a:pt x="108584" y="1574800"/>
                </a:lnTo>
                <a:lnTo>
                  <a:pt x="109092" y="1574800"/>
                </a:lnTo>
                <a:lnTo>
                  <a:pt x="109092" y="1524000"/>
                </a:lnTo>
                <a:lnTo>
                  <a:pt x="108838" y="1511300"/>
                </a:lnTo>
                <a:lnTo>
                  <a:pt x="107060" y="1498600"/>
                </a:lnTo>
                <a:close/>
              </a:path>
              <a:path w="356235" h="1816100">
                <a:moveTo>
                  <a:pt x="108584" y="1574800"/>
                </a:moveTo>
                <a:lnTo>
                  <a:pt x="109092" y="1587500"/>
                </a:lnTo>
                <a:lnTo>
                  <a:pt x="109092" y="1578186"/>
                </a:lnTo>
                <a:lnTo>
                  <a:pt x="108584" y="1574800"/>
                </a:lnTo>
                <a:close/>
              </a:path>
              <a:path w="356235" h="1816100">
                <a:moveTo>
                  <a:pt x="109092" y="1578186"/>
                </a:moveTo>
                <a:lnTo>
                  <a:pt x="109092" y="1587500"/>
                </a:lnTo>
                <a:lnTo>
                  <a:pt x="110489" y="1587500"/>
                </a:lnTo>
                <a:lnTo>
                  <a:pt x="109092" y="1578186"/>
                </a:lnTo>
                <a:close/>
              </a:path>
              <a:path w="356235" h="1816100">
                <a:moveTo>
                  <a:pt x="109092" y="1574800"/>
                </a:moveTo>
                <a:lnTo>
                  <a:pt x="108584" y="1574800"/>
                </a:lnTo>
                <a:lnTo>
                  <a:pt x="109092" y="1578186"/>
                </a:lnTo>
                <a:lnTo>
                  <a:pt x="109092" y="1574800"/>
                </a:lnTo>
                <a:close/>
              </a:path>
              <a:path w="356235" h="1816100">
                <a:moveTo>
                  <a:pt x="106934" y="1498600"/>
                </a:moveTo>
                <a:lnTo>
                  <a:pt x="72009" y="1498600"/>
                </a:lnTo>
                <a:lnTo>
                  <a:pt x="72389" y="1511300"/>
                </a:lnTo>
                <a:lnTo>
                  <a:pt x="107314" y="1511300"/>
                </a:lnTo>
                <a:lnTo>
                  <a:pt x="106934" y="1498600"/>
                </a:lnTo>
                <a:close/>
              </a:path>
              <a:path w="356235" h="1816100">
                <a:moveTo>
                  <a:pt x="104901" y="1485900"/>
                </a:moveTo>
                <a:lnTo>
                  <a:pt x="70357" y="1485900"/>
                </a:lnTo>
                <a:lnTo>
                  <a:pt x="72135" y="1498600"/>
                </a:lnTo>
                <a:lnTo>
                  <a:pt x="106679" y="1498600"/>
                </a:lnTo>
                <a:lnTo>
                  <a:pt x="104901" y="1485900"/>
                </a:lnTo>
                <a:close/>
              </a:path>
              <a:path w="356235" h="1816100">
                <a:moveTo>
                  <a:pt x="102997" y="1295400"/>
                </a:moveTo>
                <a:lnTo>
                  <a:pt x="68072" y="1295400"/>
                </a:lnTo>
                <a:lnTo>
                  <a:pt x="68453" y="1320800"/>
                </a:lnTo>
                <a:lnTo>
                  <a:pt x="70357" y="1333500"/>
                </a:lnTo>
                <a:lnTo>
                  <a:pt x="70231" y="1485900"/>
                </a:lnTo>
                <a:lnTo>
                  <a:pt x="105156" y="1485900"/>
                </a:lnTo>
                <a:lnTo>
                  <a:pt x="105156" y="1333500"/>
                </a:lnTo>
                <a:lnTo>
                  <a:pt x="104901" y="1320800"/>
                </a:lnTo>
                <a:lnTo>
                  <a:pt x="103123" y="1308100"/>
                </a:lnTo>
                <a:lnTo>
                  <a:pt x="103378" y="1308100"/>
                </a:lnTo>
                <a:lnTo>
                  <a:pt x="102997" y="1295400"/>
                </a:lnTo>
                <a:close/>
              </a:path>
              <a:path w="356235" h="1816100">
                <a:moveTo>
                  <a:pt x="101091" y="1282700"/>
                </a:moveTo>
                <a:lnTo>
                  <a:pt x="66420" y="1282700"/>
                </a:lnTo>
                <a:lnTo>
                  <a:pt x="68198" y="1295400"/>
                </a:lnTo>
                <a:lnTo>
                  <a:pt x="102869" y="1295400"/>
                </a:lnTo>
                <a:lnTo>
                  <a:pt x="101091" y="1282700"/>
                </a:lnTo>
                <a:close/>
              </a:path>
              <a:path w="356235" h="1816100">
                <a:moveTo>
                  <a:pt x="101218" y="1270000"/>
                </a:moveTo>
                <a:lnTo>
                  <a:pt x="66293" y="1270000"/>
                </a:lnTo>
                <a:lnTo>
                  <a:pt x="66293" y="1282700"/>
                </a:lnTo>
                <a:lnTo>
                  <a:pt x="101218" y="1282700"/>
                </a:lnTo>
                <a:lnTo>
                  <a:pt x="101218" y="1270000"/>
                </a:lnTo>
                <a:close/>
              </a:path>
              <a:path w="356235" h="1816100">
                <a:moveTo>
                  <a:pt x="98932" y="1257300"/>
                </a:moveTo>
                <a:lnTo>
                  <a:pt x="64261" y="1257300"/>
                </a:lnTo>
                <a:lnTo>
                  <a:pt x="66420" y="1270000"/>
                </a:lnTo>
                <a:lnTo>
                  <a:pt x="101091" y="1270000"/>
                </a:lnTo>
                <a:lnTo>
                  <a:pt x="98932" y="1257300"/>
                </a:lnTo>
                <a:close/>
              </a:path>
              <a:path w="356235" h="1816100">
                <a:moveTo>
                  <a:pt x="94234" y="1206500"/>
                </a:moveTo>
                <a:lnTo>
                  <a:pt x="59562" y="1206500"/>
                </a:lnTo>
                <a:lnTo>
                  <a:pt x="61721" y="1219200"/>
                </a:lnTo>
                <a:lnTo>
                  <a:pt x="63881" y="1244600"/>
                </a:lnTo>
                <a:lnTo>
                  <a:pt x="63753" y="1244600"/>
                </a:lnTo>
                <a:lnTo>
                  <a:pt x="64134" y="1257300"/>
                </a:lnTo>
                <a:lnTo>
                  <a:pt x="99059" y="1257300"/>
                </a:lnTo>
                <a:lnTo>
                  <a:pt x="98678" y="1231900"/>
                </a:lnTo>
                <a:lnTo>
                  <a:pt x="98425" y="1231900"/>
                </a:lnTo>
                <a:lnTo>
                  <a:pt x="96265" y="1219200"/>
                </a:lnTo>
                <a:lnTo>
                  <a:pt x="94234" y="1206500"/>
                </a:lnTo>
                <a:close/>
              </a:path>
              <a:path w="356235" h="1816100">
                <a:moveTo>
                  <a:pt x="93979" y="1193800"/>
                </a:moveTo>
                <a:lnTo>
                  <a:pt x="59054" y="1193800"/>
                </a:lnTo>
                <a:lnTo>
                  <a:pt x="59435" y="1206500"/>
                </a:lnTo>
                <a:lnTo>
                  <a:pt x="94360" y="1206500"/>
                </a:lnTo>
                <a:lnTo>
                  <a:pt x="93979" y="1193800"/>
                </a:lnTo>
                <a:close/>
              </a:path>
              <a:path w="356235" h="1816100">
                <a:moveTo>
                  <a:pt x="87375" y="1130300"/>
                </a:moveTo>
                <a:lnTo>
                  <a:pt x="52704" y="1130300"/>
                </a:lnTo>
                <a:lnTo>
                  <a:pt x="54482" y="1155700"/>
                </a:lnTo>
                <a:lnTo>
                  <a:pt x="55117" y="1168400"/>
                </a:lnTo>
                <a:lnTo>
                  <a:pt x="57022" y="1181100"/>
                </a:lnTo>
                <a:lnTo>
                  <a:pt x="59181" y="1193800"/>
                </a:lnTo>
                <a:lnTo>
                  <a:pt x="93725" y="1193800"/>
                </a:lnTo>
                <a:lnTo>
                  <a:pt x="92646" y="1181100"/>
                </a:lnTo>
                <a:lnTo>
                  <a:pt x="91693" y="1181100"/>
                </a:lnTo>
                <a:lnTo>
                  <a:pt x="89915" y="1155700"/>
                </a:lnTo>
                <a:lnTo>
                  <a:pt x="89281" y="1143000"/>
                </a:lnTo>
                <a:lnTo>
                  <a:pt x="87375" y="1130300"/>
                </a:lnTo>
                <a:close/>
              </a:path>
              <a:path w="356235" h="1816100">
                <a:moveTo>
                  <a:pt x="91566" y="1168400"/>
                </a:moveTo>
                <a:lnTo>
                  <a:pt x="91693" y="1181100"/>
                </a:lnTo>
                <a:lnTo>
                  <a:pt x="92646" y="1181100"/>
                </a:lnTo>
                <a:lnTo>
                  <a:pt x="91566" y="1168400"/>
                </a:lnTo>
                <a:close/>
              </a:path>
              <a:path w="356235" h="1816100">
                <a:moveTo>
                  <a:pt x="84962" y="1104900"/>
                </a:moveTo>
                <a:lnTo>
                  <a:pt x="50037" y="1104900"/>
                </a:lnTo>
                <a:lnTo>
                  <a:pt x="50800" y="1117600"/>
                </a:lnTo>
                <a:lnTo>
                  <a:pt x="50926" y="1130300"/>
                </a:lnTo>
                <a:lnTo>
                  <a:pt x="87248" y="1130300"/>
                </a:lnTo>
                <a:lnTo>
                  <a:pt x="85470" y="1117600"/>
                </a:lnTo>
                <a:lnTo>
                  <a:pt x="85597" y="1117600"/>
                </a:lnTo>
                <a:lnTo>
                  <a:pt x="84962" y="1104900"/>
                </a:lnTo>
                <a:close/>
              </a:path>
              <a:path w="356235" h="1816100">
                <a:moveTo>
                  <a:pt x="82931" y="1092200"/>
                </a:moveTo>
                <a:lnTo>
                  <a:pt x="48259" y="1092200"/>
                </a:lnTo>
                <a:lnTo>
                  <a:pt x="48386" y="1104900"/>
                </a:lnTo>
                <a:lnTo>
                  <a:pt x="50164" y="1117600"/>
                </a:lnTo>
                <a:lnTo>
                  <a:pt x="50037" y="1104900"/>
                </a:lnTo>
                <a:lnTo>
                  <a:pt x="84835" y="1104900"/>
                </a:lnTo>
                <a:lnTo>
                  <a:pt x="82931" y="1092200"/>
                </a:lnTo>
                <a:close/>
              </a:path>
              <a:path w="356235" h="1816100">
                <a:moveTo>
                  <a:pt x="48259" y="1091292"/>
                </a:moveTo>
                <a:lnTo>
                  <a:pt x="48259" y="1092200"/>
                </a:lnTo>
                <a:lnTo>
                  <a:pt x="48259" y="1091292"/>
                </a:lnTo>
                <a:close/>
              </a:path>
              <a:path w="356235" h="1816100">
                <a:moveTo>
                  <a:pt x="83184" y="1079500"/>
                </a:moveTo>
                <a:lnTo>
                  <a:pt x="48259" y="1079500"/>
                </a:lnTo>
                <a:lnTo>
                  <a:pt x="48386" y="1092200"/>
                </a:lnTo>
                <a:lnTo>
                  <a:pt x="83184" y="1092200"/>
                </a:lnTo>
                <a:lnTo>
                  <a:pt x="83184" y="1079500"/>
                </a:lnTo>
                <a:close/>
              </a:path>
              <a:path w="356235" h="1816100">
                <a:moveTo>
                  <a:pt x="81153" y="1066800"/>
                </a:moveTo>
                <a:lnTo>
                  <a:pt x="46481" y="1066800"/>
                </a:lnTo>
                <a:lnTo>
                  <a:pt x="46609" y="1079500"/>
                </a:lnTo>
                <a:lnTo>
                  <a:pt x="48259" y="1091292"/>
                </a:lnTo>
                <a:lnTo>
                  <a:pt x="48259" y="1079500"/>
                </a:lnTo>
                <a:lnTo>
                  <a:pt x="82931" y="1079500"/>
                </a:lnTo>
                <a:lnTo>
                  <a:pt x="81153" y="1066800"/>
                </a:lnTo>
                <a:close/>
              </a:path>
              <a:path w="356235" h="1816100">
                <a:moveTo>
                  <a:pt x="81025" y="1054100"/>
                </a:moveTo>
                <a:lnTo>
                  <a:pt x="44450" y="1054100"/>
                </a:lnTo>
                <a:lnTo>
                  <a:pt x="46228" y="1066800"/>
                </a:lnTo>
                <a:lnTo>
                  <a:pt x="81406" y="1066800"/>
                </a:lnTo>
                <a:lnTo>
                  <a:pt x="81025" y="1054100"/>
                </a:lnTo>
                <a:close/>
              </a:path>
              <a:path w="356235" h="1816100">
                <a:moveTo>
                  <a:pt x="77215" y="1028700"/>
                </a:moveTo>
                <a:lnTo>
                  <a:pt x="42671" y="1028700"/>
                </a:lnTo>
                <a:lnTo>
                  <a:pt x="44450" y="1041400"/>
                </a:lnTo>
                <a:lnTo>
                  <a:pt x="44322" y="1041400"/>
                </a:lnTo>
                <a:lnTo>
                  <a:pt x="44322" y="1054100"/>
                </a:lnTo>
                <a:lnTo>
                  <a:pt x="79247" y="1054100"/>
                </a:lnTo>
                <a:lnTo>
                  <a:pt x="78993" y="1041400"/>
                </a:lnTo>
                <a:lnTo>
                  <a:pt x="77215" y="1028700"/>
                </a:lnTo>
                <a:close/>
              </a:path>
              <a:path w="356235" h="1816100">
                <a:moveTo>
                  <a:pt x="78993" y="1041400"/>
                </a:moveTo>
                <a:lnTo>
                  <a:pt x="79247" y="1054100"/>
                </a:lnTo>
                <a:lnTo>
                  <a:pt x="79247" y="1043214"/>
                </a:lnTo>
                <a:lnTo>
                  <a:pt x="78993" y="1041400"/>
                </a:lnTo>
                <a:close/>
              </a:path>
              <a:path w="356235" h="1816100">
                <a:moveTo>
                  <a:pt x="79247" y="1043214"/>
                </a:moveTo>
                <a:lnTo>
                  <a:pt x="79247" y="1054100"/>
                </a:lnTo>
                <a:lnTo>
                  <a:pt x="80772" y="1054100"/>
                </a:lnTo>
                <a:lnTo>
                  <a:pt x="79247" y="1043214"/>
                </a:lnTo>
                <a:close/>
              </a:path>
              <a:path w="356235" h="1816100">
                <a:moveTo>
                  <a:pt x="79247" y="1041400"/>
                </a:moveTo>
                <a:lnTo>
                  <a:pt x="78993" y="1041400"/>
                </a:lnTo>
                <a:lnTo>
                  <a:pt x="79247" y="1043214"/>
                </a:lnTo>
                <a:lnTo>
                  <a:pt x="79247" y="1041400"/>
                </a:lnTo>
                <a:close/>
              </a:path>
              <a:path w="356235" h="1816100">
                <a:moveTo>
                  <a:pt x="77088" y="1016000"/>
                </a:moveTo>
                <a:lnTo>
                  <a:pt x="42163" y="1016000"/>
                </a:lnTo>
                <a:lnTo>
                  <a:pt x="42544" y="1028700"/>
                </a:lnTo>
                <a:lnTo>
                  <a:pt x="77342" y="1028700"/>
                </a:lnTo>
                <a:lnTo>
                  <a:pt x="77088" y="1016000"/>
                </a:lnTo>
                <a:close/>
              </a:path>
              <a:path w="356235" h="1816100">
                <a:moveTo>
                  <a:pt x="74929" y="1003300"/>
                </a:moveTo>
                <a:lnTo>
                  <a:pt x="40639" y="1003300"/>
                </a:lnTo>
                <a:lnTo>
                  <a:pt x="42417" y="1016000"/>
                </a:lnTo>
                <a:lnTo>
                  <a:pt x="76707" y="1016000"/>
                </a:lnTo>
                <a:lnTo>
                  <a:pt x="74929" y="1003300"/>
                </a:lnTo>
                <a:close/>
              </a:path>
              <a:path w="356235" h="1816100">
                <a:moveTo>
                  <a:pt x="40259" y="999671"/>
                </a:moveTo>
                <a:lnTo>
                  <a:pt x="40259" y="1003300"/>
                </a:lnTo>
                <a:lnTo>
                  <a:pt x="40766" y="1003300"/>
                </a:lnTo>
                <a:lnTo>
                  <a:pt x="40259" y="999671"/>
                </a:lnTo>
                <a:close/>
              </a:path>
              <a:path w="356235" h="1816100">
                <a:moveTo>
                  <a:pt x="40259" y="990600"/>
                </a:moveTo>
                <a:lnTo>
                  <a:pt x="40259" y="999671"/>
                </a:lnTo>
                <a:lnTo>
                  <a:pt x="40766" y="1003300"/>
                </a:lnTo>
                <a:lnTo>
                  <a:pt x="40259" y="990600"/>
                </a:lnTo>
                <a:close/>
              </a:path>
              <a:path w="356235" h="1816100">
                <a:moveTo>
                  <a:pt x="75184" y="990600"/>
                </a:moveTo>
                <a:lnTo>
                  <a:pt x="40259" y="990600"/>
                </a:lnTo>
                <a:lnTo>
                  <a:pt x="40766" y="1003300"/>
                </a:lnTo>
                <a:lnTo>
                  <a:pt x="75184" y="1003300"/>
                </a:lnTo>
                <a:lnTo>
                  <a:pt x="75184" y="990600"/>
                </a:lnTo>
                <a:close/>
              </a:path>
              <a:path w="356235" h="1816100">
                <a:moveTo>
                  <a:pt x="40259" y="990600"/>
                </a:moveTo>
                <a:lnTo>
                  <a:pt x="38988" y="990600"/>
                </a:lnTo>
                <a:lnTo>
                  <a:pt x="40259" y="999671"/>
                </a:lnTo>
                <a:lnTo>
                  <a:pt x="40259" y="990600"/>
                </a:lnTo>
                <a:close/>
              </a:path>
              <a:path w="356235" h="1816100">
                <a:moveTo>
                  <a:pt x="73025" y="977900"/>
                </a:moveTo>
                <a:lnTo>
                  <a:pt x="38226" y="977900"/>
                </a:lnTo>
                <a:lnTo>
                  <a:pt x="38481" y="990600"/>
                </a:lnTo>
                <a:lnTo>
                  <a:pt x="73406" y="990600"/>
                </a:lnTo>
                <a:lnTo>
                  <a:pt x="73025" y="977900"/>
                </a:lnTo>
                <a:close/>
              </a:path>
              <a:path w="356235" h="1816100">
                <a:moveTo>
                  <a:pt x="73025" y="977900"/>
                </a:moveTo>
                <a:lnTo>
                  <a:pt x="73406" y="990600"/>
                </a:lnTo>
                <a:lnTo>
                  <a:pt x="74803" y="990600"/>
                </a:lnTo>
                <a:lnTo>
                  <a:pt x="73025" y="977900"/>
                </a:lnTo>
                <a:close/>
              </a:path>
              <a:path w="356235" h="1816100">
                <a:moveTo>
                  <a:pt x="71373" y="965200"/>
                </a:moveTo>
                <a:lnTo>
                  <a:pt x="36956" y="965200"/>
                </a:lnTo>
                <a:lnTo>
                  <a:pt x="38481" y="977900"/>
                </a:lnTo>
                <a:lnTo>
                  <a:pt x="72770" y="977900"/>
                </a:lnTo>
                <a:lnTo>
                  <a:pt x="71373" y="965200"/>
                </a:lnTo>
                <a:close/>
              </a:path>
              <a:path w="356235" h="1816100">
                <a:moveTo>
                  <a:pt x="36703" y="925406"/>
                </a:moveTo>
                <a:lnTo>
                  <a:pt x="36703" y="965200"/>
                </a:lnTo>
                <a:lnTo>
                  <a:pt x="71628" y="965200"/>
                </a:lnTo>
                <a:lnTo>
                  <a:pt x="71628" y="927100"/>
                </a:lnTo>
                <a:lnTo>
                  <a:pt x="36956" y="927100"/>
                </a:lnTo>
                <a:lnTo>
                  <a:pt x="36703" y="925406"/>
                </a:lnTo>
                <a:close/>
              </a:path>
              <a:path w="356235" h="1816100">
                <a:moveTo>
                  <a:pt x="36703" y="914400"/>
                </a:moveTo>
                <a:lnTo>
                  <a:pt x="36703" y="925406"/>
                </a:lnTo>
                <a:lnTo>
                  <a:pt x="36956" y="927100"/>
                </a:lnTo>
                <a:lnTo>
                  <a:pt x="36703" y="914400"/>
                </a:lnTo>
                <a:close/>
              </a:path>
              <a:path w="356235" h="1816100">
                <a:moveTo>
                  <a:pt x="71628" y="914400"/>
                </a:moveTo>
                <a:lnTo>
                  <a:pt x="36703" y="914400"/>
                </a:lnTo>
                <a:lnTo>
                  <a:pt x="36956" y="927100"/>
                </a:lnTo>
                <a:lnTo>
                  <a:pt x="71628" y="927100"/>
                </a:lnTo>
                <a:lnTo>
                  <a:pt x="71628" y="914400"/>
                </a:lnTo>
                <a:close/>
              </a:path>
              <a:path w="356235" h="1816100">
                <a:moveTo>
                  <a:pt x="36703" y="914400"/>
                </a:moveTo>
                <a:lnTo>
                  <a:pt x="35051" y="914400"/>
                </a:lnTo>
                <a:lnTo>
                  <a:pt x="36703" y="925406"/>
                </a:lnTo>
                <a:lnTo>
                  <a:pt x="36703" y="914400"/>
                </a:lnTo>
                <a:close/>
              </a:path>
              <a:path w="356235" h="1816100">
                <a:moveTo>
                  <a:pt x="69595" y="901700"/>
                </a:moveTo>
                <a:lnTo>
                  <a:pt x="34162" y="901700"/>
                </a:lnTo>
                <a:lnTo>
                  <a:pt x="34925" y="914400"/>
                </a:lnTo>
                <a:lnTo>
                  <a:pt x="71500" y="914400"/>
                </a:lnTo>
                <a:lnTo>
                  <a:pt x="69595" y="901700"/>
                </a:lnTo>
                <a:close/>
              </a:path>
              <a:path w="356235" h="1816100">
                <a:moveTo>
                  <a:pt x="69087" y="889000"/>
                </a:moveTo>
                <a:lnTo>
                  <a:pt x="32511" y="889000"/>
                </a:lnTo>
                <a:lnTo>
                  <a:pt x="34416" y="901700"/>
                </a:lnTo>
                <a:lnTo>
                  <a:pt x="69850" y="901700"/>
                </a:lnTo>
                <a:lnTo>
                  <a:pt x="69087" y="889000"/>
                </a:lnTo>
                <a:close/>
              </a:path>
              <a:path w="356235" h="1816100">
                <a:moveTo>
                  <a:pt x="65278" y="825500"/>
                </a:moveTo>
                <a:lnTo>
                  <a:pt x="65531" y="838200"/>
                </a:lnTo>
                <a:lnTo>
                  <a:pt x="30734" y="838200"/>
                </a:lnTo>
                <a:lnTo>
                  <a:pt x="32638" y="850900"/>
                </a:lnTo>
                <a:lnTo>
                  <a:pt x="32384" y="850900"/>
                </a:lnTo>
                <a:lnTo>
                  <a:pt x="32384" y="889000"/>
                </a:lnTo>
                <a:lnTo>
                  <a:pt x="67309" y="889000"/>
                </a:lnTo>
                <a:lnTo>
                  <a:pt x="67182" y="876300"/>
                </a:lnTo>
                <a:lnTo>
                  <a:pt x="67309" y="876300"/>
                </a:lnTo>
                <a:lnTo>
                  <a:pt x="67309" y="850900"/>
                </a:lnTo>
                <a:lnTo>
                  <a:pt x="67182" y="838200"/>
                </a:lnTo>
                <a:lnTo>
                  <a:pt x="65278" y="825500"/>
                </a:lnTo>
                <a:close/>
              </a:path>
              <a:path w="356235" h="1816100">
                <a:moveTo>
                  <a:pt x="67182" y="876300"/>
                </a:moveTo>
                <a:lnTo>
                  <a:pt x="67309" y="889000"/>
                </a:lnTo>
                <a:lnTo>
                  <a:pt x="67309" y="877207"/>
                </a:lnTo>
                <a:lnTo>
                  <a:pt x="67182" y="876300"/>
                </a:lnTo>
                <a:close/>
              </a:path>
              <a:path w="356235" h="1816100">
                <a:moveTo>
                  <a:pt x="67309" y="877207"/>
                </a:moveTo>
                <a:lnTo>
                  <a:pt x="67309" y="889000"/>
                </a:lnTo>
                <a:lnTo>
                  <a:pt x="68960" y="889000"/>
                </a:lnTo>
                <a:lnTo>
                  <a:pt x="67309" y="877207"/>
                </a:lnTo>
                <a:close/>
              </a:path>
              <a:path w="356235" h="1816100">
                <a:moveTo>
                  <a:pt x="67309" y="876300"/>
                </a:moveTo>
                <a:lnTo>
                  <a:pt x="67182" y="876300"/>
                </a:lnTo>
                <a:lnTo>
                  <a:pt x="67309" y="877207"/>
                </a:lnTo>
                <a:lnTo>
                  <a:pt x="67309" y="876300"/>
                </a:lnTo>
                <a:close/>
              </a:path>
              <a:path w="356235" h="1816100">
                <a:moveTo>
                  <a:pt x="65150" y="825500"/>
                </a:moveTo>
                <a:lnTo>
                  <a:pt x="30225" y="825500"/>
                </a:lnTo>
                <a:lnTo>
                  <a:pt x="30606" y="838200"/>
                </a:lnTo>
                <a:lnTo>
                  <a:pt x="65531" y="838200"/>
                </a:lnTo>
                <a:lnTo>
                  <a:pt x="65150" y="825500"/>
                </a:lnTo>
                <a:close/>
              </a:path>
              <a:path w="356235" h="1816100">
                <a:moveTo>
                  <a:pt x="63118" y="812800"/>
                </a:moveTo>
                <a:lnTo>
                  <a:pt x="28575" y="812800"/>
                </a:lnTo>
                <a:lnTo>
                  <a:pt x="30479" y="825500"/>
                </a:lnTo>
                <a:lnTo>
                  <a:pt x="65023" y="825500"/>
                </a:lnTo>
                <a:lnTo>
                  <a:pt x="63118" y="812800"/>
                </a:lnTo>
                <a:close/>
              </a:path>
              <a:path w="356235" h="1816100">
                <a:moveTo>
                  <a:pt x="28447" y="761092"/>
                </a:moveTo>
                <a:lnTo>
                  <a:pt x="28447" y="812800"/>
                </a:lnTo>
                <a:lnTo>
                  <a:pt x="63372" y="812800"/>
                </a:lnTo>
                <a:lnTo>
                  <a:pt x="63372" y="762000"/>
                </a:lnTo>
                <a:lnTo>
                  <a:pt x="28575" y="762000"/>
                </a:lnTo>
                <a:lnTo>
                  <a:pt x="28447" y="761092"/>
                </a:lnTo>
                <a:close/>
              </a:path>
              <a:path w="356235" h="1816100">
                <a:moveTo>
                  <a:pt x="28447" y="749300"/>
                </a:moveTo>
                <a:lnTo>
                  <a:pt x="28447" y="761092"/>
                </a:lnTo>
                <a:lnTo>
                  <a:pt x="28575" y="762000"/>
                </a:lnTo>
                <a:lnTo>
                  <a:pt x="28447" y="749300"/>
                </a:lnTo>
                <a:close/>
              </a:path>
              <a:path w="356235" h="1816100">
                <a:moveTo>
                  <a:pt x="63372" y="749300"/>
                </a:moveTo>
                <a:lnTo>
                  <a:pt x="28447" y="749300"/>
                </a:lnTo>
                <a:lnTo>
                  <a:pt x="28575" y="762000"/>
                </a:lnTo>
                <a:lnTo>
                  <a:pt x="63372" y="762000"/>
                </a:lnTo>
                <a:lnTo>
                  <a:pt x="63372" y="749300"/>
                </a:lnTo>
                <a:close/>
              </a:path>
              <a:path w="356235" h="1816100">
                <a:moveTo>
                  <a:pt x="61213" y="723900"/>
                </a:moveTo>
                <a:lnTo>
                  <a:pt x="26288" y="723900"/>
                </a:lnTo>
                <a:lnTo>
                  <a:pt x="26669" y="736600"/>
                </a:lnTo>
                <a:lnTo>
                  <a:pt x="26796" y="749300"/>
                </a:lnTo>
                <a:lnTo>
                  <a:pt x="28447" y="761092"/>
                </a:lnTo>
                <a:lnTo>
                  <a:pt x="28447" y="749300"/>
                </a:lnTo>
                <a:lnTo>
                  <a:pt x="63118" y="749300"/>
                </a:lnTo>
                <a:lnTo>
                  <a:pt x="61340" y="736600"/>
                </a:lnTo>
                <a:lnTo>
                  <a:pt x="61594" y="736600"/>
                </a:lnTo>
                <a:lnTo>
                  <a:pt x="61213" y="723900"/>
                </a:lnTo>
                <a:close/>
              </a:path>
              <a:path w="356235" h="1816100">
                <a:moveTo>
                  <a:pt x="59181" y="711200"/>
                </a:moveTo>
                <a:lnTo>
                  <a:pt x="24637" y="711200"/>
                </a:lnTo>
                <a:lnTo>
                  <a:pt x="26415" y="723900"/>
                </a:lnTo>
                <a:lnTo>
                  <a:pt x="61086" y="723900"/>
                </a:lnTo>
                <a:lnTo>
                  <a:pt x="59181" y="711200"/>
                </a:lnTo>
                <a:close/>
              </a:path>
              <a:path w="356235" h="1816100">
                <a:moveTo>
                  <a:pt x="59435" y="698500"/>
                </a:moveTo>
                <a:lnTo>
                  <a:pt x="24510" y="698500"/>
                </a:lnTo>
                <a:lnTo>
                  <a:pt x="24510" y="711200"/>
                </a:lnTo>
                <a:lnTo>
                  <a:pt x="59435" y="711200"/>
                </a:lnTo>
                <a:lnTo>
                  <a:pt x="59435" y="698500"/>
                </a:lnTo>
                <a:close/>
              </a:path>
              <a:path w="356235" h="1816100">
                <a:moveTo>
                  <a:pt x="57403" y="685800"/>
                </a:moveTo>
                <a:lnTo>
                  <a:pt x="22859" y="685800"/>
                </a:lnTo>
                <a:lnTo>
                  <a:pt x="24637" y="698500"/>
                </a:lnTo>
                <a:lnTo>
                  <a:pt x="59181" y="698500"/>
                </a:lnTo>
                <a:lnTo>
                  <a:pt x="57403" y="685800"/>
                </a:lnTo>
                <a:close/>
              </a:path>
              <a:path w="356235" h="1816100">
                <a:moveTo>
                  <a:pt x="52959" y="622300"/>
                </a:moveTo>
                <a:lnTo>
                  <a:pt x="18034" y="622300"/>
                </a:lnTo>
                <a:lnTo>
                  <a:pt x="18414" y="635000"/>
                </a:lnTo>
                <a:lnTo>
                  <a:pt x="18541" y="647700"/>
                </a:lnTo>
                <a:lnTo>
                  <a:pt x="22097" y="673100"/>
                </a:lnTo>
                <a:lnTo>
                  <a:pt x="21970" y="673100"/>
                </a:lnTo>
                <a:lnTo>
                  <a:pt x="22732" y="685800"/>
                </a:lnTo>
                <a:lnTo>
                  <a:pt x="57531" y="685800"/>
                </a:lnTo>
                <a:lnTo>
                  <a:pt x="56895" y="673100"/>
                </a:lnTo>
                <a:lnTo>
                  <a:pt x="56768" y="660400"/>
                </a:lnTo>
                <a:lnTo>
                  <a:pt x="54990" y="647700"/>
                </a:lnTo>
                <a:lnTo>
                  <a:pt x="54863" y="647700"/>
                </a:lnTo>
                <a:lnTo>
                  <a:pt x="53085" y="635000"/>
                </a:lnTo>
                <a:lnTo>
                  <a:pt x="53339" y="635000"/>
                </a:lnTo>
                <a:lnTo>
                  <a:pt x="52959" y="622300"/>
                </a:lnTo>
                <a:close/>
              </a:path>
              <a:path w="356235" h="1816100">
                <a:moveTo>
                  <a:pt x="51053" y="609600"/>
                </a:moveTo>
                <a:lnTo>
                  <a:pt x="16256" y="609600"/>
                </a:lnTo>
                <a:lnTo>
                  <a:pt x="18160" y="622300"/>
                </a:lnTo>
                <a:lnTo>
                  <a:pt x="52831" y="622300"/>
                </a:lnTo>
                <a:lnTo>
                  <a:pt x="51053" y="609600"/>
                </a:lnTo>
                <a:close/>
              </a:path>
              <a:path w="356235" h="1816100">
                <a:moveTo>
                  <a:pt x="49148" y="596900"/>
                </a:moveTo>
                <a:lnTo>
                  <a:pt x="14604" y="596900"/>
                </a:lnTo>
                <a:lnTo>
                  <a:pt x="16382" y="609600"/>
                </a:lnTo>
                <a:lnTo>
                  <a:pt x="50926" y="609600"/>
                </a:lnTo>
                <a:lnTo>
                  <a:pt x="49148" y="596900"/>
                </a:lnTo>
                <a:close/>
              </a:path>
              <a:path w="356235" h="1816100">
                <a:moveTo>
                  <a:pt x="47116" y="559707"/>
                </a:moveTo>
                <a:lnTo>
                  <a:pt x="47116" y="571500"/>
                </a:lnTo>
                <a:lnTo>
                  <a:pt x="12445" y="571500"/>
                </a:lnTo>
                <a:lnTo>
                  <a:pt x="14223" y="584200"/>
                </a:lnTo>
                <a:lnTo>
                  <a:pt x="14350" y="596900"/>
                </a:lnTo>
                <a:lnTo>
                  <a:pt x="49275" y="596900"/>
                </a:lnTo>
                <a:lnTo>
                  <a:pt x="48767" y="571500"/>
                </a:lnTo>
                <a:lnTo>
                  <a:pt x="47116" y="559707"/>
                </a:lnTo>
                <a:close/>
              </a:path>
              <a:path w="356235" h="1816100">
                <a:moveTo>
                  <a:pt x="12191" y="556985"/>
                </a:moveTo>
                <a:lnTo>
                  <a:pt x="12191" y="571500"/>
                </a:lnTo>
                <a:lnTo>
                  <a:pt x="47116" y="571500"/>
                </a:lnTo>
                <a:lnTo>
                  <a:pt x="46989" y="558800"/>
                </a:lnTo>
                <a:lnTo>
                  <a:pt x="12445" y="558800"/>
                </a:lnTo>
                <a:lnTo>
                  <a:pt x="12191" y="556985"/>
                </a:lnTo>
                <a:close/>
              </a:path>
              <a:path w="356235" h="1816100">
                <a:moveTo>
                  <a:pt x="46989" y="558800"/>
                </a:moveTo>
                <a:lnTo>
                  <a:pt x="47116" y="571500"/>
                </a:lnTo>
                <a:lnTo>
                  <a:pt x="47116" y="559707"/>
                </a:lnTo>
                <a:lnTo>
                  <a:pt x="46989" y="558800"/>
                </a:lnTo>
                <a:close/>
              </a:path>
              <a:path w="356235" h="1816100">
                <a:moveTo>
                  <a:pt x="47116" y="546100"/>
                </a:moveTo>
                <a:lnTo>
                  <a:pt x="12191" y="546100"/>
                </a:lnTo>
                <a:lnTo>
                  <a:pt x="12445" y="558800"/>
                </a:lnTo>
                <a:lnTo>
                  <a:pt x="46989" y="558800"/>
                </a:lnTo>
                <a:lnTo>
                  <a:pt x="47116" y="559707"/>
                </a:lnTo>
                <a:lnTo>
                  <a:pt x="47116" y="546100"/>
                </a:lnTo>
                <a:close/>
              </a:path>
              <a:path w="356235" h="1816100">
                <a:moveTo>
                  <a:pt x="12191" y="546100"/>
                </a:moveTo>
                <a:lnTo>
                  <a:pt x="12191" y="556985"/>
                </a:lnTo>
                <a:lnTo>
                  <a:pt x="12445" y="558800"/>
                </a:lnTo>
                <a:lnTo>
                  <a:pt x="12191" y="546100"/>
                </a:lnTo>
                <a:close/>
              </a:path>
              <a:path w="356235" h="1816100">
                <a:moveTo>
                  <a:pt x="44576" y="520700"/>
                </a:moveTo>
                <a:lnTo>
                  <a:pt x="9778" y="520700"/>
                </a:lnTo>
                <a:lnTo>
                  <a:pt x="10413" y="533400"/>
                </a:lnTo>
                <a:lnTo>
                  <a:pt x="10667" y="546100"/>
                </a:lnTo>
                <a:lnTo>
                  <a:pt x="12191" y="556985"/>
                </a:lnTo>
                <a:lnTo>
                  <a:pt x="12191" y="546100"/>
                </a:lnTo>
                <a:lnTo>
                  <a:pt x="46989" y="546100"/>
                </a:lnTo>
                <a:lnTo>
                  <a:pt x="45211" y="533400"/>
                </a:lnTo>
                <a:lnTo>
                  <a:pt x="45338" y="533400"/>
                </a:lnTo>
                <a:lnTo>
                  <a:pt x="44576" y="520700"/>
                </a:lnTo>
                <a:close/>
              </a:path>
              <a:path w="356235" h="1816100">
                <a:moveTo>
                  <a:pt x="42671" y="508000"/>
                </a:moveTo>
                <a:lnTo>
                  <a:pt x="8128" y="508000"/>
                </a:lnTo>
                <a:lnTo>
                  <a:pt x="9906" y="520700"/>
                </a:lnTo>
                <a:lnTo>
                  <a:pt x="44450" y="520700"/>
                </a:lnTo>
                <a:lnTo>
                  <a:pt x="42671" y="508000"/>
                </a:lnTo>
                <a:close/>
              </a:path>
              <a:path w="356235" h="1816100">
                <a:moveTo>
                  <a:pt x="42798" y="482600"/>
                </a:moveTo>
                <a:lnTo>
                  <a:pt x="7873" y="482600"/>
                </a:lnTo>
                <a:lnTo>
                  <a:pt x="7873" y="508000"/>
                </a:lnTo>
                <a:lnTo>
                  <a:pt x="42798" y="508000"/>
                </a:lnTo>
                <a:lnTo>
                  <a:pt x="42798" y="482600"/>
                </a:lnTo>
                <a:close/>
              </a:path>
              <a:path w="356235" h="1816100">
                <a:moveTo>
                  <a:pt x="40893" y="469900"/>
                </a:moveTo>
                <a:lnTo>
                  <a:pt x="6350" y="469900"/>
                </a:lnTo>
                <a:lnTo>
                  <a:pt x="8128" y="482600"/>
                </a:lnTo>
                <a:lnTo>
                  <a:pt x="42671" y="482600"/>
                </a:lnTo>
                <a:lnTo>
                  <a:pt x="40893" y="469900"/>
                </a:lnTo>
                <a:close/>
              </a:path>
              <a:path w="356235" h="1816100">
                <a:moveTo>
                  <a:pt x="40639" y="457200"/>
                </a:moveTo>
                <a:lnTo>
                  <a:pt x="5714" y="457200"/>
                </a:lnTo>
                <a:lnTo>
                  <a:pt x="6095" y="469900"/>
                </a:lnTo>
                <a:lnTo>
                  <a:pt x="41020" y="469900"/>
                </a:lnTo>
                <a:lnTo>
                  <a:pt x="40639" y="457200"/>
                </a:lnTo>
                <a:close/>
              </a:path>
              <a:path w="356235" h="1816100">
                <a:moveTo>
                  <a:pt x="38734" y="444500"/>
                </a:moveTo>
                <a:lnTo>
                  <a:pt x="4190" y="444500"/>
                </a:lnTo>
                <a:lnTo>
                  <a:pt x="5968" y="457200"/>
                </a:lnTo>
                <a:lnTo>
                  <a:pt x="40512" y="457200"/>
                </a:lnTo>
                <a:lnTo>
                  <a:pt x="38734" y="444500"/>
                </a:lnTo>
                <a:close/>
              </a:path>
              <a:path w="356235" h="1816100">
                <a:moveTo>
                  <a:pt x="38861" y="419100"/>
                </a:moveTo>
                <a:lnTo>
                  <a:pt x="3936" y="419100"/>
                </a:lnTo>
                <a:lnTo>
                  <a:pt x="3936" y="444500"/>
                </a:lnTo>
                <a:lnTo>
                  <a:pt x="38861" y="444500"/>
                </a:lnTo>
                <a:lnTo>
                  <a:pt x="38861" y="419100"/>
                </a:lnTo>
                <a:close/>
              </a:path>
              <a:path w="356235" h="1816100">
                <a:moveTo>
                  <a:pt x="36956" y="406400"/>
                </a:moveTo>
                <a:lnTo>
                  <a:pt x="2285" y="406400"/>
                </a:lnTo>
                <a:lnTo>
                  <a:pt x="4190" y="419100"/>
                </a:lnTo>
                <a:lnTo>
                  <a:pt x="38734" y="419100"/>
                </a:lnTo>
                <a:lnTo>
                  <a:pt x="36956" y="406400"/>
                </a:lnTo>
                <a:close/>
              </a:path>
              <a:path w="356235" h="1816100">
                <a:moveTo>
                  <a:pt x="1778" y="393700"/>
                </a:moveTo>
                <a:lnTo>
                  <a:pt x="253" y="393700"/>
                </a:lnTo>
                <a:lnTo>
                  <a:pt x="2031" y="406400"/>
                </a:lnTo>
                <a:lnTo>
                  <a:pt x="1778" y="393700"/>
                </a:lnTo>
                <a:close/>
              </a:path>
              <a:path w="356235" h="1816100">
                <a:moveTo>
                  <a:pt x="36703" y="393700"/>
                </a:moveTo>
                <a:lnTo>
                  <a:pt x="1778" y="393700"/>
                </a:lnTo>
                <a:lnTo>
                  <a:pt x="2159" y="406400"/>
                </a:lnTo>
                <a:lnTo>
                  <a:pt x="37084" y="406400"/>
                </a:lnTo>
                <a:lnTo>
                  <a:pt x="36703" y="393700"/>
                </a:lnTo>
                <a:close/>
              </a:path>
              <a:path w="356235" h="1816100">
                <a:moveTo>
                  <a:pt x="221487" y="0"/>
                </a:moveTo>
                <a:lnTo>
                  <a:pt x="14096" y="0"/>
                </a:lnTo>
                <a:lnTo>
                  <a:pt x="11303" y="12700"/>
                </a:lnTo>
                <a:lnTo>
                  <a:pt x="888" y="12700"/>
                </a:lnTo>
                <a:lnTo>
                  <a:pt x="0" y="25400"/>
                </a:lnTo>
                <a:lnTo>
                  <a:pt x="0" y="393700"/>
                </a:lnTo>
                <a:lnTo>
                  <a:pt x="34925" y="393700"/>
                </a:lnTo>
                <a:lnTo>
                  <a:pt x="34670" y="381000"/>
                </a:lnTo>
                <a:lnTo>
                  <a:pt x="34925" y="381000"/>
                </a:lnTo>
                <a:lnTo>
                  <a:pt x="34925" y="38100"/>
                </a:lnTo>
                <a:lnTo>
                  <a:pt x="32384" y="38100"/>
                </a:lnTo>
                <a:lnTo>
                  <a:pt x="34925" y="25400"/>
                </a:lnTo>
                <a:lnTo>
                  <a:pt x="229361" y="25400"/>
                </a:lnTo>
                <a:lnTo>
                  <a:pt x="229361" y="12700"/>
                </a:lnTo>
                <a:lnTo>
                  <a:pt x="221487" y="0"/>
                </a:lnTo>
                <a:close/>
              </a:path>
              <a:path w="356235" h="1816100">
                <a:moveTo>
                  <a:pt x="34670" y="381000"/>
                </a:moveTo>
                <a:lnTo>
                  <a:pt x="34925" y="393700"/>
                </a:lnTo>
                <a:lnTo>
                  <a:pt x="34925" y="382693"/>
                </a:lnTo>
                <a:lnTo>
                  <a:pt x="34670" y="381000"/>
                </a:lnTo>
                <a:close/>
              </a:path>
              <a:path w="356235" h="1816100">
                <a:moveTo>
                  <a:pt x="34925" y="382693"/>
                </a:moveTo>
                <a:lnTo>
                  <a:pt x="34925" y="393700"/>
                </a:lnTo>
                <a:lnTo>
                  <a:pt x="36575" y="393700"/>
                </a:lnTo>
                <a:lnTo>
                  <a:pt x="34925" y="382693"/>
                </a:lnTo>
                <a:close/>
              </a:path>
              <a:path w="356235" h="1816100">
                <a:moveTo>
                  <a:pt x="34925" y="381000"/>
                </a:moveTo>
                <a:lnTo>
                  <a:pt x="34670" y="381000"/>
                </a:lnTo>
                <a:lnTo>
                  <a:pt x="34925" y="382693"/>
                </a:lnTo>
                <a:lnTo>
                  <a:pt x="34925" y="381000"/>
                </a:lnTo>
                <a:close/>
              </a:path>
              <a:path w="356235" h="1816100">
                <a:moveTo>
                  <a:pt x="34925" y="25400"/>
                </a:moveTo>
                <a:lnTo>
                  <a:pt x="32384" y="38100"/>
                </a:lnTo>
                <a:lnTo>
                  <a:pt x="34925" y="38100"/>
                </a:lnTo>
                <a:lnTo>
                  <a:pt x="34925" y="25400"/>
                </a:lnTo>
                <a:close/>
              </a:path>
              <a:path w="356235" h="1816100">
                <a:moveTo>
                  <a:pt x="229361" y="25400"/>
                </a:moveTo>
                <a:lnTo>
                  <a:pt x="34925" y="25400"/>
                </a:lnTo>
                <a:lnTo>
                  <a:pt x="34925" y="38100"/>
                </a:lnTo>
                <a:lnTo>
                  <a:pt x="221487" y="38100"/>
                </a:lnTo>
                <a:lnTo>
                  <a:pt x="22936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4486" rIns="0" bIns="0" rtlCol="0" vert="horz">
            <a:spAutoFit/>
          </a:bodyPr>
          <a:lstStyle/>
          <a:p>
            <a:pPr marL="1571625">
              <a:lnSpc>
                <a:spcPct val="100000"/>
              </a:lnSpc>
              <a:spcBef>
                <a:spcPts val="105"/>
              </a:spcBef>
            </a:pPr>
            <a:r>
              <a:rPr dirty="0"/>
              <a:t>Multiple</a:t>
            </a:r>
            <a:r>
              <a:rPr dirty="0" spc="-65"/>
              <a:t> </a:t>
            </a:r>
            <a:r>
              <a:rPr dirty="0"/>
              <a:t>hidden</a:t>
            </a:r>
            <a:r>
              <a:rPr dirty="0" spc="-95"/>
              <a:t> </a:t>
            </a:r>
            <a:r>
              <a:rPr dirty="0" spc="-10"/>
              <a:t>layers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96265" y="1770633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44" y="0"/>
                </a:moveTo>
                <a:lnTo>
                  <a:pt x="85089" y="7492"/>
                </a:lnTo>
                <a:lnTo>
                  <a:pt x="105181" y="25018"/>
                </a:lnTo>
                <a:lnTo>
                  <a:pt x="0" y="25018"/>
                </a:lnTo>
                <a:lnTo>
                  <a:pt x="0" y="36829"/>
                </a:lnTo>
                <a:lnTo>
                  <a:pt x="105181" y="36829"/>
                </a:lnTo>
                <a:lnTo>
                  <a:pt x="85089" y="54228"/>
                </a:lnTo>
                <a:lnTo>
                  <a:pt x="91744" y="61721"/>
                </a:lnTo>
                <a:lnTo>
                  <a:pt x="123266" y="34543"/>
                </a:lnTo>
                <a:lnTo>
                  <a:pt x="123266" y="27304"/>
                </a:lnTo>
                <a:lnTo>
                  <a:pt x="9174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57250" y="1247838"/>
            <a:ext cx="2591435" cy="1428750"/>
            <a:chOff x="857250" y="1247838"/>
            <a:chExt cx="2591435" cy="1428750"/>
          </a:xfrm>
        </p:grpSpPr>
        <p:sp>
          <p:nvSpPr>
            <p:cNvPr id="5" name="object 5" descr=""/>
            <p:cNvSpPr/>
            <p:nvPr/>
          </p:nvSpPr>
          <p:spPr>
            <a:xfrm>
              <a:off x="871537" y="1262125"/>
              <a:ext cx="553085" cy="1400175"/>
            </a:xfrm>
            <a:custGeom>
              <a:avLst/>
              <a:gdLst/>
              <a:ahLst/>
              <a:cxnLst/>
              <a:rect l="l" t="t" r="r" b="b"/>
              <a:pathLst>
                <a:path w="553085" h="1400175">
                  <a:moveTo>
                    <a:pt x="0" y="92075"/>
                  </a:moveTo>
                  <a:lnTo>
                    <a:pt x="7235" y="56203"/>
                  </a:lnTo>
                  <a:lnTo>
                    <a:pt x="26968" y="26939"/>
                  </a:lnTo>
                  <a:lnTo>
                    <a:pt x="56235" y="7225"/>
                  </a:lnTo>
                  <a:lnTo>
                    <a:pt x="92075" y="0"/>
                  </a:lnTo>
                  <a:lnTo>
                    <a:pt x="460311" y="0"/>
                  </a:lnTo>
                  <a:lnTo>
                    <a:pt x="496202" y="7225"/>
                  </a:lnTo>
                  <a:lnTo>
                    <a:pt x="525510" y="26939"/>
                  </a:lnTo>
                  <a:lnTo>
                    <a:pt x="545268" y="56203"/>
                  </a:lnTo>
                  <a:lnTo>
                    <a:pt x="552513" y="92075"/>
                  </a:lnTo>
                  <a:lnTo>
                    <a:pt x="552513" y="1307973"/>
                  </a:lnTo>
                  <a:lnTo>
                    <a:pt x="545268" y="1343864"/>
                  </a:lnTo>
                  <a:lnTo>
                    <a:pt x="525510" y="1373171"/>
                  </a:lnTo>
                  <a:lnTo>
                    <a:pt x="496202" y="1392930"/>
                  </a:lnTo>
                  <a:lnTo>
                    <a:pt x="460311" y="1400175"/>
                  </a:lnTo>
                  <a:lnTo>
                    <a:pt x="92075" y="1400175"/>
                  </a:lnTo>
                  <a:lnTo>
                    <a:pt x="56235" y="1392930"/>
                  </a:lnTo>
                  <a:lnTo>
                    <a:pt x="26968" y="1373171"/>
                  </a:lnTo>
                  <a:lnTo>
                    <a:pt x="7235" y="1343864"/>
                  </a:lnTo>
                  <a:lnTo>
                    <a:pt x="0" y="130797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57262" y="1347850"/>
              <a:ext cx="372110" cy="1228725"/>
            </a:xfrm>
            <a:custGeom>
              <a:avLst/>
              <a:gdLst/>
              <a:ahLst/>
              <a:cxnLst/>
              <a:rect l="l" t="t" r="r" b="b"/>
              <a:pathLst>
                <a:path w="372109" h="1228725">
                  <a:moveTo>
                    <a:pt x="0" y="185674"/>
                  </a:moveTo>
                  <a:lnTo>
                    <a:pt x="6634" y="136289"/>
                  </a:lnTo>
                  <a:lnTo>
                    <a:pt x="25359" y="91929"/>
                  </a:lnTo>
                  <a:lnTo>
                    <a:pt x="54402" y="54355"/>
                  </a:lnTo>
                  <a:lnTo>
                    <a:pt x="91993" y="25334"/>
                  </a:lnTo>
                  <a:lnTo>
                    <a:pt x="136361" y="6627"/>
                  </a:lnTo>
                  <a:lnTo>
                    <a:pt x="185737" y="0"/>
                  </a:lnTo>
                  <a:lnTo>
                    <a:pt x="235117" y="6627"/>
                  </a:lnTo>
                  <a:lnTo>
                    <a:pt x="279498" y="25334"/>
                  </a:lnTo>
                  <a:lnTo>
                    <a:pt x="317104" y="54356"/>
                  </a:lnTo>
                  <a:lnTo>
                    <a:pt x="346162" y="91929"/>
                  </a:lnTo>
                  <a:lnTo>
                    <a:pt x="364898" y="136289"/>
                  </a:lnTo>
                  <a:lnTo>
                    <a:pt x="371538" y="185674"/>
                  </a:lnTo>
                  <a:lnTo>
                    <a:pt x="364898" y="235067"/>
                  </a:lnTo>
                  <a:lnTo>
                    <a:pt x="346162" y="279451"/>
                  </a:lnTo>
                  <a:lnTo>
                    <a:pt x="317104" y="317055"/>
                  </a:lnTo>
                  <a:lnTo>
                    <a:pt x="279498" y="346107"/>
                  </a:lnTo>
                  <a:lnTo>
                    <a:pt x="235117" y="364838"/>
                  </a:lnTo>
                  <a:lnTo>
                    <a:pt x="185737" y="371475"/>
                  </a:lnTo>
                  <a:lnTo>
                    <a:pt x="136361" y="364838"/>
                  </a:lnTo>
                  <a:lnTo>
                    <a:pt x="91993" y="346107"/>
                  </a:lnTo>
                  <a:lnTo>
                    <a:pt x="54402" y="317055"/>
                  </a:lnTo>
                  <a:lnTo>
                    <a:pt x="25359" y="279451"/>
                  </a:lnTo>
                  <a:lnTo>
                    <a:pt x="6634" y="235067"/>
                  </a:lnTo>
                  <a:lnTo>
                    <a:pt x="0" y="185674"/>
                  </a:lnTo>
                  <a:close/>
                </a:path>
                <a:path w="372109" h="1228725">
                  <a:moveTo>
                    <a:pt x="0" y="623824"/>
                  </a:moveTo>
                  <a:lnTo>
                    <a:pt x="6634" y="574439"/>
                  </a:lnTo>
                  <a:lnTo>
                    <a:pt x="25359" y="530079"/>
                  </a:lnTo>
                  <a:lnTo>
                    <a:pt x="54402" y="492506"/>
                  </a:lnTo>
                  <a:lnTo>
                    <a:pt x="91993" y="463484"/>
                  </a:lnTo>
                  <a:lnTo>
                    <a:pt x="136361" y="444777"/>
                  </a:lnTo>
                  <a:lnTo>
                    <a:pt x="185737" y="438150"/>
                  </a:lnTo>
                  <a:lnTo>
                    <a:pt x="235117" y="444777"/>
                  </a:lnTo>
                  <a:lnTo>
                    <a:pt x="279498" y="463484"/>
                  </a:lnTo>
                  <a:lnTo>
                    <a:pt x="317104" y="492506"/>
                  </a:lnTo>
                  <a:lnTo>
                    <a:pt x="346162" y="530079"/>
                  </a:lnTo>
                  <a:lnTo>
                    <a:pt x="364898" y="574439"/>
                  </a:lnTo>
                  <a:lnTo>
                    <a:pt x="371538" y="623824"/>
                  </a:lnTo>
                  <a:lnTo>
                    <a:pt x="364898" y="673217"/>
                  </a:lnTo>
                  <a:lnTo>
                    <a:pt x="346162" y="717601"/>
                  </a:lnTo>
                  <a:lnTo>
                    <a:pt x="317104" y="755205"/>
                  </a:lnTo>
                  <a:lnTo>
                    <a:pt x="279498" y="784257"/>
                  </a:lnTo>
                  <a:lnTo>
                    <a:pt x="235117" y="802988"/>
                  </a:lnTo>
                  <a:lnTo>
                    <a:pt x="185737" y="809625"/>
                  </a:lnTo>
                  <a:lnTo>
                    <a:pt x="136361" y="802988"/>
                  </a:lnTo>
                  <a:lnTo>
                    <a:pt x="91993" y="784257"/>
                  </a:lnTo>
                  <a:lnTo>
                    <a:pt x="54402" y="755205"/>
                  </a:lnTo>
                  <a:lnTo>
                    <a:pt x="25359" y="717601"/>
                  </a:lnTo>
                  <a:lnTo>
                    <a:pt x="6634" y="673217"/>
                  </a:lnTo>
                  <a:lnTo>
                    <a:pt x="0" y="623824"/>
                  </a:lnTo>
                  <a:close/>
                </a:path>
                <a:path w="372109" h="1228725">
                  <a:moveTo>
                    <a:pt x="9525" y="1047750"/>
                  </a:moveTo>
                  <a:lnTo>
                    <a:pt x="15989" y="999595"/>
                  </a:lnTo>
                  <a:lnTo>
                    <a:pt x="34233" y="956352"/>
                  </a:lnTo>
                  <a:lnTo>
                    <a:pt x="62531" y="919734"/>
                  </a:lnTo>
                  <a:lnTo>
                    <a:pt x="99158" y="891455"/>
                  </a:lnTo>
                  <a:lnTo>
                    <a:pt x="142389" y="873230"/>
                  </a:lnTo>
                  <a:lnTo>
                    <a:pt x="190500" y="866775"/>
                  </a:lnTo>
                  <a:lnTo>
                    <a:pt x="238614" y="873230"/>
                  </a:lnTo>
                  <a:lnTo>
                    <a:pt x="281857" y="891455"/>
                  </a:lnTo>
                  <a:lnTo>
                    <a:pt x="318500" y="919733"/>
                  </a:lnTo>
                  <a:lnTo>
                    <a:pt x="346813" y="956352"/>
                  </a:lnTo>
                  <a:lnTo>
                    <a:pt x="365069" y="999595"/>
                  </a:lnTo>
                  <a:lnTo>
                    <a:pt x="371538" y="1047750"/>
                  </a:lnTo>
                  <a:lnTo>
                    <a:pt x="365069" y="1095860"/>
                  </a:lnTo>
                  <a:lnTo>
                    <a:pt x="346813" y="1139091"/>
                  </a:lnTo>
                  <a:lnTo>
                    <a:pt x="318500" y="1175718"/>
                  </a:lnTo>
                  <a:lnTo>
                    <a:pt x="281857" y="1204016"/>
                  </a:lnTo>
                  <a:lnTo>
                    <a:pt x="238614" y="1222260"/>
                  </a:lnTo>
                  <a:lnTo>
                    <a:pt x="190500" y="1228725"/>
                  </a:lnTo>
                  <a:lnTo>
                    <a:pt x="142389" y="1222260"/>
                  </a:lnTo>
                  <a:lnTo>
                    <a:pt x="99158" y="1204016"/>
                  </a:lnTo>
                  <a:lnTo>
                    <a:pt x="62531" y="1175718"/>
                  </a:lnTo>
                  <a:lnTo>
                    <a:pt x="34233" y="1139091"/>
                  </a:lnTo>
                  <a:lnTo>
                    <a:pt x="15989" y="1095860"/>
                  </a:lnTo>
                  <a:lnTo>
                    <a:pt x="9525" y="1047750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871725" y="1443100"/>
              <a:ext cx="552450" cy="1000125"/>
            </a:xfrm>
            <a:custGeom>
              <a:avLst/>
              <a:gdLst/>
              <a:ahLst/>
              <a:cxnLst/>
              <a:rect l="l" t="t" r="r" b="b"/>
              <a:pathLst>
                <a:path w="552450" h="1000125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907923"/>
                  </a:lnTo>
                  <a:lnTo>
                    <a:pt x="545205" y="943814"/>
                  </a:lnTo>
                  <a:lnTo>
                    <a:pt x="525446" y="973121"/>
                  </a:lnTo>
                  <a:lnTo>
                    <a:pt x="496139" y="992880"/>
                  </a:lnTo>
                  <a:lnTo>
                    <a:pt x="460248" y="1000125"/>
                  </a:lnTo>
                  <a:lnTo>
                    <a:pt x="92075" y="1000125"/>
                  </a:lnTo>
                  <a:lnTo>
                    <a:pt x="56203" y="992880"/>
                  </a:lnTo>
                  <a:lnTo>
                    <a:pt x="26939" y="973121"/>
                  </a:lnTo>
                  <a:lnTo>
                    <a:pt x="7225" y="943814"/>
                  </a:lnTo>
                  <a:lnTo>
                    <a:pt x="0" y="90792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966975" y="1528825"/>
              <a:ext cx="371475" cy="771525"/>
            </a:xfrm>
            <a:custGeom>
              <a:avLst/>
              <a:gdLst/>
              <a:ahLst/>
              <a:cxnLst/>
              <a:rect l="l" t="t" r="r" b="b"/>
              <a:pathLst>
                <a:path w="371475" h="77152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8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  <a:path w="371475" h="771525">
                  <a:moveTo>
                    <a:pt x="0" y="590550"/>
                  </a:moveTo>
                  <a:lnTo>
                    <a:pt x="6627" y="542395"/>
                  </a:lnTo>
                  <a:lnTo>
                    <a:pt x="25334" y="499152"/>
                  </a:lnTo>
                  <a:lnTo>
                    <a:pt x="54356" y="462534"/>
                  </a:lnTo>
                  <a:lnTo>
                    <a:pt x="91929" y="434255"/>
                  </a:lnTo>
                  <a:lnTo>
                    <a:pt x="136289" y="416030"/>
                  </a:lnTo>
                  <a:lnTo>
                    <a:pt x="185674" y="409575"/>
                  </a:lnTo>
                  <a:lnTo>
                    <a:pt x="235067" y="416030"/>
                  </a:lnTo>
                  <a:lnTo>
                    <a:pt x="279451" y="434255"/>
                  </a:lnTo>
                  <a:lnTo>
                    <a:pt x="317055" y="462533"/>
                  </a:lnTo>
                  <a:lnTo>
                    <a:pt x="346107" y="499152"/>
                  </a:lnTo>
                  <a:lnTo>
                    <a:pt x="364838" y="542395"/>
                  </a:lnTo>
                  <a:lnTo>
                    <a:pt x="371475" y="590550"/>
                  </a:lnTo>
                  <a:lnTo>
                    <a:pt x="364838" y="638660"/>
                  </a:lnTo>
                  <a:lnTo>
                    <a:pt x="346107" y="681891"/>
                  </a:lnTo>
                  <a:lnTo>
                    <a:pt x="317055" y="718518"/>
                  </a:lnTo>
                  <a:lnTo>
                    <a:pt x="279451" y="746816"/>
                  </a:lnTo>
                  <a:lnTo>
                    <a:pt x="235067" y="765060"/>
                  </a:lnTo>
                  <a:lnTo>
                    <a:pt x="185674" y="771525"/>
                  </a:lnTo>
                  <a:lnTo>
                    <a:pt x="136289" y="765060"/>
                  </a:lnTo>
                  <a:lnTo>
                    <a:pt x="91929" y="746816"/>
                  </a:lnTo>
                  <a:lnTo>
                    <a:pt x="54356" y="718518"/>
                  </a:lnTo>
                  <a:lnTo>
                    <a:pt x="25334" y="681891"/>
                  </a:lnTo>
                  <a:lnTo>
                    <a:pt x="6627" y="638660"/>
                  </a:lnTo>
                  <a:lnTo>
                    <a:pt x="0" y="590550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66850" y="1866899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881376" y="1643125"/>
              <a:ext cx="552450" cy="542925"/>
            </a:xfrm>
            <a:custGeom>
              <a:avLst/>
              <a:gdLst/>
              <a:ahLst/>
              <a:cxnLst/>
              <a:rect l="l" t="t" r="r" b="b"/>
              <a:pathLst>
                <a:path w="552450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61899" y="0"/>
                  </a:lnTo>
                  <a:lnTo>
                    <a:pt x="497157" y="7110"/>
                  </a:lnTo>
                  <a:lnTo>
                    <a:pt x="525938" y="26495"/>
                  </a:lnTo>
                  <a:lnTo>
                    <a:pt x="545338" y="55239"/>
                  </a:lnTo>
                  <a:lnTo>
                    <a:pt x="552450" y="90424"/>
                  </a:lnTo>
                  <a:lnTo>
                    <a:pt x="552450" y="452374"/>
                  </a:lnTo>
                  <a:lnTo>
                    <a:pt x="545338" y="487578"/>
                  </a:lnTo>
                  <a:lnTo>
                    <a:pt x="525938" y="516366"/>
                  </a:lnTo>
                  <a:lnTo>
                    <a:pt x="497157" y="535795"/>
                  </a:lnTo>
                  <a:lnTo>
                    <a:pt x="461899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976626" y="1719325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8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466975" y="1866899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549654" y="1637664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821" y="0"/>
                  </a:moveTo>
                  <a:lnTo>
                    <a:pt x="85090" y="7620"/>
                  </a:lnTo>
                  <a:lnTo>
                    <a:pt x="105156" y="25019"/>
                  </a:lnTo>
                  <a:lnTo>
                    <a:pt x="0" y="25019"/>
                  </a:lnTo>
                  <a:lnTo>
                    <a:pt x="0" y="36830"/>
                  </a:lnTo>
                  <a:lnTo>
                    <a:pt x="105156" y="36830"/>
                  </a:lnTo>
                  <a:lnTo>
                    <a:pt x="85090" y="54229"/>
                  </a:lnTo>
                  <a:lnTo>
                    <a:pt x="91821" y="61849"/>
                  </a:lnTo>
                  <a:lnTo>
                    <a:pt x="123316" y="34544"/>
                  </a:lnTo>
                  <a:lnTo>
                    <a:pt x="123316" y="27305"/>
                  </a:lnTo>
                  <a:lnTo>
                    <a:pt x="91821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/>
          <p:nvPr/>
        </p:nvSpPr>
        <p:spPr>
          <a:xfrm>
            <a:off x="3495675" y="186690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90525" y="186690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59" h="114300">
                <a:moveTo>
                  <a:pt x="251459" y="0"/>
                </a:moveTo>
                <a:lnTo>
                  <a:pt x="251459" y="114300"/>
                </a:lnTo>
                <a:lnTo>
                  <a:pt x="327659" y="76200"/>
                </a:lnTo>
                <a:lnTo>
                  <a:pt x="270509" y="76200"/>
                </a:lnTo>
                <a:lnTo>
                  <a:pt x="270509" y="38100"/>
                </a:lnTo>
                <a:lnTo>
                  <a:pt x="327659" y="38100"/>
                </a:lnTo>
                <a:lnTo>
                  <a:pt x="251459" y="0"/>
                </a:lnTo>
                <a:close/>
              </a:path>
              <a:path w="365759" h="114300">
                <a:moveTo>
                  <a:pt x="25145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59" y="76200"/>
                </a:lnTo>
                <a:lnTo>
                  <a:pt x="251459" y="38100"/>
                </a:lnTo>
                <a:close/>
              </a:path>
              <a:path w="365759" h="114300">
                <a:moveTo>
                  <a:pt x="327659" y="38100"/>
                </a:moveTo>
                <a:lnTo>
                  <a:pt x="270509" y="38100"/>
                </a:lnTo>
                <a:lnTo>
                  <a:pt x="270509" y="76200"/>
                </a:lnTo>
                <a:lnTo>
                  <a:pt x="327659" y="76200"/>
                </a:lnTo>
                <a:lnTo>
                  <a:pt x="365759" y="57150"/>
                </a:lnTo>
                <a:lnTo>
                  <a:pt x="327659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73037" y="1587568"/>
            <a:ext cx="532765" cy="786765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106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1550" spc="-10">
                <a:solidFill>
                  <a:srgbClr val="FF9300"/>
                </a:solidFill>
                <a:latin typeface="Verdana"/>
                <a:cs typeface="Verdana"/>
              </a:rPr>
              <a:t>input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08990" y="3138487"/>
            <a:ext cx="706755" cy="5143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30"/>
              </a:spcBef>
            </a:pPr>
            <a:r>
              <a:rPr dirty="0" sz="1550" spc="-10">
                <a:solidFill>
                  <a:srgbClr val="585858"/>
                </a:solidFill>
                <a:latin typeface="Verdana"/>
                <a:cs typeface="Verdana"/>
              </a:rPr>
              <a:t>hidden layer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913254" y="3138487"/>
            <a:ext cx="706755" cy="5143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30"/>
              </a:spcBef>
            </a:pPr>
            <a:r>
              <a:rPr dirty="0" sz="1550" spc="-10">
                <a:solidFill>
                  <a:srgbClr val="585858"/>
                </a:solidFill>
                <a:latin typeface="Verdana"/>
                <a:cs typeface="Verdana"/>
              </a:rPr>
              <a:t>hidden layer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870580" y="2307907"/>
            <a:ext cx="675640" cy="5143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35"/>
              </a:spcBef>
            </a:pPr>
            <a:r>
              <a:rPr dirty="0" sz="1550" spc="-10">
                <a:solidFill>
                  <a:srgbClr val="FF40FF"/>
                </a:solidFill>
                <a:latin typeface="Verdana"/>
                <a:cs typeface="Verdana"/>
              </a:rPr>
              <a:t>output layer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901946" y="3485578"/>
            <a:ext cx="704850" cy="5143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30"/>
              </a:spcBef>
            </a:pPr>
            <a:r>
              <a:rPr dirty="0" sz="1550" spc="-10">
                <a:solidFill>
                  <a:srgbClr val="585858"/>
                </a:solidFill>
                <a:latin typeface="Verdana"/>
                <a:cs typeface="Verdana"/>
              </a:rPr>
              <a:t>hidden layer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967729" y="3494976"/>
            <a:ext cx="704850" cy="5143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35"/>
              </a:spcBef>
            </a:pPr>
            <a:r>
              <a:rPr dirty="0" sz="1550" spc="-10">
                <a:solidFill>
                  <a:srgbClr val="585858"/>
                </a:solidFill>
                <a:latin typeface="Verdana"/>
                <a:cs typeface="Verdana"/>
              </a:rPr>
              <a:t>hidden layer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936993" y="3485578"/>
            <a:ext cx="706755" cy="5143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30"/>
              </a:spcBef>
            </a:pPr>
            <a:r>
              <a:rPr dirty="0" sz="1550" spc="-10">
                <a:solidFill>
                  <a:srgbClr val="585858"/>
                </a:solidFill>
                <a:latin typeface="Verdana"/>
                <a:cs typeface="Verdana"/>
              </a:rPr>
              <a:t>hidden layer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2442" y="2771520"/>
            <a:ext cx="399288" cy="318262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3132" y="3139313"/>
            <a:ext cx="345524" cy="249936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4465" y="3131057"/>
            <a:ext cx="418211" cy="308102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2408" y="3098419"/>
            <a:ext cx="423672" cy="331343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6074" y="2863088"/>
            <a:ext cx="344908" cy="280416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2720720" y="4168457"/>
            <a:ext cx="358711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neural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network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architecture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4133850" y="885825"/>
            <a:ext cx="0" cy="3200400"/>
          </a:xfrm>
          <a:custGeom>
            <a:avLst/>
            <a:gdLst/>
            <a:ahLst/>
            <a:cxnLst/>
            <a:rect l="l" t="t" r="r" b="b"/>
            <a:pathLst>
              <a:path w="0" h="3200400">
                <a:moveTo>
                  <a:pt x="0" y="0"/>
                </a:moveTo>
                <a:lnTo>
                  <a:pt x="0" y="3200400"/>
                </a:lnTo>
              </a:path>
            </a:pathLst>
          </a:custGeom>
          <a:ln w="38100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4274184" y="1975739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0" y="0"/>
                </a:moveTo>
                <a:lnTo>
                  <a:pt x="85089" y="7493"/>
                </a:lnTo>
                <a:lnTo>
                  <a:pt x="105282" y="25018"/>
                </a:lnTo>
                <a:lnTo>
                  <a:pt x="0" y="25018"/>
                </a:lnTo>
                <a:lnTo>
                  <a:pt x="0" y="36830"/>
                </a:lnTo>
                <a:lnTo>
                  <a:pt x="105282" y="36830"/>
                </a:lnTo>
                <a:lnTo>
                  <a:pt x="85089" y="54229"/>
                </a:lnTo>
                <a:lnTo>
                  <a:pt x="91820" y="61722"/>
                </a:lnTo>
                <a:lnTo>
                  <a:pt x="123316" y="34543"/>
                </a:lnTo>
                <a:lnTo>
                  <a:pt x="123316" y="27305"/>
                </a:lnTo>
                <a:lnTo>
                  <a:pt x="9182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4265929" y="1911730"/>
            <a:ext cx="1504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4905438" y="885888"/>
            <a:ext cx="3600450" cy="2152650"/>
            <a:chOff x="4905438" y="885888"/>
            <a:chExt cx="3600450" cy="2152650"/>
          </a:xfrm>
        </p:grpSpPr>
        <p:sp>
          <p:nvSpPr>
            <p:cNvPr id="33" name="object 33" descr=""/>
            <p:cNvSpPr/>
            <p:nvPr/>
          </p:nvSpPr>
          <p:spPr>
            <a:xfrm>
              <a:off x="4919726" y="1224025"/>
              <a:ext cx="552450" cy="1781175"/>
            </a:xfrm>
            <a:custGeom>
              <a:avLst/>
              <a:gdLst/>
              <a:ahLst/>
              <a:cxnLst/>
              <a:rect l="l" t="t" r="r" b="b"/>
              <a:pathLst>
                <a:path w="552450" h="1781175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688973"/>
                  </a:lnTo>
                  <a:lnTo>
                    <a:pt x="545205" y="1724864"/>
                  </a:lnTo>
                  <a:lnTo>
                    <a:pt x="525446" y="1754171"/>
                  </a:lnTo>
                  <a:lnTo>
                    <a:pt x="496139" y="1773930"/>
                  </a:lnTo>
                  <a:lnTo>
                    <a:pt x="460248" y="1781175"/>
                  </a:lnTo>
                  <a:lnTo>
                    <a:pt x="92075" y="1781175"/>
                  </a:lnTo>
                  <a:lnTo>
                    <a:pt x="56203" y="1773930"/>
                  </a:lnTo>
                  <a:lnTo>
                    <a:pt x="26939" y="1754171"/>
                  </a:lnTo>
                  <a:lnTo>
                    <a:pt x="7225" y="1724864"/>
                  </a:lnTo>
                  <a:lnTo>
                    <a:pt x="0" y="168897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005451" y="1309750"/>
              <a:ext cx="371475" cy="1581150"/>
            </a:xfrm>
            <a:custGeom>
              <a:avLst/>
              <a:gdLst/>
              <a:ahLst/>
              <a:cxnLst/>
              <a:rect l="l" t="t" r="r" b="b"/>
              <a:pathLst>
                <a:path w="371475" h="1581150">
                  <a:moveTo>
                    <a:pt x="9525" y="180975"/>
                  </a:moveTo>
                  <a:lnTo>
                    <a:pt x="15980" y="132820"/>
                  </a:lnTo>
                  <a:lnTo>
                    <a:pt x="34205" y="89577"/>
                  </a:lnTo>
                  <a:lnTo>
                    <a:pt x="62484" y="52959"/>
                  </a:lnTo>
                  <a:lnTo>
                    <a:pt x="99102" y="24680"/>
                  </a:lnTo>
                  <a:lnTo>
                    <a:pt x="142345" y="6455"/>
                  </a:lnTo>
                  <a:lnTo>
                    <a:pt x="190500" y="0"/>
                  </a:lnTo>
                  <a:lnTo>
                    <a:pt x="238610" y="6455"/>
                  </a:lnTo>
                  <a:lnTo>
                    <a:pt x="281841" y="24680"/>
                  </a:lnTo>
                  <a:lnTo>
                    <a:pt x="318468" y="52959"/>
                  </a:lnTo>
                  <a:lnTo>
                    <a:pt x="346766" y="89577"/>
                  </a:lnTo>
                  <a:lnTo>
                    <a:pt x="365010" y="132820"/>
                  </a:lnTo>
                  <a:lnTo>
                    <a:pt x="371475" y="180975"/>
                  </a:lnTo>
                  <a:lnTo>
                    <a:pt x="365010" y="229085"/>
                  </a:lnTo>
                  <a:lnTo>
                    <a:pt x="346766" y="272316"/>
                  </a:lnTo>
                  <a:lnTo>
                    <a:pt x="318468" y="308943"/>
                  </a:lnTo>
                  <a:lnTo>
                    <a:pt x="281841" y="337241"/>
                  </a:lnTo>
                  <a:lnTo>
                    <a:pt x="238610" y="355485"/>
                  </a:lnTo>
                  <a:lnTo>
                    <a:pt x="190500" y="361950"/>
                  </a:lnTo>
                  <a:lnTo>
                    <a:pt x="142345" y="355485"/>
                  </a:lnTo>
                  <a:lnTo>
                    <a:pt x="99102" y="337241"/>
                  </a:lnTo>
                  <a:lnTo>
                    <a:pt x="62484" y="308943"/>
                  </a:lnTo>
                  <a:lnTo>
                    <a:pt x="34205" y="272316"/>
                  </a:lnTo>
                  <a:lnTo>
                    <a:pt x="15980" y="229085"/>
                  </a:lnTo>
                  <a:lnTo>
                    <a:pt x="9525" y="180975"/>
                  </a:lnTo>
                  <a:close/>
                </a:path>
                <a:path w="371475" h="1581150">
                  <a:moveTo>
                    <a:pt x="0" y="585724"/>
                  </a:moveTo>
                  <a:lnTo>
                    <a:pt x="6627" y="536339"/>
                  </a:lnTo>
                  <a:lnTo>
                    <a:pt x="25334" y="491979"/>
                  </a:lnTo>
                  <a:lnTo>
                    <a:pt x="54356" y="454405"/>
                  </a:lnTo>
                  <a:lnTo>
                    <a:pt x="91929" y="425384"/>
                  </a:lnTo>
                  <a:lnTo>
                    <a:pt x="136289" y="406677"/>
                  </a:lnTo>
                  <a:lnTo>
                    <a:pt x="185674" y="400050"/>
                  </a:lnTo>
                  <a:lnTo>
                    <a:pt x="235067" y="406677"/>
                  </a:lnTo>
                  <a:lnTo>
                    <a:pt x="279451" y="425384"/>
                  </a:lnTo>
                  <a:lnTo>
                    <a:pt x="317055" y="454406"/>
                  </a:lnTo>
                  <a:lnTo>
                    <a:pt x="346107" y="491979"/>
                  </a:lnTo>
                  <a:lnTo>
                    <a:pt x="364838" y="536339"/>
                  </a:lnTo>
                  <a:lnTo>
                    <a:pt x="371475" y="585724"/>
                  </a:lnTo>
                  <a:lnTo>
                    <a:pt x="364838" y="635117"/>
                  </a:lnTo>
                  <a:lnTo>
                    <a:pt x="346107" y="679501"/>
                  </a:lnTo>
                  <a:lnTo>
                    <a:pt x="317055" y="717105"/>
                  </a:lnTo>
                  <a:lnTo>
                    <a:pt x="279451" y="746157"/>
                  </a:lnTo>
                  <a:lnTo>
                    <a:pt x="235067" y="764888"/>
                  </a:lnTo>
                  <a:lnTo>
                    <a:pt x="185674" y="771525"/>
                  </a:lnTo>
                  <a:lnTo>
                    <a:pt x="136289" y="764888"/>
                  </a:lnTo>
                  <a:lnTo>
                    <a:pt x="91929" y="746157"/>
                  </a:lnTo>
                  <a:lnTo>
                    <a:pt x="54355" y="717105"/>
                  </a:lnTo>
                  <a:lnTo>
                    <a:pt x="25334" y="679501"/>
                  </a:lnTo>
                  <a:lnTo>
                    <a:pt x="6627" y="635117"/>
                  </a:lnTo>
                  <a:lnTo>
                    <a:pt x="0" y="585724"/>
                  </a:lnTo>
                  <a:close/>
                </a:path>
                <a:path w="371475" h="1581150">
                  <a:moveTo>
                    <a:pt x="0" y="1000125"/>
                  </a:moveTo>
                  <a:lnTo>
                    <a:pt x="6627" y="951970"/>
                  </a:lnTo>
                  <a:lnTo>
                    <a:pt x="25334" y="908727"/>
                  </a:lnTo>
                  <a:lnTo>
                    <a:pt x="54356" y="872109"/>
                  </a:lnTo>
                  <a:lnTo>
                    <a:pt x="91929" y="843830"/>
                  </a:lnTo>
                  <a:lnTo>
                    <a:pt x="136289" y="825605"/>
                  </a:lnTo>
                  <a:lnTo>
                    <a:pt x="185674" y="819150"/>
                  </a:lnTo>
                  <a:lnTo>
                    <a:pt x="235067" y="825605"/>
                  </a:lnTo>
                  <a:lnTo>
                    <a:pt x="279451" y="843830"/>
                  </a:lnTo>
                  <a:lnTo>
                    <a:pt x="317055" y="872108"/>
                  </a:lnTo>
                  <a:lnTo>
                    <a:pt x="346107" y="908727"/>
                  </a:lnTo>
                  <a:lnTo>
                    <a:pt x="364838" y="951970"/>
                  </a:lnTo>
                  <a:lnTo>
                    <a:pt x="371475" y="1000125"/>
                  </a:lnTo>
                  <a:lnTo>
                    <a:pt x="364838" y="1048235"/>
                  </a:lnTo>
                  <a:lnTo>
                    <a:pt x="346107" y="1091466"/>
                  </a:lnTo>
                  <a:lnTo>
                    <a:pt x="317055" y="1128093"/>
                  </a:lnTo>
                  <a:lnTo>
                    <a:pt x="279451" y="1156391"/>
                  </a:lnTo>
                  <a:lnTo>
                    <a:pt x="235067" y="1174635"/>
                  </a:lnTo>
                  <a:lnTo>
                    <a:pt x="185674" y="1181100"/>
                  </a:lnTo>
                  <a:lnTo>
                    <a:pt x="136289" y="1174635"/>
                  </a:lnTo>
                  <a:lnTo>
                    <a:pt x="91929" y="1156391"/>
                  </a:lnTo>
                  <a:lnTo>
                    <a:pt x="54355" y="1128093"/>
                  </a:lnTo>
                  <a:lnTo>
                    <a:pt x="25334" y="1091466"/>
                  </a:lnTo>
                  <a:lnTo>
                    <a:pt x="6627" y="1048235"/>
                  </a:lnTo>
                  <a:lnTo>
                    <a:pt x="0" y="1000125"/>
                  </a:lnTo>
                  <a:close/>
                </a:path>
                <a:path w="371475" h="1581150">
                  <a:moveTo>
                    <a:pt x="0" y="1400175"/>
                  </a:moveTo>
                  <a:lnTo>
                    <a:pt x="6627" y="1352020"/>
                  </a:lnTo>
                  <a:lnTo>
                    <a:pt x="25334" y="1308777"/>
                  </a:lnTo>
                  <a:lnTo>
                    <a:pt x="54356" y="1272159"/>
                  </a:lnTo>
                  <a:lnTo>
                    <a:pt x="91929" y="1243880"/>
                  </a:lnTo>
                  <a:lnTo>
                    <a:pt x="136289" y="1225655"/>
                  </a:lnTo>
                  <a:lnTo>
                    <a:pt x="185674" y="1219200"/>
                  </a:lnTo>
                  <a:lnTo>
                    <a:pt x="235067" y="1225655"/>
                  </a:lnTo>
                  <a:lnTo>
                    <a:pt x="279451" y="1243880"/>
                  </a:lnTo>
                  <a:lnTo>
                    <a:pt x="317055" y="1272158"/>
                  </a:lnTo>
                  <a:lnTo>
                    <a:pt x="346107" y="1308777"/>
                  </a:lnTo>
                  <a:lnTo>
                    <a:pt x="364838" y="1352020"/>
                  </a:lnTo>
                  <a:lnTo>
                    <a:pt x="371475" y="1400175"/>
                  </a:lnTo>
                  <a:lnTo>
                    <a:pt x="364838" y="1448285"/>
                  </a:lnTo>
                  <a:lnTo>
                    <a:pt x="346107" y="1491516"/>
                  </a:lnTo>
                  <a:lnTo>
                    <a:pt x="317055" y="1528143"/>
                  </a:lnTo>
                  <a:lnTo>
                    <a:pt x="279451" y="1556441"/>
                  </a:lnTo>
                  <a:lnTo>
                    <a:pt x="235067" y="1574685"/>
                  </a:lnTo>
                  <a:lnTo>
                    <a:pt x="185674" y="1581150"/>
                  </a:lnTo>
                  <a:lnTo>
                    <a:pt x="136289" y="1574685"/>
                  </a:lnTo>
                  <a:lnTo>
                    <a:pt x="91929" y="1556441"/>
                  </a:lnTo>
                  <a:lnTo>
                    <a:pt x="54355" y="1528143"/>
                  </a:lnTo>
                  <a:lnTo>
                    <a:pt x="25334" y="1491516"/>
                  </a:lnTo>
                  <a:lnTo>
                    <a:pt x="6627" y="1448285"/>
                  </a:lnTo>
                  <a:lnTo>
                    <a:pt x="0" y="14001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514975" y="206692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929376" y="900175"/>
              <a:ext cx="561975" cy="2124075"/>
            </a:xfrm>
            <a:custGeom>
              <a:avLst/>
              <a:gdLst/>
              <a:ahLst/>
              <a:cxnLst/>
              <a:rect l="l" t="t" r="r" b="b"/>
              <a:pathLst>
                <a:path w="561975" h="2124075">
                  <a:moveTo>
                    <a:pt x="0" y="93599"/>
                  </a:moveTo>
                  <a:lnTo>
                    <a:pt x="7356" y="57167"/>
                  </a:lnTo>
                  <a:lnTo>
                    <a:pt x="27416" y="27416"/>
                  </a:lnTo>
                  <a:lnTo>
                    <a:pt x="57167" y="7356"/>
                  </a:lnTo>
                  <a:lnTo>
                    <a:pt x="93599" y="0"/>
                  </a:lnTo>
                  <a:lnTo>
                    <a:pt x="468249" y="0"/>
                  </a:lnTo>
                  <a:lnTo>
                    <a:pt x="504699" y="7356"/>
                  </a:lnTo>
                  <a:lnTo>
                    <a:pt x="534495" y="27416"/>
                  </a:lnTo>
                  <a:lnTo>
                    <a:pt x="554599" y="57167"/>
                  </a:lnTo>
                  <a:lnTo>
                    <a:pt x="561975" y="93599"/>
                  </a:lnTo>
                  <a:lnTo>
                    <a:pt x="561975" y="2030349"/>
                  </a:lnTo>
                  <a:lnTo>
                    <a:pt x="554599" y="2066799"/>
                  </a:lnTo>
                  <a:lnTo>
                    <a:pt x="534495" y="2096595"/>
                  </a:lnTo>
                  <a:lnTo>
                    <a:pt x="504699" y="2116699"/>
                  </a:lnTo>
                  <a:lnTo>
                    <a:pt x="468249" y="2124075"/>
                  </a:lnTo>
                  <a:lnTo>
                    <a:pt x="93599" y="2124075"/>
                  </a:lnTo>
                  <a:lnTo>
                    <a:pt x="57167" y="2116699"/>
                  </a:lnTo>
                  <a:lnTo>
                    <a:pt x="27416" y="2096595"/>
                  </a:lnTo>
                  <a:lnTo>
                    <a:pt x="7356" y="2066799"/>
                  </a:lnTo>
                  <a:lnTo>
                    <a:pt x="0" y="2030349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034151" y="957325"/>
              <a:ext cx="361950" cy="2000250"/>
            </a:xfrm>
            <a:custGeom>
              <a:avLst/>
              <a:gdLst/>
              <a:ahLst/>
              <a:cxnLst/>
              <a:rect l="l" t="t" r="r" b="b"/>
              <a:pathLst>
                <a:path w="361950" h="2000250">
                  <a:moveTo>
                    <a:pt x="0" y="585724"/>
                  </a:moveTo>
                  <a:lnTo>
                    <a:pt x="6455" y="536339"/>
                  </a:lnTo>
                  <a:lnTo>
                    <a:pt x="24680" y="491979"/>
                  </a:lnTo>
                  <a:lnTo>
                    <a:pt x="52959" y="454405"/>
                  </a:lnTo>
                  <a:lnTo>
                    <a:pt x="89577" y="425384"/>
                  </a:lnTo>
                  <a:lnTo>
                    <a:pt x="132820" y="406677"/>
                  </a:lnTo>
                  <a:lnTo>
                    <a:pt x="180975" y="400050"/>
                  </a:lnTo>
                  <a:lnTo>
                    <a:pt x="229085" y="406677"/>
                  </a:lnTo>
                  <a:lnTo>
                    <a:pt x="272316" y="425384"/>
                  </a:lnTo>
                  <a:lnTo>
                    <a:pt x="308943" y="454406"/>
                  </a:lnTo>
                  <a:lnTo>
                    <a:pt x="337241" y="491979"/>
                  </a:lnTo>
                  <a:lnTo>
                    <a:pt x="355485" y="536339"/>
                  </a:lnTo>
                  <a:lnTo>
                    <a:pt x="361950" y="585724"/>
                  </a:lnTo>
                  <a:lnTo>
                    <a:pt x="355485" y="635117"/>
                  </a:lnTo>
                  <a:lnTo>
                    <a:pt x="337241" y="679501"/>
                  </a:lnTo>
                  <a:lnTo>
                    <a:pt x="308943" y="717105"/>
                  </a:lnTo>
                  <a:lnTo>
                    <a:pt x="272316" y="746157"/>
                  </a:lnTo>
                  <a:lnTo>
                    <a:pt x="229085" y="764888"/>
                  </a:lnTo>
                  <a:lnTo>
                    <a:pt x="180975" y="771525"/>
                  </a:lnTo>
                  <a:lnTo>
                    <a:pt x="132820" y="764888"/>
                  </a:lnTo>
                  <a:lnTo>
                    <a:pt x="89577" y="746157"/>
                  </a:lnTo>
                  <a:lnTo>
                    <a:pt x="52959" y="717105"/>
                  </a:lnTo>
                  <a:lnTo>
                    <a:pt x="24680" y="679501"/>
                  </a:lnTo>
                  <a:lnTo>
                    <a:pt x="6455" y="635117"/>
                  </a:lnTo>
                  <a:lnTo>
                    <a:pt x="0" y="585724"/>
                  </a:lnTo>
                  <a:close/>
                </a:path>
                <a:path w="361950" h="2000250">
                  <a:moveTo>
                    <a:pt x="0" y="995299"/>
                  </a:moveTo>
                  <a:lnTo>
                    <a:pt x="6455" y="945914"/>
                  </a:lnTo>
                  <a:lnTo>
                    <a:pt x="24680" y="901554"/>
                  </a:lnTo>
                  <a:lnTo>
                    <a:pt x="52959" y="863981"/>
                  </a:lnTo>
                  <a:lnTo>
                    <a:pt x="89577" y="834959"/>
                  </a:lnTo>
                  <a:lnTo>
                    <a:pt x="132820" y="816252"/>
                  </a:lnTo>
                  <a:lnTo>
                    <a:pt x="180975" y="809625"/>
                  </a:lnTo>
                  <a:lnTo>
                    <a:pt x="229085" y="816252"/>
                  </a:lnTo>
                  <a:lnTo>
                    <a:pt x="272316" y="834959"/>
                  </a:lnTo>
                  <a:lnTo>
                    <a:pt x="308943" y="863981"/>
                  </a:lnTo>
                  <a:lnTo>
                    <a:pt x="337241" y="901554"/>
                  </a:lnTo>
                  <a:lnTo>
                    <a:pt x="355485" y="945914"/>
                  </a:lnTo>
                  <a:lnTo>
                    <a:pt x="361950" y="995299"/>
                  </a:lnTo>
                  <a:lnTo>
                    <a:pt x="355485" y="1044692"/>
                  </a:lnTo>
                  <a:lnTo>
                    <a:pt x="337241" y="1089076"/>
                  </a:lnTo>
                  <a:lnTo>
                    <a:pt x="308943" y="1126680"/>
                  </a:lnTo>
                  <a:lnTo>
                    <a:pt x="272316" y="1155732"/>
                  </a:lnTo>
                  <a:lnTo>
                    <a:pt x="229085" y="1174463"/>
                  </a:lnTo>
                  <a:lnTo>
                    <a:pt x="180975" y="1181100"/>
                  </a:lnTo>
                  <a:lnTo>
                    <a:pt x="132820" y="1174463"/>
                  </a:lnTo>
                  <a:lnTo>
                    <a:pt x="89577" y="1155732"/>
                  </a:lnTo>
                  <a:lnTo>
                    <a:pt x="52959" y="1126680"/>
                  </a:lnTo>
                  <a:lnTo>
                    <a:pt x="24680" y="1089076"/>
                  </a:lnTo>
                  <a:lnTo>
                    <a:pt x="6455" y="1044692"/>
                  </a:lnTo>
                  <a:lnTo>
                    <a:pt x="0" y="995299"/>
                  </a:lnTo>
                  <a:close/>
                </a:path>
                <a:path w="361950" h="2000250">
                  <a:moveTo>
                    <a:pt x="0" y="1404874"/>
                  </a:moveTo>
                  <a:lnTo>
                    <a:pt x="6455" y="1355489"/>
                  </a:lnTo>
                  <a:lnTo>
                    <a:pt x="24680" y="1311129"/>
                  </a:lnTo>
                  <a:lnTo>
                    <a:pt x="52959" y="1273556"/>
                  </a:lnTo>
                  <a:lnTo>
                    <a:pt x="89577" y="1244534"/>
                  </a:lnTo>
                  <a:lnTo>
                    <a:pt x="132820" y="1225827"/>
                  </a:lnTo>
                  <a:lnTo>
                    <a:pt x="180975" y="1219200"/>
                  </a:lnTo>
                  <a:lnTo>
                    <a:pt x="229085" y="1225827"/>
                  </a:lnTo>
                  <a:lnTo>
                    <a:pt x="272316" y="1244534"/>
                  </a:lnTo>
                  <a:lnTo>
                    <a:pt x="308943" y="1273556"/>
                  </a:lnTo>
                  <a:lnTo>
                    <a:pt x="337241" y="1311129"/>
                  </a:lnTo>
                  <a:lnTo>
                    <a:pt x="355485" y="1355489"/>
                  </a:lnTo>
                  <a:lnTo>
                    <a:pt x="361950" y="1404874"/>
                  </a:lnTo>
                  <a:lnTo>
                    <a:pt x="355485" y="1454267"/>
                  </a:lnTo>
                  <a:lnTo>
                    <a:pt x="337241" y="1498651"/>
                  </a:lnTo>
                  <a:lnTo>
                    <a:pt x="308943" y="1536255"/>
                  </a:lnTo>
                  <a:lnTo>
                    <a:pt x="272316" y="1565307"/>
                  </a:lnTo>
                  <a:lnTo>
                    <a:pt x="229085" y="1584038"/>
                  </a:lnTo>
                  <a:lnTo>
                    <a:pt x="180975" y="1590675"/>
                  </a:lnTo>
                  <a:lnTo>
                    <a:pt x="132820" y="1584038"/>
                  </a:lnTo>
                  <a:lnTo>
                    <a:pt x="89577" y="1565307"/>
                  </a:lnTo>
                  <a:lnTo>
                    <a:pt x="52959" y="1536255"/>
                  </a:lnTo>
                  <a:lnTo>
                    <a:pt x="24680" y="1498651"/>
                  </a:lnTo>
                  <a:lnTo>
                    <a:pt x="6455" y="1454267"/>
                  </a:lnTo>
                  <a:lnTo>
                    <a:pt x="0" y="1404874"/>
                  </a:lnTo>
                  <a:close/>
                </a:path>
                <a:path w="361950" h="2000250">
                  <a:moveTo>
                    <a:pt x="0" y="1814449"/>
                  </a:moveTo>
                  <a:lnTo>
                    <a:pt x="6455" y="1765064"/>
                  </a:lnTo>
                  <a:lnTo>
                    <a:pt x="24680" y="1720704"/>
                  </a:lnTo>
                  <a:lnTo>
                    <a:pt x="52959" y="1683131"/>
                  </a:lnTo>
                  <a:lnTo>
                    <a:pt x="89577" y="1654109"/>
                  </a:lnTo>
                  <a:lnTo>
                    <a:pt x="132820" y="1635402"/>
                  </a:lnTo>
                  <a:lnTo>
                    <a:pt x="180975" y="1628775"/>
                  </a:lnTo>
                  <a:lnTo>
                    <a:pt x="229085" y="1635402"/>
                  </a:lnTo>
                  <a:lnTo>
                    <a:pt x="272316" y="1654109"/>
                  </a:lnTo>
                  <a:lnTo>
                    <a:pt x="308943" y="1683131"/>
                  </a:lnTo>
                  <a:lnTo>
                    <a:pt x="337241" y="1720704"/>
                  </a:lnTo>
                  <a:lnTo>
                    <a:pt x="355485" y="1765064"/>
                  </a:lnTo>
                  <a:lnTo>
                    <a:pt x="361950" y="1814449"/>
                  </a:lnTo>
                  <a:lnTo>
                    <a:pt x="355485" y="1863842"/>
                  </a:lnTo>
                  <a:lnTo>
                    <a:pt x="337241" y="1908226"/>
                  </a:lnTo>
                  <a:lnTo>
                    <a:pt x="308943" y="1945830"/>
                  </a:lnTo>
                  <a:lnTo>
                    <a:pt x="272316" y="1974882"/>
                  </a:lnTo>
                  <a:lnTo>
                    <a:pt x="229085" y="1993613"/>
                  </a:lnTo>
                  <a:lnTo>
                    <a:pt x="180975" y="2000250"/>
                  </a:lnTo>
                  <a:lnTo>
                    <a:pt x="132820" y="1993613"/>
                  </a:lnTo>
                  <a:lnTo>
                    <a:pt x="89577" y="1974882"/>
                  </a:lnTo>
                  <a:lnTo>
                    <a:pt x="52959" y="1945830"/>
                  </a:lnTo>
                  <a:lnTo>
                    <a:pt x="24680" y="1908226"/>
                  </a:lnTo>
                  <a:lnTo>
                    <a:pt x="6455" y="1863842"/>
                  </a:lnTo>
                  <a:lnTo>
                    <a:pt x="0" y="1814449"/>
                  </a:lnTo>
                  <a:close/>
                </a:path>
                <a:path w="361950" h="20002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929501" y="1481200"/>
              <a:ext cx="542925" cy="1323975"/>
            </a:xfrm>
            <a:custGeom>
              <a:avLst/>
              <a:gdLst/>
              <a:ahLst/>
              <a:cxnLst/>
              <a:rect l="l" t="t" r="r" b="b"/>
              <a:pathLst>
                <a:path w="542925" h="132397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52374" y="0"/>
                  </a:lnTo>
                  <a:lnTo>
                    <a:pt x="487578" y="7110"/>
                  </a:lnTo>
                  <a:lnTo>
                    <a:pt x="516366" y="26495"/>
                  </a:lnTo>
                  <a:lnTo>
                    <a:pt x="535795" y="55239"/>
                  </a:lnTo>
                  <a:lnTo>
                    <a:pt x="542925" y="90424"/>
                  </a:lnTo>
                  <a:lnTo>
                    <a:pt x="542925" y="1233424"/>
                  </a:lnTo>
                  <a:lnTo>
                    <a:pt x="535795" y="1268628"/>
                  </a:lnTo>
                  <a:lnTo>
                    <a:pt x="516366" y="1297416"/>
                  </a:lnTo>
                  <a:lnTo>
                    <a:pt x="487578" y="1316845"/>
                  </a:lnTo>
                  <a:lnTo>
                    <a:pt x="452374" y="1323975"/>
                  </a:lnTo>
                  <a:lnTo>
                    <a:pt x="90424" y="1323975"/>
                  </a:lnTo>
                  <a:lnTo>
                    <a:pt x="55239" y="1316845"/>
                  </a:lnTo>
                  <a:lnTo>
                    <a:pt x="26495" y="1297416"/>
                  </a:lnTo>
                  <a:lnTo>
                    <a:pt x="7110" y="1268628"/>
                  </a:lnTo>
                  <a:lnTo>
                    <a:pt x="0" y="123342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015226" y="1538350"/>
              <a:ext cx="371475" cy="762000"/>
            </a:xfrm>
            <a:custGeom>
              <a:avLst/>
              <a:gdLst/>
              <a:ahLst/>
              <a:cxnLst/>
              <a:rect l="l" t="t" r="r" b="b"/>
              <a:pathLst>
                <a:path w="371475" h="76200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  <a:path w="371475" h="762000">
                  <a:moveTo>
                    <a:pt x="0" y="581025"/>
                  </a:moveTo>
                  <a:lnTo>
                    <a:pt x="6627" y="532870"/>
                  </a:lnTo>
                  <a:lnTo>
                    <a:pt x="25334" y="489627"/>
                  </a:lnTo>
                  <a:lnTo>
                    <a:pt x="54355" y="453009"/>
                  </a:lnTo>
                  <a:lnTo>
                    <a:pt x="91929" y="424730"/>
                  </a:lnTo>
                  <a:lnTo>
                    <a:pt x="136289" y="406505"/>
                  </a:lnTo>
                  <a:lnTo>
                    <a:pt x="185674" y="400050"/>
                  </a:lnTo>
                  <a:lnTo>
                    <a:pt x="235067" y="406505"/>
                  </a:lnTo>
                  <a:lnTo>
                    <a:pt x="279451" y="424730"/>
                  </a:lnTo>
                  <a:lnTo>
                    <a:pt x="317055" y="453008"/>
                  </a:lnTo>
                  <a:lnTo>
                    <a:pt x="346107" y="489627"/>
                  </a:lnTo>
                  <a:lnTo>
                    <a:pt x="364838" y="532870"/>
                  </a:lnTo>
                  <a:lnTo>
                    <a:pt x="371475" y="581025"/>
                  </a:lnTo>
                  <a:lnTo>
                    <a:pt x="364838" y="629135"/>
                  </a:lnTo>
                  <a:lnTo>
                    <a:pt x="346107" y="672366"/>
                  </a:lnTo>
                  <a:lnTo>
                    <a:pt x="317055" y="708993"/>
                  </a:lnTo>
                  <a:lnTo>
                    <a:pt x="279451" y="737291"/>
                  </a:lnTo>
                  <a:lnTo>
                    <a:pt x="235067" y="755535"/>
                  </a:lnTo>
                  <a:lnTo>
                    <a:pt x="185674" y="762000"/>
                  </a:lnTo>
                  <a:lnTo>
                    <a:pt x="136289" y="755535"/>
                  </a:lnTo>
                  <a:lnTo>
                    <a:pt x="91929" y="737291"/>
                  </a:lnTo>
                  <a:lnTo>
                    <a:pt x="54355" y="708993"/>
                  </a:lnTo>
                  <a:lnTo>
                    <a:pt x="25334" y="672366"/>
                  </a:lnTo>
                  <a:lnTo>
                    <a:pt x="6627" y="629135"/>
                  </a:lnTo>
                  <a:lnTo>
                    <a:pt x="0" y="58102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939151" y="1862200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460248"/>
                  </a:lnTo>
                  <a:lnTo>
                    <a:pt x="545205" y="496139"/>
                  </a:lnTo>
                  <a:lnTo>
                    <a:pt x="525446" y="525446"/>
                  </a:lnTo>
                  <a:lnTo>
                    <a:pt x="496139" y="545205"/>
                  </a:lnTo>
                  <a:lnTo>
                    <a:pt x="460248" y="552450"/>
                  </a:lnTo>
                  <a:lnTo>
                    <a:pt x="92075" y="552450"/>
                  </a:lnTo>
                  <a:lnTo>
                    <a:pt x="56203" y="545205"/>
                  </a:lnTo>
                  <a:lnTo>
                    <a:pt x="26939" y="525446"/>
                  </a:lnTo>
                  <a:lnTo>
                    <a:pt x="7225" y="496139"/>
                  </a:lnTo>
                  <a:lnTo>
                    <a:pt x="0" y="4602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024876" y="1947925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5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8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5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524750" y="208597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524625" y="206692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015226" y="2338450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185674"/>
                  </a:moveTo>
                  <a:lnTo>
                    <a:pt x="6627" y="136289"/>
                  </a:lnTo>
                  <a:lnTo>
                    <a:pt x="25334" y="91929"/>
                  </a:lnTo>
                  <a:lnTo>
                    <a:pt x="54355" y="54356"/>
                  </a:lnTo>
                  <a:lnTo>
                    <a:pt x="91929" y="25334"/>
                  </a:lnTo>
                  <a:lnTo>
                    <a:pt x="136289" y="6627"/>
                  </a:lnTo>
                  <a:lnTo>
                    <a:pt x="185674" y="0"/>
                  </a:lnTo>
                  <a:lnTo>
                    <a:pt x="235067" y="6627"/>
                  </a:lnTo>
                  <a:lnTo>
                    <a:pt x="279451" y="25334"/>
                  </a:lnTo>
                  <a:lnTo>
                    <a:pt x="317055" y="54356"/>
                  </a:lnTo>
                  <a:lnTo>
                    <a:pt x="346107" y="91929"/>
                  </a:lnTo>
                  <a:lnTo>
                    <a:pt x="364838" y="136289"/>
                  </a:lnTo>
                  <a:lnTo>
                    <a:pt x="371475" y="185674"/>
                  </a:lnTo>
                  <a:lnTo>
                    <a:pt x="364838" y="235067"/>
                  </a:lnTo>
                  <a:lnTo>
                    <a:pt x="346107" y="279451"/>
                  </a:lnTo>
                  <a:lnTo>
                    <a:pt x="317055" y="317055"/>
                  </a:lnTo>
                  <a:lnTo>
                    <a:pt x="279451" y="346107"/>
                  </a:lnTo>
                  <a:lnTo>
                    <a:pt x="235067" y="364838"/>
                  </a:lnTo>
                  <a:lnTo>
                    <a:pt x="185674" y="371475"/>
                  </a:lnTo>
                  <a:lnTo>
                    <a:pt x="136289" y="364838"/>
                  </a:lnTo>
                  <a:lnTo>
                    <a:pt x="91929" y="346107"/>
                  </a:lnTo>
                  <a:lnTo>
                    <a:pt x="54355" y="317055"/>
                  </a:lnTo>
                  <a:lnTo>
                    <a:pt x="25334" y="279451"/>
                  </a:lnTo>
                  <a:lnTo>
                    <a:pt x="6627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/>
          <p:nvPr/>
        </p:nvSpPr>
        <p:spPr>
          <a:xfrm>
            <a:off x="8553450" y="2085975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59" h="114300">
                <a:moveTo>
                  <a:pt x="251459" y="0"/>
                </a:moveTo>
                <a:lnTo>
                  <a:pt x="251459" y="114300"/>
                </a:lnTo>
                <a:lnTo>
                  <a:pt x="327659" y="76200"/>
                </a:lnTo>
                <a:lnTo>
                  <a:pt x="270509" y="76200"/>
                </a:lnTo>
                <a:lnTo>
                  <a:pt x="270509" y="38100"/>
                </a:lnTo>
                <a:lnTo>
                  <a:pt x="327659" y="38100"/>
                </a:lnTo>
                <a:lnTo>
                  <a:pt x="251459" y="0"/>
                </a:lnTo>
                <a:close/>
              </a:path>
              <a:path w="365759" h="114300">
                <a:moveTo>
                  <a:pt x="25145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59" y="76200"/>
                </a:lnTo>
                <a:lnTo>
                  <a:pt x="251459" y="38100"/>
                </a:lnTo>
                <a:close/>
              </a:path>
              <a:path w="365759" h="114300">
                <a:moveTo>
                  <a:pt x="327659" y="38100"/>
                </a:moveTo>
                <a:lnTo>
                  <a:pt x="270509" y="38100"/>
                </a:lnTo>
                <a:lnTo>
                  <a:pt x="270509" y="76200"/>
                </a:lnTo>
                <a:lnTo>
                  <a:pt x="327659" y="76200"/>
                </a:lnTo>
                <a:lnTo>
                  <a:pt x="365759" y="57150"/>
                </a:lnTo>
                <a:lnTo>
                  <a:pt x="327659" y="3810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4448175" y="2066925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1538605" y="1572894"/>
            <a:ext cx="15176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2574544" y="1661541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0" y="0"/>
                </a:moveTo>
                <a:lnTo>
                  <a:pt x="85089" y="7620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6" y="36830"/>
                </a:lnTo>
                <a:lnTo>
                  <a:pt x="85089" y="54229"/>
                </a:lnTo>
                <a:lnTo>
                  <a:pt x="91820" y="61849"/>
                </a:lnTo>
                <a:lnTo>
                  <a:pt x="123317" y="34544"/>
                </a:lnTo>
                <a:lnTo>
                  <a:pt x="123317" y="27305"/>
                </a:lnTo>
                <a:lnTo>
                  <a:pt x="9182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2564510" y="1597342"/>
            <a:ext cx="1511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50" name="object 5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9723" y="3879977"/>
            <a:ext cx="573888" cy="189039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2840" y="3899458"/>
            <a:ext cx="516432" cy="203276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0972" y="3874350"/>
            <a:ext cx="1300733" cy="246532"/>
          </a:xfrm>
          <a:prstGeom prst="rect">
            <a:avLst/>
          </a:prstGeom>
        </p:spPr>
      </p:pic>
      <p:sp>
        <p:nvSpPr>
          <p:cNvPr id="53" name="object 5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952" y="18668"/>
            <a:ext cx="760730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Training/cross</a:t>
            </a:r>
            <a:r>
              <a:rPr dirty="0" spc="-60"/>
              <a:t> </a:t>
            </a:r>
            <a:r>
              <a:rPr dirty="0"/>
              <a:t>validation/test</a:t>
            </a:r>
            <a:r>
              <a:rPr dirty="0" spc="-114"/>
              <a:t> </a:t>
            </a:r>
            <a:r>
              <a:rPr dirty="0" spc="-25"/>
              <a:t>set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774184" y="774382"/>
            <a:ext cx="15665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validation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set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11630" y="1162049"/>
            <a:ext cx="147129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2969" algn="l"/>
              </a:tabLst>
            </a:pPr>
            <a:r>
              <a:rPr dirty="0" sz="1800" spc="-20">
                <a:latin typeface="Verdana"/>
                <a:cs typeface="Verdana"/>
              </a:rPr>
              <a:t>size</a:t>
            </a:r>
            <a:r>
              <a:rPr dirty="0" sz="1800">
                <a:latin typeface="Verdana"/>
                <a:cs typeface="Verdana"/>
              </a:rPr>
              <a:t>	</a:t>
            </a:r>
            <a:r>
              <a:rPr dirty="0" baseline="1543" sz="2700" spc="-30">
                <a:latin typeface="Verdana"/>
                <a:cs typeface="Verdana"/>
              </a:rPr>
              <a:t>price</a:t>
            </a:r>
            <a:endParaRPr baseline="1543" sz="27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366900" y="1500250"/>
            <a:ext cx="1929764" cy="0"/>
          </a:xfrm>
          <a:custGeom>
            <a:avLst/>
            <a:gdLst/>
            <a:ahLst/>
            <a:cxnLst/>
            <a:rect l="l" t="t" r="r" b="b"/>
            <a:pathLst>
              <a:path w="1929764" h="0">
                <a:moveTo>
                  <a:pt x="0" y="0"/>
                </a:moveTo>
                <a:lnTo>
                  <a:pt x="192976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281301" y="1166875"/>
            <a:ext cx="0" cy="3178175"/>
          </a:xfrm>
          <a:custGeom>
            <a:avLst/>
            <a:gdLst/>
            <a:ahLst/>
            <a:cxnLst/>
            <a:rect l="l" t="t" r="r" b="b"/>
            <a:pathLst>
              <a:path w="0" h="3178175">
                <a:moveTo>
                  <a:pt x="0" y="3177794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601595" y="1584388"/>
            <a:ext cx="396875" cy="853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mbria Math"/>
                <a:cs typeface="Cambria Math"/>
              </a:rPr>
              <a:t>400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25">
                <a:latin typeface="Cambria Math"/>
                <a:cs typeface="Cambria Math"/>
              </a:rPr>
              <a:t>330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25">
                <a:latin typeface="Cambria Math"/>
                <a:cs typeface="Cambria Math"/>
              </a:rPr>
              <a:t>369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597278" y="1572260"/>
            <a:ext cx="520700" cy="854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20">
                <a:latin typeface="Cambria Math"/>
                <a:cs typeface="Cambria Math"/>
              </a:rPr>
              <a:t>2104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20">
                <a:latin typeface="Cambria Math"/>
                <a:cs typeface="Cambria Math"/>
              </a:rPr>
              <a:t>1600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20">
                <a:latin typeface="Cambria Math"/>
                <a:cs typeface="Cambria Math"/>
              </a:rPr>
              <a:t>2400</a:t>
            </a:r>
            <a:endParaRPr sz="1800">
              <a:latin typeface="Cambria Math"/>
              <a:cs typeface="Cambria Math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578228" y="2465863"/>
          <a:ext cx="1439545" cy="1370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685"/>
                <a:gridCol w="657860"/>
              </a:tblGrid>
              <a:tr h="259079">
                <a:tc>
                  <a:txBody>
                    <a:bodyPr/>
                    <a:lstStyle/>
                    <a:p>
                      <a:pPr marL="31750">
                        <a:lnSpc>
                          <a:spcPts val="1764"/>
                        </a:lnSpc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1416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860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232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  <a:tr h="271145">
                <a:tc>
                  <a:txBody>
                    <a:bodyPr/>
                    <a:lstStyle/>
                    <a:p>
                      <a:pPr marL="31750">
                        <a:lnSpc>
                          <a:spcPts val="1905"/>
                        </a:lnSpc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3000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995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540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  <a:tr h="271780">
                <a:tc>
                  <a:txBody>
                    <a:bodyPr/>
                    <a:lstStyle/>
                    <a:p>
                      <a:pPr marL="31750">
                        <a:lnSpc>
                          <a:spcPts val="1870"/>
                        </a:lnSpc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1985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960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300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  <a:tr h="568960">
                <a:tc>
                  <a:txBody>
                    <a:bodyPr/>
                    <a:lstStyle/>
                    <a:p>
                      <a:pPr marL="31750">
                        <a:lnSpc>
                          <a:spcPts val="1905"/>
                        </a:lnSpc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1534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1427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ts val="1995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315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marL="2540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199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090" y="1556511"/>
            <a:ext cx="2666898" cy="2792082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702050" y="2086355"/>
            <a:ext cx="1510030" cy="697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5930" marR="5080" indent="-443865">
              <a:lnSpc>
                <a:spcPct val="110100"/>
              </a:lnSpc>
              <a:spcBef>
                <a:spcPts val="95"/>
              </a:spcBef>
            </a:pPr>
            <a:r>
              <a:rPr dirty="0" sz="2000">
                <a:solidFill>
                  <a:srgbClr val="C00000"/>
                </a:solidFill>
                <a:latin typeface="Segoe Print"/>
                <a:cs typeface="Segoe Print"/>
              </a:rPr>
              <a:t>training</a:t>
            </a:r>
            <a:r>
              <a:rPr dirty="0" sz="2000" spc="-100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2000" spc="-25">
                <a:solidFill>
                  <a:srgbClr val="C00000"/>
                </a:solidFill>
                <a:latin typeface="Segoe Print"/>
                <a:cs typeface="Segoe Print"/>
              </a:rPr>
              <a:t>set 60%</a:t>
            </a:r>
            <a:endParaRPr sz="2000">
              <a:latin typeface="Segoe Print"/>
              <a:cs typeface="Segoe Print"/>
            </a:endParaRPr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1578228" y="3838398"/>
          <a:ext cx="3353435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685"/>
                <a:gridCol w="1112519"/>
                <a:gridCol w="1459229"/>
              </a:tblGrid>
              <a:tr h="293370">
                <a:tc>
                  <a:txBody>
                    <a:bodyPr/>
                    <a:lstStyle/>
                    <a:p>
                      <a:pPr marL="31750">
                        <a:lnSpc>
                          <a:spcPts val="1780"/>
                        </a:lnSpc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1380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ts val="1870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212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2140"/>
                        </a:lnSpc>
                      </a:pPr>
                      <a:r>
                        <a:rPr dirty="0" sz="2000">
                          <a:solidFill>
                            <a:srgbClr val="C00000"/>
                          </a:solidFill>
                          <a:latin typeface="Segoe Print"/>
                          <a:cs typeface="Segoe Print"/>
                        </a:rPr>
                        <a:t>test</a:t>
                      </a:r>
                      <a:r>
                        <a:rPr dirty="0" sz="2000" spc="-10">
                          <a:solidFill>
                            <a:srgbClr val="C00000"/>
                          </a:solidFill>
                          <a:latin typeface="Segoe Print"/>
                          <a:cs typeface="Segoe Print"/>
                        </a:rPr>
                        <a:t> </a:t>
                      </a:r>
                      <a:r>
                        <a:rPr dirty="0" sz="2000" spc="-25">
                          <a:solidFill>
                            <a:srgbClr val="C00000"/>
                          </a:solidFill>
                          <a:latin typeface="Segoe Print"/>
                          <a:cs typeface="Segoe Print"/>
                        </a:rPr>
                        <a:t>set</a:t>
                      </a:r>
                      <a:endParaRPr sz="2000">
                        <a:latin typeface="Segoe Print"/>
                        <a:cs typeface="Segoe Print"/>
                      </a:endParaRPr>
                    </a:p>
                  </a:txBody>
                  <a:tcPr marL="0" marR="0" marB="0" marT="0"/>
                </a:tc>
              </a:tr>
              <a:tr h="316230">
                <a:tc>
                  <a:txBody>
                    <a:bodyPr/>
                    <a:lstStyle/>
                    <a:p>
                      <a:pPr marL="31750">
                        <a:lnSpc>
                          <a:spcPts val="1645"/>
                        </a:lnSpc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1494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ts val="1735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243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21920">
                        <a:lnSpc>
                          <a:spcPts val="2205"/>
                        </a:lnSpc>
                      </a:pPr>
                      <a:r>
                        <a:rPr dirty="0" sz="2000" spc="-25">
                          <a:solidFill>
                            <a:srgbClr val="C00000"/>
                          </a:solidFill>
                          <a:latin typeface="Segoe Print"/>
                          <a:cs typeface="Segoe Print"/>
                        </a:rPr>
                        <a:t>20%</a:t>
                      </a:r>
                      <a:endParaRPr sz="2000">
                        <a:latin typeface="Segoe Print"/>
                        <a:cs typeface="Segoe Print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1578228" y="3247194"/>
          <a:ext cx="3265804" cy="59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685"/>
                <a:gridCol w="1253490"/>
                <a:gridCol w="1230629"/>
              </a:tblGrid>
              <a:tr h="29337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45"/>
                        </a:lnSpc>
                      </a:pPr>
                      <a:r>
                        <a:rPr dirty="0" sz="2000">
                          <a:solidFill>
                            <a:srgbClr val="C00000"/>
                          </a:solidFill>
                          <a:latin typeface="Segoe Print"/>
                          <a:cs typeface="Segoe Print"/>
                        </a:rPr>
                        <a:t>cross</a:t>
                      </a:r>
                      <a:r>
                        <a:rPr dirty="0" sz="2000" spc="-85">
                          <a:solidFill>
                            <a:srgbClr val="C00000"/>
                          </a:solidFill>
                          <a:latin typeface="Segoe Print"/>
                          <a:cs typeface="Segoe Print"/>
                        </a:rPr>
                        <a:t> </a:t>
                      </a:r>
                      <a:r>
                        <a:rPr dirty="0" sz="2000" spc="-20">
                          <a:solidFill>
                            <a:srgbClr val="C00000"/>
                          </a:solidFill>
                          <a:latin typeface="Segoe Print"/>
                          <a:cs typeface="Segoe Print"/>
                        </a:rPr>
                        <a:t>vali</a:t>
                      </a:r>
                      <a:endParaRPr sz="2000">
                        <a:latin typeface="Segoe Print"/>
                        <a:cs typeface="Segoe Print"/>
                      </a:endParaRPr>
                    </a:p>
                  </a:txBody>
                  <a:tcPr marL="0" marR="0" marB="0" marT="0"/>
                </a:tc>
              </a:tr>
              <a:tr h="297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2025"/>
                        </a:lnSpc>
                      </a:pPr>
                      <a:r>
                        <a:rPr dirty="0" sz="2000" spc="-25">
                          <a:solidFill>
                            <a:srgbClr val="C00000"/>
                          </a:solidFill>
                          <a:latin typeface="Segoe Print"/>
                          <a:cs typeface="Segoe Print"/>
                        </a:rPr>
                        <a:t>20%</a:t>
                      </a:r>
                      <a:endParaRPr sz="2000">
                        <a:latin typeface="Segoe Print"/>
                        <a:cs typeface="Segoe Print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4830286" y="3198113"/>
            <a:ext cx="86233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solidFill>
                  <a:srgbClr val="C00000"/>
                </a:solidFill>
                <a:latin typeface="Segoe Print"/>
                <a:cs typeface="Segoe Print"/>
              </a:rPr>
              <a:t>dation</a:t>
            </a:r>
            <a:endParaRPr sz="2000">
              <a:latin typeface="Segoe Print"/>
              <a:cs typeface="Segoe Print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463157" y="3554857"/>
            <a:ext cx="1026160" cy="330200"/>
            <a:chOff x="6463157" y="3554857"/>
            <a:chExt cx="1026160" cy="330200"/>
          </a:xfrm>
        </p:grpSpPr>
        <p:sp>
          <p:nvSpPr>
            <p:cNvPr id="16" name="object 16" descr=""/>
            <p:cNvSpPr/>
            <p:nvPr/>
          </p:nvSpPr>
          <p:spPr>
            <a:xfrm>
              <a:off x="6463157" y="3554857"/>
              <a:ext cx="1026160" cy="330200"/>
            </a:xfrm>
            <a:custGeom>
              <a:avLst/>
              <a:gdLst/>
              <a:ahLst/>
              <a:cxnLst/>
              <a:rect l="l" t="t" r="r" b="b"/>
              <a:pathLst>
                <a:path w="1026159" h="330200">
                  <a:moveTo>
                    <a:pt x="954404" y="0"/>
                  </a:moveTo>
                  <a:lnTo>
                    <a:pt x="951357" y="7874"/>
                  </a:lnTo>
                  <a:lnTo>
                    <a:pt x="963640" y="17851"/>
                  </a:lnTo>
                  <a:lnTo>
                    <a:pt x="974566" y="30829"/>
                  </a:lnTo>
                  <a:lnTo>
                    <a:pt x="992250" y="65786"/>
                  </a:lnTo>
                  <a:lnTo>
                    <a:pt x="1003395" y="111109"/>
                  </a:lnTo>
                  <a:lnTo>
                    <a:pt x="1007110" y="165100"/>
                  </a:lnTo>
                  <a:lnTo>
                    <a:pt x="1006181" y="192698"/>
                  </a:lnTo>
                  <a:lnTo>
                    <a:pt x="998751" y="242038"/>
                  </a:lnTo>
                  <a:lnTo>
                    <a:pt x="984182" y="282925"/>
                  </a:lnTo>
                  <a:lnTo>
                    <a:pt x="951357" y="322122"/>
                  </a:lnTo>
                  <a:lnTo>
                    <a:pt x="954404" y="329933"/>
                  </a:lnTo>
                  <a:lnTo>
                    <a:pt x="995999" y="289401"/>
                  </a:lnTo>
                  <a:lnTo>
                    <a:pt x="1014902" y="245570"/>
                  </a:lnTo>
                  <a:lnTo>
                    <a:pt x="1024566" y="193563"/>
                  </a:lnTo>
                  <a:lnTo>
                    <a:pt x="1025778" y="164846"/>
                  </a:lnTo>
                  <a:lnTo>
                    <a:pt x="1024566" y="136058"/>
                  </a:lnTo>
                  <a:lnTo>
                    <a:pt x="1014902" y="84103"/>
                  </a:lnTo>
                  <a:lnTo>
                    <a:pt x="995999" y="40505"/>
                  </a:lnTo>
                  <a:lnTo>
                    <a:pt x="969952" y="10025"/>
                  </a:lnTo>
                  <a:lnTo>
                    <a:pt x="954404" y="0"/>
                  </a:lnTo>
                  <a:close/>
                </a:path>
                <a:path w="1026159" h="330200">
                  <a:moveTo>
                    <a:pt x="71246" y="0"/>
                  </a:moveTo>
                  <a:lnTo>
                    <a:pt x="29831" y="40505"/>
                  </a:lnTo>
                  <a:lnTo>
                    <a:pt x="10876" y="84103"/>
                  </a:lnTo>
                  <a:lnTo>
                    <a:pt x="1212" y="136058"/>
                  </a:lnTo>
                  <a:lnTo>
                    <a:pt x="0" y="164846"/>
                  </a:lnTo>
                  <a:lnTo>
                    <a:pt x="1212" y="193563"/>
                  </a:lnTo>
                  <a:lnTo>
                    <a:pt x="10876" y="245570"/>
                  </a:lnTo>
                  <a:lnTo>
                    <a:pt x="29831" y="289401"/>
                  </a:lnTo>
                  <a:lnTo>
                    <a:pt x="55790" y="319956"/>
                  </a:lnTo>
                  <a:lnTo>
                    <a:pt x="71246" y="329933"/>
                  </a:lnTo>
                  <a:lnTo>
                    <a:pt x="74421" y="322122"/>
                  </a:lnTo>
                  <a:lnTo>
                    <a:pt x="62065" y="312092"/>
                  </a:lnTo>
                  <a:lnTo>
                    <a:pt x="51101" y="299027"/>
                  </a:lnTo>
                  <a:lnTo>
                    <a:pt x="33400" y="263779"/>
                  </a:lnTo>
                  <a:lnTo>
                    <a:pt x="22367" y="218344"/>
                  </a:lnTo>
                  <a:lnTo>
                    <a:pt x="18668" y="165100"/>
                  </a:lnTo>
                  <a:lnTo>
                    <a:pt x="19599" y="137027"/>
                  </a:lnTo>
                  <a:lnTo>
                    <a:pt x="27080" y="87358"/>
                  </a:lnTo>
                  <a:lnTo>
                    <a:pt x="41775" y="46807"/>
                  </a:lnTo>
                  <a:lnTo>
                    <a:pt x="74421" y="7874"/>
                  </a:lnTo>
                  <a:lnTo>
                    <a:pt x="7124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7660" y="3561969"/>
              <a:ext cx="177038" cy="132334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6510019" y="3465829"/>
            <a:ext cx="34036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30465" sz="2325">
                <a:solidFill>
                  <a:srgbClr val="C00000"/>
                </a:solidFill>
                <a:latin typeface="Cambria Math"/>
                <a:cs typeface="Cambria Math"/>
              </a:rPr>
              <a:t>𝑥</a:t>
            </a:r>
            <a:r>
              <a:rPr dirty="0" baseline="-30465" sz="2325" spc="367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100" spc="-5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sz="1100">
              <a:latin typeface="Cambria Math"/>
              <a:cs typeface="Cambria Math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3909" y="3561969"/>
            <a:ext cx="177038" cy="132334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6910451" y="3570604"/>
            <a:ext cx="416559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solidFill>
                  <a:srgbClr val="C00000"/>
                </a:solidFill>
                <a:latin typeface="Cambria Math"/>
                <a:cs typeface="Cambria Math"/>
              </a:rPr>
              <a:t>,</a:t>
            </a:r>
            <a:r>
              <a:rPr dirty="0" sz="1550" spc="-7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sz="1550" spc="21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40404" sz="1650" spc="-75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baseline="40404" sz="165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640194" y="3695001"/>
            <a:ext cx="765810" cy="4476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79425" algn="l"/>
              </a:tabLst>
            </a:pPr>
            <a:r>
              <a:rPr dirty="0" sz="1100" spc="-20">
                <a:solidFill>
                  <a:srgbClr val="C00000"/>
                </a:solidFill>
                <a:latin typeface="Cambria Math"/>
                <a:cs typeface="Cambria Math"/>
              </a:rPr>
              <a:t>𝑡𝑒𝑠𝑡</a:t>
            </a:r>
            <a:r>
              <a:rPr dirty="0" sz="110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dirty="0" sz="1100" spc="-20">
                <a:solidFill>
                  <a:srgbClr val="C00000"/>
                </a:solidFill>
                <a:latin typeface="Cambria Math"/>
                <a:cs typeface="Cambria Math"/>
              </a:rPr>
              <a:t>𝑡𝑒𝑠𝑡</a:t>
            </a:r>
            <a:endParaRPr sz="1100">
              <a:latin typeface="Cambria Math"/>
              <a:cs typeface="Cambria Math"/>
            </a:endParaRPr>
          </a:p>
          <a:p>
            <a:pPr algn="ctr" marR="78740">
              <a:lnSpc>
                <a:spcPct val="100000"/>
              </a:lnSpc>
              <a:spcBef>
                <a:spcPts val="110"/>
              </a:spcBef>
            </a:pPr>
            <a:r>
              <a:rPr dirty="0" sz="1550" spc="5">
                <a:solidFill>
                  <a:srgbClr val="C00000"/>
                </a:solidFill>
                <a:latin typeface="Cambria Math"/>
                <a:cs typeface="Cambria Math"/>
              </a:rPr>
              <a:t>⋮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6215507" y="4164469"/>
            <a:ext cx="1521460" cy="330200"/>
          </a:xfrm>
          <a:custGeom>
            <a:avLst/>
            <a:gdLst/>
            <a:ahLst/>
            <a:cxnLst/>
            <a:rect l="l" t="t" r="r" b="b"/>
            <a:pathLst>
              <a:path w="1521459" h="330200">
                <a:moveTo>
                  <a:pt x="74422" y="7810"/>
                </a:moveTo>
                <a:lnTo>
                  <a:pt x="29819" y="40513"/>
                </a:lnTo>
                <a:lnTo>
                  <a:pt x="10871" y="84074"/>
                </a:lnTo>
                <a:lnTo>
                  <a:pt x="1206" y="136029"/>
                </a:lnTo>
                <a:lnTo>
                  <a:pt x="0" y="164858"/>
                </a:lnTo>
                <a:lnTo>
                  <a:pt x="1206" y="193560"/>
                </a:lnTo>
                <a:lnTo>
                  <a:pt x="10871" y="245516"/>
                </a:lnTo>
                <a:lnTo>
                  <a:pt x="29819" y="289382"/>
                </a:lnTo>
                <a:lnTo>
                  <a:pt x="55778" y="319951"/>
                </a:lnTo>
                <a:lnTo>
                  <a:pt x="71247" y="329920"/>
                </a:lnTo>
                <a:lnTo>
                  <a:pt x="74422" y="322110"/>
                </a:lnTo>
                <a:lnTo>
                  <a:pt x="62064" y="312089"/>
                </a:lnTo>
                <a:lnTo>
                  <a:pt x="51092" y="299021"/>
                </a:lnTo>
                <a:lnTo>
                  <a:pt x="33401" y="263702"/>
                </a:lnTo>
                <a:lnTo>
                  <a:pt x="22364" y="218338"/>
                </a:lnTo>
                <a:lnTo>
                  <a:pt x="18669" y="165061"/>
                </a:lnTo>
                <a:lnTo>
                  <a:pt x="19596" y="136994"/>
                </a:lnTo>
                <a:lnTo>
                  <a:pt x="27076" y="87350"/>
                </a:lnTo>
                <a:lnTo>
                  <a:pt x="41770" y="46799"/>
                </a:lnTo>
                <a:lnTo>
                  <a:pt x="62153" y="17818"/>
                </a:lnTo>
                <a:lnTo>
                  <a:pt x="74422" y="7810"/>
                </a:lnTo>
                <a:close/>
              </a:path>
              <a:path w="1521459" h="330200">
                <a:moveTo>
                  <a:pt x="258572" y="12458"/>
                </a:moveTo>
                <a:lnTo>
                  <a:pt x="256667" y="7086"/>
                </a:lnTo>
                <a:lnTo>
                  <a:pt x="247065" y="10553"/>
                </a:lnTo>
                <a:lnTo>
                  <a:pt x="238658" y="15582"/>
                </a:lnTo>
                <a:lnTo>
                  <a:pt x="217246" y="49949"/>
                </a:lnTo>
                <a:lnTo>
                  <a:pt x="214503" y="73291"/>
                </a:lnTo>
                <a:lnTo>
                  <a:pt x="215188" y="85458"/>
                </a:lnTo>
                <a:lnTo>
                  <a:pt x="231444" y="124421"/>
                </a:lnTo>
                <a:lnTo>
                  <a:pt x="256667" y="139433"/>
                </a:lnTo>
                <a:lnTo>
                  <a:pt x="258445" y="134061"/>
                </a:lnTo>
                <a:lnTo>
                  <a:pt x="250863" y="130721"/>
                </a:lnTo>
                <a:lnTo>
                  <a:pt x="244348" y="126072"/>
                </a:lnTo>
                <a:lnTo>
                  <a:pt x="227063" y="84277"/>
                </a:lnTo>
                <a:lnTo>
                  <a:pt x="226568" y="72593"/>
                </a:lnTo>
                <a:lnTo>
                  <a:pt x="227063" y="61302"/>
                </a:lnTo>
                <a:lnTo>
                  <a:pt x="244360" y="20396"/>
                </a:lnTo>
                <a:lnTo>
                  <a:pt x="250913" y="15786"/>
                </a:lnTo>
                <a:lnTo>
                  <a:pt x="258572" y="12458"/>
                </a:lnTo>
                <a:close/>
              </a:path>
              <a:path w="1521459" h="330200">
                <a:moveTo>
                  <a:pt x="696341" y="73291"/>
                </a:moveTo>
                <a:lnTo>
                  <a:pt x="685419" y="30289"/>
                </a:lnTo>
                <a:lnTo>
                  <a:pt x="654177" y="7086"/>
                </a:lnTo>
                <a:lnTo>
                  <a:pt x="652272" y="12458"/>
                </a:lnTo>
                <a:lnTo>
                  <a:pt x="659930" y="15786"/>
                </a:lnTo>
                <a:lnTo>
                  <a:pt x="666534" y="20396"/>
                </a:lnTo>
                <a:lnTo>
                  <a:pt x="683793" y="61302"/>
                </a:lnTo>
                <a:lnTo>
                  <a:pt x="684276" y="72593"/>
                </a:lnTo>
                <a:lnTo>
                  <a:pt x="683793" y="84277"/>
                </a:lnTo>
                <a:lnTo>
                  <a:pt x="666508" y="126072"/>
                </a:lnTo>
                <a:lnTo>
                  <a:pt x="652526" y="134061"/>
                </a:lnTo>
                <a:lnTo>
                  <a:pt x="654177" y="139433"/>
                </a:lnTo>
                <a:lnTo>
                  <a:pt x="685419" y="116306"/>
                </a:lnTo>
                <a:lnTo>
                  <a:pt x="695667" y="85458"/>
                </a:lnTo>
                <a:lnTo>
                  <a:pt x="696341" y="73291"/>
                </a:lnTo>
                <a:close/>
              </a:path>
              <a:path w="1521459" h="330200">
                <a:moveTo>
                  <a:pt x="972947" y="12458"/>
                </a:moveTo>
                <a:lnTo>
                  <a:pt x="971042" y="7086"/>
                </a:lnTo>
                <a:lnTo>
                  <a:pt x="961440" y="10553"/>
                </a:lnTo>
                <a:lnTo>
                  <a:pt x="953033" y="15582"/>
                </a:lnTo>
                <a:lnTo>
                  <a:pt x="931621" y="49949"/>
                </a:lnTo>
                <a:lnTo>
                  <a:pt x="928878" y="73291"/>
                </a:lnTo>
                <a:lnTo>
                  <a:pt x="929563" y="85458"/>
                </a:lnTo>
                <a:lnTo>
                  <a:pt x="945819" y="124421"/>
                </a:lnTo>
                <a:lnTo>
                  <a:pt x="971042" y="139433"/>
                </a:lnTo>
                <a:lnTo>
                  <a:pt x="972820" y="134061"/>
                </a:lnTo>
                <a:lnTo>
                  <a:pt x="965238" y="130721"/>
                </a:lnTo>
                <a:lnTo>
                  <a:pt x="958723" y="126072"/>
                </a:lnTo>
                <a:lnTo>
                  <a:pt x="941438" y="84277"/>
                </a:lnTo>
                <a:lnTo>
                  <a:pt x="940943" y="72593"/>
                </a:lnTo>
                <a:lnTo>
                  <a:pt x="941438" y="61302"/>
                </a:lnTo>
                <a:lnTo>
                  <a:pt x="958735" y="20396"/>
                </a:lnTo>
                <a:lnTo>
                  <a:pt x="965288" y="15786"/>
                </a:lnTo>
                <a:lnTo>
                  <a:pt x="972947" y="12458"/>
                </a:lnTo>
                <a:close/>
              </a:path>
              <a:path w="1521459" h="330200">
                <a:moveTo>
                  <a:pt x="1420241" y="73291"/>
                </a:moveTo>
                <a:lnTo>
                  <a:pt x="1409319" y="30289"/>
                </a:lnTo>
                <a:lnTo>
                  <a:pt x="1378077" y="7086"/>
                </a:lnTo>
                <a:lnTo>
                  <a:pt x="1376172" y="12458"/>
                </a:lnTo>
                <a:lnTo>
                  <a:pt x="1383830" y="15786"/>
                </a:lnTo>
                <a:lnTo>
                  <a:pt x="1390434" y="20396"/>
                </a:lnTo>
                <a:lnTo>
                  <a:pt x="1407693" y="61302"/>
                </a:lnTo>
                <a:lnTo>
                  <a:pt x="1408176" y="72593"/>
                </a:lnTo>
                <a:lnTo>
                  <a:pt x="1407693" y="84277"/>
                </a:lnTo>
                <a:lnTo>
                  <a:pt x="1390408" y="126072"/>
                </a:lnTo>
                <a:lnTo>
                  <a:pt x="1376426" y="134061"/>
                </a:lnTo>
                <a:lnTo>
                  <a:pt x="1378077" y="139433"/>
                </a:lnTo>
                <a:lnTo>
                  <a:pt x="1409319" y="116306"/>
                </a:lnTo>
                <a:lnTo>
                  <a:pt x="1419567" y="85458"/>
                </a:lnTo>
                <a:lnTo>
                  <a:pt x="1420241" y="73291"/>
                </a:lnTo>
                <a:close/>
              </a:path>
              <a:path w="1521459" h="330200">
                <a:moveTo>
                  <a:pt x="1521079" y="164858"/>
                </a:moveTo>
                <a:lnTo>
                  <a:pt x="1516227" y="109105"/>
                </a:lnTo>
                <a:lnTo>
                  <a:pt x="1501775" y="60947"/>
                </a:lnTo>
                <a:lnTo>
                  <a:pt x="1479118" y="23545"/>
                </a:lnTo>
                <a:lnTo>
                  <a:pt x="1449705" y="0"/>
                </a:lnTo>
                <a:lnTo>
                  <a:pt x="1446657" y="7810"/>
                </a:lnTo>
                <a:lnTo>
                  <a:pt x="1458937" y="17818"/>
                </a:lnTo>
                <a:lnTo>
                  <a:pt x="1469859" y="30810"/>
                </a:lnTo>
                <a:lnTo>
                  <a:pt x="1487551" y="65786"/>
                </a:lnTo>
                <a:lnTo>
                  <a:pt x="1498688" y="111086"/>
                </a:lnTo>
                <a:lnTo>
                  <a:pt x="1502410" y="165061"/>
                </a:lnTo>
                <a:lnTo>
                  <a:pt x="1501470" y="192697"/>
                </a:lnTo>
                <a:lnTo>
                  <a:pt x="1494040" y="242011"/>
                </a:lnTo>
                <a:lnTo>
                  <a:pt x="1479473" y="282892"/>
                </a:lnTo>
                <a:lnTo>
                  <a:pt x="1446657" y="322110"/>
                </a:lnTo>
                <a:lnTo>
                  <a:pt x="1449705" y="329920"/>
                </a:lnTo>
                <a:lnTo>
                  <a:pt x="1491297" y="289382"/>
                </a:lnTo>
                <a:lnTo>
                  <a:pt x="1510195" y="245516"/>
                </a:lnTo>
                <a:lnTo>
                  <a:pt x="1519859" y="193560"/>
                </a:lnTo>
                <a:lnTo>
                  <a:pt x="1521079" y="16485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6249415" y="4115117"/>
            <a:ext cx="1381760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ts val="1680"/>
              </a:lnSpc>
              <a:spcBef>
                <a:spcPts val="125"/>
              </a:spcBef>
            </a:pPr>
            <a:r>
              <a:rPr dirty="0" baseline="-17921" sz="2325">
                <a:solidFill>
                  <a:srgbClr val="C00000"/>
                </a:solidFill>
                <a:latin typeface="Cambria Math"/>
                <a:cs typeface="Cambria Math"/>
              </a:rPr>
              <a:t>𝑥</a:t>
            </a:r>
            <a:r>
              <a:rPr dirty="0" baseline="-17921" sz="2325" spc="37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15151" sz="1650" spc="97">
                <a:solidFill>
                  <a:srgbClr val="C00000"/>
                </a:solidFill>
                <a:latin typeface="Cambria Math"/>
                <a:cs typeface="Cambria Math"/>
              </a:rPr>
              <a:t>𝑚</a:t>
            </a:r>
            <a:r>
              <a:rPr dirty="0" sz="950" spc="65">
                <a:solidFill>
                  <a:srgbClr val="C00000"/>
                </a:solidFill>
                <a:latin typeface="Cambria Math"/>
                <a:cs typeface="Cambria Math"/>
              </a:rPr>
              <a:t>𝑡𝑒𝑠𝑡</a:t>
            </a:r>
            <a:r>
              <a:rPr dirty="0" sz="950" spc="160">
                <a:solidFill>
                  <a:srgbClr val="C00000"/>
                </a:solidFill>
                <a:latin typeface="Cambria Math"/>
                <a:cs typeface="Cambria Math"/>
              </a:rPr>
              <a:t>  </a:t>
            </a:r>
            <a:r>
              <a:rPr dirty="0" baseline="-17921" sz="2325">
                <a:solidFill>
                  <a:srgbClr val="C00000"/>
                </a:solidFill>
                <a:latin typeface="Cambria Math"/>
                <a:cs typeface="Cambria Math"/>
              </a:rPr>
              <a:t>,</a:t>
            </a:r>
            <a:r>
              <a:rPr dirty="0" baseline="-17921" sz="2325" spc="-19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-17921" sz="2325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baseline="-17921" sz="2325" spc="427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15151" sz="1650" spc="82">
                <a:solidFill>
                  <a:srgbClr val="C00000"/>
                </a:solidFill>
                <a:latin typeface="Cambria Math"/>
                <a:cs typeface="Cambria Math"/>
              </a:rPr>
              <a:t>𝑚</a:t>
            </a:r>
            <a:r>
              <a:rPr dirty="0" sz="950" spc="55">
                <a:solidFill>
                  <a:srgbClr val="C00000"/>
                </a:solidFill>
                <a:latin typeface="Cambria Math"/>
                <a:cs typeface="Cambria Math"/>
              </a:rPr>
              <a:t>𝑡𝑒𝑠𝑡</a:t>
            </a:r>
            <a:endParaRPr sz="950">
              <a:latin typeface="Cambria Math"/>
              <a:cs typeface="Cambria Math"/>
            </a:endParaRPr>
          </a:p>
          <a:p>
            <a:pPr marL="154940">
              <a:lnSpc>
                <a:spcPts val="1140"/>
              </a:lnSpc>
              <a:tabLst>
                <a:tab pos="861060" algn="l"/>
              </a:tabLst>
            </a:pPr>
            <a:r>
              <a:rPr dirty="0" sz="1100" spc="-20">
                <a:solidFill>
                  <a:srgbClr val="C00000"/>
                </a:solidFill>
                <a:latin typeface="Cambria Math"/>
                <a:cs typeface="Cambria Math"/>
              </a:rPr>
              <a:t>𝑡𝑒𝑠𝑡</a:t>
            </a:r>
            <a:r>
              <a:rPr dirty="0" sz="110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dirty="0" sz="1100" spc="-20">
                <a:solidFill>
                  <a:srgbClr val="C00000"/>
                </a:solidFill>
                <a:latin typeface="Cambria Math"/>
                <a:cs typeface="Cambria Math"/>
              </a:rPr>
              <a:t>𝑡𝑒𝑠𝑡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917433" y="3873182"/>
            <a:ext cx="10325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>
                <a:solidFill>
                  <a:srgbClr val="C00000"/>
                </a:solidFill>
                <a:latin typeface="Cambria Math"/>
                <a:cs typeface="Cambria Math"/>
              </a:rPr>
              <a:t>𝑚</a:t>
            </a:r>
            <a:r>
              <a:rPr dirty="0" sz="1350">
                <a:solidFill>
                  <a:srgbClr val="C00000"/>
                </a:solidFill>
                <a:latin typeface="Cambria Math"/>
                <a:cs typeface="Cambria Math"/>
              </a:rPr>
              <a:t>𝑡𝑒𝑠𝑡</a:t>
            </a:r>
            <a:r>
              <a:rPr dirty="0" sz="1350" spc="33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10802" sz="2700">
                <a:solidFill>
                  <a:srgbClr val="C00000"/>
                </a:solidFill>
                <a:latin typeface="Cambria Math"/>
                <a:cs typeface="Cambria Math"/>
              </a:rPr>
              <a:t>=</a:t>
            </a:r>
            <a:r>
              <a:rPr dirty="0" baseline="10802" sz="2700" spc="359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10802" sz="2700" spc="-75">
                <a:solidFill>
                  <a:srgbClr val="C00000"/>
                </a:solidFill>
                <a:latin typeface="Cambria Math"/>
                <a:cs typeface="Cambria Math"/>
              </a:rPr>
              <a:t>2</a:t>
            </a:r>
            <a:endParaRPr baseline="10802" sz="27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022335" y="2845371"/>
            <a:ext cx="8896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00000"/>
                </a:solidFill>
                <a:latin typeface="Cambria Math"/>
                <a:cs typeface="Cambria Math"/>
              </a:rPr>
              <a:t>𝑚</a:t>
            </a:r>
            <a:r>
              <a:rPr dirty="0" baseline="-16460" sz="2025">
                <a:solidFill>
                  <a:srgbClr val="C00000"/>
                </a:solidFill>
                <a:latin typeface="Cambria Math"/>
                <a:cs typeface="Cambria Math"/>
              </a:rPr>
              <a:t>𝑐𝑣</a:t>
            </a:r>
            <a:r>
              <a:rPr dirty="0" baseline="-16460" sz="2025" spc="46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C00000"/>
                </a:solidFill>
                <a:latin typeface="Cambria Math"/>
                <a:cs typeface="Cambria Math"/>
              </a:rPr>
              <a:t>=</a:t>
            </a:r>
            <a:r>
              <a:rPr dirty="0" sz="1800" spc="16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800" spc="-50">
                <a:solidFill>
                  <a:srgbClr val="C00000"/>
                </a:solidFill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73217" y="2777489"/>
            <a:ext cx="1021080" cy="396240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87492" y="3909974"/>
            <a:ext cx="862203" cy="236880"/>
          </a:xfrm>
          <a:prstGeom prst="rect">
            <a:avLst/>
          </a:prstGeom>
        </p:spPr>
      </p:pic>
      <p:grpSp>
        <p:nvGrpSpPr>
          <p:cNvPr id="28" name="object 28" descr=""/>
          <p:cNvGrpSpPr/>
          <p:nvPr/>
        </p:nvGrpSpPr>
        <p:grpSpPr>
          <a:xfrm>
            <a:off x="5298059" y="1683639"/>
            <a:ext cx="2528570" cy="774065"/>
            <a:chOff x="5298059" y="1683639"/>
            <a:chExt cx="2528570" cy="774065"/>
          </a:xfrm>
        </p:grpSpPr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8059" y="1895221"/>
              <a:ext cx="2528316" cy="562482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6523990" y="1692148"/>
              <a:ext cx="902335" cy="241935"/>
            </a:xfrm>
            <a:custGeom>
              <a:avLst/>
              <a:gdLst/>
              <a:ahLst/>
              <a:cxnLst/>
              <a:rect l="l" t="t" r="r" b="b"/>
              <a:pathLst>
                <a:path w="902334" h="241935">
                  <a:moveTo>
                    <a:pt x="838834" y="0"/>
                  </a:moveTo>
                  <a:lnTo>
                    <a:pt x="836421" y="8000"/>
                  </a:lnTo>
                  <a:lnTo>
                    <a:pt x="847518" y="13787"/>
                  </a:lnTo>
                  <a:lnTo>
                    <a:pt x="857186" y="22193"/>
                  </a:lnTo>
                  <a:lnTo>
                    <a:pt x="877569" y="62700"/>
                  </a:lnTo>
                  <a:lnTo>
                    <a:pt x="884427" y="120903"/>
                  </a:lnTo>
                  <a:lnTo>
                    <a:pt x="883666" y="142099"/>
                  </a:lnTo>
                  <a:lnTo>
                    <a:pt x="872235" y="194944"/>
                  </a:lnTo>
                  <a:lnTo>
                    <a:pt x="847518" y="227913"/>
                  </a:lnTo>
                  <a:lnTo>
                    <a:pt x="836421" y="233679"/>
                  </a:lnTo>
                  <a:lnTo>
                    <a:pt x="838834" y="241681"/>
                  </a:lnTo>
                  <a:lnTo>
                    <a:pt x="876732" y="215320"/>
                  </a:lnTo>
                  <a:lnTo>
                    <a:pt x="898223" y="163575"/>
                  </a:lnTo>
                  <a:lnTo>
                    <a:pt x="902334" y="120903"/>
                  </a:lnTo>
                  <a:lnTo>
                    <a:pt x="901309" y="98732"/>
                  </a:lnTo>
                  <a:lnTo>
                    <a:pt x="893065" y="59056"/>
                  </a:lnTo>
                  <a:lnTo>
                    <a:pt x="865854" y="14382"/>
                  </a:lnTo>
                  <a:lnTo>
                    <a:pt x="853213" y="5595"/>
                  </a:lnTo>
                  <a:lnTo>
                    <a:pt x="838834" y="0"/>
                  </a:lnTo>
                  <a:close/>
                </a:path>
                <a:path w="902334" h="241935">
                  <a:moveTo>
                    <a:pt x="63373" y="0"/>
                  </a:moveTo>
                  <a:lnTo>
                    <a:pt x="25582" y="26360"/>
                  </a:lnTo>
                  <a:lnTo>
                    <a:pt x="4111" y="78120"/>
                  </a:lnTo>
                  <a:lnTo>
                    <a:pt x="0" y="120903"/>
                  </a:lnTo>
                  <a:lnTo>
                    <a:pt x="1025" y="143001"/>
                  </a:lnTo>
                  <a:lnTo>
                    <a:pt x="9269" y="182625"/>
                  </a:lnTo>
                  <a:lnTo>
                    <a:pt x="36417" y="227298"/>
                  </a:lnTo>
                  <a:lnTo>
                    <a:pt x="63373" y="241681"/>
                  </a:lnTo>
                  <a:lnTo>
                    <a:pt x="65912" y="233679"/>
                  </a:lnTo>
                  <a:lnTo>
                    <a:pt x="54816" y="227913"/>
                  </a:lnTo>
                  <a:lnTo>
                    <a:pt x="45148" y="219551"/>
                  </a:lnTo>
                  <a:lnTo>
                    <a:pt x="24764" y="179107"/>
                  </a:lnTo>
                  <a:lnTo>
                    <a:pt x="17906" y="120903"/>
                  </a:lnTo>
                  <a:lnTo>
                    <a:pt x="18669" y="99708"/>
                  </a:lnTo>
                  <a:lnTo>
                    <a:pt x="30099" y="46862"/>
                  </a:lnTo>
                  <a:lnTo>
                    <a:pt x="54816" y="13787"/>
                  </a:lnTo>
                  <a:lnTo>
                    <a:pt x="65912" y="8000"/>
                  </a:lnTo>
                  <a:lnTo>
                    <a:pt x="6337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7985" y="1683639"/>
              <a:ext cx="177038" cy="13233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7560" y="1683639"/>
              <a:ext cx="177038" cy="132334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6170040" y="2147252"/>
            <a:ext cx="155638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10752" sz="2325">
                <a:solidFill>
                  <a:srgbClr val="C00000"/>
                </a:solidFill>
                <a:latin typeface="Cambria Math"/>
                <a:cs typeface="Cambria Math"/>
              </a:rPr>
              <a:t>𝑥</a:t>
            </a:r>
            <a:r>
              <a:rPr dirty="0" baseline="-10752" sz="2325" spc="37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15151" sz="1650" spc="150">
                <a:solidFill>
                  <a:srgbClr val="C00000"/>
                </a:solidFill>
                <a:latin typeface="Cambria Math"/>
                <a:cs typeface="Cambria Math"/>
              </a:rPr>
              <a:t>𝑚</a:t>
            </a:r>
            <a:r>
              <a:rPr dirty="0" sz="950" spc="100">
                <a:solidFill>
                  <a:srgbClr val="C00000"/>
                </a:solidFill>
                <a:latin typeface="Cambria Math"/>
                <a:cs typeface="Cambria Math"/>
              </a:rPr>
              <a:t>𝑡𝑟𝑎𝑖𝑛</a:t>
            </a:r>
            <a:r>
              <a:rPr dirty="0" sz="950" spc="38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-10752" sz="2325">
                <a:solidFill>
                  <a:srgbClr val="C00000"/>
                </a:solidFill>
                <a:latin typeface="Cambria Math"/>
                <a:cs typeface="Cambria Math"/>
              </a:rPr>
              <a:t>,</a:t>
            </a:r>
            <a:r>
              <a:rPr dirty="0" baseline="-10752" sz="2325" spc="-89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-10752" sz="2325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baseline="-10752" sz="2325" spc="434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15151" sz="1650" spc="135">
                <a:solidFill>
                  <a:srgbClr val="C00000"/>
                </a:solidFill>
                <a:latin typeface="Cambria Math"/>
                <a:cs typeface="Cambria Math"/>
              </a:rPr>
              <a:t>𝑚</a:t>
            </a:r>
            <a:r>
              <a:rPr dirty="0" sz="950" spc="90">
                <a:solidFill>
                  <a:srgbClr val="C00000"/>
                </a:solidFill>
                <a:latin typeface="Cambria Math"/>
                <a:cs typeface="Cambria Math"/>
              </a:rPr>
              <a:t>𝑡𝑟𝑎𝑖𝑛</a:t>
            </a:r>
            <a:endParaRPr sz="950">
              <a:latin typeface="Cambria Math"/>
              <a:cs typeface="Cambria Math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886700" y="1938337"/>
            <a:ext cx="11474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75">
                <a:solidFill>
                  <a:srgbClr val="C00000"/>
                </a:solidFill>
                <a:latin typeface="Cambria Math"/>
                <a:cs typeface="Cambria Math"/>
              </a:rPr>
              <a:t>𝑚</a:t>
            </a:r>
            <a:r>
              <a:rPr dirty="0" sz="1350" spc="50">
                <a:solidFill>
                  <a:srgbClr val="C00000"/>
                </a:solidFill>
                <a:latin typeface="Cambria Math"/>
                <a:cs typeface="Cambria Math"/>
              </a:rPr>
              <a:t>𝑡𝑟𝑎𝑖𝑛</a:t>
            </a:r>
            <a:r>
              <a:rPr dirty="0" sz="1350" spc="24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10802" sz="2700">
                <a:solidFill>
                  <a:srgbClr val="C00000"/>
                </a:solidFill>
                <a:latin typeface="Cambria Math"/>
                <a:cs typeface="Cambria Math"/>
              </a:rPr>
              <a:t>=</a:t>
            </a:r>
            <a:r>
              <a:rPr dirty="0" baseline="10802" sz="2700" spc="202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10802" sz="2700" spc="-75">
                <a:solidFill>
                  <a:srgbClr val="C00000"/>
                </a:solidFill>
                <a:latin typeface="Cambria Math"/>
                <a:cs typeface="Cambria Math"/>
              </a:rPr>
              <a:t>6</a:t>
            </a:r>
            <a:endParaRPr baseline="10802" sz="2700">
              <a:latin typeface="Cambria Math"/>
              <a:cs typeface="Cambria Math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6506977" y="2530094"/>
            <a:ext cx="921385" cy="330200"/>
            <a:chOff x="6506977" y="2530094"/>
            <a:chExt cx="921385" cy="330200"/>
          </a:xfrm>
        </p:grpSpPr>
        <p:sp>
          <p:nvSpPr>
            <p:cNvPr id="36" name="object 36" descr=""/>
            <p:cNvSpPr/>
            <p:nvPr/>
          </p:nvSpPr>
          <p:spPr>
            <a:xfrm>
              <a:off x="6506977" y="2530094"/>
              <a:ext cx="921385" cy="330200"/>
            </a:xfrm>
            <a:custGeom>
              <a:avLst/>
              <a:gdLst/>
              <a:ahLst/>
              <a:cxnLst/>
              <a:rect l="l" t="t" r="r" b="b"/>
              <a:pathLst>
                <a:path w="921384" h="330200">
                  <a:moveTo>
                    <a:pt x="849624" y="0"/>
                  </a:moveTo>
                  <a:lnTo>
                    <a:pt x="846449" y="7747"/>
                  </a:lnTo>
                  <a:lnTo>
                    <a:pt x="858786" y="17797"/>
                  </a:lnTo>
                  <a:lnTo>
                    <a:pt x="869706" y="30813"/>
                  </a:lnTo>
                  <a:lnTo>
                    <a:pt x="887343" y="65786"/>
                  </a:lnTo>
                  <a:lnTo>
                    <a:pt x="898599" y="111045"/>
                  </a:lnTo>
                  <a:lnTo>
                    <a:pt x="902329" y="164973"/>
                  </a:lnTo>
                  <a:lnTo>
                    <a:pt x="901400" y="192643"/>
                  </a:lnTo>
                  <a:lnTo>
                    <a:pt x="893971" y="241982"/>
                  </a:lnTo>
                  <a:lnTo>
                    <a:pt x="879346" y="282870"/>
                  </a:lnTo>
                  <a:lnTo>
                    <a:pt x="846449" y="322072"/>
                  </a:lnTo>
                  <a:lnTo>
                    <a:pt x="849624" y="329945"/>
                  </a:lnTo>
                  <a:lnTo>
                    <a:pt x="891165" y="289333"/>
                  </a:lnTo>
                  <a:lnTo>
                    <a:pt x="910102" y="245463"/>
                  </a:lnTo>
                  <a:lnTo>
                    <a:pt x="919679" y="193544"/>
                  </a:lnTo>
                  <a:lnTo>
                    <a:pt x="920871" y="164845"/>
                  </a:lnTo>
                  <a:lnTo>
                    <a:pt x="919679" y="135987"/>
                  </a:lnTo>
                  <a:lnTo>
                    <a:pt x="910102" y="84032"/>
                  </a:lnTo>
                  <a:lnTo>
                    <a:pt x="891165" y="40505"/>
                  </a:lnTo>
                  <a:lnTo>
                    <a:pt x="865154" y="10025"/>
                  </a:lnTo>
                  <a:lnTo>
                    <a:pt x="849624" y="0"/>
                  </a:lnTo>
                  <a:close/>
                </a:path>
                <a:path w="921384" h="330200">
                  <a:moveTo>
                    <a:pt x="71241" y="0"/>
                  </a:moveTo>
                  <a:lnTo>
                    <a:pt x="29754" y="40505"/>
                  </a:lnTo>
                  <a:lnTo>
                    <a:pt x="10870" y="84032"/>
                  </a:lnTo>
                  <a:lnTo>
                    <a:pt x="1207" y="135987"/>
                  </a:lnTo>
                  <a:lnTo>
                    <a:pt x="0" y="164973"/>
                  </a:lnTo>
                  <a:lnTo>
                    <a:pt x="1207" y="193544"/>
                  </a:lnTo>
                  <a:lnTo>
                    <a:pt x="10870" y="245463"/>
                  </a:lnTo>
                  <a:lnTo>
                    <a:pt x="29754" y="289333"/>
                  </a:lnTo>
                  <a:lnTo>
                    <a:pt x="55713" y="319916"/>
                  </a:lnTo>
                  <a:lnTo>
                    <a:pt x="71241" y="329945"/>
                  </a:lnTo>
                  <a:lnTo>
                    <a:pt x="74416" y="322072"/>
                  </a:lnTo>
                  <a:lnTo>
                    <a:pt x="62006" y="312068"/>
                  </a:lnTo>
                  <a:lnTo>
                    <a:pt x="51048" y="299005"/>
                  </a:lnTo>
                  <a:lnTo>
                    <a:pt x="33395" y="263651"/>
                  </a:lnTo>
                  <a:lnTo>
                    <a:pt x="22362" y="218313"/>
                  </a:lnTo>
                  <a:lnTo>
                    <a:pt x="18667" y="164845"/>
                  </a:lnTo>
                  <a:lnTo>
                    <a:pt x="19592" y="136919"/>
                  </a:lnTo>
                  <a:lnTo>
                    <a:pt x="27021" y="87338"/>
                  </a:lnTo>
                  <a:lnTo>
                    <a:pt x="41662" y="46805"/>
                  </a:lnTo>
                  <a:lnTo>
                    <a:pt x="74416" y="7747"/>
                  </a:lnTo>
                  <a:lnTo>
                    <a:pt x="7124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0999" y="2537206"/>
              <a:ext cx="177038" cy="132333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0574" y="2537206"/>
              <a:ext cx="177038" cy="132333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6563359" y="2544381"/>
            <a:ext cx="7505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C00000"/>
                </a:solidFill>
                <a:latin typeface="Cambria Math"/>
                <a:cs typeface="Cambria Math"/>
              </a:rPr>
              <a:t>𝑥</a:t>
            </a:r>
            <a:r>
              <a:rPr dirty="0" sz="1550" spc="254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42929" sz="165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baseline="42929" sz="1650" spc="487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solidFill>
                  <a:srgbClr val="C00000"/>
                </a:solidFill>
                <a:latin typeface="Cambria Math"/>
                <a:cs typeface="Cambria Math"/>
              </a:rPr>
              <a:t>,</a:t>
            </a:r>
            <a:r>
              <a:rPr dirty="0" sz="1550" spc="-5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sz="1550" spc="21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42929" sz="1650" spc="-75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baseline="42929" sz="1650">
              <a:latin typeface="Cambria Math"/>
              <a:cs typeface="Cambria Math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693534" y="2645337"/>
            <a:ext cx="588010" cy="46990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  <a:tabLst>
                <a:tab pos="400050" algn="l"/>
              </a:tabLst>
            </a:pPr>
            <a:r>
              <a:rPr dirty="0" sz="1100" spc="30">
                <a:solidFill>
                  <a:srgbClr val="C00000"/>
                </a:solidFill>
                <a:latin typeface="Cambria Math"/>
                <a:cs typeface="Cambria Math"/>
              </a:rPr>
              <a:t>𝑐𝑣</a:t>
            </a:r>
            <a:r>
              <a:rPr dirty="0" sz="110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dirty="0" sz="1100" spc="25">
                <a:solidFill>
                  <a:srgbClr val="C00000"/>
                </a:solidFill>
                <a:latin typeface="Cambria Math"/>
                <a:cs typeface="Cambria Math"/>
              </a:rPr>
              <a:t>𝑐𝑣</a:t>
            </a:r>
            <a:endParaRPr sz="1100">
              <a:latin typeface="Cambria Math"/>
              <a:cs typeface="Cambria Math"/>
            </a:endParaRPr>
          </a:p>
          <a:p>
            <a:pPr algn="ctr" marR="12065">
              <a:lnSpc>
                <a:spcPct val="100000"/>
              </a:lnSpc>
              <a:spcBef>
                <a:spcPts val="180"/>
              </a:spcBef>
            </a:pPr>
            <a:r>
              <a:rPr dirty="0" sz="1550" spc="5">
                <a:solidFill>
                  <a:srgbClr val="C00000"/>
                </a:solidFill>
                <a:latin typeface="Cambria Math"/>
                <a:cs typeface="Cambria Math"/>
              </a:rPr>
              <a:t>⋮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6318123" y="3129787"/>
            <a:ext cx="1302385" cy="330200"/>
          </a:xfrm>
          <a:custGeom>
            <a:avLst/>
            <a:gdLst/>
            <a:ahLst/>
            <a:cxnLst/>
            <a:rect l="l" t="t" r="r" b="b"/>
            <a:pathLst>
              <a:path w="1302384" h="330200">
                <a:moveTo>
                  <a:pt x="74422" y="7747"/>
                </a:moveTo>
                <a:lnTo>
                  <a:pt x="29756" y="40462"/>
                </a:lnTo>
                <a:lnTo>
                  <a:pt x="10820" y="83985"/>
                </a:lnTo>
                <a:lnTo>
                  <a:pt x="1193" y="135991"/>
                </a:lnTo>
                <a:lnTo>
                  <a:pt x="0" y="164973"/>
                </a:lnTo>
                <a:lnTo>
                  <a:pt x="1193" y="193497"/>
                </a:lnTo>
                <a:lnTo>
                  <a:pt x="10820" y="245452"/>
                </a:lnTo>
                <a:lnTo>
                  <a:pt x="29756" y="289344"/>
                </a:lnTo>
                <a:lnTo>
                  <a:pt x="55664" y="319874"/>
                </a:lnTo>
                <a:lnTo>
                  <a:pt x="71120" y="329819"/>
                </a:lnTo>
                <a:lnTo>
                  <a:pt x="74422" y="322072"/>
                </a:lnTo>
                <a:lnTo>
                  <a:pt x="61988" y="312051"/>
                </a:lnTo>
                <a:lnTo>
                  <a:pt x="51003" y="298958"/>
                </a:lnTo>
                <a:lnTo>
                  <a:pt x="33401" y="263652"/>
                </a:lnTo>
                <a:lnTo>
                  <a:pt x="22313" y="218325"/>
                </a:lnTo>
                <a:lnTo>
                  <a:pt x="18669" y="164846"/>
                </a:lnTo>
                <a:lnTo>
                  <a:pt x="19596" y="136931"/>
                </a:lnTo>
                <a:lnTo>
                  <a:pt x="27025" y="87350"/>
                </a:lnTo>
                <a:lnTo>
                  <a:pt x="41643" y="46736"/>
                </a:lnTo>
                <a:lnTo>
                  <a:pt x="62077" y="17729"/>
                </a:lnTo>
                <a:lnTo>
                  <a:pt x="74422" y="7747"/>
                </a:lnTo>
                <a:close/>
              </a:path>
              <a:path w="1302384" h="330200">
                <a:moveTo>
                  <a:pt x="258445" y="12446"/>
                </a:moveTo>
                <a:lnTo>
                  <a:pt x="256667" y="6985"/>
                </a:lnTo>
                <a:lnTo>
                  <a:pt x="247065" y="10502"/>
                </a:lnTo>
                <a:lnTo>
                  <a:pt x="238645" y="15519"/>
                </a:lnTo>
                <a:lnTo>
                  <a:pt x="217119" y="49898"/>
                </a:lnTo>
                <a:lnTo>
                  <a:pt x="214376" y="73279"/>
                </a:lnTo>
                <a:lnTo>
                  <a:pt x="215061" y="85407"/>
                </a:lnTo>
                <a:lnTo>
                  <a:pt x="231317" y="124358"/>
                </a:lnTo>
                <a:lnTo>
                  <a:pt x="256667" y="139319"/>
                </a:lnTo>
                <a:lnTo>
                  <a:pt x="258318" y="133985"/>
                </a:lnTo>
                <a:lnTo>
                  <a:pt x="250736" y="130657"/>
                </a:lnTo>
                <a:lnTo>
                  <a:pt x="244221" y="126009"/>
                </a:lnTo>
                <a:lnTo>
                  <a:pt x="226936" y="84188"/>
                </a:lnTo>
                <a:lnTo>
                  <a:pt x="226441" y="72517"/>
                </a:lnTo>
                <a:lnTo>
                  <a:pt x="226949" y="61112"/>
                </a:lnTo>
                <a:lnTo>
                  <a:pt x="244284" y="20358"/>
                </a:lnTo>
                <a:lnTo>
                  <a:pt x="250850" y="15760"/>
                </a:lnTo>
                <a:lnTo>
                  <a:pt x="258445" y="12446"/>
                </a:lnTo>
                <a:close/>
              </a:path>
              <a:path w="1302384" h="330200">
                <a:moveTo>
                  <a:pt x="591439" y="73279"/>
                </a:moveTo>
                <a:lnTo>
                  <a:pt x="580517" y="30226"/>
                </a:lnTo>
                <a:lnTo>
                  <a:pt x="549275" y="6985"/>
                </a:lnTo>
                <a:lnTo>
                  <a:pt x="547370" y="12446"/>
                </a:lnTo>
                <a:lnTo>
                  <a:pt x="555028" y="15760"/>
                </a:lnTo>
                <a:lnTo>
                  <a:pt x="561632" y="20358"/>
                </a:lnTo>
                <a:lnTo>
                  <a:pt x="578891" y="61226"/>
                </a:lnTo>
                <a:lnTo>
                  <a:pt x="579374" y="72517"/>
                </a:lnTo>
                <a:lnTo>
                  <a:pt x="578891" y="84188"/>
                </a:lnTo>
                <a:lnTo>
                  <a:pt x="561619" y="126009"/>
                </a:lnTo>
                <a:lnTo>
                  <a:pt x="547624" y="133985"/>
                </a:lnTo>
                <a:lnTo>
                  <a:pt x="549275" y="139319"/>
                </a:lnTo>
                <a:lnTo>
                  <a:pt x="580644" y="116205"/>
                </a:lnTo>
                <a:lnTo>
                  <a:pt x="590765" y="85407"/>
                </a:lnTo>
                <a:lnTo>
                  <a:pt x="591439" y="73279"/>
                </a:lnTo>
                <a:close/>
              </a:path>
              <a:path w="1302384" h="330200">
                <a:moveTo>
                  <a:pt x="1301877" y="164846"/>
                </a:moveTo>
                <a:lnTo>
                  <a:pt x="1297076" y="109029"/>
                </a:lnTo>
                <a:lnTo>
                  <a:pt x="1282573" y="60833"/>
                </a:lnTo>
                <a:lnTo>
                  <a:pt x="1259928" y="23520"/>
                </a:lnTo>
                <a:lnTo>
                  <a:pt x="1230630" y="0"/>
                </a:lnTo>
                <a:lnTo>
                  <a:pt x="1227455" y="7747"/>
                </a:lnTo>
                <a:lnTo>
                  <a:pt x="1239786" y="17729"/>
                </a:lnTo>
                <a:lnTo>
                  <a:pt x="1250708" y="30721"/>
                </a:lnTo>
                <a:lnTo>
                  <a:pt x="1268349" y="65786"/>
                </a:lnTo>
                <a:lnTo>
                  <a:pt x="1279486" y="111048"/>
                </a:lnTo>
                <a:lnTo>
                  <a:pt x="1283208" y="164973"/>
                </a:lnTo>
                <a:lnTo>
                  <a:pt x="1282280" y="192646"/>
                </a:lnTo>
                <a:lnTo>
                  <a:pt x="1274902" y="241985"/>
                </a:lnTo>
                <a:lnTo>
                  <a:pt x="1260348" y="282829"/>
                </a:lnTo>
                <a:lnTo>
                  <a:pt x="1227455" y="322072"/>
                </a:lnTo>
                <a:lnTo>
                  <a:pt x="1230630" y="329819"/>
                </a:lnTo>
                <a:lnTo>
                  <a:pt x="1272095" y="289344"/>
                </a:lnTo>
                <a:lnTo>
                  <a:pt x="1291043" y="245452"/>
                </a:lnTo>
                <a:lnTo>
                  <a:pt x="1300670" y="193497"/>
                </a:lnTo>
                <a:lnTo>
                  <a:pt x="1301877" y="16484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6495034" y="3259518"/>
            <a:ext cx="78740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12775" algn="l"/>
              </a:tabLst>
            </a:pPr>
            <a:r>
              <a:rPr dirty="0" sz="1100" spc="30">
                <a:solidFill>
                  <a:srgbClr val="C00000"/>
                </a:solidFill>
                <a:latin typeface="Cambria Math"/>
                <a:cs typeface="Cambria Math"/>
              </a:rPr>
              <a:t>𝑐𝑣</a:t>
            </a:r>
            <a:r>
              <a:rPr dirty="0" sz="110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dirty="0" sz="1100" spc="25">
                <a:solidFill>
                  <a:srgbClr val="C00000"/>
                </a:solidFill>
                <a:latin typeface="Cambria Math"/>
                <a:cs typeface="Cambria Math"/>
              </a:rPr>
              <a:t>𝑐𝑣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7142098" y="3136773"/>
            <a:ext cx="377190" cy="132715"/>
          </a:xfrm>
          <a:custGeom>
            <a:avLst/>
            <a:gdLst/>
            <a:ahLst/>
            <a:cxnLst/>
            <a:rect l="l" t="t" r="r" b="b"/>
            <a:pathLst>
              <a:path w="377190" h="132714">
                <a:moveTo>
                  <a:pt x="334899" y="0"/>
                </a:moveTo>
                <a:lnTo>
                  <a:pt x="332994" y="5460"/>
                </a:lnTo>
                <a:lnTo>
                  <a:pt x="340659" y="8770"/>
                </a:lnTo>
                <a:lnTo>
                  <a:pt x="347265" y="13366"/>
                </a:lnTo>
                <a:lnTo>
                  <a:pt x="364519" y="54240"/>
                </a:lnTo>
                <a:lnTo>
                  <a:pt x="364998" y="65531"/>
                </a:lnTo>
                <a:lnTo>
                  <a:pt x="364519" y="77198"/>
                </a:lnTo>
                <a:lnTo>
                  <a:pt x="347249" y="119014"/>
                </a:lnTo>
                <a:lnTo>
                  <a:pt x="333248" y="127000"/>
                </a:lnTo>
                <a:lnTo>
                  <a:pt x="334899" y="132333"/>
                </a:lnTo>
                <a:lnTo>
                  <a:pt x="366268" y="109219"/>
                </a:lnTo>
                <a:lnTo>
                  <a:pt x="377062" y="66293"/>
                </a:lnTo>
                <a:lnTo>
                  <a:pt x="376392" y="54119"/>
                </a:lnTo>
                <a:lnTo>
                  <a:pt x="360116" y="15091"/>
                </a:lnTo>
                <a:lnTo>
                  <a:pt x="344495" y="3506"/>
                </a:lnTo>
                <a:lnTo>
                  <a:pt x="334899" y="0"/>
                </a:lnTo>
                <a:close/>
              </a:path>
              <a:path w="377190" h="132714">
                <a:moveTo>
                  <a:pt x="42291" y="0"/>
                </a:moveTo>
                <a:lnTo>
                  <a:pt x="10922" y="23240"/>
                </a:lnTo>
                <a:lnTo>
                  <a:pt x="0" y="66293"/>
                </a:lnTo>
                <a:lnTo>
                  <a:pt x="688" y="78412"/>
                </a:lnTo>
                <a:lnTo>
                  <a:pt x="16948" y="117367"/>
                </a:lnTo>
                <a:lnTo>
                  <a:pt x="42291" y="132333"/>
                </a:lnTo>
                <a:lnTo>
                  <a:pt x="43942" y="127000"/>
                </a:lnTo>
                <a:lnTo>
                  <a:pt x="36369" y="123668"/>
                </a:lnTo>
                <a:lnTo>
                  <a:pt x="29845" y="119014"/>
                </a:lnTo>
                <a:lnTo>
                  <a:pt x="12563" y="77198"/>
                </a:lnTo>
                <a:lnTo>
                  <a:pt x="12065" y="65531"/>
                </a:lnTo>
                <a:lnTo>
                  <a:pt x="12580" y="54119"/>
                </a:lnTo>
                <a:lnTo>
                  <a:pt x="29908" y="13366"/>
                </a:lnTo>
                <a:lnTo>
                  <a:pt x="44069" y="5460"/>
                </a:lnTo>
                <a:lnTo>
                  <a:pt x="4229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6364604" y="3078162"/>
            <a:ext cx="113919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19713" sz="2325">
                <a:solidFill>
                  <a:srgbClr val="C00000"/>
                </a:solidFill>
                <a:latin typeface="Cambria Math"/>
                <a:cs typeface="Cambria Math"/>
              </a:rPr>
              <a:t>𝑥</a:t>
            </a:r>
            <a:r>
              <a:rPr dirty="0" baseline="-19713" sz="2325" spc="367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15151" sz="1650" spc="120">
                <a:solidFill>
                  <a:srgbClr val="C00000"/>
                </a:solidFill>
                <a:latin typeface="Cambria Math"/>
                <a:cs typeface="Cambria Math"/>
              </a:rPr>
              <a:t>𝑚</a:t>
            </a:r>
            <a:r>
              <a:rPr dirty="0" sz="950" spc="80">
                <a:solidFill>
                  <a:srgbClr val="C00000"/>
                </a:solidFill>
                <a:latin typeface="Cambria Math"/>
                <a:cs typeface="Cambria Math"/>
              </a:rPr>
              <a:t>𝑐𝑣</a:t>
            </a:r>
            <a:r>
              <a:rPr dirty="0" sz="950" spc="434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-19713" sz="2325">
                <a:solidFill>
                  <a:srgbClr val="C00000"/>
                </a:solidFill>
                <a:latin typeface="Cambria Math"/>
                <a:cs typeface="Cambria Math"/>
              </a:rPr>
              <a:t>,</a:t>
            </a:r>
            <a:r>
              <a:rPr dirty="0" baseline="-19713" sz="2325" spc="-89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-19713" sz="2325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baseline="-19713" sz="2325" spc="307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15151" sz="1650" spc="82">
                <a:solidFill>
                  <a:srgbClr val="C00000"/>
                </a:solidFill>
                <a:latin typeface="Cambria Math"/>
                <a:cs typeface="Cambria Math"/>
              </a:rPr>
              <a:t>𝑚</a:t>
            </a:r>
            <a:r>
              <a:rPr dirty="0" sz="950" spc="55">
                <a:solidFill>
                  <a:srgbClr val="C00000"/>
                </a:solidFill>
                <a:latin typeface="Cambria Math"/>
                <a:cs typeface="Cambria Math"/>
              </a:rPr>
              <a:t>𝑐𝑣</a:t>
            </a:r>
            <a:endParaRPr sz="950">
              <a:latin typeface="Cambria Math"/>
              <a:cs typeface="Cambria Math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6823" y="-1778"/>
            <a:ext cx="8126095" cy="796925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4748276" y="1061656"/>
            <a:ext cx="2572385" cy="1122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603250">
              <a:lnSpc>
                <a:spcPct val="110400"/>
              </a:lnSpc>
              <a:spcBef>
                <a:spcPts val="95"/>
              </a:spcBef>
            </a:pPr>
            <a:r>
              <a:rPr dirty="0" sz="1800">
                <a:latin typeface="Verdana"/>
                <a:cs typeface="Verdana"/>
              </a:rPr>
              <a:t>development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set </a:t>
            </a:r>
            <a:r>
              <a:rPr dirty="0" sz="1800">
                <a:latin typeface="Verdana"/>
                <a:cs typeface="Verdana"/>
              </a:rPr>
              <a:t>dev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set</a:t>
            </a:r>
            <a:endParaRPr sz="1800">
              <a:latin typeface="Verdana"/>
              <a:cs typeface="Verdana"/>
            </a:endParaRPr>
          </a:p>
          <a:p>
            <a:pPr marL="1859914">
              <a:lnSpc>
                <a:spcPts val="1835"/>
              </a:lnSpc>
            </a:pPr>
            <a:r>
              <a:rPr dirty="0" sz="1550">
                <a:solidFill>
                  <a:srgbClr val="C00000"/>
                </a:solidFill>
                <a:latin typeface="Cambria Math"/>
                <a:cs typeface="Cambria Math"/>
              </a:rPr>
              <a:t>𝑥</a:t>
            </a:r>
            <a:r>
              <a:rPr dirty="0" sz="1550" spc="26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30303" sz="165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dirty="0" baseline="30303" sz="1650" spc="48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solidFill>
                  <a:srgbClr val="C00000"/>
                </a:solidFill>
                <a:latin typeface="Cambria Math"/>
                <a:cs typeface="Cambria Math"/>
              </a:rPr>
              <a:t>,</a:t>
            </a:r>
            <a:r>
              <a:rPr dirty="0" sz="1550" spc="-5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sz="1550" spc="21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30303" sz="1650" spc="-75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baseline="30303" sz="1650">
              <a:latin typeface="Cambria Math"/>
              <a:cs typeface="Cambria Math"/>
            </a:endParaRPr>
          </a:p>
          <a:p>
            <a:pPr marL="2203450">
              <a:lnSpc>
                <a:spcPct val="100000"/>
              </a:lnSpc>
              <a:spcBef>
                <a:spcPts val="170"/>
              </a:spcBef>
            </a:pPr>
            <a:r>
              <a:rPr dirty="0" sz="1550" spc="5">
                <a:solidFill>
                  <a:srgbClr val="C00000"/>
                </a:solidFill>
                <a:latin typeface="Cambria Math"/>
                <a:cs typeface="Cambria Math"/>
              </a:rPr>
              <a:t>⋮</a:t>
            </a:r>
            <a:endParaRPr sz="1550">
              <a:latin typeface="Cambria Math"/>
              <a:cs typeface="Cambria Math"/>
            </a:endParaRPr>
          </a:p>
        </p:txBody>
      </p:sp>
      <p:pic>
        <p:nvPicPr>
          <p:cNvPr id="47" name="object 4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25671" y="1456689"/>
            <a:ext cx="453389" cy="226187"/>
          </a:xfrm>
          <a:prstGeom prst="rect">
            <a:avLst/>
          </a:prstGeom>
        </p:spPr>
      </p:pic>
      <p:sp>
        <p:nvSpPr>
          <p:cNvPr id="48" name="object 4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952" y="144081"/>
            <a:ext cx="760920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Training/cross</a:t>
            </a:r>
            <a:r>
              <a:rPr dirty="0" spc="-75"/>
              <a:t> </a:t>
            </a:r>
            <a:r>
              <a:rPr dirty="0"/>
              <a:t>validation/test</a:t>
            </a:r>
            <a:r>
              <a:rPr dirty="0" spc="-125"/>
              <a:t> </a:t>
            </a:r>
            <a:r>
              <a:rPr dirty="0" spc="-25"/>
              <a:t>set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90855" y="1237678"/>
            <a:ext cx="191325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Training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error: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611120" y="3349307"/>
            <a:ext cx="1130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latin typeface="Cambria Math"/>
                <a:cs typeface="Cambria Math"/>
              </a:rPr>
              <a:t>𝐽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687320" y="3454082"/>
            <a:ext cx="34861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0">
                <a:latin typeface="Cambria Math"/>
                <a:cs typeface="Cambria Math"/>
              </a:rPr>
              <a:t>𝑡𝑒𝑠𝑡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3050667" y="3404234"/>
            <a:ext cx="541020" cy="220979"/>
          </a:xfrm>
          <a:custGeom>
            <a:avLst/>
            <a:gdLst/>
            <a:ahLst/>
            <a:cxnLst/>
            <a:rect l="l" t="t" r="r" b="b"/>
            <a:pathLst>
              <a:path w="541020" h="220979">
                <a:moveTo>
                  <a:pt x="70485" y="17780"/>
                </a:moveTo>
                <a:lnTo>
                  <a:pt x="67564" y="9144"/>
                </a:lnTo>
                <a:lnTo>
                  <a:pt x="52197" y="14693"/>
                </a:lnTo>
                <a:lnTo>
                  <a:pt x="38709" y="22733"/>
                </a:lnTo>
                <a:lnTo>
                  <a:pt x="9804" y="61252"/>
                </a:lnTo>
                <a:lnTo>
                  <a:pt x="0" y="115062"/>
                </a:lnTo>
                <a:lnTo>
                  <a:pt x="1092" y="134518"/>
                </a:lnTo>
                <a:lnTo>
                  <a:pt x="17399" y="183896"/>
                </a:lnTo>
                <a:lnTo>
                  <a:pt x="52133" y="215328"/>
                </a:lnTo>
                <a:lnTo>
                  <a:pt x="67564" y="220853"/>
                </a:lnTo>
                <a:lnTo>
                  <a:pt x="70231" y="212344"/>
                </a:lnTo>
                <a:lnTo>
                  <a:pt x="58127" y="207010"/>
                </a:lnTo>
                <a:lnTo>
                  <a:pt x="47713" y="199567"/>
                </a:lnTo>
                <a:lnTo>
                  <a:pt x="26365" y="164782"/>
                </a:lnTo>
                <a:lnTo>
                  <a:pt x="19304" y="113919"/>
                </a:lnTo>
                <a:lnTo>
                  <a:pt x="20078" y="95872"/>
                </a:lnTo>
                <a:lnTo>
                  <a:pt x="31877" y="51308"/>
                </a:lnTo>
                <a:lnTo>
                  <a:pt x="58280" y="23101"/>
                </a:lnTo>
                <a:lnTo>
                  <a:pt x="70485" y="17780"/>
                </a:lnTo>
                <a:close/>
              </a:path>
              <a:path w="541020" h="220979">
                <a:moveTo>
                  <a:pt x="254508" y="24257"/>
                </a:moveTo>
                <a:lnTo>
                  <a:pt x="226568" y="0"/>
                </a:lnTo>
                <a:lnTo>
                  <a:pt x="220586" y="6731"/>
                </a:lnTo>
                <a:lnTo>
                  <a:pt x="238506" y="22225"/>
                </a:lnTo>
                <a:lnTo>
                  <a:pt x="75184" y="22225"/>
                </a:lnTo>
                <a:lnTo>
                  <a:pt x="75184" y="32766"/>
                </a:lnTo>
                <a:lnTo>
                  <a:pt x="238506" y="32766"/>
                </a:lnTo>
                <a:lnTo>
                  <a:pt x="220586" y="48260"/>
                </a:lnTo>
                <a:lnTo>
                  <a:pt x="226568" y="54991"/>
                </a:lnTo>
                <a:lnTo>
                  <a:pt x="254508" y="30734"/>
                </a:lnTo>
                <a:lnTo>
                  <a:pt x="254508" y="24257"/>
                </a:lnTo>
                <a:close/>
              </a:path>
              <a:path w="541020" h="220979">
                <a:moveTo>
                  <a:pt x="540512" y="115062"/>
                </a:moveTo>
                <a:lnTo>
                  <a:pt x="530644" y="61252"/>
                </a:lnTo>
                <a:lnTo>
                  <a:pt x="501726" y="22733"/>
                </a:lnTo>
                <a:lnTo>
                  <a:pt x="472948" y="9144"/>
                </a:lnTo>
                <a:lnTo>
                  <a:pt x="469900" y="17780"/>
                </a:lnTo>
                <a:lnTo>
                  <a:pt x="482155" y="23101"/>
                </a:lnTo>
                <a:lnTo>
                  <a:pt x="492696" y="30454"/>
                </a:lnTo>
                <a:lnTo>
                  <a:pt x="514134" y="64579"/>
                </a:lnTo>
                <a:lnTo>
                  <a:pt x="521208" y="113919"/>
                </a:lnTo>
                <a:lnTo>
                  <a:pt x="520420" y="132588"/>
                </a:lnTo>
                <a:lnTo>
                  <a:pt x="508635" y="178308"/>
                </a:lnTo>
                <a:lnTo>
                  <a:pt x="482320" y="207010"/>
                </a:lnTo>
                <a:lnTo>
                  <a:pt x="470281" y="212344"/>
                </a:lnTo>
                <a:lnTo>
                  <a:pt x="472948" y="220853"/>
                </a:lnTo>
                <a:lnTo>
                  <a:pt x="513359" y="196850"/>
                </a:lnTo>
                <a:lnTo>
                  <a:pt x="536117" y="152488"/>
                </a:lnTo>
                <a:lnTo>
                  <a:pt x="539407" y="134518"/>
                </a:lnTo>
                <a:lnTo>
                  <a:pt x="540512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3116326" y="3349307"/>
            <a:ext cx="7404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5625" algn="l"/>
              </a:tabLst>
            </a:pP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4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-5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3906901" y="3517519"/>
            <a:ext cx="647700" cy="9525"/>
          </a:xfrm>
          <a:custGeom>
            <a:avLst/>
            <a:gdLst/>
            <a:ahLst/>
            <a:cxnLst/>
            <a:rect l="l" t="t" r="r" b="b"/>
            <a:pathLst>
              <a:path w="647700" h="9525">
                <a:moveTo>
                  <a:pt x="647700" y="0"/>
                </a:moveTo>
                <a:lnTo>
                  <a:pt x="0" y="0"/>
                </a:lnTo>
                <a:lnTo>
                  <a:pt x="0" y="9524"/>
                </a:lnTo>
                <a:lnTo>
                  <a:pt x="647700" y="9524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4155821" y="3177603"/>
            <a:ext cx="15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872865" y="3549586"/>
            <a:ext cx="7239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-15">
                <a:latin typeface="Cambria Math"/>
                <a:cs typeface="Cambria Math"/>
              </a:rPr>
              <a:t>2𝑚</a:t>
            </a:r>
            <a:r>
              <a:rPr dirty="0" sz="1350" spc="-10">
                <a:latin typeface="Cambria Math"/>
                <a:cs typeface="Cambria Math"/>
              </a:rPr>
              <a:t>𝑡𝑒𝑠𝑡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7350379" y="3180079"/>
            <a:ext cx="60960" cy="678180"/>
          </a:xfrm>
          <a:custGeom>
            <a:avLst/>
            <a:gdLst/>
            <a:ahLst/>
            <a:cxnLst/>
            <a:rect l="l" t="t" r="r" b="b"/>
            <a:pathLst>
              <a:path w="60959" h="678179">
                <a:moveTo>
                  <a:pt x="60706" y="0"/>
                </a:moveTo>
                <a:lnTo>
                  <a:pt x="0" y="0"/>
                </a:lnTo>
                <a:lnTo>
                  <a:pt x="0" y="11430"/>
                </a:lnTo>
                <a:lnTo>
                  <a:pt x="37719" y="11430"/>
                </a:lnTo>
                <a:lnTo>
                  <a:pt x="37719" y="666750"/>
                </a:lnTo>
                <a:lnTo>
                  <a:pt x="0" y="666750"/>
                </a:lnTo>
                <a:lnTo>
                  <a:pt x="0" y="678180"/>
                </a:lnTo>
                <a:lnTo>
                  <a:pt x="60706" y="678180"/>
                </a:lnTo>
                <a:lnTo>
                  <a:pt x="60706" y="666750"/>
                </a:lnTo>
                <a:lnTo>
                  <a:pt x="60706" y="11430"/>
                </a:lnTo>
                <a:lnTo>
                  <a:pt x="607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4618101" y="3180079"/>
            <a:ext cx="60960" cy="678180"/>
          </a:xfrm>
          <a:custGeom>
            <a:avLst/>
            <a:gdLst/>
            <a:ahLst/>
            <a:cxnLst/>
            <a:rect l="l" t="t" r="r" b="b"/>
            <a:pathLst>
              <a:path w="60960" h="678179">
                <a:moveTo>
                  <a:pt x="60706" y="0"/>
                </a:moveTo>
                <a:lnTo>
                  <a:pt x="0" y="0"/>
                </a:lnTo>
                <a:lnTo>
                  <a:pt x="0" y="11430"/>
                </a:lnTo>
                <a:lnTo>
                  <a:pt x="0" y="666750"/>
                </a:lnTo>
                <a:lnTo>
                  <a:pt x="0" y="678180"/>
                </a:lnTo>
                <a:lnTo>
                  <a:pt x="60706" y="678180"/>
                </a:lnTo>
                <a:lnTo>
                  <a:pt x="60706" y="666750"/>
                </a:lnTo>
                <a:lnTo>
                  <a:pt x="22987" y="666750"/>
                </a:lnTo>
                <a:lnTo>
                  <a:pt x="22987" y="11430"/>
                </a:lnTo>
                <a:lnTo>
                  <a:pt x="60706" y="11430"/>
                </a:lnTo>
                <a:lnTo>
                  <a:pt x="607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5183759" y="3330321"/>
            <a:ext cx="2035175" cy="377190"/>
          </a:xfrm>
          <a:custGeom>
            <a:avLst/>
            <a:gdLst/>
            <a:ahLst/>
            <a:cxnLst/>
            <a:rect l="l" t="t" r="r" b="b"/>
            <a:pathLst>
              <a:path w="2035175" h="377189">
                <a:moveTo>
                  <a:pt x="1953514" y="0"/>
                </a:moveTo>
                <a:lnTo>
                  <a:pt x="1949958" y="8889"/>
                </a:lnTo>
                <a:lnTo>
                  <a:pt x="1964011" y="20319"/>
                </a:lnTo>
                <a:lnTo>
                  <a:pt x="1976469" y="35178"/>
                </a:lnTo>
                <a:lnTo>
                  <a:pt x="1996693" y="75183"/>
                </a:lnTo>
                <a:lnTo>
                  <a:pt x="2009441" y="126888"/>
                </a:lnTo>
                <a:lnTo>
                  <a:pt x="2013712" y="188594"/>
                </a:lnTo>
                <a:lnTo>
                  <a:pt x="2012642" y="220146"/>
                </a:lnTo>
                <a:lnTo>
                  <a:pt x="2004121" y="276534"/>
                </a:lnTo>
                <a:lnTo>
                  <a:pt x="1987480" y="323254"/>
                </a:lnTo>
                <a:lnTo>
                  <a:pt x="1964100" y="356592"/>
                </a:lnTo>
                <a:lnTo>
                  <a:pt x="1949958" y="368045"/>
                </a:lnTo>
                <a:lnTo>
                  <a:pt x="1953514" y="377062"/>
                </a:lnTo>
                <a:lnTo>
                  <a:pt x="1987041" y="350170"/>
                </a:lnTo>
                <a:lnTo>
                  <a:pt x="2012949" y="307085"/>
                </a:lnTo>
                <a:lnTo>
                  <a:pt x="2029460" y="251856"/>
                </a:lnTo>
                <a:lnTo>
                  <a:pt x="2034920" y="188340"/>
                </a:lnTo>
                <a:lnTo>
                  <a:pt x="2033559" y="155410"/>
                </a:lnTo>
                <a:lnTo>
                  <a:pt x="2022598" y="96025"/>
                </a:lnTo>
                <a:lnTo>
                  <a:pt x="2000948" y="46237"/>
                </a:lnTo>
                <a:lnTo>
                  <a:pt x="1971230" y="11428"/>
                </a:lnTo>
                <a:lnTo>
                  <a:pt x="1953514" y="0"/>
                </a:lnTo>
                <a:close/>
              </a:path>
              <a:path w="2035175" h="377189">
                <a:moveTo>
                  <a:pt x="81406" y="0"/>
                </a:moveTo>
                <a:lnTo>
                  <a:pt x="47942" y="26844"/>
                </a:lnTo>
                <a:lnTo>
                  <a:pt x="22098" y="69595"/>
                </a:lnTo>
                <a:lnTo>
                  <a:pt x="5524" y="124634"/>
                </a:lnTo>
                <a:lnTo>
                  <a:pt x="0" y="188340"/>
                </a:lnTo>
                <a:lnTo>
                  <a:pt x="1381" y="221128"/>
                </a:lnTo>
                <a:lnTo>
                  <a:pt x="12430" y="280513"/>
                </a:lnTo>
                <a:lnTo>
                  <a:pt x="34079" y="330664"/>
                </a:lnTo>
                <a:lnTo>
                  <a:pt x="63710" y="365629"/>
                </a:lnTo>
                <a:lnTo>
                  <a:pt x="81406" y="377062"/>
                </a:lnTo>
                <a:lnTo>
                  <a:pt x="85089" y="368045"/>
                </a:lnTo>
                <a:lnTo>
                  <a:pt x="70927" y="356592"/>
                </a:lnTo>
                <a:lnTo>
                  <a:pt x="58372" y="341661"/>
                </a:lnTo>
                <a:lnTo>
                  <a:pt x="38226" y="301370"/>
                </a:lnTo>
                <a:lnTo>
                  <a:pt x="25590" y="249459"/>
                </a:lnTo>
                <a:lnTo>
                  <a:pt x="21336" y="188594"/>
                </a:lnTo>
                <a:lnTo>
                  <a:pt x="22405" y="156497"/>
                </a:lnTo>
                <a:lnTo>
                  <a:pt x="30926" y="99780"/>
                </a:lnTo>
                <a:lnTo>
                  <a:pt x="47692" y="53466"/>
                </a:lnTo>
                <a:lnTo>
                  <a:pt x="71036" y="20319"/>
                </a:lnTo>
                <a:lnTo>
                  <a:pt x="85089" y="8889"/>
                </a:lnTo>
                <a:lnTo>
                  <a:pt x="814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641850" y="3052712"/>
            <a:ext cx="806450" cy="88138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405"/>
              </a:spcBef>
            </a:pPr>
            <a:r>
              <a:rPr dirty="0" baseline="12345" sz="2025" spc="104">
                <a:latin typeface="Cambria Math"/>
                <a:cs typeface="Cambria Math"/>
              </a:rPr>
              <a:t>𝑚</a:t>
            </a:r>
            <a:r>
              <a:rPr dirty="0" sz="1050" spc="70">
                <a:latin typeface="Cambria Math"/>
                <a:cs typeface="Cambria Math"/>
              </a:rPr>
              <a:t>𝑡𝑒𝑠𝑡</a:t>
            </a:r>
            <a:endParaRPr sz="1050">
              <a:latin typeface="Cambria Math"/>
              <a:cs typeface="Cambria Math"/>
            </a:endParaRPr>
          </a:p>
          <a:p>
            <a:pPr marL="117475">
              <a:lnSpc>
                <a:spcPct val="100000"/>
              </a:lnSpc>
              <a:spcBef>
                <a:spcPts val="409"/>
              </a:spcBef>
              <a:tabLst>
                <a:tab pos="641350" algn="l"/>
              </a:tabLst>
            </a:pPr>
            <a:r>
              <a:rPr dirty="0" sz="1800" spc="1764">
                <a:latin typeface="Cambria Math"/>
                <a:cs typeface="Cambria Math"/>
              </a:rPr>
              <a:t>෍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-50">
                <a:latin typeface="Cambria Math"/>
                <a:cs typeface="Cambria Math"/>
              </a:rPr>
              <a:t>𝑓</a:t>
            </a:r>
            <a:endParaRPr sz="1800">
              <a:latin typeface="Cambria Math"/>
              <a:cs typeface="Cambria Math"/>
            </a:endParaRPr>
          </a:p>
          <a:p>
            <a:pPr marL="127000">
              <a:lnSpc>
                <a:spcPct val="100000"/>
              </a:lnSpc>
              <a:spcBef>
                <a:spcPts val="620"/>
              </a:spcBef>
            </a:pPr>
            <a:r>
              <a:rPr dirty="0" sz="1350" spc="-25">
                <a:latin typeface="Cambria Math"/>
                <a:cs typeface="Cambria Math"/>
              </a:rPr>
              <a:t>𝑖=1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402326" y="3487292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762" y="0"/>
                </a:moveTo>
                <a:lnTo>
                  <a:pt x="123316" y="5079"/>
                </a:lnTo>
                <a:lnTo>
                  <a:pt x="136778" y="16763"/>
                </a:lnTo>
                <a:lnTo>
                  <a:pt x="0" y="16763"/>
                </a:lnTo>
                <a:lnTo>
                  <a:pt x="0" y="24637"/>
                </a:lnTo>
                <a:lnTo>
                  <a:pt x="136778" y="24637"/>
                </a:lnTo>
                <a:lnTo>
                  <a:pt x="123316" y="36194"/>
                </a:lnTo>
                <a:lnTo>
                  <a:pt x="127762" y="41274"/>
                </a:lnTo>
                <a:lnTo>
                  <a:pt x="148844" y="23113"/>
                </a:lnTo>
                <a:lnTo>
                  <a:pt x="148844" y="18287"/>
                </a:lnTo>
                <a:lnTo>
                  <a:pt x="127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5395340" y="3454082"/>
            <a:ext cx="31877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5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5755259" y="3330320"/>
            <a:ext cx="635000" cy="377190"/>
          </a:xfrm>
          <a:custGeom>
            <a:avLst/>
            <a:gdLst/>
            <a:ahLst/>
            <a:cxnLst/>
            <a:rect l="l" t="t" r="r" b="b"/>
            <a:pathLst>
              <a:path w="635000" h="377189">
                <a:moveTo>
                  <a:pt x="85090" y="8890"/>
                </a:moveTo>
                <a:lnTo>
                  <a:pt x="47942" y="26847"/>
                </a:lnTo>
                <a:lnTo>
                  <a:pt x="22098" y="69596"/>
                </a:lnTo>
                <a:lnTo>
                  <a:pt x="5524" y="124637"/>
                </a:lnTo>
                <a:lnTo>
                  <a:pt x="0" y="188341"/>
                </a:lnTo>
                <a:lnTo>
                  <a:pt x="1371" y="221132"/>
                </a:lnTo>
                <a:lnTo>
                  <a:pt x="12420" y="280517"/>
                </a:lnTo>
                <a:lnTo>
                  <a:pt x="34074" y="330669"/>
                </a:lnTo>
                <a:lnTo>
                  <a:pt x="63703" y="365633"/>
                </a:lnTo>
                <a:lnTo>
                  <a:pt x="81407" y="377063"/>
                </a:lnTo>
                <a:lnTo>
                  <a:pt x="85090" y="368046"/>
                </a:lnTo>
                <a:lnTo>
                  <a:pt x="70916" y="356603"/>
                </a:lnTo>
                <a:lnTo>
                  <a:pt x="58369" y="341668"/>
                </a:lnTo>
                <a:lnTo>
                  <a:pt x="38227" y="301371"/>
                </a:lnTo>
                <a:lnTo>
                  <a:pt x="25590" y="249466"/>
                </a:lnTo>
                <a:lnTo>
                  <a:pt x="21336" y="188595"/>
                </a:lnTo>
                <a:lnTo>
                  <a:pt x="22402" y="156502"/>
                </a:lnTo>
                <a:lnTo>
                  <a:pt x="30924" y="99783"/>
                </a:lnTo>
                <a:lnTo>
                  <a:pt x="47688" y="53467"/>
                </a:lnTo>
                <a:lnTo>
                  <a:pt x="71031" y="20320"/>
                </a:lnTo>
                <a:lnTo>
                  <a:pt x="85090" y="8890"/>
                </a:lnTo>
                <a:close/>
              </a:path>
              <a:path w="635000" h="377189">
                <a:moveTo>
                  <a:pt x="207391" y="98171"/>
                </a:moveTo>
                <a:lnTo>
                  <a:pt x="179451" y="73914"/>
                </a:lnTo>
                <a:lnTo>
                  <a:pt x="173482" y="80645"/>
                </a:lnTo>
                <a:lnTo>
                  <a:pt x="191389" y="96139"/>
                </a:lnTo>
                <a:lnTo>
                  <a:pt x="94742" y="96139"/>
                </a:lnTo>
                <a:lnTo>
                  <a:pt x="94742" y="106680"/>
                </a:lnTo>
                <a:lnTo>
                  <a:pt x="191389" y="106680"/>
                </a:lnTo>
                <a:lnTo>
                  <a:pt x="173482" y="122174"/>
                </a:lnTo>
                <a:lnTo>
                  <a:pt x="179451" y="128905"/>
                </a:lnTo>
                <a:lnTo>
                  <a:pt x="207391" y="104648"/>
                </a:lnTo>
                <a:lnTo>
                  <a:pt x="207391" y="98171"/>
                </a:lnTo>
                <a:close/>
              </a:path>
              <a:path w="635000" h="377189">
                <a:moveTo>
                  <a:pt x="634746" y="188341"/>
                </a:moveTo>
                <a:lnTo>
                  <a:pt x="629272" y="124637"/>
                </a:lnTo>
                <a:lnTo>
                  <a:pt x="612775" y="69596"/>
                </a:lnTo>
                <a:lnTo>
                  <a:pt x="586867" y="26847"/>
                </a:lnTo>
                <a:lnTo>
                  <a:pt x="553339" y="0"/>
                </a:lnTo>
                <a:lnTo>
                  <a:pt x="549783" y="8890"/>
                </a:lnTo>
                <a:lnTo>
                  <a:pt x="563829" y="20320"/>
                </a:lnTo>
                <a:lnTo>
                  <a:pt x="576287" y="35179"/>
                </a:lnTo>
                <a:lnTo>
                  <a:pt x="596519" y="75184"/>
                </a:lnTo>
                <a:lnTo>
                  <a:pt x="609257" y="126898"/>
                </a:lnTo>
                <a:lnTo>
                  <a:pt x="613537" y="188595"/>
                </a:lnTo>
                <a:lnTo>
                  <a:pt x="612457" y="220154"/>
                </a:lnTo>
                <a:lnTo>
                  <a:pt x="603935" y="276542"/>
                </a:lnTo>
                <a:lnTo>
                  <a:pt x="587298" y="323265"/>
                </a:lnTo>
                <a:lnTo>
                  <a:pt x="563918" y="356603"/>
                </a:lnTo>
                <a:lnTo>
                  <a:pt x="549783" y="368046"/>
                </a:lnTo>
                <a:lnTo>
                  <a:pt x="553339" y="377063"/>
                </a:lnTo>
                <a:lnTo>
                  <a:pt x="586867" y="350177"/>
                </a:lnTo>
                <a:lnTo>
                  <a:pt x="612775" y="307086"/>
                </a:lnTo>
                <a:lnTo>
                  <a:pt x="629272" y="251866"/>
                </a:lnTo>
                <a:lnTo>
                  <a:pt x="633374" y="221132"/>
                </a:lnTo>
                <a:lnTo>
                  <a:pt x="634746" y="188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5957951" y="3473132"/>
            <a:ext cx="34861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0">
                <a:latin typeface="Cambria Math"/>
                <a:cs typeface="Cambria Math"/>
              </a:rPr>
              <a:t>𝑡𝑒𝑠𝑡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8811" y="3348990"/>
            <a:ext cx="174371" cy="158750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5817870" y="3234753"/>
            <a:ext cx="3276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7777" sz="2700">
                <a:latin typeface="Cambria Math"/>
                <a:cs typeface="Cambria Math"/>
              </a:rPr>
              <a:t>x</a:t>
            </a:r>
            <a:r>
              <a:rPr dirty="0" baseline="-27777" sz="2700" spc="345">
                <a:latin typeface="Cambria Math"/>
                <a:cs typeface="Cambria Math"/>
              </a:rPr>
              <a:t> </a:t>
            </a:r>
            <a:r>
              <a:rPr dirty="0" sz="1350" spc="-50">
                <a:latin typeface="Cambria Math"/>
                <a:cs typeface="Cambria Math"/>
              </a:rPr>
              <a:t>𝑖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777608" y="3473132"/>
            <a:ext cx="3581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35">
                <a:latin typeface="Cambria Math"/>
                <a:cs typeface="Cambria Math"/>
              </a:rPr>
              <a:t>𝑡𝑒𝑠𝑡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6536" y="3348990"/>
            <a:ext cx="174371" cy="158750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6428104" y="3349307"/>
            <a:ext cx="5657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-2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𝑦</a:t>
            </a:r>
            <a:r>
              <a:rPr dirty="0" sz="1800" spc="245">
                <a:latin typeface="Cambria Math"/>
                <a:cs typeface="Cambria Math"/>
              </a:rPr>
              <a:t> </a:t>
            </a:r>
            <a:r>
              <a:rPr dirty="0" baseline="37037" sz="2025" spc="-75">
                <a:latin typeface="Cambria Math"/>
                <a:cs typeface="Cambria Math"/>
              </a:rPr>
              <a:t>𝑖</a:t>
            </a:r>
            <a:endParaRPr baseline="37037" sz="2025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235443" y="3196653"/>
            <a:ext cx="1250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35">
                <a:latin typeface="Cambria Math"/>
                <a:cs typeface="Cambria Math"/>
              </a:rPr>
              <a:t>2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816860" y="1251648"/>
            <a:ext cx="1130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latin typeface="Cambria Math"/>
                <a:cs typeface="Cambria Math"/>
              </a:rPr>
              <a:t>𝐽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893441" y="1356423"/>
            <a:ext cx="470534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5">
                <a:latin typeface="Cambria Math"/>
                <a:cs typeface="Cambria Math"/>
              </a:rPr>
              <a:t>𝑡𝑟𝑎𝑖𝑛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3370707" y="1310385"/>
            <a:ext cx="541020" cy="220979"/>
          </a:xfrm>
          <a:custGeom>
            <a:avLst/>
            <a:gdLst/>
            <a:ahLst/>
            <a:cxnLst/>
            <a:rect l="l" t="t" r="r" b="b"/>
            <a:pathLst>
              <a:path w="541020" h="220980">
                <a:moveTo>
                  <a:pt x="70485" y="17653"/>
                </a:moveTo>
                <a:lnTo>
                  <a:pt x="67564" y="9017"/>
                </a:lnTo>
                <a:lnTo>
                  <a:pt x="52197" y="14617"/>
                </a:lnTo>
                <a:lnTo>
                  <a:pt x="38709" y="22669"/>
                </a:lnTo>
                <a:lnTo>
                  <a:pt x="9804" y="61188"/>
                </a:lnTo>
                <a:lnTo>
                  <a:pt x="0" y="114935"/>
                </a:lnTo>
                <a:lnTo>
                  <a:pt x="1092" y="134442"/>
                </a:lnTo>
                <a:lnTo>
                  <a:pt x="17399" y="183769"/>
                </a:lnTo>
                <a:lnTo>
                  <a:pt x="52133" y="215315"/>
                </a:lnTo>
                <a:lnTo>
                  <a:pt x="67564" y="220853"/>
                </a:lnTo>
                <a:lnTo>
                  <a:pt x="70231" y="212217"/>
                </a:lnTo>
                <a:lnTo>
                  <a:pt x="58127" y="206883"/>
                </a:lnTo>
                <a:lnTo>
                  <a:pt x="47713" y="199453"/>
                </a:lnTo>
                <a:lnTo>
                  <a:pt x="26365" y="164782"/>
                </a:lnTo>
                <a:lnTo>
                  <a:pt x="19304" y="113919"/>
                </a:lnTo>
                <a:lnTo>
                  <a:pt x="20078" y="95859"/>
                </a:lnTo>
                <a:lnTo>
                  <a:pt x="31877" y="51181"/>
                </a:lnTo>
                <a:lnTo>
                  <a:pt x="58280" y="22974"/>
                </a:lnTo>
                <a:lnTo>
                  <a:pt x="70485" y="17653"/>
                </a:lnTo>
                <a:close/>
              </a:path>
              <a:path w="541020" h="220980">
                <a:moveTo>
                  <a:pt x="254508" y="24130"/>
                </a:moveTo>
                <a:lnTo>
                  <a:pt x="226568" y="0"/>
                </a:lnTo>
                <a:lnTo>
                  <a:pt x="220599" y="6604"/>
                </a:lnTo>
                <a:lnTo>
                  <a:pt x="238506" y="22225"/>
                </a:lnTo>
                <a:lnTo>
                  <a:pt x="75184" y="22225"/>
                </a:lnTo>
                <a:lnTo>
                  <a:pt x="75184" y="32639"/>
                </a:lnTo>
                <a:lnTo>
                  <a:pt x="238506" y="32639"/>
                </a:lnTo>
                <a:lnTo>
                  <a:pt x="220599" y="48133"/>
                </a:lnTo>
                <a:lnTo>
                  <a:pt x="226568" y="54864"/>
                </a:lnTo>
                <a:lnTo>
                  <a:pt x="254508" y="30607"/>
                </a:lnTo>
                <a:lnTo>
                  <a:pt x="254508" y="24130"/>
                </a:lnTo>
                <a:close/>
              </a:path>
              <a:path w="541020" h="220980">
                <a:moveTo>
                  <a:pt x="540512" y="114935"/>
                </a:moveTo>
                <a:lnTo>
                  <a:pt x="530644" y="61188"/>
                </a:lnTo>
                <a:lnTo>
                  <a:pt x="501726" y="22682"/>
                </a:lnTo>
                <a:lnTo>
                  <a:pt x="472948" y="9017"/>
                </a:lnTo>
                <a:lnTo>
                  <a:pt x="469900" y="17653"/>
                </a:lnTo>
                <a:lnTo>
                  <a:pt x="482155" y="22974"/>
                </a:lnTo>
                <a:lnTo>
                  <a:pt x="492696" y="30327"/>
                </a:lnTo>
                <a:lnTo>
                  <a:pt x="514134" y="64477"/>
                </a:lnTo>
                <a:lnTo>
                  <a:pt x="521208" y="113919"/>
                </a:lnTo>
                <a:lnTo>
                  <a:pt x="520420" y="132600"/>
                </a:lnTo>
                <a:lnTo>
                  <a:pt x="508635" y="178308"/>
                </a:lnTo>
                <a:lnTo>
                  <a:pt x="482320" y="206883"/>
                </a:lnTo>
                <a:lnTo>
                  <a:pt x="470281" y="212217"/>
                </a:lnTo>
                <a:lnTo>
                  <a:pt x="472948" y="220853"/>
                </a:lnTo>
                <a:lnTo>
                  <a:pt x="513359" y="196748"/>
                </a:lnTo>
                <a:lnTo>
                  <a:pt x="536130" y="152400"/>
                </a:lnTo>
                <a:lnTo>
                  <a:pt x="539407" y="134442"/>
                </a:lnTo>
                <a:lnTo>
                  <a:pt x="540512" y="114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3436620" y="1251648"/>
            <a:ext cx="7404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5625" algn="l"/>
              </a:tabLst>
            </a:pP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4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-5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4226940" y="1423542"/>
            <a:ext cx="762000" cy="9525"/>
          </a:xfrm>
          <a:custGeom>
            <a:avLst/>
            <a:gdLst/>
            <a:ahLst/>
            <a:cxnLst/>
            <a:rect l="l" t="t" r="r" b="b"/>
            <a:pathLst>
              <a:path w="762000" h="9525">
                <a:moveTo>
                  <a:pt x="762000" y="0"/>
                </a:moveTo>
                <a:lnTo>
                  <a:pt x="0" y="0"/>
                </a:lnTo>
                <a:lnTo>
                  <a:pt x="0" y="9525"/>
                </a:lnTo>
                <a:lnTo>
                  <a:pt x="762000" y="9525"/>
                </a:lnTo>
                <a:lnTo>
                  <a:pt x="76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4533265" y="1079817"/>
            <a:ext cx="15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193159" y="1451610"/>
            <a:ext cx="83566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2345" sz="2700" spc="-15">
                <a:latin typeface="Cambria Math"/>
                <a:cs typeface="Cambria Math"/>
              </a:rPr>
              <a:t>2𝑚</a:t>
            </a:r>
            <a:r>
              <a:rPr dirty="0" sz="1350" spc="-10">
                <a:latin typeface="Cambria Math"/>
                <a:cs typeface="Cambria Math"/>
              </a:rPr>
              <a:t>𝑡𝑟𝑎𝑖𝑛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7565644" y="1085849"/>
            <a:ext cx="60960" cy="678180"/>
          </a:xfrm>
          <a:custGeom>
            <a:avLst/>
            <a:gdLst/>
            <a:ahLst/>
            <a:cxnLst/>
            <a:rect l="l" t="t" r="r" b="b"/>
            <a:pathLst>
              <a:path w="60959" h="678180">
                <a:moveTo>
                  <a:pt x="60706" y="0"/>
                </a:moveTo>
                <a:lnTo>
                  <a:pt x="0" y="0"/>
                </a:lnTo>
                <a:lnTo>
                  <a:pt x="0" y="11430"/>
                </a:lnTo>
                <a:lnTo>
                  <a:pt x="37719" y="11430"/>
                </a:lnTo>
                <a:lnTo>
                  <a:pt x="37719" y="666750"/>
                </a:lnTo>
                <a:lnTo>
                  <a:pt x="0" y="666750"/>
                </a:lnTo>
                <a:lnTo>
                  <a:pt x="0" y="678180"/>
                </a:lnTo>
                <a:lnTo>
                  <a:pt x="60706" y="678180"/>
                </a:lnTo>
                <a:lnTo>
                  <a:pt x="60706" y="666750"/>
                </a:lnTo>
                <a:lnTo>
                  <a:pt x="60706" y="11430"/>
                </a:lnTo>
                <a:lnTo>
                  <a:pt x="607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5052441" y="1085849"/>
            <a:ext cx="60960" cy="678180"/>
          </a:xfrm>
          <a:custGeom>
            <a:avLst/>
            <a:gdLst/>
            <a:ahLst/>
            <a:cxnLst/>
            <a:rect l="l" t="t" r="r" b="b"/>
            <a:pathLst>
              <a:path w="60960" h="678180">
                <a:moveTo>
                  <a:pt x="60706" y="0"/>
                </a:moveTo>
                <a:lnTo>
                  <a:pt x="0" y="0"/>
                </a:lnTo>
                <a:lnTo>
                  <a:pt x="0" y="11430"/>
                </a:lnTo>
                <a:lnTo>
                  <a:pt x="0" y="666750"/>
                </a:lnTo>
                <a:lnTo>
                  <a:pt x="0" y="678180"/>
                </a:lnTo>
                <a:lnTo>
                  <a:pt x="60706" y="678180"/>
                </a:lnTo>
                <a:lnTo>
                  <a:pt x="60706" y="666750"/>
                </a:lnTo>
                <a:lnTo>
                  <a:pt x="22987" y="666750"/>
                </a:lnTo>
                <a:lnTo>
                  <a:pt x="22987" y="11430"/>
                </a:lnTo>
                <a:lnTo>
                  <a:pt x="60706" y="11430"/>
                </a:lnTo>
                <a:lnTo>
                  <a:pt x="607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5685287" y="1286891"/>
            <a:ext cx="1748789" cy="276225"/>
          </a:xfrm>
          <a:custGeom>
            <a:avLst/>
            <a:gdLst/>
            <a:ahLst/>
            <a:cxnLst/>
            <a:rect l="l" t="t" r="r" b="b"/>
            <a:pathLst>
              <a:path w="1748790" h="276225">
                <a:moveTo>
                  <a:pt x="1675886" y="0"/>
                </a:moveTo>
                <a:lnTo>
                  <a:pt x="1673092" y="9144"/>
                </a:lnTo>
                <a:lnTo>
                  <a:pt x="1685786" y="15712"/>
                </a:lnTo>
                <a:lnTo>
                  <a:pt x="1696825" y="25304"/>
                </a:lnTo>
                <a:lnTo>
                  <a:pt x="1720060" y="71560"/>
                </a:lnTo>
                <a:lnTo>
                  <a:pt x="1726969" y="113938"/>
                </a:lnTo>
                <a:lnTo>
                  <a:pt x="1727829" y="138175"/>
                </a:lnTo>
                <a:lnTo>
                  <a:pt x="1726969" y="162393"/>
                </a:lnTo>
                <a:lnTo>
                  <a:pt x="1720060" y="204684"/>
                </a:lnTo>
                <a:lnTo>
                  <a:pt x="1696825" y="250856"/>
                </a:lnTo>
                <a:lnTo>
                  <a:pt x="1673092" y="266954"/>
                </a:lnTo>
                <a:lnTo>
                  <a:pt x="1675886" y="276098"/>
                </a:lnTo>
                <a:lnTo>
                  <a:pt x="1719177" y="246040"/>
                </a:lnTo>
                <a:lnTo>
                  <a:pt x="1737848" y="208700"/>
                </a:lnTo>
                <a:lnTo>
                  <a:pt x="1747234" y="163361"/>
                </a:lnTo>
                <a:lnTo>
                  <a:pt x="1748403" y="138049"/>
                </a:lnTo>
                <a:lnTo>
                  <a:pt x="1747234" y="112756"/>
                </a:lnTo>
                <a:lnTo>
                  <a:pt x="1737848" y="67504"/>
                </a:lnTo>
                <a:lnTo>
                  <a:pt x="1719177" y="30164"/>
                </a:lnTo>
                <a:lnTo>
                  <a:pt x="1692316" y="6403"/>
                </a:lnTo>
                <a:lnTo>
                  <a:pt x="1675886" y="0"/>
                </a:lnTo>
                <a:close/>
              </a:path>
              <a:path w="1748790" h="276225">
                <a:moveTo>
                  <a:pt x="72511" y="0"/>
                </a:moveTo>
                <a:lnTo>
                  <a:pt x="29220" y="30164"/>
                </a:lnTo>
                <a:lnTo>
                  <a:pt x="10549" y="67504"/>
                </a:lnTo>
                <a:lnTo>
                  <a:pt x="1162" y="112756"/>
                </a:lnTo>
                <a:lnTo>
                  <a:pt x="0" y="138175"/>
                </a:lnTo>
                <a:lnTo>
                  <a:pt x="1162" y="163361"/>
                </a:lnTo>
                <a:lnTo>
                  <a:pt x="10549" y="208700"/>
                </a:lnTo>
                <a:lnTo>
                  <a:pt x="29220" y="246040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11" y="260405"/>
                </a:lnTo>
                <a:lnTo>
                  <a:pt x="51572" y="250856"/>
                </a:lnTo>
                <a:lnTo>
                  <a:pt x="28336" y="204684"/>
                </a:lnTo>
                <a:lnTo>
                  <a:pt x="21427" y="162393"/>
                </a:lnTo>
                <a:lnTo>
                  <a:pt x="20572" y="138049"/>
                </a:lnTo>
                <a:lnTo>
                  <a:pt x="21427" y="113938"/>
                </a:lnTo>
                <a:lnTo>
                  <a:pt x="28336" y="71560"/>
                </a:lnTo>
                <a:lnTo>
                  <a:pt x="51572" y="25304"/>
                </a:lnTo>
                <a:lnTo>
                  <a:pt x="75305" y="9144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5076825" y="954831"/>
            <a:ext cx="863600" cy="88138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algn="ctr" marR="220345">
              <a:lnSpc>
                <a:spcPct val="100000"/>
              </a:lnSpc>
              <a:spcBef>
                <a:spcPts val="405"/>
              </a:spcBef>
            </a:pPr>
            <a:r>
              <a:rPr dirty="0" baseline="12345" sz="2025" spc="127">
                <a:latin typeface="Cambria Math"/>
                <a:cs typeface="Cambria Math"/>
              </a:rPr>
              <a:t>𝑚</a:t>
            </a:r>
            <a:r>
              <a:rPr dirty="0" sz="1050" spc="85">
                <a:latin typeface="Cambria Math"/>
                <a:cs typeface="Cambria Math"/>
              </a:rPr>
              <a:t>𝑡𝑟𝑎𝑖𝑛</a:t>
            </a:r>
            <a:endParaRPr sz="1050">
              <a:latin typeface="Cambria Math"/>
              <a:cs typeface="Cambria Math"/>
            </a:endParaRPr>
          </a:p>
          <a:p>
            <a:pPr marL="165100">
              <a:lnSpc>
                <a:spcPct val="100000"/>
              </a:lnSpc>
              <a:spcBef>
                <a:spcPts val="414"/>
              </a:spcBef>
              <a:tabLst>
                <a:tab pos="698500" algn="l"/>
              </a:tabLst>
            </a:pPr>
            <a:r>
              <a:rPr dirty="0" sz="1800" spc="1764">
                <a:latin typeface="Cambria Math"/>
                <a:cs typeface="Cambria Math"/>
              </a:rPr>
              <a:t>෍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-50">
                <a:latin typeface="Cambria Math"/>
                <a:cs typeface="Cambria Math"/>
              </a:rPr>
              <a:t>𝑓</a:t>
            </a:r>
            <a:endParaRPr sz="1800">
              <a:latin typeface="Cambria Math"/>
              <a:cs typeface="Cambria Math"/>
            </a:endParaRPr>
          </a:p>
          <a:p>
            <a:pPr algn="ctr" marR="215900">
              <a:lnSpc>
                <a:spcPct val="100000"/>
              </a:lnSpc>
              <a:spcBef>
                <a:spcPts val="615"/>
              </a:spcBef>
            </a:pPr>
            <a:r>
              <a:rPr dirty="0" sz="1350" spc="-25">
                <a:latin typeface="Cambria Math"/>
                <a:cs typeface="Cambria Math"/>
              </a:rPr>
              <a:t>𝑖=1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5893815" y="1393444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762" y="0"/>
                </a:moveTo>
                <a:lnTo>
                  <a:pt x="123317" y="4952"/>
                </a:lnTo>
                <a:lnTo>
                  <a:pt x="136779" y="16636"/>
                </a:lnTo>
                <a:lnTo>
                  <a:pt x="0" y="16636"/>
                </a:lnTo>
                <a:lnTo>
                  <a:pt x="0" y="24510"/>
                </a:lnTo>
                <a:lnTo>
                  <a:pt x="136779" y="24510"/>
                </a:lnTo>
                <a:lnTo>
                  <a:pt x="123317" y="36194"/>
                </a:lnTo>
                <a:lnTo>
                  <a:pt x="127762" y="41147"/>
                </a:lnTo>
                <a:lnTo>
                  <a:pt x="148844" y="22986"/>
                </a:lnTo>
                <a:lnTo>
                  <a:pt x="148844" y="18160"/>
                </a:lnTo>
                <a:lnTo>
                  <a:pt x="127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5887084" y="1356423"/>
            <a:ext cx="31940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5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6218687" y="1283588"/>
            <a:ext cx="491490" cy="279400"/>
            <a:chOff x="6218687" y="1283588"/>
            <a:chExt cx="491490" cy="279400"/>
          </a:xfrm>
        </p:grpSpPr>
        <p:sp>
          <p:nvSpPr>
            <p:cNvPr id="39" name="object 39" descr=""/>
            <p:cNvSpPr/>
            <p:nvPr/>
          </p:nvSpPr>
          <p:spPr>
            <a:xfrm>
              <a:off x="6218682" y="1286890"/>
              <a:ext cx="491490" cy="276225"/>
            </a:xfrm>
            <a:custGeom>
              <a:avLst/>
              <a:gdLst/>
              <a:ahLst/>
              <a:cxnLst/>
              <a:rect l="l" t="t" r="r" b="b"/>
              <a:pathLst>
                <a:path w="491490" h="276225">
                  <a:moveTo>
                    <a:pt x="75311" y="9144"/>
                  </a:moveTo>
                  <a:lnTo>
                    <a:pt x="72517" y="0"/>
                  </a:lnTo>
                  <a:lnTo>
                    <a:pt x="56083" y="6413"/>
                  </a:lnTo>
                  <a:lnTo>
                    <a:pt x="41656" y="16471"/>
                  </a:lnTo>
                  <a:lnTo>
                    <a:pt x="18796" y="47498"/>
                  </a:lnTo>
                  <a:lnTo>
                    <a:pt x="4673" y="89255"/>
                  </a:lnTo>
                  <a:lnTo>
                    <a:pt x="0" y="138176"/>
                  </a:lnTo>
                  <a:lnTo>
                    <a:pt x="1168" y="163372"/>
                  </a:lnTo>
                  <a:lnTo>
                    <a:pt x="10553" y="208711"/>
                  </a:lnTo>
                  <a:lnTo>
                    <a:pt x="29222" y="246049"/>
                  </a:lnTo>
                  <a:lnTo>
                    <a:pt x="72517" y="276098"/>
                  </a:lnTo>
                  <a:lnTo>
                    <a:pt x="75311" y="266954"/>
                  </a:lnTo>
                  <a:lnTo>
                    <a:pt x="62611" y="260413"/>
                  </a:lnTo>
                  <a:lnTo>
                    <a:pt x="51574" y="250863"/>
                  </a:lnTo>
                  <a:lnTo>
                    <a:pt x="28333" y="204685"/>
                  </a:lnTo>
                  <a:lnTo>
                    <a:pt x="21424" y="162394"/>
                  </a:lnTo>
                  <a:lnTo>
                    <a:pt x="20574" y="138049"/>
                  </a:lnTo>
                  <a:lnTo>
                    <a:pt x="21424" y="113944"/>
                  </a:lnTo>
                  <a:lnTo>
                    <a:pt x="28333" y="71564"/>
                  </a:lnTo>
                  <a:lnTo>
                    <a:pt x="51574" y="25311"/>
                  </a:lnTo>
                  <a:lnTo>
                    <a:pt x="62611" y="15722"/>
                  </a:lnTo>
                  <a:lnTo>
                    <a:pt x="75311" y="9144"/>
                  </a:lnTo>
                  <a:close/>
                </a:path>
                <a:path w="491490" h="276225">
                  <a:moveTo>
                    <a:pt x="187833" y="47625"/>
                  </a:moveTo>
                  <a:lnTo>
                    <a:pt x="159893" y="23495"/>
                  </a:lnTo>
                  <a:lnTo>
                    <a:pt x="153924" y="30099"/>
                  </a:lnTo>
                  <a:lnTo>
                    <a:pt x="171831" y="45720"/>
                  </a:lnTo>
                  <a:lnTo>
                    <a:pt x="75184" y="45720"/>
                  </a:lnTo>
                  <a:lnTo>
                    <a:pt x="75184" y="56134"/>
                  </a:lnTo>
                  <a:lnTo>
                    <a:pt x="171831" y="56134"/>
                  </a:lnTo>
                  <a:lnTo>
                    <a:pt x="153924" y="71628"/>
                  </a:lnTo>
                  <a:lnTo>
                    <a:pt x="159893" y="78359"/>
                  </a:lnTo>
                  <a:lnTo>
                    <a:pt x="187833" y="54102"/>
                  </a:lnTo>
                  <a:lnTo>
                    <a:pt x="187833" y="47625"/>
                  </a:lnTo>
                  <a:close/>
                </a:path>
                <a:path w="491490" h="276225">
                  <a:moveTo>
                    <a:pt x="491109" y="138049"/>
                  </a:moveTo>
                  <a:lnTo>
                    <a:pt x="486422" y="89255"/>
                  </a:lnTo>
                  <a:lnTo>
                    <a:pt x="472313" y="47498"/>
                  </a:lnTo>
                  <a:lnTo>
                    <a:pt x="449453" y="16471"/>
                  </a:lnTo>
                  <a:lnTo>
                    <a:pt x="418592" y="0"/>
                  </a:lnTo>
                  <a:lnTo>
                    <a:pt x="415798" y="9144"/>
                  </a:lnTo>
                  <a:lnTo>
                    <a:pt x="428485" y="15722"/>
                  </a:lnTo>
                  <a:lnTo>
                    <a:pt x="439521" y="25311"/>
                  </a:lnTo>
                  <a:lnTo>
                    <a:pt x="462762" y="71564"/>
                  </a:lnTo>
                  <a:lnTo>
                    <a:pt x="469671" y="113944"/>
                  </a:lnTo>
                  <a:lnTo>
                    <a:pt x="470535" y="138176"/>
                  </a:lnTo>
                  <a:lnTo>
                    <a:pt x="469671" y="162394"/>
                  </a:lnTo>
                  <a:lnTo>
                    <a:pt x="462762" y="204685"/>
                  </a:lnTo>
                  <a:lnTo>
                    <a:pt x="439521" y="250863"/>
                  </a:lnTo>
                  <a:lnTo>
                    <a:pt x="415798" y="266954"/>
                  </a:lnTo>
                  <a:lnTo>
                    <a:pt x="418592" y="276098"/>
                  </a:lnTo>
                  <a:lnTo>
                    <a:pt x="461873" y="246049"/>
                  </a:lnTo>
                  <a:lnTo>
                    <a:pt x="480542" y="208711"/>
                  </a:lnTo>
                  <a:lnTo>
                    <a:pt x="489927" y="163372"/>
                  </a:lnTo>
                  <a:lnTo>
                    <a:pt x="491109" y="138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2677" y="1283588"/>
              <a:ext cx="174371" cy="158750"/>
            </a:xfrm>
            <a:prstGeom prst="rect">
              <a:avLst/>
            </a:prstGeom>
          </p:spPr>
        </p:pic>
      </p:grpSp>
      <p:sp>
        <p:nvSpPr>
          <p:cNvPr id="41" name="object 41" descr=""/>
          <p:cNvSpPr txBox="1"/>
          <p:nvPr/>
        </p:nvSpPr>
        <p:spPr>
          <a:xfrm>
            <a:off x="6271895" y="1165542"/>
            <a:ext cx="3175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1604" sz="2700">
                <a:latin typeface="Cambria Math"/>
                <a:cs typeface="Cambria Math"/>
              </a:rPr>
              <a:t>x</a:t>
            </a:r>
            <a:r>
              <a:rPr dirty="0" baseline="-21604" sz="2700" spc="217">
                <a:latin typeface="Cambria Math"/>
                <a:cs typeface="Cambria Math"/>
              </a:rPr>
              <a:t> </a:t>
            </a:r>
            <a:r>
              <a:rPr dirty="0" sz="1350" spc="-50">
                <a:latin typeface="Cambria Math"/>
                <a:cs typeface="Cambria Math"/>
              </a:rPr>
              <a:t>𝑖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6577" y="1283588"/>
            <a:ext cx="174371" cy="158750"/>
          </a:xfrm>
          <a:prstGeom prst="rect">
            <a:avLst/>
          </a:prstGeom>
        </p:spPr>
      </p:pic>
      <p:sp>
        <p:nvSpPr>
          <p:cNvPr id="43" name="object 43" descr=""/>
          <p:cNvSpPr txBox="1"/>
          <p:nvPr/>
        </p:nvSpPr>
        <p:spPr>
          <a:xfrm>
            <a:off x="6748526" y="1251648"/>
            <a:ext cx="5657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-2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𝑦</a:t>
            </a:r>
            <a:r>
              <a:rPr dirty="0" sz="1800" spc="245">
                <a:latin typeface="Cambria Math"/>
                <a:cs typeface="Cambria Math"/>
              </a:rPr>
              <a:t> </a:t>
            </a:r>
            <a:r>
              <a:rPr dirty="0" baseline="28806" sz="2025" spc="-75">
                <a:latin typeface="Cambria Math"/>
                <a:cs typeface="Cambria Math"/>
              </a:rPr>
              <a:t>𝑖</a:t>
            </a:r>
            <a:endParaRPr baseline="28806" sz="2025">
              <a:latin typeface="Cambria Math"/>
              <a:cs typeface="Cambria Math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450835" y="1146492"/>
            <a:ext cx="1250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35">
                <a:latin typeface="Cambria Math"/>
                <a:cs typeface="Cambria Math"/>
              </a:rPr>
              <a:t>2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90855" y="2286000"/>
            <a:ext cx="2054860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Cross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validation error: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90855" y="3335020"/>
            <a:ext cx="141732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Test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error: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950591" y="2453322"/>
            <a:ext cx="2076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latin typeface="Cambria Math"/>
                <a:cs typeface="Cambria Math"/>
              </a:rPr>
              <a:t>𝑐𝑣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3170682" y="2405252"/>
            <a:ext cx="541020" cy="220979"/>
          </a:xfrm>
          <a:custGeom>
            <a:avLst/>
            <a:gdLst/>
            <a:ahLst/>
            <a:cxnLst/>
            <a:rect l="l" t="t" r="r" b="b"/>
            <a:pathLst>
              <a:path w="541020" h="220980">
                <a:moveTo>
                  <a:pt x="70485" y="17780"/>
                </a:moveTo>
                <a:lnTo>
                  <a:pt x="67564" y="9144"/>
                </a:lnTo>
                <a:lnTo>
                  <a:pt x="52197" y="14681"/>
                </a:lnTo>
                <a:lnTo>
                  <a:pt x="38709" y="22694"/>
                </a:lnTo>
                <a:lnTo>
                  <a:pt x="9804" y="61239"/>
                </a:lnTo>
                <a:lnTo>
                  <a:pt x="0" y="115062"/>
                </a:lnTo>
                <a:lnTo>
                  <a:pt x="1092" y="134518"/>
                </a:lnTo>
                <a:lnTo>
                  <a:pt x="17399" y="183896"/>
                </a:lnTo>
                <a:lnTo>
                  <a:pt x="52133" y="215328"/>
                </a:lnTo>
                <a:lnTo>
                  <a:pt x="67564" y="220853"/>
                </a:lnTo>
                <a:lnTo>
                  <a:pt x="70231" y="212344"/>
                </a:lnTo>
                <a:lnTo>
                  <a:pt x="58127" y="206946"/>
                </a:lnTo>
                <a:lnTo>
                  <a:pt x="47713" y="199478"/>
                </a:lnTo>
                <a:lnTo>
                  <a:pt x="26365" y="164782"/>
                </a:lnTo>
                <a:lnTo>
                  <a:pt x="19304" y="113919"/>
                </a:lnTo>
                <a:lnTo>
                  <a:pt x="20078" y="95872"/>
                </a:lnTo>
                <a:lnTo>
                  <a:pt x="31877" y="51308"/>
                </a:lnTo>
                <a:lnTo>
                  <a:pt x="58280" y="23101"/>
                </a:lnTo>
                <a:lnTo>
                  <a:pt x="70485" y="17780"/>
                </a:lnTo>
                <a:close/>
              </a:path>
              <a:path w="541020" h="220980">
                <a:moveTo>
                  <a:pt x="254508" y="24257"/>
                </a:moveTo>
                <a:lnTo>
                  <a:pt x="226568" y="0"/>
                </a:lnTo>
                <a:lnTo>
                  <a:pt x="220599" y="6731"/>
                </a:lnTo>
                <a:lnTo>
                  <a:pt x="238506" y="22225"/>
                </a:lnTo>
                <a:lnTo>
                  <a:pt x="75184" y="22225"/>
                </a:lnTo>
                <a:lnTo>
                  <a:pt x="75184" y="32766"/>
                </a:lnTo>
                <a:lnTo>
                  <a:pt x="238506" y="32766"/>
                </a:lnTo>
                <a:lnTo>
                  <a:pt x="220599" y="48260"/>
                </a:lnTo>
                <a:lnTo>
                  <a:pt x="226568" y="54991"/>
                </a:lnTo>
                <a:lnTo>
                  <a:pt x="254508" y="30734"/>
                </a:lnTo>
                <a:lnTo>
                  <a:pt x="254508" y="24257"/>
                </a:lnTo>
                <a:close/>
              </a:path>
              <a:path w="541020" h="220980">
                <a:moveTo>
                  <a:pt x="540512" y="115062"/>
                </a:moveTo>
                <a:lnTo>
                  <a:pt x="530644" y="61239"/>
                </a:lnTo>
                <a:lnTo>
                  <a:pt x="501726" y="22694"/>
                </a:lnTo>
                <a:lnTo>
                  <a:pt x="472948" y="9144"/>
                </a:lnTo>
                <a:lnTo>
                  <a:pt x="469900" y="17780"/>
                </a:lnTo>
                <a:lnTo>
                  <a:pt x="482155" y="23101"/>
                </a:lnTo>
                <a:lnTo>
                  <a:pt x="492696" y="30454"/>
                </a:lnTo>
                <a:lnTo>
                  <a:pt x="514134" y="64579"/>
                </a:lnTo>
                <a:lnTo>
                  <a:pt x="521208" y="113919"/>
                </a:lnTo>
                <a:lnTo>
                  <a:pt x="520420" y="132588"/>
                </a:lnTo>
                <a:lnTo>
                  <a:pt x="508635" y="178308"/>
                </a:lnTo>
                <a:lnTo>
                  <a:pt x="482320" y="206946"/>
                </a:lnTo>
                <a:lnTo>
                  <a:pt x="470281" y="212344"/>
                </a:lnTo>
                <a:lnTo>
                  <a:pt x="472948" y="220853"/>
                </a:lnTo>
                <a:lnTo>
                  <a:pt x="513359" y="196862"/>
                </a:lnTo>
                <a:lnTo>
                  <a:pt x="536130" y="152488"/>
                </a:lnTo>
                <a:lnTo>
                  <a:pt x="539407" y="134518"/>
                </a:lnTo>
                <a:lnTo>
                  <a:pt x="540512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2874391" y="2348547"/>
            <a:ext cx="11118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4650" algn="l"/>
                <a:tab pos="927100" algn="l"/>
              </a:tabLst>
            </a:pPr>
            <a:r>
              <a:rPr dirty="0" sz="1800" spc="-50">
                <a:latin typeface="Cambria Math"/>
                <a:cs typeface="Cambria Math"/>
              </a:rPr>
              <a:t>𝐽</a:t>
            </a:r>
            <a:r>
              <a:rPr dirty="0" sz="1800">
                <a:latin typeface="Cambria Math"/>
                <a:cs typeface="Cambria Math"/>
              </a:rPr>
              <a:t>	w,</a:t>
            </a:r>
            <a:r>
              <a:rPr dirty="0" sz="1800" spc="-14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-5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4026915" y="2518536"/>
            <a:ext cx="514350" cy="9525"/>
          </a:xfrm>
          <a:custGeom>
            <a:avLst/>
            <a:gdLst/>
            <a:ahLst/>
            <a:cxnLst/>
            <a:rect l="l" t="t" r="r" b="b"/>
            <a:pathLst>
              <a:path w="514350" h="9525">
                <a:moveTo>
                  <a:pt x="514350" y="0"/>
                </a:moveTo>
                <a:lnTo>
                  <a:pt x="0" y="0"/>
                </a:lnTo>
                <a:lnTo>
                  <a:pt x="0" y="9525"/>
                </a:lnTo>
                <a:lnTo>
                  <a:pt x="514350" y="9525"/>
                </a:lnTo>
                <a:lnTo>
                  <a:pt x="514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4209034" y="2176716"/>
            <a:ext cx="15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992879" y="2500629"/>
            <a:ext cx="58293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800" spc="-20">
                <a:latin typeface="Cambria Math"/>
                <a:cs typeface="Cambria Math"/>
              </a:rPr>
              <a:t>2𝑚</a:t>
            </a:r>
            <a:r>
              <a:rPr dirty="0" baseline="-16460" sz="2025" spc="-30">
                <a:latin typeface="Cambria Math"/>
                <a:cs typeface="Cambria Math"/>
              </a:rPr>
              <a:t>𝑐𝑣</a:t>
            </a:r>
            <a:endParaRPr baseline="-16460" sz="2025">
              <a:latin typeface="Cambria Math"/>
              <a:cs typeface="Cambria Math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4604766" y="2180589"/>
            <a:ext cx="2450465" cy="678180"/>
          </a:xfrm>
          <a:custGeom>
            <a:avLst/>
            <a:gdLst/>
            <a:ahLst/>
            <a:cxnLst/>
            <a:rect l="l" t="t" r="r" b="b"/>
            <a:pathLst>
              <a:path w="2450465" h="678180">
                <a:moveTo>
                  <a:pt x="60706" y="0"/>
                </a:moveTo>
                <a:lnTo>
                  <a:pt x="0" y="0"/>
                </a:lnTo>
                <a:lnTo>
                  <a:pt x="0" y="11430"/>
                </a:lnTo>
                <a:lnTo>
                  <a:pt x="0" y="668020"/>
                </a:lnTo>
                <a:lnTo>
                  <a:pt x="0" y="678180"/>
                </a:lnTo>
                <a:lnTo>
                  <a:pt x="60706" y="678180"/>
                </a:lnTo>
                <a:lnTo>
                  <a:pt x="60706" y="668020"/>
                </a:lnTo>
                <a:lnTo>
                  <a:pt x="22987" y="668020"/>
                </a:lnTo>
                <a:lnTo>
                  <a:pt x="22987" y="11430"/>
                </a:lnTo>
                <a:lnTo>
                  <a:pt x="60706" y="11430"/>
                </a:lnTo>
                <a:lnTo>
                  <a:pt x="60706" y="0"/>
                </a:lnTo>
                <a:close/>
              </a:path>
              <a:path w="2450465" h="678180">
                <a:moveTo>
                  <a:pt x="2450084" y="0"/>
                </a:moveTo>
                <a:lnTo>
                  <a:pt x="2389378" y="0"/>
                </a:lnTo>
                <a:lnTo>
                  <a:pt x="2389378" y="11430"/>
                </a:lnTo>
                <a:lnTo>
                  <a:pt x="2427097" y="11430"/>
                </a:lnTo>
                <a:lnTo>
                  <a:pt x="2427097" y="668020"/>
                </a:lnTo>
                <a:lnTo>
                  <a:pt x="2389378" y="668020"/>
                </a:lnTo>
                <a:lnTo>
                  <a:pt x="2389378" y="678180"/>
                </a:lnTo>
                <a:lnTo>
                  <a:pt x="2450084" y="678180"/>
                </a:lnTo>
                <a:lnTo>
                  <a:pt x="2450084" y="668020"/>
                </a:lnTo>
                <a:lnTo>
                  <a:pt x="2450084" y="11430"/>
                </a:lnTo>
                <a:lnTo>
                  <a:pt x="24500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5046598" y="2331211"/>
            <a:ext cx="1816100" cy="377190"/>
          </a:xfrm>
          <a:custGeom>
            <a:avLst/>
            <a:gdLst/>
            <a:ahLst/>
            <a:cxnLst/>
            <a:rect l="l" t="t" r="r" b="b"/>
            <a:pathLst>
              <a:path w="1816100" h="377189">
                <a:moveTo>
                  <a:pt x="1734439" y="0"/>
                </a:moveTo>
                <a:lnTo>
                  <a:pt x="1730882" y="9017"/>
                </a:lnTo>
                <a:lnTo>
                  <a:pt x="1744936" y="20445"/>
                </a:lnTo>
                <a:lnTo>
                  <a:pt x="1757394" y="35290"/>
                </a:lnTo>
                <a:lnTo>
                  <a:pt x="1777619" y="75183"/>
                </a:lnTo>
                <a:lnTo>
                  <a:pt x="1790366" y="126999"/>
                </a:lnTo>
                <a:lnTo>
                  <a:pt x="1794636" y="188721"/>
                </a:lnTo>
                <a:lnTo>
                  <a:pt x="1793567" y="220271"/>
                </a:lnTo>
                <a:lnTo>
                  <a:pt x="1785046" y="276607"/>
                </a:lnTo>
                <a:lnTo>
                  <a:pt x="1768405" y="323328"/>
                </a:lnTo>
                <a:lnTo>
                  <a:pt x="1745025" y="356717"/>
                </a:lnTo>
                <a:lnTo>
                  <a:pt x="1730882" y="368173"/>
                </a:lnTo>
                <a:lnTo>
                  <a:pt x="1734439" y="377063"/>
                </a:lnTo>
                <a:lnTo>
                  <a:pt x="1767967" y="350281"/>
                </a:lnTo>
                <a:lnTo>
                  <a:pt x="1793875" y="307213"/>
                </a:lnTo>
                <a:lnTo>
                  <a:pt x="1810384" y="251983"/>
                </a:lnTo>
                <a:lnTo>
                  <a:pt x="1815846" y="188468"/>
                </a:lnTo>
                <a:lnTo>
                  <a:pt x="1814484" y="155537"/>
                </a:lnTo>
                <a:lnTo>
                  <a:pt x="1803523" y="96152"/>
                </a:lnTo>
                <a:lnTo>
                  <a:pt x="1781873" y="46362"/>
                </a:lnTo>
                <a:lnTo>
                  <a:pt x="1752155" y="11501"/>
                </a:lnTo>
                <a:lnTo>
                  <a:pt x="1734439" y="0"/>
                </a:lnTo>
                <a:close/>
              </a:path>
              <a:path w="1816100" h="377189">
                <a:moveTo>
                  <a:pt x="81406" y="0"/>
                </a:moveTo>
                <a:lnTo>
                  <a:pt x="47942" y="26955"/>
                </a:lnTo>
                <a:lnTo>
                  <a:pt x="22098" y="69723"/>
                </a:lnTo>
                <a:lnTo>
                  <a:pt x="5524" y="124761"/>
                </a:lnTo>
                <a:lnTo>
                  <a:pt x="0" y="188468"/>
                </a:lnTo>
                <a:lnTo>
                  <a:pt x="1381" y="221255"/>
                </a:lnTo>
                <a:lnTo>
                  <a:pt x="12430" y="280640"/>
                </a:lnTo>
                <a:lnTo>
                  <a:pt x="34079" y="330789"/>
                </a:lnTo>
                <a:lnTo>
                  <a:pt x="63710" y="365702"/>
                </a:lnTo>
                <a:lnTo>
                  <a:pt x="81406" y="377063"/>
                </a:lnTo>
                <a:lnTo>
                  <a:pt x="85089" y="368173"/>
                </a:lnTo>
                <a:lnTo>
                  <a:pt x="70927" y="356717"/>
                </a:lnTo>
                <a:lnTo>
                  <a:pt x="58372" y="341772"/>
                </a:lnTo>
                <a:lnTo>
                  <a:pt x="38226" y="301370"/>
                </a:lnTo>
                <a:lnTo>
                  <a:pt x="25590" y="249570"/>
                </a:lnTo>
                <a:lnTo>
                  <a:pt x="21336" y="188721"/>
                </a:lnTo>
                <a:lnTo>
                  <a:pt x="22405" y="156622"/>
                </a:lnTo>
                <a:lnTo>
                  <a:pt x="30926" y="99853"/>
                </a:lnTo>
                <a:lnTo>
                  <a:pt x="47692" y="53540"/>
                </a:lnTo>
                <a:lnTo>
                  <a:pt x="71036" y="20445"/>
                </a:lnTo>
                <a:lnTo>
                  <a:pt x="85089" y="9017"/>
                </a:lnTo>
                <a:lnTo>
                  <a:pt x="814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4628515" y="2051952"/>
            <a:ext cx="682625" cy="88138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405"/>
              </a:spcBef>
            </a:pPr>
            <a:r>
              <a:rPr dirty="0" baseline="12345" sz="2025" spc="60">
                <a:latin typeface="Cambria Math"/>
                <a:cs typeface="Cambria Math"/>
              </a:rPr>
              <a:t>𝑚</a:t>
            </a:r>
            <a:r>
              <a:rPr dirty="0" sz="1050" spc="40">
                <a:latin typeface="Cambria Math"/>
                <a:cs typeface="Cambria Math"/>
              </a:rPr>
              <a:t>𝑐𝑣</a:t>
            </a:r>
            <a:endParaRPr sz="105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409"/>
              </a:spcBef>
              <a:tabLst>
                <a:tab pos="517525" algn="l"/>
              </a:tabLst>
            </a:pPr>
            <a:r>
              <a:rPr dirty="0" sz="1800" spc="1764">
                <a:latin typeface="Cambria Math"/>
                <a:cs typeface="Cambria Math"/>
              </a:rPr>
              <a:t>෍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-50">
                <a:latin typeface="Cambria Math"/>
                <a:cs typeface="Cambria Math"/>
              </a:rPr>
              <a:t>𝑓</a:t>
            </a:r>
            <a:endParaRPr sz="1800">
              <a:latin typeface="Cambria Math"/>
              <a:cs typeface="Cambria Math"/>
            </a:endParaRPr>
          </a:p>
          <a:p>
            <a:pPr marL="60325">
              <a:lnSpc>
                <a:spcPct val="100000"/>
              </a:lnSpc>
              <a:spcBef>
                <a:spcPts val="620"/>
              </a:spcBef>
            </a:pPr>
            <a:r>
              <a:rPr dirty="0" sz="1350" spc="-25">
                <a:latin typeface="Cambria Math"/>
                <a:cs typeface="Cambria Math"/>
              </a:rPr>
              <a:t>𝑖=1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5265165" y="2488310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762" y="0"/>
                </a:moveTo>
                <a:lnTo>
                  <a:pt x="123317" y="5080"/>
                </a:lnTo>
                <a:lnTo>
                  <a:pt x="136779" y="16763"/>
                </a:lnTo>
                <a:lnTo>
                  <a:pt x="0" y="16763"/>
                </a:lnTo>
                <a:lnTo>
                  <a:pt x="0" y="24511"/>
                </a:lnTo>
                <a:lnTo>
                  <a:pt x="136779" y="24511"/>
                </a:lnTo>
                <a:lnTo>
                  <a:pt x="123317" y="36194"/>
                </a:lnTo>
                <a:lnTo>
                  <a:pt x="127762" y="41275"/>
                </a:lnTo>
                <a:lnTo>
                  <a:pt x="148844" y="23113"/>
                </a:lnTo>
                <a:lnTo>
                  <a:pt x="148844" y="18161"/>
                </a:lnTo>
                <a:lnTo>
                  <a:pt x="127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5257800" y="2453322"/>
            <a:ext cx="30988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30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5608574" y="2331211"/>
            <a:ext cx="520700" cy="377190"/>
          </a:xfrm>
          <a:custGeom>
            <a:avLst/>
            <a:gdLst/>
            <a:ahLst/>
            <a:cxnLst/>
            <a:rect l="l" t="t" r="r" b="b"/>
            <a:pathLst>
              <a:path w="520700" h="377189">
                <a:moveTo>
                  <a:pt x="85090" y="9017"/>
                </a:moveTo>
                <a:lnTo>
                  <a:pt x="47942" y="26962"/>
                </a:lnTo>
                <a:lnTo>
                  <a:pt x="22098" y="69723"/>
                </a:lnTo>
                <a:lnTo>
                  <a:pt x="5524" y="124764"/>
                </a:lnTo>
                <a:lnTo>
                  <a:pt x="0" y="188468"/>
                </a:lnTo>
                <a:lnTo>
                  <a:pt x="1371" y="221259"/>
                </a:lnTo>
                <a:lnTo>
                  <a:pt x="12420" y="280644"/>
                </a:lnTo>
                <a:lnTo>
                  <a:pt x="34074" y="330796"/>
                </a:lnTo>
                <a:lnTo>
                  <a:pt x="63703" y="365709"/>
                </a:lnTo>
                <a:lnTo>
                  <a:pt x="81407" y="377063"/>
                </a:lnTo>
                <a:lnTo>
                  <a:pt x="85090" y="368173"/>
                </a:lnTo>
                <a:lnTo>
                  <a:pt x="70916" y="356717"/>
                </a:lnTo>
                <a:lnTo>
                  <a:pt x="58369" y="341782"/>
                </a:lnTo>
                <a:lnTo>
                  <a:pt x="38227" y="301371"/>
                </a:lnTo>
                <a:lnTo>
                  <a:pt x="25590" y="249580"/>
                </a:lnTo>
                <a:lnTo>
                  <a:pt x="21336" y="188722"/>
                </a:lnTo>
                <a:lnTo>
                  <a:pt x="22402" y="156629"/>
                </a:lnTo>
                <a:lnTo>
                  <a:pt x="30924" y="99860"/>
                </a:lnTo>
                <a:lnTo>
                  <a:pt x="47688" y="53543"/>
                </a:lnTo>
                <a:lnTo>
                  <a:pt x="71031" y="20447"/>
                </a:lnTo>
                <a:lnTo>
                  <a:pt x="85090" y="9017"/>
                </a:lnTo>
                <a:close/>
              </a:path>
              <a:path w="520700" h="377189">
                <a:moveTo>
                  <a:pt x="207391" y="98298"/>
                </a:moveTo>
                <a:lnTo>
                  <a:pt x="179451" y="74041"/>
                </a:lnTo>
                <a:lnTo>
                  <a:pt x="173482" y="80772"/>
                </a:lnTo>
                <a:lnTo>
                  <a:pt x="191389" y="96266"/>
                </a:lnTo>
                <a:lnTo>
                  <a:pt x="94742" y="96266"/>
                </a:lnTo>
                <a:lnTo>
                  <a:pt x="94742" y="106807"/>
                </a:lnTo>
                <a:lnTo>
                  <a:pt x="191389" y="106807"/>
                </a:lnTo>
                <a:lnTo>
                  <a:pt x="173482" y="122301"/>
                </a:lnTo>
                <a:lnTo>
                  <a:pt x="179451" y="129032"/>
                </a:lnTo>
                <a:lnTo>
                  <a:pt x="207391" y="104775"/>
                </a:lnTo>
                <a:lnTo>
                  <a:pt x="207391" y="98298"/>
                </a:lnTo>
                <a:close/>
              </a:path>
              <a:path w="520700" h="377189">
                <a:moveTo>
                  <a:pt x="520446" y="188468"/>
                </a:moveTo>
                <a:lnTo>
                  <a:pt x="514985" y="124764"/>
                </a:lnTo>
                <a:lnTo>
                  <a:pt x="498475" y="69723"/>
                </a:lnTo>
                <a:lnTo>
                  <a:pt x="472567" y="26962"/>
                </a:lnTo>
                <a:lnTo>
                  <a:pt x="439039" y="0"/>
                </a:lnTo>
                <a:lnTo>
                  <a:pt x="435483" y="9017"/>
                </a:lnTo>
                <a:lnTo>
                  <a:pt x="449529" y="20447"/>
                </a:lnTo>
                <a:lnTo>
                  <a:pt x="461987" y="35293"/>
                </a:lnTo>
                <a:lnTo>
                  <a:pt x="482219" y="75184"/>
                </a:lnTo>
                <a:lnTo>
                  <a:pt x="494957" y="127000"/>
                </a:lnTo>
                <a:lnTo>
                  <a:pt x="499237" y="188722"/>
                </a:lnTo>
                <a:lnTo>
                  <a:pt x="498157" y="220281"/>
                </a:lnTo>
                <a:lnTo>
                  <a:pt x="489635" y="276618"/>
                </a:lnTo>
                <a:lnTo>
                  <a:pt x="472998" y="323329"/>
                </a:lnTo>
                <a:lnTo>
                  <a:pt x="449618" y="356717"/>
                </a:lnTo>
                <a:lnTo>
                  <a:pt x="435483" y="368173"/>
                </a:lnTo>
                <a:lnTo>
                  <a:pt x="439039" y="377063"/>
                </a:lnTo>
                <a:lnTo>
                  <a:pt x="472567" y="350291"/>
                </a:lnTo>
                <a:lnTo>
                  <a:pt x="498475" y="307213"/>
                </a:lnTo>
                <a:lnTo>
                  <a:pt x="514985" y="251993"/>
                </a:lnTo>
                <a:lnTo>
                  <a:pt x="519074" y="221259"/>
                </a:lnTo>
                <a:lnTo>
                  <a:pt x="520446" y="188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5810884" y="2462847"/>
            <a:ext cx="2076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latin typeface="Cambria Math"/>
                <a:cs typeface="Cambria Math"/>
              </a:rPr>
              <a:t>𝑐𝑣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60" name="object 6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42127" y="2349880"/>
            <a:ext cx="174371" cy="158876"/>
          </a:xfrm>
          <a:prstGeom prst="rect">
            <a:avLst/>
          </a:prstGeom>
        </p:spPr>
      </p:pic>
      <p:sp>
        <p:nvSpPr>
          <p:cNvPr id="61" name="object 61" descr=""/>
          <p:cNvSpPr txBox="1"/>
          <p:nvPr/>
        </p:nvSpPr>
        <p:spPr>
          <a:xfrm>
            <a:off x="5671184" y="2233866"/>
            <a:ext cx="3270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7777" sz="2700">
                <a:latin typeface="Cambria Math"/>
                <a:cs typeface="Cambria Math"/>
              </a:rPr>
              <a:t>x</a:t>
            </a:r>
            <a:r>
              <a:rPr dirty="0" baseline="-27777" sz="2700" spc="345">
                <a:latin typeface="Cambria Math"/>
                <a:cs typeface="Cambria Math"/>
              </a:rPr>
              <a:t> </a:t>
            </a:r>
            <a:r>
              <a:rPr dirty="0" sz="1350" spc="-50">
                <a:latin typeface="Cambria Math"/>
                <a:cs typeface="Cambria Math"/>
              </a:rPr>
              <a:t>𝑖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6516369" y="2462847"/>
            <a:ext cx="208279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latin typeface="Cambria Math"/>
                <a:cs typeface="Cambria Math"/>
              </a:rPr>
              <a:t>𝑐𝑣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63" name="object 6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75552" y="2349880"/>
            <a:ext cx="174371" cy="158876"/>
          </a:xfrm>
          <a:prstGeom prst="rect">
            <a:avLst/>
          </a:prstGeom>
        </p:spPr>
      </p:pic>
      <p:sp>
        <p:nvSpPr>
          <p:cNvPr id="64" name="object 64" descr=""/>
          <p:cNvSpPr txBox="1"/>
          <p:nvPr/>
        </p:nvSpPr>
        <p:spPr>
          <a:xfrm>
            <a:off x="6166739" y="2348547"/>
            <a:ext cx="5664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-1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𝑦</a:t>
            </a:r>
            <a:r>
              <a:rPr dirty="0" sz="1800" spc="245">
                <a:latin typeface="Cambria Math"/>
                <a:cs typeface="Cambria Math"/>
              </a:rPr>
              <a:t> </a:t>
            </a:r>
            <a:r>
              <a:rPr dirty="0" baseline="37037" sz="2025" spc="-75">
                <a:latin typeface="Cambria Math"/>
                <a:cs typeface="Cambria Math"/>
              </a:rPr>
              <a:t>𝑖</a:t>
            </a:r>
            <a:endParaRPr baseline="37037" sz="2025">
              <a:latin typeface="Cambria Math"/>
              <a:cs typeface="Cambria Math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878955" y="2195512"/>
            <a:ext cx="1250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35">
                <a:latin typeface="Cambria Math"/>
                <a:cs typeface="Cambria Math"/>
              </a:rPr>
              <a:t>2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7226300" y="2293619"/>
            <a:ext cx="1754505" cy="51498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Verdana"/>
                <a:cs typeface="Verdana"/>
              </a:rPr>
              <a:t>(validation</a:t>
            </a:r>
            <a:r>
              <a:rPr dirty="0" sz="1550" spc="16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error,</a:t>
            </a:r>
            <a:endParaRPr sz="1550">
              <a:latin typeface="Verdana"/>
              <a:cs typeface="Verdana"/>
            </a:endParaRPr>
          </a:p>
          <a:p>
            <a:pPr algn="ctr" marL="10795">
              <a:lnSpc>
                <a:spcPct val="100000"/>
              </a:lnSpc>
              <a:spcBef>
                <a:spcPts val="95"/>
              </a:spcBef>
            </a:pPr>
            <a:r>
              <a:rPr dirty="0" sz="1550">
                <a:latin typeface="Verdana"/>
                <a:cs typeface="Verdana"/>
              </a:rPr>
              <a:t>dev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error)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4139653" y="2801873"/>
            <a:ext cx="2825115" cy="206375"/>
          </a:xfrm>
          <a:custGeom>
            <a:avLst/>
            <a:gdLst/>
            <a:ahLst/>
            <a:cxnLst/>
            <a:rect l="l" t="t" r="r" b="b"/>
            <a:pathLst>
              <a:path w="2825115" h="206375">
                <a:moveTo>
                  <a:pt x="470573" y="7620"/>
                </a:moveTo>
                <a:lnTo>
                  <a:pt x="466178" y="3378"/>
                </a:lnTo>
                <a:lnTo>
                  <a:pt x="466178" y="29210"/>
                </a:lnTo>
                <a:lnTo>
                  <a:pt x="466090" y="30340"/>
                </a:lnTo>
                <a:lnTo>
                  <a:pt x="466001" y="30480"/>
                </a:lnTo>
                <a:lnTo>
                  <a:pt x="466115" y="29400"/>
                </a:lnTo>
                <a:lnTo>
                  <a:pt x="466178" y="29210"/>
                </a:lnTo>
                <a:lnTo>
                  <a:pt x="466178" y="3378"/>
                </a:lnTo>
                <a:lnTo>
                  <a:pt x="462699" y="0"/>
                </a:lnTo>
                <a:lnTo>
                  <a:pt x="443395" y="0"/>
                </a:lnTo>
                <a:lnTo>
                  <a:pt x="435648" y="7620"/>
                </a:lnTo>
                <a:lnTo>
                  <a:pt x="435648" y="12954"/>
                </a:lnTo>
                <a:lnTo>
                  <a:pt x="435775" y="12700"/>
                </a:lnTo>
                <a:lnTo>
                  <a:pt x="435648" y="17157"/>
                </a:lnTo>
                <a:lnTo>
                  <a:pt x="435648" y="18948"/>
                </a:lnTo>
                <a:lnTo>
                  <a:pt x="435521" y="19291"/>
                </a:lnTo>
                <a:lnTo>
                  <a:pt x="435648" y="17157"/>
                </a:lnTo>
                <a:lnTo>
                  <a:pt x="435648" y="12954"/>
                </a:lnTo>
                <a:lnTo>
                  <a:pt x="434505" y="15252"/>
                </a:lnTo>
                <a:lnTo>
                  <a:pt x="434213" y="19291"/>
                </a:lnTo>
                <a:lnTo>
                  <a:pt x="432600" y="21590"/>
                </a:lnTo>
                <a:lnTo>
                  <a:pt x="431457" y="24130"/>
                </a:lnTo>
                <a:lnTo>
                  <a:pt x="431368" y="26670"/>
                </a:lnTo>
                <a:lnTo>
                  <a:pt x="431253" y="29095"/>
                </a:lnTo>
                <a:lnTo>
                  <a:pt x="430568" y="30480"/>
                </a:lnTo>
                <a:lnTo>
                  <a:pt x="429552" y="31750"/>
                </a:lnTo>
                <a:lnTo>
                  <a:pt x="428917" y="34290"/>
                </a:lnTo>
                <a:lnTo>
                  <a:pt x="427494" y="38239"/>
                </a:lnTo>
                <a:lnTo>
                  <a:pt x="425107" y="41910"/>
                </a:lnTo>
                <a:lnTo>
                  <a:pt x="423329" y="46990"/>
                </a:lnTo>
                <a:lnTo>
                  <a:pt x="421259" y="53073"/>
                </a:lnTo>
                <a:lnTo>
                  <a:pt x="421106" y="53340"/>
                </a:lnTo>
                <a:lnTo>
                  <a:pt x="419646" y="55880"/>
                </a:lnTo>
                <a:lnTo>
                  <a:pt x="418122" y="59690"/>
                </a:lnTo>
                <a:lnTo>
                  <a:pt x="416344" y="66040"/>
                </a:lnTo>
                <a:lnTo>
                  <a:pt x="417614" y="63500"/>
                </a:lnTo>
                <a:lnTo>
                  <a:pt x="415836" y="67310"/>
                </a:lnTo>
                <a:lnTo>
                  <a:pt x="415074" y="68580"/>
                </a:lnTo>
                <a:lnTo>
                  <a:pt x="413169" y="73660"/>
                </a:lnTo>
                <a:lnTo>
                  <a:pt x="413296" y="73660"/>
                </a:lnTo>
                <a:lnTo>
                  <a:pt x="412280" y="76200"/>
                </a:lnTo>
                <a:lnTo>
                  <a:pt x="411873" y="77724"/>
                </a:lnTo>
                <a:lnTo>
                  <a:pt x="410870" y="79032"/>
                </a:lnTo>
                <a:lnTo>
                  <a:pt x="409105" y="80010"/>
                </a:lnTo>
                <a:lnTo>
                  <a:pt x="407517" y="81851"/>
                </a:lnTo>
                <a:lnTo>
                  <a:pt x="405676" y="82550"/>
                </a:lnTo>
                <a:lnTo>
                  <a:pt x="402628" y="85090"/>
                </a:lnTo>
                <a:lnTo>
                  <a:pt x="399326" y="87630"/>
                </a:lnTo>
                <a:lnTo>
                  <a:pt x="396278" y="91440"/>
                </a:lnTo>
                <a:lnTo>
                  <a:pt x="393865" y="95161"/>
                </a:lnTo>
                <a:lnTo>
                  <a:pt x="393738" y="95250"/>
                </a:lnTo>
                <a:lnTo>
                  <a:pt x="391325" y="96520"/>
                </a:lnTo>
                <a:lnTo>
                  <a:pt x="389547" y="99060"/>
                </a:lnTo>
                <a:lnTo>
                  <a:pt x="388708" y="100914"/>
                </a:lnTo>
                <a:lnTo>
                  <a:pt x="388023" y="101600"/>
                </a:lnTo>
                <a:lnTo>
                  <a:pt x="385991" y="104140"/>
                </a:lnTo>
                <a:lnTo>
                  <a:pt x="384467" y="105410"/>
                </a:lnTo>
                <a:lnTo>
                  <a:pt x="383006" y="108534"/>
                </a:lnTo>
                <a:lnTo>
                  <a:pt x="382435" y="109220"/>
                </a:lnTo>
                <a:lnTo>
                  <a:pt x="381673" y="109220"/>
                </a:lnTo>
                <a:lnTo>
                  <a:pt x="378752" y="113030"/>
                </a:lnTo>
                <a:lnTo>
                  <a:pt x="379514" y="111760"/>
                </a:lnTo>
                <a:lnTo>
                  <a:pt x="376339" y="115570"/>
                </a:lnTo>
                <a:lnTo>
                  <a:pt x="374688" y="116840"/>
                </a:lnTo>
                <a:lnTo>
                  <a:pt x="372783" y="118110"/>
                </a:lnTo>
                <a:lnTo>
                  <a:pt x="370751" y="118110"/>
                </a:lnTo>
                <a:lnTo>
                  <a:pt x="367449" y="120650"/>
                </a:lnTo>
                <a:lnTo>
                  <a:pt x="364782" y="121920"/>
                </a:lnTo>
                <a:lnTo>
                  <a:pt x="363258" y="123748"/>
                </a:lnTo>
                <a:lnTo>
                  <a:pt x="361480" y="124460"/>
                </a:lnTo>
                <a:lnTo>
                  <a:pt x="358178" y="127000"/>
                </a:lnTo>
                <a:lnTo>
                  <a:pt x="358051" y="127000"/>
                </a:lnTo>
                <a:lnTo>
                  <a:pt x="352971" y="129540"/>
                </a:lnTo>
                <a:lnTo>
                  <a:pt x="355130" y="128270"/>
                </a:lnTo>
                <a:lnTo>
                  <a:pt x="349796" y="130810"/>
                </a:lnTo>
                <a:lnTo>
                  <a:pt x="348399" y="130810"/>
                </a:lnTo>
                <a:lnTo>
                  <a:pt x="341160" y="134620"/>
                </a:lnTo>
                <a:lnTo>
                  <a:pt x="342176" y="134620"/>
                </a:lnTo>
                <a:lnTo>
                  <a:pt x="332905" y="138430"/>
                </a:lnTo>
                <a:lnTo>
                  <a:pt x="335953" y="137160"/>
                </a:lnTo>
                <a:lnTo>
                  <a:pt x="325920" y="139700"/>
                </a:lnTo>
                <a:lnTo>
                  <a:pt x="327063" y="139700"/>
                </a:lnTo>
                <a:lnTo>
                  <a:pt x="314744" y="140970"/>
                </a:lnTo>
                <a:lnTo>
                  <a:pt x="218097" y="140970"/>
                </a:lnTo>
                <a:lnTo>
                  <a:pt x="210477" y="139700"/>
                </a:lnTo>
                <a:lnTo>
                  <a:pt x="207175" y="139700"/>
                </a:lnTo>
                <a:lnTo>
                  <a:pt x="197396" y="138430"/>
                </a:lnTo>
                <a:lnTo>
                  <a:pt x="200190" y="139700"/>
                </a:lnTo>
                <a:lnTo>
                  <a:pt x="196570" y="138430"/>
                </a:lnTo>
                <a:lnTo>
                  <a:pt x="192951" y="137160"/>
                </a:lnTo>
                <a:lnTo>
                  <a:pt x="182410" y="137160"/>
                </a:lnTo>
                <a:lnTo>
                  <a:pt x="186855" y="138430"/>
                </a:lnTo>
                <a:lnTo>
                  <a:pt x="181394" y="137160"/>
                </a:lnTo>
                <a:lnTo>
                  <a:pt x="177838" y="135890"/>
                </a:lnTo>
                <a:lnTo>
                  <a:pt x="175463" y="135890"/>
                </a:lnTo>
                <a:lnTo>
                  <a:pt x="173647" y="134620"/>
                </a:lnTo>
                <a:lnTo>
                  <a:pt x="170218" y="133350"/>
                </a:lnTo>
                <a:lnTo>
                  <a:pt x="167551" y="132080"/>
                </a:lnTo>
                <a:lnTo>
                  <a:pt x="164884" y="130810"/>
                </a:lnTo>
                <a:lnTo>
                  <a:pt x="163741" y="130810"/>
                </a:lnTo>
                <a:lnTo>
                  <a:pt x="160820" y="130276"/>
                </a:lnTo>
                <a:lnTo>
                  <a:pt x="159804" y="129540"/>
                </a:lnTo>
                <a:lnTo>
                  <a:pt x="158407" y="128270"/>
                </a:lnTo>
                <a:lnTo>
                  <a:pt x="157010" y="127000"/>
                </a:lnTo>
                <a:lnTo>
                  <a:pt x="153581" y="125730"/>
                </a:lnTo>
                <a:lnTo>
                  <a:pt x="148247" y="125730"/>
                </a:lnTo>
                <a:lnTo>
                  <a:pt x="146977" y="124460"/>
                </a:lnTo>
                <a:lnTo>
                  <a:pt x="143294" y="123190"/>
                </a:lnTo>
                <a:lnTo>
                  <a:pt x="137325" y="120650"/>
                </a:lnTo>
                <a:lnTo>
                  <a:pt x="139230" y="120650"/>
                </a:lnTo>
                <a:lnTo>
                  <a:pt x="133261" y="118110"/>
                </a:lnTo>
                <a:lnTo>
                  <a:pt x="129705" y="115570"/>
                </a:lnTo>
                <a:lnTo>
                  <a:pt x="127800" y="115570"/>
                </a:lnTo>
                <a:lnTo>
                  <a:pt x="123215" y="113284"/>
                </a:lnTo>
                <a:lnTo>
                  <a:pt x="122885" y="113030"/>
                </a:lnTo>
                <a:lnTo>
                  <a:pt x="121196" y="111760"/>
                </a:lnTo>
                <a:lnTo>
                  <a:pt x="115989" y="109220"/>
                </a:lnTo>
                <a:lnTo>
                  <a:pt x="116370" y="109220"/>
                </a:lnTo>
                <a:lnTo>
                  <a:pt x="109512" y="105410"/>
                </a:lnTo>
                <a:lnTo>
                  <a:pt x="109131" y="105410"/>
                </a:lnTo>
                <a:lnTo>
                  <a:pt x="105575" y="104140"/>
                </a:lnTo>
                <a:lnTo>
                  <a:pt x="106845" y="104140"/>
                </a:lnTo>
                <a:lnTo>
                  <a:pt x="104559" y="102870"/>
                </a:lnTo>
                <a:lnTo>
                  <a:pt x="102273" y="101600"/>
                </a:lnTo>
                <a:lnTo>
                  <a:pt x="101511" y="101600"/>
                </a:lnTo>
                <a:lnTo>
                  <a:pt x="100241" y="100584"/>
                </a:lnTo>
                <a:lnTo>
                  <a:pt x="98971" y="99060"/>
                </a:lnTo>
                <a:lnTo>
                  <a:pt x="98209" y="97790"/>
                </a:lnTo>
                <a:lnTo>
                  <a:pt x="94907" y="95250"/>
                </a:lnTo>
                <a:lnTo>
                  <a:pt x="94018" y="95250"/>
                </a:lnTo>
                <a:lnTo>
                  <a:pt x="89319" y="91440"/>
                </a:lnTo>
                <a:lnTo>
                  <a:pt x="90335" y="91440"/>
                </a:lnTo>
                <a:lnTo>
                  <a:pt x="88557" y="90170"/>
                </a:lnTo>
                <a:lnTo>
                  <a:pt x="86779" y="88900"/>
                </a:lnTo>
                <a:lnTo>
                  <a:pt x="84493" y="86360"/>
                </a:lnTo>
                <a:lnTo>
                  <a:pt x="80086" y="84162"/>
                </a:lnTo>
                <a:lnTo>
                  <a:pt x="79743" y="83820"/>
                </a:lnTo>
                <a:lnTo>
                  <a:pt x="75857" y="80010"/>
                </a:lnTo>
                <a:lnTo>
                  <a:pt x="75095" y="78740"/>
                </a:lnTo>
                <a:lnTo>
                  <a:pt x="71920" y="76200"/>
                </a:lnTo>
                <a:lnTo>
                  <a:pt x="73952" y="77470"/>
                </a:lnTo>
                <a:lnTo>
                  <a:pt x="72859" y="76200"/>
                </a:lnTo>
                <a:lnTo>
                  <a:pt x="66332" y="68580"/>
                </a:lnTo>
                <a:lnTo>
                  <a:pt x="66078" y="68580"/>
                </a:lnTo>
                <a:lnTo>
                  <a:pt x="62141" y="63500"/>
                </a:lnTo>
                <a:lnTo>
                  <a:pt x="55714" y="55880"/>
                </a:lnTo>
                <a:lnTo>
                  <a:pt x="54648" y="54610"/>
                </a:lnTo>
                <a:lnTo>
                  <a:pt x="55410" y="55880"/>
                </a:lnTo>
                <a:lnTo>
                  <a:pt x="54521" y="54610"/>
                </a:lnTo>
                <a:lnTo>
                  <a:pt x="51854" y="50800"/>
                </a:lnTo>
                <a:lnTo>
                  <a:pt x="51727" y="50800"/>
                </a:lnTo>
                <a:lnTo>
                  <a:pt x="47282" y="44450"/>
                </a:lnTo>
                <a:lnTo>
                  <a:pt x="45504" y="41910"/>
                </a:lnTo>
                <a:lnTo>
                  <a:pt x="46901" y="44450"/>
                </a:lnTo>
                <a:lnTo>
                  <a:pt x="42456" y="36830"/>
                </a:lnTo>
                <a:lnTo>
                  <a:pt x="41186" y="34290"/>
                </a:lnTo>
                <a:lnTo>
                  <a:pt x="37122" y="29210"/>
                </a:lnTo>
                <a:lnTo>
                  <a:pt x="36576" y="28536"/>
                </a:lnTo>
                <a:lnTo>
                  <a:pt x="35788" y="26670"/>
                </a:lnTo>
                <a:lnTo>
                  <a:pt x="34709" y="24130"/>
                </a:lnTo>
                <a:lnTo>
                  <a:pt x="34582" y="24130"/>
                </a:lnTo>
                <a:lnTo>
                  <a:pt x="33058" y="21590"/>
                </a:lnTo>
                <a:lnTo>
                  <a:pt x="28790" y="15252"/>
                </a:lnTo>
                <a:lnTo>
                  <a:pt x="22987" y="12700"/>
                </a:lnTo>
                <a:lnTo>
                  <a:pt x="16370" y="11430"/>
                </a:lnTo>
                <a:lnTo>
                  <a:pt x="9690" y="12700"/>
                </a:lnTo>
                <a:lnTo>
                  <a:pt x="4203" y="17780"/>
                </a:lnTo>
                <a:lnTo>
                  <a:pt x="889" y="22860"/>
                </a:lnTo>
                <a:lnTo>
                  <a:pt x="0" y="30480"/>
                </a:lnTo>
                <a:lnTo>
                  <a:pt x="1816" y="36830"/>
                </a:lnTo>
                <a:lnTo>
                  <a:pt x="3340" y="39370"/>
                </a:lnTo>
                <a:lnTo>
                  <a:pt x="3086" y="39370"/>
                </a:lnTo>
                <a:lnTo>
                  <a:pt x="5245" y="44450"/>
                </a:lnTo>
                <a:lnTo>
                  <a:pt x="7023" y="46990"/>
                </a:lnTo>
                <a:lnTo>
                  <a:pt x="13119" y="54610"/>
                </a:lnTo>
                <a:lnTo>
                  <a:pt x="11849" y="53340"/>
                </a:lnTo>
                <a:lnTo>
                  <a:pt x="16167" y="60960"/>
                </a:lnTo>
                <a:lnTo>
                  <a:pt x="17437" y="63500"/>
                </a:lnTo>
                <a:lnTo>
                  <a:pt x="23533" y="71120"/>
                </a:lnTo>
                <a:lnTo>
                  <a:pt x="27851" y="77470"/>
                </a:lnTo>
                <a:lnTo>
                  <a:pt x="35471" y="86360"/>
                </a:lnTo>
                <a:lnTo>
                  <a:pt x="39408" y="91440"/>
                </a:lnTo>
                <a:lnTo>
                  <a:pt x="39154" y="90170"/>
                </a:lnTo>
                <a:lnTo>
                  <a:pt x="46774" y="100330"/>
                </a:lnTo>
                <a:lnTo>
                  <a:pt x="48679" y="101600"/>
                </a:lnTo>
                <a:lnTo>
                  <a:pt x="51981" y="105410"/>
                </a:lnTo>
                <a:lnTo>
                  <a:pt x="51219" y="104140"/>
                </a:lnTo>
                <a:lnTo>
                  <a:pt x="57696" y="110490"/>
                </a:lnTo>
                <a:lnTo>
                  <a:pt x="60617" y="113030"/>
                </a:lnTo>
                <a:lnTo>
                  <a:pt x="65570" y="116840"/>
                </a:lnTo>
                <a:lnTo>
                  <a:pt x="63411" y="114300"/>
                </a:lnTo>
                <a:lnTo>
                  <a:pt x="66967" y="118110"/>
                </a:lnTo>
                <a:lnTo>
                  <a:pt x="67983" y="118110"/>
                </a:lnTo>
                <a:lnTo>
                  <a:pt x="72682" y="121920"/>
                </a:lnTo>
                <a:lnTo>
                  <a:pt x="71793" y="121920"/>
                </a:lnTo>
                <a:lnTo>
                  <a:pt x="74968" y="124460"/>
                </a:lnTo>
                <a:lnTo>
                  <a:pt x="74206" y="123190"/>
                </a:lnTo>
                <a:lnTo>
                  <a:pt x="77508" y="127000"/>
                </a:lnTo>
                <a:lnTo>
                  <a:pt x="81318" y="129540"/>
                </a:lnTo>
                <a:lnTo>
                  <a:pt x="84620" y="132080"/>
                </a:lnTo>
                <a:lnTo>
                  <a:pt x="83858" y="130810"/>
                </a:lnTo>
                <a:lnTo>
                  <a:pt x="88557" y="134620"/>
                </a:lnTo>
                <a:lnTo>
                  <a:pt x="89954" y="134620"/>
                </a:lnTo>
                <a:lnTo>
                  <a:pt x="93510" y="137160"/>
                </a:lnTo>
                <a:lnTo>
                  <a:pt x="93256" y="137160"/>
                </a:lnTo>
                <a:lnTo>
                  <a:pt x="100368" y="139700"/>
                </a:lnTo>
                <a:lnTo>
                  <a:pt x="103924" y="142240"/>
                </a:lnTo>
                <a:lnTo>
                  <a:pt x="102400" y="140970"/>
                </a:lnTo>
                <a:lnTo>
                  <a:pt x="107353" y="144780"/>
                </a:lnTo>
                <a:lnTo>
                  <a:pt x="110909" y="146050"/>
                </a:lnTo>
                <a:lnTo>
                  <a:pt x="115989" y="148590"/>
                </a:lnTo>
                <a:lnTo>
                  <a:pt x="114084" y="147320"/>
                </a:lnTo>
                <a:lnTo>
                  <a:pt x="117640" y="148590"/>
                </a:lnTo>
                <a:lnTo>
                  <a:pt x="116751" y="148590"/>
                </a:lnTo>
                <a:lnTo>
                  <a:pt x="121831" y="151130"/>
                </a:lnTo>
                <a:lnTo>
                  <a:pt x="123609" y="152400"/>
                </a:lnTo>
                <a:lnTo>
                  <a:pt x="128689" y="154940"/>
                </a:lnTo>
                <a:lnTo>
                  <a:pt x="127800" y="153670"/>
                </a:lnTo>
                <a:lnTo>
                  <a:pt x="131356" y="156210"/>
                </a:lnTo>
                <a:lnTo>
                  <a:pt x="129959" y="154940"/>
                </a:lnTo>
                <a:lnTo>
                  <a:pt x="134658" y="157480"/>
                </a:lnTo>
                <a:lnTo>
                  <a:pt x="137071" y="160020"/>
                </a:lnTo>
                <a:lnTo>
                  <a:pt x="141516" y="160020"/>
                </a:lnTo>
                <a:lnTo>
                  <a:pt x="143421" y="161290"/>
                </a:lnTo>
                <a:lnTo>
                  <a:pt x="145707" y="162560"/>
                </a:lnTo>
                <a:lnTo>
                  <a:pt x="147993" y="162560"/>
                </a:lnTo>
                <a:lnTo>
                  <a:pt x="154851" y="165100"/>
                </a:lnTo>
                <a:lnTo>
                  <a:pt x="153835" y="165100"/>
                </a:lnTo>
                <a:lnTo>
                  <a:pt x="157581" y="166001"/>
                </a:lnTo>
                <a:lnTo>
                  <a:pt x="166281" y="170180"/>
                </a:lnTo>
                <a:lnTo>
                  <a:pt x="169202" y="170180"/>
                </a:lnTo>
                <a:lnTo>
                  <a:pt x="176060" y="171450"/>
                </a:lnTo>
                <a:lnTo>
                  <a:pt x="172504" y="170180"/>
                </a:lnTo>
                <a:lnTo>
                  <a:pt x="177838" y="171450"/>
                </a:lnTo>
                <a:lnTo>
                  <a:pt x="182410" y="172720"/>
                </a:lnTo>
                <a:lnTo>
                  <a:pt x="189522" y="172720"/>
                </a:lnTo>
                <a:lnTo>
                  <a:pt x="186093" y="171450"/>
                </a:lnTo>
                <a:lnTo>
                  <a:pt x="193332" y="173990"/>
                </a:lnTo>
                <a:lnTo>
                  <a:pt x="202476" y="173990"/>
                </a:lnTo>
                <a:lnTo>
                  <a:pt x="209969" y="175260"/>
                </a:lnTo>
                <a:lnTo>
                  <a:pt x="319951" y="175260"/>
                </a:lnTo>
                <a:lnTo>
                  <a:pt x="332143" y="173990"/>
                </a:lnTo>
                <a:lnTo>
                  <a:pt x="343319" y="171450"/>
                </a:lnTo>
                <a:lnTo>
                  <a:pt x="355892" y="166370"/>
                </a:lnTo>
                <a:lnTo>
                  <a:pt x="356781" y="166370"/>
                </a:lnTo>
                <a:lnTo>
                  <a:pt x="364020" y="162560"/>
                </a:lnTo>
                <a:lnTo>
                  <a:pt x="362750" y="162560"/>
                </a:lnTo>
                <a:lnTo>
                  <a:pt x="368084" y="161290"/>
                </a:lnTo>
                <a:lnTo>
                  <a:pt x="370243" y="160020"/>
                </a:lnTo>
                <a:lnTo>
                  <a:pt x="375323" y="157480"/>
                </a:lnTo>
                <a:lnTo>
                  <a:pt x="375196" y="157480"/>
                </a:lnTo>
                <a:lnTo>
                  <a:pt x="378371" y="154940"/>
                </a:lnTo>
                <a:lnTo>
                  <a:pt x="381673" y="153670"/>
                </a:lnTo>
                <a:lnTo>
                  <a:pt x="383197" y="152400"/>
                </a:lnTo>
                <a:lnTo>
                  <a:pt x="384975" y="152400"/>
                </a:lnTo>
                <a:lnTo>
                  <a:pt x="388277" y="149860"/>
                </a:lnTo>
                <a:lnTo>
                  <a:pt x="390817" y="148590"/>
                </a:lnTo>
                <a:lnTo>
                  <a:pt x="392887" y="146202"/>
                </a:lnTo>
                <a:lnTo>
                  <a:pt x="393230" y="146050"/>
                </a:lnTo>
                <a:lnTo>
                  <a:pt x="394881" y="146050"/>
                </a:lnTo>
                <a:lnTo>
                  <a:pt x="396405" y="144780"/>
                </a:lnTo>
                <a:lnTo>
                  <a:pt x="400977" y="139700"/>
                </a:lnTo>
                <a:lnTo>
                  <a:pt x="402615" y="138430"/>
                </a:lnTo>
                <a:lnTo>
                  <a:pt x="404279" y="137160"/>
                </a:lnTo>
                <a:lnTo>
                  <a:pt x="404914" y="135890"/>
                </a:lnTo>
                <a:lnTo>
                  <a:pt x="407835" y="132080"/>
                </a:lnTo>
                <a:lnTo>
                  <a:pt x="407073" y="133350"/>
                </a:lnTo>
                <a:lnTo>
                  <a:pt x="408724" y="132080"/>
                </a:lnTo>
                <a:lnTo>
                  <a:pt x="410375" y="130810"/>
                </a:lnTo>
                <a:lnTo>
                  <a:pt x="411099" y="129540"/>
                </a:lnTo>
                <a:lnTo>
                  <a:pt x="412775" y="126644"/>
                </a:lnTo>
                <a:lnTo>
                  <a:pt x="414947" y="125730"/>
                </a:lnTo>
                <a:lnTo>
                  <a:pt x="417360" y="123190"/>
                </a:lnTo>
                <a:lnTo>
                  <a:pt x="417817" y="121920"/>
                </a:lnTo>
                <a:lnTo>
                  <a:pt x="418757" y="119380"/>
                </a:lnTo>
                <a:lnTo>
                  <a:pt x="418947" y="118960"/>
                </a:lnTo>
                <a:lnTo>
                  <a:pt x="420027" y="118110"/>
                </a:lnTo>
                <a:lnTo>
                  <a:pt x="421297" y="116840"/>
                </a:lnTo>
                <a:lnTo>
                  <a:pt x="422440" y="115570"/>
                </a:lnTo>
                <a:lnTo>
                  <a:pt x="423227" y="114300"/>
                </a:lnTo>
                <a:lnTo>
                  <a:pt x="424472" y="112318"/>
                </a:lnTo>
                <a:lnTo>
                  <a:pt x="425869" y="111760"/>
                </a:lnTo>
                <a:lnTo>
                  <a:pt x="427456" y="110490"/>
                </a:lnTo>
                <a:lnTo>
                  <a:pt x="430631" y="107950"/>
                </a:lnTo>
                <a:lnTo>
                  <a:pt x="431457" y="107289"/>
                </a:lnTo>
                <a:lnTo>
                  <a:pt x="432854" y="106680"/>
                </a:lnTo>
                <a:lnTo>
                  <a:pt x="435267" y="105410"/>
                </a:lnTo>
                <a:lnTo>
                  <a:pt x="437426" y="102870"/>
                </a:lnTo>
                <a:lnTo>
                  <a:pt x="438823" y="100330"/>
                </a:lnTo>
                <a:lnTo>
                  <a:pt x="439597" y="98666"/>
                </a:lnTo>
                <a:lnTo>
                  <a:pt x="440601" y="97790"/>
                </a:lnTo>
                <a:lnTo>
                  <a:pt x="443268" y="95250"/>
                </a:lnTo>
                <a:lnTo>
                  <a:pt x="444449" y="92710"/>
                </a:lnTo>
                <a:lnTo>
                  <a:pt x="445046" y="91440"/>
                </a:lnTo>
                <a:lnTo>
                  <a:pt x="445401" y="88900"/>
                </a:lnTo>
                <a:lnTo>
                  <a:pt x="445617" y="87350"/>
                </a:lnTo>
                <a:lnTo>
                  <a:pt x="446062" y="86360"/>
                </a:lnTo>
                <a:lnTo>
                  <a:pt x="446062" y="85090"/>
                </a:lnTo>
                <a:lnTo>
                  <a:pt x="446532" y="83820"/>
                </a:lnTo>
                <a:lnTo>
                  <a:pt x="447967" y="80010"/>
                </a:lnTo>
                <a:lnTo>
                  <a:pt x="447078" y="82550"/>
                </a:lnTo>
                <a:lnTo>
                  <a:pt x="448259" y="80010"/>
                </a:lnTo>
                <a:lnTo>
                  <a:pt x="448856" y="78740"/>
                </a:lnTo>
                <a:lnTo>
                  <a:pt x="450126" y="74930"/>
                </a:lnTo>
                <a:lnTo>
                  <a:pt x="450837" y="72390"/>
                </a:lnTo>
                <a:lnTo>
                  <a:pt x="451167" y="71170"/>
                </a:lnTo>
                <a:lnTo>
                  <a:pt x="452589" y="68580"/>
                </a:lnTo>
                <a:lnTo>
                  <a:pt x="453301" y="67310"/>
                </a:lnTo>
                <a:lnTo>
                  <a:pt x="454698" y="63500"/>
                </a:lnTo>
                <a:lnTo>
                  <a:pt x="455561" y="60960"/>
                </a:lnTo>
                <a:lnTo>
                  <a:pt x="456463" y="58280"/>
                </a:lnTo>
                <a:lnTo>
                  <a:pt x="457060" y="57150"/>
                </a:lnTo>
                <a:lnTo>
                  <a:pt x="458381" y="54610"/>
                </a:lnTo>
                <a:lnTo>
                  <a:pt x="460032" y="52070"/>
                </a:lnTo>
                <a:lnTo>
                  <a:pt x="461048" y="48475"/>
                </a:lnTo>
                <a:lnTo>
                  <a:pt x="464350" y="44450"/>
                </a:lnTo>
                <a:lnTo>
                  <a:pt x="465620" y="40640"/>
                </a:lnTo>
                <a:lnTo>
                  <a:pt x="465696" y="39370"/>
                </a:lnTo>
                <a:lnTo>
                  <a:pt x="465874" y="36830"/>
                </a:lnTo>
                <a:lnTo>
                  <a:pt x="465924" y="35115"/>
                </a:lnTo>
                <a:lnTo>
                  <a:pt x="467398" y="33020"/>
                </a:lnTo>
                <a:lnTo>
                  <a:pt x="468363" y="29400"/>
                </a:lnTo>
                <a:lnTo>
                  <a:pt x="468464" y="28536"/>
                </a:lnTo>
                <a:lnTo>
                  <a:pt x="468566" y="27305"/>
                </a:lnTo>
                <a:lnTo>
                  <a:pt x="469176" y="26670"/>
                </a:lnTo>
                <a:lnTo>
                  <a:pt x="470573" y="22860"/>
                </a:lnTo>
                <a:lnTo>
                  <a:pt x="470573" y="21590"/>
                </a:lnTo>
                <a:lnTo>
                  <a:pt x="470573" y="7620"/>
                </a:lnTo>
                <a:close/>
              </a:path>
              <a:path w="2825115" h="206375">
                <a:moveTo>
                  <a:pt x="2824899" y="84074"/>
                </a:moveTo>
                <a:lnTo>
                  <a:pt x="2819730" y="78994"/>
                </a:lnTo>
                <a:lnTo>
                  <a:pt x="2818295" y="77597"/>
                </a:lnTo>
                <a:lnTo>
                  <a:pt x="2818295" y="104394"/>
                </a:lnTo>
                <a:lnTo>
                  <a:pt x="2814104" y="112014"/>
                </a:lnTo>
                <a:lnTo>
                  <a:pt x="2814790" y="110744"/>
                </a:lnTo>
                <a:lnTo>
                  <a:pt x="2818295" y="104394"/>
                </a:lnTo>
                <a:lnTo>
                  <a:pt x="2818295" y="77597"/>
                </a:lnTo>
                <a:lnTo>
                  <a:pt x="2817152" y="76466"/>
                </a:lnTo>
                <a:lnTo>
                  <a:pt x="2805582" y="76466"/>
                </a:lnTo>
                <a:lnTo>
                  <a:pt x="2805582" y="113296"/>
                </a:lnTo>
                <a:lnTo>
                  <a:pt x="2804033" y="114058"/>
                </a:lnTo>
                <a:lnTo>
                  <a:pt x="2805582" y="113296"/>
                </a:lnTo>
                <a:lnTo>
                  <a:pt x="2805582" y="76466"/>
                </a:lnTo>
                <a:lnTo>
                  <a:pt x="2797975" y="76466"/>
                </a:lnTo>
                <a:lnTo>
                  <a:pt x="2796324" y="77673"/>
                </a:lnTo>
                <a:lnTo>
                  <a:pt x="2796324" y="120916"/>
                </a:lnTo>
                <a:lnTo>
                  <a:pt x="2794482" y="122034"/>
                </a:lnTo>
                <a:lnTo>
                  <a:pt x="2794482" y="123977"/>
                </a:lnTo>
                <a:lnTo>
                  <a:pt x="2789847" y="125984"/>
                </a:lnTo>
                <a:lnTo>
                  <a:pt x="2792768" y="124714"/>
                </a:lnTo>
                <a:lnTo>
                  <a:pt x="2794482" y="123977"/>
                </a:lnTo>
                <a:lnTo>
                  <a:pt x="2794482" y="122034"/>
                </a:lnTo>
                <a:lnTo>
                  <a:pt x="2783751" y="128524"/>
                </a:lnTo>
                <a:lnTo>
                  <a:pt x="2794228" y="122174"/>
                </a:lnTo>
                <a:lnTo>
                  <a:pt x="2796324" y="120916"/>
                </a:lnTo>
                <a:lnTo>
                  <a:pt x="2796324" y="77673"/>
                </a:lnTo>
                <a:lnTo>
                  <a:pt x="2790990" y="81534"/>
                </a:lnTo>
                <a:lnTo>
                  <a:pt x="2790723" y="82715"/>
                </a:lnTo>
                <a:lnTo>
                  <a:pt x="2790431" y="83058"/>
                </a:lnTo>
                <a:lnTo>
                  <a:pt x="2788958" y="84074"/>
                </a:lnTo>
                <a:lnTo>
                  <a:pt x="2783548" y="89573"/>
                </a:lnTo>
                <a:lnTo>
                  <a:pt x="2781592" y="90424"/>
                </a:lnTo>
                <a:lnTo>
                  <a:pt x="2777274" y="92964"/>
                </a:lnTo>
                <a:lnTo>
                  <a:pt x="2776537" y="94234"/>
                </a:lnTo>
                <a:lnTo>
                  <a:pt x="2774226" y="94234"/>
                </a:lnTo>
                <a:lnTo>
                  <a:pt x="2774226" y="98894"/>
                </a:lnTo>
                <a:lnTo>
                  <a:pt x="2771368" y="100584"/>
                </a:lnTo>
                <a:lnTo>
                  <a:pt x="2773502" y="99314"/>
                </a:lnTo>
                <a:lnTo>
                  <a:pt x="2774226" y="98894"/>
                </a:lnTo>
                <a:lnTo>
                  <a:pt x="2774226" y="94234"/>
                </a:lnTo>
                <a:lnTo>
                  <a:pt x="2774099" y="94234"/>
                </a:lnTo>
                <a:lnTo>
                  <a:pt x="2769527" y="98044"/>
                </a:lnTo>
                <a:lnTo>
                  <a:pt x="2768981" y="98793"/>
                </a:lnTo>
                <a:lnTo>
                  <a:pt x="2767622" y="99314"/>
                </a:lnTo>
                <a:lnTo>
                  <a:pt x="2766225" y="100584"/>
                </a:lnTo>
                <a:lnTo>
                  <a:pt x="2764701" y="100584"/>
                </a:lnTo>
                <a:lnTo>
                  <a:pt x="2761399" y="101866"/>
                </a:lnTo>
                <a:lnTo>
                  <a:pt x="2758732" y="104394"/>
                </a:lnTo>
                <a:lnTo>
                  <a:pt x="2758478" y="104394"/>
                </a:lnTo>
                <a:lnTo>
                  <a:pt x="2756827" y="105664"/>
                </a:lnTo>
                <a:lnTo>
                  <a:pt x="2753525" y="106934"/>
                </a:lnTo>
                <a:lnTo>
                  <a:pt x="2752890" y="106934"/>
                </a:lnTo>
                <a:lnTo>
                  <a:pt x="2748953" y="106934"/>
                </a:lnTo>
                <a:lnTo>
                  <a:pt x="2745651" y="109474"/>
                </a:lnTo>
                <a:lnTo>
                  <a:pt x="2742984" y="110744"/>
                </a:lnTo>
                <a:lnTo>
                  <a:pt x="2740190" y="110744"/>
                </a:lnTo>
                <a:lnTo>
                  <a:pt x="2733675" y="114058"/>
                </a:lnTo>
                <a:lnTo>
                  <a:pt x="2728633" y="115824"/>
                </a:lnTo>
                <a:lnTo>
                  <a:pt x="2729395" y="115824"/>
                </a:lnTo>
                <a:lnTo>
                  <a:pt x="2722156" y="117094"/>
                </a:lnTo>
                <a:lnTo>
                  <a:pt x="2720124" y="118364"/>
                </a:lnTo>
                <a:lnTo>
                  <a:pt x="2710853" y="122174"/>
                </a:lnTo>
                <a:lnTo>
                  <a:pt x="2712504" y="120916"/>
                </a:lnTo>
                <a:lnTo>
                  <a:pt x="2704630" y="123444"/>
                </a:lnTo>
                <a:lnTo>
                  <a:pt x="2705900" y="123444"/>
                </a:lnTo>
                <a:lnTo>
                  <a:pt x="2694470" y="124714"/>
                </a:lnTo>
                <a:lnTo>
                  <a:pt x="2691803" y="125984"/>
                </a:lnTo>
                <a:lnTo>
                  <a:pt x="2685021" y="128524"/>
                </a:lnTo>
                <a:lnTo>
                  <a:pt x="2676817" y="128524"/>
                </a:lnTo>
                <a:lnTo>
                  <a:pt x="2673896" y="129794"/>
                </a:lnTo>
                <a:lnTo>
                  <a:pt x="2656624" y="132334"/>
                </a:lnTo>
                <a:lnTo>
                  <a:pt x="2648115" y="132334"/>
                </a:lnTo>
                <a:lnTo>
                  <a:pt x="2644813" y="133616"/>
                </a:lnTo>
                <a:lnTo>
                  <a:pt x="2627287" y="137414"/>
                </a:lnTo>
                <a:lnTo>
                  <a:pt x="2630589" y="136144"/>
                </a:lnTo>
                <a:lnTo>
                  <a:pt x="2618270" y="137414"/>
                </a:lnTo>
                <a:lnTo>
                  <a:pt x="2615730" y="137414"/>
                </a:lnTo>
                <a:lnTo>
                  <a:pt x="2605697" y="138684"/>
                </a:lnTo>
                <a:lnTo>
                  <a:pt x="2606078" y="138684"/>
                </a:lnTo>
                <a:lnTo>
                  <a:pt x="2594267" y="141224"/>
                </a:lnTo>
                <a:lnTo>
                  <a:pt x="2583726" y="141224"/>
                </a:lnTo>
                <a:lnTo>
                  <a:pt x="2571534" y="143764"/>
                </a:lnTo>
                <a:lnTo>
                  <a:pt x="2559850" y="143764"/>
                </a:lnTo>
                <a:lnTo>
                  <a:pt x="2547277" y="145034"/>
                </a:lnTo>
                <a:lnTo>
                  <a:pt x="2534958" y="145034"/>
                </a:lnTo>
                <a:lnTo>
                  <a:pt x="2522639" y="147574"/>
                </a:lnTo>
                <a:lnTo>
                  <a:pt x="2510447" y="147574"/>
                </a:lnTo>
                <a:lnTo>
                  <a:pt x="2498242" y="148844"/>
                </a:lnTo>
                <a:lnTo>
                  <a:pt x="2487587" y="148844"/>
                </a:lnTo>
                <a:lnTo>
                  <a:pt x="2485542" y="150114"/>
                </a:lnTo>
                <a:lnTo>
                  <a:pt x="2473363" y="151384"/>
                </a:lnTo>
                <a:lnTo>
                  <a:pt x="2461171" y="151384"/>
                </a:lnTo>
                <a:lnTo>
                  <a:pt x="2446045" y="153924"/>
                </a:lnTo>
                <a:lnTo>
                  <a:pt x="2433739" y="153924"/>
                </a:lnTo>
                <a:lnTo>
                  <a:pt x="2416213" y="156464"/>
                </a:lnTo>
                <a:lnTo>
                  <a:pt x="1773339" y="156464"/>
                </a:lnTo>
                <a:lnTo>
                  <a:pt x="1751114" y="159016"/>
                </a:lnTo>
                <a:lnTo>
                  <a:pt x="1752765" y="157734"/>
                </a:lnTo>
                <a:lnTo>
                  <a:pt x="1727238" y="159016"/>
                </a:lnTo>
                <a:lnTo>
                  <a:pt x="1724317" y="159016"/>
                </a:lnTo>
                <a:lnTo>
                  <a:pt x="1699044" y="164084"/>
                </a:lnTo>
                <a:lnTo>
                  <a:pt x="1700568" y="164084"/>
                </a:lnTo>
                <a:lnTo>
                  <a:pt x="1645323" y="169164"/>
                </a:lnTo>
                <a:lnTo>
                  <a:pt x="1645831" y="169164"/>
                </a:lnTo>
                <a:lnTo>
                  <a:pt x="1613446" y="171716"/>
                </a:lnTo>
                <a:lnTo>
                  <a:pt x="980097" y="171716"/>
                </a:lnTo>
                <a:lnTo>
                  <a:pt x="953427" y="169164"/>
                </a:lnTo>
                <a:lnTo>
                  <a:pt x="932726" y="169164"/>
                </a:lnTo>
                <a:lnTo>
                  <a:pt x="913295" y="166624"/>
                </a:lnTo>
                <a:lnTo>
                  <a:pt x="912787" y="166624"/>
                </a:lnTo>
                <a:lnTo>
                  <a:pt x="891578" y="165366"/>
                </a:lnTo>
                <a:lnTo>
                  <a:pt x="890816" y="165366"/>
                </a:lnTo>
                <a:lnTo>
                  <a:pt x="872401" y="164084"/>
                </a:lnTo>
                <a:lnTo>
                  <a:pt x="873417" y="164084"/>
                </a:lnTo>
                <a:lnTo>
                  <a:pt x="855129" y="162814"/>
                </a:lnTo>
                <a:lnTo>
                  <a:pt x="855383" y="162814"/>
                </a:lnTo>
                <a:lnTo>
                  <a:pt x="839508" y="161544"/>
                </a:lnTo>
                <a:lnTo>
                  <a:pt x="840016" y="161544"/>
                </a:lnTo>
                <a:lnTo>
                  <a:pt x="822363" y="159016"/>
                </a:lnTo>
                <a:lnTo>
                  <a:pt x="822617" y="159016"/>
                </a:lnTo>
                <a:lnTo>
                  <a:pt x="814666" y="157734"/>
                </a:lnTo>
                <a:lnTo>
                  <a:pt x="806742" y="156464"/>
                </a:lnTo>
                <a:lnTo>
                  <a:pt x="808393" y="156464"/>
                </a:lnTo>
                <a:lnTo>
                  <a:pt x="792899" y="152666"/>
                </a:lnTo>
                <a:lnTo>
                  <a:pt x="788962" y="151384"/>
                </a:lnTo>
                <a:lnTo>
                  <a:pt x="771296" y="151384"/>
                </a:lnTo>
                <a:lnTo>
                  <a:pt x="775627" y="152666"/>
                </a:lnTo>
                <a:lnTo>
                  <a:pt x="758355" y="147574"/>
                </a:lnTo>
                <a:lnTo>
                  <a:pt x="740702" y="147574"/>
                </a:lnTo>
                <a:lnTo>
                  <a:pt x="744893" y="148844"/>
                </a:lnTo>
                <a:lnTo>
                  <a:pt x="731558" y="145034"/>
                </a:lnTo>
                <a:lnTo>
                  <a:pt x="729526" y="143764"/>
                </a:lnTo>
                <a:lnTo>
                  <a:pt x="711873" y="141224"/>
                </a:lnTo>
                <a:lnTo>
                  <a:pt x="714032" y="142494"/>
                </a:lnTo>
                <a:lnTo>
                  <a:pt x="698538" y="137414"/>
                </a:lnTo>
                <a:lnTo>
                  <a:pt x="682663" y="133616"/>
                </a:lnTo>
                <a:lnTo>
                  <a:pt x="682536" y="133616"/>
                </a:lnTo>
                <a:lnTo>
                  <a:pt x="664883" y="128524"/>
                </a:lnTo>
                <a:lnTo>
                  <a:pt x="665518" y="128524"/>
                </a:lnTo>
                <a:lnTo>
                  <a:pt x="652564" y="124714"/>
                </a:lnTo>
                <a:lnTo>
                  <a:pt x="652310" y="124714"/>
                </a:lnTo>
                <a:lnTo>
                  <a:pt x="637070" y="120916"/>
                </a:lnTo>
                <a:lnTo>
                  <a:pt x="638086" y="120916"/>
                </a:lnTo>
                <a:lnTo>
                  <a:pt x="625513" y="117094"/>
                </a:lnTo>
                <a:lnTo>
                  <a:pt x="602526" y="108216"/>
                </a:lnTo>
                <a:lnTo>
                  <a:pt x="601256" y="108216"/>
                </a:lnTo>
                <a:lnTo>
                  <a:pt x="588302" y="105664"/>
                </a:lnTo>
                <a:lnTo>
                  <a:pt x="588810" y="105664"/>
                </a:lnTo>
                <a:lnTo>
                  <a:pt x="564680" y="99314"/>
                </a:lnTo>
                <a:lnTo>
                  <a:pt x="548932" y="99314"/>
                </a:lnTo>
                <a:lnTo>
                  <a:pt x="541058" y="106934"/>
                </a:lnTo>
                <a:lnTo>
                  <a:pt x="541058" y="125984"/>
                </a:lnTo>
                <a:lnTo>
                  <a:pt x="548932" y="134874"/>
                </a:lnTo>
                <a:lnTo>
                  <a:pt x="564680" y="134874"/>
                </a:lnTo>
                <a:lnTo>
                  <a:pt x="559981" y="133616"/>
                </a:lnTo>
                <a:lnTo>
                  <a:pt x="579920" y="138684"/>
                </a:lnTo>
                <a:lnTo>
                  <a:pt x="592874" y="142494"/>
                </a:lnTo>
                <a:lnTo>
                  <a:pt x="591604" y="142494"/>
                </a:lnTo>
                <a:lnTo>
                  <a:pt x="614591" y="150114"/>
                </a:lnTo>
                <a:lnTo>
                  <a:pt x="614337" y="148844"/>
                </a:lnTo>
                <a:lnTo>
                  <a:pt x="626529" y="153924"/>
                </a:lnTo>
                <a:lnTo>
                  <a:pt x="627545" y="153924"/>
                </a:lnTo>
                <a:lnTo>
                  <a:pt x="642658" y="159016"/>
                </a:lnTo>
                <a:lnTo>
                  <a:pt x="642404" y="157734"/>
                </a:lnTo>
                <a:lnTo>
                  <a:pt x="655358" y="162814"/>
                </a:lnTo>
                <a:lnTo>
                  <a:pt x="655993" y="162814"/>
                </a:lnTo>
                <a:lnTo>
                  <a:pt x="673519" y="167894"/>
                </a:lnTo>
                <a:lnTo>
                  <a:pt x="673519" y="166624"/>
                </a:lnTo>
                <a:lnTo>
                  <a:pt x="689267" y="171716"/>
                </a:lnTo>
                <a:lnTo>
                  <a:pt x="689140" y="171716"/>
                </a:lnTo>
                <a:lnTo>
                  <a:pt x="704634" y="175514"/>
                </a:lnTo>
                <a:lnTo>
                  <a:pt x="706920" y="176784"/>
                </a:lnTo>
                <a:lnTo>
                  <a:pt x="724573" y="179324"/>
                </a:lnTo>
                <a:lnTo>
                  <a:pt x="722414" y="178066"/>
                </a:lnTo>
                <a:lnTo>
                  <a:pt x="735749" y="181864"/>
                </a:lnTo>
                <a:lnTo>
                  <a:pt x="739940" y="181864"/>
                </a:lnTo>
                <a:lnTo>
                  <a:pt x="757593" y="183134"/>
                </a:lnTo>
                <a:lnTo>
                  <a:pt x="770547" y="186944"/>
                </a:lnTo>
                <a:lnTo>
                  <a:pt x="784263" y="186944"/>
                </a:lnTo>
                <a:lnTo>
                  <a:pt x="801281" y="190766"/>
                </a:lnTo>
                <a:lnTo>
                  <a:pt x="817156" y="193294"/>
                </a:lnTo>
                <a:lnTo>
                  <a:pt x="817410" y="193294"/>
                </a:lnTo>
                <a:lnTo>
                  <a:pt x="835063" y="195834"/>
                </a:lnTo>
                <a:lnTo>
                  <a:pt x="835571" y="195834"/>
                </a:lnTo>
                <a:lnTo>
                  <a:pt x="851446" y="197116"/>
                </a:lnTo>
                <a:lnTo>
                  <a:pt x="851700" y="197116"/>
                </a:lnTo>
                <a:lnTo>
                  <a:pt x="869988" y="199644"/>
                </a:lnTo>
                <a:lnTo>
                  <a:pt x="888657" y="199644"/>
                </a:lnTo>
                <a:lnTo>
                  <a:pt x="909866" y="202184"/>
                </a:lnTo>
                <a:lnTo>
                  <a:pt x="909358" y="202184"/>
                </a:lnTo>
                <a:lnTo>
                  <a:pt x="928789" y="203466"/>
                </a:lnTo>
                <a:lnTo>
                  <a:pt x="930440" y="204724"/>
                </a:lnTo>
                <a:lnTo>
                  <a:pt x="950633" y="204724"/>
                </a:lnTo>
                <a:lnTo>
                  <a:pt x="977303" y="205994"/>
                </a:lnTo>
                <a:lnTo>
                  <a:pt x="1616113" y="205994"/>
                </a:lnTo>
                <a:lnTo>
                  <a:pt x="1648498" y="203466"/>
                </a:lnTo>
                <a:lnTo>
                  <a:pt x="1649133" y="203466"/>
                </a:lnTo>
                <a:lnTo>
                  <a:pt x="1675295" y="200914"/>
                </a:lnTo>
                <a:lnTo>
                  <a:pt x="1703997" y="198374"/>
                </a:lnTo>
                <a:lnTo>
                  <a:pt x="1705394" y="198374"/>
                </a:lnTo>
                <a:lnTo>
                  <a:pt x="1730667" y="193294"/>
                </a:lnTo>
                <a:lnTo>
                  <a:pt x="1754924" y="193294"/>
                </a:lnTo>
                <a:lnTo>
                  <a:pt x="1777276" y="190766"/>
                </a:lnTo>
                <a:lnTo>
                  <a:pt x="2419642" y="190766"/>
                </a:lnTo>
                <a:lnTo>
                  <a:pt x="2437295" y="189484"/>
                </a:lnTo>
                <a:lnTo>
                  <a:pt x="2436520" y="189484"/>
                </a:lnTo>
                <a:lnTo>
                  <a:pt x="2449487" y="188214"/>
                </a:lnTo>
                <a:lnTo>
                  <a:pt x="2451011" y="188214"/>
                </a:lnTo>
                <a:lnTo>
                  <a:pt x="2466124" y="185674"/>
                </a:lnTo>
                <a:lnTo>
                  <a:pt x="2478443" y="185674"/>
                </a:lnTo>
                <a:lnTo>
                  <a:pt x="2490635" y="184416"/>
                </a:lnTo>
                <a:lnTo>
                  <a:pt x="2501176" y="184416"/>
                </a:lnTo>
                <a:lnTo>
                  <a:pt x="2503335" y="183134"/>
                </a:lnTo>
                <a:lnTo>
                  <a:pt x="2515527" y="181864"/>
                </a:lnTo>
                <a:lnTo>
                  <a:pt x="2527719" y="181864"/>
                </a:lnTo>
                <a:lnTo>
                  <a:pt x="2540038" y="180594"/>
                </a:lnTo>
                <a:lnTo>
                  <a:pt x="2550198" y="180594"/>
                </a:lnTo>
                <a:lnTo>
                  <a:pt x="2564803" y="178066"/>
                </a:lnTo>
                <a:lnTo>
                  <a:pt x="2577630" y="178066"/>
                </a:lnTo>
                <a:lnTo>
                  <a:pt x="2589822" y="175514"/>
                </a:lnTo>
                <a:lnTo>
                  <a:pt x="2599474" y="175514"/>
                </a:lnTo>
                <a:lnTo>
                  <a:pt x="2611412" y="174244"/>
                </a:lnTo>
                <a:lnTo>
                  <a:pt x="2611793" y="174244"/>
                </a:lnTo>
                <a:lnTo>
                  <a:pt x="2621826" y="171716"/>
                </a:lnTo>
                <a:lnTo>
                  <a:pt x="2634907" y="171716"/>
                </a:lnTo>
                <a:lnTo>
                  <a:pt x="2652560" y="167894"/>
                </a:lnTo>
                <a:lnTo>
                  <a:pt x="2660815" y="167894"/>
                </a:lnTo>
                <a:lnTo>
                  <a:pt x="2663736" y="166624"/>
                </a:lnTo>
                <a:lnTo>
                  <a:pt x="2681008" y="162814"/>
                </a:lnTo>
                <a:lnTo>
                  <a:pt x="2678087" y="164084"/>
                </a:lnTo>
                <a:lnTo>
                  <a:pt x="2688247" y="162814"/>
                </a:lnTo>
                <a:lnTo>
                  <a:pt x="2693454" y="162814"/>
                </a:lnTo>
                <a:lnTo>
                  <a:pt x="2703487" y="159016"/>
                </a:lnTo>
                <a:lnTo>
                  <a:pt x="2700820" y="159016"/>
                </a:lnTo>
                <a:lnTo>
                  <a:pt x="2712377" y="157734"/>
                </a:lnTo>
                <a:lnTo>
                  <a:pt x="2721648" y="155194"/>
                </a:lnTo>
                <a:lnTo>
                  <a:pt x="2723299" y="153924"/>
                </a:lnTo>
                <a:lnTo>
                  <a:pt x="2732697" y="150114"/>
                </a:lnTo>
                <a:lnTo>
                  <a:pt x="2730665" y="151384"/>
                </a:lnTo>
                <a:lnTo>
                  <a:pt x="2737904" y="150114"/>
                </a:lnTo>
                <a:lnTo>
                  <a:pt x="2738666" y="148844"/>
                </a:lnTo>
                <a:lnTo>
                  <a:pt x="2745905" y="147574"/>
                </a:lnTo>
                <a:lnTo>
                  <a:pt x="2749080" y="146316"/>
                </a:lnTo>
                <a:lnTo>
                  <a:pt x="2750858" y="145034"/>
                </a:lnTo>
                <a:lnTo>
                  <a:pt x="2752509" y="145034"/>
                </a:lnTo>
                <a:lnTo>
                  <a:pt x="2756319" y="143764"/>
                </a:lnTo>
                <a:lnTo>
                  <a:pt x="2760002" y="142494"/>
                </a:lnTo>
                <a:lnTo>
                  <a:pt x="2761462" y="141224"/>
                </a:lnTo>
                <a:lnTo>
                  <a:pt x="2761780" y="141224"/>
                </a:lnTo>
                <a:lnTo>
                  <a:pt x="2763685" y="139966"/>
                </a:lnTo>
                <a:lnTo>
                  <a:pt x="2765590" y="139966"/>
                </a:lnTo>
                <a:lnTo>
                  <a:pt x="2768511" y="138684"/>
                </a:lnTo>
                <a:lnTo>
                  <a:pt x="2769019" y="138684"/>
                </a:lnTo>
                <a:lnTo>
                  <a:pt x="2772702" y="137414"/>
                </a:lnTo>
                <a:lnTo>
                  <a:pt x="2776004" y="136144"/>
                </a:lnTo>
                <a:lnTo>
                  <a:pt x="2777401" y="134874"/>
                </a:lnTo>
                <a:lnTo>
                  <a:pt x="2778925" y="134874"/>
                </a:lnTo>
                <a:lnTo>
                  <a:pt x="2782227" y="132334"/>
                </a:lnTo>
                <a:lnTo>
                  <a:pt x="2784894" y="131064"/>
                </a:lnTo>
                <a:lnTo>
                  <a:pt x="2786926" y="131064"/>
                </a:lnTo>
                <a:lnTo>
                  <a:pt x="2791752" y="128524"/>
                </a:lnTo>
                <a:lnTo>
                  <a:pt x="2793060" y="126339"/>
                </a:lnTo>
                <a:lnTo>
                  <a:pt x="2794038" y="125984"/>
                </a:lnTo>
                <a:lnTo>
                  <a:pt x="2795371" y="124714"/>
                </a:lnTo>
                <a:lnTo>
                  <a:pt x="2800515" y="124714"/>
                </a:lnTo>
                <a:lnTo>
                  <a:pt x="2803004" y="122174"/>
                </a:lnTo>
                <a:lnTo>
                  <a:pt x="2804249" y="120916"/>
                </a:lnTo>
                <a:lnTo>
                  <a:pt x="2805493" y="119634"/>
                </a:lnTo>
                <a:lnTo>
                  <a:pt x="2806738" y="118364"/>
                </a:lnTo>
                <a:lnTo>
                  <a:pt x="2807233" y="115011"/>
                </a:lnTo>
                <a:lnTo>
                  <a:pt x="2809151" y="114566"/>
                </a:lnTo>
                <a:lnTo>
                  <a:pt x="2813735" y="112204"/>
                </a:lnTo>
                <a:lnTo>
                  <a:pt x="2815120" y="112014"/>
                </a:lnTo>
                <a:lnTo>
                  <a:pt x="2817152" y="112014"/>
                </a:lnTo>
                <a:lnTo>
                  <a:pt x="2824899" y="104394"/>
                </a:lnTo>
                <a:lnTo>
                  <a:pt x="2824899" y="98044"/>
                </a:lnTo>
                <a:lnTo>
                  <a:pt x="2824899" y="91694"/>
                </a:lnTo>
                <a:lnTo>
                  <a:pt x="2824899" y="8407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7323835" y="2548001"/>
            <a:ext cx="1529715" cy="55244"/>
          </a:xfrm>
          <a:custGeom>
            <a:avLst/>
            <a:gdLst/>
            <a:ahLst/>
            <a:cxnLst/>
            <a:rect l="l" t="t" r="r" b="b"/>
            <a:pathLst>
              <a:path w="1529715" h="55244">
                <a:moveTo>
                  <a:pt x="986880" y="19685"/>
                </a:moveTo>
                <a:lnTo>
                  <a:pt x="7747" y="19685"/>
                </a:lnTo>
                <a:lnTo>
                  <a:pt x="0" y="27559"/>
                </a:lnTo>
                <a:lnTo>
                  <a:pt x="0" y="46862"/>
                </a:lnTo>
                <a:lnTo>
                  <a:pt x="7747" y="54737"/>
                </a:lnTo>
                <a:lnTo>
                  <a:pt x="987679" y="54737"/>
                </a:lnTo>
                <a:lnTo>
                  <a:pt x="990219" y="54482"/>
                </a:lnTo>
                <a:lnTo>
                  <a:pt x="1001540" y="52831"/>
                </a:lnTo>
                <a:lnTo>
                  <a:pt x="1000887" y="52831"/>
                </a:lnTo>
                <a:lnTo>
                  <a:pt x="1002411" y="52705"/>
                </a:lnTo>
                <a:lnTo>
                  <a:pt x="1002918" y="52705"/>
                </a:lnTo>
                <a:lnTo>
                  <a:pt x="1013079" y="52069"/>
                </a:lnTo>
                <a:lnTo>
                  <a:pt x="1014603" y="51943"/>
                </a:lnTo>
                <a:lnTo>
                  <a:pt x="1026277" y="50292"/>
                </a:lnTo>
                <a:lnTo>
                  <a:pt x="1024763" y="50292"/>
                </a:lnTo>
                <a:lnTo>
                  <a:pt x="1027176" y="50165"/>
                </a:lnTo>
                <a:lnTo>
                  <a:pt x="1194054" y="50165"/>
                </a:lnTo>
                <a:lnTo>
                  <a:pt x="1205021" y="48513"/>
                </a:lnTo>
                <a:lnTo>
                  <a:pt x="1203833" y="48513"/>
                </a:lnTo>
                <a:lnTo>
                  <a:pt x="1205865" y="48387"/>
                </a:lnTo>
                <a:lnTo>
                  <a:pt x="1207219" y="48387"/>
                </a:lnTo>
                <a:lnTo>
                  <a:pt x="1213993" y="48132"/>
                </a:lnTo>
                <a:lnTo>
                  <a:pt x="1215898" y="48006"/>
                </a:lnTo>
                <a:lnTo>
                  <a:pt x="1228090" y="46228"/>
                </a:lnTo>
                <a:lnTo>
                  <a:pt x="1228598" y="46100"/>
                </a:lnTo>
                <a:lnTo>
                  <a:pt x="1237306" y="44576"/>
                </a:lnTo>
                <a:lnTo>
                  <a:pt x="1236345" y="44576"/>
                </a:lnTo>
                <a:lnTo>
                  <a:pt x="1238758" y="44323"/>
                </a:lnTo>
                <a:lnTo>
                  <a:pt x="1242610" y="44323"/>
                </a:lnTo>
                <a:lnTo>
                  <a:pt x="1245743" y="44196"/>
                </a:lnTo>
                <a:lnTo>
                  <a:pt x="1248410" y="43942"/>
                </a:lnTo>
                <a:lnTo>
                  <a:pt x="1253839" y="42799"/>
                </a:lnTo>
                <a:lnTo>
                  <a:pt x="1252220" y="42799"/>
                </a:lnTo>
                <a:lnTo>
                  <a:pt x="1255649" y="42418"/>
                </a:lnTo>
                <a:lnTo>
                  <a:pt x="1277493" y="42418"/>
                </a:lnTo>
                <a:lnTo>
                  <a:pt x="1285548" y="40893"/>
                </a:lnTo>
                <a:lnTo>
                  <a:pt x="1285113" y="40893"/>
                </a:lnTo>
                <a:lnTo>
                  <a:pt x="1286891" y="40640"/>
                </a:lnTo>
                <a:lnTo>
                  <a:pt x="1288262" y="40640"/>
                </a:lnTo>
                <a:lnTo>
                  <a:pt x="1292987" y="40259"/>
                </a:lnTo>
                <a:lnTo>
                  <a:pt x="1294130" y="40005"/>
                </a:lnTo>
                <a:lnTo>
                  <a:pt x="1304036" y="38481"/>
                </a:lnTo>
                <a:lnTo>
                  <a:pt x="1303020" y="38481"/>
                </a:lnTo>
                <a:lnTo>
                  <a:pt x="1305687" y="38226"/>
                </a:lnTo>
                <a:lnTo>
                  <a:pt x="1435227" y="38226"/>
                </a:lnTo>
                <a:lnTo>
                  <a:pt x="1436370" y="38100"/>
                </a:lnTo>
                <a:lnTo>
                  <a:pt x="1442292" y="36956"/>
                </a:lnTo>
                <a:lnTo>
                  <a:pt x="1441323" y="36956"/>
                </a:lnTo>
                <a:lnTo>
                  <a:pt x="1443609" y="36703"/>
                </a:lnTo>
                <a:lnTo>
                  <a:pt x="1444878" y="36703"/>
                </a:lnTo>
                <a:lnTo>
                  <a:pt x="1446657" y="36575"/>
                </a:lnTo>
                <a:lnTo>
                  <a:pt x="1449959" y="36068"/>
                </a:lnTo>
                <a:lnTo>
                  <a:pt x="1454367" y="34925"/>
                </a:lnTo>
                <a:lnTo>
                  <a:pt x="1452372" y="34925"/>
                </a:lnTo>
                <a:lnTo>
                  <a:pt x="1456817" y="34290"/>
                </a:lnTo>
                <a:lnTo>
                  <a:pt x="1522084" y="34290"/>
                </a:lnTo>
                <a:lnTo>
                  <a:pt x="1529207" y="27050"/>
                </a:lnTo>
                <a:lnTo>
                  <a:pt x="1529207" y="19938"/>
                </a:lnTo>
                <a:lnTo>
                  <a:pt x="985139" y="19938"/>
                </a:lnTo>
                <a:lnTo>
                  <a:pt x="986880" y="19685"/>
                </a:lnTo>
                <a:close/>
              </a:path>
              <a:path w="1529715" h="55244">
                <a:moveTo>
                  <a:pt x="1002411" y="52705"/>
                </a:moveTo>
                <a:lnTo>
                  <a:pt x="1000887" y="52831"/>
                </a:lnTo>
                <a:lnTo>
                  <a:pt x="1002030" y="52760"/>
                </a:lnTo>
                <a:lnTo>
                  <a:pt x="1002411" y="52705"/>
                </a:lnTo>
                <a:close/>
              </a:path>
              <a:path w="1529715" h="55244">
                <a:moveTo>
                  <a:pt x="1002030" y="52760"/>
                </a:moveTo>
                <a:lnTo>
                  <a:pt x="1000887" y="52831"/>
                </a:lnTo>
                <a:lnTo>
                  <a:pt x="1001540" y="52831"/>
                </a:lnTo>
                <a:lnTo>
                  <a:pt x="1002030" y="52760"/>
                </a:lnTo>
                <a:close/>
              </a:path>
              <a:path w="1529715" h="55244">
                <a:moveTo>
                  <a:pt x="1002918" y="52705"/>
                </a:moveTo>
                <a:lnTo>
                  <a:pt x="1002411" y="52705"/>
                </a:lnTo>
                <a:lnTo>
                  <a:pt x="1002030" y="52760"/>
                </a:lnTo>
                <a:lnTo>
                  <a:pt x="1002918" y="52705"/>
                </a:lnTo>
                <a:close/>
              </a:path>
              <a:path w="1529715" h="55244">
                <a:moveTo>
                  <a:pt x="1027176" y="50165"/>
                </a:moveTo>
                <a:lnTo>
                  <a:pt x="1024763" y="50292"/>
                </a:lnTo>
                <a:lnTo>
                  <a:pt x="1026277" y="50292"/>
                </a:lnTo>
                <a:lnTo>
                  <a:pt x="1027176" y="50165"/>
                </a:lnTo>
                <a:close/>
              </a:path>
              <a:path w="1529715" h="55244">
                <a:moveTo>
                  <a:pt x="1194054" y="50165"/>
                </a:moveTo>
                <a:lnTo>
                  <a:pt x="1027176" y="50165"/>
                </a:lnTo>
                <a:lnTo>
                  <a:pt x="1026277" y="50292"/>
                </a:lnTo>
                <a:lnTo>
                  <a:pt x="1191387" y="50292"/>
                </a:lnTo>
                <a:lnTo>
                  <a:pt x="1194054" y="50165"/>
                </a:lnTo>
                <a:close/>
              </a:path>
              <a:path w="1529715" h="55244">
                <a:moveTo>
                  <a:pt x="1205865" y="48387"/>
                </a:moveTo>
                <a:lnTo>
                  <a:pt x="1203833" y="48513"/>
                </a:lnTo>
                <a:lnTo>
                  <a:pt x="1205415" y="48454"/>
                </a:lnTo>
                <a:lnTo>
                  <a:pt x="1205865" y="48387"/>
                </a:lnTo>
                <a:close/>
              </a:path>
              <a:path w="1529715" h="55244">
                <a:moveTo>
                  <a:pt x="1205415" y="48454"/>
                </a:moveTo>
                <a:lnTo>
                  <a:pt x="1203833" y="48513"/>
                </a:lnTo>
                <a:lnTo>
                  <a:pt x="1205021" y="48513"/>
                </a:lnTo>
                <a:lnTo>
                  <a:pt x="1205415" y="48454"/>
                </a:lnTo>
                <a:close/>
              </a:path>
              <a:path w="1529715" h="55244">
                <a:moveTo>
                  <a:pt x="1207219" y="48387"/>
                </a:moveTo>
                <a:lnTo>
                  <a:pt x="1205865" y="48387"/>
                </a:lnTo>
                <a:lnTo>
                  <a:pt x="1205415" y="48454"/>
                </a:lnTo>
                <a:lnTo>
                  <a:pt x="1207219" y="48387"/>
                </a:lnTo>
                <a:close/>
              </a:path>
              <a:path w="1529715" h="55244">
                <a:moveTo>
                  <a:pt x="1238758" y="44323"/>
                </a:moveTo>
                <a:lnTo>
                  <a:pt x="1236345" y="44576"/>
                </a:lnTo>
                <a:lnTo>
                  <a:pt x="1237596" y="44526"/>
                </a:lnTo>
                <a:lnTo>
                  <a:pt x="1238758" y="44323"/>
                </a:lnTo>
                <a:close/>
              </a:path>
              <a:path w="1529715" h="55244">
                <a:moveTo>
                  <a:pt x="1237596" y="44526"/>
                </a:moveTo>
                <a:lnTo>
                  <a:pt x="1236345" y="44576"/>
                </a:lnTo>
                <a:lnTo>
                  <a:pt x="1237306" y="44576"/>
                </a:lnTo>
                <a:lnTo>
                  <a:pt x="1237596" y="44526"/>
                </a:lnTo>
                <a:close/>
              </a:path>
              <a:path w="1529715" h="55244">
                <a:moveTo>
                  <a:pt x="1242610" y="44323"/>
                </a:moveTo>
                <a:lnTo>
                  <a:pt x="1238758" y="44323"/>
                </a:lnTo>
                <a:lnTo>
                  <a:pt x="1237596" y="44526"/>
                </a:lnTo>
                <a:lnTo>
                  <a:pt x="1242610" y="44323"/>
                </a:lnTo>
                <a:close/>
              </a:path>
              <a:path w="1529715" h="55244">
                <a:moveTo>
                  <a:pt x="1255649" y="42418"/>
                </a:moveTo>
                <a:lnTo>
                  <a:pt x="1252220" y="42799"/>
                </a:lnTo>
                <a:lnTo>
                  <a:pt x="1253839" y="42799"/>
                </a:lnTo>
                <a:lnTo>
                  <a:pt x="1255649" y="42418"/>
                </a:lnTo>
                <a:close/>
              </a:path>
              <a:path w="1529715" h="55244">
                <a:moveTo>
                  <a:pt x="1277493" y="42418"/>
                </a:moveTo>
                <a:lnTo>
                  <a:pt x="1255649" y="42418"/>
                </a:lnTo>
                <a:lnTo>
                  <a:pt x="1253839" y="42799"/>
                </a:lnTo>
                <a:lnTo>
                  <a:pt x="1274191" y="42799"/>
                </a:lnTo>
                <a:lnTo>
                  <a:pt x="1277493" y="42418"/>
                </a:lnTo>
                <a:close/>
              </a:path>
              <a:path w="1529715" h="55244">
                <a:moveTo>
                  <a:pt x="1286891" y="40640"/>
                </a:moveTo>
                <a:lnTo>
                  <a:pt x="1285113" y="40893"/>
                </a:lnTo>
                <a:lnTo>
                  <a:pt x="1285871" y="40832"/>
                </a:lnTo>
                <a:lnTo>
                  <a:pt x="1286891" y="40640"/>
                </a:lnTo>
                <a:close/>
              </a:path>
              <a:path w="1529715" h="55244">
                <a:moveTo>
                  <a:pt x="1285871" y="40832"/>
                </a:moveTo>
                <a:lnTo>
                  <a:pt x="1285113" y="40893"/>
                </a:lnTo>
                <a:lnTo>
                  <a:pt x="1285548" y="40893"/>
                </a:lnTo>
                <a:lnTo>
                  <a:pt x="1285871" y="40832"/>
                </a:lnTo>
                <a:close/>
              </a:path>
              <a:path w="1529715" h="55244">
                <a:moveTo>
                  <a:pt x="1288262" y="40640"/>
                </a:moveTo>
                <a:lnTo>
                  <a:pt x="1286891" y="40640"/>
                </a:lnTo>
                <a:lnTo>
                  <a:pt x="1285871" y="40832"/>
                </a:lnTo>
                <a:lnTo>
                  <a:pt x="1288262" y="40640"/>
                </a:lnTo>
                <a:close/>
              </a:path>
              <a:path w="1529715" h="55244">
                <a:moveTo>
                  <a:pt x="1305687" y="38226"/>
                </a:moveTo>
                <a:lnTo>
                  <a:pt x="1303020" y="38481"/>
                </a:lnTo>
                <a:lnTo>
                  <a:pt x="1304036" y="38481"/>
                </a:lnTo>
                <a:lnTo>
                  <a:pt x="1305687" y="38226"/>
                </a:lnTo>
                <a:close/>
              </a:path>
              <a:path w="1529715" h="55244">
                <a:moveTo>
                  <a:pt x="1435227" y="38226"/>
                </a:moveTo>
                <a:lnTo>
                  <a:pt x="1305687" y="38226"/>
                </a:lnTo>
                <a:lnTo>
                  <a:pt x="1304036" y="38481"/>
                </a:lnTo>
                <a:lnTo>
                  <a:pt x="1432941" y="38481"/>
                </a:lnTo>
                <a:lnTo>
                  <a:pt x="1435227" y="38226"/>
                </a:lnTo>
                <a:close/>
              </a:path>
              <a:path w="1529715" h="55244">
                <a:moveTo>
                  <a:pt x="1443609" y="36703"/>
                </a:moveTo>
                <a:lnTo>
                  <a:pt x="1441323" y="36956"/>
                </a:lnTo>
                <a:lnTo>
                  <a:pt x="1442862" y="36847"/>
                </a:lnTo>
                <a:lnTo>
                  <a:pt x="1443609" y="36703"/>
                </a:lnTo>
                <a:close/>
              </a:path>
              <a:path w="1529715" h="55244">
                <a:moveTo>
                  <a:pt x="1442862" y="36847"/>
                </a:moveTo>
                <a:lnTo>
                  <a:pt x="1441323" y="36956"/>
                </a:lnTo>
                <a:lnTo>
                  <a:pt x="1442292" y="36956"/>
                </a:lnTo>
                <a:lnTo>
                  <a:pt x="1442862" y="36847"/>
                </a:lnTo>
                <a:close/>
              </a:path>
              <a:path w="1529715" h="55244">
                <a:moveTo>
                  <a:pt x="1444878" y="36703"/>
                </a:moveTo>
                <a:lnTo>
                  <a:pt x="1443609" y="36703"/>
                </a:lnTo>
                <a:lnTo>
                  <a:pt x="1442862" y="36847"/>
                </a:lnTo>
                <a:lnTo>
                  <a:pt x="1444878" y="36703"/>
                </a:lnTo>
                <a:close/>
              </a:path>
              <a:path w="1529715" h="55244">
                <a:moveTo>
                  <a:pt x="1456817" y="34290"/>
                </a:moveTo>
                <a:lnTo>
                  <a:pt x="1452372" y="34925"/>
                </a:lnTo>
                <a:lnTo>
                  <a:pt x="1454367" y="34925"/>
                </a:lnTo>
                <a:lnTo>
                  <a:pt x="1456817" y="34290"/>
                </a:lnTo>
                <a:close/>
              </a:path>
              <a:path w="1529715" h="55244">
                <a:moveTo>
                  <a:pt x="1522084" y="34290"/>
                </a:moveTo>
                <a:lnTo>
                  <a:pt x="1456817" y="34290"/>
                </a:lnTo>
                <a:lnTo>
                  <a:pt x="1454367" y="34925"/>
                </a:lnTo>
                <a:lnTo>
                  <a:pt x="1521460" y="34925"/>
                </a:lnTo>
                <a:lnTo>
                  <a:pt x="1522084" y="34290"/>
                </a:lnTo>
                <a:close/>
              </a:path>
              <a:path w="1529715" h="55244">
                <a:moveTo>
                  <a:pt x="1010152" y="17327"/>
                </a:moveTo>
                <a:lnTo>
                  <a:pt x="998855" y="18034"/>
                </a:lnTo>
                <a:lnTo>
                  <a:pt x="997331" y="18161"/>
                </a:lnTo>
                <a:lnTo>
                  <a:pt x="985139" y="19938"/>
                </a:lnTo>
                <a:lnTo>
                  <a:pt x="987679" y="19685"/>
                </a:lnTo>
                <a:lnTo>
                  <a:pt x="1529207" y="19685"/>
                </a:lnTo>
                <a:lnTo>
                  <a:pt x="1529207" y="17399"/>
                </a:lnTo>
                <a:lnTo>
                  <a:pt x="1009650" y="17399"/>
                </a:lnTo>
                <a:lnTo>
                  <a:pt x="1010152" y="17327"/>
                </a:lnTo>
                <a:close/>
              </a:path>
              <a:path w="1529715" h="55244">
                <a:moveTo>
                  <a:pt x="1529207" y="19685"/>
                </a:moveTo>
                <a:lnTo>
                  <a:pt x="987679" y="19685"/>
                </a:lnTo>
                <a:lnTo>
                  <a:pt x="985139" y="19938"/>
                </a:lnTo>
                <a:lnTo>
                  <a:pt x="1529207" y="19938"/>
                </a:lnTo>
                <a:lnTo>
                  <a:pt x="1529207" y="19685"/>
                </a:lnTo>
                <a:close/>
              </a:path>
              <a:path w="1529715" h="55244">
                <a:moveTo>
                  <a:pt x="1011047" y="17272"/>
                </a:moveTo>
                <a:lnTo>
                  <a:pt x="1010152" y="17327"/>
                </a:lnTo>
                <a:lnTo>
                  <a:pt x="1009650" y="17399"/>
                </a:lnTo>
                <a:lnTo>
                  <a:pt x="1011047" y="17272"/>
                </a:lnTo>
                <a:close/>
              </a:path>
              <a:path w="1529715" h="55244">
                <a:moveTo>
                  <a:pt x="1529207" y="17272"/>
                </a:moveTo>
                <a:lnTo>
                  <a:pt x="1011047" y="17272"/>
                </a:lnTo>
                <a:lnTo>
                  <a:pt x="1009650" y="17399"/>
                </a:lnTo>
                <a:lnTo>
                  <a:pt x="1529207" y="17399"/>
                </a:lnTo>
                <a:close/>
              </a:path>
              <a:path w="1529715" h="55244">
                <a:moveTo>
                  <a:pt x="1190425" y="15367"/>
                </a:moveTo>
                <a:lnTo>
                  <a:pt x="1024763" y="15367"/>
                </a:lnTo>
                <a:lnTo>
                  <a:pt x="1022223" y="15621"/>
                </a:lnTo>
                <a:lnTo>
                  <a:pt x="1010152" y="17327"/>
                </a:lnTo>
                <a:lnTo>
                  <a:pt x="1011047" y="17272"/>
                </a:lnTo>
                <a:lnTo>
                  <a:pt x="1529207" y="17272"/>
                </a:lnTo>
                <a:lnTo>
                  <a:pt x="1529207" y="15621"/>
                </a:lnTo>
                <a:lnTo>
                  <a:pt x="1188720" y="15621"/>
                </a:lnTo>
                <a:lnTo>
                  <a:pt x="1190425" y="15367"/>
                </a:lnTo>
                <a:close/>
              </a:path>
              <a:path w="1529715" h="55244">
                <a:moveTo>
                  <a:pt x="1211471" y="13366"/>
                </a:moveTo>
                <a:lnTo>
                  <a:pt x="1202690" y="13588"/>
                </a:lnTo>
                <a:lnTo>
                  <a:pt x="1200658" y="13843"/>
                </a:lnTo>
                <a:lnTo>
                  <a:pt x="1188720" y="15621"/>
                </a:lnTo>
                <a:lnTo>
                  <a:pt x="1191387" y="15367"/>
                </a:lnTo>
                <a:lnTo>
                  <a:pt x="1529207" y="15367"/>
                </a:lnTo>
                <a:lnTo>
                  <a:pt x="1529207" y="13462"/>
                </a:lnTo>
                <a:lnTo>
                  <a:pt x="1210818" y="13462"/>
                </a:lnTo>
                <a:lnTo>
                  <a:pt x="1211471" y="13366"/>
                </a:lnTo>
                <a:close/>
              </a:path>
              <a:path w="1529715" h="55244">
                <a:moveTo>
                  <a:pt x="1529207" y="15367"/>
                </a:moveTo>
                <a:lnTo>
                  <a:pt x="1191387" y="15367"/>
                </a:lnTo>
                <a:lnTo>
                  <a:pt x="1188720" y="15621"/>
                </a:lnTo>
                <a:lnTo>
                  <a:pt x="1529207" y="15621"/>
                </a:lnTo>
                <a:lnTo>
                  <a:pt x="1529207" y="15367"/>
                </a:lnTo>
                <a:close/>
              </a:path>
              <a:path w="1529715" h="55244">
                <a:moveTo>
                  <a:pt x="1212723" y="13335"/>
                </a:moveTo>
                <a:lnTo>
                  <a:pt x="1211471" y="13366"/>
                </a:lnTo>
                <a:lnTo>
                  <a:pt x="1210818" y="13462"/>
                </a:lnTo>
                <a:lnTo>
                  <a:pt x="1212723" y="13335"/>
                </a:lnTo>
                <a:close/>
              </a:path>
              <a:path w="1529715" h="55244">
                <a:moveTo>
                  <a:pt x="1529207" y="13335"/>
                </a:moveTo>
                <a:lnTo>
                  <a:pt x="1212723" y="13335"/>
                </a:lnTo>
                <a:lnTo>
                  <a:pt x="1210818" y="13462"/>
                </a:lnTo>
                <a:lnTo>
                  <a:pt x="1529207" y="13462"/>
                </a:lnTo>
                <a:close/>
              </a:path>
              <a:path w="1529715" h="55244">
                <a:moveTo>
                  <a:pt x="1529207" y="9271"/>
                </a:moveTo>
                <a:lnTo>
                  <a:pt x="1244346" y="9271"/>
                </a:lnTo>
                <a:lnTo>
                  <a:pt x="1241552" y="9651"/>
                </a:lnTo>
                <a:lnTo>
                  <a:pt x="1234948" y="9651"/>
                </a:lnTo>
                <a:lnTo>
                  <a:pt x="1232535" y="9906"/>
                </a:lnTo>
                <a:lnTo>
                  <a:pt x="1222502" y="11684"/>
                </a:lnTo>
                <a:lnTo>
                  <a:pt x="1223010" y="11684"/>
                </a:lnTo>
                <a:lnTo>
                  <a:pt x="1211471" y="13366"/>
                </a:lnTo>
                <a:lnTo>
                  <a:pt x="1212723" y="13335"/>
                </a:lnTo>
                <a:lnTo>
                  <a:pt x="1529207" y="13335"/>
                </a:lnTo>
                <a:lnTo>
                  <a:pt x="1529207" y="9651"/>
                </a:lnTo>
                <a:lnTo>
                  <a:pt x="1241552" y="9651"/>
                </a:lnTo>
                <a:lnTo>
                  <a:pt x="1243308" y="9313"/>
                </a:lnTo>
                <a:lnTo>
                  <a:pt x="1529207" y="9313"/>
                </a:lnTo>
                <a:close/>
              </a:path>
              <a:path w="1529715" h="55244">
                <a:moveTo>
                  <a:pt x="1244346" y="9271"/>
                </a:moveTo>
                <a:lnTo>
                  <a:pt x="1243308" y="9313"/>
                </a:lnTo>
                <a:lnTo>
                  <a:pt x="1241552" y="9651"/>
                </a:lnTo>
                <a:lnTo>
                  <a:pt x="1244346" y="9271"/>
                </a:lnTo>
                <a:close/>
              </a:path>
              <a:path w="1529715" h="55244">
                <a:moveTo>
                  <a:pt x="1272231" y="7874"/>
                </a:moveTo>
                <a:lnTo>
                  <a:pt x="1252220" y="7874"/>
                </a:lnTo>
                <a:lnTo>
                  <a:pt x="1248791" y="8255"/>
                </a:lnTo>
                <a:lnTo>
                  <a:pt x="1243308" y="9313"/>
                </a:lnTo>
                <a:lnTo>
                  <a:pt x="1244346" y="9271"/>
                </a:lnTo>
                <a:lnTo>
                  <a:pt x="1529207" y="9271"/>
                </a:lnTo>
                <a:lnTo>
                  <a:pt x="1529207" y="8128"/>
                </a:lnTo>
                <a:lnTo>
                  <a:pt x="1270889" y="8128"/>
                </a:lnTo>
                <a:lnTo>
                  <a:pt x="1272231" y="7874"/>
                </a:lnTo>
                <a:close/>
              </a:path>
              <a:path w="1529715" h="55244">
                <a:moveTo>
                  <a:pt x="1289283" y="5513"/>
                </a:moveTo>
                <a:lnTo>
                  <a:pt x="1281938" y="6096"/>
                </a:lnTo>
                <a:lnTo>
                  <a:pt x="1280287" y="6350"/>
                </a:lnTo>
                <a:lnTo>
                  <a:pt x="1270889" y="8128"/>
                </a:lnTo>
                <a:lnTo>
                  <a:pt x="1274191" y="7874"/>
                </a:lnTo>
                <a:lnTo>
                  <a:pt x="1529207" y="7874"/>
                </a:lnTo>
                <a:lnTo>
                  <a:pt x="1527048" y="5587"/>
                </a:lnTo>
                <a:lnTo>
                  <a:pt x="1288796" y="5587"/>
                </a:lnTo>
                <a:lnTo>
                  <a:pt x="1289283" y="5513"/>
                </a:lnTo>
                <a:close/>
              </a:path>
              <a:path w="1529715" h="55244">
                <a:moveTo>
                  <a:pt x="1529207" y="7874"/>
                </a:moveTo>
                <a:lnTo>
                  <a:pt x="1274191" y="7874"/>
                </a:lnTo>
                <a:lnTo>
                  <a:pt x="1270889" y="8128"/>
                </a:lnTo>
                <a:lnTo>
                  <a:pt x="1529207" y="8128"/>
                </a:lnTo>
                <a:lnTo>
                  <a:pt x="1529207" y="7874"/>
                </a:lnTo>
                <a:close/>
              </a:path>
              <a:path w="1529715" h="55244">
                <a:moveTo>
                  <a:pt x="1289939" y="5461"/>
                </a:moveTo>
                <a:lnTo>
                  <a:pt x="1289283" y="5513"/>
                </a:lnTo>
                <a:lnTo>
                  <a:pt x="1288796" y="5587"/>
                </a:lnTo>
                <a:lnTo>
                  <a:pt x="1289939" y="5461"/>
                </a:lnTo>
                <a:close/>
              </a:path>
              <a:path w="1529715" h="55244">
                <a:moveTo>
                  <a:pt x="1526921" y="5461"/>
                </a:moveTo>
                <a:lnTo>
                  <a:pt x="1289939" y="5461"/>
                </a:lnTo>
                <a:lnTo>
                  <a:pt x="1288796" y="5587"/>
                </a:lnTo>
                <a:lnTo>
                  <a:pt x="1527048" y="5587"/>
                </a:lnTo>
                <a:close/>
              </a:path>
              <a:path w="1529715" h="55244">
                <a:moveTo>
                  <a:pt x="1431321" y="3556"/>
                </a:moveTo>
                <a:lnTo>
                  <a:pt x="1303020" y="3556"/>
                </a:lnTo>
                <a:lnTo>
                  <a:pt x="1300353" y="3810"/>
                </a:lnTo>
                <a:lnTo>
                  <a:pt x="1289283" y="5513"/>
                </a:lnTo>
                <a:lnTo>
                  <a:pt x="1289939" y="5461"/>
                </a:lnTo>
                <a:lnTo>
                  <a:pt x="1526921" y="5461"/>
                </a:lnTo>
                <a:lnTo>
                  <a:pt x="1525397" y="3937"/>
                </a:lnTo>
                <a:lnTo>
                  <a:pt x="1429512" y="3937"/>
                </a:lnTo>
                <a:lnTo>
                  <a:pt x="1431321" y="3556"/>
                </a:lnTo>
                <a:close/>
              </a:path>
              <a:path w="1529715" h="55244">
                <a:moveTo>
                  <a:pt x="1442517" y="1910"/>
                </a:moveTo>
                <a:lnTo>
                  <a:pt x="1439037" y="2159"/>
                </a:lnTo>
                <a:lnTo>
                  <a:pt x="1436751" y="2412"/>
                </a:lnTo>
                <a:lnTo>
                  <a:pt x="1429512" y="3937"/>
                </a:lnTo>
                <a:lnTo>
                  <a:pt x="1432941" y="3556"/>
                </a:lnTo>
                <a:lnTo>
                  <a:pt x="1525016" y="3556"/>
                </a:lnTo>
                <a:lnTo>
                  <a:pt x="1523746" y="2286"/>
                </a:lnTo>
                <a:lnTo>
                  <a:pt x="1441069" y="2286"/>
                </a:lnTo>
                <a:lnTo>
                  <a:pt x="1442517" y="1910"/>
                </a:lnTo>
                <a:close/>
              </a:path>
              <a:path w="1529715" h="55244">
                <a:moveTo>
                  <a:pt x="1525016" y="3556"/>
                </a:moveTo>
                <a:lnTo>
                  <a:pt x="1432941" y="3556"/>
                </a:lnTo>
                <a:lnTo>
                  <a:pt x="1429512" y="3937"/>
                </a:lnTo>
                <a:lnTo>
                  <a:pt x="1525397" y="3937"/>
                </a:lnTo>
                <a:lnTo>
                  <a:pt x="1525016" y="3556"/>
                </a:lnTo>
                <a:close/>
              </a:path>
              <a:path w="1529715" h="55244">
                <a:moveTo>
                  <a:pt x="1444371" y="1778"/>
                </a:moveTo>
                <a:lnTo>
                  <a:pt x="1442517" y="1910"/>
                </a:lnTo>
                <a:lnTo>
                  <a:pt x="1441069" y="2286"/>
                </a:lnTo>
                <a:lnTo>
                  <a:pt x="1444371" y="1778"/>
                </a:lnTo>
                <a:close/>
              </a:path>
              <a:path w="1529715" h="55244">
                <a:moveTo>
                  <a:pt x="1523238" y="1778"/>
                </a:moveTo>
                <a:lnTo>
                  <a:pt x="1444371" y="1778"/>
                </a:lnTo>
                <a:lnTo>
                  <a:pt x="1441069" y="2286"/>
                </a:lnTo>
                <a:lnTo>
                  <a:pt x="1523746" y="2286"/>
                </a:lnTo>
                <a:lnTo>
                  <a:pt x="1523238" y="1778"/>
                </a:lnTo>
                <a:close/>
              </a:path>
              <a:path w="1529715" h="55244">
                <a:moveTo>
                  <a:pt x="1521460" y="0"/>
                </a:moveTo>
                <a:lnTo>
                  <a:pt x="1452372" y="0"/>
                </a:lnTo>
                <a:lnTo>
                  <a:pt x="1447927" y="507"/>
                </a:lnTo>
                <a:lnTo>
                  <a:pt x="1442517" y="1910"/>
                </a:lnTo>
                <a:lnTo>
                  <a:pt x="1444371" y="1778"/>
                </a:lnTo>
                <a:lnTo>
                  <a:pt x="1523238" y="1778"/>
                </a:lnTo>
                <a:lnTo>
                  <a:pt x="152146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7642352" y="2802001"/>
            <a:ext cx="967740" cy="63500"/>
          </a:xfrm>
          <a:custGeom>
            <a:avLst/>
            <a:gdLst/>
            <a:ahLst/>
            <a:cxnLst/>
            <a:rect l="l" t="t" r="r" b="b"/>
            <a:pathLst>
              <a:path w="967740" h="63500">
                <a:moveTo>
                  <a:pt x="300173" y="28321"/>
                </a:moveTo>
                <a:lnTo>
                  <a:pt x="7747" y="28321"/>
                </a:lnTo>
                <a:lnTo>
                  <a:pt x="0" y="36194"/>
                </a:lnTo>
                <a:lnTo>
                  <a:pt x="0" y="55499"/>
                </a:lnTo>
                <a:lnTo>
                  <a:pt x="7747" y="63246"/>
                </a:lnTo>
                <a:lnTo>
                  <a:pt x="300736" y="63246"/>
                </a:lnTo>
                <a:lnTo>
                  <a:pt x="303149" y="63118"/>
                </a:lnTo>
                <a:lnTo>
                  <a:pt x="315177" y="61468"/>
                </a:lnTo>
                <a:lnTo>
                  <a:pt x="314071" y="61468"/>
                </a:lnTo>
                <a:lnTo>
                  <a:pt x="316102" y="61341"/>
                </a:lnTo>
                <a:lnTo>
                  <a:pt x="319108" y="61341"/>
                </a:lnTo>
                <a:lnTo>
                  <a:pt x="329183" y="61087"/>
                </a:lnTo>
                <a:lnTo>
                  <a:pt x="331343" y="60960"/>
                </a:lnTo>
                <a:lnTo>
                  <a:pt x="342782" y="59309"/>
                </a:lnTo>
                <a:lnTo>
                  <a:pt x="341122" y="59309"/>
                </a:lnTo>
                <a:lnTo>
                  <a:pt x="343662" y="59181"/>
                </a:lnTo>
                <a:lnTo>
                  <a:pt x="355219" y="59181"/>
                </a:lnTo>
                <a:lnTo>
                  <a:pt x="356743" y="59055"/>
                </a:lnTo>
                <a:lnTo>
                  <a:pt x="367500" y="57150"/>
                </a:lnTo>
                <a:lnTo>
                  <a:pt x="366395" y="57150"/>
                </a:lnTo>
                <a:lnTo>
                  <a:pt x="368934" y="56896"/>
                </a:lnTo>
                <a:lnTo>
                  <a:pt x="374607" y="56896"/>
                </a:lnTo>
                <a:lnTo>
                  <a:pt x="378714" y="56768"/>
                </a:lnTo>
                <a:lnTo>
                  <a:pt x="380619" y="56642"/>
                </a:lnTo>
                <a:lnTo>
                  <a:pt x="392293" y="54991"/>
                </a:lnTo>
                <a:lnTo>
                  <a:pt x="390778" y="54991"/>
                </a:lnTo>
                <a:lnTo>
                  <a:pt x="393192" y="54863"/>
                </a:lnTo>
                <a:lnTo>
                  <a:pt x="417702" y="54863"/>
                </a:lnTo>
                <a:lnTo>
                  <a:pt x="429142" y="53212"/>
                </a:lnTo>
                <a:lnTo>
                  <a:pt x="427990" y="53212"/>
                </a:lnTo>
                <a:lnTo>
                  <a:pt x="430022" y="53086"/>
                </a:lnTo>
                <a:lnTo>
                  <a:pt x="432053" y="53086"/>
                </a:lnTo>
                <a:lnTo>
                  <a:pt x="440181" y="52831"/>
                </a:lnTo>
                <a:lnTo>
                  <a:pt x="441705" y="52705"/>
                </a:lnTo>
                <a:lnTo>
                  <a:pt x="455857" y="51054"/>
                </a:lnTo>
                <a:lnTo>
                  <a:pt x="454787" y="51054"/>
                </a:lnTo>
                <a:lnTo>
                  <a:pt x="456946" y="50926"/>
                </a:lnTo>
                <a:lnTo>
                  <a:pt x="469900" y="50926"/>
                </a:lnTo>
                <a:lnTo>
                  <a:pt x="485013" y="49149"/>
                </a:lnTo>
                <a:lnTo>
                  <a:pt x="485817" y="49149"/>
                </a:lnTo>
                <a:lnTo>
                  <a:pt x="494283" y="48513"/>
                </a:lnTo>
                <a:lnTo>
                  <a:pt x="495553" y="48387"/>
                </a:lnTo>
                <a:lnTo>
                  <a:pt x="506639" y="46736"/>
                </a:lnTo>
                <a:lnTo>
                  <a:pt x="504825" y="46736"/>
                </a:lnTo>
                <a:lnTo>
                  <a:pt x="507492" y="46609"/>
                </a:lnTo>
                <a:lnTo>
                  <a:pt x="583056" y="46609"/>
                </a:lnTo>
                <a:lnTo>
                  <a:pt x="591100" y="45338"/>
                </a:lnTo>
                <a:lnTo>
                  <a:pt x="590803" y="45338"/>
                </a:lnTo>
                <a:lnTo>
                  <a:pt x="592708" y="45085"/>
                </a:lnTo>
                <a:lnTo>
                  <a:pt x="597069" y="45085"/>
                </a:lnTo>
                <a:lnTo>
                  <a:pt x="600201" y="44957"/>
                </a:lnTo>
                <a:lnTo>
                  <a:pt x="603376" y="44576"/>
                </a:lnTo>
                <a:lnTo>
                  <a:pt x="609244" y="43180"/>
                </a:lnTo>
                <a:lnTo>
                  <a:pt x="607441" y="43180"/>
                </a:lnTo>
                <a:lnTo>
                  <a:pt x="611377" y="42672"/>
                </a:lnTo>
                <a:lnTo>
                  <a:pt x="645903" y="42672"/>
                </a:lnTo>
                <a:lnTo>
                  <a:pt x="654703" y="41401"/>
                </a:lnTo>
                <a:lnTo>
                  <a:pt x="654430" y="41401"/>
                </a:lnTo>
                <a:lnTo>
                  <a:pt x="656463" y="41148"/>
                </a:lnTo>
                <a:lnTo>
                  <a:pt x="662558" y="41148"/>
                </a:lnTo>
                <a:lnTo>
                  <a:pt x="666623" y="41021"/>
                </a:lnTo>
                <a:lnTo>
                  <a:pt x="668654" y="40767"/>
                </a:lnTo>
                <a:lnTo>
                  <a:pt x="679431" y="39243"/>
                </a:lnTo>
                <a:lnTo>
                  <a:pt x="678688" y="39243"/>
                </a:lnTo>
                <a:lnTo>
                  <a:pt x="681227" y="38988"/>
                </a:lnTo>
                <a:lnTo>
                  <a:pt x="708914" y="38988"/>
                </a:lnTo>
                <a:lnTo>
                  <a:pt x="722249" y="37084"/>
                </a:lnTo>
                <a:lnTo>
                  <a:pt x="724026" y="36830"/>
                </a:lnTo>
                <a:lnTo>
                  <a:pt x="730250" y="36830"/>
                </a:lnTo>
                <a:lnTo>
                  <a:pt x="734314" y="36703"/>
                </a:lnTo>
                <a:lnTo>
                  <a:pt x="736853" y="36449"/>
                </a:lnTo>
                <a:lnTo>
                  <a:pt x="744982" y="34925"/>
                </a:lnTo>
                <a:lnTo>
                  <a:pt x="743839" y="34925"/>
                </a:lnTo>
                <a:lnTo>
                  <a:pt x="747014" y="34543"/>
                </a:lnTo>
                <a:lnTo>
                  <a:pt x="960240" y="34543"/>
                </a:lnTo>
                <a:lnTo>
                  <a:pt x="966113" y="28575"/>
                </a:lnTo>
                <a:lnTo>
                  <a:pt x="298323" y="28575"/>
                </a:lnTo>
                <a:lnTo>
                  <a:pt x="300173" y="28321"/>
                </a:lnTo>
                <a:close/>
              </a:path>
              <a:path w="967740" h="63500">
                <a:moveTo>
                  <a:pt x="316102" y="61341"/>
                </a:moveTo>
                <a:lnTo>
                  <a:pt x="314071" y="61468"/>
                </a:lnTo>
                <a:lnTo>
                  <a:pt x="315426" y="61433"/>
                </a:lnTo>
                <a:lnTo>
                  <a:pt x="316102" y="61341"/>
                </a:lnTo>
                <a:close/>
              </a:path>
              <a:path w="967740" h="63500">
                <a:moveTo>
                  <a:pt x="315426" y="61433"/>
                </a:moveTo>
                <a:lnTo>
                  <a:pt x="314071" y="61468"/>
                </a:lnTo>
                <a:lnTo>
                  <a:pt x="315177" y="61468"/>
                </a:lnTo>
                <a:lnTo>
                  <a:pt x="315426" y="61433"/>
                </a:lnTo>
                <a:close/>
              </a:path>
              <a:path w="967740" h="63500">
                <a:moveTo>
                  <a:pt x="319108" y="61341"/>
                </a:moveTo>
                <a:lnTo>
                  <a:pt x="316102" y="61341"/>
                </a:lnTo>
                <a:lnTo>
                  <a:pt x="315426" y="61433"/>
                </a:lnTo>
                <a:lnTo>
                  <a:pt x="319108" y="61341"/>
                </a:lnTo>
                <a:close/>
              </a:path>
              <a:path w="967740" h="63500">
                <a:moveTo>
                  <a:pt x="343662" y="59181"/>
                </a:moveTo>
                <a:lnTo>
                  <a:pt x="341122" y="59309"/>
                </a:lnTo>
                <a:lnTo>
                  <a:pt x="342782" y="59309"/>
                </a:lnTo>
                <a:lnTo>
                  <a:pt x="343662" y="59181"/>
                </a:lnTo>
                <a:close/>
              </a:path>
              <a:path w="967740" h="63500">
                <a:moveTo>
                  <a:pt x="355219" y="59181"/>
                </a:moveTo>
                <a:lnTo>
                  <a:pt x="343662" y="59181"/>
                </a:lnTo>
                <a:lnTo>
                  <a:pt x="342782" y="59309"/>
                </a:lnTo>
                <a:lnTo>
                  <a:pt x="353695" y="59309"/>
                </a:lnTo>
                <a:lnTo>
                  <a:pt x="355219" y="59181"/>
                </a:lnTo>
                <a:close/>
              </a:path>
              <a:path w="967740" h="63500">
                <a:moveTo>
                  <a:pt x="368934" y="56896"/>
                </a:moveTo>
                <a:lnTo>
                  <a:pt x="366395" y="57150"/>
                </a:lnTo>
                <a:lnTo>
                  <a:pt x="367734" y="57108"/>
                </a:lnTo>
                <a:lnTo>
                  <a:pt x="368934" y="56896"/>
                </a:lnTo>
                <a:close/>
              </a:path>
              <a:path w="967740" h="63500">
                <a:moveTo>
                  <a:pt x="367734" y="57108"/>
                </a:moveTo>
                <a:lnTo>
                  <a:pt x="366395" y="57150"/>
                </a:lnTo>
                <a:lnTo>
                  <a:pt x="367500" y="57150"/>
                </a:lnTo>
                <a:lnTo>
                  <a:pt x="367734" y="57108"/>
                </a:lnTo>
                <a:close/>
              </a:path>
              <a:path w="967740" h="63500">
                <a:moveTo>
                  <a:pt x="374607" y="56896"/>
                </a:moveTo>
                <a:lnTo>
                  <a:pt x="368934" y="56896"/>
                </a:lnTo>
                <a:lnTo>
                  <a:pt x="367734" y="57108"/>
                </a:lnTo>
                <a:lnTo>
                  <a:pt x="374607" y="56896"/>
                </a:lnTo>
                <a:close/>
              </a:path>
              <a:path w="967740" h="63500">
                <a:moveTo>
                  <a:pt x="393192" y="54863"/>
                </a:moveTo>
                <a:lnTo>
                  <a:pt x="390778" y="54991"/>
                </a:lnTo>
                <a:lnTo>
                  <a:pt x="392293" y="54991"/>
                </a:lnTo>
                <a:lnTo>
                  <a:pt x="393192" y="54863"/>
                </a:lnTo>
                <a:close/>
              </a:path>
              <a:path w="967740" h="63500">
                <a:moveTo>
                  <a:pt x="417702" y="54863"/>
                </a:moveTo>
                <a:lnTo>
                  <a:pt x="393192" y="54863"/>
                </a:lnTo>
                <a:lnTo>
                  <a:pt x="392293" y="54991"/>
                </a:lnTo>
                <a:lnTo>
                  <a:pt x="415163" y="54991"/>
                </a:lnTo>
                <a:lnTo>
                  <a:pt x="417702" y="54863"/>
                </a:lnTo>
                <a:close/>
              </a:path>
              <a:path w="967740" h="63500">
                <a:moveTo>
                  <a:pt x="430022" y="53086"/>
                </a:moveTo>
                <a:lnTo>
                  <a:pt x="427990" y="53212"/>
                </a:lnTo>
                <a:lnTo>
                  <a:pt x="429460" y="53167"/>
                </a:lnTo>
                <a:lnTo>
                  <a:pt x="430022" y="53086"/>
                </a:lnTo>
                <a:close/>
              </a:path>
              <a:path w="967740" h="63500">
                <a:moveTo>
                  <a:pt x="429460" y="53167"/>
                </a:moveTo>
                <a:lnTo>
                  <a:pt x="427990" y="53212"/>
                </a:lnTo>
                <a:lnTo>
                  <a:pt x="429142" y="53212"/>
                </a:lnTo>
                <a:lnTo>
                  <a:pt x="429460" y="53167"/>
                </a:lnTo>
                <a:close/>
              </a:path>
              <a:path w="967740" h="63500">
                <a:moveTo>
                  <a:pt x="432053" y="53086"/>
                </a:moveTo>
                <a:lnTo>
                  <a:pt x="430022" y="53086"/>
                </a:lnTo>
                <a:lnTo>
                  <a:pt x="429460" y="53167"/>
                </a:lnTo>
                <a:lnTo>
                  <a:pt x="432053" y="53086"/>
                </a:lnTo>
                <a:close/>
              </a:path>
              <a:path w="967740" h="63500">
                <a:moveTo>
                  <a:pt x="456946" y="50926"/>
                </a:moveTo>
                <a:lnTo>
                  <a:pt x="454787" y="51054"/>
                </a:lnTo>
                <a:lnTo>
                  <a:pt x="455857" y="51054"/>
                </a:lnTo>
                <a:lnTo>
                  <a:pt x="456946" y="50926"/>
                </a:lnTo>
                <a:close/>
              </a:path>
              <a:path w="967740" h="63500">
                <a:moveTo>
                  <a:pt x="469900" y="50926"/>
                </a:moveTo>
                <a:lnTo>
                  <a:pt x="456946" y="50926"/>
                </a:lnTo>
                <a:lnTo>
                  <a:pt x="455857" y="51054"/>
                </a:lnTo>
                <a:lnTo>
                  <a:pt x="467741" y="51054"/>
                </a:lnTo>
                <a:lnTo>
                  <a:pt x="469900" y="50926"/>
                </a:lnTo>
                <a:close/>
              </a:path>
              <a:path w="967740" h="63500">
                <a:moveTo>
                  <a:pt x="485817" y="49149"/>
                </a:moveTo>
                <a:lnTo>
                  <a:pt x="485013" y="49149"/>
                </a:lnTo>
                <a:lnTo>
                  <a:pt x="484124" y="49275"/>
                </a:lnTo>
                <a:lnTo>
                  <a:pt x="485817" y="49149"/>
                </a:lnTo>
                <a:close/>
              </a:path>
              <a:path w="967740" h="63500">
                <a:moveTo>
                  <a:pt x="507492" y="46609"/>
                </a:moveTo>
                <a:lnTo>
                  <a:pt x="504825" y="46736"/>
                </a:lnTo>
                <a:lnTo>
                  <a:pt x="506639" y="46736"/>
                </a:lnTo>
                <a:lnTo>
                  <a:pt x="507492" y="46609"/>
                </a:lnTo>
                <a:close/>
              </a:path>
              <a:path w="967740" h="63500">
                <a:moveTo>
                  <a:pt x="583056" y="46609"/>
                </a:moveTo>
                <a:lnTo>
                  <a:pt x="507492" y="46609"/>
                </a:lnTo>
                <a:lnTo>
                  <a:pt x="506639" y="46736"/>
                </a:lnTo>
                <a:lnTo>
                  <a:pt x="580517" y="46736"/>
                </a:lnTo>
                <a:lnTo>
                  <a:pt x="583056" y="46609"/>
                </a:lnTo>
                <a:close/>
              </a:path>
              <a:path w="967740" h="63500">
                <a:moveTo>
                  <a:pt x="592708" y="45085"/>
                </a:moveTo>
                <a:lnTo>
                  <a:pt x="590803" y="45338"/>
                </a:lnTo>
                <a:lnTo>
                  <a:pt x="591202" y="45322"/>
                </a:lnTo>
                <a:lnTo>
                  <a:pt x="592708" y="45085"/>
                </a:lnTo>
                <a:close/>
              </a:path>
              <a:path w="967740" h="63500">
                <a:moveTo>
                  <a:pt x="597069" y="45085"/>
                </a:moveTo>
                <a:lnTo>
                  <a:pt x="592708" y="45085"/>
                </a:lnTo>
                <a:lnTo>
                  <a:pt x="591202" y="45322"/>
                </a:lnTo>
                <a:lnTo>
                  <a:pt x="597069" y="45085"/>
                </a:lnTo>
                <a:close/>
              </a:path>
              <a:path w="967740" h="63500">
                <a:moveTo>
                  <a:pt x="611377" y="42672"/>
                </a:moveTo>
                <a:lnTo>
                  <a:pt x="607441" y="43180"/>
                </a:lnTo>
                <a:lnTo>
                  <a:pt x="609244" y="43180"/>
                </a:lnTo>
                <a:lnTo>
                  <a:pt x="611377" y="42672"/>
                </a:lnTo>
                <a:close/>
              </a:path>
              <a:path w="967740" h="63500">
                <a:moveTo>
                  <a:pt x="645903" y="42672"/>
                </a:moveTo>
                <a:lnTo>
                  <a:pt x="611377" y="42672"/>
                </a:lnTo>
                <a:lnTo>
                  <a:pt x="609244" y="43180"/>
                </a:lnTo>
                <a:lnTo>
                  <a:pt x="641603" y="43180"/>
                </a:lnTo>
                <a:lnTo>
                  <a:pt x="644144" y="42925"/>
                </a:lnTo>
                <a:lnTo>
                  <a:pt x="645903" y="42672"/>
                </a:lnTo>
                <a:close/>
              </a:path>
              <a:path w="967740" h="63500">
                <a:moveTo>
                  <a:pt x="656463" y="41148"/>
                </a:moveTo>
                <a:lnTo>
                  <a:pt x="654430" y="41401"/>
                </a:lnTo>
                <a:lnTo>
                  <a:pt x="654778" y="41391"/>
                </a:lnTo>
                <a:lnTo>
                  <a:pt x="656463" y="41148"/>
                </a:lnTo>
                <a:close/>
              </a:path>
              <a:path w="967740" h="63500">
                <a:moveTo>
                  <a:pt x="662558" y="41148"/>
                </a:moveTo>
                <a:lnTo>
                  <a:pt x="656463" y="41148"/>
                </a:lnTo>
                <a:lnTo>
                  <a:pt x="654778" y="41391"/>
                </a:lnTo>
                <a:lnTo>
                  <a:pt x="662558" y="41148"/>
                </a:lnTo>
                <a:close/>
              </a:path>
              <a:path w="967740" h="63500">
                <a:moveTo>
                  <a:pt x="681227" y="38988"/>
                </a:moveTo>
                <a:lnTo>
                  <a:pt x="678688" y="39243"/>
                </a:lnTo>
                <a:lnTo>
                  <a:pt x="679431" y="39243"/>
                </a:lnTo>
                <a:lnTo>
                  <a:pt x="681227" y="38988"/>
                </a:lnTo>
                <a:close/>
              </a:path>
              <a:path w="967740" h="63500">
                <a:moveTo>
                  <a:pt x="708914" y="38988"/>
                </a:moveTo>
                <a:lnTo>
                  <a:pt x="681227" y="38988"/>
                </a:lnTo>
                <a:lnTo>
                  <a:pt x="679431" y="39243"/>
                </a:lnTo>
                <a:lnTo>
                  <a:pt x="706501" y="39243"/>
                </a:lnTo>
                <a:lnTo>
                  <a:pt x="708914" y="38988"/>
                </a:lnTo>
                <a:close/>
              </a:path>
              <a:path w="967740" h="63500">
                <a:moveTo>
                  <a:pt x="724026" y="36830"/>
                </a:moveTo>
                <a:lnTo>
                  <a:pt x="722122" y="37084"/>
                </a:lnTo>
                <a:lnTo>
                  <a:pt x="722284" y="37078"/>
                </a:lnTo>
                <a:lnTo>
                  <a:pt x="724026" y="36830"/>
                </a:lnTo>
                <a:close/>
              </a:path>
              <a:path w="967740" h="63500">
                <a:moveTo>
                  <a:pt x="730250" y="36830"/>
                </a:moveTo>
                <a:lnTo>
                  <a:pt x="724026" y="36830"/>
                </a:lnTo>
                <a:lnTo>
                  <a:pt x="722284" y="37078"/>
                </a:lnTo>
                <a:lnTo>
                  <a:pt x="730250" y="36830"/>
                </a:lnTo>
                <a:close/>
              </a:path>
              <a:path w="967740" h="63500">
                <a:moveTo>
                  <a:pt x="747014" y="34543"/>
                </a:moveTo>
                <a:lnTo>
                  <a:pt x="743839" y="34925"/>
                </a:lnTo>
                <a:lnTo>
                  <a:pt x="744982" y="34925"/>
                </a:lnTo>
                <a:lnTo>
                  <a:pt x="747014" y="34543"/>
                </a:lnTo>
                <a:close/>
              </a:path>
              <a:path w="967740" h="63500">
                <a:moveTo>
                  <a:pt x="960240" y="34543"/>
                </a:moveTo>
                <a:lnTo>
                  <a:pt x="747014" y="34543"/>
                </a:lnTo>
                <a:lnTo>
                  <a:pt x="744982" y="34925"/>
                </a:lnTo>
                <a:lnTo>
                  <a:pt x="959866" y="34925"/>
                </a:lnTo>
                <a:lnTo>
                  <a:pt x="960240" y="34543"/>
                </a:lnTo>
                <a:close/>
              </a:path>
              <a:path w="967740" h="63500">
                <a:moveTo>
                  <a:pt x="326974" y="26313"/>
                </a:moveTo>
                <a:lnTo>
                  <a:pt x="313308" y="26543"/>
                </a:lnTo>
                <a:lnTo>
                  <a:pt x="311276" y="26797"/>
                </a:lnTo>
                <a:lnTo>
                  <a:pt x="298323" y="28575"/>
                </a:lnTo>
                <a:lnTo>
                  <a:pt x="300736" y="28321"/>
                </a:lnTo>
                <a:lnTo>
                  <a:pt x="966363" y="28321"/>
                </a:lnTo>
                <a:lnTo>
                  <a:pt x="967613" y="27050"/>
                </a:lnTo>
                <a:lnTo>
                  <a:pt x="967613" y="26416"/>
                </a:lnTo>
                <a:lnTo>
                  <a:pt x="326263" y="26416"/>
                </a:lnTo>
                <a:lnTo>
                  <a:pt x="326974" y="26313"/>
                </a:lnTo>
                <a:close/>
              </a:path>
              <a:path w="967740" h="63500">
                <a:moveTo>
                  <a:pt x="966363" y="28321"/>
                </a:moveTo>
                <a:lnTo>
                  <a:pt x="300736" y="28321"/>
                </a:lnTo>
                <a:lnTo>
                  <a:pt x="298323" y="28575"/>
                </a:lnTo>
                <a:lnTo>
                  <a:pt x="966113" y="28575"/>
                </a:lnTo>
                <a:lnTo>
                  <a:pt x="966363" y="28321"/>
                </a:lnTo>
                <a:close/>
              </a:path>
              <a:path w="967740" h="63500">
                <a:moveTo>
                  <a:pt x="328422" y="26288"/>
                </a:moveTo>
                <a:lnTo>
                  <a:pt x="326974" y="26313"/>
                </a:lnTo>
                <a:lnTo>
                  <a:pt x="326263" y="26416"/>
                </a:lnTo>
                <a:lnTo>
                  <a:pt x="328422" y="26288"/>
                </a:lnTo>
                <a:close/>
              </a:path>
              <a:path w="967740" h="63500">
                <a:moveTo>
                  <a:pt x="967613" y="26288"/>
                </a:moveTo>
                <a:lnTo>
                  <a:pt x="328422" y="26288"/>
                </a:lnTo>
                <a:lnTo>
                  <a:pt x="326263" y="26416"/>
                </a:lnTo>
                <a:lnTo>
                  <a:pt x="967613" y="26416"/>
                </a:lnTo>
                <a:lnTo>
                  <a:pt x="967613" y="26288"/>
                </a:lnTo>
                <a:close/>
              </a:path>
              <a:path w="967740" h="63500">
                <a:moveTo>
                  <a:pt x="352081" y="24384"/>
                </a:moveTo>
                <a:lnTo>
                  <a:pt x="341122" y="24384"/>
                </a:lnTo>
                <a:lnTo>
                  <a:pt x="338581" y="24637"/>
                </a:lnTo>
                <a:lnTo>
                  <a:pt x="326974" y="26313"/>
                </a:lnTo>
                <a:lnTo>
                  <a:pt x="328422" y="26288"/>
                </a:lnTo>
                <a:lnTo>
                  <a:pt x="967613" y="26288"/>
                </a:lnTo>
                <a:lnTo>
                  <a:pt x="967613" y="24637"/>
                </a:lnTo>
                <a:lnTo>
                  <a:pt x="350647" y="24637"/>
                </a:lnTo>
                <a:lnTo>
                  <a:pt x="352081" y="24384"/>
                </a:lnTo>
                <a:close/>
              </a:path>
              <a:path w="967740" h="63500">
                <a:moveTo>
                  <a:pt x="376390" y="21995"/>
                </a:moveTo>
                <a:lnTo>
                  <a:pt x="365378" y="22225"/>
                </a:lnTo>
                <a:lnTo>
                  <a:pt x="362839" y="22479"/>
                </a:lnTo>
                <a:lnTo>
                  <a:pt x="350647" y="24637"/>
                </a:lnTo>
                <a:lnTo>
                  <a:pt x="353695" y="24384"/>
                </a:lnTo>
                <a:lnTo>
                  <a:pt x="967613" y="24384"/>
                </a:lnTo>
                <a:lnTo>
                  <a:pt x="967613" y="22098"/>
                </a:lnTo>
                <a:lnTo>
                  <a:pt x="375666" y="22098"/>
                </a:lnTo>
                <a:lnTo>
                  <a:pt x="376390" y="21995"/>
                </a:lnTo>
                <a:close/>
              </a:path>
              <a:path w="967740" h="63500">
                <a:moveTo>
                  <a:pt x="967613" y="24384"/>
                </a:moveTo>
                <a:lnTo>
                  <a:pt x="353695" y="24384"/>
                </a:lnTo>
                <a:lnTo>
                  <a:pt x="350647" y="24637"/>
                </a:lnTo>
                <a:lnTo>
                  <a:pt x="967613" y="24637"/>
                </a:lnTo>
                <a:lnTo>
                  <a:pt x="967613" y="24384"/>
                </a:lnTo>
                <a:close/>
              </a:path>
              <a:path w="967740" h="63500">
                <a:moveTo>
                  <a:pt x="377571" y="21971"/>
                </a:moveTo>
                <a:lnTo>
                  <a:pt x="376390" y="21995"/>
                </a:lnTo>
                <a:lnTo>
                  <a:pt x="375666" y="22098"/>
                </a:lnTo>
                <a:lnTo>
                  <a:pt x="377571" y="21971"/>
                </a:lnTo>
                <a:close/>
              </a:path>
              <a:path w="967740" h="63500">
                <a:moveTo>
                  <a:pt x="967613" y="21971"/>
                </a:moveTo>
                <a:lnTo>
                  <a:pt x="377571" y="21971"/>
                </a:lnTo>
                <a:lnTo>
                  <a:pt x="375666" y="22098"/>
                </a:lnTo>
                <a:lnTo>
                  <a:pt x="967613" y="22098"/>
                </a:lnTo>
                <a:close/>
              </a:path>
              <a:path w="967740" h="63500">
                <a:moveTo>
                  <a:pt x="414382" y="20066"/>
                </a:moveTo>
                <a:lnTo>
                  <a:pt x="390778" y="20066"/>
                </a:lnTo>
                <a:lnTo>
                  <a:pt x="388239" y="20319"/>
                </a:lnTo>
                <a:lnTo>
                  <a:pt x="376390" y="21995"/>
                </a:lnTo>
                <a:lnTo>
                  <a:pt x="377571" y="21971"/>
                </a:lnTo>
                <a:lnTo>
                  <a:pt x="967613" y="21971"/>
                </a:lnTo>
                <a:lnTo>
                  <a:pt x="967613" y="20319"/>
                </a:lnTo>
                <a:lnTo>
                  <a:pt x="412623" y="20319"/>
                </a:lnTo>
                <a:lnTo>
                  <a:pt x="414382" y="20066"/>
                </a:lnTo>
                <a:close/>
              </a:path>
              <a:path w="967740" h="63500">
                <a:moveTo>
                  <a:pt x="438560" y="17925"/>
                </a:moveTo>
                <a:lnTo>
                  <a:pt x="426974" y="18287"/>
                </a:lnTo>
                <a:lnTo>
                  <a:pt x="424942" y="18542"/>
                </a:lnTo>
                <a:lnTo>
                  <a:pt x="412623" y="20319"/>
                </a:lnTo>
                <a:lnTo>
                  <a:pt x="415163" y="20066"/>
                </a:lnTo>
                <a:lnTo>
                  <a:pt x="967613" y="20066"/>
                </a:lnTo>
                <a:lnTo>
                  <a:pt x="967613" y="18034"/>
                </a:lnTo>
                <a:lnTo>
                  <a:pt x="437642" y="18034"/>
                </a:lnTo>
                <a:lnTo>
                  <a:pt x="438560" y="17925"/>
                </a:lnTo>
                <a:close/>
              </a:path>
              <a:path w="967740" h="63500">
                <a:moveTo>
                  <a:pt x="967613" y="20066"/>
                </a:moveTo>
                <a:lnTo>
                  <a:pt x="415163" y="20066"/>
                </a:lnTo>
                <a:lnTo>
                  <a:pt x="412623" y="20319"/>
                </a:lnTo>
                <a:lnTo>
                  <a:pt x="967613" y="20319"/>
                </a:lnTo>
                <a:lnTo>
                  <a:pt x="967613" y="20066"/>
                </a:lnTo>
                <a:close/>
              </a:path>
              <a:path w="967740" h="63500">
                <a:moveTo>
                  <a:pt x="439166" y="17906"/>
                </a:moveTo>
                <a:lnTo>
                  <a:pt x="438560" y="17925"/>
                </a:lnTo>
                <a:lnTo>
                  <a:pt x="437642" y="18034"/>
                </a:lnTo>
                <a:lnTo>
                  <a:pt x="439166" y="17906"/>
                </a:lnTo>
                <a:close/>
              </a:path>
              <a:path w="967740" h="63500">
                <a:moveTo>
                  <a:pt x="967613" y="17906"/>
                </a:moveTo>
                <a:lnTo>
                  <a:pt x="439166" y="17906"/>
                </a:lnTo>
                <a:lnTo>
                  <a:pt x="437642" y="18034"/>
                </a:lnTo>
                <a:lnTo>
                  <a:pt x="967613" y="18034"/>
                </a:lnTo>
                <a:lnTo>
                  <a:pt x="967613" y="17906"/>
                </a:lnTo>
                <a:close/>
              </a:path>
              <a:path w="967740" h="63500">
                <a:moveTo>
                  <a:pt x="466788" y="16129"/>
                </a:moveTo>
                <a:lnTo>
                  <a:pt x="454787" y="16129"/>
                </a:lnTo>
                <a:lnTo>
                  <a:pt x="452754" y="16256"/>
                </a:lnTo>
                <a:lnTo>
                  <a:pt x="438560" y="17925"/>
                </a:lnTo>
                <a:lnTo>
                  <a:pt x="439166" y="17906"/>
                </a:lnTo>
                <a:lnTo>
                  <a:pt x="967613" y="17906"/>
                </a:lnTo>
                <a:lnTo>
                  <a:pt x="967613" y="16256"/>
                </a:lnTo>
                <a:lnTo>
                  <a:pt x="465708" y="16256"/>
                </a:lnTo>
                <a:lnTo>
                  <a:pt x="466788" y="16129"/>
                </a:lnTo>
                <a:close/>
              </a:path>
              <a:path w="967740" h="63500">
                <a:moveTo>
                  <a:pt x="490797" y="13775"/>
                </a:moveTo>
                <a:lnTo>
                  <a:pt x="481711" y="14350"/>
                </a:lnTo>
                <a:lnTo>
                  <a:pt x="480822" y="14478"/>
                </a:lnTo>
                <a:lnTo>
                  <a:pt x="465708" y="16256"/>
                </a:lnTo>
                <a:lnTo>
                  <a:pt x="467741" y="16129"/>
                </a:lnTo>
                <a:lnTo>
                  <a:pt x="967613" y="16129"/>
                </a:lnTo>
                <a:lnTo>
                  <a:pt x="967613" y="13843"/>
                </a:lnTo>
                <a:lnTo>
                  <a:pt x="490347" y="13843"/>
                </a:lnTo>
                <a:lnTo>
                  <a:pt x="490797" y="13775"/>
                </a:lnTo>
                <a:close/>
              </a:path>
              <a:path w="967740" h="63500">
                <a:moveTo>
                  <a:pt x="967613" y="16129"/>
                </a:moveTo>
                <a:lnTo>
                  <a:pt x="467741" y="16129"/>
                </a:lnTo>
                <a:lnTo>
                  <a:pt x="465708" y="16256"/>
                </a:lnTo>
                <a:lnTo>
                  <a:pt x="967613" y="16256"/>
                </a:lnTo>
                <a:close/>
              </a:path>
              <a:path w="967740" h="63500">
                <a:moveTo>
                  <a:pt x="491744" y="13716"/>
                </a:moveTo>
                <a:lnTo>
                  <a:pt x="490797" y="13775"/>
                </a:lnTo>
                <a:lnTo>
                  <a:pt x="490347" y="13843"/>
                </a:lnTo>
                <a:lnTo>
                  <a:pt x="491744" y="13716"/>
                </a:lnTo>
                <a:close/>
              </a:path>
              <a:path w="967740" h="63500">
                <a:moveTo>
                  <a:pt x="967613" y="13716"/>
                </a:moveTo>
                <a:lnTo>
                  <a:pt x="491744" y="13716"/>
                </a:lnTo>
                <a:lnTo>
                  <a:pt x="490347" y="13843"/>
                </a:lnTo>
                <a:lnTo>
                  <a:pt x="967613" y="13843"/>
                </a:lnTo>
                <a:close/>
              </a:path>
              <a:path w="967740" h="63500">
                <a:moveTo>
                  <a:pt x="579479" y="11811"/>
                </a:moveTo>
                <a:lnTo>
                  <a:pt x="504825" y="11811"/>
                </a:lnTo>
                <a:lnTo>
                  <a:pt x="502284" y="12065"/>
                </a:lnTo>
                <a:lnTo>
                  <a:pt x="490797" y="13775"/>
                </a:lnTo>
                <a:lnTo>
                  <a:pt x="491744" y="13716"/>
                </a:lnTo>
                <a:lnTo>
                  <a:pt x="967613" y="13716"/>
                </a:lnTo>
                <a:lnTo>
                  <a:pt x="967613" y="12065"/>
                </a:lnTo>
                <a:lnTo>
                  <a:pt x="577850" y="12065"/>
                </a:lnTo>
                <a:lnTo>
                  <a:pt x="579479" y="11811"/>
                </a:lnTo>
                <a:close/>
              </a:path>
              <a:path w="967740" h="63500">
                <a:moveTo>
                  <a:pt x="967613" y="10032"/>
                </a:moveTo>
                <a:lnTo>
                  <a:pt x="598804" y="10032"/>
                </a:lnTo>
                <a:lnTo>
                  <a:pt x="595629" y="10413"/>
                </a:lnTo>
                <a:lnTo>
                  <a:pt x="589533" y="10413"/>
                </a:lnTo>
                <a:lnTo>
                  <a:pt x="587628" y="10541"/>
                </a:lnTo>
                <a:lnTo>
                  <a:pt x="577850" y="12065"/>
                </a:lnTo>
                <a:lnTo>
                  <a:pt x="580517" y="11811"/>
                </a:lnTo>
                <a:lnTo>
                  <a:pt x="967613" y="11811"/>
                </a:lnTo>
                <a:lnTo>
                  <a:pt x="967613" y="10413"/>
                </a:lnTo>
                <a:lnTo>
                  <a:pt x="595629" y="10413"/>
                </a:lnTo>
                <a:lnTo>
                  <a:pt x="597013" y="10106"/>
                </a:lnTo>
                <a:lnTo>
                  <a:pt x="967613" y="10106"/>
                </a:lnTo>
                <a:close/>
              </a:path>
              <a:path w="967740" h="63500">
                <a:moveTo>
                  <a:pt x="967613" y="11811"/>
                </a:moveTo>
                <a:lnTo>
                  <a:pt x="580517" y="11811"/>
                </a:lnTo>
                <a:lnTo>
                  <a:pt x="577850" y="12065"/>
                </a:lnTo>
                <a:lnTo>
                  <a:pt x="967613" y="12065"/>
                </a:lnTo>
                <a:lnTo>
                  <a:pt x="967613" y="11811"/>
                </a:lnTo>
                <a:close/>
              </a:path>
              <a:path w="967740" h="63500">
                <a:moveTo>
                  <a:pt x="598804" y="10032"/>
                </a:moveTo>
                <a:lnTo>
                  <a:pt x="597013" y="10106"/>
                </a:lnTo>
                <a:lnTo>
                  <a:pt x="595629" y="10413"/>
                </a:lnTo>
                <a:lnTo>
                  <a:pt x="598804" y="10032"/>
                </a:lnTo>
                <a:close/>
              </a:path>
              <a:path w="967740" h="63500">
                <a:moveTo>
                  <a:pt x="639943" y="8255"/>
                </a:moveTo>
                <a:lnTo>
                  <a:pt x="607441" y="8255"/>
                </a:lnTo>
                <a:lnTo>
                  <a:pt x="603630" y="8636"/>
                </a:lnTo>
                <a:lnTo>
                  <a:pt x="597013" y="10106"/>
                </a:lnTo>
                <a:lnTo>
                  <a:pt x="598804" y="10032"/>
                </a:lnTo>
                <a:lnTo>
                  <a:pt x="967613" y="10032"/>
                </a:lnTo>
                <a:lnTo>
                  <a:pt x="967613" y="8381"/>
                </a:lnTo>
                <a:lnTo>
                  <a:pt x="639064" y="8381"/>
                </a:lnTo>
                <a:lnTo>
                  <a:pt x="639943" y="8255"/>
                </a:lnTo>
                <a:close/>
              </a:path>
              <a:path w="967740" h="63500">
                <a:moveTo>
                  <a:pt x="664314" y="6136"/>
                </a:moveTo>
                <a:lnTo>
                  <a:pt x="653415" y="6476"/>
                </a:lnTo>
                <a:lnTo>
                  <a:pt x="651382" y="6604"/>
                </a:lnTo>
                <a:lnTo>
                  <a:pt x="639064" y="8381"/>
                </a:lnTo>
                <a:lnTo>
                  <a:pt x="641603" y="8255"/>
                </a:lnTo>
                <a:lnTo>
                  <a:pt x="967613" y="8255"/>
                </a:lnTo>
                <a:lnTo>
                  <a:pt x="967613" y="7747"/>
                </a:lnTo>
                <a:lnTo>
                  <a:pt x="966089" y="6223"/>
                </a:lnTo>
                <a:lnTo>
                  <a:pt x="663701" y="6223"/>
                </a:lnTo>
                <a:lnTo>
                  <a:pt x="664314" y="6136"/>
                </a:lnTo>
                <a:close/>
              </a:path>
              <a:path w="967740" h="63500">
                <a:moveTo>
                  <a:pt x="967613" y="8255"/>
                </a:moveTo>
                <a:lnTo>
                  <a:pt x="641603" y="8255"/>
                </a:lnTo>
                <a:lnTo>
                  <a:pt x="639064" y="8381"/>
                </a:lnTo>
                <a:lnTo>
                  <a:pt x="967613" y="8381"/>
                </a:lnTo>
                <a:close/>
              </a:path>
              <a:path w="967740" h="63500">
                <a:moveTo>
                  <a:pt x="665606" y="6096"/>
                </a:moveTo>
                <a:lnTo>
                  <a:pt x="664314" y="6136"/>
                </a:lnTo>
                <a:lnTo>
                  <a:pt x="663701" y="6223"/>
                </a:lnTo>
                <a:lnTo>
                  <a:pt x="665606" y="6096"/>
                </a:lnTo>
                <a:close/>
              </a:path>
              <a:path w="967740" h="63500">
                <a:moveTo>
                  <a:pt x="965962" y="6096"/>
                </a:moveTo>
                <a:lnTo>
                  <a:pt x="665606" y="6096"/>
                </a:lnTo>
                <a:lnTo>
                  <a:pt x="663701" y="6223"/>
                </a:lnTo>
                <a:lnTo>
                  <a:pt x="966089" y="6223"/>
                </a:lnTo>
                <a:close/>
              </a:path>
              <a:path w="967740" h="63500">
                <a:moveTo>
                  <a:pt x="704850" y="4318"/>
                </a:moveTo>
                <a:lnTo>
                  <a:pt x="678688" y="4318"/>
                </a:lnTo>
                <a:lnTo>
                  <a:pt x="676275" y="4444"/>
                </a:lnTo>
                <a:lnTo>
                  <a:pt x="664314" y="6136"/>
                </a:lnTo>
                <a:lnTo>
                  <a:pt x="665606" y="6096"/>
                </a:lnTo>
                <a:lnTo>
                  <a:pt x="965962" y="6096"/>
                </a:lnTo>
                <a:lnTo>
                  <a:pt x="964311" y="4444"/>
                </a:lnTo>
                <a:lnTo>
                  <a:pt x="703961" y="4444"/>
                </a:lnTo>
                <a:lnTo>
                  <a:pt x="704850" y="4318"/>
                </a:lnTo>
                <a:close/>
              </a:path>
              <a:path w="967740" h="63500">
                <a:moveTo>
                  <a:pt x="731954" y="1819"/>
                </a:moveTo>
                <a:lnTo>
                  <a:pt x="721105" y="2159"/>
                </a:lnTo>
                <a:lnTo>
                  <a:pt x="719074" y="2286"/>
                </a:lnTo>
                <a:lnTo>
                  <a:pt x="703961" y="4444"/>
                </a:lnTo>
                <a:lnTo>
                  <a:pt x="706501" y="4318"/>
                </a:lnTo>
                <a:lnTo>
                  <a:pt x="964184" y="4318"/>
                </a:lnTo>
                <a:lnTo>
                  <a:pt x="961898" y="2031"/>
                </a:lnTo>
                <a:lnTo>
                  <a:pt x="730757" y="2031"/>
                </a:lnTo>
                <a:lnTo>
                  <a:pt x="731954" y="1819"/>
                </a:lnTo>
                <a:close/>
              </a:path>
              <a:path w="967740" h="63500">
                <a:moveTo>
                  <a:pt x="964184" y="4318"/>
                </a:moveTo>
                <a:lnTo>
                  <a:pt x="706501" y="4318"/>
                </a:lnTo>
                <a:lnTo>
                  <a:pt x="703961" y="4444"/>
                </a:lnTo>
                <a:lnTo>
                  <a:pt x="964311" y="4444"/>
                </a:lnTo>
                <a:close/>
              </a:path>
              <a:path w="967740" h="63500">
                <a:moveTo>
                  <a:pt x="733298" y="1778"/>
                </a:moveTo>
                <a:lnTo>
                  <a:pt x="731954" y="1819"/>
                </a:lnTo>
                <a:lnTo>
                  <a:pt x="730757" y="2031"/>
                </a:lnTo>
                <a:lnTo>
                  <a:pt x="733298" y="1778"/>
                </a:lnTo>
                <a:close/>
              </a:path>
              <a:path w="967740" h="63500">
                <a:moveTo>
                  <a:pt x="961644" y="1778"/>
                </a:moveTo>
                <a:lnTo>
                  <a:pt x="733298" y="1778"/>
                </a:lnTo>
                <a:lnTo>
                  <a:pt x="730757" y="2031"/>
                </a:lnTo>
                <a:lnTo>
                  <a:pt x="961898" y="2031"/>
                </a:lnTo>
                <a:lnTo>
                  <a:pt x="961644" y="1778"/>
                </a:lnTo>
                <a:close/>
              </a:path>
              <a:path w="967740" h="63500">
                <a:moveTo>
                  <a:pt x="959866" y="0"/>
                </a:moveTo>
                <a:lnTo>
                  <a:pt x="743839" y="0"/>
                </a:lnTo>
                <a:lnTo>
                  <a:pt x="740791" y="254"/>
                </a:lnTo>
                <a:lnTo>
                  <a:pt x="731954" y="1819"/>
                </a:lnTo>
                <a:lnTo>
                  <a:pt x="733298" y="1778"/>
                </a:lnTo>
                <a:lnTo>
                  <a:pt x="961644" y="1778"/>
                </a:lnTo>
                <a:lnTo>
                  <a:pt x="95986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3745" y="144081"/>
            <a:ext cx="3557904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Model</a:t>
            </a:r>
            <a:r>
              <a:rPr dirty="0" spc="-40"/>
              <a:t> </a:t>
            </a:r>
            <a:r>
              <a:rPr dirty="0" spc="-10"/>
              <a:t>selection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414652" y="1128267"/>
            <a:ext cx="165735" cy="46355"/>
          </a:xfrm>
          <a:custGeom>
            <a:avLst/>
            <a:gdLst/>
            <a:ahLst/>
            <a:cxnLst/>
            <a:rect l="l" t="t" r="r" b="b"/>
            <a:pathLst>
              <a:path w="165734" h="46355">
                <a:moveTo>
                  <a:pt x="142112" y="0"/>
                </a:moveTo>
                <a:lnTo>
                  <a:pt x="137159" y="5587"/>
                </a:lnTo>
                <a:lnTo>
                  <a:pt x="152019" y="18542"/>
                </a:lnTo>
                <a:lnTo>
                  <a:pt x="0" y="18542"/>
                </a:lnTo>
                <a:lnTo>
                  <a:pt x="0" y="27305"/>
                </a:lnTo>
                <a:lnTo>
                  <a:pt x="152019" y="27305"/>
                </a:lnTo>
                <a:lnTo>
                  <a:pt x="137159" y="40259"/>
                </a:lnTo>
                <a:lnTo>
                  <a:pt x="142112" y="45847"/>
                </a:lnTo>
                <a:lnTo>
                  <a:pt x="165353" y="25654"/>
                </a:lnTo>
                <a:lnTo>
                  <a:pt x="165353" y="20193"/>
                </a:lnTo>
                <a:lnTo>
                  <a:pt x="142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770634" y="1028191"/>
            <a:ext cx="290195" cy="250190"/>
          </a:xfrm>
          <a:custGeom>
            <a:avLst/>
            <a:gdLst/>
            <a:ahLst/>
            <a:cxnLst/>
            <a:rect l="l" t="t" r="r" b="b"/>
            <a:pathLst>
              <a:path w="290194" h="250190">
                <a:moveTo>
                  <a:pt x="79375" y="21082"/>
                </a:moveTo>
                <a:lnTo>
                  <a:pt x="75946" y="11430"/>
                </a:lnTo>
                <a:lnTo>
                  <a:pt x="58699" y="17691"/>
                </a:lnTo>
                <a:lnTo>
                  <a:pt x="43573" y="26758"/>
                </a:lnTo>
                <a:lnTo>
                  <a:pt x="11087" y="70078"/>
                </a:lnTo>
                <a:lnTo>
                  <a:pt x="1231" y="108839"/>
                </a:lnTo>
                <a:lnTo>
                  <a:pt x="0" y="130683"/>
                </a:lnTo>
                <a:lnTo>
                  <a:pt x="1231" y="152527"/>
                </a:lnTo>
                <a:lnTo>
                  <a:pt x="11036" y="191198"/>
                </a:lnTo>
                <a:lnTo>
                  <a:pt x="43459" y="234429"/>
                </a:lnTo>
                <a:lnTo>
                  <a:pt x="75946" y="249682"/>
                </a:lnTo>
                <a:lnTo>
                  <a:pt x="78994" y="240030"/>
                </a:lnTo>
                <a:lnTo>
                  <a:pt x="65430" y="234010"/>
                </a:lnTo>
                <a:lnTo>
                  <a:pt x="53733" y="225640"/>
                </a:lnTo>
                <a:lnTo>
                  <a:pt x="29641" y="186626"/>
                </a:lnTo>
                <a:lnTo>
                  <a:pt x="21717" y="129413"/>
                </a:lnTo>
                <a:lnTo>
                  <a:pt x="22593" y="109080"/>
                </a:lnTo>
                <a:lnTo>
                  <a:pt x="35814" y="58801"/>
                </a:lnTo>
                <a:lnTo>
                  <a:pt x="65646" y="27089"/>
                </a:lnTo>
                <a:lnTo>
                  <a:pt x="79375" y="21082"/>
                </a:lnTo>
                <a:close/>
              </a:path>
              <a:path w="290194" h="250190">
                <a:moveTo>
                  <a:pt x="205486" y="27305"/>
                </a:moveTo>
                <a:lnTo>
                  <a:pt x="173863" y="0"/>
                </a:lnTo>
                <a:lnTo>
                  <a:pt x="167259" y="7493"/>
                </a:lnTo>
                <a:lnTo>
                  <a:pt x="187325" y="25019"/>
                </a:lnTo>
                <a:lnTo>
                  <a:pt x="82169" y="25019"/>
                </a:lnTo>
                <a:lnTo>
                  <a:pt x="82169" y="36830"/>
                </a:lnTo>
                <a:lnTo>
                  <a:pt x="187325" y="36830"/>
                </a:lnTo>
                <a:lnTo>
                  <a:pt x="167259" y="54229"/>
                </a:lnTo>
                <a:lnTo>
                  <a:pt x="173863" y="61849"/>
                </a:lnTo>
                <a:lnTo>
                  <a:pt x="205486" y="34544"/>
                </a:lnTo>
                <a:lnTo>
                  <a:pt x="205486" y="27305"/>
                </a:lnTo>
                <a:close/>
              </a:path>
              <a:path w="290194" h="250190">
                <a:moveTo>
                  <a:pt x="290195" y="130683"/>
                </a:moveTo>
                <a:lnTo>
                  <a:pt x="285254" y="88620"/>
                </a:lnTo>
                <a:lnTo>
                  <a:pt x="270510" y="53213"/>
                </a:lnTo>
                <a:lnTo>
                  <a:pt x="231432" y="17691"/>
                </a:lnTo>
                <a:lnTo>
                  <a:pt x="214122" y="11430"/>
                </a:lnTo>
                <a:lnTo>
                  <a:pt x="210820" y="21082"/>
                </a:lnTo>
                <a:lnTo>
                  <a:pt x="224599" y="27089"/>
                </a:lnTo>
                <a:lnTo>
                  <a:pt x="236448" y="35369"/>
                </a:lnTo>
                <a:lnTo>
                  <a:pt x="260540" y="73787"/>
                </a:lnTo>
                <a:lnTo>
                  <a:pt x="268478" y="129413"/>
                </a:lnTo>
                <a:lnTo>
                  <a:pt x="267576" y="150393"/>
                </a:lnTo>
                <a:lnTo>
                  <a:pt x="254254" y="201803"/>
                </a:lnTo>
                <a:lnTo>
                  <a:pt x="224739" y="234010"/>
                </a:lnTo>
                <a:lnTo>
                  <a:pt x="211201" y="240030"/>
                </a:lnTo>
                <a:lnTo>
                  <a:pt x="214122" y="249682"/>
                </a:lnTo>
                <a:lnTo>
                  <a:pt x="259689" y="222631"/>
                </a:lnTo>
                <a:lnTo>
                  <a:pt x="285254" y="172694"/>
                </a:lnTo>
                <a:lnTo>
                  <a:pt x="288950" y="152527"/>
                </a:lnTo>
                <a:lnTo>
                  <a:pt x="290195" y="130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95602" y="1452117"/>
            <a:ext cx="165735" cy="46355"/>
          </a:xfrm>
          <a:custGeom>
            <a:avLst/>
            <a:gdLst/>
            <a:ahLst/>
            <a:cxnLst/>
            <a:rect l="l" t="t" r="r" b="b"/>
            <a:pathLst>
              <a:path w="165734" h="46355">
                <a:moveTo>
                  <a:pt x="142112" y="0"/>
                </a:moveTo>
                <a:lnTo>
                  <a:pt x="137159" y="5587"/>
                </a:lnTo>
                <a:lnTo>
                  <a:pt x="152019" y="18542"/>
                </a:lnTo>
                <a:lnTo>
                  <a:pt x="0" y="18542"/>
                </a:lnTo>
                <a:lnTo>
                  <a:pt x="0" y="27305"/>
                </a:lnTo>
                <a:lnTo>
                  <a:pt x="152019" y="27305"/>
                </a:lnTo>
                <a:lnTo>
                  <a:pt x="137159" y="40259"/>
                </a:lnTo>
                <a:lnTo>
                  <a:pt x="142112" y="45847"/>
                </a:lnTo>
                <a:lnTo>
                  <a:pt x="165353" y="25654"/>
                </a:lnTo>
                <a:lnTo>
                  <a:pt x="165353" y="20193"/>
                </a:lnTo>
                <a:lnTo>
                  <a:pt x="142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751584" y="1352041"/>
            <a:ext cx="290195" cy="250190"/>
          </a:xfrm>
          <a:custGeom>
            <a:avLst/>
            <a:gdLst/>
            <a:ahLst/>
            <a:cxnLst/>
            <a:rect l="l" t="t" r="r" b="b"/>
            <a:pathLst>
              <a:path w="290194" h="250190">
                <a:moveTo>
                  <a:pt x="79375" y="21082"/>
                </a:moveTo>
                <a:lnTo>
                  <a:pt x="75946" y="11430"/>
                </a:lnTo>
                <a:lnTo>
                  <a:pt x="58699" y="17691"/>
                </a:lnTo>
                <a:lnTo>
                  <a:pt x="43573" y="26758"/>
                </a:lnTo>
                <a:lnTo>
                  <a:pt x="11087" y="70078"/>
                </a:lnTo>
                <a:lnTo>
                  <a:pt x="1231" y="108839"/>
                </a:lnTo>
                <a:lnTo>
                  <a:pt x="0" y="130683"/>
                </a:lnTo>
                <a:lnTo>
                  <a:pt x="1231" y="152527"/>
                </a:lnTo>
                <a:lnTo>
                  <a:pt x="11036" y="191198"/>
                </a:lnTo>
                <a:lnTo>
                  <a:pt x="43459" y="234429"/>
                </a:lnTo>
                <a:lnTo>
                  <a:pt x="75946" y="249682"/>
                </a:lnTo>
                <a:lnTo>
                  <a:pt x="78994" y="240030"/>
                </a:lnTo>
                <a:lnTo>
                  <a:pt x="65430" y="234010"/>
                </a:lnTo>
                <a:lnTo>
                  <a:pt x="53733" y="225640"/>
                </a:lnTo>
                <a:lnTo>
                  <a:pt x="29641" y="186626"/>
                </a:lnTo>
                <a:lnTo>
                  <a:pt x="21717" y="129413"/>
                </a:lnTo>
                <a:lnTo>
                  <a:pt x="22593" y="109080"/>
                </a:lnTo>
                <a:lnTo>
                  <a:pt x="35814" y="58801"/>
                </a:lnTo>
                <a:lnTo>
                  <a:pt x="65646" y="27089"/>
                </a:lnTo>
                <a:lnTo>
                  <a:pt x="79375" y="21082"/>
                </a:lnTo>
                <a:close/>
              </a:path>
              <a:path w="290194" h="250190">
                <a:moveTo>
                  <a:pt x="205486" y="27305"/>
                </a:moveTo>
                <a:lnTo>
                  <a:pt x="173863" y="0"/>
                </a:lnTo>
                <a:lnTo>
                  <a:pt x="167259" y="7493"/>
                </a:lnTo>
                <a:lnTo>
                  <a:pt x="187325" y="25019"/>
                </a:lnTo>
                <a:lnTo>
                  <a:pt x="82169" y="25019"/>
                </a:lnTo>
                <a:lnTo>
                  <a:pt x="82169" y="36830"/>
                </a:lnTo>
                <a:lnTo>
                  <a:pt x="187325" y="36830"/>
                </a:lnTo>
                <a:lnTo>
                  <a:pt x="167259" y="54229"/>
                </a:lnTo>
                <a:lnTo>
                  <a:pt x="173863" y="61849"/>
                </a:lnTo>
                <a:lnTo>
                  <a:pt x="205486" y="34544"/>
                </a:lnTo>
                <a:lnTo>
                  <a:pt x="205486" y="27305"/>
                </a:lnTo>
                <a:close/>
              </a:path>
              <a:path w="290194" h="250190">
                <a:moveTo>
                  <a:pt x="290195" y="130683"/>
                </a:moveTo>
                <a:lnTo>
                  <a:pt x="285254" y="88620"/>
                </a:lnTo>
                <a:lnTo>
                  <a:pt x="270510" y="53213"/>
                </a:lnTo>
                <a:lnTo>
                  <a:pt x="231432" y="17691"/>
                </a:lnTo>
                <a:lnTo>
                  <a:pt x="214122" y="11430"/>
                </a:lnTo>
                <a:lnTo>
                  <a:pt x="210820" y="21082"/>
                </a:lnTo>
                <a:lnTo>
                  <a:pt x="224599" y="27089"/>
                </a:lnTo>
                <a:lnTo>
                  <a:pt x="236448" y="35369"/>
                </a:lnTo>
                <a:lnTo>
                  <a:pt x="260540" y="73787"/>
                </a:lnTo>
                <a:lnTo>
                  <a:pt x="268478" y="129413"/>
                </a:lnTo>
                <a:lnTo>
                  <a:pt x="267576" y="150393"/>
                </a:lnTo>
                <a:lnTo>
                  <a:pt x="254254" y="201803"/>
                </a:lnTo>
                <a:lnTo>
                  <a:pt x="224739" y="234010"/>
                </a:lnTo>
                <a:lnTo>
                  <a:pt x="211201" y="240030"/>
                </a:lnTo>
                <a:lnTo>
                  <a:pt x="214122" y="249682"/>
                </a:lnTo>
                <a:lnTo>
                  <a:pt x="259689" y="222631"/>
                </a:lnTo>
                <a:lnTo>
                  <a:pt x="285254" y="172694"/>
                </a:lnTo>
                <a:lnTo>
                  <a:pt x="288950" y="152527"/>
                </a:lnTo>
                <a:lnTo>
                  <a:pt x="290195" y="130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395602" y="1775967"/>
            <a:ext cx="165735" cy="46355"/>
          </a:xfrm>
          <a:custGeom>
            <a:avLst/>
            <a:gdLst/>
            <a:ahLst/>
            <a:cxnLst/>
            <a:rect l="l" t="t" r="r" b="b"/>
            <a:pathLst>
              <a:path w="165734" h="46355">
                <a:moveTo>
                  <a:pt x="142112" y="0"/>
                </a:moveTo>
                <a:lnTo>
                  <a:pt x="137159" y="5587"/>
                </a:lnTo>
                <a:lnTo>
                  <a:pt x="152019" y="18542"/>
                </a:lnTo>
                <a:lnTo>
                  <a:pt x="0" y="18542"/>
                </a:lnTo>
                <a:lnTo>
                  <a:pt x="0" y="27305"/>
                </a:lnTo>
                <a:lnTo>
                  <a:pt x="152019" y="27305"/>
                </a:lnTo>
                <a:lnTo>
                  <a:pt x="137159" y="40259"/>
                </a:lnTo>
                <a:lnTo>
                  <a:pt x="142112" y="45847"/>
                </a:lnTo>
                <a:lnTo>
                  <a:pt x="165353" y="25654"/>
                </a:lnTo>
                <a:lnTo>
                  <a:pt x="165353" y="20193"/>
                </a:lnTo>
                <a:lnTo>
                  <a:pt x="142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751584" y="1675891"/>
            <a:ext cx="290195" cy="250190"/>
          </a:xfrm>
          <a:custGeom>
            <a:avLst/>
            <a:gdLst/>
            <a:ahLst/>
            <a:cxnLst/>
            <a:rect l="l" t="t" r="r" b="b"/>
            <a:pathLst>
              <a:path w="290194" h="250189">
                <a:moveTo>
                  <a:pt x="79375" y="21082"/>
                </a:moveTo>
                <a:lnTo>
                  <a:pt x="75946" y="11430"/>
                </a:lnTo>
                <a:lnTo>
                  <a:pt x="58699" y="17691"/>
                </a:lnTo>
                <a:lnTo>
                  <a:pt x="43573" y="26758"/>
                </a:lnTo>
                <a:lnTo>
                  <a:pt x="11087" y="70078"/>
                </a:lnTo>
                <a:lnTo>
                  <a:pt x="1231" y="108839"/>
                </a:lnTo>
                <a:lnTo>
                  <a:pt x="0" y="130683"/>
                </a:lnTo>
                <a:lnTo>
                  <a:pt x="1231" y="152527"/>
                </a:lnTo>
                <a:lnTo>
                  <a:pt x="11036" y="191198"/>
                </a:lnTo>
                <a:lnTo>
                  <a:pt x="43459" y="234429"/>
                </a:lnTo>
                <a:lnTo>
                  <a:pt x="75946" y="249682"/>
                </a:lnTo>
                <a:lnTo>
                  <a:pt x="78994" y="240030"/>
                </a:lnTo>
                <a:lnTo>
                  <a:pt x="65430" y="234010"/>
                </a:lnTo>
                <a:lnTo>
                  <a:pt x="53733" y="225640"/>
                </a:lnTo>
                <a:lnTo>
                  <a:pt x="29641" y="186626"/>
                </a:lnTo>
                <a:lnTo>
                  <a:pt x="21717" y="129413"/>
                </a:lnTo>
                <a:lnTo>
                  <a:pt x="22593" y="109080"/>
                </a:lnTo>
                <a:lnTo>
                  <a:pt x="35814" y="58801"/>
                </a:lnTo>
                <a:lnTo>
                  <a:pt x="65646" y="27089"/>
                </a:lnTo>
                <a:lnTo>
                  <a:pt x="79375" y="21082"/>
                </a:lnTo>
                <a:close/>
              </a:path>
              <a:path w="290194" h="250189">
                <a:moveTo>
                  <a:pt x="205486" y="27305"/>
                </a:moveTo>
                <a:lnTo>
                  <a:pt x="173863" y="0"/>
                </a:lnTo>
                <a:lnTo>
                  <a:pt x="167259" y="7493"/>
                </a:lnTo>
                <a:lnTo>
                  <a:pt x="187325" y="25019"/>
                </a:lnTo>
                <a:lnTo>
                  <a:pt x="82169" y="25019"/>
                </a:lnTo>
                <a:lnTo>
                  <a:pt x="82169" y="36830"/>
                </a:lnTo>
                <a:lnTo>
                  <a:pt x="187325" y="36830"/>
                </a:lnTo>
                <a:lnTo>
                  <a:pt x="167259" y="54229"/>
                </a:lnTo>
                <a:lnTo>
                  <a:pt x="173863" y="61849"/>
                </a:lnTo>
                <a:lnTo>
                  <a:pt x="205486" y="34544"/>
                </a:lnTo>
                <a:lnTo>
                  <a:pt x="205486" y="27305"/>
                </a:lnTo>
                <a:close/>
              </a:path>
              <a:path w="290194" h="250189">
                <a:moveTo>
                  <a:pt x="290195" y="130683"/>
                </a:moveTo>
                <a:lnTo>
                  <a:pt x="285254" y="88620"/>
                </a:lnTo>
                <a:lnTo>
                  <a:pt x="270510" y="53213"/>
                </a:lnTo>
                <a:lnTo>
                  <a:pt x="231432" y="17691"/>
                </a:lnTo>
                <a:lnTo>
                  <a:pt x="214122" y="11430"/>
                </a:lnTo>
                <a:lnTo>
                  <a:pt x="210820" y="21082"/>
                </a:lnTo>
                <a:lnTo>
                  <a:pt x="224599" y="27089"/>
                </a:lnTo>
                <a:lnTo>
                  <a:pt x="236448" y="35369"/>
                </a:lnTo>
                <a:lnTo>
                  <a:pt x="260540" y="73787"/>
                </a:lnTo>
                <a:lnTo>
                  <a:pt x="268478" y="129413"/>
                </a:lnTo>
                <a:lnTo>
                  <a:pt x="267576" y="150393"/>
                </a:lnTo>
                <a:lnTo>
                  <a:pt x="254254" y="201815"/>
                </a:lnTo>
                <a:lnTo>
                  <a:pt x="224739" y="234010"/>
                </a:lnTo>
                <a:lnTo>
                  <a:pt x="211201" y="240030"/>
                </a:lnTo>
                <a:lnTo>
                  <a:pt x="214122" y="249682"/>
                </a:lnTo>
                <a:lnTo>
                  <a:pt x="259689" y="222631"/>
                </a:lnTo>
                <a:lnTo>
                  <a:pt x="285254" y="172694"/>
                </a:lnTo>
                <a:lnTo>
                  <a:pt x="288950" y="152527"/>
                </a:lnTo>
                <a:lnTo>
                  <a:pt x="290195" y="130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797685" y="962405"/>
            <a:ext cx="3355340" cy="9836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30"/>
              </a:spcBef>
              <a:tabLst>
                <a:tab pos="352425" algn="l"/>
              </a:tabLst>
            </a:pPr>
            <a:r>
              <a:rPr dirty="0" sz="2000" spc="-50">
                <a:latin typeface="Cambria Math"/>
                <a:cs typeface="Cambria Math"/>
              </a:rPr>
              <a:t>x</a:t>
            </a:r>
            <a:r>
              <a:rPr dirty="0" sz="2000">
                <a:latin typeface="Cambria Math"/>
                <a:cs typeface="Cambria Math"/>
              </a:rPr>
              <a:t>	=</a:t>
            </a:r>
            <a:r>
              <a:rPr dirty="0" sz="2000" spc="60">
                <a:latin typeface="Cambria Math"/>
                <a:cs typeface="Cambria Math"/>
              </a:rPr>
              <a:t> </a:t>
            </a:r>
            <a:r>
              <a:rPr dirty="0" sz="2000" spc="-95">
                <a:latin typeface="Cambria Math"/>
                <a:cs typeface="Cambria Math"/>
              </a:rPr>
              <a:t>𝑤</a:t>
            </a:r>
            <a:r>
              <a:rPr dirty="0" baseline="-16666" sz="2250" spc="-142">
                <a:latin typeface="Cambria Math"/>
                <a:cs typeface="Cambria Math"/>
              </a:rPr>
              <a:t>1</a:t>
            </a:r>
            <a:r>
              <a:rPr dirty="0" baseline="-16666" sz="2250" spc="-22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-16666" sz="2250">
                <a:latin typeface="Cambria Math"/>
                <a:cs typeface="Cambria Math"/>
              </a:rPr>
              <a:t>1</a:t>
            </a:r>
            <a:r>
              <a:rPr dirty="0" baseline="-16666" sz="2250" spc="217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-1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55"/>
              </a:spcBef>
              <a:tabLst>
                <a:tab pos="323850" algn="l"/>
              </a:tabLst>
            </a:pPr>
            <a:r>
              <a:rPr dirty="0" sz="2000" spc="-50">
                <a:latin typeface="Cambria Math"/>
                <a:cs typeface="Cambria Math"/>
              </a:rPr>
              <a:t>x</a:t>
            </a:r>
            <a:r>
              <a:rPr dirty="0" sz="2000">
                <a:latin typeface="Cambria Math"/>
                <a:cs typeface="Cambria Math"/>
              </a:rPr>
              <a:t>	=</a:t>
            </a:r>
            <a:r>
              <a:rPr dirty="0" sz="2000" spc="9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1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-16666" sz="2250">
                <a:latin typeface="Cambria Math"/>
                <a:cs typeface="Cambria Math"/>
              </a:rPr>
              <a:t>1</a:t>
            </a:r>
            <a:r>
              <a:rPr dirty="0" baseline="-16666" sz="2250" spc="382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2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2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27777" sz="2250">
                <a:latin typeface="Cambria Math"/>
                <a:cs typeface="Cambria Math"/>
              </a:rPr>
              <a:t>2</a:t>
            </a:r>
            <a:r>
              <a:rPr dirty="0" baseline="27777" sz="2250" spc="27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2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55"/>
              </a:spcBef>
              <a:tabLst>
                <a:tab pos="323850" algn="l"/>
              </a:tabLst>
            </a:pPr>
            <a:r>
              <a:rPr dirty="0" sz="2000" spc="-50">
                <a:latin typeface="Cambria Math"/>
                <a:cs typeface="Cambria Math"/>
              </a:rPr>
              <a:t>x</a:t>
            </a:r>
            <a:r>
              <a:rPr dirty="0" sz="2000">
                <a:latin typeface="Cambria Math"/>
                <a:cs typeface="Cambria Math"/>
              </a:rPr>
              <a:t>	=</a:t>
            </a:r>
            <a:r>
              <a:rPr dirty="0" sz="2000" spc="114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1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-16666" sz="2250">
                <a:latin typeface="Cambria Math"/>
                <a:cs typeface="Cambria Math"/>
              </a:rPr>
              <a:t>1</a:t>
            </a:r>
            <a:r>
              <a:rPr dirty="0" baseline="-16666" sz="2250" spc="419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3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2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27777" sz="2250">
                <a:latin typeface="Cambria Math"/>
                <a:cs typeface="Cambria Math"/>
              </a:rPr>
              <a:t>2</a:t>
            </a:r>
            <a:r>
              <a:rPr dirty="0" baseline="27777" sz="2250" spc="292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3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3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27777" sz="2250">
                <a:latin typeface="Cambria Math"/>
                <a:cs typeface="Cambria Math"/>
              </a:rPr>
              <a:t>3</a:t>
            </a:r>
            <a:r>
              <a:rPr dirty="0" baseline="27777" sz="2250" spc="30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4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16025" y="1019810"/>
            <a:ext cx="553085" cy="12509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30"/>
              </a:spcBef>
            </a:pPr>
            <a:r>
              <a:rPr dirty="0" baseline="12500" sz="3000" spc="44">
                <a:latin typeface="Cambria Math"/>
                <a:cs typeface="Cambria Math"/>
              </a:rPr>
              <a:t>𝑓</a:t>
            </a:r>
            <a:r>
              <a:rPr dirty="0" sz="1500" spc="30">
                <a:latin typeface="Cambria Math"/>
                <a:cs typeface="Cambria Math"/>
              </a:rPr>
              <a:t>w,𝑏</a:t>
            </a:r>
            <a:endParaRPr sz="15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50"/>
              </a:spcBef>
            </a:pPr>
            <a:r>
              <a:rPr dirty="0" baseline="12500" sz="3000" spc="-30">
                <a:latin typeface="Cambria Math"/>
                <a:cs typeface="Cambria Math"/>
              </a:rPr>
              <a:t>𝑓</a:t>
            </a:r>
            <a:r>
              <a:rPr dirty="0" sz="1500" spc="-20">
                <a:latin typeface="Cambria Math"/>
                <a:cs typeface="Cambria Math"/>
              </a:rPr>
              <a:t>w,𝑏</a:t>
            </a:r>
            <a:endParaRPr sz="1500">
              <a:latin typeface="Cambria Math"/>
              <a:cs typeface="Cambria Math"/>
            </a:endParaRPr>
          </a:p>
          <a:p>
            <a:pPr marL="38100">
              <a:lnSpc>
                <a:spcPts val="2255"/>
              </a:lnSpc>
              <a:spcBef>
                <a:spcPts val="155"/>
              </a:spcBef>
            </a:pPr>
            <a:r>
              <a:rPr dirty="0" baseline="12500" sz="3000" spc="44">
                <a:latin typeface="Cambria Math"/>
                <a:cs typeface="Cambria Math"/>
              </a:rPr>
              <a:t>𝑓</a:t>
            </a:r>
            <a:r>
              <a:rPr dirty="0" sz="1500" spc="30">
                <a:latin typeface="Cambria Math"/>
                <a:cs typeface="Cambria Math"/>
              </a:rPr>
              <a:t>w,𝑏</a:t>
            </a:r>
            <a:endParaRPr sz="1500">
              <a:latin typeface="Cambria Math"/>
              <a:cs typeface="Cambria Math"/>
            </a:endParaRPr>
          </a:p>
          <a:p>
            <a:pPr marL="304800">
              <a:lnSpc>
                <a:spcPts val="2255"/>
              </a:lnSpc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424177" y="2404617"/>
            <a:ext cx="165735" cy="46355"/>
          </a:xfrm>
          <a:custGeom>
            <a:avLst/>
            <a:gdLst/>
            <a:ahLst/>
            <a:cxnLst/>
            <a:rect l="l" t="t" r="r" b="b"/>
            <a:pathLst>
              <a:path w="165734" h="46355">
                <a:moveTo>
                  <a:pt x="142112" y="0"/>
                </a:moveTo>
                <a:lnTo>
                  <a:pt x="137159" y="5587"/>
                </a:lnTo>
                <a:lnTo>
                  <a:pt x="152019" y="18542"/>
                </a:lnTo>
                <a:lnTo>
                  <a:pt x="0" y="18542"/>
                </a:lnTo>
                <a:lnTo>
                  <a:pt x="0" y="27305"/>
                </a:lnTo>
                <a:lnTo>
                  <a:pt x="152019" y="27305"/>
                </a:lnTo>
                <a:lnTo>
                  <a:pt x="137159" y="40258"/>
                </a:lnTo>
                <a:lnTo>
                  <a:pt x="142112" y="45846"/>
                </a:lnTo>
                <a:lnTo>
                  <a:pt x="165353" y="25654"/>
                </a:lnTo>
                <a:lnTo>
                  <a:pt x="165353" y="20193"/>
                </a:lnTo>
                <a:lnTo>
                  <a:pt x="142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0167" y="2241613"/>
            <a:ext cx="17081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4629" sz="2700">
                <a:solidFill>
                  <a:srgbClr val="C00000"/>
                </a:solidFill>
                <a:latin typeface="Segoe Print"/>
                <a:cs typeface="Segoe Print"/>
              </a:rPr>
              <a:t>d=10</a:t>
            </a:r>
            <a:r>
              <a:rPr dirty="0" baseline="-4629" sz="2700" spc="44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2000">
                <a:latin typeface="Cambria Math"/>
                <a:cs typeface="Cambria Math"/>
              </a:rPr>
              <a:t>10.</a:t>
            </a:r>
            <a:r>
              <a:rPr dirty="0" sz="2000" spc="455">
                <a:latin typeface="Cambria Math"/>
                <a:cs typeface="Cambria Math"/>
              </a:rPr>
              <a:t> </a:t>
            </a:r>
            <a:r>
              <a:rPr dirty="0" sz="2000" spc="30">
                <a:latin typeface="Cambria Math"/>
                <a:cs typeface="Cambria Math"/>
              </a:rPr>
              <a:t>𝑓</a:t>
            </a:r>
            <a:r>
              <a:rPr dirty="0" baseline="-16666" sz="2250" spc="44">
                <a:latin typeface="Cambria Math"/>
                <a:cs typeface="Cambria Math"/>
              </a:rPr>
              <a:t>w,𝑏</a:t>
            </a:r>
            <a:endParaRPr baseline="-16666" sz="225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3352" y="917702"/>
            <a:ext cx="973455" cy="138620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15"/>
              </a:spcBef>
              <a:tabLst>
                <a:tab pos="680720" algn="l"/>
              </a:tabLst>
            </a:pPr>
            <a:r>
              <a:rPr dirty="0" sz="1800" spc="-25">
                <a:solidFill>
                  <a:srgbClr val="C00000"/>
                </a:solidFill>
                <a:latin typeface="Segoe Print"/>
                <a:cs typeface="Segoe Print"/>
              </a:rPr>
              <a:t>d=1</a:t>
            </a:r>
            <a:r>
              <a:rPr dirty="0" sz="1800">
                <a:solidFill>
                  <a:srgbClr val="C00000"/>
                </a:solidFill>
                <a:latin typeface="Segoe Print"/>
                <a:cs typeface="Segoe Print"/>
              </a:rPr>
              <a:t>	</a:t>
            </a:r>
            <a:r>
              <a:rPr dirty="0" baseline="1388" sz="3000" spc="-37">
                <a:latin typeface="Verdana"/>
                <a:cs typeface="Verdana"/>
              </a:rPr>
              <a:t>1.</a:t>
            </a:r>
            <a:endParaRPr baseline="1388" sz="30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430"/>
              </a:spcBef>
              <a:tabLst>
                <a:tab pos="680720" algn="l"/>
              </a:tabLst>
            </a:pPr>
            <a:r>
              <a:rPr dirty="0" sz="1800" spc="-25">
                <a:solidFill>
                  <a:srgbClr val="C00000"/>
                </a:solidFill>
                <a:latin typeface="Segoe Print"/>
                <a:cs typeface="Segoe Print"/>
              </a:rPr>
              <a:t>d=2</a:t>
            </a:r>
            <a:r>
              <a:rPr dirty="0" sz="1800">
                <a:solidFill>
                  <a:srgbClr val="C00000"/>
                </a:solidFill>
                <a:latin typeface="Segoe Print"/>
                <a:cs typeface="Segoe Print"/>
              </a:rPr>
              <a:t>	</a:t>
            </a:r>
            <a:r>
              <a:rPr dirty="0" baseline="8333" sz="3000" spc="-37">
                <a:latin typeface="Cambria Math"/>
                <a:cs typeface="Cambria Math"/>
              </a:rPr>
              <a:t>2.</a:t>
            </a:r>
            <a:endParaRPr baseline="8333" sz="3000">
              <a:latin typeface="Cambria Math"/>
              <a:cs typeface="Cambria Math"/>
            </a:endParaRPr>
          </a:p>
          <a:p>
            <a:pPr marL="50165">
              <a:lnSpc>
                <a:spcPct val="100000"/>
              </a:lnSpc>
              <a:spcBef>
                <a:spcPts val="190"/>
              </a:spcBef>
              <a:tabLst>
                <a:tab pos="680720" algn="l"/>
              </a:tabLst>
            </a:pPr>
            <a:r>
              <a:rPr dirty="0" sz="1800" spc="-25">
                <a:solidFill>
                  <a:srgbClr val="C00000"/>
                </a:solidFill>
                <a:latin typeface="Segoe Print"/>
                <a:cs typeface="Segoe Print"/>
              </a:rPr>
              <a:t>d=3</a:t>
            </a:r>
            <a:r>
              <a:rPr dirty="0" sz="1800">
                <a:solidFill>
                  <a:srgbClr val="C00000"/>
                </a:solidFill>
                <a:latin typeface="Segoe Print"/>
                <a:cs typeface="Segoe Print"/>
              </a:rPr>
              <a:t>	</a:t>
            </a:r>
            <a:r>
              <a:rPr dirty="0" baseline="9722" sz="3000" spc="-37">
                <a:latin typeface="Cambria Math"/>
                <a:cs typeface="Cambria Math"/>
              </a:rPr>
              <a:t>3.</a:t>
            </a:r>
            <a:endParaRPr baseline="9722" sz="3000">
              <a:latin typeface="Cambria Math"/>
              <a:cs typeface="Cambria Math"/>
            </a:endParaRPr>
          </a:p>
          <a:p>
            <a:pPr marL="250825">
              <a:lnSpc>
                <a:spcPct val="100000"/>
              </a:lnSpc>
              <a:spcBef>
                <a:spcPts val="315"/>
              </a:spcBef>
            </a:pPr>
            <a:r>
              <a:rPr dirty="0" sz="1800">
                <a:solidFill>
                  <a:srgbClr val="C00000"/>
                </a:solidFill>
                <a:latin typeface="Cambria Math"/>
                <a:cs typeface="Cambria Math"/>
              </a:rPr>
              <a:t>⋮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780159" y="2304541"/>
            <a:ext cx="290195" cy="250190"/>
          </a:xfrm>
          <a:custGeom>
            <a:avLst/>
            <a:gdLst/>
            <a:ahLst/>
            <a:cxnLst/>
            <a:rect l="l" t="t" r="r" b="b"/>
            <a:pathLst>
              <a:path w="290194" h="250189">
                <a:moveTo>
                  <a:pt x="79375" y="21082"/>
                </a:moveTo>
                <a:lnTo>
                  <a:pt x="75946" y="11430"/>
                </a:lnTo>
                <a:lnTo>
                  <a:pt x="58699" y="17691"/>
                </a:lnTo>
                <a:lnTo>
                  <a:pt x="43573" y="26758"/>
                </a:lnTo>
                <a:lnTo>
                  <a:pt x="11087" y="70078"/>
                </a:lnTo>
                <a:lnTo>
                  <a:pt x="1231" y="108839"/>
                </a:lnTo>
                <a:lnTo>
                  <a:pt x="0" y="130683"/>
                </a:lnTo>
                <a:lnTo>
                  <a:pt x="1231" y="152527"/>
                </a:lnTo>
                <a:lnTo>
                  <a:pt x="11036" y="191198"/>
                </a:lnTo>
                <a:lnTo>
                  <a:pt x="43459" y="234429"/>
                </a:lnTo>
                <a:lnTo>
                  <a:pt x="75946" y="249682"/>
                </a:lnTo>
                <a:lnTo>
                  <a:pt x="78994" y="240030"/>
                </a:lnTo>
                <a:lnTo>
                  <a:pt x="65430" y="234010"/>
                </a:lnTo>
                <a:lnTo>
                  <a:pt x="53733" y="225640"/>
                </a:lnTo>
                <a:lnTo>
                  <a:pt x="29641" y="186626"/>
                </a:lnTo>
                <a:lnTo>
                  <a:pt x="21717" y="129413"/>
                </a:lnTo>
                <a:lnTo>
                  <a:pt x="22593" y="109080"/>
                </a:lnTo>
                <a:lnTo>
                  <a:pt x="35814" y="58801"/>
                </a:lnTo>
                <a:lnTo>
                  <a:pt x="65646" y="27089"/>
                </a:lnTo>
                <a:lnTo>
                  <a:pt x="79375" y="21082"/>
                </a:lnTo>
                <a:close/>
              </a:path>
              <a:path w="290194" h="250189">
                <a:moveTo>
                  <a:pt x="205486" y="27305"/>
                </a:moveTo>
                <a:lnTo>
                  <a:pt x="173863" y="0"/>
                </a:lnTo>
                <a:lnTo>
                  <a:pt x="167259" y="7493"/>
                </a:lnTo>
                <a:lnTo>
                  <a:pt x="187325" y="25019"/>
                </a:lnTo>
                <a:lnTo>
                  <a:pt x="82169" y="25019"/>
                </a:lnTo>
                <a:lnTo>
                  <a:pt x="82169" y="36830"/>
                </a:lnTo>
                <a:lnTo>
                  <a:pt x="187325" y="36830"/>
                </a:lnTo>
                <a:lnTo>
                  <a:pt x="167259" y="54229"/>
                </a:lnTo>
                <a:lnTo>
                  <a:pt x="173863" y="61849"/>
                </a:lnTo>
                <a:lnTo>
                  <a:pt x="205486" y="34544"/>
                </a:lnTo>
                <a:lnTo>
                  <a:pt x="205486" y="27305"/>
                </a:lnTo>
                <a:close/>
              </a:path>
              <a:path w="290194" h="250189">
                <a:moveTo>
                  <a:pt x="290195" y="130683"/>
                </a:moveTo>
                <a:lnTo>
                  <a:pt x="285254" y="88620"/>
                </a:lnTo>
                <a:lnTo>
                  <a:pt x="270510" y="53213"/>
                </a:lnTo>
                <a:lnTo>
                  <a:pt x="231432" y="17691"/>
                </a:lnTo>
                <a:lnTo>
                  <a:pt x="214122" y="11430"/>
                </a:lnTo>
                <a:lnTo>
                  <a:pt x="210820" y="21082"/>
                </a:lnTo>
                <a:lnTo>
                  <a:pt x="224599" y="27089"/>
                </a:lnTo>
                <a:lnTo>
                  <a:pt x="236448" y="35369"/>
                </a:lnTo>
                <a:lnTo>
                  <a:pt x="260540" y="73787"/>
                </a:lnTo>
                <a:lnTo>
                  <a:pt x="268478" y="129413"/>
                </a:lnTo>
                <a:lnTo>
                  <a:pt x="267576" y="150393"/>
                </a:lnTo>
                <a:lnTo>
                  <a:pt x="254254" y="201803"/>
                </a:lnTo>
                <a:lnTo>
                  <a:pt x="224739" y="234010"/>
                </a:lnTo>
                <a:lnTo>
                  <a:pt x="211201" y="240030"/>
                </a:lnTo>
                <a:lnTo>
                  <a:pt x="214122" y="249682"/>
                </a:lnTo>
                <a:lnTo>
                  <a:pt x="259689" y="222631"/>
                </a:lnTo>
                <a:lnTo>
                  <a:pt x="285254" y="172694"/>
                </a:lnTo>
                <a:lnTo>
                  <a:pt x="288950" y="152527"/>
                </a:lnTo>
                <a:lnTo>
                  <a:pt x="290195" y="130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826260" y="2241613"/>
            <a:ext cx="40703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323850" algn="l"/>
              </a:tabLst>
            </a:pPr>
            <a:r>
              <a:rPr dirty="0" sz="2000" spc="-50">
                <a:latin typeface="Cambria Math"/>
                <a:cs typeface="Cambria Math"/>
              </a:rPr>
              <a:t>x</a:t>
            </a:r>
            <a:r>
              <a:rPr dirty="0" sz="2000">
                <a:latin typeface="Cambria Math"/>
                <a:cs typeface="Cambria Math"/>
              </a:rPr>
              <a:t>	=</a:t>
            </a:r>
            <a:r>
              <a:rPr dirty="0" sz="2000" spc="18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1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-16666" sz="2250">
                <a:latin typeface="Cambria Math"/>
                <a:cs typeface="Cambria Math"/>
              </a:rPr>
              <a:t>1</a:t>
            </a:r>
            <a:r>
              <a:rPr dirty="0" baseline="-16666" sz="2250" spc="39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2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2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27777" sz="2250">
                <a:latin typeface="Cambria Math"/>
                <a:cs typeface="Cambria Math"/>
              </a:rPr>
              <a:t>2</a:t>
            </a:r>
            <a:r>
              <a:rPr dirty="0" baseline="27777" sz="2250" spc="27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2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⋯</a:t>
            </a:r>
            <a:r>
              <a:rPr dirty="0" sz="2000" spc="-13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2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10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27777" sz="2250">
                <a:latin typeface="Cambria Math"/>
                <a:cs typeface="Cambria Math"/>
              </a:rPr>
              <a:t>10</a:t>
            </a:r>
            <a:r>
              <a:rPr dirty="0" baseline="27777" sz="2250" spc="277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2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83590" y="3149917"/>
            <a:ext cx="40322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3530600" algn="l"/>
              </a:tabLst>
            </a:pPr>
            <a:r>
              <a:rPr dirty="0" sz="2000">
                <a:latin typeface="Verdana"/>
                <a:cs typeface="Verdana"/>
              </a:rPr>
              <a:t>Pick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 spc="-95">
                <a:latin typeface="Cambria Math"/>
                <a:cs typeface="Cambria Math"/>
              </a:rPr>
              <a:t>𝑤</a:t>
            </a:r>
            <a:r>
              <a:rPr dirty="0" baseline="-16666" sz="2250" spc="-142">
                <a:latin typeface="Cambria Math"/>
                <a:cs typeface="Cambria Math"/>
              </a:rPr>
              <a:t>1</a:t>
            </a:r>
            <a:r>
              <a:rPr dirty="0" baseline="-16666" sz="2250" spc="-209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-16666" sz="2250">
                <a:latin typeface="Cambria Math"/>
                <a:cs typeface="Cambria Math"/>
              </a:rPr>
              <a:t>1</a:t>
            </a:r>
            <a:r>
              <a:rPr dirty="0" baseline="-16666" sz="2250" spc="37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1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⋯</a:t>
            </a:r>
            <a:r>
              <a:rPr dirty="0" sz="2000" spc="-13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1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4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27777" sz="2250">
                <a:latin typeface="Cambria Math"/>
                <a:cs typeface="Cambria Math"/>
              </a:rPr>
              <a:t>4</a:t>
            </a:r>
            <a:r>
              <a:rPr dirty="0" baseline="27777" sz="2250" spc="142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2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>
                <a:latin typeface="Verdana"/>
                <a:cs typeface="Verdana"/>
              </a:rPr>
              <a:t>(</a:t>
            </a:r>
            <a:r>
              <a:rPr dirty="0" sz="2000" spc="-270">
                <a:latin typeface="Verdana"/>
                <a:cs typeface="Verdana"/>
              </a:rPr>
              <a:t> </a:t>
            </a:r>
            <a:r>
              <a:rPr dirty="0" sz="2000" spc="-25">
                <a:latin typeface="Cambria Math"/>
                <a:cs typeface="Cambria Math"/>
              </a:rPr>
              <a:t>𝐽</a:t>
            </a:r>
            <a:r>
              <a:rPr dirty="0" baseline="-16666" sz="2250" spc="-37">
                <a:latin typeface="Cambria Math"/>
                <a:cs typeface="Cambria Math"/>
              </a:rPr>
              <a:t>𝑐𝑣</a:t>
            </a:r>
            <a:endParaRPr baseline="-16666" sz="22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4799584" y="3222751"/>
            <a:ext cx="1404620" cy="238760"/>
          </a:xfrm>
          <a:custGeom>
            <a:avLst/>
            <a:gdLst/>
            <a:ahLst/>
            <a:cxnLst/>
            <a:rect l="l" t="t" r="r" b="b"/>
            <a:pathLst>
              <a:path w="1404620" h="238760">
                <a:moveTo>
                  <a:pt x="1328546" y="0"/>
                </a:moveTo>
                <a:lnTo>
                  <a:pt x="1325244" y="9652"/>
                </a:lnTo>
                <a:lnTo>
                  <a:pt x="1339034" y="15652"/>
                </a:lnTo>
                <a:lnTo>
                  <a:pt x="1350883" y="23939"/>
                </a:lnTo>
                <a:lnTo>
                  <a:pt x="1374973" y="62351"/>
                </a:lnTo>
                <a:lnTo>
                  <a:pt x="1382902" y="117983"/>
                </a:lnTo>
                <a:lnTo>
                  <a:pt x="1382002" y="138955"/>
                </a:lnTo>
                <a:lnTo>
                  <a:pt x="1368678" y="190373"/>
                </a:lnTo>
                <a:lnTo>
                  <a:pt x="1339175" y="222573"/>
                </a:lnTo>
                <a:lnTo>
                  <a:pt x="1325626" y="228600"/>
                </a:lnTo>
                <a:lnTo>
                  <a:pt x="1328546" y="238252"/>
                </a:lnTo>
                <a:lnTo>
                  <a:pt x="1374124" y="211195"/>
                </a:lnTo>
                <a:lnTo>
                  <a:pt x="1399682" y="161258"/>
                </a:lnTo>
                <a:lnTo>
                  <a:pt x="1404619" y="119253"/>
                </a:lnTo>
                <a:lnTo>
                  <a:pt x="1403383" y="97397"/>
                </a:lnTo>
                <a:lnTo>
                  <a:pt x="1393529" y="58638"/>
                </a:lnTo>
                <a:lnTo>
                  <a:pt x="1361027" y="15319"/>
                </a:lnTo>
                <a:lnTo>
                  <a:pt x="1345858" y="6260"/>
                </a:lnTo>
                <a:lnTo>
                  <a:pt x="1328546" y="0"/>
                </a:lnTo>
                <a:close/>
              </a:path>
              <a:path w="1404620" h="238760">
                <a:moveTo>
                  <a:pt x="75945" y="0"/>
                </a:moveTo>
                <a:lnTo>
                  <a:pt x="30565" y="27164"/>
                </a:lnTo>
                <a:lnTo>
                  <a:pt x="4937" y="77184"/>
                </a:lnTo>
                <a:lnTo>
                  <a:pt x="0" y="119253"/>
                </a:lnTo>
                <a:lnTo>
                  <a:pt x="1234" y="141089"/>
                </a:lnTo>
                <a:lnTo>
                  <a:pt x="11037" y="179760"/>
                </a:lnTo>
                <a:lnTo>
                  <a:pt x="43465" y="222996"/>
                </a:lnTo>
                <a:lnTo>
                  <a:pt x="75945" y="238252"/>
                </a:lnTo>
                <a:lnTo>
                  <a:pt x="78993" y="228600"/>
                </a:lnTo>
                <a:lnTo>
                  <a:pt x="65442" y="222573"/>
                </a:lnTo>
                <a:lnTo>
                  <a:pt x="53736" y="214201"/>
                </a:lnTo>
                <a:lnTo>
                  <a:pt x="29646" y="175186"/>
                </a:lnTo>
                <a:lnTo>
                  <a:pt x="21716" y="117983"/>
                </a:lnTo>
                <a:lnTo>
                  <a:pt x="22598" y="97645"/>
                </a:lnTo>
                <a:lnTo>
                  <a:pt x="35813" y="47371"/>
                </a:lnTo>
                <a:lnTo>
                  <a:pt x="65657" y="15652"/>
                </a:lnTo>
                <a:lnTo>
                  <a:pt x="79375" y="9652"/>
                </a:lnTo>
                <a:lnTo>
                  <a:pt x="75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4848859" y="3054286"/>
            <a:ext cx="15284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>
                <a:latin typeface="Cambria Math"/>
                <a:cs typeface="Cambria Math"/>
              </a:rPr>
              <a:t>𝑤</a:t>
            </a:r>
            <a:r>
              <a:rPr dirty="0" sz="1500">
                <a:latin typeface="Cambria Math"/>
                <a:cs typeface="Cambria Math"/>
              </a:rPr>
              <a:t>&lt;4&gt;</a:t>
            </a:r>
            <a:r>
              <a:rPr dirty="0" baseline="-20833" sz="3000">
                <a:latin typeface="Cambria Math"/>
                <a:cs typeface="Cambria Math"/>
              </a:rPr>
              <a:t>,</a:t>
            </a:r>
            <a:r>
              <a:rPr dirty="0" baseline="-20833" sz="3000" spc="-209">
                <a:latin typeface="Cambria Math"/>
                <a:cs typeface="Cambria Math"/>
              </a:rPr>
              <a:t> </a:t>
            </a:r>
            <a:r>
              <a:rPr dirty="0" baseline="-20833" sz="3000">
                <a:latin typeface="Cambria Math"/>
                <a:cs typeface="Cambria Math"/>
              </a:rPr>
              <a:t>𝑏</a:t>
            </a:r>
            <a:r>
              <a:rPr dirty="0" sz="1500">
                <a:latin typeface="Cambria Math"/>
                <a:cs typeface="Cambria Math"/>
              </a:rPr>
              <a:t>&lt;4&gt;</a:t>
            </a:r>
            <a:r>
              <a:rPr dirty="0" sz="1500" spc="170">
                <a:latin typeface="Cambria Math"/>
                <a:cs typeface="Cambria Math"/>
              </a:rPr>
              <a:t>  </a:t>
            </a:r>
            <a:r>
              <a:rPr dirty="0" baseline="-20833" sz="3000" spc="-75">
                <a:latin typeface="Verdana"/>
                <a:cs typeface="Verdana"/>
              </a:rPr>
              <a:t>)</a:t>
            </a:r>
            <a:endParaRPr baseline="-20833" sz="30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96290" y="3561715"/>
            <a:ext cx="675767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Estimate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generalization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error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using</a:t>
            </a:r>
            <a:r>
              <a:rPr dirty="0" sz="2000" spc="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test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set: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 spc="-10">
                <a:latin typeface="Cambria Math"/>
                <a:cs typeface="Cambria Math"/>
              </a:rPr>
              <a:t>𝐽</a:t>
            </a:r>
            <a:r>
              <a:rPr dirty="0" baseline="-16666" sz="2250" spc="-15">
                <a:latin typeface="Cambria Math"/>
                <a:cs typeface="Cambria Math"/>
              </a:rPr>
              <a:t>𝑡𝑒𝑠𝑡</a:t>
            </a:r>
            <a:endParaRPr baseline="-16666" sz="225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7542783" y="3634232"/>
            <a:ext cx="1395095" cy="238760"/>
          </a:xfrm>
          <a:custGeom>
            <a:avLst/>
            <a:gdLst/>
            <a:ahLst/>
            <a:cxnLst/>
            <a:rect l="l" t="t" r="r" b="b"/>
            <a:pathLst>
              <a:path w="1395095" h="238760">
                <a:moveTo>
                  <a:pt x="1319022" y="0"/>
                </a:moveTo>
                <a:lnTo>
                  <a:pt x="1315720" y="9652"/>
                </a:lnTo>
                <a:lnTo>
                  <a:pt x="1329509" y="15652"/>
                </a:lnTo>
                <a:lnTo>
                  <a:pt x="1341358" y="23939"/>
                </a:lnTo>
                <a:lnTo>
                  <a:pt x="1365448" y="62351"/>
                </a:lnTo>
                <a:lnTo>
                  <a:pt x="1373377" y="117983"/>
                </a:lnTo>
                <a:lnTo>
                  <a:pt x="1372477" y="138955"/>
                </a:lnTo>
                <a:lnTo>
                  <a:pt x="1359154" y="190373"/>
                </a:lnTo>
                <a:lnTo>
                  <a:pt x="1329650" y="222573"/>
                </a:lnTo>
                <a:lnTo>
                  <a:pt x="1316101" y="228600"/>
                </a:lnTo>
                <a:lnTo>
                  <a:pt x="1319022" y="238252"/>
                </a:lnTo>
                <a:lnTo>
                  <a:pt x="1364599" y="211195"/>
                </a:lnTo>
                <a:lnTo>
                  <a:pt x="1390157" y="161258"/>
                </a:lnTo>
                <a:lnTo>
                  <a:pt x="1395095" y="119253"/>
                </a:lnTo>
                <a:lnTo>
                  <a:pt x="1393858" y="97397"/>
                </a:lnTo>
                <a:lnTo>
                  <a:pt x="1384004" y="58638"/>
                </a:lnTo>
                <a:lnTo>
                  <a:pt x="1351502" y="15319"/>
                </a:lnTo>
                <a:lnTo>
                  <a:pt x="1336333" y="6260"/>
                </a:lnTo>
                <a:lnTo>
                  <a:pt x="1319022" y="0"/>
                </a:lnTo>
                <a:close/>
              </a:path>
              <a:path w="1395095" h="238760">
                <a:moveTo>
                  <a:pt x="75946" y="0"/>
                </a:moveTo>
                <a:lnTo>
                  <a:pt x="30565" y="27164"/>
                </a:lnTo>
                <a:lnTo>
                  <a:pt x="4937" y="77184"/>
                </a:lnTo>
                <a:lnTo>
                  <a:pt x="0" y="119253"/>
                </a:lnTo>
                <a:lnTo>
                  <a:pt x="1234" y="141089"/>
                </a:lnTo>
                <a:lnTo>
                  <a:pt x="11037" y="179760"/>
                </a:lnTo>
                <a:lnTo>
                  <a:pt x="43465" y="222996"/>
                </a:lnTo>
                <a:lnTo>
                  <a:pt x="75946" y="238252"/>
                </a:lnTo>
                <a:lnTo>
                  <a:pt x="78994" y="228600"/>
                </a:lnTo>
                <a:lnTo>
                  <a:pt x="65442" y="222573"/>
                </a:lnTo>
                <a:lnTo>
                  <a:pt x="53736" y="214201"/>
                </a:lnTo>
                <a:lnTo>
                  <a:pt x="29646" y="175186"/>
                </a:lnTo>
                <a:lnTo>
                  <a:pt x="21717" y="117983"/>
                </a:lnTo>
                <a:lnTo>
                  <a:pt x="22598" y="97645"/>
                </a:lnTo>
                <a:lnTo>
                  <a:pt x="35814" y="47371"/>
                </a:lnTo>
                <a:lnTo>
                  <a:pt x="65657" y="15652"/>
                </a:lnTo>
                <a:lnTo>
                  <a:pt x="79375" y="9652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7594981" y="3466465"/>
            <a:ext cx="129413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>
                <a:latin typeface="Cambria Math"/>
                <a:cs typeface="Cambria Math"/>
              </a:rPr>
              <a:t>𝑤</a:t>
            </a:r>
            <a:r>
              <a:rPr dirty="0" sz="1500">
                <a:latin typeface="Cambria Math"/>
                <a:cs typeface="Cambria Math"/>
              </a:rPr>
              <a:t>&lt;4&gt;</a:t>
            </a:r>
            <a:r>
              <a:rPr dirty="0" baseline="-20833" sz="3000">
                <a:latin typeface="Cambria Math"/>
                <a:cs typeface="Cambria Math"/>
              </a:rPr>
              <a:t>,</a:t>
            </a:r>
            <a:r>
              <a:rPr dirty="0" baseline="-20833" sz="3000" spc="-172">
                <a:latin typeface="Cambria Math"/>
                <a:cs typeface="Cambria Math"/>
              </a:rPr>
              <a:t> </a:t>
            </a:r>
            <a:r>
              <a:rPr dirty="0" baseline="-20833" sz="3000" spc="-30">
                <a:latin typeface="Cambria Math"/>
                <a:cs typeface="Cambria Math"/>
              </a:rPr>
              <a:t>𝑏</a:t>
            </a:r>
            <a:r>
              <a:rPr dirty="0" sz="1500" spc="-20">
                <a:latin typeface="Cambria Math"/>
                <a:cs typeface="Cambria Math"/>
              </a:rPr>
              <a:t>&lt;4&gt;</a:t>
            </a:r>
            <a:endParaRPr sz="1500">
              <a:latin typeface="Cambria Math"/>
              <a:cs typeface="Cambria Math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2644" y="1039875"/>
            <a:ext cx="453389" cy="226060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5648959" y="893762"/>
            <a:ext cx="11760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w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&lt;1&gt;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,b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&lt;1&gt;</a:t>
            </a:r>
            <a:endParaRPr sz="1350">
              <a:latin typeface="Segoe Print"/>
              <a:cs typeface="Segoe Print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5229" y="1039875"/>
            <a:ext cx="453517" cy="22606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2644" y="1346580"/>
            <a:ext cx="453389" cy="22606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85229" y="1358519"/>
            <a:ext cx="453517" cy="226059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7184643" y="805560"/>
            <a:ext cx="1953260" cy="169672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540"/>
              </a:spcBef>
            </a:pP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J</a:t>
            </a:r>
            <a:r>
              <a:rPr dirty="0" baseline="-43209" sz="2025" spc="-15">
                <a:solidFill>
                  <a:srgbClr val="C00000"/>
                </a:solidFill>
                <a:latin typeface="Segoe Print"/>
                <a:cs typeface="Segoe Print"/>
              </a:rPr>
              <a:t>cv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(w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&lt;1&gt;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,b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&lt;1&gt;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)</a:t>
            </a:r>
            <a:endParaRPr baseline="-16666" sz="3000">
              <a:latin typeface="Segoe Print"/>
              <a:cs typeface="Segoe Print"/>
            </a:endParaRPr>
          </a:p>
          <a:p>
            <a:pPr marL="132080">
              <a:lnSpc>
                <a:spcPct val="100000"/>
              </a:lnSpc>
              <a:spcBef>
                <a:spcPts val="445"/>
              </a:spcBef>
            </a:pP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J</a:t>
            </a:r>
            <a:r>
              <a:rPr dirty="0" baseline="-43209" sz="2025" spc="-15">
                <a:solidFill>
                  <a:srgbClr val="C00000"/>
                </a:solidFill>
                <a:latin typeface="Segoe Print"/>
                <a:cs typeface="Segoe Print"/>
              </a:rPr>
              <a:t>cv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(w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&lt;2&gt;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,b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&lt;2&gt;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)</a:t>
            </a:r>
            <a:endParaRPr baseline="-16666" sz="3000">
              <a:latin typeface="Segoe Print"/>
              <a:cs typeface="Segoe Print"/>
            </a:endParaRPr>
          </a:p>
          <a:p>
            <a:pPr algn="ctr" marR="8255">
              <a:lnSpc>
                <a:spcPct val="100000"/>
              </a:lnSpc>
              <a:spcBef>
                <a:spcPts val="2235"/>
              </a:spcBef>
            </a:pPr>
            <a:r>
              <a:rPr dirty="0" sz="1800">
                <a:solidFill>
                  <a:srgbClr val="C00000"/>
                </a:solidFill>
                <a:latin typeface="Cambria Math"/>
                <a:cs typeface="Cambria Math"/>
              </a:rPr>
              <a:t>⋮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670"/>
              </a:spcBef>
            </a:pP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J</a:t>
            </a:r>
            <a:r>
              <a:rPr dirty="0" baseline="-43209" sz="2025" spc="-15">
                <a:solidFill>
                  <a:srgbClr val="C00000"/>
                </a:solidFill>
                <a:latin typeface="Segoe Print"/>
                <a:cs typeface="Segoe Print"/>
              </a:rPr>
              <a:t>cv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(w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&lt;10&gt;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,b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&lt;10&gt;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)</a:t>
            </a:r>
            <a:endParaRPr baseline="-16666" sz="3000">
              <a:latin typeface="Segoe Print"/>
              <a:cs typeface="Segoe Print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93077" y="779272"/>
            <a:ext cx="2050923" cy="2006600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8633" y="3245992"/>
            <a:ext cx="453097" cy="226059"/>
          </a:xfrm>
          <a:prstGeom prst="rect">
            <a:avLst/>
          </a:prstGeom>
        </p:spPr>
      </p:pic>
      <p:sp>
        <p:nvSpPr>
          <p:cNvPr id="30" name="object 30" descr=""/>
          <p:cNvSpPr/>
          <p:nvPr/>
        </p:nvSpPr>
        <p:spPr>
          <a:xfrm>
            <a:off x="7167753" y="3933621"/>
            <a:ext cx="1704975" cy="80645"/>
          </a:xfrm>
          <a:custGeom>
            <a:avLst/>
            <a:gdLst/>
            <a:ahLst/>
            <a:cxnLst/>
            <a:rect l="l" t="t" r="r" b="b"/>
            <a:pathLst>
              <a:path w="1704975" h="80645">
                <a:moveTo>
                  <a:pt x="177564" y="45720"/>
                </a:moveTo>
                <a:lnTo>
                  <a:pt x="7747" y="45720"/>
                </a:lnTo>
                <a:lnTo>
                  <a:pt x="0" y="53530"/>
                </a:lnTo>
                <a:lnTo>
                  <a:pt x="0" y="72821"/>
                </a:lnTo>
                <a:lnTo>
                  <a:pt x="7747" y="80645"/>
                </a:lnTo>
                <a:lnTo>
                  <a:pt x="178307" y="80645"/>
                </a:lnTo>
                <a:lnTo>
                  <a:pt x="179704" y="80594"/>
                </a:lnTo>
                <a:lnTo>
                  <a:pt x="211439" y="78117"/>
                </a:lnTo>
                <a:lnTo>
                  <a:pt x="211200" y="78117"/>
                </a:lnTo>
                <a:lnTo>
                  <a:pt x="212090" y="78066"/>
                </a:lnTo>
                <a:lnTo>
                  <a:pt x="213295" y="78066"/>
                </a:lnTo>
                <a:lnTo>
                  <a:pt x="241046" y="77393"/>
                </a:lnTo>
                <a:lnTo>
                  <a:pt x="243204" y="77203"/>
                </a:lnTo>
                <a:lnTo>
                  <a:pt x="275462" y="72364"/>
                </a:lnTo>
                <a:lnTo>
                  <a:pt x="274320" y="72364"/>
                </a:lnTo>
                <a:lnTo>
                  <a:pt x="276732" y="72174"/>
                </a:lnTo>
                <a:lnTo>
                  <a:pt x="289559" y="72174"/>
                </a:lnTo>
                <a:lnTo>
                  <a:pt x="303783" y="71996"/>
                </a:lnTo>
                <a:lnTo>
                  <a:pt x="306324" y="71793"/>
                </a:lnTo>
                <a:lnTo>
                  <a:pt x="337403" y="66954"/>
                </a:lnTo>
                <a:lnTo>
                  <a:pt x="336550" y="66954"/>
                </a:lnTo>
                <a:lnTo>
                  <a:pt x="338708" y="66751"/>
                </a:lnTo>
                <a:lnTo>
                  <a:pt x="343002" y="66751"/>
                </a:lnTo>
                <a:lnTo>
                  <a:pt x="359537" y="66230"/>
                </a:lnTo>
                <a:lnTo>
                  <a:pt x="361950" y="66001"/>
                </a:lnTo>
                <a:lnTo>
                  <a:pt x="388644" y="61556"/>
                </a:lnTo>
                <a:lnTo>
                  <a:pt x="387730" y="61556"/>
                </a:lnTo>
                <a:lnTo>
                  <a:pt x="390017" y="61328"/>
                </a:lnTo>
                <a:lnTo>
                  <a:pt x="394749" y="61328"/>
                </a:lnTo>
                <a:lnTo>
                  <a:pt x="409955" y="60833"/>
                </a:lnTo>
                <a:lnTo>
                  <a:pt x="412750" y="60528"/>
                </a:lnTo>
                <a:lnTo>
                  <a:pt x="433524" y="56515"/>
                </a:lnTo>
                <a:lnTo>
                  <a:pt x="432053" y="56515"/>
                </a:lnTo>
                <a:lnTo>
                  <a:pt x="435101" y="56210"/>
                </a:lnTo>
                <a:lnTo>
                  <a:pt x="450233" y="56210"/>
                </a:lnTo>
                <a:lnTo>
                  <a:pt x="453263" y="56159"/>
                </a:lnTo>
                <a:lnTo>
                  <a:pt x="454787" y="56070"/>
                </a:lnTo>
                <a:lnTo>
                  <a:pt x="476376" y="53911"/>
                </a:lnTo>
                <a:lnTo>
                  <a:pt x="494495" y="52197"/>
                </a:lnTo>
                <a:lnTo>
                  <a:pt x="494156" y="52197"/>
                </a:lnTo>
                <a:lnTo>
                  <a:pt x="495300" y="52120"/>
                </a:lnTo>
                <a:lnTo>
                  <a:pt x="496737" y="52120"/>
                </a:lnTo>
                <a:lnTo>
                  <a:pt x="518668" y="51473"/>
                </a:lnTo>
                <a:lnTo>
                  <a:pt x="519811" y="51396"/>
                </a:lnTo>
                <a:lnTo>
                  <a:pt x="541242" y="49326"/>
                </a:lnTo>
                <a:lnTo>
                  <a:pt x="540512" y="49326"/>
                </a:lnTo>
                <a:lnTo>
                  <a:pt x="542163" y="49237"/>
                </a:lnTo>
                <a:lnTo>
                  <a:pt x="756138" y="49237"/>
                </a:lnTo>
                <a:lnTo>
                  <a:pt x="778112" y="47523"/>
                </a:lnTo>
                <a:lnTo>
                  <a:pt x="777748" y="47523"/>
                </a:lnTo>
                <a:lnTo>
                  <a:pt x="778764" y="47472"/>
                </a:lnTo>
                <a:lnTo>
                  <a:pt x="779726" y="47472"/>
                </a:lnTo>
                <a:lnTo>
                  <a:pt x="805942" y="46799"/>
                </a:lnTo>
                <a:lnTo>
                  <a:pt x="808736" y="46482"/>
                </a:lnTo>
                <a:lnTo>
                  <a:pt x="812417" y="45770"/>
                </a:lnTo>
                <a:lnTo>
                  <a:pt x="176911" y="45770"/>
                </a:lnTo>
                <a:lnTo>
                  <a:pt x="177564" y="45720"/>
                </a:lnTo>
                <a:close/>
              </a:path>
              <a:path w="1704975" h="80645">
                <a:moveTo>
                  <a:pt x="213295" y="78066"/>
                </a:moveTo>
                <a:lnTo>
                  <a:pt x="212090" y="78066"/>
                </a:lnTo>
                <a:lnTo>
                  <a:pt x="211546" y="78109"/>
                </a:lnTo>
                <a:lnTo>
                  <a:pt x="213295" y="78066"/>
                </a:lnTo>
                <a:close/>
              </a:path>
              <a:path w="1704975" h="80645">
                <a:moveTo>
                  <a:pt x="276732" y="72174"/>
                </a:moveTo>
                <a:lnTo>
                  <a:pt x="274320" y="72364"/>
                </a:lnTo>
                <a:lnTo>
                  <a:pt x="275566" y="72349"/>
                </a:lnTo>
                <a:lnTo>
                  <a:pt x="276732" y="72174"/>
                </a:lnTo>
                <a:close/>
              </a:path>
              <a:path w="1704975" h="80645">
                <a:moveTo>
                  <a:pt x="275566" y="72349"/>
                </a:moveTo>
                <a:lnTo>
                  <a:pt x="274320" y="72364"/>
                </a:lnTo>
                <a:lnTo>
                  <a:pt x="275462" y="72364"/>
                </a:lnTo>
                <a:close/>
              </a:path>
              <a:path w="1704975" h="80645">
                <a:moveTo>
                  <a:pt x="289559" y="72174"/>
                </a:moveTo>
                <a:lnTo>
                  <a:pt x="276732" y="72174"/>
                </a:lnTo>
                <a:lnTo>
                  <a:pt x="275566" y="72349"/>
                </a:lnTo>
                <a:lnTo>
                  <a:pt x="289559" y="72174"/>
                </a:lnTo>
                <a:close/>
              </a:path>
              <a:path w="1704975" h="80645">
                <a:moveTo>
                  <a:pt x="338708" y="66751"/>
                </a:moveTo>
                <a:lnTo>
                  <a:pt x="336550" y="66954"/>
                </a:lnTo>
                <a:lnTo>
                  <a:pt x="337620" y="66920"/>
                </a:lnTo>
                <a:lnTo>
                  <a:pt x="338708" y="66751"/>
                </a:lnTo>
                <a:close/>
              </a:path>
              <a:path w="1704975" h="80645">
                <a:moveTo>
                  <a:pt x="337620" y="66920"/>
                </a:moveTo>
                <a:lnTo>
                  <a:pt x="336550" y="66954"/>
                </a:lnTo>
                <a:lnTo>
                  <a:pt x="337403" y="66954"/>
                </a:lnTo>
                <a:lnTo>
                  <a:pt x="337620" y="66920"/>
                </a:lnTo>
                <a:close/>
              </a:path>
              <a:path w="1704975" h="80645">
                <a:moveTo>
                  <a:pt x="343002" y="66751"/>
                </a:moveTo>
                <a:lnTo>
                  <a:pt x="338708" y="66751"/>
                </a:lnTo>
                <a:lnTo>
                  <a:pt x="337620" y="66920"/>
                </a:lnTo>
                <a:lnTo>
                  <a:pt x="343002" y="66751"/>
                </a:lnTo>
                <a:close/>
              </a:path>
              <a:path w="1704975" h="80645">
                <a:moveTo>
                  <a:pt x="390017" y="61328"/>
                </a:moveTo>
                <a:lnTo>
                  <a:pt x="387730" y="61556"/>
                </a:lnTo>
                <a:lnTo>
                  <a:pt x="388866" y="61519"/>
                </a:lnTo>
                <a:lnTo>
                  <a:pt x="390017" y="61328"/>
                </a:lnTo>
                <a:close/>
              </a:path>
              <a:path w="1704975" h="80645">
                <a:moveTo>
                  <a:pt x="388866" y="61519"/>
                </a:moveTo>
                <a:lnTo>
                  <a:pt x="387730" y="61556"/>
                </a:lnTo>
                <a:lnTo>
                  <a:pt x="388644" y="61556"/>
                </a:lnTo>
                <a:lnTo>
                  <a:pt x="388866" y="61519"/>
                </a:lnTo>
                <a:close/>
              </a:path>
              <a:path w="1704975" h="80645">
                <a:moveTo>
                  <a:pt x="394749" y="61328"/>
                </a:moveTo>
                <a:lnTo>
                  <a:pt x="390017" y="61328"/>
                </a:lnTo>
                <a:lnTo>
                  <a:pt x="388866" y="61519"/>
                </a:lnTo>
                <a:lnTo>
                  <a:pt x="394749" y="61328"/>
                </a:lnTo>
                <a:close/>
              </a:path>
              <a:path w="1704975" h="80645">
                <a:moveTo>
                  <a:pt x="435101" y="56210"/>
                </a:moveTo>
                <a:lnTo>
                  <a:pt x="432053" y="56515"/>
                </a:lnTo>
                <a:lnTo>
                  <a:pt x="433663" y="56488"/>
                </a:lnTo>
                <a:lnTo>
                  <a:pt x="435101" y="56210"/>
                </a:lnTo>
                <a:close/>
              </a:path>
              <a:path w="1704975" h="80645">
                <a:moveTo>
                  <a:pt x="433663" y="56488"/>
                </a:moveTo>
                <a:lnTo>
                  <a:pt x="432053" y="56515"/>
                </a:lnTo>
                <a:lnTo>
                  <a:pt x="433524" y="56515"/>
                </a:lnTo>
                <a:lnTo>
                  <a:pt x="433663" y="56488"/>
                </a:lnTo>
                <a:close/>
              </a:path>
              <a:path w="1704975" h="80645">
                <a:moveTo>
                  <a:pt x="450233" y="56210"/>
                </a:moveTo>
                <a:lnTo>
                  <a:pt x="435101" y="56210"/>
                </a:lnTo>
                <a:lnTo>
                  <a:pt x="433663" y="56488"/>
                </a:lnTo>
                <a:lnTo>
                  <a:pt x="450233" y="56210"/>
                </a:lnTo>
                <a:close/>
              </a:path>
              <a:path w="1704975" h="80645">
                <a:moveTo>
                  <a:pt x="495300" y="52120"/>
                </a:moveTo>
                <a:lnTo>
                  <a:pt x="494156" y="52197"/>
                </a:lnTo>
                <a:lnTo>
                  <a:pt x="494648" y="52182"/>
                </a:lnTo>
                <a:lnTo>
                  <a:pt x="495300" y="52120"/>
                </a:lnTo>
                <a:close/>
              </a:path>
              <a:path w="1704975" h="80645">
                <a:moveTo>
                  <a:pt x="496737" y="52120"/>
                </a:moveTo>
                <a:lnTo>
                  <a:pt x="495300" y="52120"/>
                </a:lnTo>
                <a:lnTo>
                  <a:pt x="494648" y="52182"/>
                </a:lnTo>
                <a:lnTo>
                  <a:pt x="496737" y="52120"/>
                </a:lnTo>
                <a:close/>
              </a:path>
              <a:path w="1704975" h="80645">
                <a:moveTo>
                  <a:pt x="542163" y="49237"/>
                </a:moveTo>
                <a:lnTo>
                  <a:pt x="540512" y="49326"/>
                </a:lnTo>
                <a:lnTo>
                  <a:pt x="541242" y="49326"/>
                </a:lnTo>
                <a:lnTo>
                  <a:pt x="542163" y="49237"/>
                </a:lnTo>
                <a:close/>
              </a:path>
              <a:path w="1704975" h="80645">
                <a:moveTo>
                  <a:pt x="756138" y="49237"/>
                </a:moveTo>
                <a:lnTo>
                  <a:pt x="542163" y="49237"/>
                </a:lnTo>
                <a:lnTo>
                  <a:pt x="541242" y="49326"/>
                </a:lnTo>
                <a:lnTo>
                  <a:pt x="754379" y="49326"/>
                </a:lnTo>
                <a:lnTo>
                  <a:pt x="755650" y="49276"/>
                </a:lnTo>
                <a:lnTo>
                  <a:pt x="756138" y="49237"/>
                </a:lnTo>
                <a:close/>
              </a:path>
              <a:path w="1704975" h="80645">
                <a:moveTo>
                  <a:pt x="778764" y="47472"/>
                </a:moveTo>
                <a:lnTo>
                  <a:pt x="777748" y="47523"/>
                </a:lnTo>
                <a:lnTo>
                  <a:pt x="778291" y="47509"/>
                </a:lnTo>
                <a:lnTo>
                  <a:pt x="778764" y="47472"/>
                </a:lnTo>
                <a:close/>
              </a:path>
              <a:path w="1704975" h="80645">
                <a:moveTo>
                  <a:pt x="779726" y="47472"/>
                </a:moveTo>
                <a:lnTo>
                  <a:pt x="778764" y="47472"/>
                </a:lnTo>
                <a:lnTo>
                  <a:pt x="778291" y="47509"/>
                </a:lnTo>
                <a:lnTo>
                  <a:pt x="779726" y="47472"/>
                </a:lnTo>
                <a:close/>
              </a:path>
              <a:path w="1704975" h="80645">
                <a:moveTo>
                  <a:pt x="239093" y="42507"/>
                </a:moveTo>
                <a:lnTo>
                  <a:pt x="210312" y="43205"/>
                </a:lnTo>
                <a:lnTo>
                  <a:pt x="209423" y="43243"/>
                </a:lnTo>
                <a:lnTo>
                  <a:pt x="176911" y="45770"/>
                </a:lnTo>
                <a:lnTo>
                  <a:pt x="178307" y="45720"/>
                </a:lnTo>
                <a:lnTo>
                  <a:pt x="812680" y="45720"/>
                </a:lnTo>
                <a:lnTo>
                  <a:pt x="828458" y="42672"/>
                </a:lnTo>
                <a:lnTo>
                  <a:pt x="237998" y="42672"/>
                </a:lnTo>
                <a:lnTo>
                  <a:pt x="239093" y="42507"/>
                </a:lnTo>
                <a:close/>
              </a:path>
              <a:path w="1704975" h="80645">
                <a:moveTo>
                  <a:pt x="812680" y="45720"/>
                </a:moveTo>
                <a:lnTo>
                  <a:pt x="178307" y="45720"/>
                </a:lnTo>
                <a:lnTo>
                  <a:pt x="176911" y="45770"/>
                </a:lnTo>
                <a:lnTo>
                  <a:pt x="812417" y="45770"/>
                </a:lnTo>
                <a:lnTo>
                  <a:pt x="812680" y="45720"/>
                </a:lnTo>
                <a:close/>
              </a:path>
              <a:path w="1704975" h="80645">
                <a:moveTo>
                  <a:pt x="240156" y="42481"/>
                </a:moveTo>
                <a:lnTo>
                  <a:pt x="239093" y="42507"/>
                </a:lnTo>
                <a:lnTo>
                  <a:pt x="237998" y="42672"/>
                </a:lnTo>
                <a:lnTo>
                  <a:pt x="240156" y="42481"/>
                </a:lnTo>
                <a:close/>
              </a:path>
              <a:path w="1704975" h="80645">
                <a:moveTo>
                  <a:pt x="829555" y="42460"/>
                </a:moveTo>
                <a:lnTo>
                  <a:pt x="828040" y="42481"/>
                </a:lnTo>
                <a:lnTo>
                  <a:pt x="240156" y="42481"/>
                </a:lnTo>
                <a:lnTo>
                  <a:pt x="237998" y="42672"/>
                </a:lnTo>
                <a:lnTo>
                  <a:pt x="828458" y="42672"/>
                </a:lnTo>
                <a:lnTo>
                  <a:pt x="829555" y="42460"/>
                </a:lnTo>
                <a:close/>
              </a:path>
              <a:path w="1704975" h="80645">
                <a:moveTo>
                  <a:pt x="302155" y="37086"/>
                </a:moveTo>
                <a:lnTo>
                  <a:pt x="273812" y="37439"/>
                </a:lnTo>
                <a:lnTo>
                  <a:pt x="271525" y="37630"/>
                </a:lnTo>
                <a:lnTo>
                  <a:pt x="239093" y="42507"/>
                </a:lnTo>
                <a:lnTo>
                  <a:pt x="240156" y="42481"/>
                </a:lnTo>
                <a:lnTo>
                  <a:pt x="828040" y="42481"/>
                </a:lnTo>
                <a:lnTo>
                  <a:pt x="831088" y="42164"/>
                </a:lnTo>
                <a:lnTo>
                  <a:pt x="850491" y="42164"/>
                </a:lnTo>
                <a:lnTo>
                  <a:pt x="853186" y="42125"/>
                </a:lnTo>
                <a:lnTo>
                  <a:pt x="854710" y="42037"/>
                </a:lnTo>
                <a:lnTo>
                  <a:pt x="880237" y="39522"/>
                </a:lnTo>
                <a:lnTo>
                  <a:pt x="901335" y="37795"/>
                </a:lnTo>
                <a:lnTo>
                  <a:pt x="900938" y="37795"/>
                </a:lnTo>
                <a:lnTo>
                  <a:pt x="901953" y="37744"/>
                </a:lnTo>
                <a:lnTo>
                  <a:pt x="902684" y="37744"/>
                </a:lnTo>
                <a:lnTo>
                  <a:pt x="918406" y="37287"/>
                </a:lnTo>
                <a:lnTo>
                  <a:pt x="300863" y="37287"/>
                </a:lnTo>
                <a:lnTo>
                  <a:pt x="302155" y="37086"/>
                </a:lnTo>
                <a:close/>
              </a:path>
              <a:path w="1704975" h="80645">
                <a:moveTo>
                  <a:pt x="831088" y="42164"/>
                </a:moveTo>
                <a:lnTo>
                  <a:pt x="828040" y="42481"/>
                </a:lnTo>
                <a:lnTo>
                  <a:pt x="829555" y="42460"/>
                </a:lnTo>
                <a:lnTo>
                  <a:pt x="831088" y="42164"/>
                </a:lnTo>
                <a:close/>
              </a:path>
              <a:path w="1704975" h="80645">
                <a:moveTo>
                  <a:pt x="850491" y="42164"/>
                </a:moveTo>
                <a:lnTo>
                  <a:pt x="831088" y="42164"/>
                </a:lnTo>
                <a:lnTo>
                  <a:pt x="829555" y="42460"/>
                </a:lnTo>
                <a:lnTo>
                  <a:pt x="850491" y="42164"/>
                </a:lnTo>
                <a:close/>
              </a:path>
              <a:path w="1704975" h="80645">
                <a:moveTo>
                  <a:pt x="901953" y="37744"/>
                </a:moveTo>
                <a:lnTo>
                  <a:pt x="900938" y="37795"/>
                </a:lnTo>
                <a:lnTo>
                  <a:pt x="901552" y="37777"/>
                </a:lnTo>
                <a:lnTo>
                  <a:pt x="901953" y="37744"/>
                </a:lnTo>
                <a:close/>
              </a:path>
              <a:path w="1704975" h="80645">
                <a:moveTo>
                  <a:pt x="902684" y="37744"/>
                </a:moveTo>
                <a:lnTo>
                  <a:pt x="901953" y="37744"/>
                </a:lnTo>
                <a:lnTo>
                  <a:pt x="901552" y="37777"/>
                </a:lnTo>
                <a:lnTo>
                  <a:pt x="902684" y="37744"/>
                </a:lnTo>
                <a:close/>
              </a:path>
              <a:path w="1704975" h="80645">
                <a:moveTo>
                  <a:pt x="303402" y="37071"/>
                </a:moveTo>
                <a:lnTo>
                  <a:pt x="302155" y="37086"/>
                </a:lnTo>
                <a:lnTo>
                  <a:pt x="300863" y="37287"/>
                </a:lnTo>
                <a:lnTo>
                  <a:pt x="303402" y="37071"/>
                </a:lnTo>
                <a:close/>
              </a:path>
              <a:path w="1704975" h="80645">
                <a:moveTo>
                  <a:pt x="925829" y="37071"/>
                </a:moveTo>
                <a:lnTo>
                  <a:pt x="303402" y="37071"/>
                </a:lnTo>
                <a:lnTo>
                  <a:pt x="300863" y="37287"/>
                </a:lnTo>
                <a:lnTo>
                  <a:pt x="918406" y="37287"/>
                </a:lnTo>
                <a:lnTo>
                  <a:pt x="925829" y="37071"/>
                </a:lnTo>
                <a:close/>
              </a:path>
              <a:path w="1704975" h="80645">
                <a:moveTo>
                  <a:pt x="357486" y="31350"/>
                </a:moveTo>
                <a:lnTo>
                  <a:pt x="335406" y="32042"/>
                </a:lnTo>
                <a:lnTo>
                  <a:pt x="333375" y="32245"/>
                </a:lnTo>
                <a:lnTo>
                  <a:pt x="302155" y="37086"/>
                </a:lnTo>
                <a:lnTo>
                  <a:pt x="303402" y="37071"/>
                </a:lnTo>
                <a:lnTo>
                  <a:pt x="925829" y="37071"/>
                </a:lnTo>
                <a:lnTo>
                  <a:pt x="927226" y="36969"/>
                </a:lnTo>
                <a:lnTo>
                  <a:pt x="945388" y="34925"/>
                </a:lnTo>
                <a:lnTo>
                  <a:pt x="944372" y="34925"/>
                </a:lnTo>
                <a:lnTo>
                  <a:pt x="946403" y="34810"/>
                </a:lnTo>
                <a:lnTo>
                  <a:pt x="1104914" y="34810"/>
                </a:lnTo>
                <a:lnTo>
                  <a:pt x="1106170" y="34709"/>
                </a:lnTo>
                <a:lnTo>
                  <a:pt x="1126446" y="31559"/>
                </a:lnTo>
                <a:lnTo>
                  <a:pt x="356235" y="31559"/>
                </a:lnTo>
                <a:lnTo>
                  <a:pt x="357486" y="31350"/>
                </a:lnTo>
                <a:close/>
              </a:path>
              <a:path w="1704975" h="80645">
                <a:moveTo>
                  <a:pt x="946403" y="34810"/>
                </a:moveTo>
                <a:lnTo>
                  <a:pt x="944372" y="34925"/>
                </a:lnTo>
                <a:lnTo>
                  <a:pt x="945388" y="34925"/>
                </a:lnTo>
                <a:lnTo>
                  <a:pt x="946403" y="34810"/>
                </a:lnTo>
                <a:close/>
              </a:path>
              <a:path w="1704975" h="80645">
                <a:moveTo>
                  <a:pt x="1104914" y="34810"/>
                </a:moveTo>
                <a:lnTo>
                  <a:pt x="946403" y="34810"/>
                </a:lnTo>
                <a:lnTo>
                  <a:pt x="945388" y="34925"/>
                </a:lnTo>
                <a:lnTo>
                  <a:pt x="1103502" y="34925"/>
                </a:lnTo>
                <a:lnTo>
                  <a:pt x="1104914" y="34810"/>
                </a:lnTo>
                <a:close/>
              </a:path>
              <a:path w="1704975" h="80645">
                <a:moveTo>
                  <a:pt x="1390903" y="30772"/>
                </a:moveTo>
                <a:lnTo>
                  <a:pt x="1412494" y="34645"/>
                </a:lnTo>
                <a:lnTo>
                  <a:pt x="1415669" y="34925"/>
                </a:lnTo>
                <a:lnTo>
                  <a:pt x="1667002" y="34925"/>
                </a:lnTo>
                <a:lnTo>
                  <a:pt x="1663026" y="30975"/>
                </a:lnTo>
                <a:lnTo>
                  <a:pt x="1393317" y="30975"/>
                </a:lnTo>
                <a:lnTo>
                  <a:pt x="1390903" y="30772"/>
                </a:lnTo>
                <a:close/>
              </a:path>
              <a:path w="1704975" h="80645">
                <a:moveTo>
                  <a:pt x="1696720" y="0"/>
                </a:moveTo>
                <a:lnTo>
                  <a:pt x="1667002" y="0"/>
                </a:lnTo>
                <a:lnTo>
                  <a:pt x="1659127" y="7810"/>
                </a:lnTo>
                <a:lnTo>
                  <a:pt x="1659127" y="27101"/>
                </a:lnTo>
                <a:lnTo>
                  <a:pt x="1667002" y="34925"/>
                </a:lnTo>
                <a:lnTo>
                  <a:pt x="1696720" y="34925"/>
                </a:lnTo>
                <a:lnTo>
                  <a:pt x="1704594" y="27101"/>
                </a:lnTo>
                <a:lnTo>
                  <a:pt x="1704594" y="7810"/>
                </a:lnTo>
                <a:lnTo>
                  <a:pt x="1696720" y="0"/>
                </a:lnTo>
                <a:close/>
              </a:path>
              <a:path w="1704975" h="80645">
                <a:moveTo>
                  <a:pt x="358521" y="31318"/>
                </a:moveTo>
                <a:lnTo>
                  <a:pt x="357486" y="31350"/>
                </a:lnTo>
                <a:lnTo>
                  <a:pt x="356235" y="31559"/>
                </a:lnTo>
                <a:lnTo>
                  <a:pt x="358521" y="31318"/>
                </a:lnTo>
                <a:close/>
              </a:path>
              <a:path w="1704975" h="80645">
                <a:moveTo>
                  <a:pt x="1128000" y="31318"/>
                </a:moveTo>
                <a:lnTo>
                  <a:pt x="358521" y="31318"/>
                </a:lnTo>
                <a:lnTo>
                  <a:pt x="356235" y="31559"/>
                </a:lnTo>
                <a:lnTo>
                  <a:pt x="1126446" y="31559"/>
                </a:lnTo>
                <a:lnTo>
                  <a:pt x="1128000" y="31318"/>
                </a:lnTo>
                <a:close/>
              </a:path>
              <a:path w="1704975" h="80645">
                <a:moveTo>
                  <a:pt x="407557" y="25965"/>
                </a:moveTo>
                <a:lnTo>
                  <a:pt x="386588" y="26644"/>
                </a:lnTo>
                <a:lnTo>
                  <a:pt x="384301" y="26873"/>
                </a:lnTo>
                <a:lnTo>
                  <a:pt x="357486" y="31350"/>
                </a:lnTo>
                <a:lnTo>
                  <a:pt x="358521" y="31318"/>
                </a:lnTo>
                <a:lnTo>
                  <a:pt x="1128000" y="31318"/>
                </a:lnTo>
                <a:lnTo>
                  <a:pt x="1130207" y="30975"/>
                </a:lnTo>
                <a:lnTo>
                  <a:pt x="1129029" y="30975"/>
                </a:lnTo>
                <a:lnTo>
                  <a:pt x="1131189" y="30822"/>
                </a:lnTo>
                <a:lnTo>
                  <a:pt x="1391187" y="30822"/>
                </a:lnTo>
                <a:lnTo>
                  <a:pt x="1390903" y="30772"/>
                </a:lnTo>
                <a:lnTo>
                  <a:pt x="1662822" y="30772"/>
                </a:lnTo>
                <a:lnTo>
                  <a:pt x="1659127" y="27101"/>
                </a:lnTo>
                <a:lnTo>
                  <a:pt x="1659127" y="26238"/>
                </a:lnTo>
                <a:lnTo>
                  <a:pt x="406146" y="26238"/>
                </a:lnTo>
                <a:lnTo>
                  <a:pt x="407557" y="25965"/>
                </a:lnTo>
                <a:close/>
              </a:path>
              <a:path w="1704975" h="80645">
                <a:moveTo>
                  <a:pt x="1131189" y="30822"/>
                </a:moveTo>
                <a:lnTo>
                  <a:pt x="1129029" y="30975"/>
                </a:lnTo>
                <a:lnTo>
                  <a:pt x="1130207" y="30975"/>
                </a:lnTo>
                <a:lnTo>
                  <a:pt x="1131189" y="30822"/>
                </a:lnTo>
                <a:close/>
              </a:path>
              <a:path w="1704975" h="80645">
                <a:moveTo>
                  <a:pt x="1391187" y="30822"/>
                </a:moveTo>
                <a:lnTo>
                  <a:pt x="1131189" y="30822"/>
                </a:lnTo>
                <a:lnTo>
                  <a:pt x="1130207" y="30975"/>
                </a:lnTo>
                <a:lnTo>
                  <a:pt x="1392036" y="30975"/>
                </a:lnTo>
                <a:lnTo>
                  <a:pt x="1391187" y="30822"/>
                </a:lnTo>
                <a:close/>
              </a:path>
              <a:path w="1704975" h="80645">
                <a:moveTo>
                  <a:pt x="1662822" y="30772"/>
                </a:moveTo>
                <a:lnTo>
                  <a:pt x="1390903" y="30772"/>
                </a:lnTo>
                <a:lnTo>
                  <a:pt x="1393317" y="30975"/>
                </a:lnTo>
                <a:lnTo>
                  <a:pt x="1663026" y="30975"/>
                </a:lnTo>
                <a:lnTo>
                  <a:pt x="1662822" y="30772"/>
                </a:lnTo>
                <a:close/>
              </a:path>
              <a:path w="1704975" h="80645">
                <a:moveTo>
                  <a:pt x="408940" y="25920"/>
                </a:moveTo>
                <a:lnTo>
                  <a:pt x="407557" y="25965"/>
                </a:lnTo>
                <a:lnTo>
                  <a:pt x="406146" y="26238"/>
                </a:lnTo>
                <a:lnTo>
                  <a:pt x="408940" y="25920"/>
                </a:lnTo>
                <a:close/>
              </a:path>
              <a:path w="1704975" h="80645">
                <a:moveTo>
                  <a:pt x="1659127" y="25920"/>
                </a:moveTo>
                <a:lnTo>
                  <a:pt x="408940" y="25920"/>
                </a:lnTo>
                <a:lnTo>
                  <a:pt x="406146" y="26238"/>
                </a:lnTo>
                <a:lnTo>
                  <a:pt x="1659127" y="26238"/>
                </a:lnTo>
                <a:lnTo>
                  <a:pt x="1659127" y="25920"/>
                </a:lnTo>
                <a:close/>
              </a:path>
              <a:path w="1704975" h="80645">
                <a:moveTo>
                  <a:pt x="451987" y="21247"/>
                </a:moveTo>
                <a:lnTo>
                  <a:pt x="431419" y="21602"/>
                </a:lnTo>
                <a:lnTo>
                  <a:pt x="428498" y="21920"/>
                </a:lnTo>
                <a:lnTo>
                  <a:pt x="407557" y="25965"/>
                </a:lnTo>
                <a:lnTo>
                  <a:pt x="408940" y="25920"/>
                </a:lnTo>
                <a:lnTo>
                  <a:pt x="1659127" y="25920"/>
                </a:lnTo>
                <a:lnTo>
                  <a:pt x="1659127" y="21323"/>
                </a:lnTo>
                <a:lnTo>
                  <a:pt x="451230" y="21323"/>
                </a:lnTo>
                <a:lnTo>
                  <a:pt x="451987" y="21247"/>
                </a:lnTo>
                <a:close/>
              </a:path>
              <a:path w="1704975" h="80645">
                <a:moveTo>
                  <a:pt x="452754" y="21234"/>
                </a:moveTo>
                <a:lnTo>
                  <a:pt x="451987" y="21247"/>
                </a:lnTo>
                <a:lnTo>
                  <a:pt x="451230" y="21323"/>
                </a:lnTo>
                <a:lnTo>
                  <a:pt x="452754" y="21234"/>
                </a:lnTo>
                <a:close/>
              </a:path>
              <a:path w="1704975" h="80645">
                <a:moveTo>
                  <a:pt x="1659127" y="21234"/>
                </a:moveTo>
                <a:lnTo>
                  <a:pt x="452754" y="21234"/>
                </a:lnTo>
                <a:lnTo>
                  <a:pt x="451230" y="21323"/>
                </a:lnTo>
                <a:lnTo>
                  <a:pt x="1659127" y="21323"/>
                </a:lnTo>
                <a:close/>
              </a:path>
              <a:path w="1704975" h="80645">
                <a:moveTo>
                  <a:pt x="517141" y="16575"/>
                </a:moveTo>
                <a:lnTo>
                  <a:pt x="493141" y="17284"/>
                </a:lnTo>
                <a:lnTo>
                  <a:pt x="491998" y="17348"/>
                </a:lnTo>
                <a:lnTo>
                  <a:pt x="451987" y="21247"/>
                </a:lnTo>
                <a:lnTo>
                  <a:pt x="452754" y="21234"/>
                </a:lnTo>
                <a:lnTo>
                  <a:pt x="1659127" y="21234"/>
                </a:lnTo>
                <a:lnTo>
                  <a:pt x="1659127" y="16637"/>
                </a:lnTo>
                <a:lnTo>
                  <a:pt x="516508" y="16637"/>
                </a:lnTo>
                <a:lnTo>
                  <a:pt x="517141" y="16575"/>
                </a:lnTo>
                <a:close/>
              </a:path>
              <a:path w="1704975" h="80645">
                <a:moveTo>
                  <a:pt x="517651" y="16560"/>
                </a:moveTo>
                <a:lnTo>
                  <a:pt x="517141" y="16575"/>
                </a:lnTo>
                <a:lnTo>
                  <a:pt x="516508" y="16637"/>
                </a:lnTo>
                <a:lnTo>
                  <a:pt x="517651" y="16560"/>
                </a:lnTo>
                <a:close/>
              </a:path>
              <a:path w="1704975" h="80645">
                <a:moveTo>
                  <a:pt x="1659127" y="16560"/>
                </a:moveTo>
                <a:lnTo>
                  <a:pt x="517651" y="16560"/>
                </a:lnTo>
                <a:lnTo>
                  <a:pt x="516508" y="16637"/>
                </a:lnTo>
                <a:lnTo>
                  <a:pt x="1659127" y="16637"/>
                </a:lnTo>
                <a:close/>
              </a:path>
              <a:path w="1704975" h="80645">
                <a:moveTo>
                  <a:pt x="753630" y="14401"/>
                </a:moveTo>
                <a:lnTo>
                  <a:pt x="540512" y="14401"/>
                </a:lnTo>
                <a:lnTo>
                  <a:pt x="538861" y="14478"/>
                </a:lnTo>
                <a:lnTo>
                  <a:pt x="517141" y="16575"/>
                </a:lnTo>
                <a:lnTo>
                  <a:pt x="517651" y="16560"/>
                </a:lnTo>
                <a:lnTo>
                  <a:pt x="1659127" y="16560"/>
                </a:lnTo>
                <a:lnTo>
                  <a:pt x="1659127" y="14452"/>
                </a:lnTo>
                <a:lnTo>
                  <a:pt x="752982" y="14452"/>
                </a:lnTo>
                <a:lnTo>
                  <a:pt x="753630" y="14401"/>
                </a:lnTo>
                <a:close/>
              </a:path>
              <a:path w="1704975" h="80645">
                <a:moveTo>
                  <a:pt x="803508" y="11926"/>
                </a:moveTo>
                <a:lnTo>
                  <a:pt x="776858" y="12598"/>
                </a:lnTo>
                <a:lnTo>
                  <a:pt x="775970" y="12649"/>
                </a:lnTo>
                <a:lnTo>
                  <a:pt x="752982" y="14452"/>
                </a:lnTo>
                <a:lnTo>
                  <a:pt x="754379" y="14401"/>
                </a:lnTo>
                <a:lnTo>
                  <a:pt x="1659127" y="14401"/>
                </a:lnTo>
                <a:lnTo>
                  <a:pt x="1659127" y="12192"/>
                </a:lnTo>
                <a:lnTo>
                  <a:pt x="802131" y="12192"/>
                </a:lnTo>
                <a:lnTo>
                  <a:pt x="803508" y="11926"/>
                </a:lnTo>
                <a:close/>
              </a:path>
              <a:path w="1704975" h="80645">
                <a:moveTo>
                  <a:pt x="1659127" y="14401"/>
                </a:moveTo>
                <a:lnTo>
                  <a:pt x="754379" y="14401"/>
                </a:lnTo>
                <a:lnTo>
                  <a:pt x="752982" y="14452"/>
                </a:lnTo>
                <a:lnTo>
                  <a:pt x="1659127" y="14452"/>
                </a:lnTo>
                <a:close/>
              </a:path>
              <a:path w="1704975" h="80645">
                <a:moveTo>
                  <a:pt x="805052" y="11887"/>
                </a:moveTo>
                <a:lnTo>
                  <a:pt x="803508" y="11926"/>
                </a:lnTo>
                <a:lnTo>
                  <a:pt x="802131" y="12192"/>
                </a:lnTo>
                <a:lnTo>
                  <a:pt x="805052" y="11887"/>
                </a:lnTo>
                <a:close/>
              </a:path>
              <a:path w="1704975" h="80645">
                <a:moveTo>
                  <a:pt x="1659127" y="11887"/>
                </a:moveTo>
                <a:lnTo>
                  <a:pt x="805052" y="11887"/>
                </a:lnTo>
                <a:lnTo>
                  <a:pt x="802131" y="12192"/>
                </a:lnTo>
                <a:lnTo>
                  <a:pt x="1659127" y="12192"/>
                </a:lnTo>
                <a:lnTo>
                  <a:pt x="1659127" y="11887"/>
                </a:lnTo>
                <a:close/>
              </a:path>
              <a:path w="1704975" h="80645">
                <a:moveTo>
                  <a:pt x="851950" y="7211"/>
                </a:moveTo>
                <a:lnTo>
                  <a:pt x="827531" y="7556"/>
                </a:lnTo>
                <a:lnTo>
                  <a:pt x="824483" y="7874"/>
                </a:lnTo>
                <a:lnTo>
                  <a:pt x="803508" y="11926"/>
                </a:lnTo>
                <a:lnTo>
                  <a:pt x="805052" y="11887"/>
                </a:lnTo>
                <a:lnTo>
                  <a:pt x="1659127" y="11887"/>
                </a:lnTo>
                <a:lnTo>
                  <a:pt x="1659127" y="7810"/>
                </a:lnTo>
                <a:lnTo>
                  <a:pt x="1659665" y="7277"/>
                </a:lnTo>
                <a:lnTo>
                  <a:pt x="851280" y="7277"/>
                </a:lnTo>
                <a:lnTo>
                  <a:pt x="851950" y="7211"/>
                </a:lnTo>
                <a:close/>
              </a:path>
              <a:path w="1704975" h="80645">
                <a:moveTo>
                  <a:pt x="852677" y="7200"/>
                </a:moveTo>
                <a:lnTo>
                  <a:pt x="851950" y="7211"/>
                </a:lnTo>
                <a:lnTo>
                  <a:pt x="851280" y="7277"/>
                </a:lnTo>
                <a:lnTo>
                  <a:pt x="852677" y="7200"/>
                </a:lnTo>
                <a:close/>
              </a:path>
              <a:path w="1704975" h="80645">
                <a:moveTo>
                  <a:pt x="1659742" y="7200"/>
                </a:moveTo>
                <a:lnTo>
                  <a:pt x="852677" y="7200"/>
                </a:lnTo>
                <a:lnTo>
                  <a:pt x="851280" y="7277"/>
                </a:lnTo>
                <a:lnTo>
                  <a:pt x="1659665" y="7277"/>
                </a:lnTo>
                <a:close/>
              </a:path>
              <a:path w="1704975" h="80645">
                <a:moveTo>
                  <a:pt x="924284" y="2174"/>
                </a:moveTo>
                <a:lnTo>
                  <a:pt x="899922" y="2882"/>
                </a:lnTo>
                <a:lnTo>
                  <a:pt x="899032" y="2933"/>
                </a:lnTo>
                <a:lnTo>
                  <a:pt x="876807" y="4762"/>
                </a:lnTo>
                <a:lnTo>
                  <a:pt x="851950" y="7211"/>
                </a:lnTo>
                <a:lnTo>
                  <a:pt x="852677" y="7200"/>
                </a:lnTo>
                <a:lnTo>
                  <a:pt x="1659742" y="7200"/>
                </a:lnTo>
                <a:lnTo>
                  <a:pt x="1662815" y="4152"/>
                </a:lnTo>
                <a:lnTo>
                  <a:pt x="1390903" y="4152"/>
                </a:lnTo>
                <a:lnTo>
                  <a:pt x="1391186" y="4102"/>
                </a:lnTo>
                <a:lnTo>
                  <a:pt x="1131189" y="4102"/>
                </a:lnTo>
                <a:lnTo>
                  <a:pt x="1129029" y="3937"/>
                </a:lnTo>
                <a:lnTo>
                  <a:pt x="1130129" y="3937"/>
                </a:lnTo>
                <a:lnTo>
                  <a:pt x="1119453" y="2273"/>
                </a:lnTo>
                <a:lnTo>
                  <a:pt x="923417" y="2273"/>
                </a:lnTo>
                <a:lnTo>
                  <a:pt x="924284" y="2174"/>
                </a:lnTo>
                <a:close/>
              </a:path>
              <a:path w="1704975" h="80645">
                <a:moveTo>
                  <a:pt x="1667002" y="0"/>
                </a:moveTo>
                <a:lnTo>
                  <a:pt x="1415669" y="0"/>
                </a:lnTo>
                <a:lnTo>
                  <a:pt x="1412494" y="266"/>
                </a:lnTo>
                <a:lnTo>
                  <a:pt x="1390903" y="4152"/>
                </a:lnTo>
                <a:lnTo>
                  <a:pt x="1393317" y="3937"/>
                </a:lnTo>
                <a:lnTo>
                  <a:pt x="1663032" y="3937"/>
                </a:lnTo>
                <a:lnTo>
                  <a:pt x="1667002" y="0"/>
                </a:lnTo>
                <a:close/>
              </a:path>
              <a:path w="1704975" h="80645">
                <a:moveTo>
                  <a:pt x="1663032" y="3937"/>
                </a:moveTo>
                <a:lnTo>
                  <a:pt x="1393317" y="3937"/>
                </a:lnTo>
                <a:lnTo>
                  <a:pt x="1390903" y="4152"/>
                </a:lnTo>
                <a:lnTo>
                  <a:pt x="1662815" y="4152"/>
                </a:lnTo>
                <a:lnTo>
                  <a:pt x="1663032" y="3937"/>
                </a:lnTo>
                <a:close/>
              </a:path>
              <a:path w="1704975" h="80645">
                <a:moveTo>
                  <a:pt x="1130129" y="3937"/>
                </a:moveTo>
                <a:lnTo>
                  <a:pt x="1129029" y="3937"/>
                </a:lnTo>
                <a:lnTo>
                  <a:pt x="1131189" y="4102"/>
                </a:lnTo>
                <a:lnTo>
                  <a:pt x="1130129" y="3937"/>
                </a:lnTo>
                <a:close/>
              </a:path>
              <a:path w="1704975" h="80645">
                <a:moveTo>
                  <a:pt x="1392103" y="3937"/>
                </a:moveTo>
                <a:lnTo>
                  <a:pt x="1130129" y="3937"/>
                </a:lnTo>
                <a:lnTo>
                  <a:pt x="1131189" y="4102"/>
                </a:lnTo>
                <a:lnTo>
                  <a:pt x="1391186" y="4102"/>
                </a:lnTo>
                <a:lnTo>
                  <a:pt x="1392103" y="3937"/>
                </a:lnTo>
                <a:close/>
              </a:path>
              <a:path w="1704975" h="80645">
                <a:moveTo>
                  <a:pt x="924814" y="2159"/>
                </a:moveTo>
                <a:lnTo>
                  <a:pt x="924284" y="2174"/>
                </a:lnTo>
                <a:lnTo>
                  <a:pt x="923417" y="2273"/>
                </a:lnTo>
                <a:lnTo>
                  <a:pt x="924814" y="2159"/>
                </a:lnTo>
                <a:close/>
              </a:path>
              <a:path w="1704975" h="80645">
                <a:moveTo>
                  <a:pt x="1118720" y="2159"/>
                </a:moveTo>
                <a:lnTo>
                  <a:pt x="924814" y="2159"/>
                </a:lnTo>
                <a:lnTo>
                  <a:pt x="923417" y="2273"/>
                </a:lnTo>
                <a:lnTo>
                  <a:pt x="1119453" y="2273"/>
                </a:lnTo>
                <a:lnTo>
                  <a:pt x="1118720" y="2159"/>
                </a:lnTo>
                <a:close/>
              </a:path>
              <a:path w="1704975" h="80645">
                <a:moveTo>
                  <a:pt x="1103502" y="0"/>
                </a:moveTo>
                <a:lnTo>
                  <a:pt x="944372" y="0"/>
                </a:lnTo>
                <a:lnTo>
                  <a:pt x="942467" y="101"/>
                </a:lnTo>
                <a:lnTo>
                  <a:pt x="924284" y="2174"/>
                </a:lnTo>
                <a:lnTo>
                  <a:pt x="924814" y="2159"/>
                </a:lnTo>
                <a:lnTo>
                  <a:pt x="1118720" y="2159"/>
                </a:lnTo>
                <a:lnTo>
                  <a:pt x="1106170" y="203"/>
                </a:lnTo>
                <a:lnTo>
                  <a:pt x="110350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21071" y="711708"/>
            <a:ext cx="1323721" cy="788670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082" y="698373"/>
            <a:ext cx="912966" cy="2070100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19142" y="3042539"/>
            <a:ext cx="1928749" cy="588137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19391" y="4151795"/>
            <a:ext cx="327659" cy="334086"/>
          </a:xfrm>
          <a:prstGeom prst="rect">
            <a:avLst/>
          </a:prstGeom>
        </p:spPr>
      </p:pic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417" y="114935"/>
            <a:ext cx="8808720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/>
              <a:t>Model</a:t>
            </a:r>
            <a:r>
              <a:rPr dirty="0" sz="2400" spc="15"/>
              <a:t> </a:t>
            </a:r>
            <a:r>
              <a:rPr dirty="0" sz="2400"/>
              <a:t>selection</a:t>
            </a:r>
            <a:r>
              <a:rPr dirty="0" sz="2400" spc="-120"/>
              <a:t> </a:t>
            </a:r>
            <a:r>
              <a:rPr dirty="0" sz="2400"/>
              <a:t>– choosing</a:t>
            </a:r>
            <a:r>
              <a:rPr dirty="0" sz="2400" spc="25"/>
              <a:t> </a:t>
            </a:r>
            <a:r>
              <a:rPr dirty="0" sz="2400"/>
              <a:t>a neural</a:t>
            </a:r>
            <a:r>
              <a:rPr dirty="0" sz="2400" spc="-40"/>
              <a:t> </a:t>
            </a:r>
            <a:r>
              <a:rPr dirty="0" sz="2400"/>
              <a:t>network</a:t>
            </a:r>
            <a:r>
              <a:rPr dirty="0" sz="2400" spc="25"/>
              <a:t> </a:t>
            </a:r>
            <a:r>
              <a:rPr dirty="0" sz="2400" spc="-10"/>
              <a:t>architecture</a:t>
            </a:r>
            <a:endParaRPr sz="2400"/>
          </a:p>
        </p:txBody>
      </p:sp>
      <p:grpSp>
        <p:nvGrpSpPr>
          <p:cNvPr id="3" name="object 3" descr=""/>
          <p:cNvGrpSpPr/>
          <p:nvPr/>
        </p:nvGrpSpPr>
        <p:grpSpPr>
          <a:xfrm>
            <a:off x="6795648" y="985011"/>
            <a:ext cx="1270635" cy="321310"/>
            <a:chOff x="6795648" y="985011"/>
            <a:chExt cx="1270635" cy="321310"/>
          </a:xfrm>
        </p:grpSpPr>
        <p:sp>
          <p:nvSpPr>
            <p:cNvPr id="4" name="object 4" descr=""/>
            <p:cNvSpPr/>
            <p:nvPr/>
          </p:nvSpPr>
          <p:spPr>
            <a:xfrm>
              <a:off x="6795648" y="995425"/>
              <a:ext cx="1270635" cy="311150"/>
            </a:xfrm>
            <a:custGeom>
              <a:avLst/>
              <a:gdLst/>
              <a:ahLst/>
              <a:cxnLst/>
              <a:rect l="l" t="t" r="r" b="b"/>
              <a:pathLst>
                <a:path w="1270634" h="311150">
                  <a:moveTo>
                    <a:pt x="1188841" y="0"/>
                  </a:moveTo>
                  <a:lnTo>
                    <a:pt x="1185666" y="10287"/>
                  </a:lnTo>
                  <a:lnTo>
                    <a:pt x="1199977" y="17692"/>
                  </a:lnTo>
                  <a:lnTo>
                    <a:pt x="1212431" y="28479"/>
                  </a:lnTo>
                  <a:lnTo>
                    <a:pt x="1238601" y="80527"/>
                  </a:lnTo>
                  <a:lnTo>
                    <a:pt x="1246411" y="128188"/>
                  </a:lnTo>
                  <a:lnTo>
                    <a:pt x="1247388" y="155448"/>
                  </a:lnTo>
                  <a:lnTo>
                    <a:pt x="1246411" y="182687"/>
                  </a:lnTo>
                  <a:lnTo>
                    <a:pt x="1238601" y="230260"/>
                  </a:lnTo>
                  <a:lnTo>
                    <a:pt x="1223027" y="268100"/>
                  </a:lnTo>
                  <a:lnTo>
                    <a:pt x="1185666" y="300354"/>
                  </a:lnTo>
                  <a:lnTo>
                    <a:pt x="1188841" y="310641"/>
                  </a:lnTo>
                  <a:lnTo>
                    <a:pt x="1223543" y="292163"/>
                  </a:lnTo>
                  <a:lnTo>
                    <a:pt x="1249293" y="257301"/>
                  </a:lnTo>
                  <a:lnTo>
                    <a:pt x="1265183" y="210264"/>
                  </a:lnTo>
                  <a:lnTo>
                    <a:pt x="1270502" y="155321"/>
                  </a:lnTo>
                  <a:lnTo>
                    <a:pt x="1269170" y="126867"/>
                  </a:lnTo>
                  <a:lnTo>
                    <a:pt x="1258554" y="75864"/>
                  </a:lnTo>
                  <a:lnTo>
                    <a:pt x="1237525" y="33861"/>
                  </a:lnTo>
                  <a:lnTo>
                    <a:pt x="1207323" y="7191"/>
                  </a:lnTo>
                  <a:lnTo>
                    <a:pt x="1188841" y="0"/>
                  </a:lnTo>
                  <a:close/>
                </a:path>
                <a:path w="1270634" h="311150">
                  <a:moveTo>
                    <a:pt x="81655" y="0"/>
                  </a:moveTo>
                  <a:lnTo>
                    <a:pt x="46952" y="18478"/>
                  </a:lnTo>
                  <a:lnTo>
                    <a:pt x="21203" y="53339"/>
                  </a:lnTo>
                  <a:lnTo>
                    <a:pt x="5312" y="100377"/>
                  </a:lnTo>
                  <a:lnTo>
                    <a:pt x="0" y="155448"/>
                  </a:lnTo>
                  <a:lnTo>
                    <a:pt x="1325" y="183774"/>
                  </a:lnTo>
                  <a:lnTo>
                    <a:pt x="11941" y="234777"/>
                  </a:lnTo>
                  <a:lnTo>
                    <a:pt x="32970" y="276780"/>
                  </a:lnTo>
                  <a:lnTo>
                    <a:pt x="63172" y="303450"/>
                  </a:lnTo>
                  <a:lnTo>
                    <a:pt x="81655" y="310641"/>
                  </a:lnTo>
                  <a:lnTo>
                    <a:pt x="84830" y="300354"/>
                  </a:lnTo>
                  <a:lnTo>
                    <a:pt x="70518" y="292969"/>
                  </a:lnTo>
                  <a:lnTo>
                    <a:pt x="58064" y="282225"/>
                  </a:lnTo>
                  <a:lnTo>
                    <a:pt x="31894" y="230260"/>
                  </a:lnTo>
                  <a:lnTo>
                    <a:pt x="24084" y="182687"/>
                  </a:lnTo>
                  <a:lnTo>
                    <a:pt x="23112" y="155321"/>
                  </a:lnTo>
                  <a:lnTo>
                    <a:pt x="24084" y="128188"/>
                  </a:lnTo>
                  <a:lnTo>
                    <a:pt x="31894" y="80527"/>
                  </a:lnTo>
                  <a:lnTo>
                    <a:pt x="47468" y="42648"/>
                  </a:lnTo>
                  <a:lnTo>
                    <a:pt x="84830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1275" y="985011"/>
              <a:ext cx="236093" cy="17652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3725" y="985011"/>
              <a:ext cx="236093" cy="17652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6433820" y="956055"/>
            <a:ext cx="15220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460375" algn="l"/>
              </a:tabLst>
            </a:pPr>
            <a:r>
              <a:rPr dirty="0" sz="2000" spc="-25">
                <a:latin typeface="Cambria Math"/>
                <a:cs typeface="Cambria Math"/>
              </a:rPr>
              <a:t>𝐽</a:t>
            </a:r>
            <a:r>
              <a:rPr dirty="0" baseline="-16666" sz="2250" spc="-37">
                <a:latin typeface="Cambria Math"/>
                <a:cs typeface="Cambria Math"/>
              </a:rPr>
              <a:t>𝑐𝑣</a:t>
            </a:r>
            <a:r>
              <a:rPr dirty="0" baseline="-16666" sz="2250">
                <a:latin typeface="Cambria Math"/>
                <a:cs typeface="Cambria Math"/>
              </a:rPr>
              <a:t>	</a:t>
            </a:r>
            <a:r>
              <a:rPr dirty="0" sz="2000">
                <a:latin typeface="Cambria Math"/>
                <a:cs typeface="Cambria Math"/>
              </a:rPr>
              <a:t>𝐖</a:t>
            </a:r>
            <a:r>
              <a:rPr dirty="0" sz="2000" spc="225">
                <a:latin typeface="Cambria Math"/>
                <a:cs typeface="Cambria Math"/>
              </a:rPr>
              <a:t> </a:t>
            </a:r>
            <a:r>
              <a:rPr dirty="0" baseline="27777" sz="2250">
                <a:latin typeface="Cambria Math"/>
                <a:cs typeface="Cambria Math"/>
              </a:rPr>
              <a:t>1</a:t>
            </a:r>
            <a:r>
              <a:rPr dirty="0" baseline="27777" sz="2250" spc="60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,</a:t>
            </a:r>
            <a:r>
              <a:rPr dirty="0" sz="2000" spc="-10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𝐁</a:t>
            </a:r>
            <a:r>
              <a:rPr dirty="0" sz="2000" spc="254">
                <a:latin typeface="Cambria Math"/>
                <a:cs typeface="Cambria Math"/>
              </a:rPr>
              <a:t> </a:t>
            </a:r>
            <a:r>
              <a:rPr dirty="0" baseline="27777" sz="2250" spc="-75">
                <a:latin typeface="Cambria Math"/>
                <a:cs typeface="Cambria Math"/>
              </a:rPr>
              <a:t>1</a:t>
            </a:r>
            <a:endParaRPr baseline="27777" sz="225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446520" y="1878964"/>
            <a:ext cx="35496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12500" sz="3000" spc="-37">
                <a:latin typeface="Cambria Math"/>
                <a:cs typeface="Cambria Math"/>
              </a:rPr>
              <a:t>𝐽</a:t>
            </a:r>
            <a:r>
              <a:rPr dirty="0" sz="1500" spc="-25">
                <a:latin typeface="Cambria Math"/>
                <a:cs typeface="Cambria Math"/>
              </a:rPr>
              <a:t>𝑐𝑣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795648" y="1848992"/>
            <a:ext cx="1270635" cy="321310"/>
            <a:chOff x="6795648" y="1848992"/>
            <a:chExt cx="1270635" cy="321310"/>
          </a:xfrm>
        </p:grpSpPr>
        <p:sp>
          <p:nvSpPr>
            <p:cNvPr id="10" name="object 10" descr=""/>
            <p:cNvSpPr/>
            <p:nvPr/>
          </p:nvSpPr>
          <p:spPr>
            <a:xfrm>
              <a:off x="6795648" y="1859406"/>
              <a:ext cx="1270635" cy="311150"/>
            </a:xfrm>
            <a:custGeom>
              <a:avLst/>
              <a:gdLst/>
              <a:ahLst/>
              <a:cxnLst/>
              <a:rect l="l" t="t" r="r" b="b"/>
              <a:pathLst>
                <a:path w="1270634" h="311150">
                  <a:moveTo>
                    <a:pt x="1188841" y="0"/>
                  </a:moveTo>
                  <a:lnTo>
                    <a:pt x="1185666" y="10287"/>
                  </a:lnTo>
                  <a:lnTo>
                    <a:pt x="1199977" y="17692"/>
                  </a:lnTo>
                  <a:lnTo>
                    <a:pt x="1212431" y="28479"/>
                  </a:lnTo>
                  <a:lnTo>
                    <a:pt x="1238601" y="80510"/>
                  </a:lnTo>
                  <a:lnTo>
                    <a:pt x="1246411" y="128135"/>
                  </a:lnTo>
                  <a:lnTo>
                    <a:pt x="1247388" y="155447"/>
                  </a:lnTo>
                  <a:lnTo>
                    <a:pt x="1246411" y="182687"/>
                  </a:lnTo>
                  <a:lnTo>
                    <a:pt x="1238601" y="230260"/>
                  </a:lnTo>
                  <a:lnTo>
                    <a:pt x="1223027" y="268047"/>
                  </a:lnTo>
                  <a:lnTo>
                    <a:pt x="1185666" y="300354"/>
                  </a:lnTo>
                  <a:lnTo>
                    <a:pt x="1188841" y="310641"/>
                  </a:lnTo>
                  <a:lnTo>
                    <a:pt x="1223543" y="292163"/>
                  </a:lnTo>
                  <a:lnTo>
                    <a:pt x="1249293" y="257301"/>
                  </a:lnTo>
                  <a:lnTo>
                    <a:pt x="1265183" y="210264"/>
                  </a:lnTo>
                  <a:lnTo>
                    <a:pt x="1270502" y="155320"/>
                  </a:lnTo>
                  <a:lnTo>
                    <a:pt x="1269170" y="126867"/>
                  </a:lnTo>
                  <a:lnTo>
                    <a:pt x="1258554" y="75864"/>
                  </a:lnTo>
                  <a:lnTo>
                    <a:pt x="1237525" y="33861"/>
                  </a:lnTo>
                  <a:lnTo>
                    <a:pt x="1207323" y="7191"/>
                  </a:lnTo>
                  <a:lnTo>
                    <a:pt x="1188841" y="0"/>
                  </a:lnTo>
                  <a:close/>
                </a:path>
                <a:path w="1270634" h="311150">
                  <a:moveTo>
                    <a:pt x="81655" y="0"/>
                  </a:moveTo>
                  <a:lnTo>
                    <a:pt x="46952" y="18478"/>
                  </a:lnTo>
                  <a:lnTo>
                    <a:pt x="21203" y="53339"/>
                  </a:lnTo>
                  <a:lnTo>
                    <a:pt x="5312" y="100377"/>
                  </a:lnTo>
                  <a:lnTo>
                    <a:pt x="0" y="155447"/>
                  </a:lnTo>
                  <a:lnTo>
                    <a:pt x="1325" y="183774"/>
                  </a:lnTo>
                  <a:lnTo>
                    <a:pt x="11941" y="234777"/>
                  </a:lnTo>
                  <a:lnTo>
                    <a:pt x="32970" y="276780"/>
                  </a:lnTo>
                  <a:lnTo>
                    <a:pt x="63172" y="303450"/>
                  </a:lnTo>
                  <a:lnTo>
                    <a:pt x="81655" y="310641"/>
                  </a:lnTo>
                  <a:lnTo>
                    <a:pt x="84830" y="300354"/>
                  </a:lnTo>
                  <a:lnTo>
                    <a:pt x="70518" y="292951"/>
                  </a:lnTo>
                  <a:lnTo>
                    <a:pt x="58064" y="282178"/>
                  </a:lnTo>
                  <a:lnTo>
                    <a:pt x="31894" y="230260"/>
                  </a:lnTo>
                  <a:lnTo>
                    <a:pt x="24084" y="182687"/>
                  </a:lnTo>
                  <a:lnTo>
                    <a:pt x="23112" y="155320"/>
                  </a:lnTo>
                  <a:lnTo>
                    <a:pt x="24084" y="128135"/>
                  </a:lnTo>
                  <a:lnTo>
                    <a:pt x="31894" y="80510"/>
                  </a:lnTo>
                  <a:lnTo>
                    <a:pt x="47468" y="42648"/>
                  </a:lnTo>
                  <a:lnTo>
                    <a:pt x="84830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1275" y="1848992"/>
              <a:ext cx="236093" cy="17653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3725" y="1848992"/>
              <a:ext cx="236093" cy="176530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6856476" y="1821560"/>
            <a:ext cx="107378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mbria Math"/>
                <a:cs typeface="Cambria Math"/>
              </a:rPr>
              <a:t>𝐖</a:t>
            </a:r>
            <a:r>
              <a:rPr dirty="0" sz="2000" spc="225">
                <a:latin typeface="Cambria Math"/>
                <a:cs typeface="Cambria Math"/>
              </a:rPr>
              <a:t> </a:t>
            </a:r>
            <a:r>
              <a:rPr dirty="0" baseline="27777" sz="2250">
                <a:latin typeface="Cambria Math"/>
                <a:cs typeface="Cambria Math"/>
              </a:rPr>
              <a:t>2</a:t>
            </a:r>
            <a:r>
              <a:rPr dirty="0" baseline="27777" sz="2250" spc="60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,</a:t>
            </a:r>
            <a:r>
              <a:rPr dirty="0" sz="2000" spc="-10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𝐁</a:t>
            </a:r>
            <a:r>
              <a:rPr dirty="0" sz="2000" spc="254">
                <a:latin typeface="Cambria Math"/>
                <a:cs typeface="Cambria Math"/>
              </a:rPr>
              <a:t> </a:t>
            </a:r>
            <a:r>
              <a:rPr dirty="0" baseline="27777" sz="2250" spc="-75">
                <a:latin typeface="Cambria Math"/>
                <a:cs typeface="Cambria Math"/>
              </a:rPr>
              <a:t>2</a:t>
            </a:r>
            <a:endParaRPr baseline="27777" sz="225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396609" y="2805429"/>
            <a:ext cx="35496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12500" sz="3000" spc="-37">
                <a:latin typeface="Cambria Math"/>
                <a:cs typeface="Cambria Math"/>
              </a:rPr>
              <a:t>𝐽</a:t>
            </a:r>
            <a:r>
              <a:rPr dirty="0" sz="1500" spc="-25">
                <a:latin typeface="Cambria Math"/>
                <a:cs typeface="Cambria Math"/>
              </a:rPr>
              <a:t>𝑐𝑣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745864" y="2773807"/>
            <a:ext cx="1270635" cy="321310"/>
            <a:chOff x="6745864" y="2773807"/>
            <a:chExt cx="1270635" cy="321310"/>
          </a:xfrm>
        </p:grpSpPr>
        <p:sp>
          <p:nvSpPr>
            <p:cNvPr id="16" name="object 16" descr=""/>
            <p:cNvSpPr/>
            <p:nvPr/>
          </p:nvSpPr>
          <p:spPr>
            <a:xfrm>
              <a:off x="6745864" y="2784221"/>
              <a:ext cx="1270635" cy="311150"/>
            </a:xfrm>
            <a:custGeom>
              <a:avLst/>
              <a:gdLst/>
              <a:ahLst/>
              <a:cxnLst/>
              <a:rect l="l" t="t" r="r" b="b"/>
              <a:pathLst>
                <a:path w="1270634" h="311150">
                  <a:moveTo>
                    <a:pt x="1188841" y="0"/>
                  </a:moveTo>
                  <a:lnTo>
                    <a:pt x="1185666" y="10287"/>
                  </a:lnTo>
                  <a:lnTo>
                    <a:pt x="1199977" y="17690"/>
                  </a:lnTo>
                  <a:lnTo>
                    <a:pt x="1212431" y="28463"/>
                  </a:lnTo>
                  <a:lnTo>
                    <a:pt x="1238601" y="80456"/>
                  </a:lnTo>
                  <a:lnTo>
                    <a:pt x="1246411" y="128133"/>
                  </a:lnTo>
                  <a:lnTo>
                    <a:pt x="1247388" y="155448"/>
                  </a:lnTo>
                  <a:lnTo>
                    <a:pt x="1246411" y="182669"/>
                  </a:lnTo>
                  <a:lnTo>
                    <a:pt x="1238601" y="230207"/>
                  </a:lnTo>
                  <a:lnTo>
                    <a:pt x="1223027" y="268047"/>
                  </a:lnTo>
                  <a:lnTo>
                    <a:pt x="1185666" y="300355"/>
                  </a:lnTo>
                  <a:lnTo>
                    <a:pt x="1188841" y="310642"/>
                  </a:lnTo>
                  <a:lnTo>
                    <a:pt x="1223543" y="292163"/>
                  </a:lnTo>
                  <a:lnTo>
                    <a:pt x="1249293" y="257302"/>
                  </a:lnTo>
                  <a:lnTo>
                    <a:pt x="1265183" y="210264"/>
                  </a:lnTo>
                  <a:lnTo>
                    <a:pt x="1270502" y="155321"/>
                  </a:lnTo>
                  <a:lnTo>
                    <a:pt x="1269170" y="126867"/>
                  </a:lnTo>
                  <a:lnTo>
                    <a:pt x="1258554" y="75864"/>
                  </a:lnTo>
                  <a:lnTo>
                    <a:pt x="1237525" y="33861"/>
                  </a:lnTo>
                  <a:lnTo>
                    <a:pt x="1207323" y="7191"/>
                  </a:lnTo>
                  <a:lnTo>
                    <a:pt x="1188841" y="0"/>
                  </a:lnTo>
                  <a:close/>
                </a:path>
                <a:path w="1270634" h="311150">
                  <a:moveTo>
                    <a:pt x="81655" y="0"/>
                  </a:moveTo>
                  <a:lnTo>
                    <a:pt x="46904" y="18478"/>
                  </a:lnTo>
                  <a:lnTo>
                    <a:pt x="21203" y="53340"/>
                  </a:lnTo>
                  <a:lnTo>
                    <a:pt x="5312" y="100377"/>
                  </a:lnTo>
                  <a:lnTo>
                    <a:pt x="0" y="155448"/>
                  </a:lnTo>
                  <a:lnTo>
                    <a:pt x="1325" y="183774"/>
                  </a:lnTo>
                  <a:lnTo>
                    <a:pt x="11941" y="234777"/>
                  </a:lnTo>
                  <a:lnTo>
                    <a:pt x="32916" y="276780"/>
                  </a:lnTo>
                  <a:lnTo>
                    <a:pt x="63154" y="303450"/>
                  </a:lnTo>
                  <a:lnTo>
                    <a:pt x="81655" y="310642"/>
                  </a:lnTo>
                  <a:lnTo>
                    <a:pt x="84703" y="300355"/>
                  </a:lnTo>
                  <a:lnTo>
                    <a:pt x="70465" y="292951"/>
                  </a:lnTo>
                  <a:lnTo>
                    <a:pt x="58048" y="282178"/>
                  </a:lnTo>
                  <a:lnTo>
                    <a:pt x="31894" y="230207"/>
                  </a:lnTo>
                  <a:lnTo>
                    <a:pt x="24084" y="182669"/>
                  </a:lnTo>
                  <a:lnTo>
                    <a:pt x="23112" y="155321"/>
                  </a:lnTo>
                  <a:lnTo>
                    <a:pt x="24084" y="128133"/>
                  </a:lnTo>
                  <a:lnTo>
                    <a:pt x="31894" y="80456"/>
                  </a:lnTo>
                  <a:lnTo>
                    <a:pt x="47466" y="42594"/>
                  </a:lnTo>
                  <a:lnTo>
                    <a:pt x="84703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1492" y="2773807"/>
              <a:ext cx="236092" cy="17640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3942" y="2773807"/>
              <a:ext cx="236092" cy="176403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6806565" y="2747898"/>
            <a:ext cx="107378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mbria Math"/>
                <a:cs typeface="Cambria Math"/>
              </a:rPr>
              <a:t>𝐖</a:t>
            </a:r>
            <a:r>
              <a:rPr dirty="0" sz="2000" spc="225">
                <a:latin typeface="Cambria Math"/>
                <a:cs typeface="Cambria Math"/>
              </a:rPr>
              <a:t> </a:t>
            </a:r>
            <a:r>
              <a:rPr dirty="0" baseline="27777" sz="2250">
                <a:latin typeface="Cambria Math"/>
                <a:cs typeface="Cambria Math"/>
              </a:rPr>
              <a:t>3</a:t>
            </a:r>
            <a:r>
              <a:rPr dirty="0" baseline="27777" sz="2250" spc="60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,</a:t>
            </a:r>
            <a:r>
              <a:rPr dirty="0" sz="2000" spc="-10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𝐁</a:t>
            </a:r>
            <a:r>
              <a:rPr dirty="0" sz="2000" spc="254">
                <a:latin typeface="Cambria Math"/>
                <a:cs typeface="Cambria Math"/>
              </a:rPr>
              <a:t> </a:t>
            </a:r>
            <a:r>
              <a:rPr dirty="0" baseline="27777" sz="2250" spc="-75">
                <a:latin typeface="Cambria Math"/>
                <a:cs typeface="Cambria Math"/>
              </a:rPr>
              <a:t>3</a:t>
            </a:r>
            <a:endParaRPr baseline="27777" sz="225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81062" y="805180"/>
            <a:ext cx="27940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5">
                <a:latin typeface="Verdana"/>
                <a:cs typeface="Verdana"/>
              </a:rPr>
              <a:t>1.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81062" y="1721802"/>
            <a:ext cx="2794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latin typeface="Verdana"/>
                <a:cs typeface="Verdana"/>
              </a:rPr>
              <a:t>2.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81062" y="2637853"/>
            <a:ext cx="2794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latin typeface="Verdana"/>
                <a:cs typeface="Verdana"/>
              </a:rPr>
              <a:t>3.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128" y="3640201"/>
            <a:ext cx="236093" cy="176403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5579" y="3640201"/>
            <a:ext cx="236093" cy="176403"/>
          </a:xfrm>
          <a:prstGeom prst="rect">
            <a:avLst/>
          </a:prstGeom>
        </p:spPr>
      </p:pic>
      <p:grpSp>
        <p:nvGrpSpPr>
          <p:cNvPr id="25" name="object 25" descr=""/>
          <p:cNvGrpSpPr/>
          <p:nvPr/>
        </p:nvGrpSpPr>
        <p:grpSpPr>
          <a:xfrm>
            <a:off x="7257801" y="4039438"/>
            <a:ext cx="1261110" cy="321310"/>
            <a:chOff x="7257801" y="4039438"/>
            <a:chExt cx="1261110" cy="321310"/>
          </a:xfrm>
        </p:grpSpPr>
        <p:sp>
          <p:nvSpPr>
            <p:cNvPr id="26" name="object 26" descr=""/>
            <p:cNvSpPr/>
            <p:nvPr/>
          </p:nvSpPr>
          <p:spPr>
            <a:xfrm>
              <a:off x="7257801" y="4049839"/>
              <a:ext cx="1261110" cy="311150"/>
            </a:xfrm>
            <a:custGeom>
              <a:avLst/>
              <a:gdLst/>
              <a:ahLst/>
              <a:cxnLst/>
              <a:rect l="l" t="t" r="r" b="b"/>
              <a:pathLst>
                <a:path w="1261109" h="311150">
                  <a:moveTo>
                    <a:pt x="1179316" y="0"/>
                  </a:moveTo>
                  <a:lnTo>
                    <a:pt x="1176141" y="10287"/>
                  </a:lnTo>
                  <a:lnTo>
                    <a:pt x="1190452" y="17690"/>
                  </a:lnTo>
                  <a:lnTo>
                    <a:pt x="1202906" y="28468"/>
                  </a:lnTo>
                  <a:lnTo>
                    <a:pt x="1229076" y="80512"/>
                  </a:lnTo>
                  <a:lnTo>
                    <a:pt x="1236886" y="128166"/>
                  </a:lnTo>
                  <a:lnTo>
                    <a:pt x="1237863" y="155460"/>
                  </a:lnTo>
                  <a:lnTo>
                    <a:pt x="1236886" y="182687"/>
                  </a:lnTo>
                  <a:lnTo>
                    <a:pt x="1229076" y="230250"/>
                  </a:lnTo>
                  <a:lnTo>
                    <a:pt x="1213502" y="268076"/>
                  </a:lnTo>
                  <a:lnTo>
                    <a:pt x="1176141" y="300367"/>
                  </a:lnTo>
                  <a:lnTo>
                    <a:pt x="1179316" y="310667"/>
                  </a:lnTo>
                  <a:lnTo>
                    <a:pt x="1214018" y="292169"/>
                  </a:lnTo>
                  <a:lnTo>
                    <a:pt x="1239768" y="257289"/>
                  </a:lnTo>
                  <a:lnTo>
                    <a:pt x="1255658" y="210269"/>
                  </a:lnTo>
                  <a:lnTo>
                    <a:pt x="1260977" y="155333"/>
                  </a:lnTo>
                  <a:lnTo>
                    <a:pt x="1259645" y="126872"/>
                  </a:lnTo>
                  <a:lnTo>
                    <a:pt x="1249029" y="75889"/>
                  </a:lnTo>
                  <a:lnTo>
                    <a:pt x="1228000" y="33877"/>
                  </a:lnTo>
                  <a:lnTo>
                    <a:pt x="1197798" y="7193"/>
                  </a:lnTo>
                  <a:lnTo>
                    <a:pt x="1179316" y="0"/>
                  </a:lnTo>
                  <a:close/>
                </a:path>
                <a:path w="1261109" h="311150">
                  <a:moveTo>
                    <a:pt x="81655" y="0"/>
                  </a:moveTo>
                  <a:lnTo>
                    <a:pt x="46904" y="18486"/>
                  </a:lnTo>
                  <a:lnTo>
                    <a:pt x="21203" y="53365"/>
                  </a:lnTo>
                  <a:lnTo>
                    <a:pt x="5312" y="100391"/>
                  </a:lnTo>
                  <a:lnTo>
                    <a:pt x="0" y="155460"/>
                  </a:lnTo>
                  <a:lnTo>
                    <a:pt x="1325" y="183789"/>
                  </a:lnTo>
                  <a:lnTo>
                    <a:pt x="11941" y="234770"/>
                  </a:lnTo>
                  <a:lnTo>
                    <a:pt x="32916" y="276777"/>
                  </a:lnTo>
                  <a:lnTo>
                    <a:pt x="63154" y="303466"/>
                  </a:lnTo>
                  <a:lnTo>
                    <a:pt x="81655" y="310667"/>
                  </a:lnTo>
                  <a:lnTo>
                    <a:pt x="84703" y="300367"/>
                  </a:lnTo>
                  <a:lnTo>
                    <a:pt x="70465" y="292969"/>
                  </a:lnTo>
                  <a:lnTo>
                    <a:pt x="58048" y="282205"/>
                  </a:lnTo>
                  <a:lnTo>
                    <a:pt x="31894" y="230250"/>
                  </a:lnTo>
                  <a:lnTo>
                    <a:pt x="24084" y="182687"/>
                  </a:lnTo>
                  <a:lnTo>
                    <a:pt x="23112" y="155333"/>
                  </a:lnTo>
                  <a:lnTo>
                    <a:pt x="24084" y="128166"/>
                  </a:lnTo>
                  <a:lnTo>
                    <a:pt x="31894" y="80512"/>
                  </a:lnTo>
                  <a:lnTo>
                    <a:pt x="47466" y="42621"/>
                  </a:lnTo>
                  <a:lnTo>
                    <a:pt x="84703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3429" y="4039438"/>
              <a:ext cx="236093" cy="17646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66354" y="4039438"/>
              <a:ext cx="236093" cy="176466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498475" y="3525329"/>
            <a:ext cx="7897495" cy="82550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840"/>
              </a:spcBef>
            </a:pPr>
            <a:r>
              <a:rPr dirty="0" sz="2000">
                <a:latin typeface="Verdana"/>
                <a:cs typeface="Verdana"/>
              </a:rPr>
              <a:t>Pick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𝐖</a:t>
            </a:r>
            <a:r>
              <a:rPr dirty="0" sz="2000" spc="220">
                <a:latin typeface="Cambria Math"/>
                <a:cs typeface="Cambria Math"/>
              </a:rPr>
              <a:t> </a:t>
            </a:r>
            <a:r>
              <a:rPr dirty="0" baseline="27777" sz="2250">
                <a:latin typeface="Cambria Math"/>
                <a:cs typeface="Cambria Math"/>
              </a:rPr>
              <a:t>2</a:t>
            </a:r>
            <a:r>
              <a:rPr dirty="0" baseline="27777" sz="2250" spc="577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,</a:t>
            </a:r>
            <a:r>
              <a:rPr dirty="0" sz="2000" spc="-10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𝐁</a:t>
            </a:r>
            <a:r>
              <a:rPr dirty="0" sz="2000" spc="240">
                <a:latin typeface="Cambria Math"/>
                <a:cs typeface="Cambria Math"/>
              </a:rPr>
              <a:t> </a:t>
            </a:r>
            <a:r>
              <a:rPr dirty="0" baseline="27777" sz="2250" spc="-75">
                <a:latin typeface="Cambria Math"/>
                <a:cs typeface="Cambria Math"/>
              </a:rPr>
              <a:t>2</a:t>
            </a:r>
            <a:endParaRPr baseline="27777" sz="225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750"/>
              </a:spcBef>
            </a:pPr>
            <a:r>
              <a:rPr dirty="0" sz="2000">
                <a:latin typeface="Verdana"/>
                <a:cs typeface="Verdana"/>
              </a:rPr>
              <a:t>Estimate</a:t>
            </a:r>
            <a:r>
              <a:rPr dirty="0" sz="2000" spc="-9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generalization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error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using</a:t>
            </a:r>
            <a:r>
              <a:rPr dirty="0" sz="2000" spc="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test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set:</a:t>
            </a:r>
            <a:r>
              <a:rPr dirty="0" sz="2000" spc="60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baseline="-16666" sz="2250">
                <a:latin typeface="Cambria Math"/>
                <a:cs typeface="Cambria Math"/>
              </a:rPr>
              <a:t>𝑡𝑒𝑠𝑡</a:t>
            </a:r>
            <a:r>
              <a:rPr dirty="0" baseline="-16666" sz="2250" spc="270">
                <a:latin typeface="Cambria Math"/>
                <a:cs typeface="Cambria Math"/>
              </a:rPr>
              <a:t>  </a:t>
            </a:r>
            <a:r>
              <a:rPr dirty="0" sz="2000">
                <a:latin typeface="Cambria Math"/>
                <a:cs typeface="Cambria Math"/>
              </a:rPr>
              <a:t>𝐖</a:t>
            </a:r>
            <a:r>
              <a:rPr dirty="0" sz="2000" spc="245">
                <a:latin typeface="Cambria Math"/>
                <a:cs typeface="Cambria Math"/>
              </a:rPr>
              <a:t> </a:t>
            </a:r>
            <a:r>
              <a:rPr dirty="0" baseline="27777" sz="2250">
                <a:latin typeface="Cambria Math"/>
                <a:cs typeface="Cambria Math"/>
              </a:rPr>
              <a:t>2</a:t>
            </a:r>
            <a:r>
              <a:rPr dirty="0" baseline="27777" sz="2250" spc="607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,</a:t>
            </a:r>
            <a:r>
              <a:rPr dirty="0" sz="2000" spc="-17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𝐁</a:t>
            </a:r>
            <a:r>
              <a:rPr dirty="0" sz="2000" spc="265">
                <a:latin typeface="Cambria Math"/>
                <a:cs typeface="Cambria Math"/>
              </a:rPr>
              <a:t> </a:t>
            </a:r>
            <a:r>
              <a:rPr dirty="0" baseline="27777" sz="2250" spc="-75">
                <a:latin typeface="Cambria Math"/>
                <a:cs typeface="Cambria Math"/>
              </a:rPr>
              <a:t>2</a:t>
            </a:r>
            <a:endParaRPr baseline="27777" sz="2250">
              <a:latin typeface="Cambria Math"/>
              <a:cs typeface="Cambria Math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7715" y="1580091"/>
            <a:ext cx="1873303" cy="935566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09501" y="593679"/>
            <a:ext cx="1148692" cy="902471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37321" y="2574120"/>
            <a:ext cx="2268832" cy="952336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4031996" y="850264"/>
            <a:ext cx="105410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w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(1)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,b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(1)</a:t>
            </a:r>
            <a:endParaRPr sz="1350">
              <a:latin typeface="Segoe Print"/>
              <a:cs typeface="Segoe Prin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031996" y="1748853"/>
            <a:ext cx="10541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w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(2)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,b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(2)</a:t>
            </a:r>
            <a:endParaRPr sz="1350">
              <a:latin typeface="Segoe Print"/>
              <a:cs typeface="Segoe Prin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031996" y="2686304"/>
            <a:ext cx="105410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w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(3)</a:t>
            </a:r>
            <a:r>
              <a:rPr dirty="0" baseline="-16666" sz="3000" spc="-15">
                <a:solidFill>
                  <a:srgbClr val="C00000"/>
                </a:solidFill>
                <a:latin typeface="Segoe Print"/>
                <a:cs typeface="Segoe Print"/>
              </a:rPr>
              <a:t>,b</a:t>
            </a:r>
            <a:r>
              <a:rPr dirty="0" sz="1350" spc="-10">
                <a:solidFill>
                  <a:srgbClr val="C00000"/>
                </a:solidFill>
                <a:latin typeface="Segoe Print"/>
                <a:cs typeface="Segoe Print"/>
              </a:rPr>
              <a:t>(3)</a:t>
            </a:r>
            <a:endParaRPr sz="1350">
              <a:latin typeface="Segoe Print"/>
              <a:cs typeface="Segoe Print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6355969" y="1385316"/>
            <a:ext cx="1868170" cy="53340"/>
          </a:xfrm>
          <a:custGeom>
            <a:avLst/>
            <a:gdLst/>
            <a:ahLst/>
            <a:cxnLst/>
            <a:rect l="l" t="t" r="r" b="b"/>
            <a:pathLst>
              <a:path w="1868170" h="53340">
                <a:moveTo>
                  <a:pt x="361696" y="18034"/>
                </a:moveTo>
                <a:lnTo>
                  <a:pt x="7873" y="18034"/>
                </a:lnTo>
                <a:lnTo>
                  <a:pt x="0" y="25781"/>
                </a:lnTo>
                <a:lnTo>
                  <a:pt x="0" y="45085"/>
                </a:lnTo>
                <a:lnTo>
                  <a:pt x="7873" y="52959"/>
                </a:lnTo>
                <a:lnTo>
                  <a:pt x="361696" y="52959"/>
                </a:lnTo>
                <a:lnTo>
                  <a:pt x="401700" y="52070"/>
                </a:lnTo>
                <a:lnTo>
                  <a:pt x="706627" y="52070"/>
                </a:lnTo>
                <a:lnTo>
                  <a:pt x="912113" y="51943"/>
                </a:lnTo>
                <a:lnTo>
                  <a:pt x="914526" y="51688"/>
                </a:lnTo>
                <a:lnTo>
                  <a:pt x="941660" y="47625"/>
                </a:lnTo>
                <a:lnTo>
                  <a:pt x="941197" y="47625"/>
                </a:lnTo>
                <a:lnTo>
                  <a:pt x="943355" y="47371"/>
                </a:lnTo>
                <a:lnTo>
                  <a:pt x="954150" y="47371"/>
                </a:lnTo>
                <a:lnTo>
                  <a:pt x="960627" y="47244"/>
                </a:lnTo>
                <a:lnTo>
                  <a:pt x="981455" y="46482"/>
                </a:lnTo>
                <a:lnTo>
                  <a:pt x="982726" y="46355"/>
                </a:lnTo>
                <a:lnTo>
                  <a:pt x="1016155" y="42545"/>
                </a:lnTo>
                <a:lnTo>
                  <a:pt x="1015491" y="42545"/>
                </a:lnTo>
                <a:lnTo>
                  <a:pt x="1017270" y="42418"/>
                </a:lnTo>
                <a:lnTo>
                  <a:pt x="1132077" y="42418"/>
                </a:lnTo>
                <a:lnTo>
                  <a:pt x="1161923" y="40005"/>
                </a:lnTo>
                <a:lnTo>
                  <a:pt x="1160779" y="40005"/>
                </a:lnTo>
                <a:lnTo>
                  <a:pt x="1200403" y="39243"/>
                </a:lnTo>
                <a:lnTo>
                  <a:pt x="1200911" y="39243"/>
                </a:lnTo>
                <a:lnTo>
                  <a:pt x="1223645" y="38226"/>
                </a:lnTo>
                <a:lnTo>
                  <a:pt x="1223899" y="38226"/>
                </a:lnTo>
                <a:lnTo>
                  <a:pt x="1246124" y="36703"/>
                </a:lnTo>
                <a:lnTo>
                  <a:pt x="1300564" y="36703"/>
                </a:lnTo>
                <a:lnTo>
                  <a:pt x="1321307" y="34925"/>
                </a:lnTo>
                <a:lnTo>
                  <a:pt x="1321053" y="34925"/>
                </a:lnTo>
                <a:lnTo>
                  <a:pt x="1345056" y="33147"/>
                </a:lnTo>
                <a:lnTo>
                  <a:pt x="1421637" y="33147"/>
                </a:lnTo>
                <a:lnTo>
                  <a:pt x="1826605" y="32766"/>
                </a:lnTo>
                <a:lnTo>
                  <a:pt x="1820926" y="27178"/>
                </a:lnTo>
                <a:lnTo>
                  <a:pt x="1820926" y="19176"/>
                </a:lnTo>
                <a:lnTo>
                  <a:pt x="909701" y="19176"/>
                </a:lnTo>
                <a:lnTo>
                  <a:pt x="910548" y="19050"/>
                </a:lnTo>
                <a:lnTo>
                  <a:pt x="736219" y="19050"/>
                </a:lnTo>
                <a:lnTo>
                  <a:pt x="401700" y="18923"/>
                </a:lnTo>
                <a:lnTo>
                  <a:pt x="361696" y="18034"/>
                </a:lnTo>
                <a:close/>
              </a:path>
              <a:path w="1868170" h="53340">
                <a:moveTo>
                  <a:pt x="943355" y="47371"/>
                </a:moveTo>
                <a:lnTo>
                  <a:pt x="941197" y="47625"/>
                </a:lnTo>
                <a:lnTo>
                  <a:pt x="941729" y="47614"/>
                </a:lnTo>
                <a:lnTo>
                  <a:pt x="943355" y="47371"/>
                </a:lnTo>
                <a:close/>
              </a:path>
              <a:path w="1868170" h="53340">
                <a:moveTo>
                  <a:pt x="954150" y="47371"/>
                </a:moveTo>
                <a:lnTo>
                  <a:pt x="943355" y="47371"/>
                </a:lnTo>
                <a:lnTo>
                  <a:pt x="941729" y="47614"/>
                </a:lnTo>
                <a:lnTo>
                  <a:pt x="954150" y="47371"/>
                </a:lnTo>
                <a:close/>
              </a:path>
              <a:path w="1868170" h="53340">
                <a:moveTo>
                  <a:pt x="1132077" y="42418"/>
                </a:moveTo>
                <a:lnTo>
                  <a:pt x="1017270" y="42418"/>
                </a:lnTo>
                <a:lnTo>
                  <a:pt x="1016155" y="42545"/>
                </a:lnTo>
                <a:lnTo>
                  <a:pt x="1085341" y="42545"/>
                </a:lnTo>
                <a:lnTo>
                  <a:pt x="1108075" y="42925"/>
                </a:lnTo>
                <a:lnTo>
                  <a:pt x="1130934" y="42545"/>
                </a:lnTo>
                <a:lnTo>
                  <a:pt x="1132077" y="42418"/>
                </a:lnTo>
                <a:close/>
              </a:path>
              <a:path w="1868170" h="53340">
                <a:moveTo>
                  <a:pt x="1017270" y="42418"/>
                </a:moveTo>
                <a:lnTo>
                  <a:pt x="1015491" y="42545"/>
                </a:lnTo>
                <a:lnTo>
                  <a:pt x="1016155" y="42545"/>
                </a:lnTo>
                <a:lnTo>
                  <a:pt x="1017270" y="42418"/>
                </a:lnTo>
                <a:close/>
              </a:path>
              <a:path w="1868170" h="53340">
                <a:moveTo>
                  <a:pt x="1771269" y="32893"/>
                </a:moveTo>
                <a:lnTo>
                  <a:pt x="1785874" y="36449"/>
                </a:lnTo>
                <a:lnTo>
                  <a:pt x="1789810" y="36957"/>
                </a:lnTo>
                <a:lnTo>
                  <a:pt x="1803907" y="36957"/>
                </a:lnTo>
                <a:lnTo>
                  <a:pt x="1813940" y="37592"/>
                </a:lnTo>
                <a:lnTo>
                  <a:pt x="1823847" y="37592"/>
                </a:lnTo>
                <a:lnTo>
                  <a:pt x="1830958" y="37846"/>
                </a:lnTo>
                <a:lnTo>
                  <a:pt x="1851659" y="37846"/>
                </a:lnTo>
                <a:lnTo>
                  <a:pt x="1854707" y="36957"/>
                </a:lnTo>
                <a:lnTo>
                  <a:pt x="1858168" y="34925"/>
                </a:lnTo>
                <a:lnTo>
                  <a:pt x="1828800" y="34925"/>
                </a:lnTo>
                <a:lnTo>
                  <a:pt x="1827121" y="33274"/>
                </a:lnTo>
                <a:lnTo>
                  <a:pt x="1774316" y="33274"/>
                </a:lnTo>
                <a:lnTo>
                  <a:pt x="1771269" y="32893"/>
                </a:lnTo>
                <a:close/>
              </a:path>
              <a:path w="1868170" h="53340">
                <a:moveTo>
                  <a:pt x="1300564" y="36703"/>
                </a:moveTo>
                <a:lnTo>
                  <a:pt x="1246124" y="36703"/>
                </a:lnTo>
                <a:lnTo>
                  <a:pt x="1245107" y="36830"/>
                </a:lnTo>
                <a:lnTo>
                  <a:pt x="1299082" y="36830"/>
                </a:lnTo>
                <a:lnTo>
                  <a:pt x="1300564" y="36703"/>
                </a:lnTo>
                <a:close/>
              </a:path>
              <a:path w="1868170" h="53340">
                <a:moveTo>
                  <a:pt x="1848484" y="2921"/>
                </a:moveTo>
                <a:lnTo>
                  <a:pt x="1830958" y="2921"/>
                </a:lnTo>
                <a:lnTo>
                  <a:pt x="1825690" y="3109"/>
                </a:lnTo>
                <a:lnTo>
                  <a:pt x="1821052" y="7747"/>
                </a:lnTo>
                <a:lnTo>
                  <a:pt x="1820926" y="27178"/>
                </a:lnTo>
                <a:lnTo>
                  <a:pt x="1828800" y="34925"/>
                </a:lnTo>
                <a:lnTo>
                  <a:pt x="1848484" y="34925"/>
                </a:lnTo>
                <a:lnTo>
                  <a:pt x="1841567" y="32512"/>
                </a:lnTo>
                <a:lnTo>
                  <a:pt x="1839340" y="32512"/>
                </a:lnTo>
                <a:lnTo>
                  <a:pt x="1837562" y="31114"/>
                </a:lnTo>
                <a:lnTo>
                  <a:pt x="1838675" y="31114"/>
                </a:lnTo>
                <a:lnTo>
                  <a:pt x="1833045" y="19304"/>
                </a:lnTo>
                <a:lnTo>
                  <a:pt x="1832863" y="19304"/>
                </a:lnTo>
                <a:lnTo>
                  <a:pt x="1832863" y="18923"/>
                </a:lnTo>
                <a:lnTo>
                  <a:pt x="1833077" y="18923"/>
                </a:lnTo>
                <a:lnTo>
                  <a:pt x="1840677" y="5334"/>
                </a:lnTo>
                <a:lnTo>
                  <a:pt x="1839467" y="5334"/>
                </a:lnTo>
                <a:lnTo>
                  <a:pt x="1841246" y="4318"/>
                </a:lnTo>
                <a:lnTo>
                  <a:pt x="1843264" y="4318"/>
                </a:lnTo>
                <a:lnTo>
                  <a:pt x="1848484" y="2921"/>
                </a:lnTo>
                <a:close/>
              </a:path>
              <a:path w="1868170" h="53340">
                <a:moveTo>
                  <a:pt x="1858237" y="2921"/>
                </a:moveTo>
                <a:lnTo>
                  <a:pt x="1848484" y="2921"/>
                </a:lnTo>
                <a:lnTo>
                  <a:pt x="1840890" y="4953"/>
                </a:lnTo>
                <a:lnTo>
                  <a:pt x="1833077" y="18923"/>
                </a:lnTo>
                <a:lnTo>
                  <a:pt x="1833045" y="19304"/>
                </a:lnTo>
                <a:lnTo>
                  <a:pt x="1838896" y="31580"/>
                </a:lnTo>
                <a:lnTo>
                  <a:pt x="1848484" y="34925"/>
                </a:lnTo>
                <a:lnTo>
                  <a:pt x="1858168" y="34925"/>
                </a:lnTo>
                <a:lnTo>
                  <a:pt x="1859279" y="34289"/>
                </a:lnTo>
                <a:lnTo>
                  <a:pt x="1864486" y="31114"/>
                </a:lnTo>
                <a:lnTo>
                  <a:pt x="1867788" y="25400"/>
                </a:lnTo>
                <a:lnTo>
                  <a:pt x="1867788" y="13588"/>
                </a:lnTo>
                <a:lnTo>
                  <a:pt x="1865376" y="8636"/>
                </a:lnTo>
                <a:lnTo>
                  <a:pt x="1861184" y="5334"/>
                </a:lnTo>
                <a:lnTo>
                  <a:pt x="1859406" y="3810"/>
                </a:lnTo>
                <a:lnTo>
                  <a:pt x="1858237" y="2921"/>
                </a:lnTo>
                <a:close/>
              </a:path>
              <a:path w="1868170" h="53340">
                <a:moveTo>
                  <a:pt x="1826605" y="32766"/>
                </a:moveTo>
                <a:lnTo>
                  <a:pt x="1502028" y="32766"/>
                </a:lnTo>
                <a:lnTo>
                  <a:pt x="1522095" y="33020"/>
                </a:lnTo>
                <a:lnTo>
                  <a:pt x="1737486" y="33020"/>
                </a:lnTo>
                <a:lnTo>
                  <a:pt x="1755775" y="33274"/>
                </a:lnTo>
                <a:lnTo>
                  <a:pt x="1772833" y="33274"/>
                </a:lnTo>
                <a:lnTo>
                  <a:pt x="1771269" y="32893"/>
                </a:lnTo>
                <a:lnTo>
                  <a:pt x="1826734" y="32893"/>
                </a:lnTo>
                <a:lnTo>
                  <a:pt x="1826605" y="32766"/>
                </a:lnTo>
                <a:close/>
              </a:path>
              <a:path w="1868170" h="53340">
                <a:moveTo>
                  <a:pt x="1826734" y="32893"/>
                </a:moveTo>
                <a:lnTo>
                  <a:pt x="1771269" y="32893"/>
                </a:lnTo>
                <a:lnTo>
                  <a:pt x="1774316" y="33274"/>
                </a:lnTo>
                <a:lnTo>
                  <a:pt x="1827121" y="33274"/>
                </a:lnTo>
                <a:lnTo>
                  <a:pt x="1826734" y="32893"/>
                </a:lnTo>
                <a:close/>
              </a:path>
              <a:path w="1868170" h="53340">
                <a:moveTo>
                  <a:pt x="1837562" y="31114"/>
                </a:moveTo>
                <a:lnTo>
                  <a:pt x="1839340" y="32512"/>
                </a:lnTo>
                <a:lnTo>
                  <a:pt x="1838896" y="31580"/>
                </a:lnTo>
                <a:lnTo>
                  <a:pt x="1837562" y="31114"/>
                </a:lnTo>
                <a:close/>
              </a:path>
              <a:path w="1868170" h="53340">
                <a:moveTo>
                  <a:pt x="1838896" y="31580"/>
                </a:moveTo>
                <a:lnTo>
                  <a:pt x="1839340" y="32512"/>
                </a:lnTo>
                <a:lnTo>
                  <a:pt x="1841567" y="32512"/>
                </a:lnTo>
                <a:lnTo>
                  <a:pt x="1838896" y="31580"/>
                </a:lnTo>
                <a:close/>
              </a:path>
              <a:path w="1868170" h="53340">
                <a:moveTo>
                  <a:pt x="1838675" y="31114"/>
                </a:moveTo>
                <a:lnTo>
                  <a:pt x="1837562" y="31114"/>
                </a:lnTo>
                <a:lnTo>
                  <a:pt x="1838896" y="31580"/>
                </a:lnTo>
                <a:lnTo>
                  <a:pt x="1838675" y="31114"/>
                </a:lnTo>
                <a:close/>
              </a:path>
              <a:path w="1868170" h="53340">
                <a:moveTo>
                  <a:pt x="1832962" y="19128"/>
                </a:moveTo>
                <a:lnTo>
                  <a:pt x="1832863" y="19304"/>
                </a:lnTo>
                <a:lnTo>
                  <a:pt x="1833045" y="19304"/>
                </a:lnTo>
                <a:lnTo>
                  <a:pt x="1832962" y="19128"/>
                </a:lnTo>
                <a:close/>
              </a:path>
              <a:path w="1868170" h="53340">
                <a:moveTo>
                  <a:pt x="1085850" y="9651"/>
                </a:moveTo>
                <a:lnTo>
                  <a:pt x="1015491" y="9651"/>
                </a:lnTo>
                <a:lnTo>
                  <a:pt x="1013586" y="9779"/>
                </a:lnTo>
                <a:lnTo>
                  <a:pt x="979042" y="13716"/>
                </a:lnTo>
                <a:lnTo>
                  <a:pt x="980312" y="13716"/>
                </a:lnTo>
                <a:lnTo>
                  <a:pt x="959738" y="14350"/>
                </a:lnTo>
                <a:lnTo>
                  <a:pt x="960120" y="14350"/>
                </a:lnTo>
                <a:lnTo>
                  <a:pt x="940561" y="14732"/>
                </a:lnTo>
                <a:lnTo>
                  <a:pt x="938529" y="14859"/>
                </a:lnTo>
                <a:lnTo>
                  <a:pt x="909701" y="19176"/>
                </a:lnTo>
                <a:lnTo>
                  <a:pt x="912113" y="19050"/>
                </a:lnTo>
                <a:lnTo>
                  <a:pt x="1820926" y="19050"/>
                </a:lnTo>
                <a:lnTo>
                  <a:pt x="1820926" y="10033"/>
                </a:lnTo>
                <a:lnTo>
                  <a:pt x="1108075" y="10033"/>
                </a:lnTo>
                <a:lnTo>
                  <a:pt x="1108326" y="10028"/>
                </a:lnTo>
                <a:lnTo>
                  <a:pt x="1085850" y="9651"/>
                </a:lnTo>
                <a:close/>
              </a:path>
              <a:path w="1868170" h="53340">
                <a:moveTo>
                  <a:pt x="1820926" y="19050"/>
                </a:moveTo>
                <a:lnTo>
                  <a:pt x="912113" y="19050"/>
                </a:lnTo>
                <a:lnTo>
                  <a:pt x="909701" y="19176"/>
                </a:lnTo>
                <a:lnTo>
                  <a:pt x="1820926" y="19176"/>
                </a:lnTo>
                <a:close/>
              </a:path>
              <a:path w="1868170" h="53340">
                <a:moveTo>
                  <a:pt x="1833077" y="18923"/>
                </a:moveTo>
                <a:lnTo>
                  <a:pt x="1832863" y="18923"/>
                </a:lnTo>
                <a:lnTo>
                  <a:pt x="1832962" y="19128"/>
                </a:lnTo>
                <a:lnTo>
                  <a:pt x="1833077" y="18923"/>
                </a:lnTo>
                <a:close/>
              </a:path>
              <a:path w="1868170" h="53340">
                <a:moveTo>
                  <a:pt x="1108326" y="10028"/>
                </a:moveTo>
                <a:lnTo>
                  <a:pt x="1108075" y="10033"/>
                </a:lnTo>
                <a:lnTo>
                  <a:pt x="1108582" y="10033"/>
                </a:lnTo>
                <a:lnTo>
                  <a:pt x="1108326" y="10028"/>
                </a:lnTo>
                <a:close/>
              </a:path>
              <a:path w="1868170" h="53340">
                <a:moveTo>
                  <a:pt x="1130427" y="9651"/>
                </a:moveTo>
                <a:lnTo>
                  <a:pt x="1108326" y="10028"/>
                </a:lnTo>
                <a:lnTo>
                  <a:pt x="1108582" y="10033"/>
                </a:lnTo>
                <a:lnTo>
                  <a:pt x="1820926" y="10033"/>
                </a:lnTo>
                <a:lnTo>
                  <a:pt x="1820926" y="9779"/>
                </a:lnTo>
                <a:lnTo>
                  <a:pt x="1129283" y="9779"/>
                </a:lnTo>
                <a:lnTo>
                  <a:pt x="1130427" y="9651"/>
                </a:lnTo>
                <a:close/>
              </a:path>
              <a:path w="1868170" h="53340">
                <a:moveTo>
                  <a:pt x="1221994" y="5334"/>
                </a:moveTo>
                <a:lnTo>
                  <a:pt x="1199387" y="6476"/>
                </a:lnTo>
                <a:lnTo>
                  <a:pt x="1199769" y="6476"/>
                </a:lnTo>
                <a:lnTo>
                  <a:pt x="1160272" y="7238"/>
                </a:lnTo>
                <a:lnTo>
                  <a:pt x="1159128" y="7238"/>
                </a:lnTo>
                <a:lnTo>
                  <a:pt x="1129283" y="9779"/>
                </a:lnTo>
                <a:lnTo>
                  <a:pt x="1820926" y="9779"/>
                </a:lnTo>
                <a:lnTo>
                  <a:pt x="1820926" y="7874"/>
                </a:lnTo>
                <a:lnTo>
                  <a:pt x="1461642" y="7874"/>
                </a:lnTo>
                <a:lnTo>
                  <a:pt x="1345056" y="7620"/>
                </a:lnTo>
                <a:lnTo>
                  <a:pt x="1322654" y="5842"/>
                </a:lnTo>
                <a:lnTo>
                  <a:pt x="1321307" y="5842"/>
                </a:lnTo>
                <a:lnTo>
                  <a:pt x="1317142" y="5461"/>
                </a:lnTo>
                <a:lnTo>
                  <a:pt x="1221739" y="5461"/>
                </a:lnTo>
                <a:lnTo>
                  <a:pt x="1221994" y="5334"/>
                </a:lnTo>
                <a:close/>
              </a:path>
              <a:path w="1868170" h="53340">
                <a:moveTo>
                  <a:pt x="1772833" y="7366"/>
                </a:moveTo>
                <a:lnTo>
                  <a:pt x="1755775" y="7366"/>
                </a:lnTo>
                <a:lnTo>
                  <a:pt x="1737486" y="7620"/>
                </a:lnTo>
                <a:lnTo>
                  <a:pt x="1522095" y="7620"/>
                </a:lnTo>
                <a:lnTo>
                  <a:pt x="1502028" y="7874"/>
                </a:lnTo>
                <a:lnTo>
                  <a:pt x="1820926" y="7874"/>
                </a:lnTo>
                <a:lnTo>
                  <a:pt x="1771269" y="7747"/>
                </a:lnTo>
                <a:lnTo>
                  <a:pt x="1772833" y="7366"/>
                </a:lnTo>
                <a:close/>
              </a:path>
              <a:path w="1868170" h="53340">
                <a:moveTo>
                  <a:pt x="1804924" y="3683"/>
                </a:moveTo>
                <a:lnTo>
                  <a:pt x="1789810" y="3683"/>
                </a:lnTo>
                <a:lnTo>
                  <a:pt x="1785874" y="4191"/>
                </a:lnTo>
                <a:lnTo>
                  <a:pt x="1771269" y="7747"/>
                </a:lnTo>
                <a:lnTo>
                  <a:pt x="1774316" y="7366"/>
                </a:lnTo>
                <a:lnTo>
                  <a:pt x="1821433" y="7366"/>
                </a:lnTo>
                <a:lnTo>
                  <a:pt x="1824990" y="3810"/>
                </a:lnTo>
                <a:lnTo>
                  <a:pt x="1803907" y="3810"/>
                </a:lnTo>
                <a:lnTo>
                  <a:pt x="1804924" y="3683"/>
                </a:lnTo>
                <a:close/>
              </a:path>
              <a:path w="1868170" h="53340">
                <a:moveTo>
                  <a:pt x="1821433" y="7366"/>
                </a:moveTo>
                <a:lnTo>
                  <a:pt x="1774316" y="7366"/>
                </a:lnTo>
                <a:lnTo>
                  <a:pt x="1771269" y="7747"/>
                </a:lnTo>
                <a:lnTo>
                  <a:pt x="1821052" y="7747"/>
                </a:lnTo>
                <a:lnTo>
                  <a:pt x="1821433" y="7366"/>
                </a:lnTo>
                <a:close/>
              </a:path>
              <a:path w="1868170" h="53340">
                <a:moveTo>
                  <a:pt x="1421637" y="7493"/>
                </a:moveTo>
                <a:lnTo>
                  <a:pt x="1344167" y="7493"/>
                </a:lnTo>
                <a:lnTo>
                  <a:pt x="1345056" y="7620"/>
                </a:lnTo>
                <a:lnTo>
                  <a:pt x="1431925" y="7620"/>
                </a:lnTo>
                <a:lnTo>
                  <a:pt x="1421637" y="7493"/>
                </a:lnTo>
                <a:close/>
              </a:path>
              <a:path w="1868170" h="53340">
                <a:moveTo>
                  <a:pt x="1321053" y="5714"/>
                </a:moveTo>
                <a:lnTo>
                  <a:pt x="1321307" y="5842"/>
                </a:lnTo>
                <a:lnTo>
                  <a:pt x="1322654" y="5842"/>
                </a:lnTo>
                <a:lnTo>
                  <a:pt x="1321053" y="5714"/>
                </a:lnTo>
                <a:close/>
              </a:path>
              <a:path w="1868170" h="53340">
                <a:moveTo>
                  <a:pt x="1300479" y="3937"/>
                </a:moveTo>
                <a:lnTo>
                  <a:pt x="1244091" y="3937"/>
                </a:lnTo>
                <a:lnTo>
                  <a:pt x="1221739" y="5461"/>
                </a:lnTo>
                <a:lnTo>
                  <a:pt x="1317142" y="5461"/>
                </a:lnTo>
                <a:lnTo>
                  <a:pt x="1300479" y="3937"/>
                </a:lnTo>
                <a:close/>
              </a:path>
              <a:path w="1868170" h="53340">
                <a:moveTo>
                  <a:pt x="1841246" y="4318"/>
                </a:moveTo>
                <a:lnTo>
                  <a:pt x="1839467" y="5334"/>
                </a:lnTo>
                <a:lnTo>
                  <a:pt x="1840890" y="4953"/>
                </a:lnTo>
                <a:lnTo>
                  <a:pt x="1841246" y="4318"/>
                </a:lnTo>
                <a:close/>
              </a:path>
              <a:path w="1868170" h="53340">
                <a:moveTo>
                  <a:pt x="1840890" y="4953"/>
                </a:moveTo>
                <a:lnTo>
                  <a:pt x="1839467" y="5334"/>
                </a:lnTo>
                <a:lnTo>
                  <a:pt x="1840677" y="5334"/>
                </a:lnTo>
                <a:lnTo>
                  <a:pt x="1840890" y="4953"/>
                </a:lnTo>
                <a:close/>
              </a:path>
              <a:path w="1868170" h="53340">
                <a:moveTo>
                  <a:pt x="1843264" y="4318"/>
                </a:moveTo>
                <a:lnTo>
                  <a:pt x="1841246" y="4318"/>
                </a:lnTo>
                <a:lnTo>
                  <a:pt x="1840890" y="4953"/>
                </a:lnTo>
                <a:lnTo>
                  <a:pt x="1843264" y="4318"/>
                </a:lnTo>
                <a:close/>
              </a:path>
              <a:path w="1868170" h="53340">
                <a:moveTo>
                  <a:pt x="1825690" y="3109"/>
                </a:moveTo>
                <a:lnTo>
                  <a:pt x="1823847" y="3175"/>
                </a:lnTo>
                <a:lnTo>
                  <a:pt x="1813940" y="3175"/>
                </a:lnTo>
                <a:lnTo>
                  <a:pt x="1803907" y="3810"/>
                </a:lnTo>
                <a:lnTo>
                  <a:pt x="1824990" y="3810"/>
                </a:lnTo>
                <a:lnTo>
                  <a:pt x="1825690" y="3109"/>
                </a:lnTo>
                <a:close/>
              </a:path>
              <a:path w="1868170" h="53340">
                <a:moveTo>
                  <a:pt x="1852422" y="0"/>
                </a:moveTo>
                <a:lnTo>
                  <a:pt x="1828800" y="0"/>
                </a:lnTo>
                <a:lnTo>
                  <a:pt x="1825690" y="3109"/>
                </a:lnTo>
                <a:lnTo>
                  <a:pt x="1830958" y="2921"/>
                </a:lnTo>
                <a:lnTo>
                  <a:pt x="1858237" y="2921"/>
                </a:lnTo>
                <a:lnTo>
                  <a:pt x="1856231" y="1397"/>
                </a:lnTo>
                <a:lnTo>
                  <a:pt x="185242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17463" y="1616075"/>
            <a:ext cx="2269490" cy="689610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3197" y="1892045"/>
            <a:ext cx="453097" cy="226059"/>
          </a:xfrm>
          <a:prstGeom prst="rect">
            <a:avLst/>
          </a:prstGeom>
        </p:spPr>
      </p:pic>
      <p:sp>
        <p:nvSpPr>
          <p:cNvPr id="39" name="object 39" descr=""/>
          <p:cNvSpPr/>
          <p:nvPr/>
        </p:nvSpPr>
        <p:spPr>
          <a:xfrm>
            <a:off x="6621271" y="4377664"/>
            <a:ext cx="838200" cy="57785"/>
          </a:xfrm>
          <a:custGeom>
            <a:avLst/>
            <a:gdLst/>
            <a:ahLst/>
            <a:cxnLst/>
            <a:rect l="l" t="t" r="r" b="b"/>
            <a:pathLst>
              <a:path w="838200" h="57785">
                <a:moveTo>
                  <a:pt x="460273" y="22682"/>
                </a:moveTo>
                <a:lnTo>
                  <a:pt x="7747" y="22682"/>
                </a:lnTo>
                <a:lnTo>
                  <a:pt x="0" y="30492"/>
                </a:lnTo>
                <a:lnTo>
                  <a:pt x="0" y="49784"/>
                </a:lnTo>
                <a:lnTo>
                  <a:pt x="7747" y="57607"/>
                </a:lnTo>
                <a:lnTo>
                  <a:pt x="461263" y="57607"/>
                </a:lnTo>
                <a:lnTo>
                  <a:pt x="463296" y="57492"/>
                </a:lnTo>
                <a:lnTo>
                  <a:pt x="481698" y="55448"/>
                </a:lnTo>
                <a:lnTo>
                  <a:pt x="480949" y="55448"/>
                </a:lnTo>
                <a:lnTo>
                  <a:pt x="482726" y="55333"/>
                </a:lnTo>
                <a:lnTo>
                  <a:pt x="488555" y="55333"/>
                </a:lnTo>
                <a:lnTo>
                  <a:pt x="505459" y="55079"/>
                </a:lnTo>
                <a:lnTo>
                  <a:pt x="507237" y="54978"/>
                </a:lnTo>
                <a:lnTo>
                  <a:pt x="526063" y="52844"/>
                </a:lnTo>
                <a:lnTo>
                  <a:pt x="546740" y="50761"/>
                </a:lnTo>
                <a:lnTo>
                  <a:pt x="546226" y="50761"/>
                </a:lnTo>
                <a:lnTo>
                  <a:pt x="547624" y="50673"/>
                </a:lnTo>
                <a:lnTo>
                  <a:pt x="550830" y="50673"/>
                </a:lnTo>
                <a:lnTo>
                  <a:pt x="564642" y="50406"/>
                </a:lnTo>
                <a:lnTo>
                  <a:pt x="568325" y="49936"/>
                </a:lnTo>
                <a:lnTo>
                  <a:pt x="584676" y="46075"/>
                </a:lnTo>
                <a:lnTo>
                  <a:pt x="582929" y="46075"/>
                </a:lnTo>
                <a:lnTo>
                  <a:pt x="586612" y="45618"/>
                </a:lnTo>
                <a:lnTo>
                  <a:pt x="602996" y="45605"/>
                </a:lnTo>
                <a:lnTo>
                  <a:pt x="620436" y="43561"/>
                </a:lnTo>
                <a:lnTo>
                  <a:pt x="619378" y="43561"/>
                </a:lnTo>
                <a:lnTo>
                  <a:pt x="621410" y="43446"/>
                </a:lnTo>
                <a:lnTo>
                  <a:pt x="636899" y="43446"/>
                </a:lnTo>
                <a:lnTo>
                  <a:pt x="653682" y="41732"/>
                </a:lnTo>
                <a:lnTo>
                  <a:pt x="653414" y="41732"/>
                </a:lnTo>
                <a:lnTo>
                  <a:pt x="654303" y="41668"/>
                </a:lnTo>
                <a:lnTo>
                  <a:pt x="654571" y="41668"/>
                </a:lnTo>
                <a:lnTo>
                  <a:pt x="666369" y="41021"/>
                </a:lnTo>
                <a:lnTo>
                  <a:pt x="667893" y="40868"/>
                </a:lnTo>
                <a:lnTo>
                  <a:pt x="681761" y="38887"/>
                </a:lnTo>
                <a:lnTo>
                  <a:pt x="680593" y="38887"/>
                </a:lnTo>
                <a:lnTo>
                  <a:pt x="683005" y="38709"/>
                </a:lnTo>
                <a:lnTo>
                  <a:pt x="713663" y="38709"/>
                </a:lnTo>
                <a:lnTo>
                  <a:pt x="727973" y="37084"/>
                </a:lnTo>
                <a:lnTo>
                  <a:pt x="727328" y="37084"/>
                </a:lnTo>
                <a:lnTo>
                  <a:pt x="728979" y="36969"/>
                </a:lnTo>
                <a:lnTo>
                  <a:pt x="732807" y="36969"/>
                </a:lnTo>
                <a:lnTo>
                  <a:pt x="744981" y="36715"/>
                </a:lnTo>
                <a:lnTo>
                  <a:pt x="747013" y="36563"/>
                </a:lnTo>
                <a:lnTo>
                  <a:pt x="758782" y="34925"/>
                </a:lnTo>
                <a:lnTo>
                  <a:pt x="757554" y="34925"/>
                </a:lnTo>
                <a:lnTo>
                  <a:pt x="759968" y="34759"/>
                </a:lnTo>
                <a:lnTo>
                  <a:pt x="829984" y="34759"/>
                </a:lnTo>
                <a:lnTo>
                  <a:pt x="837692" y="27101"/>
                </a:lnTo>
                <a:lnTo>
                  <a:pt x="837692" y="22783"/>
                </a:lnTo>
                <a:lnTo>
                  <a:pt x="459358" y="22783"/>
                </a:lnTo>
                <a:lnTo>
                  <a:pt x="460273" y="22682"/>
                </a:lnTo>
                <a:close/>
              </a:path>
              <a:path w="838200" h="57785">
                <a:moveTo>
                  <a:pt x="482726" y="55333"/>
                </a:moveTo>
                <a:lnTo>
                  <a:pt x="480949" y="55448"/>
                </a:lnTo>
                <a:lnTo>
                  <a:pt x="481815" y="55435"/>
                </a:lnTo>
                <a:lnTo>
                  <a:pt x="482726" y="55333"/>
                </a:lnTo>
                <a:close/>
              </a:path>
              <a:path w="838200" h="57785">
                <a:moveTo>
                  <a:pt x="488555" y="55333"/>
                </a:moveTo>
                <a:lnTo>
                  <a:pt x="482726" y="55333"/>
                </a:lnTo>
                <a:lnTo>
                  <a:pt x="481815" y="55435"/>
                </a:lnTo>
                <a:lnTo>
                  <a:pt x="488555" y="55333"/>
                </a:lnTo>
                <a:close/>
              </a:path>
              <a:path w="838200" h="57785">
                <a:moveTo>
                  <a:pt x="547624" y="50673"/>
                </a:moveTo>
                <a:lnTo>
                  <a:pt x="546226" y="50761"/>
                </a:lnTo>
                <a:lnTo>
                  <a:pt x="546862" y="50749"/>
                </a:lnTo>
                <a:lnTo>
                  <a:pt x="547624" y="50673"/>
                </a:lnTo>
                <a:close/>
              </a:path>
              <a:path w="838200" h="57785">
                <a:moveTo>
                  <a:pt x="550830" y="50673"/>
                </a:moveTo>
                <a:lnTo>
                  <a:pt x="547624" y="50673"/>
                </a:lnTo>
                <a:lnTo>
                  <a:pt x="546862" y="50749"/>
                </a:lnTo>
                <a:lnTo>
                  <a:pt x="550830" y="50673"/>
                </a:lnTo>
                <a:close/>
              </a:path>
              <a:path w="838200" h="57785">
                <a:moveTo>
                  <a:pt x="586612" y="45618"/>
                </a:moveTo>
                <a:lnTo>
                  <a:pt x="582929" y="46075"/>
                </a:lnTo>
                <a:lnTo>
                  <a:pt x="584832" y="46038"/>
                </a:lnTo>
                <a:lnTo>
                  <a:pt x="586612" y="45618"/>
                </a:lnTo>
                <a:close/>
              </a:path>
              <a:path w="838200" h="57785">
                <a:moveTo>
                  <a:pt x="584832" y="46038"/>
                </a:moveTo>
                <a:lnTo>
                  <a:pt x="582929" y="46075"/>
                </a:lnTo>
                <a:lnTo>
                  <a:pt x="584676" y="46075"/>
                </a:lnTo>
                <a:lnTo>
                  <a:pt x="584832" y="46038"/>
                </a:lnTo>
                <a:close/>
              </a:path>
              <a:path w="838200" h="57785">
                <a:moveTo>
                  <a:pt x="602812" y="45618"/>
                </a:moveTo>
                <a:lnTo>
                  <a:pt x="586612" y="45618"/>
                </a:lnTo>
                <a:lnTo>
                  <a:pt x="584832" y="46038"/>
                </a:lnTo>
                <a:lnTo>
                  <a:pt x="601345" y="45720"/>
                </a:lnTo>
                <a:lnTo>
                  <a:pt x="602812" y="45618"/>
                </a:lnTo>
                <a:close/>
              </a:path>
              <a:path w="838200" h="57785">
                <a:moveTo>
                  <a:pt x="621410" y="43446"/>
                </a:moveTo>
                <a:lnTo>
                  <a:pt x="619378" y="43561"/>
                </a:lnTo>
                <a:lnTo>
                  <a:pt x="620436" y="43561"/>
                </a:lnTo>
                <a:lnTo>
                  <a:pt x="621410" y="43446"/>
                </a:lnTo>
                <a:close/>
              </a:path>
              <a:path w="838200" h="57785">
                <a:moveTo>
                  <a:pt x="636899" y="43446"/>
                </a:moveTo>
                <a:lnTo>
                  <a:pt x="621410" y="43446"/>
                </a:lnTo>
                <a:lnTo>
                  <a:pt x="620436" y="43561"/>
                </a:lnTo>
                <a:lnTo>
                  <a:pt x="634873" y="43561"/>
                </a:lnTo>
                <a:lnTo>
                  <a:pt x="636899" y="43446"/>
                </a:lnTo>
                <a:close/>
              </a:path>
              <a:path w="838200" h="57785">
                <a:moveTo>
                  <a:pt x="653993" y="41700"/>
                </a:moveTo>
                <a:lnTo>
                  <a:pt x="653414" y="41732"/>
                </a:lnTo>
                <a:lnTo>
                  <a:pt x="653682" y="41732"/>
                </a:lnTo>
                <a:lnTo>
                  <a:pt x="653993" y="41700"/>
                </a:lnTo>
                <a:close/>
              </a:path>
              <a:path w="838200" h="57785">
                <a:moveTo>
                  <a:pt x="654571" y="41668"/>
                </a:moveTo>
                <a:lnTo>
                  <a:pt x="654303" y="41668"/>
                </a:lnTo>
                <a:lnTo>
                  <a:pt x="653993" y="41700"/>
                </a:lnTo>
                <a:lnTo>
                  <a:pt x="654571" y="41668"/>
                </a:lnTo>
                <a:close/>
              </a:path>
              <a:path w="838200" h="57785">
                <a:moveTo>
                  <a:pt x="683005" y="38709"/>
                </a:moveTo>
                <a:lnTo>
                  <a:pt x="680593" y="38887"/>
                </a:lnTo>
                <a:lnTo>
                  <a:pt x="681761" y="38887"/>
                </a:lnTo>
                <a:lnTo>
                  <a:pt x="683005" y="38709"/>
                </a:lnTo>
                <a:close/>
              </a:path>
              <a:path w="838200" h="57785">
                <a:moveTo>
                  <a:pt x="713663" y="38709"/>
                </a:moveTo>
                <a:lnTo>
                  <a:pt x="683005" y="38709"/>
                </a:lnTo>
                <a:lnTo>
                  <a:pt x="681761" y="38887"/>
                </a:lnTo>
                <a:lnTo>
                  <a:pt x="711200" y="38887"/>
                </a:lnTo>
                <a:lnTo>
                  <a:pt x="713104" y="38773"/>
                </a:lnTo>
                <a:lnTo>
                  <a:pt x="713663" y="38709"/>
                </a:lnTo>
                <a:close/>
              </a:path>
              <a:path w="838200" h="57785">
                <a:moveTo>
                  <a:pt x="728979" y="36969"/>
                </a:moveTo>
                <a:lnTo>
                  <a:pt x="727328" y="37084"/>
                </a:lnTo>
                <a:lnTo>
                  <a:pt x="728118" y="37067"/>
                </a:lnTo>
                <a:lnTo>
                  <a:pt x="728979" y="36969"/>
                </a:lnTo>
                <a:close/>
              </a:path>
              <a:path w="838200" h="57785">
                <a:moveTo>
                  <a:pt x="728118" y="37067"/>
                </a:moveTo>
                <a:lnTo>
                  <a:pt x="727328" y="37084"/>
                </a:lnTo>
                <a:lnTo>
                  <a:pt x="727973" y="37084"/>
                </a:lnTo>
                <a:lnTo>
                  <a:pt x="728118" y="37067"/>
                </a:lnTo>
                <a:close/>
              </a:path>
              <a:path w="838200" h="57785">
                <a:moveTo>
                  <a:pt x="732807" y="36969"/>
                </a:moveTo>
                <a:lnTo>
                  <a:pt x="728979" y="36969"/>
                </a:lnTo>
                <a:lnTo>
                  <a:pt x="728118" y="37067"/>
                </a:lnTo>
                <a:lnTo>
                  <a:pt x="732807" y="36969"/>
                </a:lnTo>
                <a:close/>
              </a:path>
              <a:path w="838200" h="57785">
                <a:moveTo>
                  <a:pt x="759968" y="34759"/>
                </a:moveTo>
                <a:lnTo>
                  <a:pt x="757554" y="34925"/>
                </a:lnTo>
                <a:lnTo>
                  <a:pt x="758782" y="34925"/>
                </a:lnTo>
                <a:lnTo>
                  <a:pt x="759968" y="34759"/>
                </a:lnTo>
                <a:close/>
              </a:path>
              <a:path w="838200" h="57785">
                <a:moveTo>
                  <a:pt x="829984" y="34759"/>
                </a:moveTo>
                <a:lnTo>
                  <a:pt x="759968" y="34759"/>
                </a:lnTo>
                <a:lnTo>
                  <a:pt x="758782" y="34925"/>
                </a:lnTo>
                <a:lnTo>
                  <a:pt x="829818" y="34925"/>
                </a:lnTo>
                <a:lnTo>
                  <a:pt x="829984" y="34759"/>
                </a:lnTo>
                <a:close/>
              </a:path>
              <a:path w="838200" h="57785">
                <a:moveTo>
                  <a:pt x="504211" y="20166"/>
                </a:moveTo>
                <a:lnTo>
                  <a:pt x="480441" y="20523"/>
                </a:lnTo>
                <a:lnTo>
                  <a:pt x="478789" y="20624"/>
                </a:lnTo>
                <a:lnTo>
                  <a:pt x="459358" y="22783"/>
                </a:lnTo>
                <a:lnTo>
                  <a:pt x="461263" y="22682"/>
                </a:lnTo>
                <a:lnTo>
                  <a:pt x="837692" y="22682"/>
                </a:lnTo>
                <a:lnTo>
                  <a:pt x="837692" y="20269"/>
                </a:lnTo>
                <a:lnTo>
                  <a:pt x="503300" y="20269"/>
                </a:lnTo>
                <a:lnTo>
                  <a:pt x="504211" y="20166"/>
                </a:lnTo>
                <a:close/>
              </a:path>
              <a:path w="838200" h="57785">
                <a:moveTo>
                  <a:pt x="837692" y="22682"/>
                </a:moveTo>
                <a:lnTo>
                  <a:pt x="461263" y="22682"/>
                </a:lnTo>
                <a:lnTo>
                  <a:pt x="459358" y="22783"/>
                </a:lnTo>
                <a:lnTo>
                  <a:pt x="837692" y="22783"/>
                </a:lnTo>
                <a:close/>
              </a:path>
              <a:path w="838200" h="57785">
                <a:moveTo>
                  <a:pt x="504951" y="20154"/>
                </a:moveTo>
                <a:lnTo>
                  <a:pt x="504211" y="20166"/>
                </a:lnTo>
                <a:lnTo>
                  <a:pt x="503300" y="20269"/>
                </a:lnTo>
                <a:lnTo>
                  <a:pt x="504951" y="20154"/>
                </a:lnTo>
                <a:close/>
              </a:path>
              <a:path w="838200" h="57785">
                <a:moveTo>
                  <a:pt x="837692" y="20154"/>
                </a:moveTo>
                <a:lnTo>
                  <a:pt x="504951" y="20154"/>
                </a:lnTo>
                <a:lnTo>
                  <a:pt x="503300" y="20269"/>
                </a:lnTo>
                <a:lnTo>
                  <a:pt x="837692" y="20269"/>
                </a:lnTo>
                <a:close/>
              </a:path>
              <a:path w="838200" h="57785">
                <a:moveTo>
                  <a:pt x="562115" y="15515"/>
                </a:moveTo>
                <a:lnTo>
                  <a:pt x="545592" y="15836"/>
                </a:lnTo>
                <a:lnTo>
                  <a:pt x="544068" y="15938"/>
                </a:lnTo>
                <a:lnTo>
                  <a:pt x="522350" y="18110"/>
                </a:lnTo>
                <a:lnTo>
                  <a:pt x="504211" y="20166"/>
                </a:lnTo>
                <a:lnTo>
                  <a:pt x="504951" y="20154"/>
                </a:lnTo>
                <a:lnTo>
                  <a:pt x="837692" y="20154"/>
                </a:lnTo>
                <a:lnTo>
                  <a:pt x="837692" y="15938"/>
                </a:lnTo>
                <a:lnTo>
                  <a:pt x="560324" y="15938"/>
                </a:lnTo>
                <a:lnTo>
                  <a:pt x="562115" y="15515"/>
                </a:lnTo>
                <a:close/>
              </a:path>
              <a:path w="838200" h="57785">
                <a:moveTo>
                  <a:pt x="563879" y="15481"/>
                </a:moveTo>
                <a:lnTo>
                  <a:pt x="562115" y="15515"/>
                </a:lnTo>
                <a:lnTo>
                  <a:pt x="560324" y="15938"/>
                </a:lnTo>
                <a:lnTo>
                  <a:pt x="563879" y="15481"/>
                </a:lnTo>
                <a:close/>
              </a:path>
              <a:path w="838200" h="57785">
                <a:moveTo>
                  <a:pt x="837692" y="15481"/>
                </a:moveTo>
                <a:lnTo>
                  <a:pt x="563879" y="15481"/>
                </a:lnTo>
                <a:lnTo>
                  <a:pt x="560324" y="15938"/>
                </a:lnTo>
                <a:lnTo>
                  <a:pt x="837692" y="15938"/>
                </a:lnTo>
                <a:lnTo>
                  <a:pt x="837692" y="15481"/>
                </a:lnTo>
                <a:close/>
              </a:path>
              <a:path w="838200" h="57785">
                <a:moveTo>
                  <a:pt x="599748" y="10826"/>
                </a:moveTo>
                <a:lnTo>
                  <a:pt x="582295" y="11163"/>
                </a:lnTo>
                <a:lnTo>
                  <a:pt x="578611" y="11620"/>
                </a:lnTo>
                <a:lnTo>
                  <a:pt x="562115" y="15515"/>
                </a:lnTo>
                <a:lnTo>
                  <a:pt x="563879" y="15481"/>
                </a:lnTo>
                <a:lnTo>
                  <a:pt x="837692" y="15481"/>
                </a:lnTo>
                <a:lnTo>
                  <a:pt x="837692" y="10922"/>
                </a:lnTo>
                <a:lnTo>
                  <a:pt x="598931" y="10922"/>
                </a:lnTo>
                <a:lnTo>
                  <a:pt x="599748" y="10826"/>
                </a:lnTo>
                <a:close/>
              </a:path>
              <a:path w="838200" h="57785">
                <a:moveTo>
                  <a:pt x="600709" y="10807"/>
                </a:moveTo>
                <a:lnTo>
                  <a:pt x="599748" y="10826"/>
                </a:lnTo>
                <a:lnTo>
                  <a:pt x="598931" y="10922"/>
                </a:lnTo>
                <a:lnTo>
                  <a:pt x="600709" y="10807"/>
                </a:lnTo>
                <a:close/>
              </a:path>
              <a:path w="838200" h="57785">
                <a:moveTo>
                  <a:pt x="837692" y="10807"/>
                </a:moveTo>
                <a:lnTo>
                  <a:pt x="600709" y="10807"/>
                </a:lnTo>
                <a:lnTo>
                  <a:pt x="598931" y="10922"/>
                </a:lnTo>
                <a:lnTo>
                  <a:pt x="837692" y="10922"/>
                </a:lnTo>
                <a:close/>
              </a:path>
              <a:path w="838200" h="57785">
                <a:moveTo>
                  <a:pt x="633971" y="8636"/>
                </a:moveTo>
                <a:lnTo>
                  <a:pt x="619378" y="8636"/>
                </a:lnTo>
                <a:lnTo>
                  <a:pt x="617347" y="8763"/>
                </a:lnTo>
                <a:lnTo>
                  <a:pt x="599748" y="10826"/>
                </a:lnTo>
                <a:lnTo>
                  <a:pt x="600709" y="10807"/>
                </a:lnTo>
                <a:lnTo>
                  <a:pt x="837692" y="10807"/>
                </a:lnTo>
                <a:lnTo>
                  <a:pt x="837692" y="8724"/>
                </a:lnTo>
                <a:lnTo>
                  <a:pt x="633095" y="8724"/>
                </a:lnTo>
                <a:lnTo>
                  <a:pt x="633971" y="8636"/>
                </a:lnTo>
                <a:close/>
              </a:path>
              <a:path w="838200" h="57785">
                <a:moveTo>
                  <a:pt x="663705" y="6189"/>
                </a:moveTo>
                <a:lnTo>
                  <a:pt x="651509" y="6870"/>
                </a:lnTo>
                <a:lnTo>
                  <a:pt x="650748" y="6934"/>
                </a:lnTo>
                <a:lnTo>
                  <a:pt x="633095" y="8724"/>
                </a:lnTo>
                <a:lnTo>
                  <a:pt x="634873" y="8636"/>
                </a:lnTo>
                <a:lnTo>
                  <a:pt x="837692" y="8636"/>
                </a:lnTo>
                <a:lnTo>
                  <a:pt x="837692" y="7823"/>
                </a:lnTo>
                <a:lnTo>
                  <a:pt x="836158" y="6299"/>
                </a:lnTo>
                <a:lnTo>
                  <a:pt x="662939" y="6299"/>
                </a:lnTo>
                <a:lnTo>
                  <a:pt x="663705" y="6189"/>
                </a:lnTo>
                <a:close/>
              </a:path>
              <a:path w="838200" h="57785">
                <a:moveTo>
                  <a:pt x="837692" y="8636"/>
                </a:moveTo>
                <a:lnTo>
                  <a:pt x="634873" y="8636"/>
                </a:lnTo>
                <a:lnTo>
                  <a:pt x="633095" y="8724"/>
                </a:lnTo>
                <a:lnTo>
                  <a:pt x="837692" y="8724"/>
                </a:lnTo>
                <a:close/>
              </a:path>
              <a:path w="838200" h="57785">
                <a:moveTo>
                  <a:pt x="664463" y="6146"/>
                </a:moveTo>
                <a:lnTo>
                  <a:pt x="663705" y="6189"/>
                </a:lnTo>
                <a:lnTo>
                  <a:pt x="662939" y="6299"/>
                </a:lnTo>
                <a:lnTo>
                  <a:pt x="664463" y="6146"/>
                </a:lnTo>
                <a:close/>
              </a:path>
              <a:path w="838200" h="57785">
                <a:moveTo>
                  <a:pt x="836004" y="6146"/>
                </a:moveTo>
                <a:lnTo>
                  <a:pt x="664463" y="6146"/>
                </a:lnTo>
                <a:lnTo>
                  <a:pt x="662939" y="6299"/>
                </a:lnTo>
                <a:lnTo>
                  <a:pt x="836158" y="6299"/>
                </a:lnTo>
                <a:lnTo>
                  <a:pt x="836004" y="6146"/>
                </a:lnTo>
                <a:close/>
              </a:path>
              <a:path w="838200" h="57785">
                <a:moveTo>
                  <a:pt x="710068" y="3962"/>
                </a:moveTo>
                <a:lnTo>
                  <a:pt x="680593" y="3962"/>
                </a:lnTo>
                <a:lnTo>
                  <a:pt x="678052" y="4127"/>
                </a:lnTo>
                <a:lnTo>
                  <a:pt x="663705" y="6189"/>
                </a:lnTo>
                <a:lnTo>
                  <a:pt x="664463" y="6146"/>
                </a:lnTo>
                <a:lnTo>
                  <a:pt x="836004" y="6146"/>
                </a:lnTo>
                <a:lnTo>
                  <a:pt x="833908" y="4064"/>
                </a:lnTo>
                <a:lnTo>
                  <a:pt x="709168" y="4064"/>
                </a:lnTo>
                <a:lnTo>
                  <a:pt x="710068" y="3962"/>
                </a:lnTo>
                <a:close/>
              </a:path>
              <a:path w="838200" h="57785">
                <a:moveTo>
                  <a:pt x="743229" y="1823"/>
                </a:moveTo>
                <a:lnTo>
                  <a:pt x="726694" y="2159"/>
                </a:lnTo>
                <a:lnTo>
                  <a:pt x="725043" y="2273"/>
                </a:lnTo>
                <a:lnTo>
                  <a:pt x="709168" y="4064"/>
                </a:lnTo>
                <a:lnTo>
                  <a:pt x="711200" y="3962"/>
                </a:lnTo>
                <a:lnTo>
                  <a:pt x="833806" y="3962"/>
                </a:lnTo>
                <a:lnTo>
                  <a:pt x="831799" y="1968"/>
                </a:lnTo>
                <a:lnTo>
                  <a:pt x="742187" y="1968"/>
                </a:lnTo>
                <a:lnTo>
                  <a:pt x="743229" y="1823"/>
                </a:lnTo>
                <a:close/>
              </a:path>
              <a:path w="838200" h="57785">
                <a:moveTo>
                  <a:pt x="833806" y="3962"/>
                </a:moveTo>
                <a:lnTo>
                  <a:pt x="711200" y="3962"/>
                </a:lnTo>
                <a:lnTo>
                  <a:pt x="709168" y="4064"/>
                </a:lnTo>
                <a:lnTo>
                  <a:pt x="833908" y="4064"/>
                </a:lnTo>
                <a:close/>
              </a:path>
              <a:path w="838200" h="57785">
                <a:moveTo>
                  <a:pt x="744220" y="1803"/>
                </a:moveTo>
                <a:lnTo>
                  <a:pt x="743229" y="1823"/>
                </a:lnTo>
                <a:lnTo>
                  <a:pt x="742187" y="1968"/>
                </a:lnTo>
                <a:lnTo>
                  <a:pt x="744220" y="1803"/>
                </a:lnTo>
                <a:close/>
              </a:path>
              <a:path w="838200" h="57785">
                <a:moveTo>
                  <a:pt x="831633" y="1803"/>
                </a:moveTo>
                <a:lnTo>
                  <a:pt x="744220" y="1803"/>
                </a:lnTo>
                <a:lnTo>
                  <a:pt x="742187" y="1968"/>
                </a:lnTo>
                <a:lnTo>
                  <a:pt x="831799" y="1968"/>
                </a:lnTo>
                <a:lnTo>
                  <a:pt x="831633" y="1803"/>
                </a:lnTo>
                <a:close/>
              </a:path>
              <a:path w="838200" h="57785">
                <a:moveTo>
                  <a:pt x="829818" y="0"/>
                </a:moveTo>
                <a:lnTo>
                  <a:pt x="757554" y="0"/>
                </a:lnTo>
                <a:lnTo>
                  <a:pt x="755142" y="165"/>
                </a:lnTo>
                <a:lnTo>
                  <a:pt x="743229" y="1823"/>
                </a:lnTo>
                <a:lnTo>
                  <a:pt x="744220" y="1803"/>
                </a:lnTo>
                <a:lnTo>
                  <a:pt x="831633" y="1803"/>
                </a:lnTo>
                <a:lnTo>
                  <a:pt x="82981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5633339" y="3382645"/>
            <a:ext cx="12680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C00000"/>
                </a:solidFill>
                <a:latin typeface="Segoe Print"/>
                <a:cs typeface="Segoe Print"/>
              </a:rPr>
              <a:t>Train,</a:t>
            </a:r>
            <a:r>
              <a:rPr dirty="0" sz="2000" spc="-75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2000" spc="-25">
                <a:solidFill>
                  <a:srgbClr val="C00000"/>
                </a:solidFill>
                <a:latin typeface="Segoe Print"/>
                <a:cs typeface="Segoe Print"/>
              </a:rPr>
              <a:t>CV</a:t>
            </a:r>
            <a:endParaRPr sz="2000">
              <a:latin typeface="Segoe Print"/>
              <a:cs typeface="Segoe Print"/>
            </a:endParaRPr>
          </a:p>
        </p:txBody>
      </p:sp>
      <p:pic>
        <p:nvPicPr>
          <p:cNvPr id="41" name="object 4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09080" y="3913771"/>
            <a:ext cx="2010918" cy="557530"/>
          </a:xfrm>
          <a:prstGeom prst="rect">
            <a:avLst/>
          </a:prstGeom>
        </p:spPr>
      </p:pic>
      <p:sp>
        <p:nvSpPr>
          <p:cNvPr id="42" name="object 4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1299210">
              <a:lnSpc>
                <a:spcPct val="100000"/>
              </a:lnSpc>
              <a:spcBef>
                <a:spcPts val="105"/>
              </a:spcBef>
            </a:pPr>
            <a:r>
              <a:rPr dirty="0" sz="2700" spc="114">
                <a:latin typeface="Lucida Sans Unicode"/>
                <a:cs typeface="Lucida Sans Unicode"/>
              </a:rPr>
              <a:t>Bias</a:t>
            </a:r>
            <a:r>
              <a:rPr dirty="0" sz="2700" spc="-185">
                <a:latin typeface="Lucida Sans Unicode"/>
                <a:cs typeface="Lucida Sans Unicode"/>
              </a:rPr>
              <a:t> </a:t>
            </a:r>
            <a:r>
              <a:rPr dirty="0" sz="2700" spc="145">
                <a:latin typeface="Lucida Sans Unicode"/>
                <a:cs typeface="Lucida Sans Unicode"/>
              </a:rPr>
              <a:t>and</a:t>
            </a:r>
            <a:r>
              <a:rPr dirty="0" sz="2700" spc="-135">
                <a:latin typeface="Lucida Sans Unicode"/>
                <a:cs typeface="Lucida Sans Unicode"/>
              </a:rPr>
              <a:t> </a:t>
            </a:r>
            <a:r>
              <a:rPr dirty="0" sz="2700" spc="125">
                <a:latin typeface="Lucida Sans Unicode"/>
                <a:cs typeface="Lucida Sans Unicode"/>
              </a:rPr>
              <a:t>variance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07359" y="3134360"/>
            <a:ext cx="4850765" cy="4038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450" spc="215" b="1">
                <a:solidFill>
                  <a:srgbClr val="585858"/>
                </a:solidFill>
                <a:latin typeface="Trebuchet MS"/>
                <a:cs typeface="Trebuchet MS"/>
              </a:rPr>
              <a:t>Diagnosing</a:t>
            </a:r>
            <a:r>
              <a:rPr dirty="0" sz="2450" spc="6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195" b="1">
                <a:solidFill>
                  <a:srgbClr val="585858"/>
                </a:solidFill>
                <a:latin typeface="Trebuchet MS"/>
                <a:cs typeface="Trebuchet MS"/>
              </a:rPr>
              <a:t>bias</a:t>
            </a:r>
            <a:r>
              <a:rPr dirty="0" sz="2450" spc="2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260" b="1">
                <a:solidFill>
                  <a:srgbClr val="585858"/>
                </a:solidFill>
                <a:latin typeface="Trebuchet MS"/>
                <a:cs typeface="Trebuchet MS"/>
              </a:rPr>
              <a:t>and</a:t>
            </a:r>
            <a:r>
              <a:rPr dirty="0" sz="2450" spc="-9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145" b="1">
                <a:solidFill>
                  <a:srgbClr val="585858"/>
                </a:solidFill>
                <a:latin typeface="Trebuchet MS"/>
                <a:cs typeface="Trebuchet MS"/>
              </a:rPr>
              <a:t>variance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447790" y="2994596"/>
            <a:ext cx="1581150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High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variance</a:t>
            </a:r>
            <a:endParaRPr sz="1800">
              <a:latin typeface="Verdana"/>
              <a:cs typeface="Verdana"/>
            </a:endParaRPr>
          </a:p>
          <a:p>
            <a:pPr algn="ctr" marL="5715">
              <a:lnSpc>
                <a:spcPct val="100000"/>
              </a:lnSpc>
              <a:spcBef>
                <a:spcPts val="20"/>
              </a:spcBef>
            </a:pPr>
            <a:r>
              <a:rPr dirty="0" sz="1800" spc="-10">
                <a:latin typeface="Verdana"/>
                <a:cs typeface="Verdana"/>
              </a:rPr>
              <a:t>(overfit)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876675" y="2955988"/>
            <a:ext cx="1295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“Just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right“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451853" y="2454020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762" y="0"/>
                </a:moveTo>
                <a:lnTo>
                  <a:pt x="123317" y="4953"/>
                </a:lnTo>
                <a:lnTo>
                  <a:pt x="136778" y="16637"/>
                </a:lnTo>
                <a:lnTo>
                  <a:pt x="0" y="16637"/>
                </a:lnTo>
                <a:lnTo>
                  <a:pt x="0" y="24511"/>
                </a:lnTo>
                <a:lnTo>
                  <a:pt x="136778" y="24511"/>
                </a:lnTo>
                <a:lnTo>
                  <a:pt x="123317" y="36195"/>
                </a:lnTo>
                <a:lnTo>
                  <a:pt x="127762" y="41148"/>
                </a:lnTo>
                <a:lnTo>
                  <a:pt x="148844" y="22987"/>
                </a:lnTo>
                <a:lnTo>
                  <a:pt x="148844" y="18161"/>
                </a:lnTo>
                <a:lnTo>
                  <a:pt x="127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1725" y="552450"/>
            <a:ext cx="2007743" cy="1620012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6776719" y="2379979"/>
            <a:ext cx="273685" cy="212090"/>
          </a:xfrm>
          <a:custGeom>
            <a:avLst/>
            <a:gdLst/>
            <a:ahLst/>
            <a:cxnLst/>
            <a:rect l="l" t="t" r="r" b="b"/>
            <a:pathLst>
              <a:path w="273684" h="212089">
                <a:moveTo>
                  <a:pt x="206248" y="0"/>
                </a:moveTo>
                <a:lnTo>
                  <a:pt x="203200" y="8636"/>
                </a:lnTo>
                <a:lnTo>
                  <a:pt x="215467" y="13946"/>
                </a:lnTo>
                <a:lnTo>
                  <a:pt x="225996" y="21304"/>
                </a:lnTo>
                <a:lnTo>
                  <a:pt x="247415" y="55449"/>
                </a:lnTo>
                <a:lnTo>
                  <a:pt x="254380" y="104901"/>
                </a:lnTo>
                <a:lnTo>
                  <a:pt x="253597" y="123570"/>
                </a:lnTo>
                <a:lnTo>
                  <a:pt x="241934" y="169290"/>
                </a:lnTo>
                <a:lnTo>
                  <a:pt x="215628" y="197865"/>
                </a:lnTo>
                <a:lnTo>
                  <a:pt x="203580" y="203200"/>
                </a:lnTo>
                <a:lnTo>
                  <a:pt x="206248" y="211836"/>
                </a:lnTo>
                <a:lnTo>
                  <a:pt x="246645" y="187779"/>
                </a:lnTo>
                <a:lnTo>
                  <a:pt x="269367" y="143398"/>
                </a:lnTo>
                <a:lnTo>
                  <a:pt x="273684" y="106044"/>
                </a:lnTo>
                <a:lnTo>
                  <a:pt x="272609" y="86592"/>
                </a:lnTo>
                <a:lnTo>
                  <a:pt x="256285" y="37211"/>
                </a:lnTo>
                <a:lnTo>
                  <a:pt x="221585" y="5599"/>
                </a:lnTo>
                <a:lnTo>
                  <a:pt x="206248" y="0"/>
                </a:lnTo>
                <a:close/>
              </a:path>
              <a:path w="273684" h="212089">
                <a:moveTo>
                  <a:pt x="67563" y="0"/>
                </a:moveTo>
                <a:lnTo>
                  <a:pt x="27094" y="24181"/>
                </a:lnTo>
                <a:lnTo>
                  <a:pt x="4365" y="68627"/>
                </a:lnTo>
                <a:lnTo>
                  <a:pt x="0" y="106044"/>
                </a:lnTo>
                <a:lnTo>
                  <a:pt x="1075" y="125477"/>
                </a:lnTo>
                <a:lnTo>
                  <a:pt x="17399" y="174751"/>
                </a:lnTo>
                <a:lnTo>
                  <a:pt x="52135" y="206309"/>
                </a:lnTo>
                <a:lnTo>
                  <a:pt x="67563" y="211836"/>
                </a:lnTo>
                <a:lnTo>
                  <a:pt x="70230" y="203200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4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445884" y="2418651"/>
            <a:ext cx="1859914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0135" algn="l"/>
                <a:tab pos="1747520" algn="l"/>
              </a:tabLst>
            </a:pPr>
            <a:r>
              <a:rPr dirty="0" sz="1350" spc="55">
                <a:latin typeface="Cambria Math"/>
                <a:cs typeface="Cambria Math"/>
              </a:rPr>
              <a:t>w,𝑏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sz="1350" spc="-50">
                <a:latin typeface="Cambria Math"/>
                <a:cs typeface="Cambria Math"/>
              </a:rPr>
              <a:t>1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sz="1350" spc="-50">
                <a:latin typeface="Cambria Math"/>
                <a:cs typeface="Cambria Math"/>
              </a:rPr>
              <a:t>2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296278" y="2314003"/>
            <a:ext cx="22961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62610" algn="l"/>
                <a:tab pos="838835" algn="l"/>
              </a:tabLst>
            </a:pPr>
            <a:r>
              <a:rPr dirty="0" sz="1800" spc="-50">
                <a:latin typeface="Cambria Math"/>
                <a:cs typeface="Cambria Math"/>
              </a:rPr>
              <a:t>𝑓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-50">
                <a:latin typeface="Cambria Math"/>
                <a:cs typeface="Cambria Math"/>
              </a:rPr>
              <a:t>𝑥</a:t>
            </a:r>
            <a:r>
              <a:rPr dirty="0" sz="1800">
                <a:latin typeface="Cambria Math"/>
                <a:cs typeface="Cambria Math"/>
              </a:rPr>
              <a:t>	=</a:t>
            </a:r>
            <a:r>
              <a:rPr dirty="0" sz="1800" spc="13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sz="1800" spc="29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7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-1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sz="1800" spc="37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35">
                <a:latin typeface="Cambria Math"/>
                <a:cs typeface="Cambria Math"/>
              </a:rPr>
              <a:t> </a:t>
            </a:r>
            <a:r>
              <a:rPr dirty="0" baseline="26748" sz="2025" spc="-75">
                <a:latin typeface="Cambria Math"/>
                <a:cs typeface="Cambria Math"/>
              </a:rPr>
              <a:t>2</a:t>
            </a:r>
            <a:endParaRPr baseline="26748" sz="2025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468109" y="2609786"/>
            <a:ext cx="19348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+𝑤</a:t>
            </a:r>
            <a:r>
              <a:rPr dirty="0" baseline="-16460" sz="2025">
                <a:latin typeface="Cambria Math"/>
                <a:cs typeface="Cambria Math"/>
              </a:rPr>
              <a:t>3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25">
                <a:latin typeface="Cambria Math"/>
                <a:cs typeface="Cambria Math"/>
              </a:rPr>
              <a:t> </a:t>
            </a:r>
            <a:r>
              <a:rPr dirty="0" baseline="28806" sz="2025">
                <a:latin typeface="Cambria Math"/>
                <a:cs typeface="Cambria Math"/>
              </a:rPr>
              <a:t>3</a:t>
            </a:r>
            <a:r>
              <a:rPr dirty="0" baseline="28806" sz="2025" spc="209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 𝑤</a:t>
            </a:r>
            <a:r>
              <a:rPr dirty="0" baseline="-16460" sz="2025">
                <a:latin typeface="Cambria Math"/>
                <a:cs typeface="Cambria Math"/>
              </a:rPr>
              <a:t>4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29">
                <a:latin typeface="Cambria Math"/>
                <a:cs typeface="Cambria Math"/>
              </a:rPr>
              <a:t> </a:t>
            </a:r>
            <a:r>
              <a:rPr dirty="0" baseline="28806" sz="2025">
                <a:latin typeface="Cambria Math"/>
                <a:cs typeface="Cambria Math"/>
              </a:rPr>
              <a:t>4</a:t>
            </a:r>
            <a:r>
              <a:rPr dirty="0" baseline="28806" sz="2025" spc="89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7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5754" y="552450"/>
            <a:ext cx="1825164" cy="162001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625" y="552450"/>
            <a:ext cx="1941322" cy="1620012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3547617" y="2411476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889" y="0"/>
                </a:moveTo>
                <a:lnTo>
                  <a:pt x="123444" y="5080"/>
                </a:lnTo>
                <a:lnTo>
                  <a:pt x="136779" y="16637"/>
                </a:lnTo>
                <a:lnTo>
                  <a:pt x="0" y="16637"/>
                </a:lnTo>
                <a:lnTo>
                  <a:pt x="0" y="24511"/>
                </a:lnTo>
                <a:lnTo>
                  <a:pt x="136779" y="24511"/>
                </a:lnTo>
                <a:lnTo>
                  <a:pt x="123444" y="36194"/>
                </a:lnTo>
                <a:lnTo>
                  <a:pt x="127889" y="41148"/>
                </a:lnTo>
                <a:lnTo>
                  <a:pt x="148844" y="22987"/>
                </a:lnTo>
                <a:lnTo>
                  <a:pt x="148844" y="18161"/>
                </a:lnTo>
                <a:lnTo>
                  <a:pt x="127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3389376" y="2318956"/>
            <a:ext cx="4940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52">
                <a:latin typeface="Cambria Math"/>
                <a:cs typeface="Cambria Math"/>
              </a:rPr>
              <a:t>𝑓</a:t>
            </a:r>
            <a:r>
              <a:rPr dirty="0" sz="1350" spc="35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3872484" y="2337561"/>
            <a:ext cx="283845" cy="212090"/>
          </a:xfrm>
          <a:custGeom>
            <a:avLst/>
            <a:gdLst/>
            <a:ahLst/>
            <a:cxnLst/>
            <a:rect l="l" t="t" r="r" b="b"/>
            <a:pathLst>
              <a:path w="283845" h="212089">
                <a:moveTo>
                  <a:pt x="215773" y="0"/>
                </a:moveTo>
                <a:lnTo>
                  <a:pt x="212851" y="8508"/>
                </a:lnTo>
                <a:lnTo>
                  <a:pt x="225065" y="13819"/>
                </a:lnTo>
                <a:lnTo>
                  <a:pt x="235600" y="21177"/>
                </a:lnTo>
                <a:lnTo>
                  <a:pt x="257014" y="55322"/>
                </a:lnTo>
                <a:lnTo>
                  <a:pt x="264032" y="104775"/>
                </a:lnTo>
                <a:lnTo>
                  <a:pt x="263247" y="123443"/>
                </a:lnTo>
                <a:lnTo>
                  <a:pt x="251460" y="169163"/>
                </a:lnTo>
                <a:lnTo>
                  <a:pt x="225206" y="197738"/>
                </a:lnTo>
                <a:lnTo>
                  <a:pt x="213105" y="203073"/>
                </a:lnTo>
                <a:lnTo>
                  <a:pt x="215773" y="211708"/>
                </a:lnTo>
                <a:lnTo>
                  <a:pt x="256295" y="187652"/>
                </a:lnTo>
                <a:lnTo>
                  <a:pt x="278971" y="143271"/>
                </a:lnTo>
                <a:lnTo>
                  <a:pt x="283337" y="105918"/>
                </a:lnTo>
                <a:lnTo>
                  <a:pt x="282243" y="86465"/>
                </a:lnTo>
                <a:lnTo>
                  <a:pt x="265938" y="37083"/>
                </a:lnTo>
                <a:lnTo>
                  <a:pt x="231130" y="5526"/>
                </a:lnTo>
                <a:lnTo>
                  <a:pt x="215773" y="0"/>
                </a:lnTo>
                <a:close/>
              </a:path>
              <a:path w="283845" h="212089">
                <a:moveTo>
                  <a:pt x="67563" y="0"/>
                </a:moveTo>
                <a:lnTo>
                  <a:pt x="27219" y="24056"/>
                </a:lnTo>
                <a:lnTo>
                  <a:pt x="4381" y="68500"/>
                </a:lnTo>
                <a:lnTo>
                  <a:pt x="0" y="105918"/>
                </a:lnTo>
                <a:lnTo>
                  <a:pt x="1095" y="125350"/>
                </a:lnTo>
                <a:lnTo>
                  <a:pt x="17525" y="174625"/>
                </a:lnTo>
                <a:lnTo>
                  <a:pt x="52155" y="206182"/>
                </a:lnTo>
                <a:lnTo>
                  <a:pt x="67563" y="211708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398" y="13819"/>
                </a:lnTo>
                <a:lnTo>
                  <a:pt x="70612" y="8508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179423" y="2442591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787" y="0"/>
                </a:moveTo>
                <a:lnTo>
                  <a:pt x="123342" y="5079"/>
                </a:lnTo>
                <a:lnTo>
                  <a:pt x="136804" y="16636"/>
                </a:lnTo>
                <a:lnTo>
                  <a:pt x="0" y="16636"/>
                </a:lnTo>
                <a:lnTo>
                  <a:pt x="0" y="24510"/>
                </a:lnTo>
                <a:lnTo>
                  <a:pt x="136804" y="24510"/>
                </a:lnTo>
                <a:lnTo>
                  <a:pt x="123342" y="36194"/>
                </a:lnTo>
                <a:lnTo>
                  <a:pt x="127787" y="41147"/>
                </a:lnTo>
                <a:lnTo>
                  <a:pt x="148869" y="22986"/>
                </a:lnTo>
                <a:lnTo>
                  <a:pt x="148869" y="18160"/>
                </a:lnTo>
                <a:lnTo>
                  <a:pt x="1277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009014" y="2350071"/>
            <a:ext cx="4940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52">
                <a:latin typeface="Cambria Math"/>
                <a:cs typeface="Cambria Math"/>
              </a:rPr>
              <a:t>𝑓</a:t>
            </a:r>
            <a:r>
              <a:rPr dirty="0" sz="1350" spc="35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1494789" y="2368676"/>
            <a:ext cx="283845" cy="212090"/>
          </a:xfrm>
          <a:custGeom>
            <a:avLst/>
            <a:gdLst/>
            <a:ahLst/>
            <a:cxnLst/>
            <a:rect l="l" t="t" r="r" b="b"/>
            <a:pathLst>
              <a:path w="283844" h="212089">
                <a:moveTo>
                  <a:pt x="215772" y="0"/>
                </a:moveTo>
                <a:lnTo>
                  <a:pt x="212724" y="8509"/>
                </a:lnTo>
                <a:lnTo>
                  <a:pt x="225010" y="13837"/>
                </a:lnTo>
                <a:lnTo>
                  <a:pt x="235569" y="21224"/>
                </a:lnTo>
                <a:lnTo>
                  <a:pt x="256960" y="55322"/>
                </a:lnTo>
                <a:lnTo>
                  <a:pt x="264033" y="104775"/>
                </a:lnTo>
                <a:lnTo>
                  <a:pt x="263247" y="123443"/>
                </a:lnTo>
                <a:lnTo>
                  <a:pt x="251459" y="169164"/>
                </a:lnTo>
                <a:lnTo>
                  <a:pt x="225153" y="197739"/>
                </a:lnTo>
                <a:lnTo>
                  <a:pt x="213105" y="203073"/>
                </a:lnTo>
                <a:lnTo>
                  <a:pt x="215772" y="211709"/>
                </a:lnTo>
                <a:lnTo>
                  <a:pt x="256242" y="187706"/>
                </a:lnTo>
                <a:lnTo>
                  <a:pt x="278971" y="143335"/>
                </a:lnTo>
                <a:lnTo>
                  <a:pt x="283336" y="105918"/>
                </a:lnTo>
                <a:lnTo>
                  <a:pt x="282241" y="86483"/>
                </a:lnTo>
                <a:lnTo>
                  <a:pt x="265810" y="37084"/>
                </a:lnTo>
                <a:lnTo>
                  <a:pt x="231110" y="5526"/>
                </a:lnTo>
                <a:lnTo>
                  <a:pt x="215772" y="0"/>
                </a:lnTo>
                <a:close/>
              </a:path>
              <a:path w="283844" h="212089">
                <a:moveTo>
                  <a:pt x="67563" y="0"/>
                </a:moveTo>
                <a:lnTo>
                  <a:pt x="27166" y="24056"/>
                </a:lnTo>
                <a:lnTo>
                  <a:pt x="4381" y="68548"/>
                </a:lnTo>
                <a:lnTo>
                  <a:pt x="0" y="105918"/>
                </a:lnTo>
                <a:lnTo>
                  <a:pt x="1093" y="125370"/>
                </a:lnTo>
                <a:lnTo>
                  <a:pt x="17398" y="174752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073"/>
                </a:lnTo>
                <a:lnTo>
                  <a:pt x="58130" y="197739"/>
                </a:lnTo>
                <a:lnTo>
                  <a:pt x="47720" y="190309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291" y="13837"/>
                </a:lnTo>
                <a:lnTo>
                  <a:pt x="70484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1533525" y="2302446"/>
            <a:ext cx="9925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3850" algn="l"/>
              </a:tabLst>
            </a:pPr>
            <a:r>
              <a:rPr dirty="0" sz="1800" spc="-50">
                <a:latin typeface="Cambria Math"/>
                <a:cs typeface="Cambria Math"/>
              </a:rPr>
              <a:t>𝑥</a:t>
            </a:r>
            <a:r>
              <a:rPr dirty="0" sz="1800">
                <a:latin typeface="Cambria Math"/>
                <a:cs typeface="Cambria Math"/>
              </a:rPr>
              <a:t>	=</a:t>
            </a:r>
            <a:r>
              <a:rPr dirty="0" sz="1800" spc="50">
                <a:latin typeface="Cambria Math"/>
                <a:cs typeface="Cambria Math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𝑤</a:t>
            </a:r>
            <a:r>
              <a:rPr dirty="0" baseline="-16460" sz="2025" spc="-37">
                <a:latin typeface="Cambria Math"/>
                <a:cs typeface="Cambria Math"/>
              </a:rPr>
              <a:t>1</a:t>
            </a:r>
            <a:r>
              <a:rPr dirty="0" sz="1800" spc="-25">
                <a:latin typeface="Cambria Math"/>
                <a:cs typeface="Cambria Math"/>
              </a:rPr>
              <a:t>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288414" y="2525077"/>
            <a:ext cx="1113155" cy="99885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301625">
              <a:lnSpc>
                <a:spcPct val="100000"/>
              </a:lnSpc>
              <a:spcBef>
                <a:spcPts val="680"/>
              </a:spcBef>
            </a:pP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-2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  <a:p>
            <a:pPr marL="12700" marR="5080" indent="19050">
              <a:lnSpc>
                <a:spcPct val="101000"/>
              </a:lnSpc>
              <a:spcBef>
                <a:spcPts val="555"/>
              </a:spcBef>
            </a:pPr>
            <a:r>
              <a:rPr dirty="0" sz="1800">
                <a:latin typeface="Verdana"/>
                <a:cs typeface="Verdana"/>
              </a:rPr>
              <a:t>High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bias </a:t>
            </a:r>
            <a:r>
              <a:rPr dirty="0" sz="1800" spc="-25">
                <a:latin typeface="Verdana"/>
                <a:cs typeface="Verdana"/>
              </a:rPr>
              <a:t>(underfit)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005319" y="2076386"/>
            <a:ext cx="41211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Verdana"/>
                <a:cs typeface="Verdana"/>
              </a:rPr>
              <a:t>size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934332" y="1093936"/>
            <a:ext cx="269240" cy="517525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Verdana"/>
                <a:cs typeface="Verdana"/>
              </a:rPr>
              <a:t>price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291716" y="1086394"/>
            <a:ext cx="269240" cy="516255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Verdana"/>
                <a:cs typeface="Verdana"/>
              </a:rPr>
              <a:t>price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913885" y="2072385"/>
            <a:ext cx="1780539" cy="795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78460">
              <a:lnSpc>
                <a:spcPts val="1700"/>
              </a:lnSpc>
              <a:spcBef>
                <a:spcPts val="130"/>
              </a:spcBef>
            </a:pPr>
            <a:r>
              <a:rPr dirty="0" sz="1550" spc="-20">
                <a:latin typeface="Verdana"/>
                <a:cs typeface="Verdana"/>
              </a:rPr>
              <a:t>size</a:t>
            </a:r>
            <a:endParaRPr sz="1550">
              <a:latin typeface="Verdana"/>
              <a:cs typeface="Verdana"/>
            </a:endParaRPr>
          </a:p>
          <a:p>
            <a:pPr marL="38100">
              <a:lnSpc>
                <a:spcPts val="2000"/>
              </a:lnSpc>
              <a:tabLst>
                <a:tab pos="313690" algn="l"/>
              </a:tabLst>
            </a:pPr>
            <a:r>
              <a:rPr dirty="0" sz="1800" spc="-50">
                <a:latin typeface="Cambria Math"/>
                <a:cs typeface="Cambria Math"/>
              </a:rPr>
              <a:t>𝑥</a:t>
            </a:r>
            <a:r>
              <a:rPr dirty="0" sz="1800">
                <a:latin typeface="Cambria Math"/>
                <a:cs typeface="Cambria Math"/>
              </a:rPr>
              <a:t>	=</a:t>
            </a:r>
            <a:r>
              <a:rPr dirty="0" sz="1800" spc="114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5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4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29">
                <a:latin typeface="Cambria Math"/>
                <a:cs typeface="Cambria Math"/>
              </a:rPr>
              <a:t> </a:t>
            </a:r>
            <a:r>
              <a:rPr dirty="0" baseline="28806" sz="2025" spc="-89">
                <a:latin typeface="Cambria Math"/>
                <a:cs typeface="Cambria Math"/>
              </a:rPr>
              <a:t>2</a:t>
            </a:r>
            <a:endParaRPr baseline="28806" sz="2025">
              <a:latin typeface="Cambria Math"/>
              <a:cs typeface="Cambria Math"/>
            </a:endParaRPr>
          </a:p>
          <a:p>
            <a:pPr marL="447675">
              <a:lnSpc>
                <a:spcPct val="100000"/>
              </a:lnSpc>
              <a:spcBef>
                <a:spcPts val="170"/>
              </a:spcBef>
            </a:pP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-1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42498" y="1062387"/>
            <a:ext cx="268605" cy="515620"/>
          </a:xfrm>
          <a:prstGeom prst="rect">
            <a:avLst/>
          </a:prstGeom>
        </p:spPr>
        <p:txBody>
          <a:bodyPr wrap="square" lIns="0" tIns="1651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10">
                <a:latin typeface="Verdana"/>
                <a:cs typeface="Verdana"/>
              </a:rPr>
              <a:t>price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602994" y="2072385"/>
            <a:ext cx="41275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20">
                <a:latin typeface="Verdana"/>
                <a:cs typeface="Verdana"/>
              </a:rPr>
              <a:t>size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8642" rIns="0" bIns="0" rtlCol="0" vert="horz">
            <a:spAutoFit/>
          </a:bodyPr>
          <a:lstStyle/>
          <a:p>
            <a:pPr marL="2534285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Bias/variance</a:t>
            </a:r>
          </a:p>
        </p:txBody>
      </p:sp>
      <p:sp>
        <p:nvSpPr>
          <p:cNvPr id="27" name="object 27" descr=""/>
          <p:cNvSpPr txBox="1"/>
          <p:nvPr/>
        </p:nvSpPr>
        <p:spPr>
          <a:xfrm>
            <a:off x="1181735" y="3645026"/>
            <a:ext cx="1498600" cy="62674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305"/>
              </a:spcBef>
            </a:pPr>
            <a:r>
              <a:rPr dirty="0" baseline="12345" sz="2700">
                <a:solidFill>
                  <a:srgbClr val="C00000"/>
                </a:solidFill>
                <a:latin typeface="Cambria Math"/>
                <a:cs typeface="Cambria Math"/>
              </a:rPr>
              <a:t>𝐽</a:t>
            </a:r>
            <a:r>
              <a:rPr dirty="0" sz="1350">
                <a:solidFill>
                  <a:srgbClr val="C00000"/>
                </a:solidFill>
                <a:latin typeface="Cambria Math"/>
                <a:cs typeface="Cambria Math"/>
              </a:rPr>
              <a:t>𝑡𝑟𝑎𝑖𝑛</a:t>
            </a:r>
            <a:r>
              <a:rPr dirty="0" sz="1350" spc="120">
                <a:solidFill>
                  <a:srgbClr val="C00000"/>
                </a:solidFill>
                <a:latin typeface="Cambria Math"/>
                <a:cs typeface="Cambria Math"/>
              </a:rPr>
              <a:t>  </a:t>
            </a:r>
            <a:r>
              <a:rPr dirty="0" sz="1800">
                <a:solidFill>
                  <a:srgbClr val="C00000"/>
                </a:solidFill>
                <a:latin typeface="Verdana"/>
                <a:cs typeface="Verdana"/>
              </a:rPr>
              <a:t>is</a:t>
            </a:r>
            <a:r>
              <a:rPr dirty="0" sz="1800" spc="16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C00000"/>
                </a:solidFill>
                <a:latin typeface="Verdana"/>
                <a:cs typeface="Verdana"/>
              </a:rPr>
              <a:t>high</a:t>
            </a:r>
            <a:endParaRPr sz="1800">
              <a:latin typeface="Verdana"/>
              <a:cs typeface="Verdana"/>
            </a:endParaRPr>
          </a:p>
          <a:p>
            <a:pPr marL="63500">
              <a:lnSpc>
                <a:spcPct val="100000"/>
              </a:lnSpc>
              <a:spcBef>
                <a:spcPts val="209"/>
              </a:spcBef>
              <a:tabLst>
                <a:tab pos="680085" algn="l"/>
              </a:tabLst>
            </a:pPr>
            <a:r>
              <a:rPr dirty="0" baseline="12345" sz="2700" spc="-37">
                <a:solidFill>
                  <a:srgbClr val="00B050"/>
                </a:solidFill>
                <a:latin typeface="Cambria Math"/>
                <a:cs typeface="Cambria Math"/>
              </a:rPr>
              <a:t>𝐽</a:t>
            </a:r>
            <a:r>
              <a:rPr dirty="0" sz="1350" spc="-25">
                <a:solidFill>
                  <a:srgbClr val="00B050"/>
                </a:solidFill>
                <a:latin typeface="Cambria Math"/>
                <a:cs typeface="Cambria Math"/>
              </a:rPr>
              <a:t>𝑐𝑣</a:t>
            </a:r>
            <a:r>
              <a:rPr dirty="0" sz="1350">
                <a:solidFill>
                  <a:srgbClr val="00B050"/>
                </a:solidFill>
                <a:latin typeface="Cambria Math"/>
                <a:cs typeface="Cambria Math"/>
              </a:rPr>
              <a:t>	</a:t>
            </a:r>
            <a:r>
              <a:rPr dirty="0" sz="1800">
                <a:solidFill>
                  <a:srgbClr val="00B050"/>
                </a:solidFill>
                <a:latin typeface="Verdana"/>
                <a:cs typeface="Verdana"/>
              </a:rPr>
              <a:t>is</a:t>
            </a:r>
            <a:r>
              <a:rPr dirty="0" sz="1800" spc="25">
                <a:solidFill>
                  <a:srgbClr val="00B05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00B050"/>
                </a:solidFill>
                <a:latin typeface="Verdana"/>
                <a:cs typeface="Verdana"/>
              </a:rPr>
              <a:t>high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1396" y="3019170"/>
            <a:ext cx="453097" cy="226060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3244" y="3525748"/>
            <a:ext cx="1836000" cy="472440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6523355" y="3645026"/>
            <a:ext cx="1502410" cy="62674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80010">
              <a:lnSpc>
                <a:spcPct val="100000"/>
              </a:lnSpc>
              <a:spcBef>
                <a:spcPts val="305"/>
              </a:spcBef>
            </a:pPr>
            <a:r>
              <a:rPr dirty="0" baseline="12345" sz="2700">
                <a:solidFill>
                  <a:srgbClr val="C00000"/>
                </a:solidFill>
                <a:latin typeface="Cambria Math"/>
                <a:cs typeface="Cambria Math"/>
              </a:rPr>
              <a:t>𝐽</a:t>
            </a:r>
            <a:r>
              <a:rPr dirty="0" sz="1350">
                <a:solidFill>
                  <a:srgbClr val="C00000"/>
                </a:solidFill>
                <a:latin typeface="Cambria Math"/>
                <a:cs typeface="Cambria Math"/>
              </a:rPr>
              <a:t>𝑡𝑟𝑎𝑖𝑛</a:t>
            </a:r>
            <a:r>
              <a:rPr dirty="0" sz="1350" spc="120">
                <a:solidFill>
                  <a:srgbClr val="C00000"/>
                </a:solidFill>
                <a:latin typeface="Cambria Math"/>
                <a:cs typeface="Cambria Math"/>
              </a:rPr>
              <a:t>  </a:t>
            </a:r>
            <a:r>
              <a:rPr dirty="0" sz="1800">
                <a:solidFill>
                  <a:srgbClr val="C00000"/>
                </a:solidFill>
                <a:latin typeface="Verdana"/>
                <a:cs typeface="Verdana"/>
              </a:rPr>
              <a:t>is</a:t>
            </a:r>
            <a:r>
              <a:rPr dirty="0" sz="1800" spc="165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C00000"/>
                </a:solidFill>
                <a:latin typeface="Verdana"/>
                <a:cs typeface="Verdana"/>
              </a:rPr>
              <a:t>low</a:t>
            </a:r>
            <a:endParaRPr sz="1800">
              <a:latin typeface="Verdana"/>
              <a:cs typeface="Verdana"/>
            </a:endParaRPr>
          </a:p>
          <a:p>
            <a:pPr marL="63500">
              <a:lnSpc>
                <a:spcPct val="100000"/>
              </a:lnSpc>
              <a:spcBef>
                <a:spcPts val="209"/>
              </a:spcBef>
              <a:tabLst>
                <a:tab pos="697230" algn="l"/>
              </a:tabLst>
            </a:pPr>
            <a:r>
              <a:rPr dirty="0" baseline="12345" sz="2700" spc="-37">
                <a:solidFill>
                  <a:srgbClr val="00B050"/>
                </a:solidFill>
                <a:latin typeface="Cambria Math"/>
                <a:cs typeface="Cambria Math"/>
              </a:rPr>
              <a:t>𝐽</a:t>
            </a:r>
            <a:r>
              <a:rPr dirty="0" sz="1350" spc="-25">
                <a:solidFill>
                  <a:srgbClr val="00B050"/>
                </a:solidFill>
                <a:latin typeface="Cambria Math"/>
                <a:cs typeface="Cambria Math"/>
              </a:rPr>
              <a:t>𝑐𝑣</a:t>
            </a:r>
            <a:r>
              <a:rPr dirty="0" sz="1350">
                <a:solidFill>
                  <a:srgbClr val="00B050"/>
                </a:solidFill>
                <a:latin typeface="Cambria Math"/>
                <a:cs typeface="Cambria Math"/>
              </a:rPr>
              <a:t>	</a:t>
            </a:r>
            <a:r>
              <a:rPr dirty="0" sz="1800">
                <a:solidFill>
                  <a:srgbClr val="00B050"/>
                </a:solidFill>
                <a:latin typeface="Verdana"/>
                <a:cs typeface="Verdana"/>
              </a:rPr>
              <a:t>is</a:t>
            </a:r>
            <a:r>
              <a:rPr dirty="0" sz="1800" spc="10">
                <a:solidFill>
                  <a:srgbClr val="00B05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00B050"/>
                </a:solidFill>
                <a:latin typeface="Verdana"/>
                <a:cs typeface="Verdana"/>
              </a:rPr>
              <a:t>high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6543547" y="4241012"/>
            <a:ext cx="409575" cy="34925"/>
          </a:xfrm>
          <a:custGeom>
            <a:avLst/>
            <a:gdLst/>
            <a:ahLst/>
            <a:cxnLst/>
            <a:rect l="l" t="t" r="r" b="b"/>
            <a:pathLst>
              <a:path w="409575" h="34925">
                <a:moveTo>
                  <a:pt x="401447" y="0"/>
                </a:moveTo>
                <a:lnTo>
                  <a:pt x="7747" y="0"/>
                </a:lnTo>
                <a:lnTo>
                  <a:pt x="0" y="7823"/>
                </a:lnTo>
                <a:lnTo>
                  <a:pt x="0" y="27114"/>
                </a:lnTo>
                <a:lnTo>
                  <a:pt x="7747" y="34925"/>
                </a:lnTo>
                <a:lnTo>
                  <a:pt x="17399" y="34925"/>
                </a:lnTo>
                <a:lnTo>
                  <a:pt x="401447" y="34925"/>
                </a:lnTo>
                <a:lnTo>
                  <a:pt x="409321" y="27114"/>
                </a:lnTo>
                <a:lnTo>
                  <a:pt x="409321" y="7823"/>
                </a:lnTo>
                <a:lnTo>
                  <a:pt x="40144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6532118" y="3932491"/>
            <a:ext cx="610870" cy="34925"/>
          </a:xfrm>
          <a:custGeom>
            <a:avLst/>
            <a:gdLst/>
            <a:ahLst/>
            <a:cxnLst/>
            <a:rect l="l" t="t" r="r" b="b"/>
            <a:pathLst>
              <a:path w="610870" h="34925">
                <a:moveTo>
                  <a:pt x="602741" y="0"/>
                </a:moveTo>
                <a:lnTo>
                  <a:pt x="7874" y="0"/>
                </a:lnTo>
                <a:lnTo>
                  <a:pt x="0" y="7823"/>
                </a:lnTo>
                <a:lnTo>
                  <a:pt x="0" y="27114"/>
                </a:lnTo>
                <a:lnTo>
                  <a:pt x="7874" y="34925"/>
                </a:lnTo>
                <a:lnTo>
                  <a:pt x="17525" y="34925"/>
                </a:lnTo>
                <a:lnTo>
                  <a:pt x="602741" y="34925"/>
                </a:lnTo>
                <a:lnTo>
                  <a:pt x="610615" y="27114"/>
                </a:lnTo>
                <a:lnTo>
                  <a:pt x="610615" y="7823"/>
                </a:lnTo>
                <a:lnTo>
                  <a:pt x="60274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3812794" y="3645026"/>
            <a:ext cx="1398270" cy="62674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305"/>
              </a:spcBef>
            </a:pPr>
            <a:r>
              <a:rPr dirty="0" baseline="12345" sz="2700">
                <a:solidFill>
                  <a:srgbClr val="C00000"/>
                </a:solidFill>
                <a:latin typeface="Cambria Math"/>
                <a:cs typeface="Cambria Math"/>
              </a:rPr>
              <a:t>𝐽</a:t>
            </a:r>
            <a:r>
              <a:rPr dirty="0" sz="1350">
                <a:solidFill>
                  <a:srgbClr val="C00000"/>
                </a:solidFill>
                <a:latin typeface="Cambria Math"/>
                <a:cs typeface="Cambria Math"/>
              </a:rPr>
              <a:t>𝑡𝑟𝑎𝑖𝑛</a:t>
            </a:r>
            <a:r>
              <a:rPr dirty="0" sz="1350" spc="175">
                <a:solidFill>
                  <a:srgbClr val="C00000"/>
                </a:solidFill>
                <a:latin typeface="Cambria Math"/>
                <a:cs typeface="Cambria Math"/>
              </a:rPr>
              <a:t>  </a:t>
            </a:r>
            <a:r>
              <a:rPr dirty="0" sz="1800">
                <a:solidFill>
                  <a:srgbClr val="C00000"/>
                </a:solidFill>
                <a:latin typeface="Verdana"/>
                <a:cs typeface="Verdana"/>
              </a:rPr>
              <a:t>is</a:t>
            </a:r>
            <a:r>
              <a:rPr dirty="0" sz="1800" spc="15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C00000"/>
                </a:solidFill>
                <a:latin typeface="Verdana"/>
                <a:cs typeface="Verdana"/>
              </a:rPr>
              <a:t>low</a:t>
            </a:r>
            <a:endParaRPr sz="1800">
              <a:latin typeface="Verdana"/>
              <a:cs typeface="Verdana"/>
            </a:endParaRPr>
          </a:p>
          <a:p>
            <a:pPr marL="63500">
              <a:lnSpc>
                <a:spcPct val="100000"/>
              </a:lnSpc>
              <a:spcBef>
                <a:spcPts val="209"/>
              </a:spcBef>
              <a:tabLst>
                <a:tab pos="694055" algn="l"/>
              </a:tabLst>
            </a:pPr>
            <a:r>
              <a:rPr dirty="0" baseline="12345" sz="2700" spc="-37">
                <a:solidFill>
                  <a:srgbClr val="00B050"/>
                </a:solidFill>
                <a:latin typeface="Cambria Math"/>
                <a:cs typeface="Cambria Math"/>
              </a:rPr>
              <a:t>𝐽</a:t>
            </a:r>
            <a:r>
              <a:rPr dirty="0" sz="1350" spc="-25">
                <a:solidFill>
                  <a:srgbClr val="00B050"/>
                </a:solidFill>
                <a:latin typeface="Cambria Math"/>
                <a:cs typeface="Cambria Math"/>
              </a:rPr>
              <a:t>𝑐𝑣</a:t>
            </a:r>
            <a:r>
              <a:rPr dirty="0" sz="1350">
                <a:solidFill>
                  <a:srgbClr val="00B050"/>
                </a:solidFill>
                <a:latin typeface="Cambria Math"/>
                <a:cs typeface="Cambria Math"/>
              </a:rPr>
              <a:t>	</a:t>
            </a:r>
            <a:r>
              <a:rPr dirty="0" sz="1800">
                <a:solidFill>
                  <a:srgbClr val="00B050"/>
                </a:solidFill>
                <a:latin typeface="Verdana"/>
                <a:cs typeface="Verdana"/>
              </a:rPr>
              <a:t>is</a:t>
            </a:r>
            <a:r>
              <a:rPr dirty="0" sz="1800" spc="10">
                <a:solidFill>
                  <a:srgbClr val="00B05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00B050"/>
                </a:solidFill>
                <a:latin typeface="Verdana"/>
                <a:cs typeface="Verdana"/>
              </a:rPr>
              <a:t>low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34" name="object 34" descr=""/>
          <p:cNvSpPr txBox="1"/>
          <p:nvPr/>
        </p:nvSpPr>
        <p:spPr>
          <a:xfrm>
            <a:off x="285750" y="3784917"/>
            <a:ext cx="6642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u="heavy" sz="200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𝑑</a:t>
            </a:r>
            <a:r>
              <a:rPr dirty="0" u="heavy" sz="2000" spc="195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 </a:t>
            </a:r>
            <a:r>
              <a:rPr dirty="0" u="heavy" sz="200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=</a:t>
            </a:r>
            <a:r>
              <a:rPr dirty="0" u="heavy" sz="2000" spc="16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 </a:t>
            </a:r>
            <a:r>
              <a:rPr dirty="0" u="heavy" sz="2000" spc="-5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028060" y="3777297"/>
            <a:ext cx="6642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u="heavy" sz="200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𝑑</a:t>
            </a:r>
            <a:r>
              <a:rPr dirty="0" u="heavy" sz="2000" spc="195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 </a:t>
            </a:r>
            <a:r>
              <a:rPr dirty="0" u="heavy" sz="200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=</a:t>
            </a:r>
            <a:r>
              <a:rPr dirty="0" u="heavy" sz="2000" spc="16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 </a:t>
            </a:r>
            <a:r>
              <a:rPr dirty="0" u="heavy" sz="2000" spc="-5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666104" y="3771900"/>
            <a:ext cx="6642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200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𝑑</a:t>
            </a:r>
            <a:r>
              <a:rPr dirty="0" u="heavy" sz="2000" spc="195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 </a:t>
            </a:r>
            <a:r>
              <a:rPr dirty="0" u="heavy" sz="200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=</a:t>
            </a:r>
            <a:r>
              <a:rPr dirty="0" u="heavy" sz="2000" spc="16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 </a:t>
            </a:r>
            <a:r>
              <a:rPr dirty="0" u="heavy" sz="2000" spc="-5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4</a:t>
            </a:r>
            <a:endParaRPr sz="2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7921" rIns="0" bIns="0" rtlCol="0" vert="horz">
            <a:spAutoFit/>
          </a:bodyPr>
          <a:lstStyle/>
          <a:p>
            <a:pPr marL="313055">
              <a:lnSpc>
                <a:spcPct val="100000"/>
              </a:lnSpc>
              <a:spcBef>
                <a:spcPts val="105"/>
              </a:spcBef>
            </a:pPr>
            <a:r>
              <a:rPr dirty="0"/>
              <a:t>Understanding</a:t>
            </a:r>
            <a:r>
              <a:rPr dirty="0" spc="-55"/>
              <a:t> </a:t>
            </a:r>
            <a:r>
              <a:rPr dirty="0"/>
              <a:t>bias</a:t>
            </a:r>
            <a:r>
              <a:rPr dirty="0" spc="-55"/>
              <a:t> </a:t>
            </a:r>
            <a:r>
              <a:rPr dirty="0"/>
              <a:t>and</a:t>
            </a:r>
            <a:r>
              <a:rPr dirty="0" spc="-40"/>
              <a:t> </a:t>
            </a:r>
            <a:r>
              <a:rPr dirty="0" spc="-10"/>
              <a:t>variance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614676" y="1328800"/>
            <a:ext cx="3589020" cy="2242820"/>
            <a:chOff x="2614676" y="1328800"/>
            <a:chExt cx="3589020" cy="2242820"/>
          </a:xfrm>
        </p:grpSpPr>
        <p:sp>
          <p:nvSpPr>
            <p:cNvPr id="4" name="object 4" descr=""/>
            <p:cNvSpPr/>
            <p:nvPr/>
          </p:nvSpPr>
          <p:spPr>
            <a:xfrm>
              <a:off x="2614676" y="1328800"/>
              <a:ext cx="3589020" cy="2242820"/>
            </a:xfrm>
            <a:custGeom>
              <a:avLst/>
              <a:gdLst/>
              <a:ahLst/>
              <a:cxnLst/>
              <a:rect l="l" t="t" r="r" b="b"/>
              <a:pathLst>
                <a:path w="3589020" h="2242820">
                  <a:moveTo>
                    <a:pt x="3588893" y="2095500"/>
                  </a:moveTo>
                  <a:lnTo>
                    <a:pt x="3563074" y="2081149"/>
                  </a:lnTo>
                  <a:lnTo>
                    <a:pt x="3437890" y="2011553"/>
                  </a:lnTo>
                  <a:lnTo>
                    <a:pt x="3431032" y="2007616"/>
                  </a:lnTo>
                  <a:lnTo>
                    <a:pt x="3422269" y="2010156"/>
                  </a:lnTo>
                  <a:lnTo>
                    <a:pt x="3418459" y="2017014"/>
                  </a:lnTo>
                  <a:lnTo>
                    <a:pt x="3414649" y="2023999"/>
                  </a:lnTo>
                  <a:lnTo>
                    <a:pt x="3417062" y="2032635"/>
                  </a:lnTo>
                  <a:lnTo>
                    <a:pt x="3424047" y="2036445"/>
                  </a:lnTo>
                  <a:lnTo>
                    <a:pt x="3504387" y="2081149"/>
                  </a:lnTo>
                  <a:lnTo>
                    <a:pt x="166624" y="2081149"/>
                  </a:lnTo>
                  <a:lnTo>
                    <a:pt x="166624" y="84493"/>
                  </a:lnTo>
                  <a:lnTo>
                    <a:pt x="211328" y="164846"/>
                  </a:lnTo>
                  <a:lnTo>
                    <a:pt x="215138" y="171831"/>
                  </a:lnTo>
                  <a:lnTo>
                    <a:pt x="223774" y="174244"/>
                  </a:lnTo>
                  <a:lnTo>
                    <a:pt x="230759" y="170434"/>
                  </a:lnTo>
                  <a:lnTo>
                    <a:pt x="237617" y="166624"/>
                  </a:lnTo>
                  <a:lnTo>
                    <a:pt x="240157" y="157861"/>
                  </a:lnTo>
                  <a:lnTo>
                    <a:pt x="236220" y="151003"/>
                  </a:lnTo>
                  <a:lnTo>
                    <a:pt x="168681" y="29337"/>
                  </a:lnTo>
                  <a:lnTo>
                    <a:pt x="152400" y="0"/>
                  </a:lnTo>
                  <a:lnTo>
                    <a:pt x="68453" y="151003"/>
                  </a:lnTo>
                  <a:lnTo>
                    <a:pt x="64516" y="157861"/>
                  </a:lnTo>
                  <a:lnTo>
                    <a:pt x="67056" y="166624"/>
                  </a:lnTo>
                  <a:lnTo>
                    <a:pt x="73914" y="170434"/>
                  </a:lnTo>
                  <a:lnTo>
                    <a:pt x="80899" y="174244"/>
                  </a:lnTo>
                  <a:lnTo>
                    <a:pt x="89535" y="171831"/>
                  </a:lnTo>
                  <a:lnTo>
                    <a:pt x="93345" y="164846"/>
                  </a:lnTo>
                  <a:lnTo>
                    <a:pt x="138049" y="84493"/>
                  </a:lnTo>
                  <a:lnTo>
                    <a:pt x="138049" y="2081149"/>
                  </a:lnTo>
                  <a:lnTo>
                    <a:pt x="0" y="2081149"/>
                  </a:lnTo>
                  <a:lnTo>
                    <a:pt x="0" y="2109724"/>
                  </a:lnTo>
                  <a:lnTo>
                    <a:pt x="138049" y="2109724"/>
                  </a:lnTo>
                  <a:lnTo>
                    <a:pt x="138049" y="2242312"/>
                  </a:lnTo>
                  <a:lnTo>
                    <a:pt x="166624" y="2242312"/>
                  </a:lnTo>
                  <a:lnTo>
                    <a:pt x="166624" y="2109724"/>
                  </a:lnTo>
                  <a:lnTo>
                    <a:pt x="3504400" y="2109724"/>
                  </a:lnTo>
                  <a:lnTo>
                    <a:pt x="3424047" y="2154440"/>
                  </a:lnTo>
                  <a:lnTo>
                    <a:pt x="3417062" y="2158238"/>
                  </a:lnTo>
                  <a:lnTo>
                    <a:pt x="3414649" y="2166874"/>
                  </a:lnTo>
                  <a:lnTo>
                    <a:pt x="3418459" y="2173871"/>
                  </a:lnTo>
                  <a:lnTo>
                    <a:pt x="3422269" y="2180717"/>
                  </a:lnTo>
                  <a:lnTo>
                    <a:pt x="3431032" y="2183257"/>
                  </a:lnTo>
                  <a:lnTo>
                    <a:pt x="3437890" y="2179320"/>
                  </a:lnTo>
                  <a:lnTo>
                    <a:pt x="3563264" y="2109724"/>
                  </a:lnTo>
                  <a:lnTo>
                    <a:pt x="3588893" y="2095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54452" y="1549145"/>
              <a:ext cx="2456180" cy="1701800"/>
            </a:xfrm>
            <a:custGeom>
              <a:avLst/>
              <a:gdLst/>
              <a:ahLst/>
              <a:cxnLst/>
              <a:rect l="l" t="t" r="r" b="b"/>
              <a:pathLst>
                <a:path w="2456179" h="1701800">
                  <a:moveTo>
                    <a:pt x="2455926" y="1676399"/>
                  </a:moveTo>
                  <a:lnTo>
                    <a:pt x="2281428" y="1676399"/>
                  </a:lnTo>
                  <a:lnTo>
                    <a:pt x="2293366" y="1689099"/>
                  </a:lnTo>
                  <a:lnTo>
                    <a:pt x="2350135" y="1689099"/>
                  </a:lnTo>
                  <a:lnTo>
                    <a:pt x="2357628" y="1701799"/>
                  </a:lnTo>
                  <a:lnTo>
                    <a:pt x="2455926" y="1701799"/>
                  </a:lnTo>
                  <a:lnTo>
                    <a:pt x="2455926" y="1676399"/>
                  </a:lnTo>
                  <a:close/>
                </a:path>
                <a:path w="2456179" h="1701800">
                  <a:moveTo>
                    <a:pt x="2401824" y="1663699"/>
                  </a:moveTo>
                  <a:lnTo>
                    <a:pt x="2227580" y="1663699"/>
                  </a:lnTo>
                  <a:lnTo>
                    <a:pt x="2252726" y="1676399"/>
                  </a:lnTo>
                  <a:lnTo>
                    <a:pt x="2408682" y="1676399"/>
                  </a:lnTo>
                  <a:lnTo>
                    <a:pt x="2401824" y="1663699"/>
                  </a:lnTo>
                  <a:close/>
                </a:path>
                <a:path w="2456179" h="1701800">
                  <a:moveTo>
                    <a:pt x="2326767" y="1650999"/>
                  </a:moveTo>
                  <a:lnTo>
                    <a:pt x="2178431" y="1650999"/>
                  </a:lnTo>
                  <a:lnTo>
                    <a:pt x="2191004" y="1663699"/>
                  </a:lnTo>
                  <a:lnTo>
                    <a:pt x="2338578" y="1663699"/>
                  </a:lnTo>
                  <a:lnTo>
                    <a:pt x="2326767" y="1650999"/>
                  </a:lnTo>
                  <a:close/>
                </a:path>
                <a:path w="2456179" h="1701800">
                  <a:moveTo>
                    <a:pt x="2335276" y="1650999"/>
                  </a:moveTo>
                  <a:lnTo>
                    <a:pt x="2338578" y="1663699"/>
                  </a:lnTo>
                  <a:lnTo>
                    <a:pt x="2345055" y="1663699"/>
                  </a:lnTo>
                  <a:lnTo>
                    <a:pt x="2335276" y="1650999"/>
                  </a:lnTo>
                  <a:close/>
                </a:path>
                <a:path w="2456179" h="1701800">
                  <a:moveTo>
                    <a:pt x="2280539" y="1638299"/>
                  </a:moveTo>
                  <a:lnTo>
                    <a:pt x="2122678" y="1638299"/>
                  </a:lnTo>
                  <a:lnTo>
                    <a:pt x="2135759" y="1650999"/>
                  </a:lnTo>
                  <a:lnTo>
                    <a:pt x="2290318" y="1650999"/>
                  </a:lnTo>
                  <a:lnTo>
                    <a:pt x="2280539" y="1638299"/>
                  </a:lnTo>
                  <a:close/>
                </a:path>
                <a:path w="2456179" h="1701800">
                  <a:moveTo>
                    <a:pt x="2224786" y="1625599"/>
                  </a:moveTo>
                  <a:lnTo>
                    <a:pt x="2076703" y="1625599"/>
                  </a:lnTo>
                  <a:lnTo>
                    <a:pt x="2093976" y="1638299"/>
                  </a:lnTo>
                  <a:lnTo>
                    <a:pt x="2236724" y="1638299"/>
                  </a:lnTo>
                  <a:lnTo>
                    <a:pt x="2224786" y="1625599"/>
                  </a:lnTo>
                  <a:close/>
                </a:path>
                <a:path w="2456179" h="1701800">
                  <a:moveTo>
                    <a:pt x="2171573" y="1612899"/>
                  </a:moveTo>
                  <a:lnTo>
                    <a:pt x="2036826" y="1612899"/>
                  </a:lnTo>
                  <a:lnTo>
                    <a:pt x="2048764" y="1625599"/>
                  </a:lnTo>
                  <a:lnTo>
                    <a:pt x="2186051" y="1625599"/>
                  </a:lnTo>
                  <a:lnTo>
                    <a:pt x="2171573" y="1612899"/>
                  </a:lnTo>
                  <a:close/>
                </a:path>
                <a:path w="2456179" h="1701800">
                  <a:moveTo>
                    <a:pt x="2115058" y="1600199"/>
                  </a:moveTo>
                  <a:lnTo>
                    <a:pt x="2001265" y="1600199"/>
                  </a:lnTo>
                  <a:lnTo>
                    <a:pt x="2013077" y="1612899"/>
                  </a:lnTo>
                  <a:lnTo>
                    <a:pt x="2132330" y="1612899"/>
                  </a:lnTo>
                  <a:lnTo>
                    <a:pt x="2115058" y="1600199"/>
                  </a:lnTo>
                  <a:close/>
                </a:path>
                <a:path w="2456179" h="1701800">
                  <a:moveTo>
                    <a:pt x="2074418" y="1587499"/>
                  </a:moveTo>
                  <a:lnTo>
                    <a:pt x="1954276" y="1587499"/>
                  </a:lnTo>
                  <a:lnTo>
                    <a:pt x="1971167" y="1600199"/>
                  </a:lnTo>
                  <a:lnTo>
                    <a:pt x="2086610" y="1600199"/>
                  </a:lnTo>
                  <a:lnTo>
                    <a:pt x="2074418" y="1587499"/>
                  </a:lnTo>
                  <a:close/>
                </a:path>
                <a:path w="2456179" h="1701800">
                  <a:moveTo>
                    <a:pt x="2036064" y="1574799"/>
                  </a:moveTo>
                  <a:lnTo>
                    <a:pt x="1922526" y="1574799"/>
                  </a:lnTo>
                  <a:lnTo>
                    <a:pt x="1932305" y="1587499"/>
                  </a:lnTo>
                  <a:lnTo>
                    <a:pt x="2047875" y="1587499"/>
                  </a:lnTo>
                  <a:lnTo>
                    <a:pt x="2036064" y="1574799"/>
                  </a:lnTo>
                  <a:close/>
                </a:path>
                <a:path w="2456179" h="1701800">
                  <a:moveTo>
                    <a:pt x="1995424" y="1562099"/>
                  </a:moveTo>
                  <a:lnTo>
                    <a:pt x="1887474" y="1562099"/>
                  </a:lnTo>
                  <a:lnTo>
                    <a:pt x="1899412" y="1574799"/>
                  </a:lnTo>
                  <a:lnTo>
                    <a:pt x="2012442" y="1574799"/>
                  </a:lnTo>
                  <a:lnTo>
                    <a:pt x="1995424" y="1562099"/>
                  </a:lnTo>
                  <a:close/>
                </a:path>
                <a:path w="2456179" h="1701800">
                  <a:moveTo>
                    <a:pt x="1956435" y="1549399"/>
                  </a:moveTo>
                  <a:lnTo>
                    <a:pt x="1856359" y="1549399"/>
                  </a:lnTo>
                  <a:lnTo>
                    <a:pt x="1866011" y="1562099"/>
                  </a:lnTo>
                  <a:lnTo>
                    <a:pt x="1966214" y="1562099"/>
                  </a:lnTo>
                  <a:lnTo>
                    <a:pt x="1956435" y="1549399"/>
                  </a:lnTo>
                  <a:close/>
                </a:path>
                <a:path w="2456179" h="1701800">
                  <a:moveTo>
                    <a:pt x="1922272" y="1536699"/>
                  </a:moveTo>
                  <a:lnTo>
                    <a:pt x="1811909" y="1536699"/>
                  </a:lnTo>
                  <a:lnTo>
                    <a:pt x="1823085" y="1549399"/>
                  </a:lnTo>
                  <a:lnTo>
                    <a:pt x="1934210" y="1549399"/>
                  </a:lnTo>
                  <a:lnTo>
                    <a:pt x="1922272" y="1536699"/>
                  </a:lnTo>
                  <a:close/>
                </a:path>
                <a:path w="2456179" h="1701800">
                  <a:moveTo>
                    <a:pt x="1889378" y="1523999"/>
                  </a:moveTo>
                  <a:lnTo>
                    <a:pt x="1781175" y="1523999"/>
                  </a:lnTo>
                  <a:lnTo>
                    <a:pt x="1792605" y="1536699"/>
                  </a:lnTo>
                  <a:lnTo>
                    <a:pt x="1899031" y="1536699"/>
                  </a:lnTo>
                  <a:lnTo>
                    <a:pt x="1889378" y="1523999"/>
                  </a:lnTo>
                  <a:close/>
                </a:path>
                <a:path w="2456179" h="1701800">
                  <a:moveTo>
                    <a:pt x="1844167" y="1511299"/>
                  </a:moveTo>
                  <a:lnTo>
                    <a:pt x="1747774" y="1511299"/>
                  </a:lnTo>
                  <a:lnTo>
                    <a:pt x="1759712" y="1523999"/>
                  </a:lnTo>
                  <a:lnTo>
                    <a:pt x="1856105" y="1523999"/>
                  </a:lnTo>
                  <a:lnTo>
                    <a:pt x="1844167" y="1511299"/>
                  </a:lnTo>
                  <a:close/>
                </a:path>
                <a:path w="2456179" h="1701800">
                  <a:moveTo>
                    <a:pt x="1814576" y="1498599"/>
                  </a:moveTo>
                  <a:lnTo>
                    <a:pt x="1711452" y="1498599"/>
                  </a:lnTo>
                  <a:lnTo>
                    <a:pt x="1721865" y="1511299"/>
                  </a:lnTo>
                  <a:lnTo>
                    <a:pt x="1824355" y="1511299"/>
                  </a:lnTo>
                  <a:lnTo>
                    <a:pt x="1814576" y="1498599"/>
                  </a:lnTo>
                  <a:close/>
                </a:path>
                <a:path w="2456179" h="1701800">
                  <a:moveTo>
                    <a:pt x="1783207" y="1485899"/>
                  </a:moveTo>
                  <a:lnTo>
                    <a:pt x="1686940" y="1485899"/>
                  </a:lnTo>
                  <a:lnTo>
                    <a:pt x="1696593" y="1498599"/>
                  </a:lnTo>
                  <a:lnTo>
                    <a:pt x="1792859" y="1498599"/>
                  </a:lnTo>
                  <a:lnTo>
                    <a:pt x="1783207" y="1485899"/>
                  </a:lnTo>
                  <a:close/>
                </a:path>
                <a:path w="2456179" h="1701800">
                  <a:moveTo>
                    <a:pt x="1752092" y="1473199"/>
                  </a:moveTo>
                  <a:lnTo>
                    <a:pt x="1654937" y="1473199"/>
                  </a:lnTo>
                  <a:lnTo>
                    <a:pt x="1666875" y="1485899"/>
                  </a:lnTo>
                  <a:lnTo>
                    <a:pt x="1761871" y="1485899"/>
                  </a:lnTo>
                  <a:lnTo>
                    <a:pt x="1752092" y="1473199"/>
                  </a:lnTo>
                  <a:close/>
                </a:path>
                <a:path w="2456179" h="1701800">
                  <a:moveTo>
                    <a:pt x="1709674" y="1460499"/>
                  </a:moveTo>
                  <a:lnTo>
                    <a:pt x="1633601" y="1460499"/>
                  </a:lnTo>
                  <a:lnTo>
                    <a:pt x="1645031" y="1473199"/>
                  </a:lnTo>
                  <a:lnTo>
                    <a:pt x="1724152" y="1473199"/>
                  </a:lnTo>
                  <a:lnTo>
                    <a:pt x="1709674" y="1460499"/>
                  </a:lnTo>
                  <a:close/>
                </a:path>
                <a:path w="2456179" h="1701800">
                  <a:moveTo>
                    <a:pt x="1682750" y="1447799"/>
                  </a:moveTo>
                  <a:lnTo>
                    <a:pt x="1603502" y="1447799"/>
                  </a:lnTo>
                  <a:lnTo>
                    <a:pt x="1613153" y="1460499"/>
                  </a:lnTo>
                  <a:lnTo>
                    <a:pt x="1692148" y="1460499"/>
                  </a:lnTo>
                  <a:lnTo>
                    <a:pt x="1682750" y="1447799"/>
                  </a:lnTo>
                  <a:close/>
                </a:path>
                <a:path w="2456179" h="1701800">
                  <a:moveTo>
                    <a:pt x="1660017" y="1435099"/>
                  </a:moveTo>
                  <a:lnTo>
                    <a:pt x="1582039" y="1435099"/>
                  </a:lnTo>
                  <a:lnTo>
                    <a:pt x="1591818" y="1447799"/>
                  </a:lnTo>
                  <a:lnTo>
                    <a:pt x="1669669" y="1447799"/>
                  </a:lnTo>
                  <a:lnTo>
                    <a:pt x="1660017" y="1435099"/>
                  </a:lnTo>
                  <a:close/>
                </a:path>
                <a:path w="2456179" h="1701800">
                  <a:moveTo>
                    <a:pt x="1627377" y="1422399"/>
                  </a:moveTo>
                  <a:lnTo>
                    <a:pt x="1545971" y="1422399"/>
                  </a:lnTo>
                  <a:lnTo>
                    <a:pt x="1557782" y="1435099"/>
                  </a:lnTo>
                  <a:lnTo>
                    <a:pt x="1639315" y="1435099"/>
                  </a:lnTo>
                  <a:lnTo>
                    <a:pt x="1627377" y="1422399"/>
                  </a:lnTo>
                  <a:close/>
                </a:path>
                <a:path w="2456179" h="1701800">
                  <a:moveTo>
                    <a:pt x="1608709" y="1409699"/>
                  </a:moveTo>
                  <a:lnTo>
                    <a:pt x="1523746" y="1409699"/>
                  </a:lnTo>
                  <a:lnTo>
                    <a:pt x="1535684" y="1422399"/>
                  </a:lnTo>
                  <a:lnTo>
                    <a:pt x="1619885" y="1422399"/>
                  </a:lnTo>
                  <a:lnTo>
                    <a:pt x="1608709" y="1409699"/>
                  </a:lnTo>
                  <a:close/>
                </a:path>
                <a:path w="2456179" h="1701800">
                  <a:moveTo>
                    <a:pt x="1586357" y="1396999"/>
                  </a:moveTo>
                  <a:lnTo>
                    <a:pt x="1483995" y="1396999"/>
                  </a:lnTo>
                  <a:lnTo>
                    <a:pt x="1496568" y="1409699"/>
                  </a:lnTo>
                  <a:lnTo>
                    <a:pt x="1598168" y="1409699"/>
                  </a:lnTo>
                  <a:lnTo>
                    <a:pt x="1586357" y="1396999"/>
                  </a:lnTo>
                  <a:close/>
                </a:path>
                <a:path w="2456179" h="1701800">
                  <a:moveTo>
                    <a:pt x="1549273" y="1384299"/>
                  </a:moveTo>
                  <a:lnTo>
                    <a:pt x="1455293" y="1384299"/>
                  </a:lnTo>
                  <a:lnTo>
                    <a:pt x="1469644" y="1396999"/>
                  </a:lnTo>
                  <a:lnTo>
                    <a:pt x="1561211" y="1396999"/>
                  </a:lnTo>
                  <a:lnTo>
                    <a:pt x="1549273" y="1384299"/>
                  </a:lnTo>
                  <a:close/>
                </a:path>
                <a:path w="2456179" h="1701800">
                  <a:moveTo>
                    <a:pt x="1525524" y="1371599"/>
                  </a:moveTo>
                  <a:lnTo>
                    <a:pt x="1425956" y="1371599"/>
                  </a:lnTo>
                  <a:lnTo>
                    <a:pt x="1427861" y="1384299"/>
                  </a:lnTo>
                  <a:lnTo>
                    <a:pt x="1537335" y="1384299"/>
                  </a:lnTo>
                  <a:lnTo>
                    <a:pt x="1525524" y="1371599"/>
                  </a:lnTo>
                  <a:close/>
                </a:path>
                <a:path w="2456179" h="1701800">
                  <a:moveTo>
                    <a:pt x="1481836" y="1358899"/>
                  </a:moveTo>
                  <a:lnTo>
                    <a:pt x="1380744" y="1358899"/>
                  </a:lnTo>
                  <a:lnTo>
                    <a:pt x="1397635" y="1371599"/>
                  </a:lnTo>
                  <a:lnTo>
                    <a:pt x="1496314" y="1371599"/>
                  </a:lnTo>
                  <a:lnTo>
                    <a:pt x="1481836" y="1358899"/>
                  </a:lnTo>
                  <a:close/>
                </a:path>
                <a:path w="2456179" h="1701800">
                  <a:moveTo>
                    <a:pt x="1363852" y="1346199"/>
                  </a:moveTo>
                  <a:lnTo>
                    <a:pt x="1353058" y="1346199"/>
                  </a:lnTo>
                  <a:lnTo>
                    <a:pt x="1367409" y="1358899"/>
                  </a:lnTo>
                  <a:lnTo>
                    <a:pt x="1363852" y="1346199"/>
                  </a:lnTo>
                  <a:close/>
                </a:path>
                <a:path w="2456179" h="1701800">
                  <a:moveTo>
                    <a:pt x="1456689" y="1346199"/>
                  </a:moveTo>
                  <a:lnTo>
                    <a:pt x="1363852" y="1346199"/>
                  </a:lnTo>
                  <a:lnTo>
                    <a:pt x="1376426" y="1358899"/>
                  </a:lnTo>
                  <a:lnTo>
                    <a:pt x="1469389" y="1358899"/>
                  </a:lnTo>
                  <a:lnTo>
                    <a:pt x="1456689" y="1346199"/>
                  </a:lnTo>
                  <a:close/>
                </a:path>
                <a:path w="2456179" h="1701800">
                  <a:moveTo>
                    <a:pt x="1424051" y="1333499"/>
                  </a:moveTo>
                  <a:lnTo>
                    <a:pt x="1327023" y="1333499"/>
                  </a:lnTo>
                  <a:lnTo>
                    <a:pt x="1338961" y="1346199"/>
                  </a:lnTo>
                  <a:lnTo>
                    <a:pt x="1439164" y="1346199"/>
                  </a:lnTo>
                  <a:lnTo>
                    <a:pt x="1424051" y="1333499"/>
                  </a:lnTo>
                  <a:close/>
                </a:path>
                <a:path w="2456179" h="1701800">
                  <a:moveTo>
                    <a:pt x="1381760" y="1320799"/>
                  </a:moveTo>
                  <a:lnTo>
                    <a:pt x="1303020" y="1320799"/>
                  </a:lnTo>
                  <a:lnTo>
                    <a:pt x="1312672" y="1333499"/>
                  </a:lnTo>
                  <a:lnTo>
                    <a:pt x="1394333" y="1333499"/>
                  </a:lnTo>
                  <a:lnTo>
                    <a:pt x="1381760" y="1320799"/>
                  </a:lnTo>
                  <a:close/>
                </a:path>
                <a:path w="2456179" h="1701800">
                  <a:moveTo>
                    <a:pt x="1354201" y="1308099"/>
                  </a:moveTo>
                  <a:lnTo>
                    <a:pt x="1272286" y="1308099"/>
                  </a:lnTo>
                  <a:lnTo>
                    <a:pt x="1284224" y="1320799"/>
                  </a:lnTo>
                  <a:lnTo>
                    <a:pt x="1366012" y="1320799"/>
                  </a:lnTo>
                  <a:lnTo>
                    <a:pt x="1354201" y="1308099"/>
                  </a:lnTo>
                  <a:close/>
                </a:path>
                <a:path w="2456179" h="1701800">
                  <a:moveTo>
                    <a:pt x="1323086" y="1295399"/>
                  </a:moveTo>
                  <a:lnTo>
                    <a:pt x="1247775" y="1295399"/>
                  </a:lnTo>
                  <a:lnTo>
                    <a:pt x="1261490" y="1308099"/>
                  </a:lnTo>
                  <a:lnTo>
                    <a:pt x="1332864" y="1308099"/>
                  </a:lnTo>
                  <a:lnTo>
                    <a:pt x="1323086" y="1295399"/>
                  </a:lnTo>
                  <a:close/>
                </a:path>
                <a:path w="2456179" h="1701800">
                  <a:moveTo>
                    <a:pt x="1328801" y="1295399"/>
                  </a:moveTo>
                  <a:lnTo>
                    <a:pt x="1332864" y="1308099"/>
                  </a:lnTo>
                  <a:lnTo>
                    <a:pt x="1340612" y="1308099"/>
                  </a:lnTo>
                  <a:lnTo>
                    <a:pt x="1328801" y="1295399"/>
                  </a:lnTo>
                  <a:close/>
                </a:path>
                <a:path w="2456179" h="1701800">
                  <a:moveTo>
                    <a:pt x="1300352" y="1282699"/>
                  </a:moveTo>
                  <a:lnTo>
                    <a:pt x="1223264" y="1282699"/>
                  </a:lnTo>
                  <a:lnTo>
                    <a:pt x="1237614" y="1295399"/>
                  </a:lnTo>
                  <a:lnTo>
                    <a:pt x="1310005" y="1295399"/>
                  </a:lnTo>
                  <a:lnTo>
                    <a:pt x="1300352" y="1282699"/>
                  </a:lnTo>
                  <a:close/>
                </a:path>
                <a:path w="2456179" h="1701800">
                  <a:moveTo>
                    <a:pt x="1307719" y="1282699"/>
                  </a:moveTo>
                  <a:lnTo>
                    <a:pt x="1310005" y="1295399"/>
                  </a:lnTo>
                  <a:lnTo>
                    <a:pt x="1319149" y="1295399"/>
                  </a:lnTo>
                  <a:lnTo>
                    <a:pt x="1307719" y="1282699"/>
                  </a:lnTo>
                  <a:close/>
                </a:path>
                <a:path w="2456179" h="1701800">
                  <a:moveTo>
                    <a:pt x="1276858" y="1269999"/>
                  </a:moveTo>
                  <a:lnTo>
                    <a:pt x="1198626" y="1269999"/>
                  </a:lnTo>
                  <a:lnTo>
                    <a:pt x="1212977" y="1282699"/>
                  </a:lnTo>
                  <a:lnTo>
                    <a:pt x="1286510" y="1282699"/>
                  </a:lnTo>
                  <a:lnTo>
                    <a:pt x="1276858" y="1269999"/>
                  </a:lnTo>
                  <a:close/>
                </a:path>
                <a:path w="2456179" h="1701800">
                  <a:moveTo>
                    <a:pt x="1252727" y="1257299"/>
                  </a:moveTo>
                  <a:lnTo>
                    <a:pt x="1168273" y="1257299"/>
                  </a:lnTo>
                  <a:lnTo>
                    <a:pt x="1183386" y="1269999"/>
                  </a:lnTo>
                  <a:lnTo>
                    <a:pt x="1263269" y="1269999"/>
                  </a:lnTo>
                  <a:lnTo>
                    <a:pt x="1252727" y="1257299"/>
                  </a:lnTo>
                  <a:close/>
                </a:path>
                <a:path w="2456179" h="1701800">
                  <a:moveTo>
                    <a:pt x="1227836" y="1244599"/>
                  </a:moveTo>
                  <a:lnTo>
                    <a:pt x="1150112" y="1244599"/>
                  </a:lnTo>
                  <a:lnTo>
                    <a:pt x="1167002" y="1257299"/>
                  </a:lnTo>
                  <a:lnTo>
                    <a:pt x="1240155" y="1257299"/>
                  </a:lnTo>
                  <a:lnTo>
                    <a:pt x="1227836" y="1244599"/>
                  </a:lnTo>
                  <a:close/>
                </a:path>
                <a:path w="2456179" h="1701800">
                  <a:moveTo>
                    <a:pt x="1198372" y="1231899"/>
                  </a:moveTo>
                  <a:lnTo>
                    <a:pt x="1119377" y="1231899"/>
                  </a:lnTo>
                  <a:lnTo>
                    <a:pt x="1134490" y="1244599"/>
                  </a:lnTo>
                  <a:lnTo>
                    <a:pt x="1213485" y="1244599"/>
                  </a:lnTo>
                  <a:lnTo>
                    <a:pt x="1198372" y="1231899"/>
                  </a:lnTo>
                  <a:close/>
                </a:path>
                <a:path w="2456179" h="1701800">
                  <a:moveTo>
                    <a:pt x="1166495" y="1219199"/>
                  </a:moveTo>
                  <a:lnTo>
                    <a:pt x="1103122" y="1219199"/>
                  </a:lnTo>
                  <a:lnTo>
                    <a:pt x="1120013" y="1231899"/>
                  </a:lnTo>
                  <a:lnTo>
                    <a:pt x="1183386" y="1231899"/>
                  </a:lnTo>
                  <a:lnTo>
                    <a:pt x="1166495" y="1219199"/>
                  </a:lnTo>
                  <a:close/>
                </a:path>
                <a:path w="2456179" h="1701800">
                  <a:moveTo>
                    <a:pt x="1151509" y="1206499"/>
                  </a:moveTo>
                  <a:lnTo>
                    <a:pt x="1070356" y="1206499"/>
                  </a:lnTo>
                  <a:lnTo>
                    <a:pt x="1088009" y="1219199"/>
                  </a:lnTo>
                  <a:lnTo>
                    <a:pt x="1166622" y="1219199"/>
                  </a:lnTo>
                  <a:lnTo>
                    <a:pt x="1151509" y="1206499"/>
                  </a:lnTo>
                  <a:close/>
                </a:path>
                <a:path w="2456179" h="1701800">
                  <a:moveTo>
                    <a:pt x="1118997" y="1193799"/>
                  </a:moveTo>
                  <a:lnTo>
                    <a:pt x="1050163" y="1193799"/>
                  </a:lnTo>
                  <a:lnTo>
                    <a:pt x="1070610" y="1206499"/>
                  </a:lnTo>
                  <a:lnTo>
                    <a:pt x="1136650" y="1206499"/>
                  </a:lnTo>
                  <a:lnTo>
                    <a:pt x="1118997" y="1193799"/>
                  </a:lnTo>
                  <a:close/>
                </a:path>
                <a:path w="2456179" h="1701800">
                  <a:moveTo>
                    <a:pt x="1065530" y="1168399"/>
                  </a:moveTo>
                  <a:lnTo>
                    <a:pt x="1003173" y="1168399"/>
                  </a:lnTo>
                  <a:lnTo>
                    <a:pt x="1014984" y="1181099"/>
                  </a:lnTo>
                  <a:lnTo>
                    <a:pt x="1033399" y="1193799"/>
                  </a:lnTo>
                  <a:lnTo>
                    <a:pt x="1119505" y="1193799"/>
                  </a:lnTo>
                  <a:lnTo>
                    <a:pt x="1104392" y="1181099"/>
                  </a:lnTo>
                  <a:lnTo>
                    <a:pt x="1085977" y="1181099"/>
                  </a:lnTo>
                  <a:lnTo>
                    <a:pt x="1065530" y="1168399"/>
                  </a:lnTo>
                  <a:close/>
                </a:path>
                <a:path w="2456179" h="1701800">
                  <a:moveTo>
                    <a:pt x="1050289" y="1155699"/>
                  </a:moveTo>
                  <a:lnTo>
                    <a:pt x="981201" y="1155699"/>
                  </a:lnTo>
                  <a:lnTo>
                    <a:pt x="990853" y="1168399"/>
                  </a:lnTo>
                  <a:lnTo>
                    <a:pt x="1066164" y="1168399"/>
                  </a:lnTo>
                  <a:lnTo>
                    <a:pt x="1050289" y="1155699"/>
                  </a:lnTo>
                  <a:close/>
                </a:path>
                <a:path w="2456179" h="1701800">
                  <a:moveTo>
                    <a:pt x="1033272" y="1142999"/>
                  </a:moveTo>
                  <a:lnTo>
                    <a:pt x="967994" y="1142999"/>
                  </a:lnTo>
                  <a:lnTo>
                    <a:pt x="972185" y="1155699"/>
                  </a:lnTo>
                  <a:lnTo>
                    <a:pt x="1050544" y="1155699"/>
                  </a:lnTo>
                  <a:lnTo>
                    <a:pt x="1033272" y="1142999"/>
                  </a:lnTo>
                  <a:close/>
                </a:path>
                <a:path w="2456179" h="1701800">
                  <a:moveTo>
                    <a:pt x="1009523" y="1130299"/>
                  </a:moveTo>
                  <a:lnTo>
                    <a:pt x="951230" y="1130299"/>
                  </a:lnTo>
                  <a:lnTo>
                    <a:pt x="962406" y="1142999"/>
                  </a:lnTo>
                  <a:lnTo>
                    <a:pt x="1020952" y="1142999"/>
                  </a:lnTo>
                  <a:lnTo>
                    <a:pt x="1009523" y="1130299"/>
                  </a:lnTo>
                  <a:close/>
                </a:path>
                <a:path w="2456179" h="1701800">
                  <a:moveTo>
                    <a:pt x="987806" y="1117599"/>
                  </a:moveTo>
                  <a:lnTo>
                    <a:pt x="934847" y="1117599"/>
                  </a:lnTo>
                  <a:lnTo>
                    <a:pt x="944245" y="1130299"/>
                  </a:lnTo>
                  <a:lnTo>
                    <a:pt x="999363" y="1130299"/>
                  </a:lnTo>
                  <a:lnTo>
                    <a:pt x="987806" y="1117599"/>
                  </a:lnTo>
                  <a:close/>
                </a:path>
                <a:path w="2456179" h="1701800">
                  <a:moveTo>
                    <a:pt x="971423" y="1104899"/>
                  </a:moveTo>
                  <a:lnTo>
                    <a:pt x="919861" y="1104899"/>
                  </a:lnTo>
                  <a:lnTo>
                    <a:pt x="926719" y="1117599"/>
                  </a:lnTo>
                  <a:lnTo>
                    <a:pt x="982599" y="1117599"/>
                  </a:lnTo>
                  <a:lnTo>
                    <a:pt x="971423" y="1104899"/>
                  </a:lnTo>
                  <a:close/>
                </a:path>
                <a:path w="2456179" h="1701800">
                  <a:moveTo>
                    <a:pt x="954024" y="1092199"/>
                  </a:moveTo>
                  <a:lnTo>
                    <a:pt x="905890" y="1092199"/>
                  </a:lnTo>
                  <a:lnTo>
                    <a:pt x="912749" y="1104899"/>
                  </a:lnTo>
                  <a:lnTo>
                    <a:pt x="963295" y="1104899"/>
                  </a:lnTo>
                  <a:lnTo>
                    <a:pt x="954024" y="1092199"/>
                  </a:lnTo>
                  <a:close/>
                </a:path>
                <a:path w="2456179" h="1701800">
                  <a:moveTo>
                    <a:pt x="941577" y="1079499"/>
                  </a:moveTo>
                  <a:lnTo>
                    <a:pt x="889000" y="1079499"/>
                  </a:lnTo>
                  <a:lnTo>
                    <a:pt x="890524" y="1092199"/>
                  </a:lnTo>
                  <a:lnTo>
                    <a:pt x="948436" y="1092199"/>
                  </a:lnTo>
                  <a:lnTo>
                    <a:pt x="941577" y="1079499"/>
                  </a:lnTo>
                  <a:close/>
                </a:path>
                <a:path w="2456179" h="1701800">
                  <a:moveTo>
                    <a:pt x="927481" y="1066799"/>
                  </a:moveTo>
                  <a:lnTo>
                    <a:pt x="873506" y="1066799"/>
                  </a:lnTo>
                  <a:lnTo>
                    <a:pt x="878839" y="1079499"/>
                  </a:lnTo>
                  <a:lnTo>
                    <a:pt x="934338" y="1079499"/>
                  </a:lnTo>
                  <a:lnTo>
                    <a:pt x="927481" y="1066799"/>
                  </a:lnTo>
                  <a:close/>
                </a:path>
                <a:path w="2456179" h="1701800">
                  <a:moveTo>
                    <a:pt x="909574" y="1054099"/>
                  </a:moveTo>
                  <a:lnTo>
                    <a:pt x="852424" y="1054099"/>
                  </a:lnTo>
                  <a:lnTo>
                    <a:pt x="859282" y="1066799"/>
                  </a:lnTo>
                  <a:lnTo>
                    <a:pt x="916305" y="1066799"/>
                  </a:lnTo>
                  <a:lnTo>
                    <a:pt x="909574" y="1054099"/>
                  </a:lnTo>
                  <a:close/>
                </a:path>
                <a:path w="2456179" h="1701800">
                  <a:moveTo>
                    <a:pt x="910463" y="1054099"/>
                  </a:moveTo>
                  <a:lnTo>
                    <a:pt x="916305" y="1066799"/>
                  </a:lnTo>
                  <a:lnTo>
                    <a:pt x="917701" y="1066799"/>
                  </a:lnTo>
                  <a:lnTo>
                    <a:pt x="910463" y="1054099"/>
                  </a:lnTo>
                  <a:close/>
                </a:path>
                <a:path w="2456179" h="1701800">
                  <a:moveTo>
                    <a:pt x="897255" y="1041399"/>
                  </a:moveTo>
                  <a:lnTo>
                    <a:pt x="837946" y="1041399"/>
                  </a:lnTo>
                  <a:lnTo>
                    <a:pt x="847344" y="1054099"/>
                  </a:lnTo>
                  <a:lnTo>
                    <a:pt x="902715" y="1054099"/>
                  </a:lnTo>
                  <a:lnTo>
                    <a:pt x="897255" y="1041399"/>
                  </a:lnTo>
                  <a:close/>
                </a:path>
                <a:path w="2456179" h="1701800">
                  <a:moveTo>
                    <a:pt x="876553" y="1028699"/>
                  </a:moveTo>
                  <a:lnTo>
                    <a:pt x="819785" y="1028699"/>
                  </a:lnTo>
                  <a:lnTo>
                    <a:pt x="830961" y="1041399"/>
                  </a:lnTo>
                  <a:lnTo>
                    <a:pt x="883285" y="1041399"/>
                  </a:lnTo>
                  <a:lnTo>
                    <a:pt x="876553" y="1028699"/>
                  </a:lnTo>
                  <a:close/>
                </a:path>
                <a:path w="2456179" h="1701800">
                  <a:moveTo>
                    <a:pt x="879728" y="1028699"/>
                  </a:moveTo>
                  <a:lnTo>
                    <a:pt x="883285" y="1041399"/>
                  </a:lnTo>
                  <a:lnTo>
                    <a:pt x="886968" y="1041399"/>
                  </a:lnTo>
                  <a:lnTo>
                    <a:pt x="879728" y="1028699"/>
                  </a:lnTo>
                  <a:close/>
                </a:path>
                <a:path w="2456179" h="1701800">
                  <a:moveTo>
                    <a:pt x="858647" y="1015999"/>
                  </a:moveTo>
                  <a:lnTo>
                    <a:pt x="799973" y="1015999"/>
                  </a:lnTo>
                  <a:lnTo>
                    <a:pt x="811911" y="1028699"/>
                  </a:lnTo>
                  <a:lnTo>
                    <a:pt x="867918" y="1028699"/>
                  </a:lnTo>
                  <a:lnTo>
                    <a:pt x="858647" y="1015999"/>
                  </a:lnTo>
                  <a:close/>
                </a:path>
                <a:path w="2456179" h="1701800">
                  <a:moveTo>
                    <a:pt x="784478" y="1003299"/>
                  </a:moveTo>
                  <a:lnTo>
                    <a:pt x="775081" y="1003299"/>
                  </a:lnTo>
                  <a:lnTo>
                    <a:pt x="787019" y="1015999"/>
                  </a:lnTo>
                  <a:lnTo>
                    <a:pt x="784478" y="1003299"/>
                  </a:lnTo>
                  <a:close/>
                </a:path>
                <a:path w="2456179" h="1701800">
                  <a:moveTo>
                    <a:pt x="839343" y="1003299"/>
                  </a:moveTo>
                  <a:lnTo>
                    <a:pt x="784478" y="1003299"/>
                  </a:lnTo>
                  <a:lnTo>
                    <a:pt x="797051" y="1015999"/>
                  </a:lnTo>
                  <a:lnTo>
                    <a:pt x="851281" y="1015999"/>
                  </a:lnTo>
                  <a:lnTo>
                    <a:pt x="839343" y="1003299"/>
                  </a:lnTo>
                  <a:close/>
                </a:path>
                <a:path w="2456179" h="1701800">
                  <a:moveTo>
                    <a:pt x="827786" y="990599"/>
                  </a:moveTo>
                  <a:lnTo>
                    <a:pt x="759713" y="990599"/>
                  </a:lnTo>
                  <a:lnTo>
                    <a:pt x="772287" y="1003299"/>
                  </a:lnTo>
                  <a:lnTo>
                    <a:pt x="830580" y="1003299"/>
                  </a:lnTo>
                  <a:lnTo>
                    <a:pt x="827786" y="990599"/>
                  </a:lnTo>
                  <a:close/>
                </a:path>
                <a:path w="2456179" h="1701800">
                  <a:moveTo>
                    <a:pt x="806323" y="977899"/>
                  </a:moveTo>
                  <a:lnTo>
                    <a:pt x="739139" y="977899"/>
                  </a:lnTo>
                  <a:lnTo>
                    <a:pt x="750951" y="990599"/>
                  </a:lnTo>
                  <a:lnTo>
                    <a:pt x="818896" y="990599"/>
                  </a:lnTo>
                  <a:lnTo>
                    <a:pt x="806323" y="977899"/>
                  </a:lnTo>
                  <a:close/>
                </a:path>
                <a:path w="2456179" h="1701800">
                  <a:moveTo>
                    <a:pt x="727328" y="965199"/>
                  </a:moveTo>
                  <a:lnTo>
                    <a:pt x="717803" y="965199"/>
                  </a:lnTo>
                  <a:lnTo>
                    <a:pt x="728980" y="977899"/>
                  </a:lnTo>
                  <a:lnTo>
                    <a:pt x="727328" y="965199"/>
                  </a:lnTo>
                  <a:close/>
                </a:path>
                <a:path w="2456179" h="1701800">
                  <a:moveTo>
                    <a:pt x="782065" y="965199"/>
                  </a:moveTo>
                  <a:lnTo>
                    <a:pt x="727328" y="965199"/>
                  </a:lnTo>
                  <a:lnTo>
                    <a:pt x="737108" y="977899"/>
                  </a:lnTo>
                  <a:lnTo>
                    <a:pt x="794638" y="977899"/>
                  </a:lnTo>
                  <a:lnTo>
                    <a:pt x="782065" y="965199"/>
                  </a:lnTo>
                  <a:close/>
                </a:path>
                <a:path w="2456179" h="1701800">
                  <a:moveTo>
                    <a:pt x="768731" y="952499"/>
                  </a:moveTo>
                  <a:lnTo>
                    <a:pt x="706627" y="952499"/>
                  </a:lnTo>
                  <a:lnTo>
                    <a:pt x="714248" y="965199"/>
                  </a:lnTo>
                  <a:lnTo>
                    <a:pt x="780542" y="965199"/>
                  </a:lnTo>
                  <a:lnTo>
                    <a:pt x="768731" y="952499"/>
                  </a:lnTo>
                  <a:close/>
                </a:path>
                <a:path w="2456179" h="1701800">
                  <a:moveTo>
                    <a:pt x="747522" y="939799"/>
                  </a:moveTo>
                  <a:lnTo>
                    <a:pt x="688213" y="939799"/>
                  </a:lnTo>
                  <a:lnTo>
                    <a:pt x="695833" y="952499"/>
                  </a:lnTo>
                  <a:lnTo>
                    <a:pt x="757174" y="952499"/>
                  </a:lnTo>
                  <a:lnTo>
                    <a:pt x="747522" y="939799"/>
                  </a:lnTo>
                  <a:close/>
                </a:path>
                <a:path w="2456179" h="1701800">
                  <a:moveTo>
                    <a:pt x="711708" y="914399"/>
                  </a:moveTo>
                  <a:lnTo>
                    <a:pt x="658749" y="914399"/>
                  </a:lnTo>
                  <a:lnTo>
                    <a:pt x="668020" y="927099"/>
                  </a:lnTo>
                  <a:lnTo>
                    <a:pt x="677672" y="939799"/>
                  </a:lnTo>
                  <a:lnTo>
                    <a:pt x="738251" y="939799"/>
                  </a:lnTo>
                  <a:lnTo>
                    <a:pt x="730758" y="927099"/>
                  </a:lnTo>
                  <a:lnTo>
                    <a:pt x="719201" y="927099"/>
                  </a:lnTo>
                  <a:lnTo>
                    <a:pt x="711708" y="914399"/>
                  </a:lnTo>
                  <a:close/>
                </a:path>
                <a:path w="2456179" h="1701800">
                  <a:moveTo>
                    <a:pt x="698373" y="901699"/>
                  </a:moveTo>
                  <a:lnTo>
                    <a:pt x="637413" y="901699"/>
                  </a:lnTo>
                  <a:lnTo>
                    <a:pt x="647064" y="914399"/>
                  </a:lnTo>
                  <a:lnTo>
                    <a:pt x="709802" y="914399"/>
                  </a:lnTo>
                  <a:lnTo>
                    <a:pt x="698373" y="901699"/>
                  </a:lnTo>
                  <a:close/>
                </a:path>
                <a:path w="2456179" h="1701800">
                  <a:moveTo>
                    <a:pt x="679958" y="888999"/>
                  </a:moveTo>
                  <a:lnTo>
                    <a:pt x="614680" y="888999"/>
                  </a:lnTo>
                  <a:lnTo>
                    <a:pt x="626618" y="901699"/>
                  </a:lnTo>
                  <a:lnTo>
                    <a:pt x="689356" y="901699"/>
                  </a:lnTo>
                  <a:lnTo>
                    <a:pt x="679958" y="888999"/>
                  </a:lnTo>
                  <a:close/>
                </a:path>
                <a:path w="2456179" h="1701800">
                  <a:moveTo>
                    <a:pt x="658876" y="876299"/>
                  </a:moveTo>
                  <a:lnTo>
                    <a:pt x="601090" y="876299"/>
                  </a:lnTo>
                  <a:lnTo>
                    <a:pt x="613283" y="888999"/>
                  </a:lnTo>
                  <a:lnTo>
                    <a:pt x="668527" y="888999"/>
                  </a:lnTo>
                  <a:lnTo>
                    <a:pt x="658876" y="876299"/>
                  </a:lnTo>
                  <a:close/>
                </a:path>
                <a:path w="2456179" h="1701800">
                  <a:moveTo>
                    <a:pt x="645922" y="863599"/>
                  </a:moveTo>
                  <a:lnTo>
                    <a:pt x="588772" y="863599"/>
                  </a:lnTo>
                  <a:lnTo>
                    <a:pt x="589788" y="876299"/>
                  </a:lnTo>
                  <a:lnTo>
                    <a:pt x="657860" y="876299"/>
                  </a:lnTo>
                  <a:lnTo>
                    <a:pt x="645922" y="863599"/>
                  </a:lnTo>
                  <a:close/>
                </a:path>
                <a:path w="2456179" h="1701800">
                  <a:moveTo>
                    <a:pt x="623188" y="850899"/>
                  </a:moveTo>
                  <a:lnTo>
                    <a:pt x="566038" y="850899"/>
                  </a:lnTo>
                  <a:lnTo>
                    <a:pt x="577976" y="863599"/>
                  </a:lnTo>
                  <a:lnTo>
                    <a:pt x="635508" y="863599"/>
                  </a:lnTo>
                  <a:lnTo>
                    <a:pt x="623188" y="850899"/>
                  </a:lnTo>
                  <a:close/>
                </a:path>
                <a:path w="2456179" h="1701800">
                  <a:moveTo>
                    <a:pt x="555117" y="838199"/>
                  </a:moveTo>
                  <a:lnTo>
                    <a:pt x="544576" y="838199"/>
                  </a:lnTo>
                  <a:lnTo>
                    <a:pt x="556133" y="850899"/>
                  </a:lnTo>
                  <a:lnTo>
                    <a:pt x="555117" y="838199"/>
                  </a:lnTo>
                  <a:close/>
                </a:path>
                <a:path w="2456179" h="1701800">
                  <a:moveTo>
                    <a:pt x="609981" y="838199"/>
                  </a:moveTo>
                  <a:lnTo>
                    <a:pt x="555117" y="838199"/>
                  </a:lnTo>
                  <a:lnTo>
                    <a:pt x="564388" y="850899"/>
                  </a:lnTo>
                  <a:lnTo>
                    <a:pt x="622173" y="850899"/>
                  </a:lnTo>
                  <a:lnTo>
                    <a:pt x="609981" y="838199"/>
                  </a:lnTo>
                  <a:close/>
                </a:path>
                <a:path w="2456179" h="1701800">
                  <a:moveTo>
                    <a:pt x="596646" y="825499"/>
                  </a:moveTo>
                  <a:lnTo>
                    <a:pt x="534924" y="825499"/>
                  </a:lnTo>
                  <a:lnTo>
                    <a:pt x="542544" y="838199"/>
                  </a:lnTo>
                  <a:lnTo>
                    <a:pt x="598424" y="838199"/>
                  </a:lnTo>
                  <a:lnTo>
                    <a:pt x="596646" y="825499"/>
                  </a:lnTo>
                  <a:close/>
                </a:path>
                <a:path w="2456179" h="1701800">
                  <a:moveTo>
                    <a:pt x="576961" y="812799"/>
                  </a:moveTo>
                  <a:lnTo>
                    <a:pt x="522477" y="812799"/>
                  </a:lnTo>
                  <a:lnTo>
                    <a:pt x="526034" y="825499"/>
                  </a:lnTo>
                  <a:lnTo>
                    <a:pt x="586359" y="825499"/>
                  </a:lnTo>
                  <a:lnTo>
                    <a:pt x="576961" y="812799"/>
                  </a:lnTo>
                  <a:close/>
                </a:path>
                <a:path w="2456179" h="1701800">
                  <a:moveTo>
                    <a:pt x="559053" y="800099"/>
                  </a:moveTo>
                  <a:lnTo>
                    <a:pt x="506222" y="800099"/>
                  </a:lnTo>
                  <a:lnTo>
                    <a:pt x="517651" y="812799"/>
                  </a:lnTo>
                  <a:lnTo>
                    <a:pt x="566547" y="812799"/>
                  </a:lnTo>
                  <a:lnTo>
                    <a:pt x="559053" y="800099"/>
                  </a:lnTo>
                  <a:close/>
                </a:path>
                <a:path w="2456179" h="1701800">
                  <a:moveTo>
                    <a:pt x="495173" y="787399"/>
                  </a:moveTo>
                  <a:lnTo>
                    <a:pt x="483615" y="787399"/>
                  </a:lnTo>
                  <a:lnTo>
                    <a:pt x="497967" y="800099"/>
                  </a:lnTo>
                  <a:lnTo>
                    <a:pt x="495173" y="787399"/>
                  </a:lnTo>
                  <a:close/>
                </a:path>
                <a:path w="2456179" h="1701800">
                  <a:moveTo>
                    <a:pt x="541274" y="787399"/>
                  </a:moveTo>
                  <a:lnTo>
                    <a:pt x="495173" y="787399"/>
                  </a:lnTo>
                  <a:lnTo>
                    <a:pt x="503047" y="800099"/>
                  </a:lnTo>
                  <a:lnTo>
                    <a:pt x="549148" y="800099"/>
                  </a:lnTo>
                  <a:lnTo>
                    <a:pt x="541274" y="787399"/>
                  </a:lnTo>
                  <a:close/>
                </a:path>
                <a:path w="2456179" h="1701800">
                  <a:moveTo>
                    <a:pt x="545592" y="787399"/>
                  </a:moveTo>
                  <a:lnTo>
                    <a:pt x="549148" y="800099"/>
                  </a:lnTo>
                  <a:lnTo>
                    <a:pt x="556768" y="800099"/>
                  </a:lnTo>
                  <a:lnTo>
                    <a:pt x="545592" y="787399"/>
                  </a:lnTo>
                  <a:close/>
                </a:path>
                <a:path w="2456179" h="1701800">
                  <a:moveTo>
                    <a:pt x="526542" y="774699"/>
                  </a:moveTo>
                  <a:lnTo>
                    <a:pt x="472821" y="774699"/>
                  </a:lnTo>
                  <a:lnTo>
                    <a:pt x="483235" y="787399"/>
                  </a:lnTo>
                  <a:lnTo>
                    <a:pt x="538099" y="787399"/>
                  </a:lnTo>
                  <a:lnTo>
                    <a:pt x="526542" y="774699"/>
                  </a:lnTo>
                  <a:close/>
                </a:path>
                <a:path w="2456179" h="1701800">
                  <a:moveTo>
                    <a:pt x="518922" y="761999"/>
                  </a:moveTo>
                  <a:lnTo>
                    <a:pt x="459739" y="761999"/>
                  </a:lnTo>
                  <a:lnTo>
                    <a:pt x="472694" y="774699"/>
                  </a:lnTo>
                  <a:lnTo>
                    <a:pt x="521843" y="774699"/>
                  </a:lnTo>
                  <a:lnTo>
                    <a:pt x="518922" y="761999"/>
                  </a:lnTo>
                  <a:close/>
                </a:path>
                <a:path w="2456179" h="1701800">
                  <a:moveTo>
                    <a:pt x="494411" y="749299"/>
                  </a:moveTo>
                  <a:lnTo>
                    <a:pt x="442468" y="749299"/>
                  </a:lnTo>
                  <a:lnTo>
                    <a:pt x="449580" y="761999"/>
                  </a:lnTo>
                  <a:lnTo>
                    <a:pt x="504951" y="761999"/>
                  </a:lnTo>
                  <a:lnTo>
                    <a:pt x="494411" y="749299"/>
                  </a:lnTo>
                  <a:close/>
                </a:path>
                <a:path w="2456179" h="1701800">
                  <a:moveTo>
                    <a:pt x="481584" y="736599"/>
                  </a:moveTo>
                  <a:lnTo>
                    <a:pt x="433450" y="736599"/>
                  </a:lnTo>
                  <a:lnTo>
                    <a:pt x="443230" y="749299"/>
                  </a:lnTo>
                  <a:lnTo>
                    <a:pt x="494538" y="749299"/>
                  </a:lnTo>
                  <a:lnTo>
                    <a:pt x="481584" y="736599"/>
                  </a:lnTo>
                  <a:close/>
                </a:path>
                <a:path w="2456179" h="1701800">
                  <a:moveTo>
                    <a:pt x="456692" y="711199"/>
                  </a:moveTo>
                  <a:lnTo>
                    <a:pt x="406146" y="711199"/>
                  </a:lnTo>
                  <a:lnTo>
                    <a:pt x="413003" y="723899"/>
                  </a:lnTo>
                  <a:lnTo>
                    <a:pt x="419100" y="723899"/>
                  </a:lnTo>
                  <a:lnTo>
                    <a:pt x="420243" y="736599"/>
                  </a:lnTo>
                  <a:lnTo>
                    <a:pt x="473710" y="736599"/>
                  </a:lnTo>
                  <a:lnTo>
                    <a:pt x="466471" y="723899"/>
                  </a:lnTo>
                  <a:lnTo>
                    <a:pt x="456692" y="711199"/>
                  </a:lnTo>
                  <a:close/>
                </a:path>
                <a:path w="2456179" h="1701800">
                  <a:moveTo>
                    <a:pt x="441833" y="698499"/>
                  </a:moveTo>
                  <a:lnTo>
                    <a:pt x="392684" y="698499"/>
                  </a:lnTo>
                  <a:lnTo>
                    <a:pt x="399923" y="711199"/>
                  </a:lnTo>
                  <a:lnTo>
                    <a:pt x="450469" y="711199"/>
                  </a:lnTo>
                  <a:lnTo>
                    <a:pt x="441833" y="698499"/>
                  </a:lnTo>
                  <a:close/>
                </a:path>
                <a:path w="2456179" h="1701800">
                  <a:moveTo>
                    <a:pt x="424307" y="685799"/>
                  </a:moveTo>
                  <a:lnTo>
                    <a:pt x="378079" y="685799"/>
                  </a:lnTo>
                  <a:lnTo>
                    <a:pt x="386969" y="698499"/>
                  </a:lnTo>
                  <a:lnTo>
                    <a:pt x="431164" y="698499"/>
                  </a:lnTo>
                  <a:lnTo>
                    <a:pt x="424307" y="685799"/>
                  </a:lnTo>
                  <a:close/>
                </a:path>
                <a:path w="2456179" h="1701800">
                  <a:moveTo>
                    <a:pt x="367665" y="673099"/>
                  </a:moveTo>
                  <a:lnTo>
                    <a:pt x="360425" y="673099"/>
                  </a:lnTo>
                  <a:lnTo>
                    <a:pt x="369697" y="685799"/>
                  </a:lnTo>
                  <a:lnTo>
                    <a:pt x="367665" y="673099"/>
                  </a:lnTo>
                  <a:close/>
                </a:path>
                <a:path w="2456179" h="1701800">
                  <a:moveTo>
                    <a:pt x="416813" y="673099"/>
                  </a:moveTo>
                  <a:lnTo>
                    <a:pt x="367665" y="673099"/>
                  </a:lnTo>
                  <a:lnTo>
                    <a:pt x="375539" y="685799"/>
                  </a:lnTo>
                  <a:lnTo>
                    <a:pt x="424052" y="685799"/>
                  </a:lnTo>
                  <a:lnTo>
                    <a:pt x="416813" y="673099"/>
                  </a:lnTo>
                  <a:close/>
                </a:path>
                <a:path w="2456179" h="1701800">
                  <a:moveTo>
                    <a:pt x="382905" y="647699"/>
                  </a:moveTo>
                  <a:lnTo>
                    <a:pt x="339979" y="647699"/>
                  </a:lnTo>
                  <a:lnTo>
                    <a:pt x="348234" y="660399"/>
                  </a:lnTo>
                  <a:lnTo>
                    <a:pt x="358394" y="673099"/>
                  </a:lnTo>
                  <a:lnTo>
                    <a:pt x="408813" y="673099"/>
                  </a:lnTo>
                  <a:lnTo>
                    <a:pt x="399796" y="660399"/>
                  </a:lnTo>
                  <a:lnTo>
                    <a:pt x="392303" y="660399"/>
                  </a:lnTo>
                  <a:lnTo>
                    <a:pt x="382905" y="647699"/>
                  </a:lnTo>
                  <a:close/>
                </a:path>
                <a:path w="2456179" h="1701800">
                  <a:moveTo>
                    <a:pt x="366522" y="622299"/>
                  </a:moveTo>
                  <a:lnTo>
                    <a:pt x="317627" y="622299"/>
                  </a:lnTo>
                  <a:lnTo>
                    <a:pt x="328549" y="634999"/>
                  </a:lnTo>
                  <a:lnTo>
                    <a:pt x="329692" y="634999"/>
                  </a:lnTo>
                  <a:lnTo>
                    <a:pt x="341503" y="647699"/>
                  </a:lnTo>
                  <a:lnTo>
                    <a:pt x="384937" y="647699"/>
                  </a:lnTo>
                  <a:lnTo>
                    <a:pt x="374904" y="634999"/>
                  </a:lnTo>
                  <a:lnTo>
                    <a:pt x="366522" y="622299"/>
                  </a:lnTo>
                  <a:close/>
                </a:path>
                <a:path w="2456179" h="1701800">
                  <a:moveTo>
                    <a:pt x="353187" y="609599"/>
                  </a:moveTo>
                  <a:lnTo>
                    <a:pt x="296672" y="609599"/>
                  </a:lnTo>
                  <a:lnTo>
                    <a:pt x="308991" y="622299"/>
                  </a:lnTo>
                  <a:lnTo>
                    <a:pt x="364998" y="622299"/>
                  </a:lnTo>
                  <a:lnTo>
                    <a:pt x="353187" y="609599"/>
                  </a:lnTo>
                  <a:close/>
                </a:path>
                <a:path w="2456179" h="1701800">
                  <a:moveTo>
                    <a:pt x="343154" y="596899"/>
                  </a:moveTo>
                  <a:lnTo>
                    <a:pt x="286004" y="596899"/>
                  </a:lnTo>
                  <a:lnTo>
                    <a:pt x="294259" y="609599"/>
                  </a:lnTo>
                  <a:lnTo>
                    <a:pt x="343535" y="609599"/>
                  </a:lnTo>
                  <a:lnTo>
                    <a:pt x="343154" y="596899"/>
                  </a:lnTo>
                  <a:close/>
                </a:path>
                <a:path w="2456179" h="1701800">
                  <a:moveTo>
                    <a:pt x="319786" y="584199"/>
                  </a:moveTo>
                  <a:lnTo>
                    <a:pt x="276352" y="584199"/>
                  </a:lnTo>
                  <a:lnTo>
                    <a:pt x="288290" y="596899"/>
                  </a:lnTo>
                  <a:lnTo>
                    <a:pt x="333121" y="596899"/>
                  </a:lnTo>
                  <a:lnTo>
                    <a:pt x="319786" y="584199"/>
                  </a:lnTo>
                  <a:close/>
                </a:path>
                <a:path w="2456179" h="1701800">
                  <a:moveTo>
                    <a:pt x="314071" y="571499"/>
                  </a:moveTo>
                  <a:lnTo>
                    <a:pt x="265175" y="571499"/>
                  </a:lnTo>
                  <a:lnTo>
                    <a:pt x="273812" y="584199"/>
                  </a:lnTo>
                  <a:lnTo>
                    <a:pt x="322325" y="584199"/>
                  </a:lnTo>
                  <a:lnTo>
                    <a:pt x="314071" y="571499"/>
                  </a:lnTo>
                  <a:close/>
                </a:path>
                <a:path w="2456179" h="1701800">
                  <a:moveTo>
                    <a:pt x="299847" y="558799"/>
                  </a:moveTo>
                  <a:lnTo>
                    <a:pt x="255905" y="558799"/>
                  </a:lnTo>
                  <a:lnTo>
                    <a:pt x="268097" y="571499"/>
                  </a:lnTo>
                  <a:lnTo>
                    <a:pt x="311785" y="571499"/>
                  </a:lnTo>
                  <a:lnTo>
                    <a:pt x="299847" y="558799"/>
                  </a:lnTo>
                  <a:close/>
                </a:path>
                <a:path w="2456179" h="1701800">
                  <a:moveTo>
                    <a:pt x="293750" y="546099"/>
                  </a:moveTo>
                  <a:lnTo>
                    <a:pt x="244729" y="546099"/>
                  </a:lnTo>
                  <a:lnTo>
                    <a:pt x="253111" y="558799"/>
                  </a:lnTo>
                  <a:lnTo>
                    <a:pt x="302387" y="558799"/>
                  </a:lnTo>
                  <a:lnTo>
                    <a:pt x="293750" y="546099"/>
                  </a:lnTo>
                  <a:close/>
                </a:path>
                <a:path w="2456179" h="1701800">
                  <a:moveTo>
                    <a:pt x="271525" y="520699"/>
                  </a:moveTo>
                  <a:lnTo>
                    <a:pt x="225552" y="520699"/>
                  </a:lnTo>
                  <a:lnTo>
                    <a:pt x="235585" y="533399"/>
                  </a:lnTo>
                  <a:lnTo>
                    <a:pt x="236728" y="546099"/>
                  </a:lnTo>
                  <a:lnTo>
                    <a:pt x="290830" y="546099"/>
                  </a:lnTo>
                  <a:lnTo>
                    <a:pt x="278638" y="533399"/>
                  </a:lnTo>
                  <a:lnTo>
                    <a:pt x="273177" y="533399"/>
                  </a:lnTo>
                  <a:lnTo>
                    <a:pt x="271525" y="520699"/>
                  </a:lnTo>
                  <a:close/>
                </a:path>
                <a:path w="2456179" h="1701800">
                  <a:moveTo>
                    <a:pt x="252856" y="507999"/>
                  </a:moveTo>
                  <a:lnTo>
                    <a:pt x="207391" y="507999"/>
                  </a:lnTo>
                  <a:lnTo>
                    <a:pt x="217424" y="520699"/>
                  </a:lnTo>
                  <a:lnTo>
                    <a:pt x="262890" y="520699"/>
                  </a:lnTo>
                  <a:lnTo>
                    <a:pt x="252856" y="507999"/>
                  </a:lnTo>
                  <a:close/>
                </a:path>
                <a:path w="2456179" h="1701800">
                  <a:moveTo>
                    <a:pt x="244221" y="495299"/>
                  </a:moveTo>
                  <a:lnTo>
                    <a:pt x="201295" y="495299"/>
                  </a:lnTo>
                  <a:lnTo>
                    <a:pt x="208153" y="507999"/>
                  </a:lnTo>
                  <a:lnTo>
                    <a:pt x="252475" y="507999"/>
                  </a:lnTo>
                  <a:lnTo>
                    <a:pt x="244221" y="495299"/>
                  </a:lnTo>
                  <a:close/>
                </a:path>
                <a:path w="2456179" h="1701800">
                  <a:moveTo>
                    <a:pt x="234315" y="482599"/>
                  </a:moveTo>
                  <a:lnTo>
                    <a:pt x="192786" y="482599"/>
                  </a:lnTo>
                  <a:lnTo>
                    <a:pt x="200406" y="495299"/>
                  </a:lnTo>
                  <a:lnTo>
                    <a:pt x="244348" y="495299"/>
                  </a:lnTo>
                  <a:lnTo>
                    <a:pt x="234315" y="482599"/>
                  </a:lnTo>
                  <a:close/>
                </a:path>
                <a:path w="2456179" h="1701800">
                  <a:moveTo>
                    <a:pt x="226568" y="469899"/>
                  </a:moveTo>
                  <a:lnTo>
                    <a:pt x="180848" y="469899"/>
                  </a:lnTo>
                  <a:lnTo>
                    <a:pt x="187452" y="482599"/>
                  </a:lnTo>
                  <a:lnTo>
                    <a:pt x="233425" y="482599"/>
                  </a:lnTo>
                  <a:lnTo>
                    <a:pt x="226568" y="469899"/>
                  </a:lnTo>
                  <a:close/>
                </a:path>
                <a:path w="2456179" h="1701800">
                  <a:moveTo>
                    <a:pt x="215392" y="457199"/>
                  </a:moveTo>
                  <a:lnTo>
                    <a:pt x="174117" y="457199"/>
                  </a:lnTo>
                  <a:lnTo>
                    <a:pt x="178054" y="469899"/>
                  </a:lnTo>
                  <a:lnTo>
                    <a:pt x="221106" y="469899"/>
                  </a:lnTo>
                  <a:lnTo>
                    <a:pt x="215392" y="457199"/>
                  </a:lnTo>
                  <a:close/>
                </a:path>
                <a:path w="2456179" h="1701800">
                  <a:moveTo>
                    <a:pt x="205359" y="444499"/>
                  </a:moveTo>
                  <a:lnTo>
                    <a:pt x="162941" y="444499"/>
                  </a:lnTo>
                  <a:lnTo>
                    <a:pt x="168656" y="457199"/>
                  </a:lnTo>
                  <a:lnTo>
                    <a:pt x="210312" y="457199"/>
                  </a:lnTo>
                  <a:lnTo>
                    <a:pt x="205359" y="444499"/>
                  </a:lnTo>
                  <a:close/>
                </a:path>
                <a:path w="2456179" h="1701800">
                  <a:moveTo>
                    <a:pt x="207391" y="444499"/>
                  </a:moveTo>
                  <a:lnTo>
                    <a:pt x="210312" y="457199"/>
                  </a:lnTo>
                  <a:lnTo>
                    <a:pt x="213868" y="457199"/>
                  </a:lnTo>
                  <a:lnTo>
                    <a:pt x="207391" y="444499"/>
                  </a:lnTo>
                  <a:close/>
                </a:path>
                <a:path w="2456179" h="1701800">
                  <a:moveTo>
                    <a:pt x="195706" y="431799"/>
                  </a:moveTo>
                  <a:lnTo>
                    <a:pt x="157987" y="431799"/>
                  </a:lnTo>
                  <a:lnTo>
                    <a:pt x="163449" y="444499"/>
                  </a:lnTo>
                  <a:lnTo>
                    <a:pt x="202565" y="444499"/>
                  </a:lnTo>
                  <a:lnTo>
                    <a:pt x="195706" y="431799"/>
                  </a:lnTo>
                  <a:close/>
                </a:path>
                <a:path w="2456179" h="1701800">
                  <a:moveTo>
                    <a:pt x="191770" y="419099"/>
                  </a:moveTo>
                  <a:lnTo>
                    <a:pt x="142875" y="419099"/>
                  </a:lnTo>
                  <a:lnTo>
                    <a:pt x="149733" y="431799"/>
                  </a:lnTo>
                  <a:lnTo>
                    <a:pt x="198120" y="431799"/>
                  </a:lnTo>
                  <a:lnTo>
                    <a:pt x="191770" y="419099"/>
                  </a:lnTo>
                  <a:close/>
                </a:path>
                <a:path w="2456179" h="1701800">
                  <a:moveTo>
                    <a:pt x="173355" y="393699"/>
                  </a:moveTo>
                  <a:lnTo>
                    <a:pt x="128397" y="393699"/>
                  </a:lnTo>
                  <a:lnTo>
                    <a:pt x="137033" y="406399"/>
                  </a:lnTo>
                  <a:lnTo>
                    <a:pt x="144145" y="419099"/>
                  </a:lnTo>
                  <a:lnTo>
                    <a:pt x="186055" y="419099"/>
                  </a:lnTo>
                  <a:lnTo>
                    <a:pt x="178816" y="406399"/>
                  </a:lnTo>
                  <a:lnTo>
                    <a:pt x="180212" y="406399"/>
                  </a:lnTo>
                  <a:lnTo>
                    <a:pt x="173355" y="393699"/>
                  </a:lnTo>
                  <a:close/>
                </a:path>
                <a:path w="2456179" h="1701800">
                  <a:moveTo>
                    <a:pt x="149225" y="355599"/>
                  </a:moveTo>
                  <a:lnTo>
                    <a:pt x="108077" y="355599"/>
                  </a:lnTo>
                  <a:lnTo>
                    <a:pt x="112395" y="368299"/>
                  </a:lnTo>
                  <a:lnTo>
                    <a:pt x="118110" y="368299"/>
                  </a:lnTo>
                  <a:lnTo>
                    <a:pt x="123952" y="380999"/>
                  </a:lnTo>
                  <a:lnTo>
                    <a:pt x="127889" y="393699"/>
                  </a:lnTo>
                  <a:lnTo>
                    <a:pt x="167005" y="393699"/>
                  </a:lnTo>
                  <a:lnTo>
                    <a:pt x="162687" y="380999"/>
                  </a:lnTo>
                  <a:lnTo>
                    <a:pt x="158877" y="380999"/>
                  </a:lnTo>
                  <a:lnTo>
                    <a:pt x="154940" y="368299"/>
                  </a:lnTo>
                  <a:lnTo>
                    <a:pt x="149225" y="355599"/>
                  </a:lnTo>
                  <a:close/>
                </a:path>
                <a:path w="2456179" h="1701800">
                  <a:moveTo>
                    <a:pt x="166116" y="380999"/>
                  </a:moveTo>
                  <a:lnTo>
                    <a:pt x="167005" y="393699"/>
                  </a:lnTo>
                  <a:lnTo>
                    <a:pt x="172212" y="393699"/>
                  </a:lnTo>
                  <a:lnTo>
                    <a:pt x="166116" y="380999"/>
                  </a:lnTo>
                  <a:close/>
                </a:path>
                <a:path w="2456179" h="1701800">
                  <a:moveTo>
                    <a:pt x="158369" y="368299"/>
                  </a:moveTo>
                  <a:lnTo>
                    <a:pt x="158877" y="380999"/>
                  </a:lnTo>
                  <a:lnTo>
                    <a:pt x="162687" y="380999"/>
                  </a:lnTo>
                  <a:lnTo>
                    <a:pt x="158369" y="368299"/>
                  </a:lnTo>
                  <a:close/>
                </a:path>
                <a:path w="2456179" h="1701800">
                  <a:moveTo>
                    <a:pt x="138556" y="330200"/>
                  </a:moveTo>
                  <a:lnTo>
                    <a:pt x="97155" y="330200"/>
                  </a:lnTo>
                  <a:lnTo>
                    <a:pt x="101473" y="342900"/>
                  </a:lnTo>
                  <a:lnTo>
                    <a:pt x="103250" y="342900"/>
                  </a:lnTo>
                  <a:lnTo>
                    <a:pt x="110109" y="355599"/>
                  </a:lnTo>
                  <a:lnTo>
                    <a:pt x="144906" y="355599"/>
                  </a:lnTo>
                  <a:lnTo>
                    <a:pt x="140589" y="342900"/>
                  </a:lnTo>
                  <a:lnTo>
                    <a:pt x="138556" y="330200"/>
                  </a:lnTo>
                  <a:close/>
                </a:path>
                <a:path w="2456179" h="1701800">
                  <a:moveTo>
                    <a:pt x="143129" y="342900"/>
                  </a:moveTo>
                  <a:lnTo>
                    <a:pt x="144906" y="355599"/>
                  </a:lnTo>
                  <a:lnTo>
                    <a:pt x="148209" y="355599"/>
                  </a:lnTo>
                  <a:lnTo>
                    <a:pt x="143129" y="342900"/>
                  </a:lnTo>
                  <a:close/>
                </a:path>
                <a:path w="2456179" h="1701800">
                  <a:moveTo>
                    <a:pt x="123062" y="304800"/>
                  </a:moveTo>
                  <a:lnTo>
                    <a:pt x="84200" y="304800"/>
                  </a:lnTo>
                  <a:lnTo>
                    <a:pt x="88137" y="317500"/>
                  </a:lnTo>
                  <a:lnTo>
                    <a:pt x="91312" y="317500"/>
                  </a:lnTo>
                  <a:lnTo>
                    <a:pt x="97536" y="330200"/>
                  </a:lnTo>
                  <a:lnTo>
                    <a:pt x="133477" y="330200"/>
                  </a:lnTo>
                  <a:lnTo>
                    <a:pt x="129159" y="317500"/>
                  </a:lnTo>
                  <a:lnTo>
                    <a:pt x="123062" y="304800"/>
                  </a:lnTo>
                  <a:close/>
                </a:path>
                <a:path w="2456179" h="1701800">
                  <a:moveTo>
                    <a:pt x="116205" y="292100"/>
                  </a:moveTo>
                  <a:lnTo>
                    <a:pt x="80391" y="292100"/>
                  </a:lnTo>
                  <a:lnTo>
                    <a:pt x="83947" y="304800"/>
                  </a:lnTo>
                  <a:lnTo>
                    <a:pt x="120142" y="304800"/>
                  </a:lnTo>
                  <a:lnTo>
                    <a:pt x="116205" y="292100"/>
                  </a:lnTo>
                  <a:close/>
                </a:path>
                <a:path w="2456179" h="1701800">
                  <a:moveTo>
                    <a:pt x="112775" y="279400"/>
                  </a:moveTo>
                  <a:lnTo>
                    <a:pt x="73152" y="279400"/>
                  </a:lnTo>
                  <a:lnTo>
                    <a:pt x="76708" y="292100"/>
                  </a:lnTo>
                  <a:lnTo>
                    <a:pt x="116459" y="292100"/>
                  </a:lnTo>
                  <a:lnTo>
                    <a:pt x="112775" y="279400"/>
                  </a:lnTo>
                  <a:close/>
                </a:path>
                <a:path w="2456179" h="1701800">
                  <a:moveTo>
                    <a:pt x="70358" y="266700"/>
                  </a:moveTo>
                  <a:lnTo>
                    <a:pt x="67056" y="266700"/>
                  </a:lnTo>
                  <a:lnTo>
                    <a:pt x="70739" y="279400"/>
                  </a:lnTo>
                  <a:lnTo>
                    <a:pt x="70358" y="266700"/>
                  </a:lnTo>
                  <a:close/>
                </a:path>
                <a:path w="2456179" h="1701800">
                  <a:moveTo>
                    <a:pt x="105664" y="266700"/>
                  </a:moveTo>
                  <a:lnTo>
                    <a:pt x="70358" y="266700"/>
                  </a:lnTo>
                  <a:lnTo>
                    <a:pt x="73660" y="279400"/>
                  </a:lnTo>
                  <a:lnTo>
                    <a:pt x="109347" y="279400"/>
                  </a:lnTo>
                  <a:lnTo>
                    <a:pt x="105664" y="266700"/>
                  </a:lnTo>
                  <a:close/>
                </a:path>
                <a:path w="2456179" h="1701800">
                  <a:moveTo>
                    <a:pt x="101981" y="254000"/>
                  </a:moveTo>
                  <a:lnTo>
                    <a:pt x="63373" y="254000"/>
                  </a:lnTo>
                  <a:lnTo>
                    <a:pt x="66929" y="266700"/>
                  </a:lnTo>
                  <a:lnTo>
                    <a:pt x="105156" y="266700"/>
                  </a:lnTo>
                  <a:lnTo>
                    <a:pt x="101981" y="254000"/>
                  </a:lnTo>
                  <a:close/>
                </a:path>
                <a:path w="2456179" h="1701800">
                  <a:moveTo>
                    <a:pt x="94615" y="241300"/>
                  </a:moveTo>
                  <a:lnTo>
                    <a:pt x="56896" y="241300"/>
                  </a:lnTo>
                  <a:lnTo>
                    <a:pt x="59055" y="254000"/>
                  </a:lnTo>
                  <a:lnTo>
                    <a:pt x="98171" y="254000"/>
                  </a:lnTo>
                  <a:lnTo>
                    <a:pt x="94615" y="241300"/>
                  </a:lnTo>
                  <a:close/>
                </a:path>
                <a:path w="2456179" h="1701800">
                  <a:moveTo>
                    <a:pt x="90170" y="228600"/>
                  </a:moveTo>
                  <a:lnTo>
                    <a:pt x="51816" y="228600"/>
                  </a:lnTo>
                  <a:lnTo>
                    <a:pt x="53975" y="241300"/>
                  </a:lnTo>
                  <a:lnTo>
                    <a:pt x="92329" y="241300"/>
                  </a:lnTo>
                  <a:lnTo>
                    <a:pt x="90170" y="228600"/>
                  </a:lnTo>
                  <a:close/>
                </a:path>
                <a:path w="2456179" h="1701800">
                  <a:moveTo>
                    <a:pt x="49784" y="215900"/>
                  </a:moveTo>
                  <a:lnTo>
                    <a:pt x="47625" y="215900"/>
                  </a:lnTo>
                  <a:lnTo>
                    <a:pt x="50800" y="228600"/>
                  </a:lnTo>
                  <a:lnTo>
                    <a:pt x="49784" y="215900"/>
                  </a:lnTo>
                  <a:close/>
                </a:path>
                <a:path w="2456179" h="1701800">
                  <a:moveTo>
                    <a:pt x="85217" y="215900"/>
                  </a:moveTo>
                  <a:lnTo>
                    <a:pt x="49784" y="215900"/>
                  </a:lnTo>
                  <a:lnTo>
                    <a:pt x="51689" y="228600"/>
                  </a:lnTo>
                  <a:lnTo>
                    <a:pt x="87375" y="228600"/>
                  </a:lnTo>
                  <a:lnTo>
                    <a:pt x="85217" y="215900"/>
                  </a:lnTo>
                  <a:close/>
                </a:path>
                <a:path w="2456179" h="1701800">
                  <a:moveTo>
                    <a:pt x="44831" y="203200"/>
                  </a:moveTo>
                  <a:lnTo>
                    <a:pt x="42672" y="203200"/>
                  </a:lnTo>
                  <a:lnTo>
                    <a:pt x="46228" y="215900"/>
                  </a:lnTo>
                  <a:lnTo>
                    <a:pt x="44831" y="203200"/>
                  </a:lnTo>
                  <a:close/>
                </a:path>
                <a:path w="2456179" h="1701800">
                  <a:moveTo>
                    <a:pt x="79375" y="203200"/>
                  </a:moveTo>
                  <a:lnTo>
                    <a:pt x="44831" y="203200"/>
                  </a:lnTo>
                  <a:lnTo>
                    <a:pt x="46609" y="215900"/>
                  </a:lnTo>
                  <a:lnTo>
                    <a:pt x="82677" y="215900"/>
                  </a:lnTo>
                  <a:lnTo>
                    <a:pt x="79375" y="203200"/>
                  </a:lnTo>
                  <a:close/>
                </a:path>
                <a:path w="2456179" h="1701800">
                  <a:moveTo>
                    <a:pt x="77089" y="190500"/>
                  </a:moveTo>
                  <a:lnTo>
                    <a:pt x="39370" y="190500"/>
                  </a:lnTo>
                  <a:lnTo>
                    <a:pt x="41148" y="203200"/>
                  </a:lnTo>
                  <a:lnTo>
                    <a:pt x="78612" y="203200"/>
                  </a:lnTo>
                  <a:lnTo>
                    <a:pt x="77089" y="190500"/>
                  </a:lnTo>
                  <a:close/>
                </a:path>
                <a:path w="2456179" h="1701800">
                  <a:moveTo>
                    <a:pt x="72009" y="177800"/>
                  </a:moveTo>
                  <a:lnTo>
                    <a:pt x="34417" y="177800"/>
                  </a:lnTo>
                  <a:lnTo>
                    <a:pt x="36195" y="190500"/>
                  </a:lnTo>
                  <a:lnTo>
                    <a:pt x="73279" y="190500"/>
                  </a:lnTo>
                  <a:lnTo>
                    <a:pt x="72009" y="177800"/>
                  </a:lnTo>
                  <a:close/>
                </a:path>
                <a:path w="2456179" h="1701800">
                  <a:moveTo>
                    <a:pt x="68199" y="165100"/>
                  </a:moveTo>
                  <a:lnTo>
                    <a:pt x="29337" y="165100"/>
                  </a:lnTo>
                  <a:lnTo>
                    <a:pt x="30987" y="177800"/>
                  </a:lnTo>
                  <a:lnTo>
                    <a:pt x="69977" y="177800"/>
                  </a:lnTo>
                  <a:lnTo>
                    <a:pt x="68199" y="165100"/>
                  </a:lnTo>
                  <a:close/>
                </a:path>
                <a:path w="2456179" h="1701800">
                  <a:moveTo>
                    <a:pt x="61341" y="152400"/>
                  </a:moveTo>
                  <a:lnTo>
                    <a:pt x="24256" y="152400"/>
                  </a:lnTo>
                  <a:lnTo>
                    <a:pt x="26162" y="165100"/>
                  </a:lnTo>
                  <a:lnTo>
                    <a:pt x="64262" y="165100"/>
                  </a:lnTo>
                  <a:lnTo>
                    <a:pt x="61341" y="152400"/>
                  </a:lnTo>
                  <a:close/>
                </a:path>
                <a:path w="2456179" h="1701800">
                  <a:moveTo>
                    <a:pt x="56134" y="139700"/>
                  </a:moveTo>
                  <a:lnTo>
                    <a:pt x="19939" y="139700"/>
                  </a:lnTo>
                  <a:lnTo>
                    <a:pt x="21081" y="152400"/>
                  </a:lnTo>
                  <a:lnTo>
                    <a:pt x="58039" y="152400"/>
                  </a:lnTo>
                  <a:lnTo>
                    <a:pt x="56134" y="139700"/>
                  </a:lnTo>
                  <a:close/>
                </a:path>
                <a:path w="2456179" h="1701800">
                  <a:moveTo>
                    <a:pt x="56134" y="139700"/>
                  </a:moveTo>
                  <a:lnTo>
                    <a:pt x="58039" y="152400"/>
                  </a:lnTo>
                  <a:lnTo>
                    <a:pt x="56409" y="140758"/>
                  </a:lnTo>
                  <a:lnTo>
                    <a:pt x="56134" y="139700"/>
                  </a:lnTo>
                  <a:close/>
                </a:path>
                <a:path w="2456179" h="1701800">
                  <a:moveTo>
                    <a:pt x="56409" y="140758"/>
                  </a:moveTo>
                  <a:lnTo>
                    <a:pt x="58039" y="152400"/>
                  </a:lnTo>
                  <a:lnTo>
                    <a:pt x="59436" y="152400"/>
                  </a:lnTo>
                  <a:lnTo>
                    <a:pt x="56409" y="140758"/>
                  </a:lnTo>
                  <a:close/>
                </a:path>
                <a:path w="2456179" h="1701800">
                  <a:moveTo>
                    <a:pt x="56261" y="139700"/>
                  </a:moveTo>
                  <a:lnTo>
                    <a:pt x="56409" y="140758"/>
                  </a:lnTo>
                  <a:lnTo>
                    <a:pt x="56261" y="139700"/>
                  </a:lnTo>
                  <a:close/>
                </a:path>
                <a:path w="2456179" h="1701800">
                  <a:moveTo>
                    <a:pt x="51943" y="127000"/>
                  </a:moveTo>
                  <a:lnTo>
                    <a:pt x="14605" y="127000"/>
                  </a:lnTo>
                  <a:lnTo>
                    <a:pt x="15367" y="139700"/>
                  </a:lnTo>
                  <a:lnTo>
                    <a:pt x="54737" y="139700"/>
                  </a:lnTo>
                  <a:lnTo>
                    <a:pt x="51943" y="127000"/>
                  </a:lnTo>
                  <a:close/>
                </a:path>
                <a:path w="2456179" h="1701800">
                  <a:moveTo>
                    <a:pt x="45720" y="114300"/>
                  </a:moveTo>
                  <a:lnTo>
                    <a:pt x="9143" y="114300"/>
                  </a:lnTo>
                  <a:lnTo>
                    <a:pt x="10287" y="127000"/>
                  </a:lnTo>
                  <a:lnTo>
                    <a:pt x="48006" y="127000"/>
                  </a:lnTo>
                  <a:lnTo>
                    <a:pt x="45720" y="114300"/>
                  </a:lnTo>
                  <a:close/>
                </a:path>
                <a:path w="2456179" h="1701800">
                  <a:moveTo>
                    <a:pt x="45720" y="114300"/>
                  </a:moveTo>
                  <a:lnTo>
                    <a:pt x="48006" y="127000"/>
                  </a:lnTo>
                  <a:lnTo>
                    <a:pt x="46820" y="118533"/>
                  </a:lnTo>
                  <a:lnTo>
                    <a:pt x="45720" y="114300"/>
                  </a:lnTo>
                  <a:close/>
                </a:path>
                <a:path w="2456179" h="1701800">
                  <a:moveTo>
                    <a:pt x="46820" y="118533"/>
                  </a:moveTo>
                  <a:lnTo>
                    <a:pt x="48006" y="127000"/>
                  </a:lnTo>
                  <a:lnTo>
                    <a:pt x="49022" y="127000"/>
                  </a:lnTo>
                  <a:lnTo>
                    <a:pt x="46820" y="118533"/>
                  </a:lnTo>
                  <a:close/>
                </a:path>
                <a:path w="2456179" h="1701800">
                  <a:moveTo>
                    <a:pt x="46228" y="114300"/>
                  </a:moveTo>
                  <a:lnTo>
                    <a:pt x="45720" y="114300"/>
                  </a:lnTo>
                  <a:lnTo>
                    <a:pt x="46820" y="118533"/>
                  </a:lnTo>
                  <a:lnTo>
                    <a:pt x="46228" y="114300"/>
                  </a:lnTo>
                  <a:close/>
                </a:path>
                <a:path w="2456179" h="1701800">
                  <a:moveTo>
                    <a:pt x="41148" y="101600"/>
                  </a:moveTo>
                  <a:lnTo>
                    <a:pt x="5080" y="101600"/>
                  </a:lnTo>
                  <a:lnTo>
                    <a:pt x="8636" y="114300"/>
                  </a:lnTo>
                  <a:lnTo>
                    <a:pt x="42925" y="114300"/>
                  </a:lnTo>
                  <a:lnTo>
                    <a:pt x="41148" y="101600"/>
                  </a:lnTo>
                  <a:close/>
                </a:path>
                <a:path w="2456179" h="1701800">
                  <a:moveTo>
                    <a:pt x="41783" y="101600"/>
                  </a:moveTo>
                  <a:lnTo>
                    <a:pt x="42925" y="114300"/>
                  </a:lnTo>
                  <a:lnTo>
                    <a:pt x="45085" y="114300"/>
                  </a:lnTo>
                  <a:lnTo>
                    <a:pt x="41783" y="101600"/>
                  </a:lnTo>
                  <a:close/>
                </a:path>
                <a:path w="2456179" h="1701800">
                  <a:moveTo>
                    <a:pt x="36322" y="88900"/>
                  </a:moveTo>
                  <a:lnTo>
                    <a:pt x="254" y="88900"/>
                  </a:lnTo>
                  <a:lnTo>
                    <a:pt x="1778" y="101600"/>
                  </a:lnTo>
                  <a:lnTo>
                    <a:pt x="39878" y="101600"/>
                  </a:lnTo>
                  <a:lnTo>
                    <a:pt x="36322" y="88900"/>
                  </a:lnTo>
                  <a:close/>
                </a:path>
                <a:path w="2456179" h="1701800">
                  <a:moveTo>
                    <a:pt x="34925" y="0"/>
                  </a:moveTo>
                  <a:lnTo>
                    <a:pt x="0" y="0"/>
                  </a:lnTo>
                  <a:lnTo>
                    <a:pt x="0" y="88900"/>
                  </a:lnTo>
                  <a:lnTo>
                    <a:pt x="34925" y="88900"/>
                  </a:lnTo>
                  <a:lnTo>
                    <a:pt x="34543" y="76200"/>
                  </a:lnTo>
                  <a:lnTo>
                    <a:pt x="34925" y="76200"/>
                  </a:lnTo>
                  <a:lnTo>
                    <a:pt x="34925" y="0"/>
                  </a:lnTo>
                  <a:close/>
                </a:path>
                <a:path w="2456179" h="1701800">
                  <a:moveTo>
                    <a:pt x="34543" y="76200"/>
                  </a:moveTo>
                  <a:lnTo>
                    <a:pt x="34925" y="88900"/>
                  </a:lnTo>
                  <a:lnTo>
                    <a:pt x="34925" y="79663"/>
                  </a:lnTo>
                  <a:lnTo>
                    <a:pt x="34543" y="76200"/>
                  </a:lnTo>
                  <a:close/>
                </a:path>
                <a:path w="2456179" h="1701800">
                  <a:moveTo>
                    <a:pt x="34925" y="79663"/>
                  </a:moveTo>
                  <a:lnTo>
                    <a:pt x="34925" y="88900"/>
                  </a:lnTo>
                  <a:lnTo>
                    <a:pt x="35941" y="88900"/>
                  </a:lnTo>
                  <a:lnTo>
                    <a:pt x="34925" y="79663"/>
                  </a:lnTo>
                  <a:close/>
                </a:path>
                <a:path w="2456179" h="1701800">
                  <a:moveTo>
                    <a:pt x="34925" y="76200"/>
                  </a:moveTo>
                  <a:lnTo>
                    <a:pt x="34543" y="76200"/>
                  </a:lnTo>
                  <a:lnTo>
                    <a:pt x="34925" y="79663"/>
                  </a:lnTo>
                  <a:lnTo>
                    <a:pt x="34925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0373" y="3213227"/>
              <a:ext cx="636142" cy="6807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8239" y="1525523"/>
              <a:ext cx="3085719" cy="1191006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6064884" y="1379537"/>
            <a:ext cx="3556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2500" sz="3000" spc="-37">
                <a:solidFill>
                  <a:srgbClr val="00B050"/>
                </a:solidFill>
                <a:latin typeface="Cambria Math"/>
                <a:cs typeface="Cambria Math"/>
              </a:rPr>
              <a:t>𝐽</a:t>
            </a:r>
            <a:r>
              <a:rPr dirty="0" sz="1500" spc="-25">
                <a:solidFill>
                  <a:srgbClr val="00B050"/>
                </a:solidFill>
                <a:latin typeface="Cambria Math"/>
                <a:cs typeface="Cambria Math"/>
              </a:rPr>
              <a:t>𝑐𝑣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414643" y="1387093"/>
            <a:ext cx="614045" cy="250190"/>
          </a:xfrm>
          <a:custGeom>
            <a:avLst/>
            <a:gdLst/>
            <a:ahLst/>
            <a:cxnLst/>
            <a:rect l="l" t="t" r="r" b="b"/>
            <a:pathLst>
              <a:path w="614045" h="250189">
                <a:moveTo>
                  <a:pt x="79248" y="21082"/>
                </a:moveTo>
                <a:lnTo>
                  <a:pt x="75946" y="11430"/>
                </a:lnTo>
                <a:lnTo>
                  <a:pt x="58623" y="17691"/>
                </a:lnTo>
                <a:lnTo>
                  <a:pt x="43459" y="26758"/>
                </a:lnTo>
                <a:lnTo>
                  <a:pt x="10972" y="70078"/>
                </a:lnTo>
                <a:lnTo>
                  <a:pt x="1206" y="108839"/>
                </a:lnTo>
                <a:lnTo>
                  <a:pt x="0" y="130683"/>
                </a:lnTo>
                <a:lnTo>
                  <a:pt x="1206" y="152527"/>
                </a:lnTo>
                <a:lnTo>
                  <a:pt x="10972" y="191198"/>
                </a:lnTo>
                <a:lnTo>
                  <a:pt x="43459" y="234429"/>
                </a:lnTo>
                <a:lnTo>
                  <a:pt x="75946" y="249682"/>
                </a:lnTo>
                <a:lnTo>
                  <a:pt x="78994" y="240030"/>
                </a:lnTo>
                <a:lnTo>
                  <a:pt x="65366" y="234010"/>
                </a:lnTo>
                <a:lnTo>
                  <a:pt x="53632" y="225640"/>
                </a:lnTo>
                <a:lnTo>
                  <a:pt x="29641" y="186626"/>
                </a:lnTo>
                <a:lnTo>
                  <a:pt x="21717" y="129413"/>
                </a:lnTo>
                <a:lnTo>
                  <a:pt x="22593" y="109080"/>
                </a:lnTo>
                <a:lnTo>
                  <a:pt x="35814" y="58801"/>
                </a:lnTo>
                <a:lnTo>
                  <a:pt x="65532" y="27089"/>
                </a:lnTo>
                <a:lnTo>
                  <a:pt x="79248" y="21082"/>
                </a:lnTo>
                <a:close/>
              </a:path>
              <a:path w="614045" h="250189">
                <a:moveTo>
                  <a:pt x="281559" y="27305"/>
                </a:moveTo>
                <a:lnTo>
                  <a:pt x="250063" y="0"/>
                </a:lnTo>
                <a:lnTo>
                  <a:pt x="243459" y="7493"/>
                </a:lnTo>
                <a:lnTo>
                  <a:pt x="263525" y="25019"/>
                </a:lnTo>
                <a:lnTo>
                  <a:pt x="82169" y="25019"/>
                </a:lnTo>
                <a:lnTo>
                  <a:pt x="82169" y="36830"/>
                </a:lnTo>
                <a:lnTo>
                  <a:pt x="263525" y="36830"/>
                </a:lnTo>
                <a:lnTo>
                  <a:pt x="243459" y="54229"/>
                </a:lnTo>
                <a:lnTo>
                  <a:pt x="250063" y="61849"/>
                </a:lnTo>
                <a:lnTo>
                  <a:pt x="281559" y="34544"/>
                </a:lnTo>
                <a:lnTo>
                  <a:pt x="281559" y="27305"/>
                </a:lnTo>
                <a:close/>
              </a:path>
              <a:path w="614045" h="250189">
                <a:moveTo>
                  <a:pt x="613918" y="130683"/>
                </a:moveTo>
                <a:lnTo>
                  <a:pt x="608977" y="88620"/>
                </a:lnTo>
                <a:lnTo>
                  <a:pt x="594233" y="53213"/>
                </a:lnTo>
                <a:lnTo>
                  <a:pt x="555205" y="17691"/>
                </a:lnTo>
                <a:lnTo>
                  <a:pt x="537972" y="11430"/>
                </a:lnTo>
                <a:lnTo>
                  <a:pt x="534543" y="21082"/>
                </a:lnTo>
                <a:lnTo>
                  <a:pt x="548322" y="27089"/>
                </a:lnTo>
                <a:lnTo>
                  <a:pt x="560171" y="35369"/>
                </a:lnTo>
                <a:lnTo>
                  <a:pt x="584263" y="73787"/>
                </a:lnTo>
                <a:lnTo>
                  <a:pt x="592201" y="129413"/>
                </a:lnTo>
                <a:lnTo>
                  <a:pt x="591312" y="150393"/>
                </a:lnTo>
                <a:lnTo>
                  <a:pt x="578104" y="201803"/>
                </a:lnTo>
                <a:lnTo>
                  <a:pt x="548487" y="234010"/>
                </a:lnTo>
                <a:lnTo>
                  <a:pt x="534924" y="240030"/>
                </a:lnTo>
                <a:lnTo>
                  <a:pt x="537972" y="249682"/>
                </a:lnTo>
                <a:lnTo>
                  <a:pt x="583476" y="222631"/>
                </a:lnTo>
                <a:lnTo>
                  <a:pt x="609041" y="172694"/>
                </a:lnTo>
                <a:lnTo>
                  <a:pt x="612698" y="152527"/>
                </a:lnTo>
                <a:lnTo>
                  <a:pt x="613918" y="130683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490715" y="1322387"/>
            <a:ext cx="4597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00B050"/>
                </a:solidFill>
                <a:latin typeface="Cambria Math"/>
                <a:cs typeface="Cambria Math"/>
              </a:rPr>
              <a:t>w,</a:t>
            </a:r>
            <a:r>
              <a:rPr dirty="0" sz="2000" spc="-90">
                <a:solidFill>
                  <a:srgbClr val="00B050"/>
                </a:solidFill>
                <a:latin typeface="Cambria Math"/>
                <a:cs typeface="Cambria Math"/>
              </a:rPr>
              <a:t> </a:t>
            </a:r>
            <a:r>
              <a:rPr dirty="0" sz="2000" spc="-60">
                <a:solidFill>
                  <a:srgbClr val="00B050"/>
                </a:solidFill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938139" y="3029521"/>
            <a:ext cx="6496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2500" sz="3000" spc="-15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r>
              <a:rPr dirty="0" sz="1500" spc="-10">
                <a:solidFill>
                  <a:srgbClr val="4285F4"/>
                </a:solidFill>
                <a:latin typeface="Cambria Math"/>
                <a:cs typeface="Cambria Math"/>
              </a:rPr>
              <a:t>𝑡𝑟𝑎𝑖𝑛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573773" y="3034156"/>
            <a:ext cx="614045" cy="249554"/>
          </a:xfrm>
          <a:custGeom>
            <a:avLst/>
            <a:gdLst/>
            <a:ahLst/>
            <a:cxnLst/>
            <a:rect l="l" t="t" r="r" b="b"/>
            <a:pathLst>
              <a:path w="614045" h="249554">
                <a:moveTo>
                  <a:pt x="79375" y="21082"/>
                </a:moveTo>
                <a:lnTo>
                  <a:pt x="75946" y="11430"/>
                </a:lnTo>
                <a:lnTo>
                  <a:pt x="58699" y="17627"/>
                </a:lnTo>
                <a:lnTo>
                  <a:pt x="43573" y="26644"/>
                </a:lnTo>
                <a:lnTo>
                  <a:pt x="11087" y="70002"/>
                </a:lnTo>
                <a:lnTo>
                  <a:pt x="1231" y="108724"/>
                </a:lnTo>
                <a:lnTo>
                  <a:pt x="0" y="130556"/>
                </a:lnTo>
                <a:lnTo>
                  <a:pt x="1231" y="152476"/>
                </a:lnTo>
                <a:lnTo>
                  <a:pt x="11036" y="191198"/>
                </a:lnTo>
                <a:lnTo>
                  <a:pt x="43459" y="234365"/>
                </a:lnTo>
                <a:lnTo>
                  <a:pt x="75946" y="249555"/>
                </a:lnTo>
                <a:lnTo>
                  <a:pt x="78994" y="239903"/>
                </a:lnTo>
                <a:lnTo>
                  <a:pt x="65443" y="233883"/>
                </a:lnTo>
                <a:lnTo>
                  <a:pt x="53746" y="225526"/>
                </a:lnTo>
                <a:lnTo>
                  <a:pt x="29692" y="186563"/>
                </a:lnTo>
                <a:lnTo>
                  <a:pt x="21717" y="129286"/>
                </a:lnTo>
                <a:lnTo>
                  <a:pt x="22593" y="108953"/>
                </a:lnTo>
                <a:lnTo>
                  <a:pt x="35941" y="58801"/>
                </a:lnTo>
                <a:lnTo>
                  <a:pt x="65659" y="27089"/>
                </a:lnTo>
                <a:lnTo>
                  <a:pt x="79375" y="21082"/>
                </a:lnTo>
                <a:close/>
              </a:path>
              <a:path w="614045" h="249554">
                <a:moveTo>
                  <a:pt x="281686" y="27178"/>
                </a:moveTo>
                <a:lnTo>
                  <a:pt x="250190" y="0"/>
                </a:lnTo>
                <a:lnTo>
                  <a:pt x="243459" y="7493"/>
                </a:lnTo>
                <a:lnTo>
                  <a:pt x="263525" y="24892"/>
                </a:lnTo>
                <a:lnTo>
                  <a:pt x="82169" y="24892"/>
                </a:lnTo>
                <a:lnTo>
                  <a:pt x="82169" y="36703"/>
                </a:lnTo>
                <a:lnTo>
                  <a:pt x="263525" y="36703"/>
                </a:lnTo>
                <a:lnTo>
                  <a:pt x="243459" y="54229"/>
                </a:lnTo>
                <a:lnTo>
                  <a:pt x="250190" y="61722"/>
                </a:lnTo>
                <a:lnTo>
                  <a:pt x="281686" y="34417"/>
                </a:lnTo>
                <a:lnTo>
                  <a:pt x="281686" y="27178"/>
                </a:lnTo>
                <a:close/>
              </a:path>
              <a:path w="614045" h="249554">
                <a:moveTo>
                  <a:pt x="614045" y="130556"/>
                </a:moveTo>
                <a:lnTo>
                  <a:pt x="609104" y="88544"/>
                </a:lnTo>
                <a:lnTo>
                  <a:pt x="594360" y="53086"/>
                </a:lnTo>
                <a:lnTo>
                  <a:pt x="555332" y="17627"/>
                </a:lnTo>
                <a:lnTo>
                  <a:pt x="538099" y="11430"/>
                </a:lnTo>
                <a:lnTo>
                  <a:pt x="534670" y="21082"/>
                </a:lnTo>
                <a:lnTo>
                  <a:pt x="548449" y="27089"/>
                </a:lnTo>
                <a:lnTo>
                  <a:pt x="560298" y="35382"/>
                </a:lnTo>
                <a:lnTo>
                  <a:pt x="584390" y="73710"/>
                </a:lnTo>
                <a:lnTo>
                  <a:pt x="592328" y="129286"/>
                </a:lnTo>
                <a:lnTo>
                  <a:pt x="591439" y="150317"/>
                </a:lnTo>
                <a:lnTo>
                  <a:pt x="578104" y="201803"/>
                </a:lnTo>
                <a:lnTo>
                  <a:pt x="548589" y="233883"/>
                </a:lnTo>
                <a:lnTo>
                  <a:pt x="535051" y="239903"/>
                </a:lnTo>
                <a:lnTo>
                  <a:pt x="538099" y="249555"/>
                </a:lnTo>
                <a:lnTo>
                  <a:pt x="583539" y="222580"/>
                </a:lnTo>
                <a:lnTo>
                  <a:pt x="609104" y="172681"/>
                </a:lnTo>
                <a:lnTo>
                  <a:pt x="612800" y="152476"/>
                </a:lnTo>
                <a:lnTo>
                  <a:pt x="614045" y="130556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6650101" y="2972371"/>
            <a:ext cx="4597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w,</a:t>
            </a:r>
            <a:r>
              <a:rPr dirty="0" sz="2000" spc="-9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 spc="-6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33526" y="3181350"/>
            <a:ext cx="1108075" cy="990600"/>
            <a:chOff x="933526" y="3181350"/>
            <a:chExt cx="1108075" cy="990600"/>
          </a:xfrm>
        </p:grpSpPr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783" y="3869931"/>
              <a:ext cx="111125" cy="11112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933526" y="3181349"/>
              <a:ext cx="1108075" cy="990600"/>
            </a:xfrm>
            <a:custGeom>
              <a:avLst/>
              <a:gdLst/>
              <a:ahLst/>
              <a:cxnLst/>
              <a:rect l="l" t="t" r="r" b="b"/>
              <a:pathLst>
                <a:path w="1108075" h="990600">
                  <a:moveTo>
                    <a:pt x="1107617" y="876300"/>
                  </a:moveTo>
                  <a:lnTo>
                    <a:pt x="1084757" y="857250"/>
                  </a:lnTo>
                  <a:lnTo>
                    <a:pt x="975791" y="766419"/>
                  </a:lnTo>
                  <a:lnTo>
                    <a:pt x="969098" y="762825"/>
                  </a:lnTo>
                  <a:lnTo>
                    <a:pt x="944562" y="782777"/>
                  </a:lnTo>
                  <a:lnTo>
                    <a:pt x="946632" y="789787"/>
                  </a:lnTo>
                  <a:lnTo>
                    <a:pt x="951407" y="795680"/>
                  </a:lnTo>
                  <a:lnTo>
                    <a:pt x="1025283" y="857250"/>
                  </a:lnTo>
                  <a:lnTo>
                    <a:pt x="133273" y="857250"/>
                  </a:lnTo>
                  <a:lnTo>
                    <a:pt x="133273" y="82334"/>
                  </a:lnTo>
                  <a:lnTo>
                    <a:pt x="194843" y="156210"/>
                  </a:lnTo>
                  <a:lnTo>
                    <a:pt x="200736" y="160972"/>
                  </a:lnTo>
                  <a:lnTo>
                    <a:pt x="207746" y="162991"/>
                  </a:lnTo>
                  <a:lnTo>
                    <a:pt x="215011" y="162229"/>
                  </a:lnTo>
                  <a:lnTo>
                    <a:pt x="221665" y="158623"/>
                  </a:lnTo>
                  <a:lnTo>
                    <a:pt x="226402" y="152742"/>
                  </a:lnTo>
                  <a:lnTo>
                    <a:pt x="228447" y="145757"/>
                  </a:lnTo>
                  <a:lnTo>
                    <a:pt x="227698" y="138506"/>
                  </a:lnTo>
                  <a:lnTo>
                    <a:pt x="224104" y="131826"/>
                  </a:lnTo>
                  <a:lnTo>
                    <a:pt x="138988" y="29718"/>
                  </a:lnTo>
                  <a:lnTo>
                    <a:pt x="114223" y="0"/>
                  </a:lnTo>
                  <a:lnTo>
                    <a:pt x="4343" y="131826"/>
                  </a:lnTo>
                  <a:lnTo>
                    <a:pt x="736" y="138506"/>
                  </a:lnTo>
                  <a:lnTo>
                    <a:pt x="0" y="145757"/>
                  </a:lnTo>
                  <a:lnTo>
                    <a:pt x="2032" y="152742"/>
                  </a:lnTo>
                  <a:lnTo>
                    <a:pt x="6781" y="158623"/>
                  </a:lnTo>
                  <a:lnTo>
                    <a:pt x="13423" y="162229"/>
                  </a:lnTo>
                  <a:lnTo>
                    <a:pt x="20688" y="162991"/>
                  </a:lnTo>
                  <a:lnTo>
                    <a:pt x="27698" y="160972"/>
                  </a:lnTo>
                  <a:lnTo>
                    <a:pt x="33604" y="156210"/>
                  </a:lnTo>
                  <a:lnTo>
                    <a:pt x="95173" y="82334"/>
                  </a:lnTo>
                  <a:lnTo>
                    <a:pt x="95173" y="857250"/>
                  </a:lnTo>
                  <a:lnTo>
                    <a:pt x="66598" y="857250"/>
                  </a:lnTo>
                  <a:lnTo>
                    <a:pt x="66598" y="895350"/>
                  </a:lnTo>
                  <a:lnTo>
                    <a:pt x="95173" y="895350"/>
                  </a:lnTo>
                  <a:lnTo>
                    <a:pt x="95173" y="940333"/>
                  </a:lnTo>
                  <a:lnTo>
                    <a:pt x="133273" y="940333"/>
                  </a:lnTo>
                  <a:lnTo>
                    <a:pt x="133273" y="895350"/>
                  </a:lnTo>
                  <a:lnTo>
                    <a:pt x="1025283" y="895350"/>
                  </a:lnTo>
                  <a:lnTo>
                    <a:pt x="951407" y="956919"/>
                  </a:lnTo>
                  <a:lnTo>
                    <a:pt x="946632" y="962825"/>
                  </a:lnTo>
                  <a:lnTo>
                    <a:pt x="944562" y="969835"/>
                  </a:lnTo>
                  <a:lnTo>
                    <a:pt x="945273" y="977099"/>
                  </a:lnTo>
                  <a:lnTo>
                    <a:pt x="948867" y="983742"/>
                  </a:lnTo>
                  <a:lnTo>
                    <a:pt x="954760" y="988491"/>
                  </a:lnTo>
                  <a:lnTo>
                    <a:pt x="961796" y="990523"/>
                  </a:lnTo>
                  <a:lnTo>
                    <a:pt x="969098" y="989787"/>
                  </a:lnTo>
                  <a:lnTo>
                    <a:pt x="975791" y="986180"/>
                  </a:lnTo>
                  <a:lnTo>
                    <a:pt x="1084757" y="895350"/>
                  </a:lnTo>
                  <a:lnTo>
                    <a:pt x="1107617" y="876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983" y="3698494"/>
              <a:ext cx="111137" cy="11112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245" y="3517518"/>
              <a:ext cx="111125" cy="11112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2795" y="3441318"/>
              <a:ext cx="111124" cy="11112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9020" y="3412743"/>
              <a:ext cx="111125" cy="111125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962024" y="3257550"/>
              <a:ext cx="1022350" cy="655320"/>
            </a:xfrm>
            <a:custGeom>
              <a:avLst/>
              <a:gdLst/>
              <a:ahLst/>
              <a:cxnLst/>
              <a:rect l="l" t="t" r="r" b="b"/>
              <a:pathLst>
                <a:path w="1022350" h="655320">
                  <a:moveTo>
                    <a:pt x="0" y="654964"/>
                  </a:moveTo>
                  <a:lnTo>
                    <a:pt x="1022350" y="0"/>
                  </a:lnTo>
                </a:path>
              </a:pathLst>
            </a:custGeom>
            <a:ln w="381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7372429" y="3076575"/>
            <a:ext cx="1128395" cy="990600"/>
            <a:chOff x="7372429" y="3076575"/>
            <a:chExt cx="1128395" cy="990600"/>
          </a:xfrm>
        </p:grpSpPr>
        <p:sp>
          <p:nvSpPr>
            <p:cNvPr id="23" name="object 23" descr=""/>
            <p:cNvSpPr/>
            <p:nvPr/>
          </p:nvSpPr>
          <p:spPr>
            <a:xfrm>
              <a:off x="7372426" y="3076574"/>
              <a:ext cx="1098550" cy="990600"/>
            </a:xfrm>
            <a:custGeom>
              <a:avLst/>
              <a:gdLst/>
              <a:ahLst/>
              <a:cxnLst/>
              <a:rect l="l" t="t" r="r" b="b"/>
              <a:pathLst>
                <a:path w="1098550" h="990600">
                  <a:moveTo>
                    <a:pt x="1098092" y="876300"/>
                  </a:moveTo>
                  <a:lnTo>
                    <a:pt x="1075232" y="857250"/>
                  </a:lnTo>
                  <a:lnTo>
                    <a:pt x="966266" y="766445"/>
                  </a:lnTo>
                  <a:lnTo>
                    <a:pt x="959573" y="762850"/>
                  </a:lnTo>
                  <a:lnTo>
                    <a:pt x="935037" y="782789"/>
                  </a:lnTo>
                  <a:lnTo>
                    <a:pt x="937107" y="789774"/>
                  </a:lnTo>
                  <a:lnTo>
                    <a:pt x="941882" y="795655"/>
                  </a:lnTo>
                  <a:lnTo>
                    <a:pt x="1015758" y="857250"/>
                  </a:lnTo>
                  <a:lnTo>
                    <a:pt x="133273" y="857250"/>
                  </a:lnTo>
                  <a:lnTo>
                    <a:pt x="133273" y="82296"/>
                  </a:lnTo>
                  <a:lnTo>
                    <a:pt x="194868" y="156210"/>
                  </a:lnTo>
                  <a:lnTo>
                    <a:pt x="200748" y="160972"/>
                  </a:lnTo>
                  <a:lnTo>
                    <a:pt x="207733" y="162991"/>
                  </a:lnTo>
                  <a:lnTo>
                    <a:pt x="214985" y="162229"/>
                  </a:lnTo>
                  <a:lnTo>
                    <a:pt x="221665" y="158623"/>
                  </a:lnTo>
                  <a:lnTo>
                    <a:pt x="226415" y="152742"/>
                  </a:lnTo>
                  <a:lnTo>
                    <a:pt x="228434" y="145757"/>
                  </a:lnTo>
                  <a:lnTo>
                    <a:pt x="227672" y="138506"/>
                  </a:lnTo>
                  <a:lnTo>
                    <a:pt x="224078" y="131826"/>
                  </a:lnTo>
                  <a:lnTo>
                    <a:pt x="138988" y="29718"/>
                  </a:lnTo>
                  <a:lnTo>
                    <a:pt x="114223" y="0"/>
                  </a:lnTo>
                  <a:lnTo>
                    <a:pt x="4368" y="131826"/>
                  </a:lnTo>
                  <a:lnTo>
                    <a:pt x="762" y="138506"/>
                  </a:lnTo>
                  <a:lnTo>
                    <a:pt x="0" y="145757"/>
                  </a:lnTo>
                  <a:lnTo>
                    <a:pt x="2019" y="152742"/>
                  </a:lnTo>
                  <a:lnTo>
                    <a:pt x="6781" y="158623"/>
                  </a:lnTo>
                  <a:lnTo>
                    <a:pt x="13449" y="162229"/>
                  </a:lnTo>
                  <a:lnTo>
                    <a:pt x="20701" y="162991"/>
                  </a:lnTo>
                  <a:lnTo>
                    <a:pt x="27686" y="160972"/>
                  </a:lnTo>
                  <a:lnTo>
                    <a:pt x="33578" y="156210"/>
                  </a:lnTo>
                  <a:lnTo>
                    <a:pt x="95173" y="82296"/>
                  </a:lnTo>
                  <a:lnTo>
                    <a:pt x="95173" y="857250"/>
                  </a:lnTo>
                  <a:lnTo>
                    <a:pt x="57073" y="857250"/>
                  </a:lnTo>
                  <a:lnTo>
                    <a:pt x="57073" y="895350"/>
                  </a:lnTo>
                  <a:lnTo>
                    <a:pt x="95173" y="895350"/>
                  </a:lnTo>
                  <a:lnTo>
                    <a:pt x="95173" y="940333"/>
                  </a:lnTo>
                  <a:lnTo>
                    <a:pt x="133273" y="940333"/>
                  </a:lnTo>
                  <a:lnTo>
                    <a:pt x="133273" y="895350"/>
                  </a:lnTo>
                  <a:lnTo>
                    <a:pt x="1015758" y="895350"/>
                  </a:lnTo>
                  <a:lnTo>
                    <a:pt x="941882" y="956919"/>
                  </a:lnTo>
                  <a:lnTo>
                    <a:pt x="937107" y="962825"/>
                  </a:lnTo>
                  <a:lnTo>
                    <a:pt x="935037" y="969835"/>
                  </a:lnTo>
                  <a:lnTo>
                    <a:pt x="935748" y="977099"/>
                  </a:lnTo>
                  <a:lnTo>
                    <a:pt x="939342" y="983742"/>
                  </a:lnTo>
                  <a:lnTo>
                    <a:pt x="945235" y="988491"/>
                  </a:lnTo>
                  <a:lnTo>
                    <a:pt x="952271" y="990523"/>
                  </a:lnTo>
                  <a:lnTo>
                    <a:pt x="959573" y="989787"/>
                  </a:lnTo>
                  <a:lnTo>
                    <a:pt x="966266" y="986180"/>
                  </a:lnTo>
                  <a:lnTo>
                    <a:pt x="1075232" y="895350"/>
                  </a:lnTo>
                  <a:lnTo>
                    <a:pt x="1098092" y="876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7586" y="3813301"/>
              <a:ext cx="111125" cy="11106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3311" y="3613276"/>
              <a:ext cx="111125" cy="11112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7611" y="3403727"/>
              <a:ext cx="111125" cy="111125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65261" y="3318002"/>
              <a:ext cx="111125" cy="11112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9111" y="3289427"/>
              <a:ext cx="111125" cy="111125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7419974" y="3248114"/>
              <a:ext cx="1000125" cy="618490"/>
            </a:xfrm>
            <a:custGeom>
              <a:avLst/>
              <a:gdLst/>
              <a:ahLst/>
              <a:cxnLst/>
              <a:rect l="l" t="t" r="r" b="b"/>
              <a:pathLst>
                <a:path w="1000125" h="618489">
                  <a:moveTo>
                    <a:pt x="0" y="447331"/>
                  </a:moveTo>
                  <a:lnTo>
                    <a:pt x="45360" y="486006"/>
                  </a:lnTo>
                  <a:lnTo>
                    <a:pt x="89867" y="522899"/>
                  </a:lnTo>
                  <a:lnTo>
                    <a:pt x="132667" y="556224"/>
                  </a:lnTo>
                  <a:lnTo>
                    <a:pt x="172909" y="584197"/>
                  </a:lnTo>
                  <a:lnTo>
                    <a:pt x="209738" y="605031"/>
                  </a:lnTo>
                  <a:lnTo>
                    <a:pt x="269748" y="618146"/>
                  </a:lnTo>
                  <a:lnTo>
                    <a:pt x="293050" y="602124"/>
                  </a:lnTo>
                  <a:lnTo>
                    <a:pt x="307706" y="569049"/>
                  </a:lnTo>
                  <a:lnTo>
                    <a:pt x="316944" y="524642"/>
                  </a:lnTo>
                  <a:lnTo>
                    <a:pt x="323991" y="474627"/>
                  </a:lnTo>
                  <a:lnTo>
                    <a:pt x="332075" y="424724"/>
                  </a:lnTo>
                  <a:lnTo>
                    <a:pt x="344424" y="380656"/>
                  </a:lnTo>
                  <a:lnTo>
                    <a:pt x="364047" y="327584"/>
                  </a:lnTo>
                  <a:lnTo>
                    <a:pt x="385370" y="268532"/>
                  </a:lnTo>
                  <a:lnTo>
                    <a:pt x="408084" y="212699"/>
                  </a:lnTo>
                  <a:lnTo>
                    <a:pt x="431877" y="169283"/>
                  </a:lnTo>
                  <a:lnTo>
                    <a:pt x="456438" y="147484"/>
                  </a:lnTo>
                  <a:lnTo>
                    <a:pt x="478265" y="155562"/>
                  </a:lnTo>
                  <a:lnTo>
                    <a:pt x="501645" y="185561"/>
                  </a:lnTo>
                  <a:lnTo>
                    <a:pt x="525716" y="226319"/>
                  </a:lnTo>
                  <a:lnTo>
                    <a:pt x="549618" y="266676"/>
                  </a:lnTo>
                  <a:lnTo>
                    <a:pt x="572490" y="295469"/>
                  </a:lnTo>
                  <a:lnTo>
                    <a:pt x="593471" y="301535"/>
                  </a:lnTo>
                  <a:lnTo>
                    <a:pt x="609806" y="279260"/>
                  </a:lnTo>
                  <a:lnTo>
                    <a:pt x="621712" y="236445"/>
                  </a:lnTo>
                  <a:lnTo>
                    <a:pt x="632586" y="182060"/>
                  </a:lnTo>
                  <a:lnTo>
                    <a:pt x="645832" y="125071"/>
                  </a:lnTo>
                  <a:lnTo>
                    <a:pt x="664849" y="74446"/>
                  </a:lnTo>
                  <a:lnTo>
                    <a:pt x="693039" y="39153"/>
                  </a:lnTo>
                  <a:lnTo>
                    <a:pt x="731026" y="19023"/>
                  </a:lnTo>
                  <a:lnTo>
                    <a:pt x="776209" y="6848"/>
                  </a:lnTo>
                  <a:lnTo>
                    <a:pt x="827151" y="1037"/>
                  </a:lnTo>
                  <a:lnTo>
                    <a:pt x="882410" y="0"/>
                  </a:lnTo>
                  <a:lnTo>
                    <a:pt x="940547" y="2144"/>
                  </a:lnTo>
                  <a:lnTo>
                    <a:pt x="1000125" y="5879"/>
                  </a:lnTo>
                </a:path>
              </a:pathLst>
            </a:custGeom>
            <a:ln w="381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2224404" y="3562508"/>
            <a:ext cx="5057775" cy="377825"/>
            <a:chOff x="2224404" y="3562508"/>
            <a:chExt cx="5057775" cy="377825"/>
          </a:xfrm>
        </p:grpSpPr>
        <p:pic>
          <p:nvPicPr>
            <p:cNvPr id="31" name="object 3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31204" y="3594100"/>
              <a:ext cx="1450594" cy="24765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4404" y="3562508"/>
              <a:ext cx="926052" cy="377450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3271265" y="3494722"/>
            <a:ext cx="257048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degree</a:t>
            </a:r>
            <a:r>
              <a:rPr dirty="0" sz="1800" spc="5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polynomial</a:t>
            </a:r>
            <a:endParaRPr sz="18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114"/>
              </a:spcBef>
            </a:pPr>
            <a:r>
              <a:rPr dirty="0" sz="2400" spc="-50">
                <a:solidFill>
                  <a:srgbClr val="C00000"/>
                </a:solidFill>
                <a:latin typeface="Cambria Math"/>
                <a:cs typeface="Cambria Math"/>
              </a:rPr>
              <a:t>𝑑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4337430" y="3148457"/>
            <a:ext cx="226060" cy="366395"/>
            <a:chOff x="4337430" y="3148457"/>
            <a:chExt cx="226060" cy="366395"/>
          </a:xfrm>
        </p:grpSpPr>
        <p:sp>
          <p:nvSpPr>
            <p:cNvPr id="35" name="object 35" descr=""/>
            <p:cNvSpPr/>
            <p:nvPr/>
          </p:nvSpPr>
          <p:spPr>
            <a:xfrm>
              <a:off x="4421758" y="3197606"/>
              <a:ext cx="34925" cy="316865"/>
            </a:xfrm>
            <a:custGeom>
              <a:avLst/>
              <a:gdLst/>
              <a:ahLst/>
              <a:cxnLst/>
              <a:rect l="l" t="t" r="r" b="b"/>
              <a:pathLst>
                <a:path w="34925" h="316864">
                  <a:moveTo>
                    <a:pt x="27050" y="0"/>
                  </a:moveTo>
                  <a:lnTo>
                    <a:pt x="7746" y="0"/>
                  </a:lnTo>
                  <a:lnTo>
                    <a:pt x="0" y="7874"/>
                  </a:lnTo>
                  <a:lnTo>
                    <a:pt x="0" y="308991"/>
                  </a:lnTo>
                  <a:lnTo>
                    <a:pt x="7746" y="316738"/>
                  </a:lnTo>
                  <a:lnTo>
                    <a:pt x="27050" y="316738"/>
                  </a:lnTo>
                  <a:lnTo>
                    <a:pt x="34925" y="308991"/>
                  </a:lnTo>
                  <a:lnTo>
                    <a:pt x="34925" y="299338"/>
                  </a:lnTo>
                  <a:lnTo>
                    <a:pt x="34925" y="7874"/>
                  </a:lnTo>
                  <a:lnTo>
                    <a:pt x="2705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7430" y="3148457"/>
              <a:ext cx="225933" cy="200660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420" rIns="0" bIns="0" rtlCol="0" vert="horz">
            <a:spAutoFit/>
          </a:bodyPr>
          <a:lstStyle/>
          <a:p>
            <a:pPr marL="713105">
              <a:lnSpc>
                <a:spcPct val="100000"/>
              </a:lnSpc>
              <a:spcBef>
                <a:spcPts val="1460"/>
              </a:spcBef>
            </a:pPr>
            <a:r>
              <a:rPr dirty="0"/>
              <a:t>Diagnosing</a:t>
            </a:r>
            <a:r>
              <a:rPr dirty="0" spc="-55"/>
              <a:t> </a:t>
            </a:r>
            <a:r>
              <a:rPr dirty="0"/>
              <a:t>bias</a:t>
            </a:r>
            <a:r>
              <a:rPr dirty="0" spc="-45"/>
              <a:t> </a:t>
            </a:r>
            <a:r>
              <a:rPr dirty="0"/>
              <a:t>and</a:t>
            </a:r>
            <a:r>
              <a:rPr dirty="0" spc="-45"/>
              <a:t> </a:t>
            </a:r>
            <a:r>
              <a:rPr dirty="0" spc="-10"/>
              <a:t>variance</a:t>
            </a: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dirty="0" sz="1800">
                <a:solidFill>
                  <a:srgbClr val="000000"/>
                </a:solidFill>
              </a:rPr>
              <a:t>How</a:t>
            </a:r>
            <a:r>
              <a:rPr dirty="0" sz="1800" spc="-6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do</a:t>
            </a:r>
            <a:r>
              <a:rPr dirty="0" sz="1800" spc="-5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you</a:t>
            </a:r>
            <a:r>
              <a:rPr dirty="0" sz="1800" spc="-95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tell</a:t>
            </a:r>
            <a:r>
              <a:rPr dirty="0" sz="1800" spc="9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if</a:t>
            </a:r>
            <a:r>
              <a:rPr dirty="0" sz="1800" spc="-45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your</a:t>
            </a:r>
            <a:r>
              <a:rPr dirty="0" sz="1800" spc="-3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algorithm</a:t>
            </a:r>
            <a:r>
              <a:rPr dirty="0" sz="1800" spc="10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has</a:t>
            </a:r>
            <a:r>
              <a:rPr dirty="0" sz="1800" spc="-45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a</a:t>
            </a:r>
            <a:r>
              <a:rPr dirty="0" sz="1800" spc="-45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bias</a:t>
            </a:r>
            <a:r>
              <a:rPr dirty="0" sz="1800" spc="2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or</a:t>
            </a:r>
            <a:r>
              <a:rPr dirty="0" sz="1800" spc="-10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variance</a:t>
            </a:r>
            <a:r>
              <a:rPr dirty="0" sz="1800" spc="40">
                <a:solidFill>
                  <a:srgbClr val="000000"/>
                </a:solidFill>
              </a:rPr>
              <a:t> </a:t>
            </a:r>
            <a:r>
              <a:rPr dirty="0" sz="1800" spc="-10">
                <a:solidFill>
                  <a:srgbClr val="000000"/>
                </a:solidFill>
              </a:rPr>
              <a:t>problem?</a:t>
            </a:r>
            <a:endParaRPr sz="1800"/>
          </a:p>
        </p:txBody>
      </p:sp>
      <p:sp>
        <p:nvSpPr>
          <p:cNvPr id="3" name="object 3" descr=""/>
          <p:cNvSpPr/>
          <p:nvPr/>
        </p:nvSpPr>
        <p:spPr>
          <a:xfrm>
            <a:off x="1100137" y="4012755"/>
            <a:ext cx="3589020" cy="175895"/>
          </a:xfrm>
          <a:custGeom>
            <a:avLst/>
            <a:gdLst/>
            <a:ahLst/>
            <a:cxnLst/>
            <a:rect l="l" t="t" r="r" b="b"/>
            <a:pathLst>
              <a:path w="3589020" h="175895">
                <a:moveTo>
                  <a:pt x="3530174" y="87756"/>
                </a:moveTo>
                <a:lnTo>
                  <a:pt x="3417125" y="150533"/>
                </a:lnTo>
                <a:lnTo>
                  <a:pt x="3414712" y="159232"/>
                </a:lnTo>
                <a:lnTo>
                  <a:pt x="3422332" y="173037"/>
                </a:lnTo>
                <a:lnTo>
                  <a:pt x="3431095" y="175513"/>
                </a:lnTo>
                <a:lnTo>
                  <a:pt x="3563248" y="102044"/>
                </a:lnTo>
                <a:lnTo>
                  <a:pt x="3559619" y="102044"/>
                </a:lnTo>
                <a:lnTo>
                  <a:pt x="3559619" y="100241"/>
                </a:lnTo>
                <a:lnTo>
                  <a:pt x="3552634" y="100241"/>
                </a:lnTo>
                <a:lnTo>
                  <a:pt x="3530174" y="87756"/>
                </a:lnTo>
                <a:close/>
              </a:path>
              <a:path w="3589020" h="175895">
                <a:moveTo>
                  <a:pt x="3504469" y="73469"/>
                </a:moveTo>
                <a:lnTo>
                  <a:pt x="0" y="73469"/>
                </a:lnTo>
                <a:lnTo>
                  <a:pt x="0" y="102044"/>
                </a:lnTo>
                <a:lnTo>
                  <a:pt x="3504469" y="102044"/>
                </a:lnTo>
                <a:lnTo>
                  <a:pt x="3530174" y="87756"/>
                </a:lnTo>
                <a:lnTo>
                  <a:pt x="3504469" y="73469"/>
                </a:lnTo>
                <a:close/>
              </a:path>
              <a:path w="3589020" h="175895">
                <a:moveTo>
                  <a:pt x="3563248" y="73469"/>
                </a:moveTo>
                <a:lnTo>
                  <a:pt x="3559619" y="73469"/>
                </a:lnTo>
                <a:lnTo>
                  <a:pt x="3559619" y="102044"/>
                </a:lnTo>
                <a:lnTo>
                  <a:pt x="3563248" y="102044"/>
                </a:lnTo>
                <a:lnTo>
                  <a:pt x="3588956" y="87756"/>
                </a:lnTo>
                <a:lnTo>
                  <a:pt x="3563248" y="73469"/>
                </a:lnTo>
                <a:close/>
              </a:path>
              <a:path w="3589020" h="175895">
                <a:moveTo>
                  <a:pt x="3552634" y="75272"/>
                </a:moveTo>
                <a:lnTo>
                  <a:pt x="3530174" y="87756"/>
                </a:lnTo>
                <a:lnTo>
                  <a:pt x="3552634" y="100241"/>
                </a:lnTo>
                <a:lnTo>
                  <a:pt x="3552634" y="75272"/>
                </a:lnTo>
                <a:close/>
              </a:path>
              <a:path w="3589020" h="175895">
                <a:moveTo>
                  <a:pt x="3559619" y="75272"/>
                </a:moveTo>
                <a:lnTo>
                  <a:pt x="3552634" y="75272"/>
                </a:lnTo>
                <a:lnTo>
                  <a:pt x="3552634" y="100241"/>
                </a:lnTo>
                <a:lnTo>
                  <a:pt x="3559619" y="100241"/>
                </a:lnTo>
                <a:lnTo>
                  <a:pt x="3559619" y="75272"/>
                </a:lnTo>
                <a:close/>
              </a:path>
              <a:path w="3589020" h="175895">
                <a:moveTo>
                  <a:pt x="3431095" y="0"/>
                </a:moveTo>
                <a:lnTo>
                  <a:pt x="3422332" y="2489"/>
                </a:lnTo>
                <a:lnTo>
                  <a:pt x="3414712" y="16281"/>
                </a:lnTo>
                <a:lnTo>
                  <a:pt x="3417125" y="24980"/>
                </a:lnTo>
                <a:lnTo>
                  <a:pt x="3530174" y="87756"/>
                </a:lnTo>
                <a:lnTo>
                  <a:pt x="3552634" y="75272"/>
                </a:lnTo>
                <a:lnTo>
                  <a:pt x="3559619" y="75272"/>
                </a:lnTo>
                <a:lnTo>
                  <a:pt x="3559619" y="73469"/>
                </a:lnTo>
                <a:lnTo>
                  <a:pt x="3563248" y="73469"/>
                </a:lnTo>
                <a:lnTo>
                  <a:pt x="3431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760854" y="4170362"/>
            <a:ext cx="24314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degree</a:t>
            </a:r>
            <a:r>
              <a:rPr dirty="0" sz="1800" spc="5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polynomial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164780" y="981075"/>
            <a:ext cx="3517900" cy="3266440"/>
            <a:chOff x="1164780" y="981075"/>
            <a:chExt cx="3517900" cy="3266440"/>
          </a:xfrm>
        </p:grpSpPr>
        <p:sp>
          <p:nvSpPr>
            <p:cNvPr id="6" name="object 6" descr=""/>
            <p:cNvSpPr/>
            <p:nvPr/>
          </p:nvSpPr>
          <p:spPr>
            <a:xfrm>
              <a:off x="1164780" y="2005075"/>
              <a:ext cx="175895" cy="2242820"/>
            </a:xfrm>
            <a:custGeom>
              <a:avLst/>
              <a:gdLst/>
              <a:ahLst/>
              <a:cxnLst/>
              <a:rect l="l" t="t" r="r" b="b"/>
              <a:pathLst>
                <a:path w="175894" h="2242820">
                  <a:moveTo>
                    <a:pt x="87765" y="58785"/>
                  </a:moveTo>
                  <a:lnTo>
                    <a:pt x="73491" y="84461"/>
                  </a:lnTo>
                  <a:lnTo>
                    <a:pt x="73469" y="2242375"/>
                  </a:lnTo>
                  <a:lnTo>
                    <a:pt x="102044" y="2242375"/>
                  </a:lnTo>
                  <a:lnTo>
                    <a:pt x="102044" y="84461"/>
                  </a:lnTo>
                  <a:lnTo>
                    <a:pt x="87765" y="58785"/>
                  </a:lnTo>
                  <a:close/>
                </a:path>
                <a:path w="175894" h="2242820">
                  <a:moveTo>
                    <a:pt x="87756" y="0"/>
                  </a:moveTo>
                  <a:lnTo>
                    <a:pt x="3835" y="151003"/>
                  </a:lnTo>
                  <a:lnTo>
                    <a:pt x="0" y="157861"/>
                  </a:lnTo>
                  <a:lnTo>
                    <a:pt x="2489" y="166624"/>
                  </a:lnTo>
                  <a:lnTo>
                    <a:pt x="16281" y="174244"/>
                  </a:lnTo>
                  <a:lnTo>
                    <a:pt x="24980" y="171831"/>
                  </a:lnTo>
                  <a:lnTo>
                    <a:pt x="28803" y="164846"/>
                  </a:lnTo>
                  <a:lnTo>
                    <a:pt x="73469" y="84501"/>
                  </a:lnTo>
                  <a:lnTo>
                    <a:pt x="73469" y="29337"/>
                  </a:lnTo>
                  <a:lnTo>
                    <a:pt x="104053" y="29337"/>
                  </a:lnTo>
                  <a:lnTo>
                    <a:pt x="87756" y="0"/>
                  </a:lnTo>
                  <a:close/>
                </a:path>
                <a:path w="175894" h="2242820">
                  <a:moveTo>
                    <a:pt x="104053" y="29337"/>
                  </a:moveTo>
                  <a:lnTo>
                    <a:pt x="102044" y="29337"/>
                  </a:lnTo>
                  <a:lnTo>
                    <a:pt x="102066" y="84501"/>
                  </a:lnTo>
                  <a:lnTo>
                    <a:pt x="146748" y="164846"/>
                  </a:lnTo>
                  <a:lnTo>
                    <a:pt x="150558" y="171831"/>
                  </a:lnTo>
                  <a:lnTo>
                    <a:pt x="159194" y="174244"/>
                  </a:lnTo>
                  <a:lnTo>
                    <a:pt x="166179" y="170434"/>
                  </a:lnTo>
                  <a:lnTo>
                    <a:pt x="173037" y="166624"/>
                  </a:lnTo>
                  <a:lnTo>
                    <a:pt x="175577" y="157861"/>
                  </a:lnTo>
                  <a:lnTo>
                    <a:pt x="171640" y="151003"/>
                  </a:lnTo>
                  <a:lnTo>
                    <a:pt x="104053" y="29337"/>
                  </a:lnTo>
                  <a:close/>
                </a:path>
                <a:path w="175894" h="2242820">
                  <a:moveTo>
                    <a:pt x="102044" y="29337"/>
                  </a:moveTo>
                  <a:lnTo>
                    <a:pt x="73469" y="29337"/>
                  </a:lnTo>
                  <a:lnTo>
                    <a:pt x="73469" y="84501"/>
                  </a:lnTo>
                  <a:lnTo>
                    <a:pt x="87765" y="58785"/>
                  </a:lnTo>
                  <a:lnTo>
                    <a:pt x="75272" y="36322"/>
                  </a:lnTo>
                  <a:lnTo>
                    <a:pt x="102044" y="36322"/>
                  </a:lnTo>
                  <a:lnTo>
                    <a:pt x="102044" y="29337"/>
                  </a:lnTo>
                  <a:close/>
                </a:path>
                <a:path w="175894" h="2242820">
                  <a:moveTo>
                    <a:pt x="102044" y="36322"/>
                  </a:moveTo>
                  <a:lnTo>
                    <a:pt x="100253" y="36322"/>
                  </a:lnTo>
                  <a:lnTo>
                    <a:pt x="87765" y="58785"/>
                  </a:lnTo>
                  <a:lnTo>
                    <a:pt x="102044" y="84461"/>
                  </a:lnTo>
                  <a:lnTo>
                    <a:pt x="102044" y="36322"/>
                  </a:lnTo>
                  <a:close/>
                </a:path>
                <a:path w="175894" h="2242820">
                  <a:moveTo>
                    <a:pt x="100253" y="36322"/>
                  </a:moveTo>
                  <a:lnTo>
                    <a:pt x="75272" y="36322"/>
                  </a:lnTo>
                  <a:lnTo>
                    <a:pt x="87765" y="58785"/>
                  </a:lnTo>
                  <a:lnTo>
                    <a:pt x="100253" y="363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45691" y="2223376"/>
              <a:ext cx="2456180" cy="1701800"/>
            </a:xfrm>
            <a:custGeom>
              <a:avLst/>
              <a:gdLst/>
              <a:ahLst/>
              <a:cxnLst/>
              <a:rect l="l" t="t" r="r" b="b"/>
              <a:pathLst>
                <a:path w="2456179" h="1701800">
                  <a:moveTo>
                    <a:pt x="2455926" y="1676400"/>
                  </a:moveTo>
                  <a:lnTo>
                    <a:pt x="2281428" y="1676400"/>
                  </a:lnTo>
                  <a:lnTo>
                    <a:pt x="2293366" y="1689100"/>
                  </a:lnTo>
                  <a:lnTo>
                    <a:pt x="2338832" y="1689100"/>
                  </a:lnTo>
                  <a:lnTo>
                    <a:pt x="2357628" y="1701800"/>
                  </a:lnTo>
                  <a:lnTo>
                    <a:pt x="2455926" y="1701800"/>
                  </a:lnTo>
                  <a:lnTo>
                    <a:pt x="2455926" y="1676400"/>
                  </a:lnTo>
                  <a:close/>
                </a:path>
                <a:path w="2456179" h="1701800">
                  <a:moveTo>
                    <a:pt x="2401824" y="1663700"/>
                  </a:moveTo>
                  <a:lnTo>
                    <a:pt x="2228977" y="1663700"/>
                  </a:lnTo>
                  <a:lnTo>
                    <a:pt x="2252726" y="1676400"/>
                  </a:lnTo>
                  <a:lnTo>
                    <a:pt x="2408682" y="1676400"/>
                  </a:lnTo>
                  <a:lnTo>
                    <a:pt x="2401824" y="1663700"/>
                  </a:lnTo>
                  <a:close/>
                </a:path>
                <a:path w="2456179" h="1701800">
                  <a:moveTo>
                    <a:pt x="2326767" y="1651000"/>
                  </a:moveTo>
                  <a:lnTo>
                    <a:pt x="2178431" y="1651000"/>
                  </a:lnTo>
                  <a:lnTo>
                    <a:pt x="2191004" y="1663700"/>
                  </a:lnTo>
                  <a:lnTo>
                    <a:pt x="2338578" y="1663700"/>
                  </a:lnTo>
                  <a:lnTo>
                    <a:pt x="2326767" y="1651000"/>
                  </a:lnTo>
                  <a:close/>
                </a:path>
                <a:path w="2456179" h="1701800">
                  <a:moveTo>
                    <a:pt x="2335276" y="1651000"/>
                  </a:moveTo>
                  <a:lnTo>
                    <a:pt x="2338578" y="1663700"/>
                  </a:lnTo>
                  <a:lnTo>
                    <a:pt x="2345055" y="1663700"/>
                  </a:lnTo>
                  <a:lnTo>
                    <a:pt x="2335276" y="1651000"/>
                  </a:lnTo>
                  <a:close/>
                </a:path>
                <a:path w="2456179" h="1701800">
                  <a:moveTo>
                    <a:pt x="2280539" y="1638300"/>
                  </a:moveTo>
                  <a:lnTo>
                    <a:pt x="2122678" y="1638300"/>
                  </a:lnTo>
                  <a:lnTo>
                    <a:pt x="2135759" y="1651000"/>
                  </a:lnTo>
                  <a:lnTo>
                    <a:pt x="2290318" y="1651000"/>
                  </a:lnTo>
                  <a:lnTo>
                    <a:pt x="2280539" y="1638300"/>
                  </a:lnTo>
                  <a:close/>
                </a:path>
                <a:path w="2456179" h="1701800">
                  <a:moveTo>
                    <a:pt x="2223897" y="1625599"/>
                  </a:moveTo>
                  <a:lnTo>
                    <a:pt x="2076704" y="1625599"/>
                  </a:lnTo>
                  <a:lnTo>
                    <a:pt x="2093976" y="1638300"/>
                  </a:lnTo>
                  <a:lnTo>
                    <a:pt x="2236724" y="1638300"/>
                  </a:lnTo>
                  <a:lnTo>
                    <a:pt x="2223897" y="1625599"/>
                  </a:lnTo>
                  <a:close/>
                </a:path>
                <a:path w="2456179" h="1701800">
                  <a:moveTo>
                    <a:pt x="2171573" y="1612899"/>
                  </a:moveTo>
                  <a:lnTo>
                    <a:pt x="2036826" y="1612899"/>
                  </a:lnTo>
                  <a:lnTo>
                    <a:pt x="2048764" y="1625599"/>
                  </a:lnTo>
                  <a:lnTo>
                    <a:pt x="2186051" y="1625599"/>
                  </a:lnTo>
                  <a:lnTo>
                    <a:pt x="2171573" y="1612899"/>
                  </a:lnTo>
                  <a:close/>
                </a:path>
                <a:path w="2456179" h="1701800">
                  <a:moveTo>
                    <a:pt x="2115058" y="1600199"/>
                  </a:moveTo>
                  <a:lnTo>
                    <a:pt x="2001266" y="1600199"/>
                  </a:lnTo>
                  <a:lnTo>
                    <a:pt x="2013077" y="1612899"/>
                  </a:lnTo>
                  <a:lnTo>
                    <a:pt x="2132330" y="1612899"/>
                  </a:lnTo>
                  <a:lnTo>
                    <a:pt x="2115058" y="1600199"/>
                  </a:lnTo>
                  <a:close/>
                </a:path>
                <a:path w="2456179" h="1701800">
                  <a:moveTo>
                    <a:pt x="2074418" y="1587499"/>
                  </a:moveTo>
                  <a:lnTo>
                    <a:pt x="1954276" y="1587499"/>
                  </a:lnTo>
                  <a:lnTo>
                    <a:pt x="1984502" y="1600199"/>
                  </a:lnTo>
                  <a:lnTo>
                    <a:pt x="2086610" y="1600199"/>
                  </a:lnTo>
                  <a:lnTo>
                    <a:pt x="2074418" y="1587499"/>
                  </a:lnTo>
                  <a:close/>
                </a:path>
                <a:path w="2456179" h="1701800">
                  <a:moveTo>
                    <a:pt x="2036064" y="1574799"/>
                  </a:moveTo>
                  <a:lnTo>
                    <a:pt x="1922526" y="1574799"/>
                  </a:lnTo>
                  <a:lnTo>
                    <a:pt x="1932686" y="1587499"/>
                  </a:lnTo>
                  <a:lnTo>
                    <a:pt x="2047875" y="1587499"/>
                  </a:lnTo>
                  <a:lnTo>
                    <a:pt x="2036064" y="1574799"/>
                  </a:lnTo>
                  <a:close/>
                </a:path>
                <a:path w="2456179" h="1701800">
                  <a:moveTo>
                    <a:pt x="1995424" y="1562099"/>
                  </a:moveTo>
                  <a:lnTo>
                    <a:pt x="1887474" y="1562099"/>
                  </a:lnTo>
                  <a:lnTo>
                    <a:pt x="1899412" y="1574799"/>
                  </a:lnTo>
                  <a:lnTo>
                    <a:pt x="2012442" y="1574799"/>
                  </a:lnTo>
                  <a:lnTo>
                    <a:pt x="1995424" y="1562099"/>
                  </a:lnTo>
                  <a:close/>
                </a:path>
                <a:path w="2456179" h="1701800">
                  <a:moveTo>
                    <a:pt x="1956435" y="1549399"/>
                  </a:moveTo>
                  <a:lnTo>
                    <a:pt x="1856359" y="1549399"/>
                  </a:lnTo>
                  <a:lnTo>
                    <a:pt x="1866011" y="1562099"/>
                  </a:lnTo>
                  <a:lnTo>
                    <a:pt x="1966214" y="1562099"/>
                  </a:lnTo>
                  <a:lnTo>
                    <a:pt x="1956435" y="1549399"/>
                  </a:lnTo>
                  <a:close/>
                </a:path>
                <a:path w="2456179" h="1701800">
                  <a:moveTo>
                    <a:pt x="1922272" y="1536699"/>
                  </a:moveTo>
                  <a:lnTo>
                    <a:pt x="1811909" y="1536699"/>
                  </a:lnTo>
                  <a:lnTo>
                    <a:pt x="1823085" y="1549399"/>
                  </a:lnTo>
                  <a:lnTo>
                    <a:pt x="1934210" y="1549399"/>
                  </a:lnTo>
                  <a:lnTo>
                    <a:pt x="1922272" y="1536699"/>
                  </a:lnTo>
                  <a:close/>
                </a:path>
                <a:path w="2456179" h="1701800">
                  <a:moveTo>
                    <a:pt x="1889378" y="1523999"/>
                  </a:moveTo>
                  <a:lnTo>
                    <a:pt x="1780794" y="1523999"/>
                  </a:lnTo>
                  <a:lnTo>
                    <a:pt x="1792605" y="1536699"/>
                  </a:lnTo>
                  <a:lnTo>
                    <a:pt x="1899031" y="1536699"/>
                  </a:lnTo>
                  <a:lnTo>
                    <a:pt x="1889378" y="1523999"/>
                  </a:lnTo>
                  <a:close/>
                </a:path>
                <a:path w="2456179" h="1701800">
                  <a:moveTo>
                    <a:pt x="1844166" y="1511299"/>
                  </a:moveTo>
                  <a:lnTo>
                    <a:pt x="1747774" y="1511299"/>
                  </a:lnTo>
                  <a:lnTo>
                    <a:pt x="1759712" y="1523999"/>
                  </a:lnTo>
                  <a:lnTo>
                    <a:pt x="1856105" y="1523999"/>
                  </a:lnTo>
                  <a:lnTo>
                    <a:pt x="1844166" y="1511299"/>
                  </a:lnTo>
                  <a:close/>
                </a:path>
                <a:path w="2456179" h="1701800">
                  <a:moveTo>
                    <a:pt x="1814576" y="1498599"/>
                  </a:moveTo>
                  <a:lnTo>
                    <a:pt x="1711452" y="1498599"/>
                  </a:lnTo>
                  <a:lnTo>
                    <a:pt x="1721865" y="1511299"/>
                  </a:lnTo>
                  <a:lnTo>
                    <a:pt x="1824355" y="1511299"/>
                  </a:lnTo>
                  <a:lnTo>
                    <a:pt x="1814576" y="1498599"/>
                  </a:lnTo>
                  <a:close/>
                </a:path>
                <a:path w="2456179" h="1701800">
                  <a:moveTo>
                    <a:pt x="1783207" y="1485899"/>
                  </a:moveTo>
                  <a:lnTo>
                    <a:pt x="1686940" y="1485899"/>
                  </a:lnTo>
                  <a:lnTo>
                    <a:pt x="1696593" y="1498599"/>
                  </a:lnTo>
                  <a:lnTo>
                    <a:pt x="1792859" y="1498599"/>
                  </a:lnTo>
                  <a:lnTo>
                    <a:pt x="1783207" y="1485899"/>
                  </a:lnTo>
                  <a:close/>
                </a:path>
                <a:path w="2456179" h="1701800">
                  <a:moveTo>
                    <a:pt x="1748916" y="1473199"/>
                  </a:moveTo>
                  <a:lnTo>
                    <a:pt x="1654937" y="1473199"/>
                  </a:lnTo>
                  <a:lnTo>
                    <a:pt x="1666875" y="1485899"/>
                  </a:lnTo>
                  <a:lnTo>
                    <a:pt x="1752091" y="1485899"/>
                  </a:lnTo>
                  <a:lnTo>
                    <a:pt x="1748916" y="1473199"/>
                  </a:lnTo>
                  <a:close/>
                </a:path>
                <a:path w="2456179" h="1701800">
                  <a:moveTo>
                    <a:pt x="1633601" y="1460499"/>
                  </a:moveTo>
                  <a:lnTo>
                    <a:pt x="1625600" y="1460499"/>
                  </a:lnTo>
                  <a:lnTo>
                    <a:pt x="1635252" y="1473199"/>
                  </a:lnTo>
                  <a:lnTo>
                    <a:pt x="1633601" y="1460499"/>
                  </a:lnTo>
                  <a:close/>
                </a:path>
                <a:path w="2456179" h="1701800">
                  <a:moveTo>
                    <a:pt x="1709674" y="1460499"/>
                  </a:moveTo>
                  <a:lnTo>
                    <a:pt x="1633601" y="1460499"/>
                  </a:lnTo>
                  <a:lnTo>
                    <a:pt x="1645793" y="1473199"/>
                  </a:lnTo>
                  <a:lnTo>
                    <a:pt x="1724152" y="1473199"/>
                  </a:lnTo>
                  <a:lnTo>
                    <a:pt x="1709674" y="1460499"/>
                  </a:lnTo>
                  <a:close/>
                </a:path>
                <a:path w="2456179" h="1701800">
                  <a:moveTo>
                    <a:pt x="1682750" y="1447799"/>
                  </a:moveTo>
                  <a:lnTo>
                    <a:pt x="1603502" y="1447799"/>
                  </a:lnTo>
                  <a:lnTo>
                    <a:pt x="1613154" y="1460499"/>
                  </a:lnTo>
                  <a:lnTo>
                    <a:pt x="1692148" y="1460499"/>
                  </a:lnTo>
                  <a:lnTo>
                    <a:pt x="1682750" y="1447799"/>
                  </a:lnTo>
                  <a:close/>
                </a:path>
                <a:path w="2456179" h="1701800">
                  <a:moveTo>
                    <a:pt x="1660016" y="1435099"/>
                  </a:moveTo>
                  <a:lnTo>
                    <a:pt x="1582039" y="1435099"/>
                  </a:lnTo>
                  <a:lnTo>
                    <a:pt x="1591818" y="1447799"/>
                  </a:lnTo>
                  <a:lnTo>
                    <a:pt x="1669669" y="1447799"/>
                  </a:lnTo>
                  <a:lnTo>
                    <a:pt x="1660016" y="1435099"/>
                  </a:lnTo>
                  <a:close/>
                </a:path>
                <a:path w="2456179" h="1701800">
                  <a:moveTo>
                    <a:pt x="1627377" y="1422399"/>
                  </a:moveTo>
                  <a:lnTo>
                    <a:pt x="1545971" y="1422399"/>
                  </a:lnTo>
                  <a:lnTo>
                    <a:pt x="1557782" y="1435099"/>
                  </a:lnTo>
                  <a:lnTo>
                    <a:pt x="1639315" y="1435099"/>
                  </a:lnTo>
                  <a:lnTo>
                    <a:pt x="1627377" y="1422399"/>
                  </a:lnTo>
                  <a:close/>
                </a:path>
                <a:path w="2456179" h="1701800">
                  <a:moveTo>
                    <a:pt x="1608709" y="1409699"/>
                  </a:moveTo>
                  <a:lnTo>
                    <a:pt x="1523746" y="1409699"/>
                  </a:lnTo>
                  <a:lnTo>
                    <a:pt x="1535684" y="1422399"/>
                  </a:lnTo>
                  <a:lnTo>
                    <a:pt x="1619885" y="1422399"/>
                  </a:lnTo>
                  <a:lnTo>
                    <a:pt x="1608709" y="1409699"/>
                  </a:lnTo>
                  <a:close/>
                </a:path>
                <a:path w="2456179" h="1701800">
                  <a:moveTo>
                    <a:pt x="1586357" y="1396999"/>
                  </a:moveTo>
                  <a:lnTo>
                    <a:pt x="1483995" y="1396999"/>
                  </a:lnTo>
                  <a:lnTo>
                    <a:pt x="1496568" y="1409699"/>
                  </a:lnTo>
                  <a:lnTo>
                    <a:pt x="1598168" y="1409699"/>
                  </a:lnTo>
                  <a:lnTo>
                    <a:pt x="1586357" y="1396999"/>
                  </a:lnTo>
                  <a:close/>
                </a:path>
                <a:path w="2456179" h="1701800">
                  <a:moveTo>
                    <a:pt x="1549273" y="1384299"/>
                  </a:moveTo>
                  <a:lnTo>
                    <a:pt x="1455293" y="1384299"/>
                  </a:lnTo>
                  <a:lnTo>
                    <a:pt x="1469644" y="1396999"/>
                  </a:lnTo>
                  <a:lnTo>
                    <a:pt x="1561211" y="1396999"/>
                  </a:lnTo>
                  <a:lnTo>
                    <a:pt x="1549273" y="1384299"/>
                  </a:lnTo>
                  <a:close/>
                </a:path>
                <a:path w="2456179" h="1701800">
                  <a:moveTo>
                    <a:pt x="1525524" y="1371599"/>
                  </a:moveTo>
                  <a:lnTo>
                    <a:pt x="1425956" y="1371599"/>
                  </a:lnTo>
                  <a:lnTo>
                    <a:pt x="1427861" y="1384299"/>
                  </a:lnTo>
                  <a:lnTo>
                    <a:pt x="1537335" y="1384299"/>
                  </a:lnTo>
                  <a:lnTo>
                    <a:pt x="1525524" y="1371599"/>
                  </a:lnTo>
                  <a:close/>
                </a:path>
                <a:path w="2456179" h="1701800">
                  <a:moveTo>
                    <a:pt x="1481836" y="1358899"/>
                  </a:moveTo>
                  <a:lnTo>
                    <a:pt x="1380744" y="1358899"/>
                  </a:lnTo>
                  <a:lnTo>
                    <a:pt x="1397635" y="1371599"/>
                  </a:lnTo>
                  <a:lnTo>
                    <a:pt x="1496314" y="1371599"/>
                  </a:lnTo>
                  <a:lnTo>
                    <a:pt x="1481836" y="1358899"/>
                  </a:lnTo>
                  <a:close/>
                </a:path>
                <a:path w="2456179" h="1701800">
                  <a:moveTo>
                    <a:pt x="1363853" y="1346199"/>
                  </a:moveTo>
                  <a:lnTo>
                    <a:pt x="1353058" y="1346199"/>
                  </a:lnTo>
                  <a:lnTo>
                    <a:pt x="1367409" y="1358899"/>
                  </a:lnTo>
                  <a:lnTo>
                    <a:pt x="1363853" y="1346199"/>
                  </a:lnTo>
                  <a:close/>
                </a:path>
                <a:path w="2456179" h="1701800">
                  <a:moveTo>
                    <a:pt x="1456690" y="1346199"/>
                  </a:moveTo>
                  <a:lnTo>
                    <a:pt x="1363853" y="1346199"/>
                  </a:lnTo>
                  <a:lnTo>
                    <a:pt x="1376426" y="1358899"/>
                  </a:lnTo>
                  <a:lnTo>
                    <a:pt x="1469390" y="1358899"/>
                  </a:lnTo>
                  <a:lnTo>
                    <a:pt x="1456690" y="1346199"/>
                  </a:lnTo>
                  <a:close/>
                </a:path>
                <a:path w="2456179" h="1701800">
                  <a:moveTo>
                    <a:pt x="1424051" y="1333499"/>
                  </a:moveTo>
                  <a:lnTo>
                    <a:pt x="1327023" y="1333499"/>
                  </a:lnTo>
                  <a:lnTo>
                    <a:pt x="1338961" y="1346199"/>
                  </a:lnTo>
                  <a:lnTo>
                    <a:pt x="1439164" y="1346199"/>
                  </a:lnTo>
                  <a:lnTo>
                    <a:pt x="1424051" y="1333499"/>
                  </a:lnTo>
                  <a:close/>
                </a:path>
                <a:path w="2456179" h="1701800">
                  <a:moveTo>
                    <a:pt x="1381760" y="1320799"/>
                  </a:moveTo>
                  <a:lnTo>
                    <a:pt x="1303020" y="1320799"/>
                  </a:lnTo>
                  <a:lnTo>
                    <a:pt x="1312672" y="1333499"/>
                  </a:lnTo>
                  <a:lnTo>
                    <a:pt x="1394333" y="1333499"/>
                  </a:lnTo>
                  <a:lnTo>
                    <a:pt x="1381760" y="1320799"/>
                  </a:lnTo>
                  <a:close/>
                </a:path>
                <a:path w="2456179" h="1701800">
                  <a:moveTo>
                    <a:pt x="1354201" y="1308099"/>
                  </a:moveTo>
                  <a:lnTo>
                    <a:pt x="1272286" y="1308099"/>
                  </a:lnTo>
                  <a:lnTo>
                    <a:pt x="1284224" y="1320799"/>
                  </a:lnTo>
                  <a:lnTo>
                    <a:pt x="1366012" y="1320799"/>
                  </a:lnTo>
                  <a:lnTo>
                    <a:pt x="1354201" y="1308099"/>
                  </a:lnTo>
                  <a:close/>
                </a:path>
                <a:path w="2456179" h="1701800">
                  <a:moveTo>
                    <a:pt x="1323086" y="1295399"/>
                  </a:moveTo>
                  <a:lnTo>
                    <a:pt x="1247775" y="1295399"/>
                  </a:lnTo>
                  <a:lnTo>
                    <a:pt x="1261491" y="1308099"/>
                  </a:lnTo>
                  <a:lnTo>
                    <a:pt x="1332865" y="1308099"/>
                  </a:lnTo>
                  <a:lnTo>
                    <a:pt x="1323086" y="1295399"/>
                  </a:lnTo>
                  <a:close/>
                </a:path>
                <a:path w="2456179" h="1701800">
                  <a:moveTo>
                    <a:pt x="1328801" y="1295399"/>
                  </a:moveTo>
                  <a:lnTo>
                    <a:pt x="1332865" y="1308099"/>
                  </a:lnTo>
                  <a:lnTo>
                    <a:pt x="1340612" y="1308099"/>
                  </a:lnTo>
                  <a:lnTo>
                    <a:pt x="1328801" y="1295399"/>
                  </a:lnTo>
                  <a:close/>
                </a:path>
                <a:path w="2456179" h="1701800">
                  <a:moveTo>
                    <a:pt x="1300353" y="1282700"/>
                  </a:moveTo>
                  <a:lnTo>
                    <a:pt x="1223264" y="1282700"/>
                  </a:lnTo>
                  <a:lnTo>
                    <a:pt x="1237615" y="1295399"/>
                  </a:lnTo>
                  <a:lnTo>
                    <a:pt x="1310005" y="1295399"/>
                  </a:lnTo>
                  <a:lnTo>
                    <a:pt x="1300353" y="1282700"/>
                  </a:lnTo>
                  <a:close/>
                </a:path>
                <a:path w="2456179" h="1701800">
                  <a:moveTo>
                    <a:pt x="1276858" y="1270000"/>
                  </a:moveTo>
                  <a:lnTo>
                    <a:pt x="1198626" y="1270000"/>
                  </a:lnTo>
                  <a:lnTo>
                    <a:pt x="1212977" y="1282700"/>
                  </a:lnTo>
                  <a:lnTo>
                    <a:pt x="1286510" y="1282700"/>
                  </a:lnTo>
                  <a:lnTo>
                    <a:pt x="1276858" y="1270000"/>
                  </a:lnTo>
                  <a:close/>
                </a:path>
                <a:path w="2456179" h="1701800">
                  <a:moveTo>
                    <a:pt x="1252728" y="1257300"/>
                  </a:moveTo>
                  <a:lnTo>
                    <a:pt x="1168273" y="1257300"/>
                  </a:lnTo>
                  <a:lnTo>
                    <a:pt x="1183386" y="1270000"/>
                  </a:lnTo>
                  <a:lnTo>
                    <a:pt x="1263269" y="1270000"/>
                  </a:lnTo>
                  <a:lnTo>
                    <a:pt x="1252728" y="1257300"/>
                  </a:lnTo>
                  <a:close/>
                </a:path>
                <a:path w="2456179" h="1701800">
                  <a:moveTo>
                    <a:pt x="1227836" y="1244600"/>
                  </a:moveTo>
                  <a:lnTo>
                    <a:pt x="1150112" y="1244600"/>
                  </a:lnTo>
                  <a:lnTo>
                    <a:pt x="1167003" y="1257300"/>
                  </a:lnTo>
                  <a:lnTo>
                    <a:pt x="1240155" y="1257300"/>
                  </a:lnTo>
                  <a:lnTo>
                    <a:pt x="1227836" y="1244600"/>
                  </a:lnTo>
                  <a:close/>
                </a:path>
                <a:path w="2456179" h="1701800">
                  <a:moveTo>
                    <a:pt x="1198372" y="1231900"/>
                  </a:moveTo>
                  <a:lnTo>
                    <a:pt x="1119378" y="1231900"/>
                  </a:lnTo>
                  <a:lnTo>
                    <a:pt x="1134491" y="1244600"/>
                  </a:lnTo>
                  <a:lnTo>
                    <a:pt x="1213485" y="1244600"/>
                  </a:lnTo>
                  <a:lnTo>
                    <a:pt x="1198372" y="1231900"/>
                  </a:lnTo>
                  <a:close/>
                </a:path>
                <a:path w="2456179" h="1701800">
                  <a:moveTo>
                    <a:pt x="1166495" y="1219200"/>
                  </a:moveTo>
                  <a:lnTo>
                    <a:pt x="1103122" y="1219200"/>
                  </a:lnTo>
                  <a:lnTo>
                    <a:pt x="1120013" y="1231900"/>
                  </a:lnTo>
                  <a:lnTo>
                    <a:pt x="1183386" y="1231900"/>
                  </a:lnTo>
                  <a:lnTo>
                    <a:pt x="1166495" y="1219200"/>
                  </a:lnTo>
                  <a:close/>
                </a:path>
                <a:path w="2456179" h="1701800">
                  <a:moveTo>
                    <a:pt x="1151509" y="1206500"/>
                  </a:moveTo>
                  <a:lnTo>
                    <a:pt x="1070356" y="1206500"/>
                  </a:lnTo>
                  <a:lnTo>
                    <a:pt x="1088009" y="1219200"/>
                  </a:lnTo>
                  <a:lnTo>
                    <a:pt x="1166622" y="1219200"/>
                  </a:lnTo>
                  <a:lnTo>
                    <a:pt x="1151509" y="1206500"/>
                  </a:lnTo>
                  <a:close/>
                </a:path>
                <a:path w="2456179" h="1701800">
                  <a:moveTo>
                    <a:pt x="1118997" y="1193800"/>
                  </a:moveTo>
                  <a:lnTo>
                    <a:pt x="1049401" y="1193800"/>
                  </a:lnTo>
                  <a:lnTo>
                    <a:pt x="1070610" y="1206500"/>
                  </a:lnTo>
                  <a:lnTo>
                    <a:pt x="1136015" y="1206500"/>
                  </a:lnTo>
                  <a:lnTo>
                    <a:pt x="1118997" y="1193800"/>
                  </a:lnTo>
                  <a:close/>
                </a:path>
                <a:path w="2456179" h="1701800">
                  <a:moveTo>
                    <a:pt x="1065530" y="1168400"/>
                  </a:moveTo>
                  <a:lnTo>
                    <a:pt x="1003172" y="1168400"/>
                  </a:lnTo>
                  <a:lnTo>
                    <a:pt x="1016127" y="1181100"/>
                  </a:lnTo>
                  <a:lnTo>
                    <a:pt x="1033399" y="1193800"/>
                  </a:lnTo>
                  <a:lnTo>
                    <a:pt x="1119505" y="1193800"/>
                  </a:lnTo>
                  <a:lnTo>
                    <a:pt x="1104392" y="1181100"/>
                  </a:lnTo>
                  <a:lnTo>
                    <a:pt x="1085977" y="1181100"/>
                  </a:lnTo>
                  <a:lnTo>
                    <a:pt x="1065530" y="1168400"/>
                  </a:lnTo>
                  <a:close/>
                </a:path>
                <a:path w="2456179" h="1701800">
                  <a:moveTo>
                    <a:pt x="1050290" y="1155700"/>
                  </a:moveTo>
                  <a:lnTo>
                    <a:pt x="981202" y="1155700"/>
                  </a:lnTo>
                  <a:lnTo>
                    <a:pt x="990854" y="1168400"/>
                  </a:lnTo>
                  <a:lnTo>
                    <a:pt x="1066165" y="1168400"/>
                  </a:lnTo>
                  <a:lnTo>
                    <a:pt x="1050290" y="1155700"/>
                  </a:lnTo>
                  <a:close/>
                </a:path>
                <a:path w="2456179" h="1701800">
                  <a:moveTo>
                    <a:pt x="1033272" y="1143000"/>
                  </a:moveTo>
                  <a:lnTo>
                    <a:pt x="967994" y="1143000"/>
                  </a:lnTo>
                  <a:lnTo>
                    <a:pt x="972185" y="1155700"/>
                  </a:lnTo>
                  <a:lnTo>
                    <a:pt x="1050544" y="1155700"/>
                  </a:lnTo>
                  <a:lnTo>
                    <a:pt x="1033272" y="1143000"/>
                  </a:lnTo>
                  <a:close/>
                </a:path>
                <a:path w="2456179" h="1701800">
                  <a:moveTo>
                    <a:pt x="1009522" y="1130300"/>
                  </a:moveTo>
                  <a:lnTo>
                    <a:pt x="951230" y="1130300"/>
                  </a:lnTo>
                  <a:lnTo>
                    <a:pt x="962406" y="1143000"/>
                  </a:lnTo>
                  <a:lnTo>
                    <a:pt x="1020953" y="1143000"/>
                  </a:lnTo>
                  <a:lnTo>
                    <a:pt x="1009522" y="1130300"/>
                  </a:lnTo>
                  <a:close/>
                </a:path>
                <a:path w="2456179" h="1701800">
                  <a:moveTo>
                    <a:pt x="987806" y="1117600"/>
                  </a:moveTo>
                  <a:lnTo>
                    <a:pt x="934847" y="1117600"/>
                  </a:lnTo>
                  <a:lnTo>
                    <a:pt x="944245" y="1130300"/>
                  </a:lnTo>
                  <a:lnTo>
                    <a:pt x="999363" y="1130300"/>
                  </a:lnTo>
                  <a:lnTo>
                    <a:pt x="987806" y="1117600"/>
                  </a:lnTo>
                  <a:close/>
                </a:path>
                <a:path w="2456179" h="1701800">
                  <a:moveTo>
                    <a:pt x="971422" y="1104900"/>
                  </a:moveTo>
                  <a:lnTo>
                    <a:pt x="919860" y="1104900"/>
                  </a:lnTo>
                  <a:lnTo>
                    <a:pt x="926719" y="1117600"/>
                  </a:lnTo>
                  <a:lnTo>
                    <a:pt x="982599" y="1117600"/>
                  </a:lnTo>
                  <a:lnTo>
                    <a:pt x="971422" y="1104900"/>
                  </a:lnTo>
                  <a:close/>
                </a:path>
                <a:path w="2456179" h="1701800">
                  <a:moveTo>
                    <a:pt x="954024" y="1092200"/>
                  </a:moveTo>
                  <a:lnTo>
                    <a:pt x="905891" y="1092200"/>
                  </a:lnTo>
                  <a:lnTo>
                    <a:pt x="912749" y="1104900"/>
                  </a:lnTo>
                  <a:lnTo>
                    <a:pt x="963295" y="1104900"/>
                  </a:lnTo>
                  <a:lnTo>
                    <a:pt x="954024" y="1092200"/>
                  </a:lnTo>
                  <a:close/>
                </a:path>
                <a:path w="2456179" h="1701800">
                  <a:moveTo>
                    <a:pt x="941578" y="1079500"/>
                  </a:moveTo>
                  <a:lnTo>
                    <a:pt x="889000" y="1079500"/>
                  </a:lnTo>
                  <a:lnTo>
                    <a:pt x="890524" y="1092200"/>
                  </a:lnTo>
                  <a:lnTo>
                    <a:pt x="948435" y="1092200"/>
                  </a:lnTo>
                  <a:lnTo>
                    <a:pt x="941578" y="1079500"/>
                  </a:lnTo>
                  <a:close/>
                </a:path>
                <a:path w="2456179" h="1701800">
                  <a:moveTo>
                    <a:pt x="927481" y="1066800"/>
                  </a:moveTo>
                  <a:lnTo>
                    <a:pt x="873506" y="1066800"/>
                  </a:lnTo>
                  <a:lnTo>
                    <a:pt x="878840" y="1079500"/>
                  </a:lnTo>
                  <a:lnTo>
                    <a:pt x="935609" y="1079500"/>
                  </a:lnTo>
                  <a:lnTo>
                    <a:pt x="927481" y="1066800"/>
                  </a:lnTo>
                  <a:close/>
                </a:path>
                <a:path w="2456179" h="1701800">
                  <a:moveTo>
                    <a:pt x="909574" y="1054100"/>
                  </a:moveTo>
                  <a:lnTo>
                    <a:pt x="852424" y="1054100"/>
                  </a:lnTo>
                  <a:lnTo>
                    <a:pt x="859282" y="1066800"/>
                  </a:lnTo>
                  <a:lnTo>
                    <a:pt x="916305" y="1066800"/>
                  </a:lnTo>
                  <a:lnTo>
                    <a:pt x="909574" y="1054100"/>
                  </a:lnTo>
                  <a:close/>
                </a:path>
                <a:path w="2456179" h="1701800">
                  <a:moveTo>
                    <a:pt x="910463" y="1054100"/>
                  </a:moveTo>
                  <a:lnTo>
                    <a:pt x="916305" y="1066800"/>
                  </a:lnTo>
                  <a:lnTo>
                    <a:pt x="917702" y="1066800"/>
                  </a:lnTo>
                  <a:lnTo>
                    <a:pt x="910463" y="1054100"/>
                  </a:lnTo>
                  <a:close/>
                </a:path>
                <a:path w="2456179" h="1701800">
                  <a:moveTo>
                    <a:pt x="897255" y="1041400"/>
                  </a:moveTo>
                  <a:lnTo>
                    <a:pt x="837946" y="1041400"/>
                  </a:lnTo>
                  <a:lnTo>
                    <a:pt x="847344" y="1054100"/>
                  </a:lnTo>
                  <a:lnTo>
                    <a:pt x="902716" y="1054100"/>
                  </a:lnTo>
                  <a:lnTo>
                    <a:pt x="897255" y="1041400"/>
                  </a:lnTo>
                  <a:close/>
                </a:path>
                <a:path w="2456179" h="1701800">
                  <a:moveTo>
                    <a:pt x="876554" y="1028700"/>
                  </a:moveTo>
                  <a:lnTo>
                    <a:pt x="819785" y="1028700"/>
                  </a:lnTo>
                  <a:lnTo>
                    <a:pt x="830960" y="1041400"/>
                  </a:lnTo>
                  <a:lnTo>
                    <a:pt x="883285" y="1041400"/>
                  </a:lnTo>
                  <a:lnTo>
                    <a:pt x="876554" y="1028700"/>
                  </a:lnTo>
                  <a:close/>
                </a:path>
                <a:path w="2456179" h="1701800">
                  <a:moveTo>
                    <a:pt x="879729" y="1028700"/>
                  </a:moveTo>
                  <a:lnTo>
                    <a:pt x="883285" y="1041400"/>
                  </a:lnTo>
                  <a:lnTo>
                    <a:pt x="886968" y="1041400"/>
                  </a:lnTo>
                  <a:lnTo>
                    <a:pt x="879729" y="1028700"/>
                  </a:lnTo>
                  <a:close/>
                </a:path>
                <a:path w="2456179" h="1701800">
                  <a:moveTo>
                    <a:pt x="858647" y="1016000"/>
                  </a:moveTo>
                  <a:lnTo>
                    <a:pt x="799972" y="1016000"/>
                  </a:lnTo>
                  <a:lnTo>
                    <a:pt x="811910" y="1028700"/>
                  </a:lnTo>
                  <a:lnTo>
                    <a:pt x="867918" y="1028700"/>
                  </a:lnTo>
                  <a:lnTo>
                    <a:pt x="858647" y="1016000"/>
                  </a:lnTo>
                  <a:close/>
                </a:path>
                <a:path w="2456179" h="1701800">
                  <a:moveTo>
                    <a:pt x="784479" y="1003300"/>
                  </a:moveTo>
                  <a:lnTo>
                    <a:pt x="775081" y="1003300"/>
                  </a:lnTo>
                  <a:lnTo>
                    <a:pt x="787019" y="1016000"/>
                  </a:lnTo>
                  <a:lnTo>
                    <a:pt x="784479" y="1003300"/>
                  </a:lnTo>
                  <a:close/>
                </a:path>
                <a:path w="2456179" h="1701800">
                  <a:moveTo>
                    <a:pt x="839343" y="1003300"/>
                  </a:moveTo>
                  <a:lnTo>
                    <a:pt x="784479" y="1003300"/>
                  </a:lnTo>
                  <a:lnTo>
                    <a:pt x="797052" y="1016000"/>
                  </a:lnTo>
                  <a:lnTo>
                    <a:pt x="851281" y="1016000"/>
                  </a:lnTo>
                  <a:lnTo>
                    <a:pt x="839343" y="1003300"/>
                  </a:lnTo>
                  <a:close/>
                </a:path>
                <a:path w="2456179" h="1701800">
                  <a:moveTo>
                    <a:pt x="827785" y="990600"/>
                  </a:moveTo>
                  <a:lnTo>
                    <a:pt x="759714" y="990600"/>
                  </a:lnTo>
                  <a:lnTo>
                    <a:pt x="772287" y="1003300"/>
                  </a:lnTo>
                  <a:lnTo>
                    <a:pt x="830580" y="1003300"/>
                  </a:lnTo>
                  <a:lnTo>
                    <a:pt x="827785" y="990600"/>
                  </a:lnTo>
                  <a:close/>
                </a:path>
                <a:path w="2456179" h="1701800">
                  <a:moveTo>
                    <a:pt x="806322" y="977900"/>
                  </a:moveTo>
                  <a:lnTo>
                    <a:pt x="739140" y="977900"/>
                  </a:lnTo>
                  <a:lnTo>
                    <a:pt x="750951" y="990600"/>
                  </a:lnTo>
                  <a:lnTo>
                    <a:pt x="818896" y="990600"/>
                  </a:lnTo>
                  <a:lnTo>
                    <a:pt x="806322" y="977900"/>
                  </a:lnTo>
                  <a:close/>
                </a:path>
                <a:path w="2456179" h="1701800">
                  <a:moveTo>
                    <a:pt x="727329" y="965200"/>
                  </a:moveTo>
                  <a:lnTo>
                    <a:pt x="717804" y="965200"/>
                  </a:lnTo>
                  <a:lnTo>
                    <a:pt x="728980" y="977900"/>
                  </a:lnTo>
                  <a:lnTo>
                    <a:pt x="727329" y="965200"/>
                  </a:lnTo>
                  <a:close/>
                </a:path>
                <a:path w="2456179" h="1701800">
                  <a:moveTo>
                    <a:pt x="782066" y="965200"/>
                  </a:moveTo>
                  <a:lnTo>
                    <a:pt x="727329" y="965200"/>
                  </a:lnTo>
                  <a:lnTo>
                    <a:pt x="737108" y="977900"/>
                  </a:lnTo>
                  <a:lnTo>
                    <a:pt x="794639" y="977900"/>
                  </a:lnTo>
                  <a:lnTo>
                    <a:pt x="782066" y="965200"/>
                  </a:lnTo>
                  <a:close/>
                </a:path>
                <a:path w="2456179" h="1701800">
                  <a:moveTo>
                    <a:pt x="768731" y="952500"/>
                  </a:moveTo>
                  <a:lnTo>
                    <a:pt x="706628" y="952500"/>
                  </a:lnTo>
                  <a:lnTo>
                    <a:pt x="714247" y="965200"/>
                  </a:lnTo>
                  <a:lnTo>
                    <a:pt x="780541" y="965200"/>
                  </a:lnTo>
                  <a:lnTo>
                    <a:pt x="768731" y="952500"/>
                  </a:lnTo>
                  <a:close/>
                </a:path>
                <a:path w="2456179" h="1701800">
                  <a:moveTo>
                    <a:pt x="747522" y="939800"/>
                  </a:moveTo>
                  <a:lnTo>
                    <a:pt x="688213" y="939800"/>
                  </a:lnTo>
                  <a:lnTo>
                    <a:pt x="695833" y="952500"/>
                  </a:lnTo>
                  <a:lnTo>
                    <a:pt x="757174" y="952500"/>
                  </a:lnTo>
                  <a:lnTo>
                    <a:pt x="747522" y="939800"/>
                  </a:lnTo>
                  <a:close/>
                </a:path>
                <a:path w="2456179" h="1701800">
                  <a:moveTo>
                    <a:pt x="711708" y="914400"/>
                  </a:moveTo>
                  <a:lnTo>
                    <a:pt x="658749" y="914400"/>
                  </a:lnTo>
                  <a:lnTo>
                    <a:pt x="668020" y="927100"/>
                  </a:lnTo>
                  <a:lnTo>
                    <a:pt x="677672" y="939800"/>
                  </a:lnTo>
                  <a:lnTo>
                    <a:pt x="738251" y="939800"/>
                  </a:lnTo>
                  <a:lnTo>
                    <a:pt x="730758" y="927100"/>
                  </a:lnTo>
                  <a:lnTo>
                    <a:pt x="719201" y="927100"/>
                  </a:lnTo>
                  <a:lnTo>
                    <a:pt x="711708" y="914400"/>
                  </a:lnTo>
                  <a:close/>
                </a:path>
                <a:path w="2456179" h="1701800">
                  <a:moveTo>
                    <a:pt x="698372" y="901700"/>
                  </a:moveTo>
                  <a:lnTo>
                    <a:pt x="637413" y="901700"/>
                  </a:lnTo>
                  <a:lnTo>
                    <a:pt x="647065" y="914400"/>
                  </a:lnTo>
                  <a:lnTo>
                    <a:pt x="709803" y="914400"/>
                  </a:lnTo>
                  <a:lnTo>
                    <a:pt x="698372" y="901700"/>
                  </a:lnTo>
                  <a:close/>
                </a:path>
                <a:path w="2456179" h="1701800">
                  <a:moveTo>
                    <a:pt x="658876" y="876300"/>
                  </a:moveTo>
                  <a:lnTo>
                    <a:pt x="601091" y="876300"/>
                  </a:lnTo>
                  <a:lnTo>
                    <a:pt x="614680" y="889000"/>
                  </a:lnTo>
                  <a:lnTo>
                    <a:pt x="626618" y="901700"/>
                  </a:lnTo>
                  <a:lnTo>
                    <a:pt x="689356" y="901700"/>
                  </a:lnTo>
                  <a:lnTo>
                    <a:pt x="679958" y="889000"/>
                  </a:lnTo>
                  <a:lnTo>
                    <a:pt x="668528" y="889000"/>
                  </a:lnTo>
                  <a:lnTo>
                    <a:pt x="658876" y="876300"/>
                  </a:lnTo>
                  <a:close/>
                </a:path>
                <a:path w="2456179" h="1701800">
                  <a:moveTo>
                    <a:pt x="645922" y="863600"/>
                  </a:moveTo>
                  <a:lnTo>
                    <a:pt x="588772" y="863600"/>
                  </a:lnTo>
                  <a:lnTo>
                    <a:pt x="589788" y="876300"/>
                  </a:lnTo>
                  <a:lnTo>
                    <a:pt x="657860" y="876300"/>
                  </a:lnTo>
                  <a:lnTo>
                    <a:pt x="645922" y="863600"/>
                  </a:lnTo>
                  <a:close/>
                </a:path>
                <a:path w="2456179" h="1701800">
                  <a:moveTo>
                    <a:pt x="623189" y="850900"/>
                  </a:moveTo>
                  <a:lnTo>
                    <a:pt x="566039" y="850900"/>
                  </a:lnTo>
                  <a:lnTo>
                    <a:pt x="577977" y="863600"/>
                  </a:lnTo>
                  <a:lnTo>
                    <a:pt x="635508" y="863600"/>
                  </a:lnTo>
                  <a:lnTo>
                    <a:pt x="623189" y="850900"/>
                  </a:lnTo>
                  <a:close/>
                </a:path>
                <a:path w="2456179" h="1701800">
                  <a:moveTo>
                    <a:pt x="555116" y="838200"/>
                  </a:moveTo>
                  <a:lnTo>
                    <a:pt x="544576" y="838200"/>
                  </a:lnTo>
                  <a:lnTo>
                    <a:pt x="556133" y="850900"/>
                  </a:lnTo>
                  <a:lnTo>
                    <a:pt x="555116" y="838200"/>
                  </a:lnTo>
                  <a:close/>
                </a:path>
                <a:path w="2456179" h="1701800">
                  <a:moveTo>
                    <a:pt x="609981" y="838200"/>
                  </a:moveTo>
                  <a:lnTo>
                    <a:pt x="555116" y="838200"/>
                  </a:lnTo>
                  <a:lnTo>
                    <a:pt x="564388" y="850900"/>
                  </a:lnTo>
                  <a:lnTo>
                    <a:pt x="622172" y="850900"/>
                  </a:lnTo>
                  <a:lnTo>
                    <a:pt x="609981" y="838200"/>
                  </a:lnTo>
                  <a:close/>
                </a:path>
                <a:path w="2456179" h="1701800">
                  <a:moveTo>
                    <a:pt x="596646" y="825500"/>
                  </a:moveTo>
                  <a:lnTo>
                    <a:pt x="534924" y="825500"/>
                  </a:lnTo>
                  <a:lnTo>
                    <a:pt x="542544" y="838200"/>
                  </a:lnTo>
                  <a:lnTo>
                    <a:pt x="598424" y="838200"/>
                  </a:lnTo>
                  <a:lnTo>
                    <a:pt x="596646" y="825500"/>
                  </a:lnTo>
                  <a:close/>
                </a:path>
                <a:path w="2456179" h="1701800">
                  <a:moveTo>
                    <a:pt x="576960" y="812800"/>
                  </a:moveTo>
                  <a:lnTo>
                    <a:pt x="514603" y="812800"/>
                  </a:lnTo>
                  <a:lnTo>
                    <a:pt x="522478" y="825500"/>
                  </a:lnTo>
                  <a:lnTo>
                    <a:pt x="586359" y="825500"/>
                  </a:lnTo>
                  <a:lnTo>
                    <a:pt x="576960" y="812800"/>
                  </a:lnTo>
                  <a:close/>
                </a:path>
                <a:path w="2456179" h="1701800">
                  <a:moveTo>
                    <a:pt x="559054" y="800100"/>
                  </a:moveTo>
                  <a:lnTo>
                    <a:pt x="506222" y="800100"/>
                  </a:lnTo>
                  <a:lnTo>
                    <a:pt x="517652" y="812800"/>
                  </a:lnTo>
                  <a:lnTo>
                    <a:pt x="566547" y="812800"/>
                  </a:lnTo>
                  <a:lnTo>
                    <a:pt x="559054" y="800100"/>
                  </a:lnTo>
                  <a:close/>
                </a:path>
                <a:path w="2456179" h="1701800">
                  <a:moveTo>
                    <a:pt x="495172" y="787400"/>
                  </a:moveTo>
                  <a:lnTo>
                    <a:pt x="483616" y="787400"/>
                  </a:lnTo>
                  <a:lnTo>
                    <a:pt x="497966" y="800100"/>
                  </a:lnTo>
                  <a:lnTo>
                    <a:pt x="495172" y="787400"/>
                  </a:lnTo>
                  <a:close/>
                </a:path>
                <a:path w="2456179" h="1701800">
                  <a:moveTo>
                    <a:pt x="541274" y="787400"/>
                  </a:moveTo>
                  <a:lnTo>
                    <a:pt x="495172" y="787400"/>
                  </a:lnTo>
                  <a:lnTo>
                    <a:pt x="503047" y="800100"/>
                  </a:lnTo>
                  <a:lnTo>
                    <a:pt x="549147" y="800100"/>
                  </a:lnTo>
                  <a:lnTo>
                    <a:pt x="541274" y="787400"/>
                  </a:lnTo>
                  <a:close/>
                </a:path>
                <a:path w="2456179" h="1701800">
                  <a:moveTo>
                    <a:pt x="545591" y="787400"/>
                  </a:moveTo>
                  <a:lnTo>
                    <a:pt x="549147" y="800100"/>
                  </a:lnTo>
                  <a:lnTo>
                    <a:pt x="556768" y="800100"/>
                  </a:lnTo>
                  <a:lnTo>
                    <a:pt x="545591" y="787400"/>
                  </a:lnTo>
                  <a:close/>
                </a:path>
                <a:path w="2456179" h="1701800">
                  <a:moveTo>
                    <a:pt x="526541" y="774700"/>
                  </a:moveTo>
                  <a:lnTo>
                    <a:pt x="472821" y="774700"/>
                  </a:lnTo>
                  <a:lnTo>
                    <a:pt x="483234" y="787400"/>
                  </a:lnTo>
                  <a:lnTo>
                    <a:pt x="538099" y="787400"/>
                  </a:lnTo>
                  <a:lnTo>
                    <a:pt x="526541" y="774700"/>
                  </a:lnTo>
                  <a:close/>
                </a:path>
                <a:path w="2456179" h="1701800">
                  <a:moveTo>
                    <a:pt x="518922" y="762000"/>
                  </a:moveTo>
                  <a:lnTo>
                    <a:pt x="459740" y="762000"/>
                  </a:lnTo>
                  <a:lnTo>
                    <a:pt x="472694" y="774700"/>
                  </a:lnTo>
                  <a:lnTo>
                    <a:pt x="521843" y="774700"/>
                  </a:lnTo>
                  <a:lnTo>
                    <a:pt x="518922" y="762000"/>
                  </a:lnTo>
                  <a:close/>
                </a:path>
                <a:path w="2456179" h="1701800">
                  <a:moveTo>
                    <a:pt x="494410" y="749300"/>
                  </a:moveTo>
                  <a:lnTo>
                    <a:pt x="442468" y="749300"/>
                  </a:lnTo>
                  <a:lnTo>
                    <a:pt x="449580" y="762000"/>
                  </a:lnTo>
                  <a:lnTo>
                    <a:pt x="504952" y="762000"/>
                  </a:lnTo>
                  <a:lnTo>
                    <a:pt x="494410" y="749300"/>
                  </a:lnTo>
                  <a:close/>
                </a:path>
                <a:path w="2456179" h="1701800">
                  <a:moveTo>
                    <a:pt x="481584" y="736600"/>
                  </a:moveTo>
                  <a:lnTo>
                    <a:pt x="433451" y="736600"/>
                  </a:lnTo>
                  <a:lnTo>
                    <a:pt x="443230" y="749300"/>
                  </a:lnTo>
                  <a:lnTo>
                    <a:pt x="494538" y="749300"/>
                  </a:lnTo>
                  <a:lnTo>
                    <a:pt x="481584" y="736600"/>
                  </a:lnTo>
                  <a:close/>
                </a:path>
                <a:path w="2456179" h="1701800">
                  <a:moveTo>
                    <a:pt x="466471" y="723900"/>
                  </a:moveTo>
                  <a:lnTo>
                    <a:pt x="419100" y="723900"/>
                  </a:lnTo>
                  <a:lnTo>
                    <a:pt x="420243" y="736600"/>
                  </a:lnTo>
                  <a:lnTo>
                    <a:pt x="473709" y="736600"/>
                  </a:lnTo>
                  <a:lnTo>
                    <a:pt x="466471" y="723900"/>
                  </a:lnTo>
                  <a:close/>
                </a:path>
                <a:path w="2456179" h="1701800">
                  <a:moveTo>
                    <a:pt x="456691" y="711200"/>
                  </a:moveTo>
                  <a:lnTo>
                    <a:pt x="406146" y="711200"/>
                  </a:lnTo>
                  <a:lnTo>
                    <a:pt x="413003" y="723900"/>
                  </a:lnTo>
                  <a:lnTo>
                    <a:pt x="465709" y="723900"/>
                  </a:lnTo>
                  <a:lnTo>
                    <a:pt x="456691" y="711200"/>
                  </a:lnTo>
                  <a:close/>
                </a:path>
                <a:path w="2456179" h="1701800">
                  <a:moveTo>
                    <a:pt x="441833" y="698500"/>
                  </a:moveTo>
                  <a:lnTo>
                    <a:pt x="392684" y="698500"/>
                  </a:lnTo>
                  <a:lnTo>
                    <a:pt x="399922" y="711200"/>
                  </a:lnTo>
                  <a:lnTo>
                    <a:pt x="450469" y="711200"/>
                  </a:lnTo>
                  <a:lnTo>
                    <a:pt x="441833" y="698500"/>
                  </a:lnTo>
                  <a:close/>
                </a:path>
                <a:path w="2456179" h="1701800">
                  <a:moveTo>
                    <a:pt x="416814" y="673100"/>
                  </a:moveTo>
                  <a:lnTo>
                    <a:pt x="367665" y="673100"/>
                  </a:lnTo>
                  <a:lnTo>
                    <a:pt x="375539" y="685800"/>
                  </a:lnTo>
                  <a:lnTo>
                    <a:pt x="378078" y="685800"/>
                  </a:lnTo>
                  <a:lnTo>
                    <a:pt x="386969" y="698500"/>
                  </a:lnTo>
                  <a:lnTo>
                    <a:pt x="431165" y="698500"/>
                  </a:lnTo>
                  <a:lnTo>
                    <a:pt x="424053" y="685800"/>
                  </a:lnTo>
                  <a:lnTo>
                    <a:pt x="416814" y="673100"/>
                  </a:lnTo>
                  <a:close/>
                </a:path>
                <a:path w="2456179" h="1701800">
                  <a:moveTo>
                    <a:pt x="367665" y="673100"/>
                  </a:moveTo>
                  <a:lnTo>
                    <a:pt x="360426" y="673100"/>
                  </a:lnTo>
                  <a:lnTo>
                    <a:pt x="369697" y="685800"/>
                  </a:lnTo>
                  <a:lnTo>
                    <a:pt x="367665" y="673100"/>
                  </a:lnTo>
                  <a:close/>
                </a:path>
                <a:path w="2456179" h="1701800">
                  <a:moveTo>
                    <a:pt x="382905" y="647700"/>
                  </a:moveTo>
                  <a:lnTo>
                    <a:pt x="339978" y="647700"/>
                  </a:lnTo>
                  <a:lnTo>
                    <a:pt x="348234" y="660400"/>
                  </a:lnTo>
                  <a:lnTo>
                    <a:pt x="358394" y="673100"/>
                  </a:lnTo>
                  <a:lnTo>
                    <a:pt x="408813" y="673100"/>
                  </a:lnTo>
                  <a:lnTo>
                    <a:pt x="399796" y="660400"/>
                  </a:lnTo>
                  <a:lnTo>
                    <a:pt x="392303" y="660400"/>
                  </a:lnTo>
                  <a:lnTo>
                    <a:pt x="382905" y="647700"/>
                  </a:lnTo>
                  <a:close/>
                </a:path>
                <a:path w="2456179" h="1701800">
                  <a:moveTo>
                    <a:pt x="366522" y="622300"/>
                  </a:moveTo>
                  <a:lnTo>
                    <a:pt x="317627" y="622300"/>
                  </a:lnTo>
                  <a:lnTo>
                    <a:pt x="328549" y="635000"/>
                  </a:lnTo>
                  <a:lnTo>
                    <a:pt x="329691" y="635000"/>
                  </a:lnTo>
                  <a:lnTo>
                    <a:pt x="341503" y="647700"/>
                  </a:lnTo>
                  <a:lnTo>
                    <a:pt x="384937" y="647700"/>
                  </a:lnTo>
                  <a:lnTo>
                    <a:pt x="374903" y="635000"/>
                  </a:lnTo>
                  <a:lnTo>
                    <a:pt x="366522" y="622300"/>
                  </a:lnTo>
                  <a:close/>
                </a:path>
                <a:path w="2456179" h="1701800">
                  <a:moveTo>
                    <a:pt x="353187" y="609600"/>
                  </a:moveTo>
                  <a:lnTo>
                    <a:pt x="296672" y="609600"/>
                  </a:lnTo>
                  <a:lnTo>
                    <a:pt x="308991" y="622300"/>
                  </a:lnTo>
                  <a:lnTo>
                    <a:pt x="364997" y="622300"/>
                  </a:lnTo>
                  <a:lnTo>
                    <a:pt x="353187" y="609600"/>
                  </a:lnTo>
                  <a:close/>
                </a:path>
                <a:path w="2456179" h="1701800">
                  <a:moveTo>
                    <a:pt x="333121" y="596900"/>
                  </a:moveTo>
                  <a:lnTo>
                    <a:pt x="286003" y="596900"/>
                  </a:lnTo>
                  <a:lnTo>
                    <a:pt x="294259" y="609600"/>
                  </a:lnTo>
                  <a:lnTo>
                    <a:pt x="343534" y="609600"/>
                  </a:lnTo>
                  <a:lnTo>
                    <a:pt x="333121" y="596900"/>
                  </a:lnTo>
                  <a:close/>
                </a:path>
                <a:path w="2456179" h="1701800">
                  <a:moveTo>
                    <a:pt x="319785" y="584200"/>
                  </a:moveTo>
                  <a:lnTo>
                    <a:pt x="276352" y="584200"/>
                  </a:lnTo>
                  <a:lnTo>
                    <a:pt x="288290" y="596900"/>
                  </a:lnTo>
                  <a:lnTo>
                    <a:pt x="332105" y="596900"/>
                  </a:lnTo>
                  <a:lnTo>
                    <a:pt x="319785" y="584200"/>
                  </a:lnTo>
                  <a:close/>
                </a:path>
                <a:path w="2456179" h="1701800">
                  <a:moveTo>
                    <a:pt x="314071" y="571500"/>
                  </a:moveTo>
                  <a:lnTo>
                    <a:pt x="265176" y="571500"/>
                  </a:lnTo>
                  <a:lnTo>
                    <a:pt x="273812" y="584200"/>
                  </a:lnTo>
                  <a:lnTo>
                    <a:pt x="322326" y="584200"/>
                  </a:lnTo>
                  <a:lnTo>
                    <a:pt x="314071" y="571500"/>
                  </a:lnTo>
                  <a:close/>
                </a:path>
                <a:path w="2456179" h="1701800">
                  <a:moveTo>
                    <a:pt x="299847" y="558800"/>
                  </a:moveTo>
                  <a:lnTo>
                    <a:pt x="255905" y="558800"/>
                  </a:lnTo>
                  <a:lnTo>
                    <a:pt x="268097" y="571500"/>
                  </a:lnTo>
                  <a:lnTo>
                    <a:pt x="311784" y="571500"/>
                  </a:lnTo>
                  <a:lnTo>
                    <a:pt x="299847" y="558800"/>
                  </a:lnTo>
                  <a:close/>
                </a:path>
                <a:path w="2456179" h="1701800">
                  <a:moveTo>
                    <a:pt x="293751" y="546100"/>
                  </a:moveTo>
                  <a:lnTo>
                    <a:pt x="244729" y="546100"/>
                  </a:lnTo>
                  <a:lnTo>
                    <a:pt x="253111" y="558800"/>
                  </a:lnTo>
                  <a:lnTo>
                    <a:pt x="302387" y="558800"/>
                  </a:lnTo>
                  <a:lnTo>
                    <a:pt x="293751" y="546100"/>
                  </a:lnTo>
                  <a:close/>
                </a:path>
                <a:path w="2456179" h="1701800">
                  <a:moveTo>
                    <a:pt x="271526" y="520700"/>
                  </a:moveTo>
                  <a:lnTo>
                    <a:pt x="225552" y="520700"/>
                  </a:lnTo>
                  <a:lnTo>
                    <a:pt x="235585" y="533400"/>
                  </a:lnTo>
                  <a:lnTo>
                    <a:pt x="236728" y="546100"/>
                  </a:lnTo>
                  <a:lnTo>
                    <a:pt x="290830" y="546100"/>
                  </a:lnTo>
                  <a:lnTo>
                    <a:pt x="278638" y="533400"/>
                  </a:lnTo>
                  <a:lnTo>
                    <a:pt x="273177" y="533400"/>
                  </a:lnTo>
                  <a:lnTo>
                    <a:pt x="271526" y="520700"/>
                  </a:lnTo>
                  <a:close/>
                </a:path>
                <a:path w="2456179" h="1701800">
                  <a:moveTo>
                    <a:pt x="252857" y="508000"/>
                  </a:moveTo>
                  <a:lnTo>
                    <a:pt x="207391" y="508000"/>
                  </a:lnTo>
                  <a:lnTo>
                    <a:pt x="217424" y="520700"/>
                  </a:lnTo>
                  <a:lnTo>
                    <a:pt x="262890" y="520700"/>
                  </a:lnTo>
                  <a:lnTo>
                    <a:pt x="252857" y="508000"/>
                  </a:lnTo>
                  <a:close/>
                </a:path>
                <a:path w="2456179" h="1701800">
                  <a:moveTo>
                    <a:pt x="244221" y="495300"/>
                  </a:moveTo>
                  <a:lnTo>
                    <a:pt x="201295" y="495300"/>
                  </a:lnTo>
                  <a:lnTo>
                    <a:pt x="208153" y="508000"/>
                  </a:lnTo>
                  <a:lnTo>
                    <a:pt x="252476" y="508000"/>
                  </a:lnTo>
                  <a:lnTo>
                    <a:pt x="244221" y="495300"/>
                  </a:lnTo>
                  <a:close/>
                </a:path>
                <a:path w="2456179" h="1701800">
                  <a:moveTo>
                    <a:pt x="234315" y="482600"/>
                  </a:moveTo>
                  <a:lnTo>
                    <a:pt x="192786" y="482600"/>
                  </a:lnTo>
                  <a:lnTo>
                    <a:pt x="200406" y="495300"/>
                  </a:lnTo>
                  <a:lnTo>
                    <a:pt x="244348" y="495300"/>
                  </a:lnTo>
                  <a:lnTo>
                    <a:pt x="234315" y="482600"/>
                  </a:lnTo>
                  <a:close/>
                </a:path>
                <a:path w="2456179" h="1701800">
                  <a:moveTo>
                    <a:pt x="226568" y="469900"/>
                  </a:moveTo>
                  <a:lnTo>
                    <a:pt x="180848" y="469900"/>
                  </a:lnTo>
                  <a:lnTo>
                    <a:pt x="187452" y="482600"/>
                  </a:lnTo>
                  <a:lnTo>
                    <a:pt x="233426" y="482600"/>
                  </a:lnTo>
                  <a:lnTo>
                    <a:pt x="226568" y="469900"/>
                  </a:lnTo>
                  <a:close/>
                </a:path>
                <a:path w="2456179" h="1701800">
                  <a:moveTo>
                    <a:pt x="215392" y="457200"/>
                  </a:moveTo>
                  <a:lnTo>
                    <a:pt x="174117" y="457200"/>
                  </a:lnTo>
                  <a:lnTo>
                    <a:pt x="178054" y="469900"/>
                  </a:lnTo>
                  <a:lnTo>
                    <a:pt x="221107" y="469900"/>
                  </a:lnTo>
                  <a:lnTo>
                    <a:pt x="215392" y="457200"/>
                  </a:lnTo>
                  <a:close/>
                </a:path>
                <a:path w="2456179" h="1701800">
                  <a:moveTo>
                    <a:pt x="205359" y="444500"/>
                  </a:moveTo>
                  <a:lnTo>
                    <a:pt x="162941" y="444500"/>
                  </a:lnTo>
                  <a:lnTo>
                    <a:pt x="168656" y="457200"/>
                  </a:lnTo>
                  <a:lnTo>
                    <a:pt x="210312" y="457200"/>
                  </a:lnTo>
                  <a:lnTo>
                    <a:pt x="205359" y="444500"/>
                  </a:lnTo>
                  <a:close/>
                </a:path>
                <a:path w="2456179" h="1701800">
                  <a:moveTo>
                    <a:pt x="207391" y="444500"/>
                  </a:moveTo>
                  <a:lnTo>
                    <a:pt x="210312" y="457200"/>
                  </a:lnTo>
                  <a:lnTo>
                    <a:pt x="213868" y="457200"/>
                  </a:lnTo>
                  <a:lnTo>
                    <a:pt x="207391" y="444500"/>
                  </a:lnTo>
                  <a:close/>
                </a:path>
                <a:path w="2456179" h="1701800">
                  <a:moveTo>
                    <a:pt x="195707" y="431800"/>
                  </a:moveTo>
                  <a:lnTo>
                    <a:pt x="157988" y="431800"/>
                  </a:lnTo>
                  <a:lnTo>
                    <a:pt x="163449" y="444500"/>
                  </a:lnTo>
                  <a:lnTo>
                    <a:pt x="204089" y="444500"/>
                  </a:lnTo>
                  <a:lnTo>
                    <a:pt x="195707" y="431800"/>
                  </a:lnTo>
                  <a:close/>
                </a:path>
                <a:path w="2456179" h="1701800">
                  <a:moveTo>
                    <a:pt x="191770" y="419100"/>
                  </a:moveTo>
                  <a:lnTo>
                    <a:pt x="142875" y="419100"/>
                  </a:lnTo>
                  <a:lnTo>
                    <a:pt x="149733" y="431800"/>
                  </a:lnTo>
                  <a:lnTo>
                    <a:pt x="198120" y="431800"/>
                  </a:lnTo>
                  <a:lnTo>
                    <a:pt x="191770" y="419100"/>
                  </a:lnTo>
                  <a:close/>
                </a:path>
                <a:path w="2456179" h="1701800">
                  <a:moveTo>
                    <a:pt x="173355" y="393700"/>
                  </a:moveTo>
                  <a:lnTo>
                    <a:pt x="128397" y="393700"/>
                  </a:lnTo>
                  <a:lnTo>
                    <a:pt x="137033" y="406400"/>
                  </a:lnTo>
                  <a:lnTo>
                    <a:pt x="144145" y="419100"/>
                  </a:lnTo>
                  <a:lnTo>
                    <a:pt x="186436" y="419100"/>
                  </a:lnTo>
                  <a:lnTo>
                    <a:pt x="178816" y="406400"/>
                  </a:lnTo>
                  <a:lnTo>
                    <a:pt x="180213" y="406400"/>
                  </a:lnTo>
                  <a:lnTo>
                    <a:pt x="173355" y="393700"/>
                  </a:lnTo>
                  <a:close/>
                </a:path>
                <a:path w="2456179" h="1701800">
                  <a:moveTo>
                    <a:pt x="149225" y="355600"/>
                  </a:moveTo>
                  <a:lnTo>
                    <a:pt x="108077" y="355600"/>
                  </a:lnTo>
                  <a:lnTo>
                    <a:pt x="112395" y="368300"/>
                  </a:lnTo>
                  <a:lnTo>
                    <a:pt x="118110" y="368300"/>
                  </a:lnTo>
                  <a:lnTo>
                    <a:pt x="123952" y="381000"/>
                  </a:lnTo>
                  <a:lnTo>
                    <a:pt x="127889" y="393700"/>
                  </a:lnTo>
                  <a:lnTo>
                    <a:pt x="167005" y="393700"/>
                  </a:lnTo>
                  <a:lnTo>
                    <a:pt x="162687" y="381000"/>
                  </a:lnTo>
                  <a:lnTo>
                    <a:pt x="158877" y="381000"/>
                  </a:lnTo>
                  <a:lnTo>
                    <a:pt x="154940" y="368300"/>
                  </a:lnTo>
                  <a:lnTo>
                    <a:pt x="149225" y="355600"/>
                  </a:lnTo>
                  <a:close/>
                </a:path>
                <a:path w="2456179" h="1701800">
                  <a:moveTo>
                    <a:pt x="166116" y="381000"/>
                  </a:moveTo>
                  <a:lnTo>
                    <a:pt x="167005" y="393700"/>
                  </a:lnTo>
                  <a:lnTo>
                    <a:pt x="172212" y="393700"/>
                  </a:lnTo>
                  <a:lnTo>
                    <a:pt x="166116" y="381000"/>
                  </a:lnTo>
                  <a:close/>
                </a:path>
                <a:path w="2456179" h="1701800">
                  <a:moveTo>
                    <a:pt x="158369" y="368300"/>
                  </a:moveTo>
                  <a:lnTo>
                    <a:pt x="158877" y="381000"/>
                  </a:lnTo>
                  <a:lnTo>
                    <a:pt x="162687" y="381000"/>
                  </a:lnTo>
                  <a:lnTo>
                    <a:pt x="158369" y="368300"/>
                  </a:lnTo>
                  <a:close/>
                </a:path>
                <a:path w="2456179" h="1701800">
                  <a:moveTo>
                    <a:pt x="138557" y="330200"/>
                  </a:moveTo>
                  <a:lnTo>
                    <a:pt x="97155" y="330200"/>
                  </a:lnTo>
                  <a:lnTo>
                    <a:pt x="101473" y="342900"/>
                  </a:lnTo>
                  <a:lnTo>
                    <a:pt x="103251" y="342900"/>
                  </a:lnTo>
                  <a:lnTo>
                    <a:pt x="110109" y="355600"/>
                  </a:lnTo>
                  <a:lnTo>
                    <a:pt x="144907" y="355600"/>
                  </a:lnTo>
                  <a:lnTo>
                    <a:pt x="140589" y="342900"/>
                  </a:lnTo>
                  <a:lnTo>
                    <a:pt x="138557" y="330200"/>
                  </a:lnTo>
                  <a:close/>
                </a:path>
                <a:path w="2456179" h="1701800">
                  <a:moveTo>
                    <a:pt x="143129" y="342900"/>
                  </a:moveTo>
                  <a:lnTo>
                    <a:pt x="144907" y="355600"/>
                  </a:lnTo>
                  <a:lnTo>
                    <a:pt x="148209" y="355600"/>
                  </a:lnTo>
                  <a:lnTo>
                    <a:pt x="143129" y="342900"/>
                  </a:lnTo>
                  <a:close/>
                </a:path>
                <a:path w="2456179" h="1701800">
                  <a:moveTo>
                    <a:pt x="129159" y="317500"/>
                  </a:moveTo>
                  <a:lnTo>
                    <a:pt x="91821" y="317500"/>
                  </a:lnTo>
                  <a:lnTo>
                    <a:pt x="97536" y="330200"/>
                  </a:lnTo>
                  <a:lnTo>
                    <a:pt x="133477" y="330200"/>
                  </a:lnTo>
                  <a:lnTo>
                    <a:pt x="129159" y="317500"/>
                  </a:lnTo>
                  <a:close/>
                </a:path>
                <a:path w="2456179" h="1701800">
                  <a:moveTo>
                    <a:pt x="123063" y="304800"/>
                  </a:moveTo>
                  <a:lnTo>
                    <a:pt x="84201" y="304800"/>
                  </a:lnTo>
                  <a:lnTo>
                    <a:pt x="88138" y="317500"/>
                  </a:lnTo>
                  <a:lnTo>
                    <a:pt x="128778" y="317500"/>
                  </a:lnTo>
                  <a:lnTo>
                    <a:pt x="123063" y="304800"/>
                  </a:lnTo>
                  <a:close/>
                </a:path>
                <a:path w="2456179" h="1701800">
                  <a:moveTo>
                    <a:pt x="116205" y="292100"/>
                  </a:moveTo>
                  <a:lnTo>
                    <a:pt x="80391" y="292100"/>
                  </a:lnTo>
                  <a:lnTo>
                    <a:pt x="83947" y="304800"/>
                  </a:lnTo>
                  <a:lnTo>
                    <a:pt x="120142" y="304800"/>
                  </a:lnTo>
                  <a:lnTo>
                    <a:pt x="116205" y="292100"/>
                  </a:lnTo>
                  <a:close/>
                </a:path>
                <a:path w="2456179" h="1701800">
                  <a:moveTo>
                    <a:pt x="112776" y="279400"/>
                  </a:moveTo>
                  <a:lnTo>
                    <a:pt x="73152" y="279400"/>
                  </a:lnTo>
                  <a:lnTo>
                    <a:pt x="76708" y="292100"/>
                  </a:lnTo>
                  <a:lnTo>
                    <a:pt x="116459" y="292100"/>
                  </a:lnTo>
                  <a:lnTo>
                    <a:pt x="112776" y="279400"/>
                  </a:lnTo>
                  <a:close/>
                </a:path>
                <a:path w="2456179" h="1701800">
                  <a:moveTo>
                    <a:pt x="101981" y="254000"/>
                  </a:moveTo>
                  <a:lnTo>
                    <a:pt x="63373" y="254000"/>
                  </a:lnTo>
                  <a:lnTo>
                    <a:pt x="70739" y="279400"/>
                  </a:lnTo>
                  <a:lnTo>
                    <a:pt x="70358" y="266700"/>
                  </a:lnTo>
                  <a:lnTo>
                    <a:pt x="105156" y="266700"/>
                  </a:lnTo>
                  <a:lnTo>
                    <a:pt x="101981" y="254000"/>
                  </a:lnTo>
                  <a:close/>
                </a:path>
                <a:path w="2456179" h="1701800">
                  <a:moveTo>
                    <a:pt x="105156" y="266700"/>
                  </a:moveTo>
                  <a:lnTo>
                    <a:pt x="70358" y="266700"/>
                  </a:lnTo>
                  <a:lnTo>
                    <a:pt x="73660" y="279400"/>
                  </a:lnTo>
                  <a:lnTo>
                    <a:pt x="109347" y="279400"/>
                  </a:lnTo>
                  <a:lnTo>
                    <a:pt x="105156" y="266700"/>
                  </a:lnTo>
                  <a:close/>
                </a:path>
                <a:path w="2456179" h="1701800">
                  <a:moveTo>
                    <a:pt x="94615" y="241300"/>
                  </a:moveTo>
                  <a:lnTo>
                    <a:pt x="56896" y="241300"/>
                  </a:lnTo>
                  <a:lnTo>
                    <a:pt x="59055" y="254000"/>
                  </a:lnTo>
                  <a:lnTo>
                    <a:pt x="98171" y="254000"/>
                  </a:lnTo>
                  <a:lnTo>
                    <a:pt x="94615" y="241300"/>
                  </a:lnTo>
                  <a:close/>
                </a:path>
                <a:path w="2456179" h="1701800">
                  <a:moveTo>
                    <a:pt x="90170" y="228600"/>
                  </a:moveTo>
                  <a:lnTo>
                    <a:pt x="51816" y="228600"/>
                  </a:lnTo>
                  <a:lnTo>
                    <a:pt x="53975" y="241300"/>
                  </a:lnTo>
                  <a:lnTo>
                    <a:pt x="92329" y="241300"/>
                  </a:lnTo>
                  <a:lnTo>
                    <a:pt x="90170" y="228600"/>
                  </a:lnTo>
                  <a:close/>
                </a:path>
                <a:path w="2456179" h="1701800">
                  <a:moveTo>
                    <a:pt x="49784" y="215900"/>
                  </a:moveTo>
                  <a:lnTo>
                    <a:pt x="47625" y="215900"/>
                  </a:lnTo>
                  <a:lnTo>
                    <a:pt x="50800" y="228600"/>
                  </a:lnTo>
                  <a:lnTo>
                    <a:pt x="49784" y="215900"/>
                  </a:lnTo>
                  <a:close/>
                </a:path>
                <a:path w="2456179" h="1701800">
                  <a:moveTo>
                    <a:pt x="85217" y="215900"/>
                  </a:moveTo>
                  <a:lnTo>
                    <a:pt x="49784" y="215900"/>
                  </a:lnTo>
                  <a:lnTo>
                    <a:pt x="51689" y="228600"/>
                  </a:lnTo>
                  <a:lnTo>
                    <a:pt x="87376" y="228600"/>
                  </a:lnTo>
                  <a:lnTo>
                    <a:pt x="85217" y="215900"/>
                  </a:lnTo>
                  <a:close/>
                </a:path>
                <a:path w="2456179" h="1701800">
                  <a:moveTo>
                    <a:pt x="44831" y="203200"/>
                  </a:moveTo>
                  <a:lnTo>
                    <a:pt x="42671" y="203200"/>
                  </a:lnTo>
                  <a:lnTo>
                    <a:pt x="46228" y="215900"/>
                  </a:lnTo>
                  <a:lnTo>
                    <a:pt x="44831" y="203200"/>
                  </a:lnTo>
                  <a:close/>
                </a:path>
                <a:path w="2456179" h="1701800">
                  <a:moveTo>
                    <a:pt x="79375" y="203200"/>
                  </a:moveTo>
                  <a:lnTo>
                    <a:pt x="44831" y="203200"/>
                  </a:lnTo>
                  <a:lnTo>
                    <a:pt x="46609" y="215900"/>
                  </a:lnTo>
                  <a:lnTo>
                    <a:pt x="82677" y="215900"/>
                  </a:lnTo>
                  <a:lnTo>
                    <a:pt x="79375" y="203200"/>
                  </a:lnTo>
                  <a:close/>
                </a:path>
                <a:path w="2456179" h="1701800">
                  <a:moveTo>
                    <a:pt x="77089" y="190500"/>
                  </a:moveTo>
                  <a:lnTo>
                    <a:pt x="39370" y="190500"/>
                  </a:lnTo>
                  <a:lnTo>
                    <a:pt x="41148" y="203200"/>
                  </a:lnTo>
                  <a:lnTo>
                    <a:pt x="78613" y="203200"/>
                  </a:lnTo>
                  <a:lnTo>
                    <a:pt x="77089" y="190500"/>
                  </a:lnTo>
                  <a:close/>
                </a:path>
                <a:path w="2456179" h="1701800">
                  <a:moveTo>
                    <a:pt x="72009" y="177800"/>
                  </a:moveTo>
                  <a:lnTo>
                    <a:pt x="34417" y="177800"/>
                  </a:lnTo>
                  <a:lnTo>
                    <a:pt x="36195" y="190500"/>
                  </a:lnTo>
                  <a:lnTo>
                    <a:pt x="73279" y="190500"/>
                  </a:lnTo>
                  <a:lnTo>
                    <a:pt x="72009" y="177800"/>
                  </a:lnTo>
                  <a:close/>
                </a:path>
                <a:path w="2456179" h="1701800">
                  <a:moveTo>
                    <a:pt x="68199" y="165100"/>
                  </a:moveTo>
                  <a:lnTo>
                    <a:pt x="29337" y="165100"/>
                  </a:lnTo>
                  <a:lnTo>
                    <a:pt x="30988" y="177800"/>
                  </a:lnTo>
                  <a:lnTo>
                    <a:pt x="69977" y="177800"/>
                  </a:lnTo>
                  <a:lnTo>
                    <a:pt x="68199" y="165100"/>
                  </a:lnTo>
                  <a:close/>
                </a:path>
                <a:path w="2456179" h="1701800">
                  <a:moveTo>
                    <a:pt x="61341" y="152400"/>
                  </a:moveTo>
                  <a:lnTo>
                    <a:pt x="24257" y="152400"/>
                  </a:lnTo>
                  <a:lnTo>
                    <a:pt x="26162" y="165100"/>
                  </a:lnTo>
                  <a:lnTo>
                    <a:pt x="64262" y="165100"/>
                  </a:lnTo>
                  <a:lnTo>
                    <a:pt x="61341" y="152400"/>
                  </a:lnTo>
                  <a:close/>
                </a:path>
                <a:path w="2456179" h="1701800">
                  <a:moveTo>
                    <a:pt x="56134" y="139700"/>
                  </a:moveTo>
                  <a:lnTo>
                    <a:pt x="19939" y="139700"/>
                  </a:lnTo>
                  <a:lnTo>
                    <a:pt x="21082" y="152400"/>
                  </a:lnTo>
                  <a:lnTo>
                    <a:pt x="58039" y="152400"/>
                  </a:lnTo>
                  <a:lnTo>
                    <a:pt x="56134" y="139700"/>
                  </a:lnTo>
                  <a:close/>
                </a:path>
                <a:path w="2456179" h="1701800">
                  <a:moveTo>
                    <a:pt x="56134" y="139700"/>
                  </a:moveTo>
                  <a:lnTo>
                    <a:pt x="58039" y="152400"/>
                  </a:lnTo>
                  <a:lnTo>
                    <a:pt x="56409" y="140758"/>
                  </a:lnTo>
                  <a:lnTo>
                    <a:pt x="56134" y="139700"/>
                  </a:lnTo>
                  <a:close/>
                </a:path>
                <a:path w="2456179" h="1701800">
                  <a:moveTo>
                    <a:pt x="56409" y="140758"/>
                  </a:moveTo>
                  <a:lnTo>
                    <a:pt x="58039" y="152400"/>
                  </a:lnTo>
                  <a:lnTo>
                    <a:pt x="59436" y="152400"/>
                  </a:lnTo>
                  <a:lnTo>
                    <a:pt x="56409" y="140758"/>
                  </a:lnTo>
                  <a:close/>
                </a:path>
                <a:path w="2456179" h="1701800">
                  <a:moveTo>
                    <a:pt x="56261" y="139700"/>
                  </a:moveTo>
                  <a:lnTo>
                    <a:pt x="56134" y="139700"/>
                  </a:lnTo>
                  <a:lnTo>
                    <a:pt x="56409" y="140758"/>
                  </a:lnTo>
                  <a:lnTo>
                    <a:pt x="56261" y="139700"/>
                  </a:lnTo>
                  <a:close/>
                </a:path>
                <a:path w="2456179" h="1701800">
                  <a:moveTo>
                    <a:pt x="51943" y="127000"/>
                  </a:moveTo>
                  <a:lnTo>
                    <a:pt x="14605" y="127000"/>
                  </a:lnTo>
                  <a:lnTo>
                    <a:pt x="15367" y="139700"/>
                  </a:lnTo>
                  <a:lnTo>
                    <a:pt x="54737" y="139700"/>
                  </a:lnTo>
                  <a:lnTo>
                    <a:pt x="51943" y="127000"/>
                  </a:lnTo>
                  <a:close/>
                </a:path>
                <a:path w="2456179" h="1701800">
                  <a:moveTo>
                    <a:pt x="45720" y="114300"/>
                  </a:moveTo>
                  <a:lnTo>
                    <a:pt x="9144" y="114300"/>
                  </a:lnTo>
                  <a:lnTo>
                    <a:pt x="10287" y="127000"/>
                  </a:lnTo>
                  <a:lnTo>
                    <a:pt x="48006" y="127000"/>
                  </a:lnTo>
                  <a:lnTo>
                    <a:pt x="45720" y="114300"/>
                  </a:lnTo>
                  <a:close/>
                </a:path>
                <a:path w="2456179" h="1701800">
                  <a:moveTo>
                    <a:pt x="45720" y="114300"/>
                  </a:moveTo>
                  <a:lnTo>
                    <a:pt x="48006" y="127000"/>
                  </a:lnTo>
                  <a:lnTo>
                    <a:pt x="46820" y="118533"/>
                  </a:lnTo>
                  <a:lnTo>
                    <a:pt x="45720" y="114300"/>
                  </a:lnTo>
                  <a:close/>
                </a:path>
                <a:path w="2456179" h="1701800">
                  <a:moveTo>
                    <a:pt x="46820" y="118533"/>
                  </a:moveTo>
                  <a:lnTo>
                    <a:pt x="48006" y="127000"/>
                  </a:lnTo>
                  <a:lnTo>
                    <a:pt x="49021" y="127000"/>
                  </a:lnTo>
                  <a:lnTo>
                    <a:pt x="46820" y="118533"/>
                  </a:lnTo>
                  <a:close/>
                </a:path>
                <a:path w="2456179" h="1701800">
                  <a:moveTo>
                    <a:pt x="46228" y="114300"/>
                  </a:moveTo>
                  <a:lnTo>
                    <a:pt x="45720" y="114300"/>
                  </a:lnTo>
                  <a:lnTo>
                    <a:pt x="46820" y="118533"/>
                  </a:lnTo>
                  <a:lnTo>
                    <a:pt x="46228" y="114300"/>
                  </a:lnTo>
                  <a:close/>
                </a:path>
                <a:path w="2456179" h="1701800">
                  <a:moveTo>
                    <a:pt x="41148" y="101600"/>
                  </a:moveTo>
                  <a:lnTo>
                    <a:pt x="5080" y="101600"/>
                  </a:lnTo>
                  <a:lnTo>
                    <a:pt x="8636" y="114300"/>
                  </a:lnTo>
                  <a:lnTo>
                    <a:pt x="42926" y="114300"/>
                  </a:lnTo>
                  <a:lnTo>
                    <a:pt x="41148" y="101600"/>
                  </a:lnTo>
                  <a:close/>
                </a:path>
                <a:path w="2456179" h="1701800">
                  <a:moveTo>
                    <a:pt x="41783" y="101600"/>
                  </a:moveTo>
                  <a:lnTo>
                    <a:pt x="42926" y="114300"/>
                  </a:lnTo>
                  <a:lnTo>
                    <a:pt x="45085" y="114300"/>
                  </a:lnTo>
                  <a:lnTo>
                    <a:pt x="41783" y="101600"/>
                  </a:lnTo>
                  <a:close/>
                </a:path>
                <a:path w="2456179" h="1701800">
                  <a:moveTo>
                    <a:pt x="36321" y="88900"/>
                  </a:moveTo>
                  <a:lnTo>
                    <a:pt x="254" y="88900"/>
                  </a:lnTo>
                  <a:lnTo>
                    <a:pt x="1778" y="101600"/>
                  </a:lnTo>
                  <a:lnTo>
                    <a:pt x="39878" y="101600"/>
                  </a:lnTo>
                  <a:lnTo>
                    <a:pt x="36321" y="88900"/>
                  </a:lnTo>
                  <a:close/>
                </a:path>
                <a:path w="2456179" h="1701800">
                  <a:moveTo>
                    <a:pt x="34925" y="0"/>
                  </a:moveTo>
                  <a:lnTo>
                    <a:pt x="0" y="0"/>
                  </a:lnTo>
                  <a:lnTo>
                    <a:pt x="0" y="88900"/>
                  </a:lnTo>
                  <a:lnTo>
                    <a:pt x="34925" y="88900"/>
                  </a:lnTo>
                  <a:lnTo>
                    <a:pt x="34544" y="76200"/>
                  </a:lnTo>
                  <a:lnTo>
                    <a:pt x="34925" y="76200"/>
                  </a:lnTo>
                  <a:lnTo>
                    <a:pt x="34925" y="0"/>
                  </a:lnTo>
                  <a:close/>
                </a:path>
                <a:path w="2456179" h="1701800">
                  <a:moveTo>
                    <a:pt x="34544" y="76200"/>
                  </a:moveTo>
                  <a:lnTo>
                    <a:pt x="34925" y="88900"/>
                  </a:lnTo>
                  <a:lnTo>
                    <a:pt x="34925" y="79663"/>
                  </a:lnTo>
                  <a:lnTo>
                    <a:pt x="34544" y="76200"/>
                  </a:lnTo>
                  <a:close/>
                </a:path>
                <a:path w="2456179" h="1701800">
                  <a:moveTo>
                    <a:pt x="34925" y="79663"/>
                  </a:moveTo>
                  <a:lnTo>
                    <a:pt x="34925" y="88900"/>
                  </a:lnTo>
                  <a:lnTo>
                    <a:pt x="35941" y="88900"/>
                  </a:lnTo>
                  <a:lnTo>
                    <a:pt x="34925" y="79663"/>
                  </a:lnTo>
                  <a:close/>
                </a:path>
                <a:path w="2456179" h="1701800">
                  <a:moveTo>
                    <a:pt x="34925" y="76200"/>
                  </a:moveTo>
                  <a:lnTo>
                    <a:pt x="34544" y="76200"/>
                  </a:lnTo>
                  <a:lnTo>
                    <a:pt x="34925" y="79663"/>
                  </a:lnTo>
                  <a:lnTo>
                    <a:pt x="34925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0106" y="981075"/>
              <a:ext cx="3422256" cy="3109798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803646" y="1380553"/>
            <a:ext cx="2670175" cy="7905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High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bias</a:t>
            </a:r>
            <a:r>
              <a:rPr dirty="0" sz="1550" spc="12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(underfit)</a:t>
            </a:r>
            <a:endParaRPr sz="1550">
              <a:latin typeface="Verdana"/>
              <a:cs typeface="Verdana"/>
            </a:endParaRPr>
          </a:p>
          <a:p>
            <a:pPr marL="953135">
              <a:lnSpc>
                <a:spcPct val="100000"/>
              </a:lnSpc>
              <a:spcBef>
                <a:spcPts val="20"/>
              </a:spcBef>
            </a:pPr>
            <a:r>
              <a:rPr dirty="0" sz="1550">
                <a:latin typeface="Cambria Math"/>
                <a:cs typeface="Cambria Math"/>
              </a:rPr>
              <a:t>𝐽</a:t>
            </a:r>
            <a:r>
              <a:rPr dirty="0" baseline="-15151" sz="1650">
                <a:latin typeface="Cambria Math"/>
                <a:cs typeface="Cambria Math"/>
              </a:rPr>
              <a:t>𝑡𝑟𝑎𝑖𝑛</a:t>
            </a:r>
            <a:r>
              <a:rPr dirty="0" baseline="-15151" sz="1650" spc="225">
                <a:latin typeface="Cambria Math"/>
                <a:cs typeface="Cambria Math"/>
              </a:rPr>
              <a:t>  </a:t>
            </a:r>
            <a:r>
              <a:rPr dirty="0" sz="1550">
                <a:latin typeface="Verdana"/>
                <a:cs typeface="Verdana"/>
              </a:rPr>
              <a:t>will</a:t>
            </a:r>
            <a:r>
              <a:rPr dirty="0" sz="1550" spc="1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be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high</a:t>
            </a:r>
            <a:endParaRPr sz="1550">
              <a:latin typeface="Verdana"/>
              <a:cs typeface="Verdana"/>
            </a:endParaRPr>
          </a:p>
          <a:p>
            <a:pPr marL="953135">
              <a:lnSpc>
                <a:spcPct val="100000"/>
              </a:lnSpc>
              <a:spcBef>
                <a:spcPts val="395"/>
              </a:spcBef>
            </a:pPr>
            <a:r>
              <a:rPr dirty="0" baseline="10752" sz="2325">
                <a:latin typeface="Verdana"/>
                <a:cs typeface="Verdana"/>
              </a:rPr>
              <a:t>(</a:t>
            </a:r>
            <a:r>
              <a:rPr dirty="0" baseline="10752" sz="2325" spc="150">
                <a:latin typeface="Verdana"/>
                <a:cs typeface="Verdana"/>
              </a:rPr>
              <a:t> </a:t>
            </a:r>
            <a:r>
              <a:rPr dirty="0" baseline="10752" sz="2325">
                <a:latin typeface="Cambria Math"/>
                <a:cs typeface="Cambria Math"/>
              </a:rPr>
              <a:t>𝐽</a:t>
            </a:r>
            <a:r>
              <a:rPr dirty="0" sz="1100">
                <a:latin typeface="Cambria Math"/>
                <a:cs typeface="Cambria Math"/>
              </a:rPr>
              <a:t>𝑡𝑟𝑎𝑖𝑛</a:t>
            </a:r>
            <a:r>
              <a:rPr dirty="0" sz="1100" spc="150">
                <a:latin typeface="Cambria Math"/>
                <a:cs typeface="Cambria Math"/>
              </a:rPr>
              <a:t>  </a:t>
            </a:r>
            <a:r>
              <a:rPr dirty="0" baseline="10752" sz="2325">
                <a:latin typeface="Cambria Math"/>
                <a:cs typeface="Cambria Math"/>
              </a:rPr>
              <a:t>≈</a:t>
            </a:r>
            <a:r>
              <a:rPr dirty="0" baseline="10752" sz="2325" spc="217">
                <a:latin typeface="Cambria Math"/>
                <a:cs typeface="Cambria Math"/>
              </a:rPr>
              <a:t> </a:t>
            </a:r>
            <a:r>
              <a:rPr dirty="0" baseline="10752" sz="2325" spc="-30">
                <a:latin typeface="Cambria Math"/>
                <a:cs typeface="Cambria Math"/>
              </a:rPr>
              <a:t>𝐽</a:t>
            </a:r>
            <a:r>
              <a:rPr dirty="0" sz="1100" spc="-20">
                <a:latin typeface="Cambria Math"/>
                <a:cs typeface="Cambria Math"/>
              </a:rPr>
              <a:t>𝑐𝑣</a:t>
            </a:r>
            <a:r>
              <a:rPr dirty="0" baseline="10752" sz="2325" spc="-30">
                <a:latin typeface="Verdana"/>
                <a:cs typeface="Verdana"/>
              </a:rPr>
              <a:t>)</a:t>
            </a:r>
            <a:endParaRPr baseline="10752" sz="2325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803646" y="2333630"/>
            <a:ext cx="2379345" cy="57975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15"/>
              </a:spcBef>
            </a:pPr>
            <a:r>
              <a:rPr dirty="0" sz="1550">
                <a:latin typeface="Verdana"/>
                <a:cs typeface="Verdana"/>
              </a:rPr>
              <a:t>High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variance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(overfit)</a:t>
            </a:r>
            <a:endParaRPr sz="1550">
              <a:latin typeface="Verdana"/>
              <a:cs typeface="Verdana"/>
            </a:endParaRPr>
          </a:p>
          <a:p>
            <a:pPr marL="953135">
              <a:lnSpc>
                <a:spcPct val="100000"/>
              </a:lnSpc>
              <a:spcBef>
                <a:spcPts val="320"/>
              </a:spcBef>
            </a:pPr>
            <a:r>
              <a:rPr dirty="0" baseline="10752" sz="2325">
                <a:latin typeface="Cambria Math"/>
                <a:cs typeface="Cambria Math"/>
              </a:rPr>
              <a:t>𝐽</a:t>
            </a:r>
            <a:r>
              <a:rPr dirty="0" sz="1100">
                <a:latin typeface="Cambria Math"/>
                <a:cs typeface="Cambria Math"/>
              </a:rPr>
              <a:t>𝑐𝑣</a:t>
            </a:r>
            <a:r>
              <a:rPr dirty="0" sz="1100" spc="325">
                <a:latin typeface="Cambria Math"/>
                <a:cs typeface="Cambria Math"/>
              </a:rPr>
              <a:t> </a:t>
            </a:r>
            <a:r>
              <a:rPr dirty="0" baseline="10752" sz="2325">
                <a:latin typeface="Cambria Math"/>
                <a:cs typeface="Cambria Math"/>
              </a:rPr>
              <a:t>≫</a:t>
            </a:r>
            <a:r>
              <a:rPr dirty="0" baseline="10752" sz="2325" spc="232">
                <a:latin typeface="Cambria Math"/>
                <a:cs typeface="Cambria Math"/>
              </a:rPr>
              <a:t> </a:t>
            </a:r>
            <a:r>
              <a:rPr dirty="0" baseline="10752" sz="2325" spc="-15">
                <a:latin typeface="Cambria Math"/>
                <a:cs typeface="Cambria Math"/>
              </a:rPr>
              <a:t>𝐽</a:t>
            </a:r>
            <a:r>
              <a:rPr dirty="0" sz="1100" spc="-10">
                <a:latin typeface="Cambria Math"/>
                <a:cs typeface="Cambria Math"/>
              </a:rPr>
              <a:t>𝑡𝑟𝑎𝑖𝑛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973316" y="2952432"/>
            <a:ext cx="39497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50">
                <a:latin typeface="Cambria Math"/>
                <a:cs typeface="Cambria Math"/>
              </a:rPr>
              <a:t>𝑡𝑟𝑎𝑖𝑛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744334" y="2857182"/>
            <a:ext cx="23018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708025" algn="l"/>
              </a:tabLst>
            </a:pPr>
            <a:r>
              <a:rPr dirty="0" sz="1550">
                <a:latin typeface="Verdana"/>
                <a:cs typeface="Verdana"/>
              </a:rPr>
              <a:t>(</a:t>
            </a:r>
            <a:r>
              <a:rPr dirty="0" sz="1550" spc="20">
                <a:latin typeface="Verdana"/>
                <a:cs typeface="Verdana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𝐽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>
                <a:latin typeface="Verdana"/>
                <a:cs typeface="Verdana"/>
              </a:rPr>
              <a:t>may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be</a:t>
            </a:r>
            <a:r>
              <a:rPr dirty="0" sz="1550" spc="1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be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low)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829046" y="3329304"/>
            <a:ext cx="286321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Verdana"/>
                <a:cs typeface="Verdana"/>
              </a:rPr>
              <a:t>High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bias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and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high</a:t>
            </a:r>
            <a:r>
              <a:rPr dirty="0" sz="1550" spc="14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variance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718934" y="3522408"/>
            <a:ext cx="1755139" cy="598170"/>
          </a:xfrm>
          <a:prstGeom prst="rect">
            <a:avLst/>
          </a:prstGeom>
        </p:spPr>
        <p:txBody>
          <a:bodyPr wrap="square" lIns="0" tIns="6222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89"/>
              </a:spcBef>
            </a:pPr>
            <a:r>
              <a:rPr dirty="0" sz="1550">
                <a:latin typeface="Cambria Math"/>
                <a:cs typeface="Cambria Math"/>
              </a:rPr>
              <a:t>𝐽</a:t>
            </a:r>
            <a:r>
              <a:rPr dirty="0" baseline="-15151" sz="1650">
                <a:latin typeface="Cambria Math"/>
                <a:cs typeface="Cambria Math"/>
              </a:rPr>
              <a:t>𝑡𝑟𝑎𝑖𝑛</a:t>
            </a:r>
            <a:r>
              <a:rPr dirty="0" baseline="-15151" sz="1650" spc="225">
                <a:latin typeface="Cambria Math"/>
                <a:cs typeface="Cambria Math"/>
              </a:rPr>
              <a:t>  </a:t>
            </a:r>
            <a:r>
              <a:rPr dirty="0" sz="1550">
                <a:latin typeface="Verdana"/>
                <a:cs typeface="Verdana"/>
              </a:rPr>
              <a:t>will</a:t>
            </a:r>
            <a:r>
              <a:rPr dirty="0" sz="1550" spc="1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be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high</a:t>
            </a:r>
            <a:endParaRPr sz="1550">
              <a:latin typeface="Verdana"/>
              <a:cs typeface="Verdana"/>
            </a:endParaRPr>
          </a:p>
          <a:p>
            <a:pPr marL="76200">
              <a:lnSpc>
                <a:spcPct val="100000"/>
              </a:lnSpc>
              <a:spcBef>
                <a:spcPts val="395"/>
              </a:spcBef>
            </a:pPr>
            <a:r>
              <a:rPr dirty="0" baseline="10752" sz="2325">
                <a:latin typeface="Cambria Math"/>
                <a:cs typeface="Cambria Math"/>
              </a:rPr>
              <a:t>𝐽</a:t>
            </a:r>
            <a:r>
              <a:rPr dirty="0" sz="1100">
                <a:latin typeface="Cambria Math"/>
                <a:cs typeface="Cambria Math"/>
              </a:rPr>
              <a:t>𝑐𝑣</a:t>
            </a:r>
            <a:r>
              <a:rPr dirty="0" sz="1100" spc="250">
                <a:latin typeface="Cambria Math"/>
                <a:cs typeface="Cambria Math"/>
              </a:rPr>
              <a:t> </a:t>
            </a:r>
            <a:r>
              <a:rPr dirty="0" baseline="10752" sz="2325">
                <a:latin typeface="Cambria Math"/>
                <a:cs typeface="Cambria Math"/>
              </a:rPr>
              <a:t>≫</a:t>
            </a:r>
            <a:r>
              <a:rPr dirty="0" baseline="10752" sz="2325" spc="240">
                <a:latin typeface="Cambria Math"/>
                <a:cs typeface="Cambria Math"/>
              </a:rPr>
              <a:t> </a:t>
            </a:r>
            <a:r>
              <a:rPr dirty="0" baseline="10752" sz="2325" spc="-15">
                <a:latin typeface="Cambria Math"/>
                <a:cs typeface="Cambria Math"/>
              </a:rPr>
              <a:t>𝐽</a:t>
            </a:r>
            <a:r>
              <a:rPr dirty="0" sz="1100" spc="-10">
                <a:latin typeface="Cambria Math"/>
                <a:cs typeface="Cambria Math"/>
              </a:rPr>
              <a:t>𝑡𝑟𝑎𝑖𝑛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258178" y="3816350"/>
            <a:ext cx="39814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latin typeface="Verdana"/>
                <a:cs typeface="Verdana"/>
              </a:rPr>
              <a:t>and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502784" y="2074481"/>
            <a:ext cx="3346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-37">
                <a:latin typeface="Cambria Math"/>
                <a:cs typeface="Cambria Math"/>
              </a:rPr>
              <a:t>𝐽</a:t>
            </a:r>
            <a:r>
              <a:rPr dirty="0" sz="1350" spc="-25">
                <a:latin typeface="Cambria Math"/>
                <a:cs typeface="Cambria Math"/>
              </a:rPr>
              <a:t>𝑐𝑣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4823079" y="2084450"/>
            <a:ext cx="541020" cy="220979"/>
          </a:xfrm>
          <a:custGeom>
            <a:avLst/>
            <a:gdLst/>
            <a:ahLst/>
            <a:cxnLst/>
            <a:rect l="l" t="t" r="r" b="b"/>
            <a:pathLst>
              <a:path w="541020" h="220980">
                <a:moveTo>
                  <a:pt x="70612" y="17653"/>
                </a:moveTo>
                <a:lnTo>
                  <a:pt x="67564" y="9144"/>
                </a:lnTo>
                <a:lnTo>
                  <a:pt x="52197" y="14681"/>
                </a:lnTo>
                <a:lnTo>
                  <a:pt x="38735" y="22694"/>
                </a:lnTo>
                <a:lnTo>
                  <a:pt x="9855" y="61239"/>
                </a:lnTo>
                <a:lnTo>
                  <a:pt x="0" y="115062"/>
                </a:lnTo>
                <a:lnTo>
                  <a:pt x="1092" y="134518"/>
                </a:lnTo>
                <a:lnTo>
                  <a:pt x="17399" y="183896"/>
                </a:lnTo>
                <a:lnTo>
                  <a:pt x="52146" y="215328"/>
                </a:lnTo>
                <a:lnTo>
                  <a:pt x="67564" y="220853"/>
                </a:lnTo>
                <a:lnTo>
                  <a:pt x="70231" y="212217"/>
                </a:lnTo>
                <a:lnTo>
                  <a:pt x="58178" y="206883"/>
                </a:lnTo>
                <a:lnTo>
                  <a:pt x="47764" y="199453"/>
                </a:lnTo>
                <a:lnTo>
                  <a:pt x="26365" y="164782"/>
                </a:lnTo>
                <a:lnTo>
                  <a:pt x="19304" y="113919"/>
                </a:lnTo>
                <a:lnTo>
                  <a:pt x="20078" y="95859"/>
                </a:lnTo>
                <a:lnTo>
                  <a:pt x="31877" y="51308"/>
                </a:lnTo>
                <a:lnTo>
                  <a:pt x="58343" y="23037"/>
                </a:lnTo>
                <a:lnTo>
                  <a:pt x="70612" y="17653"/>
                </a:lnTo>
                <a:close/>
              </a:path>
              <a:path w="541020" h="220980">
                <a:moveTo>
                  <a:pt x="254635" y="24257"/>
                </a:moveTo>
                <a:lnTo>
                  <a:pt x="226568" y="0"/>
                </a:lnTo>
                <a:lnTo>
                  <a:pt x="220599" y="6731"/>
                </a:lnTo>
                <a:lnTo>
                  <a:pt x="238506" y="22225"/>
                </a:lnTo>
                <a:lnTo>
                  <a:pt x="75184" y="22225"/>
                </a:lnTo>
                <a:lnTo>
                  <a:pt x="75184" y="32639"/>
                </a:lnTo>
                <a:lnTo>
                  <a:pt x="238506" y="32639"/>
                </a:lnTo>
                <a:lnTo>
                  <a:pt x="220599" y="48260"/>
                </a:lnTo>
                <a:lnTo>
                  <a:pt x="226568" y="54864"/>
                </a:lnTo>
                <a:lnTo>
                  <a:pt x="254635" y="30734"/>
                </a:lnTo>
                <a:lnTo>
                  <a:pt x="254635" y="24257"/>
                </a:lnTo>
                <a:close/>
              </a:path>
              <a:path w="541020" h="220980">
                <a:moveTo>
                  <a:pt x="540512" y="115062"/>
                </a:moveTo>
                <a:lnTo>
                  <a:pt x="530644" y="61239"/>
                </a:lnTo>
                <a:lnTo>
                  <a:pt x="501726" y="22694"/>
                </a:lnTo>
                <a:lnTo>
                  <a:pt x="472948" y="9144"/>
                </a:lnTo>
                <a:lnTo>
                  <a:pt x="469900" y="17653"/>
                </a:lnTo>
                <a:lnTo>
                  <a:pt x="482180" y="23037"/>
                </a:lnTo>
                <a:lnTo>
                  <a:pt x="492734" y="30441"/>
                </a:lnTo>
                <a:lnTo>
                  <a:pt x="514134" y="64528"/>
                </a:lnTo>
                <a:lnTo>
                  <a:pt x="521208" y="113919"/>
                </a:lnTo>
                <a:lnTo>
                  <a:pt x="520420" y="132588"/>
                </a:lnTo>
                <a:lnTo>
                  <a:pt x="508635" y="178308"/>
                </a:lnTo>
                <a:lnTo>
                  <a:pt x="482320" y="206883"/>
                </a:lnTo>
                <a:lnTo>
                  <a:pt x="470281" y="212217"/>
                </a:lnTo>
                <a:lnTo>
                  <a:pt x="472948" y="220853"/>
                </a:lnTo>
                <a:lnTo>
                  <a:pt x="513410" y="196850"/>
                </a:lnTo>
                <a:lnTo>
                  <a:pt x="536143" y="152488"/>
                </a:lnTo>
                <a:lnTo>
                  <a:pt x="539407" y="134518"/>
                </a:lnTo>
                <a:lnTo>
                  <a:pt x="540512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4890770" y="2026856"/>
            <a:ext cx="406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4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489703" y="3701732"/>
            <a:ext cx="5981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-15">
                <a:latin typeface="Cambria Math"/>
                <a:cs typeface="Cambria Math"/>
              </a:rPr>
              <a:t>𝐽</a:t>
            </a:r>
            <a:r>
              <a:rPr dirty="0" sz="1350" spc="-10">
                <a:latin typeface="Cambria Math"/>
                <a:cs typeface="Cambria Math"/>
              </a:rPr>
              <a:t>𝑡𝑟𝑎𝑖𝑛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5067173" y="3708527"/>
            <a:ext cx="541020" cy="220979"/>
          </a:xfrm>
          <a:custGeom>
            <a:avLst/>
            <a:gdLst/>
            <a:ahLst/>
            <a:cxnLst/>
            <a:rect l="l" t="t" r="r" b="b"/>
            <a:pathLst>
              <a:path w="541020" h="220979">
                <a:moveTo>
                  <a:pt x="70485" y="17653"/>
                </a:moveTo>
                <a:lnTo>
                  <a:pt x="67564" y="9144"/>
                </a:lnTo>
                <a:lnTo>
                  <a:pt x="52197" y="14681"/>
                </a:lnTo>
                <a:lnTo>
                  <a:pt x="38709" y="22694"/>
                </a:lnTo>
                <a:lnTo>
                  <a:pt x="9804" y="61239"/>
                </a:lnTo>
                <a:lnTo>
                  <a:pt x="0" y="115062"/>
                </a:lnTo>
                <a:lnTo>
                  <a:pt x="1092" y="134518"/>
                </a:lnTo>
                <a:lnTo>
                  <a:pt x="17399" y="183857"/>
                </a:lnTo>
                <a:lnTo>
                  <a:pt x="52133" y="215341"/>
                </a:lnTo>
                <a:lnTo>
                  <a:pt x="67564" y="220865"/>
                </a:lnTo>
                <a:lnTo>
                  <a:pt x="70231" y="212267"/>
                </a:lnTo>
                <a:lnTo>
                  <a:pt x="58127" y="206933"/>
                </a:lnTo>
                <a:lnTo>
                  <a:pt x="47713" y="199491"/>
                </a:lnTo>
                <a:lnTo>
                  <a:pt x="26365" y="164795"/>
                </a:lnTo>
                <a:lnTo>
                  <a:pt x="19304" y="113919"/>
                </a:lnTo>
                <a:lnTo>
                  <a:pt x="20078" y="95872"/>
                </a:lnTo>
                <a:lnTo>
                  <a:pt x="31877" y="51308"/>
                </a:lnTo>
                <a:lnTo>
                  <a:pt x="58280" y="23037"/>
                </a:lnTo>
                <a:lnTo>
                  <a:pt x="70485" y="17653"/>
                </a:lnTo>
                <a:close/>
              </a:path>
              <a:path w="541020" h="220979">
                <a:moveTo>
                  <a:pt x="254508" y="24257"/>
                </a:moveTo>
                <a:lnTo>
                  <a:pt x="226568" y="0"/>
                </a:lnTo>
                <a:lnTo>
                  <a:pt x="220599" y="6731"/>
                </a:lnTo>
                <a:lnTo>
                  <a:pt x="238506" y="22225"/>
                </a:lnTo>
                <a:lnTo>
                  <a:pt x="75184" y="22225"/>
                </a:lnTo>
                <a:lnTo>
                  <a:pt x="75184" y="32766"/>
                </a:lnTo>
                <a:lnTo>
                  <a:pt x="238506" y="32766"/>
                </a:lnTo>
                <a:lnTo>
                  <a:pt x="220599" y="48260"/>
                </a:lnTo>
                <a:lnTo>
                  <a:pt x="226568" y="54864"/>
                </a:lnTo>
                <a:lnTo>
                  <a:pt x="254508" y="30734"/>
                </a:lnTo>
                <a:lnTo>
                  <a:pt x="254508" y="24257"/>
                </a:lnTo>
                <a:close/>
              </a:path>
              <a:path w="541020" h="220979">
                <a:moveTo>
                  <a:pt x="540512" y="115062"/>
                </a:moveTo>
                <a:lnTo>
                  <a:pt x="530644" y="61239"/>
                </a:lnTo>
                <a:lnTo>
                  <a:pt x="501726" y="22694"/>
                </a:lnTo>
                <a:lnTo>
                  <a:pt x="472948" y="9144"/>
                </a:lnTo>
                <a:lnTo>
                  <a:pt x="469900" y="17653"/>
                </a:lnTo>
                <a:lnTo>
                  <a:pt x="482155" y="23037"/>
                </a:lnTo>
                <a:lnTo>
                  <a:pt x="492683" y="30441"/>
                </a:lnTo>
                <a:lnTo>
                  <a:pt x="514108" y="64579"/>
                </a:lnTo>
                <a:lnTo>
                  <a:pt x="521081" y="113919"/>
                </a:lnTo>
                <a:lnTo>
                  <a:pt x="520306" y="132600"/>
                </a:lnTo>
                <a:lnTo>
                  <a:pt x="508635" y="178333"/>
                </a:lnTo>
                <a:lnTo>
                  <a:pt x="482320" y="206933"/>
                </a:lnTo>
                <a:lnTo>
                  <a:pt x="470281" y="212267"/>
                </a:lnTo>
                <a:lnTo>
                  <a:pt x="472948" y="220865"/>
                </a:lnTo>
                <a:lnTo>
                  <a:pt x="513334" y="196837"/>
                </a:lnTo>
                <a:lnTo>
                  <a:pt x="536130" y="152476"/>
                </a:lnTo>
                <a:lnTo>
                  <a:pt x="539407" y="134518"/>
                </a:lnTo>
                <a:lnTo>
                  <a:pt x="540512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5134864" y="3654107"/>
            <a:ext cx="406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4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3826" y="1635251"/>
            <a:ext cx="477900" cy="271780"/>
          </a:xfrm>
          <a:prstGeom prst="rect">
            <a:avLst/>
          </a:prstGeom>
        </p:spPr>
      </p:pic>
      <p:sp>
        <p:nvSpPr>
          <p:cNvPr id="23" name="object 23" descr=""/>
          <p:cNvSpPr/>
          <p:nvPr/>
        </p:nvSpPr>
        <p:spPr>
          <a:xfrm>
            <a:off x="6840728" y="2179447"/>
            <a:ext cx="1089025" cy="45085"/>
          </a:xfrm>
          <a:custGeom>
            <a:avLst/>
            <a:gdLst/>
            <a:ahLst/>
            <a:cxnLst/>
            <a:rect l="l" t="t" r="r" b="b"/>
            <a:pathLst>
              <a:path w="1089025" h="45085">
                <a:moveTo>
                  <a:pt x="254507" y="9778"/>
                </a:moveTo>
                <a:lnTo>
                  <a:pt x="7747" y="9778"/>
                </a:lnTo>
                <a:lnTo>
                  <a:pt x="0" y="17525"/>
                </a:lnTo>
                <a:lnTo>
                  <a:pt x="124" y="36956"/>
                </a:lnTo>
                <a:lnTo>
                  <a:pt x="7747" y="44703"/>
                </a:lnTo>
                <a:lnTo>
                  <a:pt x="254126" y="44703"/>
                </a:lnTo>
                <a:lnTo>
                  <a:pt x="285369" y="45084"/>
                </a:lnTo>
                <a:lnTo>
                  <a:pt x="315722" y="44703"/>
                </a:lnTo>
                <a:lnTo>
                  <a:pt x="340868" y="42417"/>
                </a:lnTo>
                <a:lnTo>
                  <a:pt x="345778" y="42417"/>
                </a:lnTo>
                <a:lnTo>
                  <a:pt x="376681" y="41782"/>
                </a:lnTo>
                <a:lnTo>
                  <a:pt x="378205" y="41655"/>
                </a:lnTo>
                <a:lnTo>
                  <a:pt x="396852" y="39623"/>
                </a:lnTo>
                <a:lnTo>
                  <a:pt x="396113" y="39623"/>
                </a:lnTo>
                <a:lnTo>
                  <a:pt x="398018" y="39496"/>
                </a:lnTo>
                <a:lnTo>
                  <a:pt x="598170" y="39496"/>
                </a:lnTo>
                <a:lnTo>
                  <a:pt x="613828" y="37464"/>
                </a:lnTo>
                <a:lnTo>
                  <a:pt x="612901" y="37464"/>
                </a:lnTo>
                <a:lnTo>
                  <a:pt x="614806" y="37337"/>
                </a:lnTo>
                <a:lnTo>
                  <a:pt x="618532" y="37337"/>
                </a:lnTo>
                <a:lnTo>
                  <a:pt x="629793" y="37083"/>
                </a:lnTo>
                <a:lnTo>
                  <a:pt x="631444" y="36956"/>
                </a:lnTo>
                <a:lnTo>
                  <a:pt x="649014" y="34925"/>
                </a:lnTo>
                <a:lnTo>
                  <a:pt x="648207" y="34925"/>
                </a:lnTo>
                <a:lnTo>
                  <a:pt x="650113" y="34797"/>
                </a:lnTo>
                <a:lnTo>
                  <a:pt x="1053843" y="34797"/>
                </a:lnTo>
                <a:lnTo>
                  <a:pt x="1046099" y="27177"/>
                </a:lnTo>
                <a:lnTo>
                  <a:pt x="1046099" y="10159"/>
                </a:lnTo>
                <a:lnTo>
                  <a:pt x="285369" y="10159"/>
                </a:lnTo>
                <a:lnTo>
                  <a:pt x="285617" y="10156"/>
                </a:lnTo>
                <a:lnTo>
                  <a:pt x="254507" y="9778"/>
                </a:lnTo>
                <a:close/>
              </a:path>
              <a:path w="1089025" h="45085">
                <a:moveTo>
                  <a:pt x="345778" y="42417"/>
                </a:moveTo>
                <a:lnTo>
                  <a:pt x="340868" y="42417"/>
                </a:lnTo>
                <a:lnTo>
                  <a:pt x="339598" y="42544"/>
                </a:lnTo>
                <a:lnTo>
                  <a:pt x="345778" y="42417"/>
                </a:lnTo>
                <a:close/>
              </a:path>
              <a:path w="1089025" h="45085">
                <a:moveTo>
                  <a:pt x="398018" y="39496"/>
                </a:moveTo>
                <a:lnTo>
                  <a:pt x="396113" y="39623"/>
                </a:lnTo>
                <a:lnTo>
                  <a:pt x="396852" y="39623"/>
                </a:lnTo>
                <a:lnTo>
                  <a:pt x="398018" y="39496"/>
                </a:lnTo>
                <a:close/>
              </a:path>
              <a:path w="1089025" h="45085">
                <a:moveTo>
                  <a:pt x="598170" y="39496"/>
                </a:moveTo>
                <a:lnTo>
                  <a:pt x="398018" y="39496"/>
                </a:lnTo>
                <a:lnTo>
                  <a:pt x="396852" y="39623"/>
                </a:lnTo>
                <a:lnTo>
                  <a:pt x="596011" y="39623"/>
                </a:lnTo>
                <a:lnTo>
                  <a:pt x="598170" y="39496"/>
                </a:lnTo>
                <a:close/>
              </a:path>
              <a:path w="1089025" h="45085">
                <a:moveTo>
                  <a:pt x="614806" y="37337"/>
                </a:moveTo>
                <a:lnTo>
                  <a:pt x="612901" y="37464"/>
                </a:lnTo>
                <a:lnTo>
                  <a:pt x="614023" y="37439"/>
                </a:lnTo>
                <a:lnTo>
                  <a:pt x="614806" y="37337"/>
                </a:lnTo>
                <a:close/>
              </a:path>
              <a:path w="1089025" h="45085">
                <a:moveTo>
                  <a:pt x="614023" y="37439"/>
                </a:moveTo>
                <a:lnTo>
                  <a:pt x="612901" y="37464"/>
                </a:lnTo>
                <a:lnTo>
                  <a:pt x="613828" y="37464"/>
                </a:lnTo>
                <a:lnTo>
                  <a:pt x="614023" y="37439"/>
                </a:lnTo>
                <a:close/>
              </a:path>
              <a:path w="1089025" h="45085">
                <a:moveTo>
                  <a:pt x="618532" y="37337"/>
                </a:moveTo>
                <a:lnTo>
                  <a:pt x="614806" y="37337"/>
                </a:lnTo>
                <a:lnTo>
                  <a:pt x="614023" y="37439"/>
                </a:lnTo>
                <a:lnTo>
                  <a:pt x="618532" y="37337"/>
                </a:lnTo>
                <a:close/>
              </a:path>
              <a:path w="1089025" h="45085">
                <a:moveTo>
                  <a:pt x="650113" y="34797"/>
                </a:moveTo>
                <a:lnTo>
                  <a:pt x="648207" y="34925"/>
                </a:lnTo>
                <a:lnTo>
                  <a:pt x="649014" y="34925"/>
                </a:lnTo>
                <a:lnTo>
                  <a:pt x="650113" y="34797"/>
                </a:lnTo>
                <a:close/>
              </a:path>
              <a:path w="1089025" h="45085">
                <a:moveTo>
                  <a:pt x="1053843" y="34797"/>
                </a:moveTo>
                <a:lnTo>
                  <a:pt x="650113" y="34797"/>
                </a:lnTo>
                <a:lnTo>
                  <a:pt x="649014" y="34925"/>
                </a:lnTo>
                <a:lnTo>
                  <a:pt x="1053973" y="34925"/>
                </a:lnTo>
                <a:lnTo>
                  <a:pt x="1053843" y="34797"/>
                </a:lnTo>
                <a:close/>
              </a:path>
              <a:path w="1089025" h="45085">
                <a:moveTo>
                  <a:pt x="1081151" y="0"/>
                </a:moveTo>
                <a:lnTo>
                  <a:pt x="1053973" y="0"/>
                </a:lnTo>
                <a:lnTo>
                  <a:pt x="1046099" y="7873"/>
                </a:lnTo>
                <a:lnTo>
                  <a:pt x="1046099" y="27177"/>
                </a:lnTo>
                <a:lnTo>
                  <a:pt x="1053973" y="34925"/>
                </a:lnTo>
                <a:lnTo>
                  <a:pt x="1081151" y="34925"/>
                </a:lnTo>
                <a:lnTo>
                  <a:pt x="1089025" y="27177"/>
                </a:lnTo>
                <a:lnTo>
                  <a:pt x="1089025" y="7873"/>
                </a:lnTo>
                <a:lnTo>
                  <a:pt x="1081151" y="0"/>
                </a:lnTo>
                <a:close/>
              </a:path>
              <a:path w="1089025" h="45085">
                <a:moveTo>
                  <a:pt x="285617" y="10156"/>
                </a:moveTo>
                <a:lnTo>
                  <a:pt x="285369" y="10159"/>
                </a:lnTo>
                <a:lnTo>
                  <a:pt x="285876" y="10159"/>
                </a:lnTo>
                <a:lnTo>
                  <a:pt x="285617" y="10156"/>
                </a:lnTo>
                <a:close/>
              </a:path>
              <a:path w="1089025" h="45085">
                <a:moveTo>
                  <a:pt x="375448" y="6870"/>
                </a:moveTo>
                <a:lnTo>
                  <a:pt x="338963" y="7619"/>
                </a:lnTo>
                <a:lnTo>
                  <a:pt x="337693" y="7619"/>
                </a:lnTo>
                <a:lnTo>
                  <a:pt x="313944" y="9778"/>
                </a:lnTo>
                <a:lnTo>
                  <a:pt x="315341" y="9778"/>
                </a:lnTo>
                <a:lnTo>
                  <a:pt x="285617" y="10156"/>
                </a:lnTo>
                <a:lnTo>
                  <a:pt x="285876" y="10159"/>
                </a:lnTo>
                <a:lnTo>
                  <a:pt x="1046099" y="10159"/>
                </a:lnTo>
                <a:lnTo>
                  <a:pt x="1046099" y="7873"/>
                </a:lnTo>
                <a:lnTo>
                  <a:pt x="1046988" y="6984"/>
                </a:lnTo>
                <a:lnTo>
                  <a:pt x="374396" y="6984"/>
                </a:lnTo>
                <a:lnTo>
                  <a:pt x="375448" y="6870"/>
                </a:lnTo>
                <a:close/>
              </a:path>
              <a:path w="1089025" h="45085">
                <a:moveTo>
                  <a:pt x="376047" y="6857"/>
                </a:moveTo>
                <a:lnTo>
                  <a:pt x="375448" y="6870"/>
                </a:lnTo>
                <a:lnTo>
                  <a:pt x="374396" y="6984"/>
                </a:lnTo>
                <a:lnTo>
                  <a:pt x="376047" y="6857"/>
                </a:lnTo>
                <a:close/>
              </a:path>
              <a:path w="1089025" h="45085">
                <a:moveTo>
                  <a:pt x="1047115" y="6857"/>
                </a:moveTo>
                <a:lnTo>
                  <a:pt x="376047" y="6857"/>
                </a:lnTo>
                <a:lnTo>
                  <a:pt x="374396" y="6984"/>
                </a:lnTo>
                <a:lnTo>
                  <a:pt x="1046988" y="6984"/>
                </a:lnTo>
                <a:close/>
              </a:path>
              <a:path w="1089025" h="45085">
                <a:moveTo>
                  <a:pt x="594696" y="4698"/>
                </a:moveTo>
                <a:lnTo>
                  <a:pt x="396113" y="4698"/>
                </a:lnTo>
                <a:lnTo>
                  <a:pt x="394207" y="4825"/>
                </a:lnTo>
                <a:lnTo>
                  <a:pt x="375448" y="6870"/>
                </a:lnTo>
                <a:lnTo>
                  <a:pt x="376047" y="6857"/>
                </a:lnTo>
                <a:lnTo>
                  <a:pt x="1047115" y="6857"/>
                </a:lnTo>
                <a:lnTo>
                  <a:pt x="1049147" y="4825"/>
                </a:lnTo>
                <a:lnTo>
                  <a:pt x="593725" y="4825"/>
                </a:lnTo>
                <a:lnTo>
                  <a:pt x="594696" y="4698"/>
                </a:lnTo>
                <a:close/>
              </a:path>
              <a:path w="1089025" h="45085">
                <a:moveTo>
                  <a:pt x="628352" y="2174"/>
                </a:moveTo>
                <a:lnTo>
                  <a:pt x="612140" y="2539"/>
                </a:lnTo>
                <a:lnTo>
                  <a:pt x="610235" y="2666"/>
                </a:lnTo>
                <a:lnTo>
                  <a:pt x="593725" y="4825"/>
                </a:lnTo>
                <a:lnTo>
                  <a:pt x="596011" y="4698"/>
                </a:lnTo>
                <a:lnTo>
                  <a:pt x="1049274" y="4698"/>
                </a:lnTo>
                <a:lnTo>
                  <a:pt x="1051687" y="2285"/>
                </a:lnTo>
                <a:lnTo>
                  <a:pt x="627379" y="2285"/>
                </a:lnTo>
                <a:lnTo>
                  <a:pt x="628352" y="2174"/>
                </a:lnTo>
                <a:close/>
              </a:path>
              <a:path w="1089025" h="45085">
                <a:moveTo>
                  <a:pt x="1049274" y="4698"/>
                </a:moveTo>
                <a:lnTo>
                  <a:pt x="596011" y="4698"/>
                </a:lnTo>
                <a:lnTo>
                  <a:pt x="593725" y="4825"/>
                </a:lnTo>
                <a:lnTo>
                  <a:pt x="1049147" y="4825"/>
                </a:lnTo>
                <a:lnTo>
                  <a:pt x="1049274" y="4698"/>
                </a:lnTo>
                <a:close/>
              </a:path>
              <a:path w="1089025" h="45085">
                <a:moveTo>
                  <a:pt x="629030" y="2158"/>
                </a:moveTo>
                <a:lnTo>
                  <a:pt x="628352" y="2174"/>
                </a:lnTo>
                <a:lnTo>
                  <a:pt x="627379" y="2285"/>
                </a:lnTo>
                <a:lnTo>
                  <a:pt x="629030" y="2158"/>
                </a:lnTo>
                <a:close/>
              </a:path>
              <a:path w="1089025" h="45085">
                <a:moveTo>
                  <a:pt x="1051814" y="2158"/>
                </a:moveTo>
                <a:lnTo>
                  <a:pt x="629030" y="2158"/>
                </a:lnTo>
                <a:lnTo>
                  <a:pt x="627379" y="2285"/>
                </a:lnTo>
                <a:lnTo>
                  <a:pt x="1051687" y="2285"/>
                </a:lnTo>
                <a:close/>
              </a:path>
              <a:path w="1089025" h="45085">
                <a:moveTo>
                  <a:pt x="1053973" y="0"/>
                </a:moveTo>
                <a:lnTo>
                  <a:pt x="648207" y="0"/>
                </a:lnTo>
                <a:lnTo>
                  <a:pt x="646176" y="126"/>
                </a:lnTo>
                <a:lnTo>
                  <a:pt x="628352" y="2174"/>
                </a:lnTo>
                <a:lnTo>
                  <a:pt x="629030" y="2158"/>
                </a:lnTo>
                <a:lnTo>
                  <a:pt x="1051814" y="2158"/>
                </a:lnTo>
                <a:lnTo>
                  <a:pt x="105397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1483" y="2105151"/>
            <a:ext cx="200358" cy="34671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78704" y="2543996"/>
            <a:ext cx="336365" cy="330521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6850126" y="3145535"/>
            <a:ext cx="2153285" cy="93345"/>
          </a:xfrm>
          <a:custGeom>
            <a:avLst/>
            <a:gdLst/>
            <a:ahLst/>
            <a:cxnLst/>
            <a:rect l="l" t="t" r="r" b="b"/>
            <a:pathLst>
              <a:path w="2153284" h="93344">
                <a:moveTo>
                  <a:pt x="194818" y="55118"/>
                </a:moveTo>
                <a:lnTo>
                  <a:pt x="168528" y="55880"/>
                </a:lnTo>
                <a:lnTo>
                  <a:pt x="167258" y="55880"/>
                </a:lnTo>
                <a:lnTo>
                  <a:pt x="146684" y="58038"/>
                </a:lnTo>
                <a:lnTo>
                  <a:pt x="7874" y="58038"/>
                </a:lnTo>
                <a:lnTo>
                  <a:pt x="0" y="65786"/>
                </a:lnTo>
                <a:lnTo>
                  <a:pt x="0" y="85089"/>
                </a:lnTo>
                <a:lnTo>
                  <a:pt x="7874" y="92963"/>
                </a:lnTo>
                <a:lnTo>
                  <a:pt x="148590" y="92963"/>
                </a:lnTo>
                <a:lnTo>
                  <a:pt x="150368" y="92837"/>
                </a:lnTo>
                <a:lnTo>
                  <a:pt x="169731" y="90805"/>
                </a:lnTo>
                <a:lnTo>
                  <a:pt x="169545" y="90805"/>
                </a:lnTo>
                <a:lnTo>
                  <a:pt x="170942" y="90677"/>
                </a:lnTo>
                <a:lnTo>
                  <a:pt x="173926" y="90677"/>
                </a:lnTo>
                <a:lnTo>
                  <a:pt x="195833" y="90043"/>
                </a:lnTo>
                <a:lnTo>
                  <a:pt x="196976" y="89915"/>
                </a:lnTo>
                <a:lnTo>
                  <a:pt x="219329" y="87883"/>
                </a:lnTo>
                <a:lnTo>
                  <a:pt x="219075" y="87883"/>
                </a:lnTo>
                <a:lnTo>
                  <a:pt x="220725" y="87756"/>
                </a:lnTo>
                <a:lnTo>
                  <a:pt x="270764" y="87756"/>
                </a:lnTo>
                <a:lnTo>
                  <a:pt x="294513" y="85597"/>
                </a:lnTo>
                <a:lnTo>
                  <a:pt x="297455" y="85597"/>
                </a:lnTo>
                <a:lnTo>
                  <a:pt x="317246" y="84962"/>
                </a:lnTo>
                <a:lnTo>
                  <a:pt x="318516" y="84962"/>
                </a:lnTo>
                <a:lnTo>
                  <a:pt x="340474" y="82550"/>
                </a:lnTo>
                <a:lnTo>
                  <a:pt x="339725" y="82550"/>
                </a:lnTo>
                <a:lnTo>
                  <a:pt x="341629" y="82422"/>
                </a:lnTo>
                <a:lnTo>
                  <a:pt x="400303" y="82422"/>
                </a:lnTo>
                <a:lnTo>
                  <a:pt x="420116" y="80263"/>
                </a:lnTo>
                <a:lnTo>
                  <a:pt x="418973" y="80263"/>
                </a:lnTo>
                <a:lnTo>
                  <a:pt x="435864" y="79628"/>
                </a:lnTo>
                <a:lnTo>
                  <a:pt x="437133" y="79501"/>
                </a:lnTo>
                <a:lnTo>
                  <a:pt x="454704" y="77469"/>
                </a:lnTo>
                <a:lnTo>
                  <a:pt x="453771" y="77469"/>
                </a:lnTo>
                <a:lnTo>
                  <a:pt x="455802" y="77343"/>
                </a:lnTo>
                <a:lnTo>
                  <a:pt x="489330" y="77343"/>
                </a:lnTo>
                <a:lnTo>
                  <a:pt x="507260" y="75311"/>
                </a:lnTo>
                <a:lnTo>
                  <a:pt x="506856" y="75311"/>
                </a:lnTo>
                <a:lnTo>
                  <a:pt x="508380" y="75183"/>
                </a:lnTo>
                <a:lnTo>
                  <a:pt x="511429" y="75183"/>
                </a:lnTo>
                <a:lnTo>
                  <a:pt x="520573" y="74930"/>
                </a:lnTo>
                <a:lnTo>
                  <a:pt x="522097" y="74802"/>
                </a:lnTo>
                <a:lnTo>
                  <a:pt x="541147" y="72643"/>
                </a:lnTo>
                <a:lnTo>
                  <a:pt x="553903" y="70612"/>
                </a:lnTo>
                <a:lnTo>
                  <a:pt x="553212" y="70612"/>
                </a:lnTo>
                <a:lnTo>
                  <a:pt x="555498" y="70357"/>
                </a:lnTo>
                <a:lnTo>
                  <a:pt x="564049" y="70357"/>
                </a:lnTo>
                <a:lnTo>
                  <a:pt x="569468" y="70231"/>
                </a:lnTo>
                <a:lnTo>
                  <a:pt x="571880" y="69976"/>
                </a:lnTo>
                <a:lnTo>
                  <a:pt x="583535" y="68071"/>
                </a:lnTo>
                <a:lnTo>
                  <a:pt x="582295" y="68071"/>
                </a:lnTo>
                <a:lnTo>
                  <a:pt x="585089" y="67818"/>
                </a:lnTo>
                <a:lnTo>
                  <a:pt x="1270126" y="67818"/>
                </a:lnTo>
                <a:lnTo>
                  <a:pt x="1287272" y="65912"/>
                </a:lnTo>
                <a:lnTo>
                  <a:pt x="1286891" y="65912"/>
                </a:lnTo>
                <a:lnTo>
                  <a:pt x="1288415" y="65786"/>
                </a:lnTo>
                <a:lnTo>
                  <a:pt x="1292521" y="65786"/>
                </a:lnTo>
                <a:lnTo>
                  <a:pt x="1303781" y="65531"/>
                </a:lnTo>
                <a:lnTo>
                  <a:pt x="1307719" y="65024"/>
                </a:lnTo>
                <a:lnTo>
                  <a:pt x="1324369" y="60832"/>
                </a:lnTo>
                <a:lnTo>
                  <a:pt x="1322577" y="60832"/>
                </a:lnTo>
                <a:lnTo>
                  <a:pt x="1326388" y="60325"/>
                </a:lnTo>
                <a:lnTo>
                  <a:pt x="1342158" y="60325"/>
                </a:lnTo>
                <a:lnTo>
                  <a:pt x="1380235" y="56133"/>
                </a:lnTo>
                <a:lnTo>
                  <a:pt x="1379093" y="56133"/>
                </a:lnTo>
                <a:lnTo>
                  <a:pt x="1395983" y="55499"/>
                </a:lnTo>
                <a:lnTo>
                  <a:pt x="1398352" y="55244"/>
                </a:lnTo>
                <a:lnTo>
                  <a:pt x="193801" y="55244"/>
                </a:lnTo>
                <a:lnTo>
                  <a:pt x="194818" y="55118"/>
                </a:lnTo>
                <a:close/>
              </a:path>
              <a:path w="2153284" h="93344">
                <a:moveTo>
                  <a:pt x="170942" y="90677"/>
                </a:moveTo>
                <a:lnTo>
                  <a:pt x="169545" y="90805"/>
                </a:lnTo>
                <a:lnTo>
                  <a:pt x="169803" y="90797"/>
                </a:lnTo>
                <a:lnTo>
                  <a:pt x="170942" y="90677"/>
                </a:lnTo>
                <a:close/>
              </a:path>
              <a:path w="2153284" h="93344">
                <a:moveTo>
                  <a:pt x="173926" y="90677"/>
                </a:moveTo>
                <a:lnTo>
                  <a:pt x="170942" y="90677"/>
                </a:lnTo>
                <a:lnTo>
                  <a:pt x="169803" y="90797"/>
                </a:lnTo>
                <a:lnTo>
                  <a:pt x="173926" y="90677"/>
                </a:lnTo>
                <a:close/>
              </a:path>
              <a:path w="2153284" h="93344">
                <a:moveTo>
                  <a:pt x="220725" y="87756"/>
                </a:moveTo>
                <a:lnTo>
                  <a:pt x="219075" y="87883"/>
                </a:lnTo>
                <a:lnTo>
                  <a:pt x="219329" y="87883"/>
                </a:lnTo>
                <a:lnTo>
                  <a:pt x="220725" y="87756"/>
                </a:lnTo>
                <a:close/>
              </a:path>
              <a:path w="2153284" h="93344">
                <a:moveTo>
                  <a:pt x="270764" y="87756"/>
                </a:moveTo>
                <a:lnTo>
                  <a:pt x="220725" y="87756"/>
                </a:lnTo>
                <a:lnTo>
                  <a:pt x="219329" y="87883"/>
                </a:lnTo>
                <a:lnTo>
                  <a:pt x="269113" y="87883"/>
                </a:lnTo>
                <a:lnTo>
                  <a:pt x="270764" y="87756"/>
                </a:lnTo>
                <a:close/>
              </a:path>
              <a:path w="2153284" h="93344">
                <a:moveTo>
                  <a:pt x="297455" y="85597"/>
                </a:moveTo>
                <a:lnTo>
                  <a:pt x="294513" y="85597"/>
                </a:lnTo>
                <a:lnTo>
                  <a:pt x="293497" y="85725"/>
                </a:lnTo>
                <a:lnTo>
                  <a:pt x="297455" y="85597"/>
                </a:lnTo>
                <a:close/>
              </a:path>
              <a:path w="2153284" h="93344">
                <a:moveTo>
                  <a:pt x="341629" y="82422"/>
                </a:moveTo>
                <a:lnTo>
                  <a:pt x="339725" y="82550"/>
                </a:lnTo>
                <a:lnTo>
                  <a:pt x="340474" y="82550"/>
                </a:lnTo>
                <a:lnTo>
                  <a:pt x="341629" y="82422"/>
                </a:lnTo>
                <a:close/>
              </a:path>
              <a:path w="2153284" h="93344">
                <a:moveTo>
                  <a:pt x="400303" y="82422"/>
                </a:moveTo>
                <a:lnTo>
                  <a:pt x="341629" y="82422"/>
                </a:lnTo>
                <a:lnTo>
                  <a:pt x="340474" y="82550"/>
                </a:lnTo>
                <a:lnTo>
                  <a:pt x="398399" y="82550"/>
                </a:lnTo>
                <a:lnTo>
                  <a:pt x="400303" y="82422"/>
                </a:lnTo>
                <a:close/>
              </a:path>
              <a:path w="2153284" h="93344">
                <a:moveTo>
                  <a:pt x="455802" y="77343"/>
                </a:moveTo>
                <a:lnTo>
                  <a:pt x="453771" y="77469"/>
                </a:lnTo>
                <a:lnTo>
                  <a:pt x="454704" y="77469"/>
                </a:lnTo>
                <a:lnTo>
                  <a:pt x="455802" y="77343"/>
                </a:lnTo>
                <a:close/>
              </a:path>
              <a:path w="2153284" h="93344">
                <a:moveTo>
                  <a:pt x="489330" y="77343"/>
                </a:moveTo>
                <a:lnTo>
                  <a:pt x="455802" y="77343"/>
                </a:lnTo>
                <a:lnTo>
                  <a:pt x="454704" y="77469"/>
                </a:lnTo>
                <a:lnTo>
                  <a:pt x="487299" y="77469"/>
                </a:lnTo>
                <a:lnTo>
                  <a:pt x="489330" y="77343"/>
                </a:lnTo>
                <a:close/>
              </a:path>
              <a:path w="2153284" h="93344">
                <a:moveTo>
                  <a:pt x="508380" y="75183"/>
                </a:moveTo>
                <a:lnTo>
                  <a:pt x="506856" y="75311"/>
                </a:lnTo>
                <a:lnTo>
                  <a:pt x="507391" y="75296"/>
                </a:lnTo>
                <a:lnTo>
                  <a:pt x="508380" y="75183"/>
                </a:lnTo>
                <a:close/>
              </a:path>
              <a:path w="2153284" h="93344">
                <a:moveTo>
                  <a:pt x="511429" y="75183"/>
                </a:moveTo>
                <a:lnTo>
                  <a:pt x="508380" y="75183"/>
                </a:lnTo>
                <a:lnTo>
                  <a:pt x="507391" y="75296"/>
                </a:lnTo>
                <a:lnTo>
                  <a:pt x="511429" y="75183"/>
                </a:lnTo>
                <a:close/>
              </a:path>
              <a:path w="2153284" h="93344">
                <a:moveTo>
                  <a:pt x="555498" y="70357"/>
                </a:moveTo>
                <a:lnTo>
                  <a:pt x="553212" y="70612"/>
                </a:lnTo>
                <a:lnTo>
                  <a:pt x="554022" y="70592"/>
                </a:lnTo>
                <a:lnTo>
                  <a:pt x="555498" y="70357"/>
                </a:lnTo>
                <a:close/>
              </a:path>
              <a:path w="2153284" h="93344">
                <a:moveTo>
                  <a:pt x="554022" y="70592"/>
                </a:moveTo>
                <a:lnTo>
                  <a:pt x="553212" y="70612"/>
                </a:lnTo>
                <a:lnTo>
                  <a:pt x="553903" y="70612"/>
                </a:lnTo>
                <a:close/>
              </a:path>
              <a:path w="2153284" h="93344">
                <a:moveTo>
                  <a:pt x="564049" y="70357"/>
                </a:moveTo>
                <a:lnTo>
                  <a:pt x="555498" y="70357"/>
                </a:lnTo>
                <a:lnTo>
                  <a:pt x="554022" y="70592"/>
                </a:lnTo>
                <a:lnTo>
                  <a:pt x="564049" y="70357"/>
                </a:lnTo>
                <a:close/>
              </a:path>
              <a:path w="2153284" h="93344">
                <a:moveTo>
                  <a:pt x="585089" y="67818"/>
                </a:moveTo>
                <a:lnTo>
                  <a:pt x="582295" y="68071"/>
                </a:lnTo>
                <a:lnTo>
                  <a:pt x="583535" y="68071"/>
                </a:lnTo>
                <a:lnTo>
                  <a:pt x="585089" y="67818"/>
                </a:lnTo>
                <a:close/>
              </a:path>
              <a:path w="2153284" h="93344">
                <a:moveTo>
                  <a:pt x="1270126" y="67818"/>
                </a:moveTo>
                <a:lnTo>
                  <a:pt x="585089" y="67818"/>
                </a:lnTo>
                <a:lnTo>
                  <a:pt x="583535" y="68071"/>
                </a:lnTo>
                <a:lnTo>
                  <a:pt x="1267078" y="68071"/>
                </a:lnTo>
                <a:lnTo>
                  <a:pt x="1268983" y="67944"/>
                </a:lnTo>
                <a:lnTo>
                  <a:pt x="1270126" y="67818"/>
                </a:lnTo>
                <a:close/>
              </a:path>
              <a:path w="2153284" h="93344">
                <a:moveTo>
                  <a:pt x="1288415" y="65786"/>
                </a:moveTo>
                <a:lnTo>
                  <a:pt x="1286891" y="65912"/>
                </a:lnTo>
                <a:lnTo>
                  <a:pt x="1287369" y="65902"/>
                </a:lnTo>
                <a:lnTo>
                  <a:pt x="1288415" y="65786"/>
                </a:lnTo>
                <a:close/>
              </a:path>
              <a:path w="2153284" h="93344">
                <a:moveTo>
                  <a:pt x="1292521" y="65786"/>
                </a:moveTo>
                <a:lnTo>
                  <a:pt x="1288415" y="65786"/>
                </a:lnTo>
                <a:lnTo>
                  <a:pt x="1287369" y="65902"/>
                </a:lnTo>
                <a:lnTo>
                  <a:pt x="1292521" y="65786"/>
                </a:lnTo>
                <a:close/>
              </a:path>
              <a:path w="2153284" h="93344">
                <a:moveTo>
                  <a:pt x="1326388" y="60325"/>
                </a:moveTo>
                <a:lnTo>
                  <a:pt x="1322577" y="60832"/>
                </a:lnTo>
                <a:lnTo>
                  <a:pt x="1324483" y="60804"/>
                </a:lnTo>
                <a:lnTo>
                  <a:pt x="1326388" y="60325"/>
                </a:lnTo>
                <a:close/>
              </a:path>
              <a:path w="2153284" h="93344">
                <a:moveTo>
                  <a:pt x="1324483" y="60804"/>
                </a:moveTo>
                <a:lnTo>
                  <a:pt x="1322577" y="60832"/>
                </a:lnTo>
                <a:lnTo>
                  <a:pt x="1324369" y="60832"/>
                </a:lnTo>
                <a:close/>
              </a:path>
              <a:path w="2153284" h="93344">
                <a:moveTo>
                  <a:pt x="1342158" y="60325"/>
                </a:moveTo>
                <a:lnTo>
                  <a:pt x="1326388" y="60325"/>
                </a:lnTo>
                <a:lnTo>
                  <a:pt x="1324483" y="60804"/>
                </a:lnTo>
                <a:lnTo>
                  <a:pt x="1339469" y="60578"/>
                </a:lnTo>
                <a:lnTo>
                  <a:pt x="1340993" y="60451"/>
                </a:lnTo>
                <a:lnTo>
                  <a:pt x="1342158" y="60325"/>
                </a:lnTo>
                <a:close/>
              </a:path>
              <a:path w="2153284" h="93344">
                <a:moveTo>
                  <a:pt x="268986" y="52958"/>
                </a:moveTo>
                <a:lnTo>
                  <a:pt x="219075" y="52958"/>
                </a:lnTo>
                <a:lnTo>
                  <a:pt x="193801" y="55244"/>
                </a:lnTo>
                <a:lnTo>
                  <a:pt x="1398352" y="55244"/>
                </a:lnTo>
                <a:lnTo>
                  <a:pt x="1414824" y="53339"/>
                </a:lnTo>
                <a:lnTo>
                  <a:pt x="1413891" y="53339"/>
                </a:lnTo>
                <a:lnTo>
                  <a:pt x="1415923" y="53212"/>
                </a:lnTo>
                <a:lnTo>
                  <a:pt x="1445641" y="53212"/>
                </a:lnTo>
                <a:lnTo>
                  <a:pt x="1447038" y="53086"/>
                </a:lnTo>
                <a:lnTo>
                  <a:pt x="267589" y="53086"/>
                </a:lnTo>
                <a:lnTo>
                  <a:pt x="268986" y="52958"/>
                </a:lnTo>
                <a:close/>
              </a:path>
              <a:path w="2153284" h="93344">
                <a:moveTo>
                  <a:pt x="1415923" y="53212"/>
                </a:moveTo>
                <a:lnTo>
                  <a:pt x="1413891" y="53339"/>
                </a:lnTo>
                <a:lnTo>
                  <a:pt x="1414824" y="53339"/>
                </a:lnTo>
                <a:lnTo>
                  <a:pt x="1415923" y="53212"/>
                </a:lnTo>
                <a:close/>
              </a:path>
              <a:path w="2153284" h="93344">
                <a:moveTo>
                  <a:pt x="1445641" y="53212"/>
                </a:moveTo>
                <a:lnTo>
                  <a:pt x="1415923" y="53212"/>
                </a:lnTo>
                <a:lnTo>
                  <a:pt x="1414824" y="53339"/>
                </a:lnTo>
                <a:lnTo>
                  <a:pt x="1444244" y="53339"/>
                </a:lnTo>
                <a:lnTo>
                  <a:pt x="1445641" y="53212"/>
                </a:lnTo>
                <a:close/>
              </a:path>
              <a:path w="2153284" h="93344">
                <a:moveTo>
                  <a:pt x="315932" y="50043"/>
                </a:moveTo>
                <a:lnTo>
                  <a:pt x="292353" y="50800"/>
                </a:lnTo>
                <a:lnTo>
                  <a:pt x="291338" y="50926"/>
                </a:lnTo>
                <a:lnTo>
                  <a:pt x="267589" y="53086"/>
                </a:lnTo>
                <a:lnTo>
                  <a:pt x="269113" y="52958"/>
                </a:lnTo>
                <a:lnTo>
                  <a:pt x="1447800" y="52958"/>
                </a:lnTo>
                <a:lnTo>
                  <a:pt x="1458467" y="51181"/>
                </a:lnTo>
                <a:lnTo>
                  <a:pt x="1457578" y="51181"/>
                </a:lnTo>
                <a:lnTo>
                  <a:pt x="1459992" y="50926"/>
                </a:lnTo>
                <a:lnTo>
                  <a:pt x="1468331" y="50926"/>
                </a:lnTo>
                <a:lnTo>
                  <a:pt x="1473707" y="50800"/>
                </a:lnTo>
                <a:lnTo>
                  <a:pt x="1475613" y="50672"/>
                </a:lnTo>
                <a:lnTo>
                  <a:pt x="1479531" y="50164"/>
                </a:lnTo>
                <a:lnTo>
                  <a:pt x="314832" y="50164"/>
                </a:lnTo>
                <a:lnTo>
                  <a:pt x="315932" y="50043"/>
                </a:lnTo>
                <a:close/>
              </a:path>
              <a:path w="2153284" h="93344">
                <a:moveTo>
                  <a:pt x="1447800" y="52958"/>
                </a:moveTo>
                <a:lnTo>
                  <a:pt x="269113" y="52958"/>
                </a:lnTo>
                <a:lnTo>
                  <a:pt x="267589" y="53086"/>
                </a:lnTo>
                <a:lnTo>
                  <a:pt x="1447038" y="53086"/>
                </a:lnTo>
                <a:lnTo>
                  <a:pt x="1447800" y="52958"/>
                </a:lnTo>
                <a:close/>
              </a:path>
              <a:path w="2153284" h="93344">
                <a:moveTo>
                  <a:pt x="1459992" y="50926"/>
                </a:moveTo>
                <a:lnTo>
                  <a:pt x="1457578" y="51181"/>
                </a:lnTo>
                <a:lnTo>
                  <a:pt x="1458614" y="51156"/>
                </a:lnTo>
                <a:lnTo>
                  <a:pt x="1459992" y="50926"/>
                </a:lnTo>
                <a:close/>
              </a:path>
              <a:path w="2153284" h="93344">
                <a:moveTo>
                  <a:pt x="1458614" y="51156"/>
                </a:moveTo>
                <a:lnTo>
                  <a:pt x="1457578" y="51181"/>
                </a:lnTo>
                <a:lnTo>
                  <a:pt x="1458467" y="51181"/>
                </a:lnTo>
                <a:lnTo>
                  <a:pt x="1458614" y="51156"/>
                </a:lnTo>
                <a:close/>
              </a:path>
              <a:path w="2153284" h="93344">
                <a:moveTo>
                  <a:pt x="1468331" y="50926"/>
                </a:moveTo>
                <a:lnTo>
                  <a:pt x="1459992" y="50926"/>
                </a:lnTo>
                <a:lnTo>
                  <a:pt x="1458614" y="51156"/>
                </a:lnTo>
                <a:lnTo>
                  <a:pt x="1468331" y="50926"/>
                </a:lnTo>
                <a:close/>
              </a:path>
              <a:path w="2153284" h="93344">
                <a:moveTo>
                  <a:pt x="1480511" y="50037"/>
                </a:moveTo>
                <a:lnTo>
                  <a:pt x="316048" y="50043"/>
                </a:lnTo>
                <a:lnTo>
                  <a:pt x="314832" y="50164"/>
                </a:lnTo>
                <a:lnTo>
                  <a:pt x="1479531" y="50164"/>
                </a:lnTo>
                <a:lnTo>
                  <a:pt x="1480511" y="50037"/>
                </a:lnTo>
                <a:close/>
              </a:path>
              <a:path w="2153284" h="93344">
                <a:moveTo>
                  <a:pt x="434069" y="44716"/>
                </a:moveTo>
                <a:lnTo>
                  <a:pt x="417449" y="45465"/>
                </a:lnTo>
                <a:lnTo>
                  <a:pt x="416305" y="45465"/>
                </a:lnTo>
                <a:lnTo>
                  <a:pt x="396494" y="47625"/>
                </a:lnTo>
                <a:lnTo>
                  <a:pt x="337820" y="47625"/>
                </a:lnTo>
                <a:lnTo>
                  <a:pt x="315932" y="50043"/>
                </a:lnTo>
                <a:lnTo>
                  <a:pt x="316102" y="50037"/>
                </a:lnTo>
                <a:lnTo>
                  <a:pt x="1480511" y="50037"/>
                </a:lnTo>
                <a:lnTo>
                  <a:pt x="1488349" y="49021"/>
                </a:lnTo>
                <a:lnTo>
                  <a:pt x="1487043" y="49021"/>
                </a:lnTo>
                <a:lnTo>
                  <a:pt x="1489328" y="48894"/>
                </a:lnTo>
                <a:lnTo>
                  <a:pt x="1636268" y="48894"/>
                </a:lnTo>
                <a:lnTo>
                  <a:pt x="1655318" y="46736"/>
                </a:lnTo>
                <a:lnTo>
                  <a:pt x="1656566" y="46736"/>
                </a:lnTo>
                <a:lnTo>
                  <a:pt x="1667891" y="46100"/>
                </a:lnTo>
                <a:lnTo>
                  <a:pt x="1669288" y="45974"/>
                </a:lnTo>
                <a:lnTo>
                  <a:pt x="1677894" y="44831"/>
                </a:lnTo>
                <a:lnTo>
                  <a:pt x="433070" y="44831"/>
                </a:lnTo>
                <a:lnTo>
                  <a:pt x="434069" y="44716"/>
                </a:lnTo>
                <a:close/>
              </a:path>
              <a:path w="2153284" h="93344">
                <a:moveTo>
                  <a:pt x="1489328" y="48894"/>
                </a:moveTo>
                <a:lnTo>
                  <a:pt x="1487043" y="49021"/>
                </a:lnTo>
                <a:lnTo>
                  <a:pt x="1488349" y="49021"/>
                </a:lnTo>
                <a:lnTo>
                  <a:pt x="1489328" y="48894"/>
                </a:lnTo>
                <a:close/>
              </a:path>
              <a:path w="2153284" h="93344">
                <a:moveTo>
                  <a:pt x="1636268" y="48894"/>
                </a:moveTo>
                <a:lnTo>
                  <a:pt x="1489328" y="48894"/>
                </a:lnTo>
                <a:lnTo>
                  <a:pt x="1488349" y="49021"/>
                </a:lnTo>
                <a:lnTo>
                  <a:pt x="1634235" y="49021"/>
                </a:lnTo>
                <a:lnTo>
                  <a:pt x="1636268" y="48894"/>
                </a:lnTo>
                <a:close/>
              </a:path>
              <a:path w="2153284" h="93344">
                <a:moveTo>
                  <a:pt x="1656566" y="46736"/>
                </a:moveTo>
                <a:lnTo>
                  <a:pt x="1655318" y="46736"/>
                </a:lnTo>
                <a:lnTo>
                  <a:pt x="1654302" y="46862"/>
                </a:lnTo>
                <a:lnTo>
                  <a:pt x="1656566" y="46736"/>
                </a:lnTo>
                <a:close/>
              </a:path>
              <a:path w="2153284" h="93344">
                <a:moveTo>
                  <a:pt x="434340" y="44703"/>
                </a:moveTo>
                <a:lnTo>
                  <a:pt x="434069" y="44716"/>
                </a:lnTo>
                <a:lnTo>
                  <a:pt x="433070" y="44831"/>
                </a:lnTo>
                <a:lnTo>
                  <a:pt x="434340" y="44703"/>
                </a:lnTo>
                <a:close/>
              </a:path>
              <a:path w="2153284" h="93344">
                <a:moveTo>
                  <a:pt x="1678850" y="44703"/>
                </a:moveTo>
                <a:lnTo>
                  <a:pt x="434217" y="44716"/>
                </a:lnTo>
                <a:lnTo>
                  <a:pt x="433070" y="44831"/>
                </a:lnTo>
                <a:lnTo>
                  <a:pt x="1677894" y="44831"/>
                </a:lnTo>
                <a:lnTo>
                  <a:pt x="1678850" y="44703"/>
                </a:lnTo>
                <a:close/>
              </a:path>
              <a:path w="2153284" h="93344">
                <a:moveTo>
                  <a:pt x="486514" y="42544"/>
                </a:moveTo>
                <a:lnTo>
                  <a:pt x="453771" y="42544"/>
                </a:lnTo>
                <a:lnTo>
                  <a:pt x="451866" y="42671"/>
                </a:lnTo>
                <a:lnTo>
                  <a:pt x="434069" y="44716"/>
                </a:lnTo>
                <a:lnTo>
                  <a:pt x="434340" y="44703"/>
                </a:lnTo>
                <a:lnTo>
                  <a:pt x="1678850" y="44703"/>
                </a:lnTo>
                <a:lnTo>
                  <a:pt x="1693948" y="42671"/>
                </a:lnTo>
                <a:lnTo>
                  <a:pt x="485394" y="42671"/>
                </a:lnTo>
                <a:lnTo>
                  <a:pt x="486514" y="42544"/>
                </a:lnTo>
                <a:close/>
              </a:path>
              <a:path w="2153284" h="93344">
                <a:moveTo>
                  <a:pt x="519189" y="40015"/>
                </a:moveTo>
                <a:lnTo>
                  <a:pt x="505968" y="40386"/>
                </a:lnTo>
                <a:lnTo>
                  <a:pt x="504444" y="40512"/>
                </a:lnTo>
                <a:lnTo>
                  <a:pt x="485394" y="42671"/>
                </a:lnTo>
                <a:lnTo>
                  <a:pt x="487299" y="42544"/>
                </a:lnTo>
                <a:lnTo>
                  <a:pt x="1694882" y="42544"/>
                </a:lnTo>
                <a:lnTo>
                  <a:pt x="1700485" y="41782"/>
                </a:lnTo>
                <a:lnTo>
                  <a:pt x="1700022" y="41782"/>
                </a:lnTo>
                <a:lnTo>
                  <a:pt x="1701419" y="41656"/>
                </a:lnTo>
                <a:lnTo>
                  <a:pt x="1702350" y="41656"/>
                </a:lnTo>
                <a:lnTo>
                  <a:pt x="1713992" y="41020"/>
                </a:lnTo>
                <a:lnTo>
                  <a:pt x="1715389" y="40893"/>
                </a:lnTo>
                <a:lnTo>
                  <a:pt x="1721126" y="40131"/>
                </a:lnTo>
                <a:lnTo>
                  <a:pt x="518159" y="40131"/>
                </a:lnTo>
                <a:lnTo>
                  <a:pt x="519189" y="40015"/>
                </a:lnTo>
                <a:close/>
              </a:path>
              <a:path w="2153284" h="93344">
                <a:moveTo>
                  <a:pt x="1694882" y="42544"/>
                </a:moveTo>
                <a:lnTo>
                  <a:pt x="487299" y="42544"/>
                </a:lnTo>
                <a:lnTo>
                  <a:pt x="485394" y="42671"/>
                </a:lnTo>
                <a:lnTo>
                  <a:pt x="1693948" y="42671"/>
                </a:lnTo>
                <a:lnTo>
                  <a:pt x="1694882" y="42544"/>
                </a:lnTo>
                <a:close/>
              </a:path>
              <a:path w="2153284" h="93344">
                <a:moveTo>
                  <a:pt x="1701419" y="41656"/>
                </a:moveTo>
                <a:lnTo>
                  <a:pt x="1700022" y="41782"/>
                </a:lnTo>
                <a:lnTo>
                  <a:pt x="1700795" y="41740"/>
                </a:lnTo>
                <a:lnTo>
                  <a:pt x="1701419" y="41656"/>
                </a:lnTo>
                <a:close/>
              </a:path>
              <a:path w="2153284" h="93344">
                <a:moveTo>
                  <a:pt x="1700795" y="41740"/>
                </a:moveTo>
                <a:lnTo>
                  <a:pt x="1700022" y="41782"/>
                </a:lnTo>
                <a:lnTo>
                  <a:pt x="1700485" y="41782"/>
                </a:lnTo>
                <a:lnTo>
                  <a:pt x="1700795" y="41740"/>
                </a:lnTo>
                <a:close/>
              </a:path>
              <a:path w="2153284" h="93344">
                <a:moveTo>
                  <a:pt x="1702350" y="41656"/>
                </a:moveTo>
                <a:lnTo>
                  <a:pt x="1701419" y="41656"/>
                </a:lnTo>
                <a:lnTo>
                  <a:pt x="1700795" y="41740"/>
                </a:lnTo>
                <a:lnTo>
                  <a:pt x="1702350" y="41656"/>
                </a:lnTo>
                <a:close/>
              </a:path>
              <a:path w="2153284" h="93344">
                <a:moveTo>
                  <a:pt x="519556" y="40005"/>
                </a:moveTo>
                <a:lnTo>
                  <a:pt x="519189" y="40015"/>
                </a:lnTo>
                <a:lnTo>
                  <a:pt x="518159" y="40131"/>
                </a:lnTo>
                <a:lnTo>
                  <a:pt x="519556" y="40005"/>
                </a:lnTo>
                <a:close/>
              </a:path>
              <a:path w="2153284" h="93344">
                <a:moveTo>
                  <a:pt x="1722082" y="40005"/>
                </a:moveTo>
                <a:lnTo>
                  <a:pt x="519443" y="40015"/>
                </a:lnTo>
                <a:lnTo>
                  <a:pt x="518159" y="40131"/>
                </a:lnTo>
                <a:lnTo>
                  <a:pt x="1721126" y="40131"/>
                </a:lnTo>
                <a:lnTo>
                  <a:pt x="1722082" y="40005"/>
                </a:lnTo>
                <a:close/>
              </a:path>
              <a:path w="2153284" h="93344">
                <a:moveTo>
                  <a:pt x="537209" y="37972"/>
                </a:moveTo>
                <a:lnTo>
                  <a:pt x="519189" y="40015"/>
                </a:lnTo>
                <a:lnTo>
                  <a:pt x="519556" y="40005"/>
                </a:lnTo>
                <a:lnTo>
                  <a:pt x="1722082" y="40005"/>
                </a:lnTo>
                <a:lnTo>
                  <a:pt x="1729732" y="38988"/>
                </a:lnTo>
                <a:lnTo>
                  <a:pt x="1729358" y="38988"/>
                </a:lnTo>
                <a:lnTo>
                  <a:pt x="1731645" y="38734"/>
                </a:lnTo>
                <a:lnTo>
                  <a:pt x="1846546" y="38734"/>
                </a:lnTo>
                <a:lnTo>
                  <a:pt x="1851456" y="38100"/>
                </a:lnTo>
                <a:lnTo>
                  <a:pt x="536448" y="38100"/>
                </a:lnTo>
                <a:lnTo>
                  <a:pt x="537209" y="37972"/>
                </a:lnTo>
                <a:close/>
              </a:path>
              <a:path w="2153284" h="93344">
                <a:moveTo>
                  <a:pt x="1731645" y="38734"/>
                </a:moveTo>
                <a:lnTo>
                  <a:pt x="1729358" y="38988"/>
                </a:lnTo>
                <a:lnTo>
                  <a:pt x="1729732" y="38988"/>
                </a:lnTo>
                <a:lnTo>
                  <a:pt x="1731645" y="38734"/>
                </a:lnTo>
                <a:close/>
              </a:path>
              <a:path w="2153284" h="93344">
                <a:moveTo>
                  <a:pt x="1846546" y="38734"/>
                </a:moveTo>
                <a:lnTo>
                  <a:pt x="1731645" y="38734"/>
                </a:lnTo>
                <a:lnTo>
                  <a:pt x="1729732" y="38988"/>
                </a:lnTo>
                <a:lnTo>
                  <a:pt x="1843404" y="38988"/>
                </a:lnTo>
                <a:lnTo>
                  <a:pt x="1845564" y="38862"/>
                </a:lnTo>
                <a:lnTo>
                  <a:pt x="1846546" y="38734"/>
                </a:lnTo>
                <a:close/>
              </a:path>
              <a:path w="2153284" h="93344">
                <a:moveTo>
                  <a:pt x="567723" y="35326"/>
                </a:moveTo>
                <a:lnTo>
                  <a:pt x="552450" y="35687"/>
                </a:lnTo>
                <a:lnTo>
                  <a:pt x="550164" y="35940"/>
                </a:lnTo>
                <a:lnTo>
                  <a:pt x="536448" y="38100"/>
                </a:lnTo>
                <a:lnTo>
                  <a:pt x="1851456" y="38100"/>
                </a:lnTo>
                <a:lnTo>
                  <a:pt x="1859313" y="37083"/>
                </a:lnTo>
                <a:lnTo>
                  <a:pt x="1858772" y="37083"/>
                </a:lnTo>
                <a:lnTo>
                  <a:pt x="1860296" y="36956"/>
                </a:lnTo>
                <a:lnTo>
                  <a:pt x="1862708" y="36956"/>
                </a:lnTo>
                <a:lnTo>
                  <a:pt x="1870582" y="36702"/>
                </a:lnTo>
                <a:lnTo>
                  <a:pt x="1872106" y="36702"/>
                </a:lnTo>
                <a:lnTo>
                  <a:pt x="1881174" y="35559"/>
                </a:lnTo>
                <a:lnTo>
                  <a:pt x="566293" y="35559"/>
                </a:lnTo>
                <a:lnTo>
                  <a:pt x="567723" y="35326"/>
                </a:lnTo>
                <a:close/>
              </a:path>
              <a:path w="2153284" h="93344">
                <a:moveTo>
                  <a:pt x="1860296" y="36956"/>
                </a:moveTo>
                <a:lnTo>
                  <a:pt x="1858772" y="37083"/>
                </a:lnTo>
                <a:lnTo>
                  <a:pt x="1859493" y="37060"/>
                </a:lnTo>
                <a:lnTo>
                  <a:pt x="1860296" y="36956"/>
                </a:lnTo>
                <a:close/>
              </a:path>
              <a:path w="2153284" h="93344">
                <a:moveTo>
                  <a:pt x="1859493" y="37060"/>
                </a:moveTo>
                <a:lnTo>
                  <a:pt x="1858772" y="37083"/>
                </a:lnTo>
                <a:lnTo>
                  <a:pt x="1859313" y="37083"/>
                </a:lnTo>
                <a:lnTo>
                  <a:pt x="1859493" y="37060"/>
                </a:lnTo>
                <a:close/>
              </a:path>
              <a:path w="2153284" h="93344">
                <a:moveTo>
                  <a:pt x="1862708" y="36956"/>
                </a:moveTo>
                <a:lnTo>
                  <a:pt x="1860296" y="36956"/>
                </a:lnTo>
                <a:lnTo>
                  <a:pt x="1859493" y="37060"/>
                </a:lnTo>
                <a:lnTo>
                  <a:pt x="1862708" y="36956"/>
                </a:lnTo>
                <a:close/>
              </a:path>
              <a:path w="2153284" h="93344">
                <a:moveTo>
                  <a:pt x="568578" y="35306"/>
                </a:moveTo>
                <a:lnTo>
                  <a:pt x="567723" y="35326"/>
                </a:lnTo>
                <a:lnTo>
                  <a:pt x="566293" y="35559"/>
                </a:lnTo>
                <a:lnTo>
                  <a:pt x="568578" y="35306"/>
                </a:lnTo>
                <a:close/>
              </a:path>
              <a:path w="2153284" h="93344">
                <a:moveTo>
                  <a:pt x="1883189" y="35306"/>
                </a:moveTo>
                <a:lnTo>
                  <a:pt x="568578" y="35306"/>
                </a:lnTo>
                <a:lnTo>
                  <a:pt x="566293" y="35559"/>
                </a:lnTo>
                <a:lnTo>
                  <a:pt x="1881174" y="35559"/>
                </a:lnTo>
                <a:lnTo>
                  <a:pt x="1883189" y="35306"/>
                </a:lnTo>
                <a:close/>
              </a:path>
              <a:path w="2153284" h="93344">
                <a:moveTo>
                  <a:pt x="1266317" y="33146"/>
                </a:moveTo>
                <a:lnTo>
                  <a:pt x="582295" y="33146"/>
                </a:lnTo>
                <a:lnTo>
                  <a:pt x="579501" y="33400"/>
                </a:lnTo>
                <a:lnTo>
                  <a:pt x="567723" y="35326"/>
                </a:lnTo>
                <a:lnTo>
                  <a:pt x="568578" y="35306"/>
                </a:lnTo>
                <a:lnTo>
                  <a:pt x="1883189" y="35306"/>
                </a:lnTo>
                <a:lnTo>
                  <a:pt x="1886212" y="34925"/>
                </a:lnTo>
                <a:lnTo>
                  <a:pt x="1885188" y="34925"/>
                </a:lnTo>
                <a:lnTo>
                  <a:pt x="1887220" y="34797"/>
                </a:lnTo>
                <a:lnTo>
                  <a:pt x="2145537" y="34797"/>
                </a:lnTo>
                <a:lnTo>
                  <a:pt x="2147061" y="33274"/>
                </a:lnTo>
                <a:lnTo>
                  <a:pt x="1265174" y="33274"/>
                </a:lnTo>
                <a:lnTo>
                  <a:pt x="1266317" y="33146"/>
                </a:lnTo>
                <a:close/>
              </a:path>
              <a:path w="2153284" h="93344">
                <a:moveTo>
                  <a:pt x="1887220" y="34797"/>
                </a:moveTo>
                <a:lnTo>
                  <a:pt x="1885188" y="34925"/>
                </a:lnTo>
                <a:lnTo>
                  <a:pt x="1886212" y="34925"/>
                </a:lnTo>
                <a:lnTo>
                  <a:pt x="1887220" y="34797"/>
                </a:lnTo>
                <a:close/>
              </a:path>
              <a:path w="2153284" h="93344">
                <a:moveTo>
                  <a:pt x="2145537" y="34797"/>
                </a:moveTo>
                <a:lnTo>
                  <a:pt x="1887220" y="34797"/>
                </a:lnTo>
                <a:lnTo>
                  <a:pt x="1886212" y="34925"/>
                </a:lnTo>
                <a:lnTo>
                  <a:pt x="2145410" y="34925"/>
                </a:lnTo>
                <a:lnTo>
                  <a:pt x="2145537" y="34797"/>
                </a:lnTo>
                <a:close/>
              </a:path>
              <a:path w="2153284" h="93344">
                <a:moveTo>
                  <a:pt x="1301108" y="30650"/>
                </a:moveTo>
                <a:lnTo>
                  <a:pt x="1286128" y="30987"/>
                </a:lnTo>
                <a:lnTo>
                  <a:pt x="1284604" y="31114"/>
                </a:lnTo>
                <a:lnTo>
                  <a:pt x="1265174" y="33274"/>
                </a:lnTo>
                <a:lnTo>
                  <a:pt x="1267078" y="33146"/>
                </a:lnTo>
                <a:lnTo>
                  <a:pt x="2147188" y="33146"/>
                </a:lnTo>
                <a:lnTo>
                  <a:pt x="2149220" y="31114"/>
                </a:lnTo>
                <a:lnTo>
                  <a:pt x="1299209" y="31114"/>
                </a:lnTo>
                <a:lnTo>
                  <a:pt x="1301108" y="30650"/>
                </a:lnTo>
                <a:close/>
              </a:path>
              <a:path w="2153284" h="93344">
                <a:moveTo>
                  <a:pt x="2147188" y="33146"/>
                </a:moveTo>
                <a:lnTo>
                  <a:pt x="1267078" y="33146"/>
                </a:lnTo>
                <a:lnTo>
                  <a:pt x="1265174" y="33274"/>
                </a:lnTo>
                <a:lnTo>
                  <a:pt x="2147061" y="33274"/>
                </a:lnTo>
                <a:lnTo>
                  <a:pt x="2147188" y="33146"/>
                </a:lnTo>
                <a:close/>
              </a:path>
              <a:path w="2153284" h="93344">
                <a:moveTo>
                  <a:pt x="1303020" y="30606"/>
                </a:moveTo>
                <a:lnTo>
                  <a:pt x="1301108" y="30650"/>
                </a:lnTo>
                <a:lnTo>
                  <a:pt x="1299209" y="31114"/>
                </a:lnTo>
                <a:lnTo>
                  <a:pt x="1303020" y="30606"/>
                </a:lnTo>
                <a:close/>
              </a:path>
              <a:path w="2153284" h="93344">
                <a:moveTo>
                  <a:pt x="2149729" y="30606"/>
                </a:moveTo>
                <a:lnTo>
                  <a:pt x="1303020" y="30606"/>
                </a:lnTo>
                <a:lnTo>
                  <a:pt x="1299209" y="31114"/>
                </a:lnTo>
                <a:lnTo>
                  <a:pt x="2149220" y="31114"/>
                </a:lnTo>
                <a:lnTo>
                  <a:pt x="2149729" y="30606"/>
                </a:lnTo>
                <a:close/>
              </a:path>
              <a:path w="2153284" h="93344">
                <a:moveTo>
                  <a:pt x="1394189" y="20586"/>
                </a:moveTo>
                <a:lnTo>
                  <a:pt x="1377569" y="21336"/>
                </a:lnTo>
                <a:lnTo>
                  <a:pt x="1376426" y="21336"/>
                </a:lnTo>
                <a:lnTo>
                  <a:pt x="1337182" y="25653"/>
                </a:lnTo>
                <a:lnTo>
                  <a:pt x="1338706" y="25653"/>
                </a:lnTo>
                <a:lnTo>
                  <a:pt x="1321816" y="25907"/>
                </a:lnTo>
                <a:lnTo>
                  <a:pt x="1317878" y="26543"/>
                </a:lnTo>
                <a:lnTo>
                  <a:pt x="1301108" y="30650"/>
                </a:lnTo>
                <a:lnTo>
                  <a:pt x="1303020" y="30606"/>
                </a:lnTo>
                <a:lnTo>
                  <a:pt x="2149729" y="30606"/>
                </a:lnTo>
                <a:lnTo>
                  <a:pt x="2153157" y="27177"/>
                </a:lnTo>
                <a:lnTo>
                  <a:pt x="2153157" y="20700"/>
                </a:lnTo>
                <a:lnTo>
                  <a:pt x="1393190" y="20700"/>
                </a:lnTo>
                <a:lnTo>
                  <a:pt x="1394189" y="20586"/>
                </a:lnTo>
                <a:close/>
              </a:path>
              <a:path w="2153284" h="93344">
                <a:moveTo>
                  <a:pt x="1394459" y="20574"/>
                </a:moveTo>
                <a:lnTo>
                  <a:pt x="1394189" y="20586"/>
                </a:lnTo>
                <a:lnTo>
                  <a:pt x="1393190" y="20700"/>
                </a:lnTo>
                <a:lnTo>
                  <a:pt x="1394459" y="20574"/>
                </a:lnTo>
                <a:close/>
              </a:path>
              <a:path w="2153284" h="93344">
                <a:moveTo>
                  <a:pt x="2153157" y="20574"/>
                </a:moveTo>
                <a:lnTo>
                  <a:pt x="1394337" y="20586"/>
                </a:lnTo>
                <a:lnTo>
                  <a:pt x="1393190" y="20700"/>
                </a:lnTo>
                <a:lnTo>
                  <a:pt x="2153157" y="20700"/>
                </a:lnTo>
                <a:close/>
              </a:path>
              <a:path w="2153284" h="93344">
                <a:moveTo>
                  <a:pt x="1442847" y="18414"/>
                </a:moveTo>
                <a:lnTo>
                  <a:pt x="1413891" y="18414"/>
                </a:lnTo>
                <a:lnTo>
                  <a:pt x="1411985" y="18541"/>
                </a:lnTo>
                <a:lnTo>
                  <a:pt x="1394189" y="20586"/>
                </a:lnTo>
                <a:lnTo>
                  <a:pt x="1394459" y="20574"/>
                </a:lnTo>
                <a:lnTo>
                  <a:pt x="2153157" y="20574"/>
                </a:lnTo>
                <a:lnTo>
                  <a:pt x="2153157" y="18668"/>
                </a:lnTo>
                <a:lnTo>
                  <a:pt x="1441323" y="18668"/>
                </a:lnTo>
                <a:lnTo>
                  <a:pt x="1442847" y="18414"/>
                </a:lnTo>
                <a:close/>
              </a:path>
              <a:path w="2153284" h="93344">
                <a:moveTo>
                  <a:pt x="1471814" y="15901"/>
                </a:moveTo>
                <a:lnTo>
                  <a:pt x="1456817" y="16256"/>
                </a:lnTo>
                <a:lnTo>
                  <a:pt x="1454277" y="16509"/>
                </a:lnTo>
                <a:lnTo>
                  <a:pt x="1441323" y="18668"/>
                </a:lnTo>
                <a:lnTo>
                  <a:pt x="1444244" y="18414"/>
                </a:lnTo>
                <a:lnTo>
                  <a:pt x="2153157" y="18414"/>
                </a:lnTo>
                <a:lnTo>
                  <a:pt x="2153157" y="16001"/>
                </a:lnTo>
                <a:lnTo>
                  <a:pt x="1471041" y="16001"/>
                </a:lnTo>
                <a:lnTo>
                  <a:pt x="1471814" y="15901"/>
                </a:lnTo>
                <a:close/>
              </a:path>
              <a:path w="2153284" h="93344">
                <a:moveTo>
                  <a:pt x="2153157" y="18414"/>
                </a:moveTo>
                <a:lnTo>
                  <a:pt x="1444244" y="18414"/>
                </a:lnTo>
                <a:lnTo>
                  <a:pt x="1441323" y="18668"/>
                </a:lnTo>
                <a:lnTo>
                  <a:pt x="2153157" y="18668"/>
                </a:lnTo>
                <a:lnTo>
                  <a:pt x="2153157" y="18414"/>
                </a:lnTo>
                <a:close/>
              </a:path>
              <a:path w="2153284" h="93344">
                <a:moveTo>
                  <a:pt x="1472946" y="15875"/>
                </a:moveTo>
                <a:lnTo>
                  <a:pt x="1471814" y="15901"/>
                </a:lnTo>
                <a:lnTo>
                  <a:pt x="1471041" y="16001"/>
                </a:lnTo>
                <a:lnTo>
                  <a:pt x="1472946" y="15875"/>
                </a:lnTo>
                <a:close/>
              </a:path>
              <a:path w="2153284" h="93344">
                <a:moveTo>
                  <a:pt x="2153157" y="15875"/>
                </a:moveTo>
                <a:lnTo>
                  <a:pt x="1472946" y="15875"/>
                </a:lnTo>
                <a:lnTo>
                  <a:pt x="1471041" y="16001"/>
                </a:lnTo>
                <a:lnTo>
                  <a:pt x="2153157" y="16001"/>
                </a:lnTo>
                <a:close/>
              </a:path>
              <a:path w="2153284" h="93344">
                <a:moveTo>
                  <a:pt x="1633445" y="14096"/>
                </a:moveTo>
                <a:lnTo>
                  <a:pt x="1487043" y="14096"/>
                </a:lnTo>
                <a:lnTo>
                  <a:pt x="1484756" y="14224"/>
                </a:lnTo>
                <a:lnTo>
                  <a:pt x="1471814" y="15901"/>
                </a:lnTo>
                <a:lnTo>
                  <a:pt x="1472946" y="15875"/>
                </a:lnTo>
                <a:lnTo>
                  <a:pt x="2153157" y="15875"/>
                </a:lnTo>
                <a:lnTo>
                  <a:pt x="2153157" y="14224"/>
                </a:lnTo>
                <a:lnTo>
                  <a:pt x="1632330" y="14224"/>
                </a:lnTo>
                <a:lnTo>
                  <a:pt x="1633445" y="14096"/>
                </a:lnTo>
                <a:close/>
              </a:path>
              <a:path w="2153284" h="93344">
                <a:moveTo>
                  <a:pt x="1665355" y="11218"/>
                </a:moveTo>
                <a:lnTo>
                  <a:pt x="1652397" y="11937"/>
                </a:lnTo>
                <a:lnTo>
                  <a:pt x="1632330" y="14224"/>
                </a:lnTo>
                <a:lnTo>
                  <a:pt x="1634235" y="14096"/>
                </a:lnTo>
                <a:lnTo>
                  <a:pt x="2153157" y="14096"/>
                </a:lnTo>
                <a:lnTo>
                  <a:pt x="2153157" y="11302"/>
                </a:lnTo>
                <a:lnTo>
                  <a:pt x="1664716" y="11302"/>
                </a:lnTo>
                <a:lnTo>
                  <a:pt x="1665355" y="11218"/>
                </a:lnTo>
                <a:close/>
              </a:path>
              <a:path w="2153284" h="93344">
                <a:moveTo>
                  <a:pt x="2153157" y="14096"/>
                </a:moveTo>
                <a:lnTo>
                  <a:pt x="1634235" y="14096"/>
                </a:lnTo>
                <a:lnTo>
                  <a:pt x="1632330" y="14224"/>
                </a:lnTo>
                <a:lnTo>
                  <a:pt x="2153157" y="14224"/>
                </a:lnTo>
                <a:lnTo>
                  <a:pt x="2153157" y="14096"/>
                </a:lnTo>
                <a:close/>
              </a:path>
              <a:path w="2153284" h="93344">
                <a:moveTo>
                  <a:pt x="1666113" y="11175"/>
                </a:moveTo>
                <a:lnTo>
                  <a:pt x="1665355" y="11218"/>
                </a:lnTo>
                <a:lnTo>
                  <a:pt x="1664716" y="11302"/>
                </a:lnTo>
                <a:lnTo>
                  <a:pt x="1666113" y="11175"/>
                </a:lnTo>
                <a:close/>
              </a:path>
              <a:path w="2153284" h="93344">
                <a:moveTo>
                  <a:pt x="2153157" y="11175"/>
                </a:moveTo>
                <a:lnTo>
                  <a:pt x="1666113" y="11175"/>
                </a:lnTo>
                <a:lnTo>
                  <a:pt x="1664716" y="11302"/>
                </a:lnTo>
                <a:lnTo>
                  <a:pt x="2153157" y="11302"/>
                </a:lnTo>
                <a:close/>
              </a:path>
              <a:path w="2153284" h="93344">
                <a:moveTo>
                  <a:pt x="1711538" y="6253"/>
                </a:moveTo>
                <a:lnTo>
                  <a:pt x="1698117" y="6857"/>
                </a:lnTo>
                <a:lnTo>
                  <a:pt x="1696720" y="6984"/>
                </a:lnTo>
                <a:lnTo>
                  <a:pt x="1680845" y="9143"/>
                </a:lnTo>
                <a:lnTo>
                  <a:pt x="1665355" y="11218"/>
                </a:lnTo>
                <a:lnTo>
                  <a:pt x="1666113" y="11175"/>
                </a:lnTo>
                <a:lnTo>
                  <a:pt x="2153157" y="11175"/>
                </a:lnTo>
                <a:lnTo>
                  <a:pt x="2153157" y="7874"/>
                </a:lnTo>
                <a:lnTo>
                  <a:pt x="2151658" y="6350"/>
                </a:lnTo>
                <a:lnTo>
                  <a:pt x="1710817" y="6350"/>
                </a:lnTo>
                <a:lnTo>
                  <a:pt x="1711538" y="6253"/>
                </a:lnTo>
                <a:close/>
              </a:path>
              <a:path w="2153284" h="93344">
                <a:moveTo>
                  <a:pt x="1712214" y="6222"/>
                </a:moveTo>
                <a:lnTo>
                  <a:pt x="1711538" y="6253"/>
                </a:lnTo>
                <a:lnTo>
                  <a:pt x="1710817" y="6350"/>
                </a:lnTo>
                <a:lnTo>
                  <a:pt x="1712214" y="6222"/>
                </a:lnTo>
                <a:close/>
              </a:path>
              <a:path w="2153284" h="93344">
                <a:moveTo>
                  <a:pt x="2151533" y="6222"/>
                </a:moveTo>
                <a:lnTo>
                  <a:pt x="1712214" y="6222"/>
                </a:lnTo>
                <a:lnTo>
                  <a:pt x="1710817" y="6350"/>
                </a:lnTo>
                <a:lnTo>
                  <a:pt x="2151658" y="6350"/>
                </a:lnTo>
                <a:lnTo>
                  <a:pt x="2151533" y="6222"/>
                </a:lnTo>
                <a:close/>
              </a:path>
              <a:path w="2153284" h="93344">
                <a:moveTo>
                  <a:pt x="1842355" y="4063"/>
                </a:moveTo>
                <a:lnTo>
                  <a:pt x="1729358" y="4063"/>
                </a:lnTo>
                <a:lnTo>
                  <a:pt x="1726946" y="4190"/>
                </a:lnTo>
                <a:lnTo>
                  <a:pt x="1711538" y="6253"/>
                </a:lnTo>
                <a:lnTo>
                  <a:pt x="1712214" y="6222"/>
                </a:lnTo>
                <a:lnTo>
                  <a:pt x="2151533" y="6222"/>
                </a:lnTo>
                <a:lnTo>
                  <a:pt x="2149534" y="4190"/>
                </a:lnTo>
                <a:lnTo>
                  <a:pt x="1841373" y="4190"/>
                </a:lnTo>
                <a:lnTo>
                  <a:pt x="1842355" y="4063"/>
                </a:lnTo>
                <a:close/>
              </a:path>
              <a:path w="2153284" h="93344">
                <a:moveTo>
                  <a:pt x="2145410" y="0"/>
                </a:moveTo>
                <a:lnTo>
                  <a:pt x="1885188" y="0"/>
                </a:lnTo>
                <a:lnTo>
                  <a:pt x="1883155" y="126"/>
                </a:lnTo>
                <a:lnTo>
                  <a:pt x="1868043" y="1905"/>
                </a:lnTo>
                <a:lnTo>
                  <a:pt x="1869567" y="1905"/>
                </a:lnTo>
                <a:lnTo>
                  <a:pt x="1857628" y="2158"/>
                </a:lnTo>
                <a:lnTo>
                  <a:pt x="1856104" y="2286"/>
                </a:lnTo>
                <a:lnTo>
                  <a:pt x="1841373" y="4190"/>
                </a:lnTo>
                <a:lnTo>
                  <a:pt x="1843404" y="4063"/>
                </a:lnTo>
                <a:lnTo>
                  <a:pt x="2149409" y="4063"/>
                </a:lnTo>
                <a:lnTo>
                  <a:pt x="2145410" y="0"/>
                </a:lnTo>
                <a:close/>
              </a:path>
              <a:path w="2153284" h="93344">
                <a:moveTo>
                  <a:pt x="2149409" y="4063"/>
                </a:moveTo>
                <a:lnTo>
                  <a:pt x="1843404" y="4063"/>
                </a:lnTo>
                <a:lnTo>
                  <a:pt x="1841373" y="4190"/>
                </a:lnTo>
                <a:lnTo>
                  <a:pt x="2149534" y="419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5848858" y="3597021"/>
            <a:ext cx="979805" cy="34925"/>
          </a:xfrm>
          <a:custGeom>
            <a:avLst/>
            <a:gdLst/>
            <a:ahLst/>
            <a:cxnLst/>
            <a:rect l="l" t="t" r="r" b="b"/>
            <a:pathLst>
              <a:path w="979804" h="34925">
                <a:moveTo>
                  <a:pt x="971676" y="0"/>
                </a:moveTo>
                <a:lnTo>
                  <a:pt x="7746" y="0"/>
                </a:lnTo>
                <a:lnTo>
                  <a:pt x="0" y="7746"/>
                </a:lnTo>
                <a:lnTo>
                  <a:pt x="0" y="27050"/>
                </a:lnTo>
                <a:lnTo>
                  <a:pt x="7746" y="34924"/>
                </a:lnTo>
                <a:lnTo>
                  <a:pt x="17399" y="34924"/>
                </a:lnTo>
                <a:lnTo>
                  <a:pt x="971676" y="34924"/>
                </a:lnTo>
                <a:lnTo>
                  <a:pt x="979550" y="27050"/>
                </a:lnTo>
                <a:lnTo>
                  <a:pt x="979550" y="7746"/>
                </a:lnTo>
                <a:lnTo>
                  <a:pt x="9716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5606" y="3536569"/>
            <a:ext cx="1952371" cy="657669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32094" y="2537332"/>
            <a:ext cx="2056256" cy="473709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2886710" y="2379044"/>
            <a:ext cx="671830" cy="61722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ctr" marL="12700" marR="5080" indent="43180">
              <a:lnSpc>
                <a:spcPct val="105600"/>
              </a:lnSpc>
              <a:spcBef>
                <a:spcPts val="195"/>
              </a:spcBef>
            </a:pPr>
            <a:r>
              <a:rPr dirty="0" sz="1200" spc="-10">
                <a:latin typeface="Verdana"/>
                <a:cs typeface="Verdana"/>
              </a:rPr>
              <a:t>underfit </a:t>
            </a:r>
            <a:r>
              <a:rPr dirty="0" sz="1200" spc="-25">
                <a:latin typeface="Verdana"/>
                <a:cs typeface="Verdana"/>
              </a:rPr>
              <a:t>low </a:t>
            </a:r>
            <a:r>
              <a:rPr dirty="0" sz="1200" spc="-10">
                <a:latin typeface="Verdana"/>
                <a:cs typeface="Verdana"/>
              </a:rPr>
              <a:t>variance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117344" y="2380341"/>
            <a:ext cx="668020" cy="6159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ctr" marL="12065" marR="5080" indent="19685">
              <a:lnSpc>
                <a:spcPct val="105600"/>
              </a:lnSpc>
              <a:spcBef>
                <a:spcPts val="185"/>
              </a:spcBef>
            </a:pPr>
            <a:r>
              <a:rPr dirty="0" sz="1200" spc="-10">
                <a:latin typeface="Verdana"/>
                <a:cs typeface="Verdana"/>
              </a:rPr>
              <a:t>overfit </a:t>
            </a:r>
            <a:r>
              <a:rPr dirty="0" sz="1200" spc="-20">
                <a:latin typeface="Verdana"/>
                <a:cs typeface="Verdana"/>
              </a:rPr>
              <a:t>high </a:t>
            </a:r>
            <a:r>
              <a:rPr dirty="0" sz="1200" spc="-10">
                <a:latin typeface="Verdana"/>
                <a:cs typeface="Verdana"/>
              </a:rPr>
              <a:t>variance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54928" y="3653790"/>
            <a:ext cx="453008" cy="226123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60339" y="3883507"/>
            <a:ext cx="453136" cy="226085"/>
          </a:xfrm>
          <a:prstGeom prst="rect">
            <a:avLst/>
          </a:prstGeom>
        </p:spPr>
      </p:pic>
      <p:sp>
        <p:nvSpPr>
          <p:cNvPr id="34" name="object 34" descr=""/>
          <p:cNvSpPr/>
          <p:nvPr/>
        </p:nvSpPr>
        <p:spPr>
          <a:xfrm>
            <a:off x="5822315" y="1637029"/>
            <a:ext cx="1028700" cy="73660"/>
          </a:xfrm>
          <a:custGeom>
            <a:avLst/>
            <a:gdLst/>
            <a:ahLst/>
            <a:cxnLst/>
            <a:rect l="l" t="t" r="r" b="b"/>
            <a:pathLst>
              <a:path w="1028700" h="73660">
                <a:moveTo>
                  <a:pt x="613663" y="33020"/>
                </a:moveTo>
                <a:lnTo>
                  <a:pt x="541909" y="33782"/>
                </a:lnTo>
                <a:lnTo>
                  <a:pt x="455549" y="35560"/>
                </a:lnTo>
                <a:lnTo>
                  <a:pt x="355600" y="37719"/>
                </a:lnTo>
                <a:lnTo>
                  <a:pt x="289433" y="38481"/>
                </a:lnTo>
                <a:lnTo>
                  <a:pt x="7874" y="38481"/>
                </a:lnTo>
                <a:lnTo>
                  <a:pt x="0" y="46228"/>
                </a:lnTo>
                <a:lnTo>
                  <a:pt x="0" y="65532"/>
                </a:lnTo>
                <a:lnTo>
                  <a:pt x="7874" y="73406"/>
                </a:lnTo>
                <a:lnTo>
                  <a:pt x="289813" y="73406"/>
                </a:lnTo>
                <a:lnTo>
                  <a:pt x="516255" y="69087"/>
                </a:lnTo>
                <a:lnTo>
                  <a:pt x="516000" y="69087"/>
                </a:lnTo>
                <a:lnTo>
                  <a:pt x="542289" y="68707"/>
                </a:lnTo>
                <a:lnTo>
                  <a:pt x="613918" y="67945"/>
                </a:lnTo>
                <a:lnTo>
                  <a:pt x="645795" y="67183"/>
                </a:lnTo>
                <a:lnTo>
                  <a:pt x="646557" y="67183"/>
                </a:lnTo>
                <a:lnTo>
                  <a:pt x="705231" y="62865"/>
                </a:lnTo>
                <a:lnTo>
                  <a:pt x="704977" y="62865"/>
                </a:lnTo>
                <a:lnTo>
                  <a:pt x="728726" y="61341"/>
                </a:lnTo>
                <a:lnTo>
                  <a:pt x="790041" y="61341"/>
                </a:lnTo>
                <a:lnTo>
                  <a:pt x="797128" y="60198"/>
                </a:lnTo>
                <a:lnTo>
                  <a:pt x="796543" y="60198"/>
                </a:lnTo>
                <a:lnTo>
                  <a:pt x="798703" y="59944"/>
                </a:lnTo>
                <a:lnTo>
                  <a:pt x="808735" y="59944"/>
                </a:lnTo>
                <a:lnTo>
                  <a:pt x="814832" y="59817"/>
                </a:lnTo>
                <a:lnTo>
                  <a:pt x="817371" y="59562"/>
                </a:lnTo>
                <a:lnTo>
                  <a:pt x="826028" y="58137"/>
                </a:lnTo>
                <a:lnTo>
                  <a:pt x="824357" y="58039"/>
                </a:lnTo>
                <a:lnTo>
                  <a:pt x="828166" y="57785"/>
                </a:lnTo>
                <a:lnTo>
                  <a:pt x="904409" y="57785"/>
                </a:lnTo>
                <a:lnTo>
                  <a:pt x="908811" y="56769"/>
                </a:lnTo>
                <a:lnTo>
                  <a:pt x="907161" y="56769"/>
                </a:lnTo>
                <a:lnTo>
                  <a:pt x="910463" y="56387"/>
                </a:lnTo>
                <a:lnTo>
                  <a:pt x="921765" y="56387"/>
                </a:lnTo>
                <a:lnTo>
                  <a:pt x="923798" y="56007"/>
                </a:lnTo>
                <a:lnTo>
                  <a:pt x="925703" y="55245"/>
                </a:lnTo>
                <a:lnTo>
                  <a:pt x="930986" y="53212"/>
                </a:lnTo>
                <a:lnTo>
                  <a:pt x="928878" y="53212"/>
                </a:lnTo>
                <a:lnTo>
                  <a:pt x="933958" y="52070"/>
                </a:lnTo>
                <a:lnTo>
                  <a:pt x="940924" y="52070"/>
                </a:lnTo>
                <a:lnTo>
                  <a:pt x="943610" y="51562"/>
                </a:lnTo>
                <a:lnTo>
                  <a:pt x="950875" y="48895"/>
                </a:lnTo>
                <a:lnTo>
                  <a:pt x="948563" y="48895"/>
                </a:lnTo>
                <a:lnTo>
                  <a:pt x="953642" y="47879"/>
                </a:lnTo>
                <a:lnTo>
                  <a:pt x="961093" y="47879"/>
                </a:lnTo>
                <a:lnTo>
                  <a:pt x="962279" y="47371"/>
                </a:lnTo>
                <a:lnTo>
                  <a:pt x="971349" y="43942"/>
                </a:lnTo>
                <a:lnTo>
                  <a:pt x="972692" y="43434"/>
                </a:lnTo>
                <a:lnTo>
                  <a:pt x="973059" y="43434"/>
                </a:lnTo>
                <a:lnTo>
                  <a:pt x="978788" y="41783"/>
                </a:lnTo>
                <a:lnTo>
                  <a:pt x="986536" y="39624"/>
                </a:lnTo>
                <a:lnTo>
                  <a:pt x="988821" y="38862"/>
                </a:lnTo>
                <a:lnTo>
                  <a:pt x="993393" y="36957"/>
                </a:lnTo>
                <a:lnTo>
                  <a:pt x="991742" y="36957"/>
                </a:lnTo>
                <a:lnTo>
                  <a:pt x="996441" y="35687"/>
                </a:lnTo>
                <a:lnTo>
                  <a:pt x="999743" y="35687"/>
                </a:lnTo>
                <a:lnTo>
                  <a:pt x="1002722" y="34925"/>
                </a:lnTo>
                <a:lnTo>
                  <a:pt x="1000633" y="34925"/>
                </a:lnTo>
                <a:lnTo>
                  <a:pt x="1005205" y="34290"/>
                </a:lnTo>
                <a:lnTo>
                  <a:pt x="1021069" y="34290"/>
                </a:lnTo>
                <a:lnTo>
                  <a:pt x="1022194" y="33147"/>
                </a:lnTo>
                <a:lnTo>
                  <a:pt x="644525" y="33147"/>
                </a:lnTo>
                <a:lnTo>
                  <a:pt x="613663" y="33020"/>
                </a:lnTo>
                <a:close/>
              </a:path>
              <a:path w="1028700" h="73660">
                <a:moveTo>
                  <a:pt x="790041" y="61341"/>
                </a:moveTo>
                <a:lnTo>
                  <a:pt x="728726" y="61341"/>
                </a:lnTo>
                <a:lnTo>
                  <a:pt x="727583" y="61468"/>
                </a:lnTo>
                <a:lnTo>
                  <a:pt x="752348" y="61849"/>
                </a:lnTo>
                <a:lnTo>
                  <a:pt x="784098" y="61975"/>
                </a:lnTo>
                <a:lnTo>
                  <a:pt x="786891" y="61849"/>
                </a:lnTo>
                <a:lnTo>
                  <a:pt x="790041" y="61341"/>
                </a:lnTo>
                <a:close/>
              </a:path>
              <a:path w="1028700" h="73660">
                <a:moveTo>
                  <a:pt x="798703" y="59944"/>
                </a:moveTo>
                <a:lnTo>
                  <a:pt x="796543" y="60198"/>
                </a:lnTo>
                <a:lnTo>
                  <a:pt x="797214" y="60184"/>
                </a:lnTo>
                <a:lnTo>
                  <a:pt x="798703" y="59944"/>
                </a:lnTo>
                <a:close/>
              </a:path>
              <a:path w="1028700" h="73660">
                <a:moveTo>
                  <a:pt x="808735" y="59944"/>
                </a:moveTo>
                <a:lnTo>
                  <a:pt x="798703" y="59944"/>
                </a:lnTo>
                <a:lnTo>
                  <a:pt x="797214" y="60184"/>
                </a:lnTo>
                <a:lnTo>
                  <a:pt x="808735" y="59944"/>
                </a:lnTo>
                <a:close/>
              </a:path>
              <a:path w="1028700" h="73660">
                <a:moveTo>
                  <a:pt x="904409" y="57785"/>
                </a:moveTo>
                <a:lnTo>
                  <a:pt x="828166" y="57785"/>
                </a:lnTo>
                <a:lnTo>
                  <a:pt x="826028" y="58137"/>
                </a:lnTo>
                <a:lnTo>
                  <a:pt x="835152" y="58674"/>
                </a:lnTo>
                <a:lnTo>
                  <a:pt x="898398" y="58674"/>
                </a:lnTo>
                <a:lnTo>
                  <a:pt x="902208" y="58293"/>
                </a:lnTo>
                <a:lnTo>
                  <a:pt x="904409" y="57785"/>
                </a:lnTo>
                <a:close/>
              </a:path>
              <a:path w="1028700" h="73660">
                <a:moveTo>
                  <a:pt x="828166" y="57785"/>
                </a:moveTo>
                <a:lnTo>
                  <a:pt x="824357" y="58039"/>
                </a:lnTo>
                <a:lnTo>
                  <a:pt x="826028" y="58137"/>
                </a:lnTo>
                <a:lnTo>
                  <a:pt x="828166" y="57785"/>
                </a:lnTo>
                <a:close/>
              </a:path>
              <a:path w="1028700" h="73660">
                <a:moveTo>
                  <a:pt x="910463" y="56387"/>
                </a:moveTo>
                <a:lnTo>
                  <a:pt x="907161" y="56769"/>
                </a:lnTo>
                <a:lnTo>
                  <a:pt x="908968" y="56732"/>
                </a:lnTo>
                <a:lnTo>
                  <a:pt x="910463" y="56387"/>
                </a:lnTo>
                <a:close/>
              </a:path>
              <a:path w="1028700" h="73660">
                <a:moveTo>
                  <a:pt x="908968" y="56732"/>
                </a:moveTo>
                <a:lnTo>
                  <a:pt x="907161" y="56769"/>
                </a:lnTo>
                <a:lnTo>
                  <a:pt x="908811" y="56769"/>
                </a:lnTo>
                <a:lnTo>
                  <a:pt x="908968" y="56732"/>
                </a:lnTo>
                <a:close/>
              </a:path>
              <a:path w="1028700" h="73660">
                <a:moveTo>
                  <a:pt x="921765" y="56387"/>
                </a:moveTo>
                <a:lnTo>
                  <a:pt x="910463" y="56387"/>
                </a:lnTo>
                <a:lnTo>
                  <a:pt x="908968" y="56732"/>
                </a:lnTo>
                <a:lnTo>
                  <a:pt x="919861" y="56515"/>
                </a:lnTo>
                <a:lnTo>
                  <a:pt x="921765" y="56387"/>
                </a:lnTo>
                <a:close/>
              </a:path>
              <a:path w="1028700" h="73660">
                <a:moveTo>
                  <a:pt x="933958" y="52070"/>
                </a:moveTo>
                <a:lnTo>
                  <a:pt x="928878" y="53212"/>
                </a:lnTo>
                <a:lnTo>
                  <a:pt x="931504" y="53013"/>
                </a:lnTo>
                <a:lnTo>
                  <a:pt x="933958" y="52070"/>
                </a:lnTo>
                <a:close/>
              </a:path>
              <a:path w="1028700" h="73660">
                <a:moveTo>
                  <a:pt x="931504" y="53013"/>
                </a:moveTo>
                <a:lnTo>
                  <a:pt x="928878" y="53212"/>
                </a:lnTo>
                <a:lnTo>
                  <a:pt x="930986" y="53212"/>
                </a:lnTo>
                <a:lnTo>
                  <a:pt x="931504" y="53013"/>
                </a:lnTo>
                <a:close/>
              </a:path>
              <a:path w="1028700" h="73660">
                <a:moveTo>
                  <a:pt x="940924" y="52070"/>
                </a:moveTo>
                <a:lnTo>
                  <a:pt x="933958" y="52070"/>
                </a:lnTo>
                <a:lnTo>
                  <a:pt x="931504" y="53013"/>
                </a:lnTo>
                <a:lnTo>
                  <a:pt x="938911" y="52450"/>
                </a:lnTo>
                <a:lnTo>
                  <a:pt x="940924" y="52070"/>
                </a:lnTo>
                <a:close/>
              </a:path>
              <a:path w="1028700" h="73660">
                <a:moveTo>
                  <a:pt x="953642" y="47879"/>
                </a:moveTo>
                <a:lnTo>
                  <a:pt x="948563" y="48895"/>
                </a:lnTo>
                <a:lnTo>
                  <a:pt x="951207" y="48772"/>
                </a:lnTo>
                <a:lnTo>
                  <a:pt x="953642" y="47879"/>
                </a:lnTo>
                <a:close/>
              </a:path>
              <a:path w="1028700" h="73660">
                <a:moveTo>
                  <a:pt x="951207" y="48772"/>
                </a:moveTo>
                <a:lnTo>
                  <a:pt x="948563" y="48895"/>
                </a:lnTo>
                <a:lnTo>
                  <a:pt x="950875" y="48895"/>
                </a:lnTo>
                <a:lnTo>
                  <a:pt x="951207" y="48772"/>
                </a:lnTo>
                <a:close/>
              </a:path>
              <a:path w="1028700" h="73660">
                <a:moveTo>
                  <a:pt x="961093" y="47879"/>
                </a:moveTo>
                <a:lnTo>
                  <a:pt x="953642" y="47879"/>
                </a:lnTo>
                <a:lnTo>
                  <a:pt x="951207" y="48772"/>
                </a:lnTo>
                <a:lnTo>
                  <a:pt x="956817" y="48514"/>
                </a:lnTo>
                <a:lnTo>
                  <a:pt x="958723" y="48514"/>
                </a:lnTo>
                <a:lnTo>
                  <a:pt x="960501" y="48133"/>
                </a:lnTo>
                <a:lnTo>
                  <a:pt x="961093" y="47879"/>
                </a:lnTo>
                <a:close/>
              </a:path>
              <a:path w="1028700" h="73660">
                <a:moveTo>
                  <a:pt x="972692" y="43434"/>
                </a:moveTo>
                <a:lnTo>
                  <a:pt x="971295" y="43942"/>
                </a:lnTo>
                <a:lnTo>
                  <a:pt x="971519" y="43877"/>
                </a:lnTo>
                <a:lnTo>
                  <a:pt x="972692" y="43434"/>
                </a:lnTo>
                <a:close/>
              </a:path>
              <a:path w="1028700" h="73660">
                <a:moveTo>
                  <a:pt x="971519" y="43877"/>
                </a:moveTo>
                <a:lnTo>
                  <a:pt x="971295" y="43942"/>
                </a:lnTo>
                <a:lnTo>
                  <a:pt x="971519" y="43877"/>
                </a:lnTo>
                <a:close/>
              </a:path>
              <a:path w="1028700" h="73660">
                <a:moveTo>
                  <a:pt x="973059" y="43434"/>
                </a:moveTo>
                <a:lnTo>
                  <a:pt x="972692" y="43434"/>
                </a:lnTo>
                <a:lnTo>
                  <a:pt x="971519" y="43877"/>
                </a:lnTo>
                <a:lnTo>
                  <a:pt x="973059" y="43434"/>
                </a:lnTo>
                <a:close/>
              </a:path>
              <a:path w="1028700" h="73660">
                <a:moveTo>
                  <a:pt x="996441" y="35687"/>
                </a:moveTo>
                <a:lnTo>
                  <a:pt x="991742" y="36957"/>
                </a:lnTo>
                <a:lnTo>
                  <a:pt x="994170" y="36633"/>
                </a:lnTo>
                <a:lnTo>
                  <a:pt x="996441" y="35687"/>
                </a:lnTo>
                <a:close/>
              </a:path>
              <a:path w="1028700" h="73660">
                <a:moveTo>
                  <a:pt x="994170" y="36633"/>
                </a:moveTo>
                <a:lnTo>
                  <a:pt x="991742" y="36957"/>
                </a:lnTo>
                <a:lnTo>
                  <a:pt x="993393" y="36957"/>
                </a:lnTo>
                <a:lnTo>
                  <a:pt x="994170" y="36633"/>
                </a:lnTo>
                <a:close/>
              </a:path>
              <a:path w="1028700" h="73660">
                <a:moveTo>
                  <a:pt x="999743" y="35687"/>
                </a:moveTo>
                <a:lnTo>
                  <a:pt x="996441" y="35687"/>
                </a:lnTo>
                <a:lnTo>
                  <a:pt x="994170" y="36633"/>
                </a:lnTo>
                <a:lnTo>
                  <a:pt x="997458" y="36195"/>
                </a:lnTo>
                <a:lnTo>
                  <a:pt x="999743" y="35687"/>
                </a:lnTo>
                <a:close/>
              </a:path>
              <a:path w="1028700" h="73660">
                <a:moveTo>
                  <a:pt x="1005205" y="34290"/>
                </a:moveTo>
                <a:lnTo>
                  <a:pt x="1000633" y="34925"/>
                </a:lnTo>
                <a:lnTo>
                  <a:pt x="1002722" y="34925"/>
                </a:lnTo>
                <a:lnTo>
                  <a:pt x="1005205" y="34290"/>
                </a:lnTo>
                <a:close/>
              </a:path>
              <a:path w="1028700" h="73660">
                <a:moveTo>
                  <a:pt x="1021069" y="34290"/>
                </a:moveTo>
                <a:lnTo>
                  <a:pt x="1005205" y="34290"/>
                </a:lnTo>
                <a:lnTo>
                  <a:pt x="1002722" y="34925"/>
                </a:lnTo>
                <a:lnTo>
                  <a:pt x="1020444" y="34925"/>
                </a:lnTo>
                <a:lnTo>
                  <a:pt x="1021069" y="34290"/>
                </a:lnTo>
                <a:close/>
              </a:path>
              <a:path w="1028700" h="73660">
                <a:moveTo>
                  <a:pt x="644595" y="33143"/>
                </a:moveTo>
                <a:lnTo>
                  <a:pt x="645413" y="33147"/>
                </a:lnTo>
                <a:lnTo>
                  <a:pt x="644595" y="33143"/>
                </a:lnTo>
                <a:close/>
              </a:path>
              <a:path w="1028700" h="73660">
                <a:moveTo>
                  <a:pt x="1026942" y="28321"/>
                </a:moveTo>
                <a:lnTo>
                  <a:pt x="784098" y="28321"/>
                </a:lnTo>
                <a:lnTo>
                  <a:pt x="781812" y="28448"/>
                </a:lnTo>
                <a:lnTo>
                  <a:pt x="752348" y="28448"/>
                </a:lnTo>
                <a:lnTo>
                  <a:pt x="727583" y="28829"/>
                </a:lnTo>
                <a:lnTo>
                  <a:pt x="726820" y="28829"/>
                </a:lnTo>
                <a:lnTo>
                  <a:pt x="703071" y="30353"/>
                </a:lnTo>
                <a:lnTo>
                  <a:pt x="703199" y="30353"/>
                </a:lnTo>
                <a:lnTo>
                  <a:pt x="674370" y="31750"/>
                </a:lnTo>
                <a:lnTo>
                  <a:pt x="644595" y="33143"/>
                </a:lnTo>
                <a:lnTo>
                  <a:pt x="645413" y="33147"/>
                </a:lnTo>
                <a:lnTo>
                  <a:pt x="1022194" y="33147"/>
                </a:lnTo>
                <a:lnTo>
                  <a:pt x="1026942" y="28321"/>
                </a:lnTo>
                <a:close/>
              </a:path>
              <a:path w="1028700" h="73660">
                <a:moveTo>
                  <a:pt x="782587" y="28331"/>
                </a:moveTo>
                <a:lnTo>
                  <a:pt x="765429" y="28448"/>
                </a:lnTo>
                <a:lnTo>
                  <a:pt x="781812" y="28448"/>
                </a:lnTo>
                <a:lnTo>
                  <a:pt x="782587" y="28331"/>
                </a:lnTo>
                <a:close/>
              </a:path>
              <a:path w="1028700" h="73660">
                <a:moveTo>
                  <a:pt x="784098" y="28321"/>
                </a:moveTo>
                <a:lnTo>
                  <a:pt x="782587" y="28331"/>
                </a:lnTo>
                <a:lnTo>
                  <a:pt x="781812" y="28448"/>
                </a:lnTo>
                <a:lnTo>
                  <a:pt x="784098" y="28321"/>
                </a:lnTo>
                <a:close/>
              </a:path>
              <a:path w="1028700" h="73660">
                <a:moveTo>
                  <a:pt x="812317" y="26201"/>
                </a:moveTo>
                <a:lnTo>
                  <a:pt x="795909" y="26543"/>
                </a:lnTo>
                <a:lnTo>
                  <a:pt x="793623" y="26670"/>
                </a:lnTo>
                <a:lnTo>
                  <a:pt x="782587" y="28331"/>
                </a:lnTo>
                <a:lnTo>
                  <a:pt x="1026942" y="28321"/>
                </a:lnTo>
                <a:lnTo>
                  <a:pt x="1028191" y="27050"/>
                </a:lnTo>
                <a:lnTo>
                  <a:pt x="1028191" y="26289"/>
                </a:lnTo>
                <a:lnTo>
                  <a:pt x="811784" y="26289"/>
                </a:lnTo>
                <a:lnTo>
                  <a:pt x="812317" y="26201"/>
                </a:lnTo>
                <a:close/>
              </a:path>
              <a:path w="1028700" h="73660">
                <a:moveTo>
                  <a:pt x="814196" y="26162"/>
                </a:moveTo>
                <a:lnTo>
                  <a:pt x="812317" y="26201"/>
                </a:lnTo>
                <a:lnTo>
                  <a:pt x="811784" y="26289"/>
                </a:lnTo>
                <a:lnTo>
                  <a:pt x="814196" y="26162"/>
                </a:lnTo>
                <a:close/>
              </a:path>
              <a:path w="1028700" h="73660">
                <a:moveTo>
                  <a:pt x="1028191" y="26162"/>
                </a:moveTo>
                <a:lnTo>
                  <a:pt x="814196" y="26162"/>
                </a:lnTo>
                <a:lnTo>
                  <a:pt x="811784" y="26289"/>
                </a:lnTo>
                <a:lnTo>
                  <a:pt x="1028191" y="26289"/>
                </a:lnTo>
                <a:lnTo>
                  <a:pt x="1028191" y="26162"/>
                </a:lnTo>
                <a:close/>
              </a:path>
              <a:path w="1028700" h="73660">
                <a:moveTo>
                  <a:pt x="896483" y="23749"/>
                </a:moveTo>
                <a:lnTo>
                  <a:pt x="835152" y="23749"/>
                </a:lnTo>
                <a:lnTo>
                  <a:pt x="824357" y="24384"/>
                </a:lnTo>
                <a:lnTo>
                  <a:pt x="822579" y="24511"/>
                </a:lnTo>
                <a:lnTo>
                  <a:pt x="812317" y="26201"/>
                </a:lnTo>
                <a:lnTo>
                  <a:pt x="814196" y="26162"/>
                </a:lnTo>
                <a:lnTo>
                  <a:pt x="1028191" y="26162"/>
                </a:lnTo>
                <a:lnTo>
                  <a:pt x="1028191" y="24130"/>
                </a:lnTo>
                <a:lnTo>
                  <a:pt x="894714" y="24130"/>
                </a:lnTo>
                <a:lnTo>
                  <a:pt x="896483" y="23749"/>
                </a:lnTo>
                <a:close/>
              </a:path>
              <a:path w="1028700" h="73660">
                <a:moveTo>
                  <a:pt x="915729" y="21684"/>
                </a:moveTo>
                <a:lnTo>
                  <a:pt x="906271" y="21971"/>
                </a:lnTo>
                <a:lnTo>
                  <a:pt x="902969" y="22352"/>
                </a:lnTo>
                <a:lnTo>
                  <a:pt x="894714" y="24130"/>
                </a:lnTo>
                <a:lnTo>
                  <a:pt x="898398" y="23749"/>
                </a:lnTo>
                <a:lnTo>
                  <a:pt x="1028191" y="23749"/>
                </a:lnTo>
                <a:lnTo>
                  <a:pt x="1028191" y="22733"/>
                </a:lnTo>
                <a:lnTo>
                  <a:pt x="913003" y="22733"/>
                </a:lnTo>
                <a:lnTo>
                  <a:pt x="915729" y="21684"/>
                </a:lnTo>
                <a:close/>
              </a:path>
              <a:path w="1028700" h="73660">
                <a:moveTo>
                  <a:pt x="1028191" y="23749"/>
                </a:moveTo>
                <a:lnTo>
                  <a:pt x="898398" y="23749"/>
                </a:lnTo>
                <a:lnTo>
                  <a:pt x="894714" y="24130"/>
                </a:lnTo>
                <a:lnTo>
                  <a:pt x="1028191" y="24130"/>
                </a:lnTo>
                <a:lnTo>
                  <a:pt x="1028191" y="23749"/>
                </a:lnTo>
                <a:close/>
              </a:path>
              <a:path w="1028700" h="73660">
                <a:moveTo>
                  <a:pt x="918844" y="21590"/>
                </a:moveTo>
                <a:lnTo>
                  <a:pt x="915729" y="21684"/>
                </a:lnTo>
                <a:lnTo>
                  <a:pt x="913003" y="22733"/>
                </a:lnTo>
                <a:lnTo>
                  <a:pt x="918844" y="21590"/>
                </a:lnTo>
                <a:close/>
              </a:path>
              <a:path w="1028700" h="73660">
                <a:moveTo>
                  <a:pt x="1028191" y="21590"/>
                </a:moveTo>
                <a:lnTo>
                  <a:pt x="918844" y="21590"/>
                </a:lnTo>
                <a:lnTo>
                  <a:pt x="913003" y="22733"/>
                </a:lnTo>
                <a:lnTo>
                  <a:pt x="1028191" y="22733"/>
                </a:lnTo>
                <a:lnTo>
                  <a:pt x="1028191" y="21590"/>
                </a:lnTo>
                <a:close/>
              </a:path>
              <a:path w="1028700" h="73660">
                <a:moveTo>
                  <a:pt x="934075" y="17833"/>
                </a:moveTo>
                <a:lnTo>
                  <a:pt x="924560" y="18542"/>
                </a:lnTo>
                <a:lnTo>
                  <a:pt x="922909" y="18923"/>
                </a:lnTo>
                <a:lnTo>
                  <a:pt x="915729" y="21684"/>
                </a:lnTo>
                <a:lnTo>
                  <a:pt x="918844" y="21590"/>
                </a:lnTo>
                <a:lnTo>
                  <a:pt x="1028191" y="21590"/>
                </a:lnTo>
                <a:lnTo>
                  <a:pt x="1028191" y="18669"/>
                </a:lnTo>
                <a:lnTo>
                  <a:pt x="931799" y="18669"/>
                </a:lnTo>
                <a:lnTo>
                  <a:pt x="934075" y="17833"/>
                </a:lnTo>
                <a:close/>
              </a:path>
              <a:path w="1028700" h="73660">
                <a:moveTo>
                  <a:pt x="936498" y="17653"/>
                </a:moveTo>
                <a:lnTo>
                  <a:pt x="934075" y="17833"/>
                </a:lnTo>
                <a:lnTo>
                  <a:pt x="931799" y="18669"/>
                </a:lnTo>
                <a:lnTo>
                  <a:pt x="936498" y="17653"/>
                </a:lnTo>
                <a:close/>
              </a:path>
              <a:path w="1028700" h="73660">
                <a:moveTo>
                  <a:pt x="1028191" y="17653"/>
                </a:moveTo>
                <a:lnTo>
                  <a:pt x="936498" y="17653"/>
                </a:lnTo>
                <a:lnTo>
                  <a:pt x="931799" y="18669"/>
                </a:lnTo>
                <a:lnTo>
                  <a:pt x="1028191" y="18669"/>
                </a:lnTo>
                <a:lnTo>
                  <a:pt x="1028191" y="17653"/>
                </a:lnTo>
                <a:close/>
              </a:path>
              <a:path w="1028700" h="73660">
                <a:moveTo>
                  <a:pt x="952517" y="13717"/>
                </a:moveTo>
                <a:lnTo>
                  <a:pt x="947038" y="13970"/>
                </a:lnTo>
                <a:lnTo>
                  <a:pt x="941832" y="14986"/>
                </a:lnTo>
                <a:lnTo>
                  <a:pt x="934075" y="17833"/>
                </a:lnTo>
                <a:lnTo>
                  <a:pt x="936498" y="17653"/>
                </a:lnTo>
                <a:lnTo>
                  <a:pt x="1028191" y="17653"/>
                </a:lnTo>
                <a:lnTo>
                  <a:pt x="1028191" y="14732"/>
                </a:lnTo>
                <a:lnTo>
                  <a:pt x="949833" y="14732"/>
                </a:lnTo>
                <a:lnTo>
                  <a:pt x="952517" y="13717"/>
                </a:lnTo>
                <a:close/>
              </a:path>
              <a:path w="1028700" h="73660">
                <a:moveTo>
                  <a:pt x="955293" y="13589"/>
                </a:moveTo>
                <a:lnTo>
                  <a:pt x="952517" y="13717"/>
                </a:lnTo>
                <a:lnTo>
                  <a:pt x="949833" y="14732"/>
                </a:lnTo>
                <a:lnTo>
                  <a:pt x="955293" y="13589"/>
                </a:lnTo>
                <a:close/>
              </a:path>
              <a:path w="1028700" h="73660">
                <a:moveTo>
                  <a:pt x="1028191" y="13589"/>
                </a:moveTo>
                <a:lnTo>
                  <a:pt x="955293" y="13589"/>
                </a:lnTo>
                <a:lnTo>
                  <a:pt x="949833" y="14732"/>
                </a:lnTo>
                <a:lnTo>
                  <a:pt x="1028191" y="14732"/>
                </a:lnTo>
                <a:lnTo>
                  <a:pt x="1028191" y="13589"/>
                </a:lnTo>
                <a:close/>
              </a:path>
              <a:path w="1028700" h="73660">
                <a:moveTo>
                  <a:pt x="976049" y="6331"/>
                </a:moveTo>
                <a:lnTo>
                  <a:pt x="969390" y="8128"/>
                </a:lnTo>
                <a:lnTo>
                  <a:pt x="961643" y="10287"/>
                </a:lnTo>
                <a:lnTo>
                  <a:pt x="960246" y="10795"/>
                </a:lnTo>
                <a:lnTo>
                  <a:pt x="952517" y="13717"/>
                </a:lnTo>
                <a:lnTo>
                  <a:pt x="955293" y="13589"/>
                </a:lnTo>
                <a:lnTo>
                  <a:pt x="1028191" y="13589"/>
                </a:lnTo>
                <a:lnTo>
                  <a:pt x="1028191" y="7747"/>
                </a:lnTo>
                <a:lnTo>
                  <a:pt x="1027175" y="6731"/>
                </a:lnTo>
                <a:lnTo>
                  <a:pt x="975106" y="6731"/>
                </a:lnTo>
                <a:lnTo>
                  <a:pt x="976049" y="6331"/>
                </a:lnTo>
                <a:close/>
              </a:path>
              <a:path w="1028700" h="73660">
                <a:moveTo>
                  <a:pt x="977391" y="5969"/>
                </a:moveTo>
                <a:lnTo>
                  <a:pt x="976049" y="6331"/>
                </a:lnTo>
                <a:lnTo>
                  <a:pt x="975106" y="6731"/>
                </a:lnTo>
                <a:lnTo>
                  <a:pt x="977391" y="5969"/>
                </a:lnTo>
                <a:close/>
              </a:path>
              <a:path w="1028700" h="73660">
                <a:moveTo>
                  <a:pt x="1026413" y="5969"/>
                </a:moveTo>
                <a:lnTo>
                  <a:pt x="977391" y="5969"/>
                </a:lnTo>
                <a:lnTo>
                  <a:pt x="975106" y="6731"/>
                </a:lnTo>
                <a:lnTo>
                  <a:pt x="1027175" y="6731"/>
                </a:lnTo>
                <a:lnTo>
                  <a:pt x="1026413" y="5969"/>
                </a:lnTo>
                <a:close/>
              </a:path>
              <a:path w="1028700" h="73660">
                <a:moveTo>
                  <a:pt x="992027" y="1669"/>
                </a:moveTo>
                <a:lnTo>
                  <a:pt x="987298" y="2286"/>
                </a:lnTo>
                <a:lnTo>
                  <a:pt x="982599" y="3556"/>
                </a:lnTo>
                <a:lnTo>
                  <a:pt x="976049" y="6331"/>
                </a:lnTo>
                <a:lnTo>
                  <a:pt x="977391" y="5969"/>
                </a:lnTo>
                <a:lnTo>
                  <a:pt x="1026413" y="5969"/>
                </a:lnTo>
                <a:lnTo>
                  <a:pt x="1022477" y="2032"/>
                </a:lnTo>
                <a:lnTo>
                  <a:pt x="990727" y="2032"/>
                </a:lnTo>
                <a:lnTo>
                  <a:pt x="992027" y="1669"/>
                </a:lnTo>
                <a:close/>
              </a:path>
              <a:path w="1028700" h="73660">
                <a:moveTo>
                  <a:pt x="993139" y="1524"/>
                </a:moveTo>
                <a:lnTo>
                  <a:pt x="992027" y="1669"/>
                </a:lnTo>
                <a:lnTo>
                  <a:pt x="990727" y="2032"/>
                </a:lnTo>
                <a:lnTo>
                  <a:pt x="993139" y="1524"/>
                </a:lnTo>
                <a:close/>
              </a:path>
              <a:path w="1028700" h="73660">
                <a:moveTo>
                  <a:pt x="1021968" y="1524"/>
                </a:moveTo>
                <a:lnTo>
                  <a:pt x="993139" y="1524"/>
                </a:lnTo>
                <a:lnTo>
                  <a:pt x="990727" y="2032"/>
                </a:lnTo>
                <a:lnTo>
                  <a:pt x="1022477" y="2032"/>
                </a:lnTo>
                <a:lnTo>
                  <a:pt x="1021968" y="1524"/>
                </a:lnTo>
                <a:close/>
              </a:path>
              <a:path w="1028700" h="73660">
                <a:moveTo>
                  <a:pt x="1020444" y="0"/>
                </a:moveTo>
                <a:lnTo>
                  <a:pt x="1000633" y="0"/>
                </a:lnTo>
                <a:lnTo>
                  <a:pt x="996188" y="508"/>
                </a:lnTo>
                <a:lnTo>
                  <a:pt x="992027" y="1669"/>
                </a:lnTo>
                <a:lnTo>
                  <a:pt x="993139" y="1524"/>
                </a:lnTo>
                <a:lnTo>
                  <a:pt x="1021968" y="1524"/>
                </a:lnTo>
                <a:lnTo>
                  <a:pt x="102044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01109" y="1583435"/>
            <a:ext cx="3133725" cy="4381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00" spc="114">
                <a:latin typeface="Lucida Sans Unicode"/>
                <a:cs typeface="Lucida Sans Unicode"/>
              </a:rPr>
              <a:t>Bias</a:t>
            </a:r>
            <a:r>
              <a:rPr dirty="0" sz="2700" spc="-185">
                <a:latin typeface="Lucida Sans Unicode"/>
                <a:cs typeface="Lucida Sans Unicode"/>
              </a:rPr>
              <a:t> </a:t>
            </a:r>
            <a:r>
              <a:rPr dirty="0" sz="2700" spc="145">
                <a:latin typeface="Lucida Sans Unicode"/>
                <a:cs typeface="Lucida Sans Unicode"/>
              </a:rPr>
              <a:t>and</a:t>
            </a:r>
            <a:r>
              <a:rPr dirty="0" sz="2700" spc="-135">
                <a:latin typeface="Lucida Sans Unicode"/>
                <a:cs typeface="Lucida Sans Unicode"/>
              </a:rPr>
              <a:t> </a:t>
            </a:r>
            <a:r>
              <a:rPr dirty="0" sz="2700" spc="125">
                <a:latin typeface="Lucida Sans Unicode"/>
                <a:cs typeface="Lucida Sans Unicode"/>
              </a:rPr>
              <a:t>variance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394200" y="3134360"/>
            <a:ext cx="3077845" cy="70929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584835" marR="5080" indent="-572135">
              <a:lnSpc>
                <a:spcPts val="2400"/>
              </a:lnSpc>
              <a:spcBef>
                <a:spcPts val="660"/>
              </a:spcBef>
            </a:pPr>
            <a:r>
              <a:rPr dirty="0" sz="2450" spc="100" b="1">
                <a:solidFill>
                  <a:srgbClr val="585858"/>
                </a:solidFill>
                <a:latin typeface="Trebuchet MS"/>
                <a:cs typeface="Trebuchet MS"/>
              </a:rPr>
              <a:t>Regularization</a:t>
            </a:r>
            <a:r>
              <a:rPr dirty="0" sz="2450" spc="28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235" b="1">
                <a:solidFill>
                  <a:srgbClr val="585858"/>
                </a:solidFill>
                <a:latin typeface="Trebuchet MS"/>
                <a:cs typeface="Trebuchet MS"/>
              </a:rPr>
              <a:t>and </a:t>
            </a:r>
            <a:r>
              <a:rPr dirty="0" sz="2450" spc="165" b="1">
                <a:solidFill>
                  <a:srgbClr val="585858"/>
                </a:solidFill>
                <a:latin typeface="Trebuchet MS"/>
                <a:cs typeface="Trebuchet MS"/>
              </a:rPr>
              <a:t>bias/variance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88975" y="3339210"/>
            <a:ext cx="2258060" cy="565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12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Large </a:t>
            </a:r>
            <a:r>
              <a:rPr dirty="0" sz="1800" spc="-50">
                <a:latin typeface="Cambria Math"/>
                <a:cs typeface="Cambria Math"/>
              </a:rPr>
              <a:t>𝜆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ts val="2120"/>
              </a:lnSpc>
            </a:pPr>
            <a:r>
              <a:rPr dirty="0" sz="1800">
                <a:latin typeface="Verdana"/>
                <a:cs typeface="Verdana"/>
              </a:rPr>
              <a:t>High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bias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(underfit)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4736" y="652398"/>
            <a:ext cx="5006461" cy="251934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934332" y="2091599"/>
            <a:ext cx="269240" cy="516255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Verdana"/>
                <a:cs typeface="Verdana"/>
              </a:rPr>
              <a:t>price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291716" y="2082308"/>
            <a:ext cx="269240" cy="516255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Verdana"/>
                <a:cs typeface="Verdana"/>
              </a:rPr>
              <a:t>price</a:t>
            </a:r>
            <a:endParaRPr sz="155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866851" y="1543050"/>
            <a:ext cx="1884680" cy="1628775"/>
            <a:chOff x="866851" y="1543050"/>
            <a:chExt cx="1884680" cy="162877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5079" y="2435986"/>
              <a:ext cx="111125" cy="11112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6054" y="2026412"/>
              <a:ext cx="111125" cy="11112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5154" y="1864486"/>
              <a:ext cx="111125" cy="11112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8554" y="1788286"/>
              <a:ext cx="111125" cy="11112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851" y="1543050"/>
              <a:ext cx="1884476" cy="1628695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642498" y="2058575"/>
            <a:ext cx="268605" cy="515620"/>
          </a:xfrm>
          <a:prstGeom prst="rect">
            <a:avLst/>
          </a:prstGeom>
        </p:spPr>
        <p:txBody>
          <a:bodyPr wrap="square" lIns="0" tIns="1651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10">
                <a:latin typeface="Verdana"/>
                <a:cs typeface="Verdana"/>
              </a:rPr>
              <a:t>price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602994" y="3068891"/>
            <a:ext cx="41275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Verdana"/>
                <a:cs typeface="Verdana"/>
              </a:rPr>
              <a:t>size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10577" y="27622"/>
            <a:ext cx="7524115" cy="5181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Linear</a:t>
            </a:r>
            <a:r>
              <a:rPr dirty="0" sz="3200" spc="-30"/>
              <a:t> </a:t>
            </a:r>
            <a:r>
              <a:rPr dirty="0" sz="3200"/>
              <a:t>regression</a:t>
            </a:r>
            <a:r>
              <a:rPr dirty="0" sz="3200" spc="-25"/>
              <a:t> </a:t>
            </a:r>
            <a:r>
              <a:rPr dirty="0" sz="3200"/>
              <a:t>with</a:t>
            </a:r>
            <a:r>
              <a:rPr dirty="0" sz="3200" spc="-15"/>
              <a:t> </a:t>
            </a:r>
            <a:r>
              <a:rPr dirty="0" sz="3200" spc="-10"/>
              <a:t>regularization</a:t>
            </a:r>
            <a:endParaRPr sz="3200"/>
          </a:p>
        </p:txBody>
      </p:sp>
      <p:sp>
        <p:nvSpPr>
          <p:cNvPr id="15" name="object 15" descr=""/>
          <p:cNvSpPr/>
          <p:nvPr/>
        </p:nvSpPr>
        <p:spPr>
          <a:xfrm>
            <a:off x="1520189" y="727963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889" y="0"/>
                </a:moveTo>
                <a:lnTo>
                  <a:pt x="123443" y="4952"/>
                </a:lnTo>
                <a:lnTo>
                  <a:pt x="136905" y="16637"/>
                </a:lnTo>
                <a:lnTo>
                  <a:pt x="0" y="16637"/>
                </a:lnTo>
                <a:lnTo>
                  <a:pt x="0" y="24511"/>
                </a:lnTo>
                <a:lnTo>
                  <a:pt x="136905" y="24511"/>
                </a:lnTo>
                <a:lnTo>
                  <a:pt x="123443" y="36195"/>
                </a:lnTo>
                <a:lnTo>
                  <a:pt x="127889" y="41148"/>
                </a:lnTo>
                <a:lnTo>
                  <a:pt x="148843" y="22987"/>
                </a:lnTo>
                <a:lnTo>
                  <a:pt x="148843" y="18161"/>
                </a:lnTo>
                <a:lnTo>
                  <a:pt x="127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845182" y="653923"/>
            <a:ext cx="273685" cy="212090"/>
          </a:xfrm>
          <a:custGeom>
            <a:avLst/>
            <a:gdLst/>
            <a:ahLst/>
            <a:cxnLst/>
            <a:rect l="l" t="t" r="r" b="b"/>
            <a:pathLst>
              <a:path w="273685" h="212090">
                <a:moveTo>
                  <a:pt x="206248" y="0"/>
                </a:moveTo>
                <a:lnTo>
                  <a:pt x="203200" y="8636"/>
                </a:lnTo>
                <a:lnTo>
                  <a:pt x="215467" y="13946"/>
                </a:lnTo>
                <a:lnTo>
                  <a:pt x="225996" y="21304"/>
                </a:lnTo>
                <a:lnTo>
                  <a:pt x="247362" y="55449"/>
                </a:lnTo>
                <a:lnTo>
                  <a:pt x="254381" y="104901"/>
                </a:lnTo>
                <a:lnTo>
                  <a:pt x="253595" y="123571"/>
                </a:lnTo>
                <a:lnTo>
                  <a:pt x="241808" y="169290"/>
                </a:lnTo>
                <a:lnTo>
                  <a:pt x="215608" y="197865"/>
                </a:lnTo>
                <a:lnTo>
                  <a:pt x="203581" y="203200"/>
                </a:lnTo>
                <a:lnTo>
                  <a:pt x="206248" y="211836"/>
                </a:lnTo>
                <a:lnTo>
                  <a:pt x="246645" y="187725"/>
                </a:lnTo>
                <a:lnTo>
                  <a:pt x="269367" y="143382"/>
                </a:lnTo>
                <a:lnTo>
                  <a:pt x="273685" y="105917"/>
                </a:lnTo>
                <a:lnTo>
                  <a:pt x="272591" y="86538"/>
                </a:lnTo>
                <a:lnTo>
                  <a:pt x="256286" y="37211"/>
                </a:lnTo>
                <a:lnTo>
                  <a:pt x="221585" y="5546"/>
                </a:lnTo>
                <a:lnTo>
                  <a:pt x="206248" y="0"/>
                </a:lnTo>
                <a:close/>
              </a:path>
              <a:path w="273685" h="212090">
                <a:moveTo>
                  <a:pt x="67437" y="0"/>
                </a:moveTo>
                <a:lnTo>
                  <a:pt x="27092" y="24163"/>
                </a:lnTo>
                <a:lnTo>
                  <a:pt x="4365" y="68611"/>
                </a:lnTo>
                <a:lnTo>
                  <a:pt x="0" y="105917"/>
                </a:lnTo>
                <a:lnTo>
                  <a:pt x="1075" y="125424"/>
                </a:lnTo>
                <a:lnTo>
                  <a:pt x="17399" y="174751"/>
                </a:lnTo>
                <a:lnTo>
                  <a:pt x="52081" y="206291"/>
                </a:lnTo>
                <a:lnTo>
                  <a:pt x="67437" y="211836"/>
                </a:lnTo>
                <a:lnTo>
                  <a:pt x="70231" y="203200"/>
                </a:lnTo>
                <a:lnTo>
                  <a:pt x="58130" y="197866"/>
                </a:lnTo>
                <a:lnTo>
                  <a:pt x="47720" y="190436"/>
                </a:lnTo>
                <a:lnTo>
                  <a:pt x="26376" y="155765"/>
                </a:lnTo>
                <a:lnTo>
                  <a:pt x="19304" y="104901"/>
                </a:lnTo>
                <a:lnTo>
                  <a:pt x="20089" y="86830"/>
                </a:lnTo>
                <a:lnTo>
                  <a:pt x="31877" y="42163"/>
                </a:lnTo>
                <a:lnTo>
                  <a:pt x="58291" y="13946"/>
                </a:lnTo>
                <a:lnTo>
                  <a:pt x="70485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488950" y="584898"/>
            <a:ext cx="51263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709420" algn="l"/>
              </a:tabLst>
            </a:pPr>
            <a:r>
              <a:rPr dirty="0" sz="1800">
                <a:latin typeface="Verdana"/>
                <a:cs typeface="Verdana"/>
              </a:rPr>
              <a:t>Model:</a:t>
            </a:r>
            <a:r>
              <a:rPr dirty="0" sz="1800" spc="20">
                <a:latin typeface="Verdana"/>
                <a:cs typeface="Verdana"/>
              </a:rPr>
              <a:t> </a:t>
            </a:r>
            <a:r>
              <a:rPr dirty="0" sz="1800" spc="55">
                <a:latin typeface="Cambria Math"/>
                <a:cs typeface="Cambria Math"/>
              </a:rPr>
              <a:t>𝑓</a:t>
            </a:r>
            <a:r>
              <a:rPr dirty="0" baseline="-16460" sz="2025" spc="82">
                <a:latin typeface="Cambria Math"/>
                <a:cs typeface="Cambria Math"/>
              </a:rPr>
              <a:t>w,𝑏</a:t>
            </a:r>
            <a:r>
              <a:rPr dirty="0" baseline="-16460" sz="2025" spc="150">
                <a:latin typeface="Cambria Math"/>
                <a:cs typeface="Cambria Math"/>
              </a:rPr>
              <a:t>  </a:t>
            </a:r>
            <a:r>
              <a:rPr dirty="0" sz="1800" spc="-50">
                <a:latin typeface="Cambria Math"/>
                <a:cs typeface="Cambria Math"/>
              </a:rPr>
              <a:t>𝑥</a:t>
            </a:r>
            <a:r>
              <a:rPr dirty="0" sz="1800">
                <a:latin typeface="Cambria Math"/>
                <a:cs typeface="Cambria Math"/>
              </a:rPr>
              <a:t>	=</a:t>
            </a:r>
            <a:r>
              <a:rPr dirty="0" sz="1800" spc="15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9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 𝑤</a:t>
            </a:r>
            <a:r>
              <a:rPr dirty="0" baseline="-16460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20">
                <a:latin typeface="Cambria Math"/>
                <a:cs typeface="Cambria Math"/>
              </a:rPr>
              <a:t> </a:t>
            </a:r>
            <a:r>
              <a:rPr dirty="0" baseline="28806" sz="2025">
                <a:latin typeface="Cambria Math"/>
                <a:cs typeface="Cambria Math"/>
              </a:rPr>
              <a:t>2</a:t>
            </a:r>
            <a:r>
              <a:rPr dirty="0" baseline="28806" sz="2025" spc="97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 𝑤</a:t>
            </a:r>
            <a:r>
              <a:rPr dirty="0" baseline="-16460" sz="2025">
                <a:latin typeface="Cambria Math"/>
                <a:cs typeface="Cambria Math"/>
              </a:rPr>
              <a:t>3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29">
                <a:latin typeface="Cambria Math"/>
                <a:cs typeface="Cambria Math"/>
              </a:rPr>
              <a:t> </a:t>
            </a:r>
            <a:r>
              <a:rPr dirty="0" baseline="28806" sz="2025">
                <a:latin typeface="Cambria Math"/>
                <a:cs typeface="Cambria Math"/>
              </a:rPr>
              <a:t>3</a:t>
            </a:r>
            <a:r>
              <a:rPr dirty="0" baseline="28806" sz="2025" spc="97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 𝑤</a:t>
            </a:r>
            <a:r>
              <a:rPr dirty="0" baseline="-16460" sz="2025">
                <a:latin typeface="Cambria Math"/>
                <a:cs typeface="Cambria Math"/>
              </a:rPr>
              <a:t>4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20">
                <a:latin typeface="Cambria Math"/>
                <a:cs typeface="Cambria Math"/>
              </a:rPr>
              <a:t> </a:t>
            </a:r>
            <a:r>
              <a:rPr dirty="0" baseline="28806" sz="2025">
                <a:latin typeface="Cambria Math"/>
                <a:cs typeface="Cambria Math"/>
              </a:rPr>
              <a:t>4</a:t>
            </a:r>
            <a:r>
              <a:rPr dirty="0" baseline="28806" sz="2025" spc="97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7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1511681" y="1179321"/>
            <a:ext cx="541020" cy="220979"/>
          </a:xfrm>
          <a:custGeom>
            <a:avLst/>
            <a:gdLst/>
            <a:ahLst/>
            <a:cxnLst/>
            <a:rect l="l" t="t" r="r" b="b"/>
            <a:pathLst>
              <a:path w="541019" h="220980">
                <a:moveTo>
                  <a:pt x="70612" y="17780"/>
                </a:moveTo>
                <a:lnTo>
                  <a:pt x="67564" y="9144"/>
                </a:lnTo>
                <a:lnTo>
                  <a:pt x="52197" y="14693"/>
                </a:lnTo>
                <a:lnTo>
                  <a:pt x="38735" y="22733"/>
                </a:lnTo>
                <a:lnTo>
                  <a:pt x="9855" y="61252"/>
                </a:lnTo>
                <a:lnTo>
                  <a:pt x="0" y="115062"/>
                </a:lnTo>
                <a:lnTo>
                  <a:pt x="1092" y="134518"/>
                </a:lnTo>
                <a:lnTo>
                  <a:pt x="17399" y="183896"/>
                </a:lnTo>
                <a:lnTo>
                  <a:pt x="52146" y="215328"/>
                </a:lnTo>
                <a:lnTo>
                  <a:pt x="67564" y="220853"/>
                </a:lnTo>
                <a:lnTo>
                  <a:pt x="70231" y="212344"/>
                </a:lnTo>
                <a:lnTo>
                  <a:pt x="58178" y="207010"/>
                </a:lnTo>
                <a:lnTo>
                  <a:pt x="47764" y="199580"/>
                </a:lnTo>
                <a:lnTo>
                  <a:pt x="26365" y="164909"/>
                </a:lnTo>
                <a:lnTo>
                  <a:pt x="19304" y="113919"/>
                </a:lnTo>
                <a:lnTo>
                  <a:pt x="20078" y="95872"/>
                </a:lnTo>
                <a:lnTo>
                  <a:pt x="31877" y="51308"/>
                </a:lnTo>
                <a:lnTo>
                  <a:pt x="58394" y="23101"/>
                </a:lnTo>
                <a:lnTo>
                  <a:pt x="70612" y="17780"/>
                </a:lnTo>
                <a:close/>
              </a:path>
              <a:path w="541019" h="220980">
                <a:moveTo>
                  <a:pt x="254635" y="24257"/>
                </a:moveTo>
                <a:lnTo>
                  <a:pt x="226568" y="0"/>
                </a:lnTo>
                <a:lnTo>
                  <a:pt x="220726" y="6731"/>
                </a:lnTo>
                <a:lnTo>
                  <a:pt x="238506" y="22225"/>
                </a:lnTo>
                <a:lnTo>
                  <a:pt x="75184" y="22225"/>
                </a:lnTo>
                <a:lnTo>
                  <a:pt x="75184" y="32766"/>
                </a:lnTo>
                <a:lnTo>
                  <a:pt x="238506" y="32766"/>
                </a:lnTo>
                <a:lnTo>
                  <a:pt x="220726" y="48260"/>
                </a:lnTo>
                <a:lnTo>
                  <a:pt x="226568" y="54991"/>
                </a:lnTo>
                <a:lnTo>
                  <a:pt x="254635" y="30734"/>
                </a:lnTo>
                <a:lnTo>
                  <a:pt x="254635" y="24257"/>
                </a:lnTo>
                <a:close/>
              </a:path>
              <a:path w="541019" h="220980">
                <a:moveTo>
                  <a:pt x="540512" y="115062"/>
                </a:moveTo>
                <a:lnTo>
                  <a:pt x="530644" y="61252"/>
                </a:lnTo>
                <a:lnTo>
                  <a:pt x="501777" y="22733"/>
                </a:lnTo>
                <a:lnTo>
                  <a:pt x="472948" y="9144"/>
                </a:lnTo>
                <a:lnTo>
                  <a:pt x="469900" y="17780"/>
                </a:lnTo>
                <a:lnTo>
                  <a:pt x="482180" y="23101"/>
                </a:lnTo>
                <a:lnTo>
                  <a:pt x="492734" y="30454"/>
                </a:lnTo>
                <a:lnTo>
                  <a:pt x="514134" y="64579"/>
                </a:lnTo>
                <a:lnTo>
                  <a:pt x="521208" y="113919"/>
                </a:lnTo>
                <a:lnTo>
                  <a:pt x="520420" y="132664"/>
                </a:lnTo>
                <a:lnTo>
                  <a:pt x="508635" y="178435"/>
                </a:lnTo>
                <a:lnTo>
                  <a:pt x="482320" y="207010"/>
                </a:lnTo>
                <a:lnTo>
                  <a:pt x="470281" y="212344"/>
                </a:lnTo>
                <a:lnTo>
                  <a:pt x="472948" y="220853"/>
                </a:lnTo>
                <a:lnTo>
                  <a:pt x="513410" y="196850"/>
                </a:lnTo>
                <a:lnTo>
                  <a:pt x="536143" y="152488"/>
                </a:lnTo>
                <a:lnTo>
                  <a:pt x="539407" y="134518"/>
                </a:lnTo>
                <a:lnTo>
                  <a:pt x="540512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2367914" y="1292605"/>
            <a:ext cx="323850" cy="9525"/>
          </a:xfrm>
          <a:custGeom>
            <a:avLst/>
            <a:gdLst/>
            <a:ahLst/>
            <a:cxnLst/>
            <a:rect l="l" t="t" r="r" b="b"/>
            <a:pathLst>
              <a:path w="323850" h="9525">
                <a:moveTo>
                  <a:pt x="323850" y="0"/>
                </a:moveTo>
                <a:lnTo>
                  <a:pt x="0" y="0"/>
                </a:lnTo>
                <a:lnTo>
                  <a:pt x="0" y="9525"/>
                </a:lnTo>
                <a:lnTo>
                  <a:pt x="323850" y="9525"/>
                </a:lnTo>
                <a:lnTo>
                  <a:pt x="3238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2453004" y="948055"/>
            <a:ext cx="15240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357754" y="1272857"/>
            <a:ext cx="3384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mbria Math"/>
                <a:cs typeface="Cambria Math"/>
              </a:rPr>
              <a:t>2𝑚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729610" y="1473263"/>
            <a:ext cx="3155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latin typeface="Cambria Math"/>
                <a:cs typeface="Cambria Math"/>
              </a:rPr>
              <a:t>𝑖=1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385188" y="1119886"/>
            <a:ext cx="189674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46760" algn="l"/>
                <a:tab pos="1346835" algn="l"/>
              </a:tabLst>
            </a:pPr>
            <a:r>
              <a:rPr dirty="0" sz="1800">
                <a:latin typeface="Cambria Math"/>
                <a:cs typeface="Cambria Math"/>
              </a:rPr>
              <a:t>𝐽</a:t>
            </a:r>
            <a:r>
              <a:rPr dirty="0" sz="1800" spc="42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6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-50">
                <a:latin typeface="Cambria Math"/>
                <a:cs typeface="Cambria Math"/>
              </a:rPr>
              <a:t>=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1764">
                <a:latin typeface="Cambria Math"/>
                <a:cs typeface="Cambria Math"/>
              </a:rPr>
              <a:t>෍</a:t>
            </a:r>
            <a:r>
              <a:rPr dirty="0" sz="1800" spc="1764">
                <a:latin typeface="Cambria Math"/>
                <a:cs typeface="Cambria Math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𝑓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254121" y="1225232"/>
            <a:ext cx="31877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5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629025" y="1034161"/>
            <a:ext cx="32766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21604" sz="2700">
                <a:latin typeface="Cambria Math"/>
                <a:cs typeface="Cambria Math"/>
              </a:rPr>
              <a:t>x</a:t>
            </a:r>
            <a:r>
              <a:rPr dirty="0" baseline="-21604" sz="2700" spc="345">
                <a:latin typeface="Cambria Math"/>
                <a:cs typeface="Cambria Math"/>
              </a:rPr>
              <a:t> </a:t>
            </a:r>
            <a:r>
              <a:rPr dirty="0" sz="1350" spc="-50">
                <a:latin typeface="Cambria Math"/>
                <a:cs typeface="Cambria Math"/>
              </a:rPr>
              <a:t>𝑖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093209" y="1119886"/>
            <a:ext cx="109918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736600" algn="l"/>
              </a:tabLst>
            </a:pP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5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𝑦</a:t>
            </a:r>
            <a:r>
              <a:rPr dirty="0" sz="1800" spc="170">
                <a:latin typeface="Cambria Math"/>
                <a:cs typeface="Cambria Math"/>
              </a:rPr>
              <a:t> </a:t>
            </a:r>
            <a:r>
              <a:rPr dirty="0" baseline="26748" sz="2025" spc="-75">
                <a:latin typeface="Cambria Math"/>
                <a:cs typeface="Cambria Math"/>
              </a:rPr>
              <a:t>𝑖</a:t>
            </a:r>
            <a:r>
              <a:rPr dirty="0" baseline="26748" sz="2025">
                <a:latin typeface="Cambria Math"/>
                <a:cs typeface="Cambria Math"/>
              </a:rPr>
              <a:t>	</a:t>
            </a:r>
            <a:r>
              <a:rPr dirty="0" baseline="53497" sz="2025">
                <a:latin typeface="Cambria Math"/>
                <a:cs typeface="Cambria Math"/>
              </a:rPr>
              <a:t>2</a:t>
            </a:r>
            <a:r>
              <a:rPr dirty="0" baseline="53497" sz="2025" spc="217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189601" y="898265"/>
            <a:ext cx="338455" cy="67500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495"/>
              </a:spcBef>
            </a:pPr>
            <a:r>
              <a:rPr dirty="0" sz="1800" spc="-50">
                <a:latin typeface="Cambria Math"/>
                <a:cs typeface="Cambria Math"/>
              </a:rPr>
              <a:t>𝜆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1800" spc="-25">
                <a:latin typeface="Cambria Math"/>
                <a:cs typeface="Cambria Math"/>
              </a:rPr>
              <a:t>2𝑚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551804" y="1473263"/>
            <a:ext cx="3346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30">
                <a:latin typeface="Cambria Math"/>
                <a:cs typeface="Cambria Math"/>
              </a:rPr>
              <a:t>𝑗=1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786760" y="824166"/>
            <a:ext cx="29978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72740" algn="l"/>
              </a:tabLst>
            </a:pPr>
            <a:r>
              <a:rPr dirty="0" sz="1350" spc="70">
                <a:latin typeface="Cambria Math"/>
                <a:cs typeface="Cambria Math"/>
              </a:rPr>
              <a:t>𝑚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sz="1350" spc="50">
                <a:latin typeface="Cambria Math"/>
                <a:cs typeface="Cambria Math"/>
              </a:rPr>
              <a:t>𝑛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038215" y="1234757"/>
            <a:ext cx="1060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95">
                <a:latin typeface="Cambria Math"/>
                <a:cs typeface="Cambria Math"/>
              </a:rPr>
              <a:t>𝑗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526404" y="1119886"/>
            <a:ext cx="70993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800" spc="1814">
                <a:latin typeface="Cambria Math"/>
                <a:cs typeface="Cambria Math"/>
              </a:rPr>
              <a:t>෍</a:t>
            </a:r>
            <a:r>
              <a:rPr dirty="0" sz="1800" spc="-9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𝑤</a:t>
            </a:r>
            <a:r>
              <a:rPr dirty="0" sz="1800" spc="-50">
                <a:latin typeface="Cambria Math"/>
                <a:cs typeface="Cambria Math"/>
              </a:rPr>
              <a:t> </a:t>
            </a:r>
            <a:r>
              <a:rPr dirty="0" baseline="30864" sz="2025" spc="-780">
                <a:latin typeface="Cambria Math"/>
                <a:cs typeface="Cambria Math"/>
              </a:rPr>
              <a:t>2</a:t>
            </a:r>
            <a:endParaRPr baseline="30864" sz="2025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695700" y="3068891"/>
            <a:ext cx="1717675" cy="5530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R="128905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Verdana"/>
                <a:cs typeface="Verdana"/>
              </a:rPr>
              <a:t>size</a:t>
            </a:r>
            <a:endParaRPr sz="15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Intermediate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𝜆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338315" y="3055565"/>
            <a:ext cx="2606040" cy="115189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79450">
              <a:lnSpc>
                <a:spcPct val="100000"/>
              </a:lnSpc>
              <a:spcBef>
                <a:spcPts val="260"/>
              </a:spcBef>
            </a:pPr>
            <a:r>
              <a:rPr dirty="0" sz="1550" spc="-20">
                <a:latin typeface="Verdana"/>
                <a:cs typeface="Verdana"/>
              </a:rPr>
              <a:t>size</a:t>
            </a:r>
            <a:endParaRPr sz="1550">
              <a:latin typeface="Verdana"/>
              <a:cs typeface="Verdana"/>
            </a:endParaRPr>
          </a:p>
          <a:p>
            <a:pPr marL="19685">
              <a:lnSpc>
                <a:spcPts val="2150"/>
              </a:lnSpc>
              <a:spcBef>
                <a:spcPts val="160"/>
              </a:spcBef>
            </a:pPr>
            <a:r>
              <a:rPr dirty="0" sz="1800">
                <a:latin typeface="Verdana"/>
                <a:cs typeface="Verdana"/>
              </a:rPr>
              <a:t>Small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𝜆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ts val="2150"/>
              </a:lnSpc>
            </a:pPr>
            <a:r>
              <a:rPr dirty="0" sz="1800">
                <a:latin typeface="Verdana"/>
                <a:cs typeface="Verdana"/>
              </a:rPr>
              <a:t>High</a:t>
            </a:r>
            <a:r>
              <a:rPr dirty="0" sz="1800" spc="-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variance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(overfit)</a:t>
            </a:r>
            <a:endParaRPr sz="1800">
              <a:latin typeface="Verdana"/>
              <a:cs typeface="Verdana"/>
            </a:endParaRPr>
          </a:p>
          <a:p>
            <a:pPr marL="39370">
              <a:lnSpc>
                <a:spcPct val="100000"/>
              </a:lnSpc>
              <a:spcBef>
                <a:spcPts val="220"/>
              </a:spcBef>
            </a:pPr>
            <a:r>
              <a:rPr dirty="0" sz="1800">
                <a:solidFill>
                  <a:srgbClr val="4285F4"/>
                </a:solidFill>
                <a:latin typeface="Cambria Math"/>
                <a:cs typeface="Cambria Math"/>
              </a:rPr>
              <a:t>𝜆</a:t>
            </a:r>
            <a:r>
              <a:rPr dirty="0" sz="1800" spc="17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4285F4"/>
                </a:solidFill>
                <a:latin typeface="Cambria Math"/>
                <a:cs typeface="Cambria Math"/>
              </a:rPr>
              <a:t>=</a:t>
            </a:r>
            <a:r>
              <a:rPr dirty="0" sz="1800" spc="5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800" spc="-50">
                <a:solidFill>
                  <a:srgbClr val="4285F4"/>
                </a:solidFill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88975" y="3908425"/>
            <a:ext cx="11220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285F4"/>
                </a:solidFill>
                <a:latin typeface="Cambria Math"/>
                <a:cs typeface="Cambria Math"/>
              </a:rPr>
              <a:t>𝜆</a:t>
            </a:r>
            <a:r>
              <a:rPr dirty="0" sz="1800" spc="16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4285F4"/>
                </a:solidFill>
                <a:latin typeface="Cambria Math"/>
                <a:cs typeface="Cambria Math"/>
              </a:rPr>
              <a:t>=</a:t>
            </a:r>
            <a:r>
              <a:rPr dirty="0" sz="1800" spc="5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800" spc="-10">
                <a:solidFill>
                  <a:srgbClr val="4285F4"/>
                </a:solidFill>
                <a:latin typeface="Cambria Math"/>
                <a:cs typeface="Cambria Math"/>
              </a:rPr>
              <a:t>10,000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939670" y="3897312"/>
            <a:ext cx="17062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baseline="-16666" sz="2250">
                <a:solidFill>
                  <a:srgbClr val="4285F4"/>
                </a:solidFill>
                <a:latin typeface="Cambria Math"/>
                <a:cs typeface="Cambria Math"/>
              </a:rPr>
              <a:t>1</a:t>
            </a:r>
            <a:r>
              <a:rPr dirty="0" baseline="-16666" sz="2250" spc="434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≈</a:t>
            </a:r>
            <a:r>
              <a:rPr dirty="0" sz="2000" spc="4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0,</a:t>
            </a:r>
            <a:r>
              <a:rPr dirty="0" sz="2000" spc="-11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baseline="-16666" sz="2250">
                <a:solidFill>
                  <a:srgbClr val="4285F4"/>
                </a:solidFill>
                <a:latin typeface="Cambria Math"/>
                <a:cs typeface="Cambria Math"/>
              </a:rPr>
              <a:t>2</a:t>
            </a:r>
            <a:r>
              <a:rPr dirty="0" baseline="-16666" sz="2250" spc="472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≈</a:t>
            </a:r>
            <a:r>
              <a:rPr dirty="0" sz="2000" spc="5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4285F4"/>
                </a:solidFill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843914" y="4313897"/>
            <a:ext cx="165735" cy="46355"/>
          </a:xfrm>
          <a:custGeom>
            <a:avLst/>
            <a:gdLst/>
            <a:ahLst/>
            <a:cxnLst/>
            <a:rect l="l" t="t" r="r" b="b"/>
            <a:pathLst>
              <a:path w="165734" h="46354">
                <a:moveTo>
                  <a:pt x="142036" y="0"/>
                </a:moveTo>
                <a:lnTo>
                  <a:pt x="137109" y="5575"/>
                </a:lnTo>
                <a:lnTo>
                  <a:pt x="151980" y="18503"/>
                </a:lnTo>
                <a:lnTo>
                  <a:pt x="0" y="18503"/>
                </a:lnTo>
                <a:lnTo>
                  <a:pt x="0" y="27254"/>
                </a:lnTo>
                <a:lnTo>
                  <a:pt x="151980" y="27254"/>
                </a:lnTo>
                <a:lnTo>
                  <a:pt x="137109" y="40182"/>
                </a:lnTo>
                <a:lnTo>
                  <a:pt x="142036" y="45758"/>
                </a:lnTo>
                <a:lnTo>
                  <a:pt x="165379" y="25577"/>
                </a:lnTo>
                <a:lnTo>
                  <a:pt x="165379" y="20180"/>
                </a:lnTo>
                <a:lnTo>
                  <a:pt x="14203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663575" y="4211320"/>
            <a:ext cx="53403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12500" sz="3000" spc="44">
                <a:solidFill>
                  <a:srgbClr val="4285F4"/>
                </a:solidFill>
                <a:latin typeface="Cambria Math"/>
                <a:cs typeface="Cambria Math"/>
              </a:rPr>
              <a:t>𝑓</a:t>
            </a:r>
            <a:r>
              <a:rPr dirty="0" sz="1500" spc="30">
                <a:solidFill>
                  <a:srgbClr val="4285F4"/>
                </a:solidFill>
                <a:latin typeface="Cambria Math"/>
                <a:cs typeface="Cambria Math"/>
              </a:rPr>
              <a:t>w,𝑏</a:t>
            </a:r>
            <a:endParaRPr sz="1500">
              <a:latin typeface="Cambria Math"/>
              <a:cs typeface="Cambria Math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2810" y="4160583"/>
            <a:ext cx="1118463" cy="302856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1270635" y="4153852"/>
            <a:ext cx="70802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8450" algn="l"/>
              </a:tabLst>
            </a:pPr>
            <a:r>
              <a:rPr dirty="0" sz="2000" spc="-50">
                <a:solidFill>
                  <a:srgbClr val="4285F4"/>
                </a:solidFill>
                <a:latin typeface="Cambria Math"/>
                <a:cs typeface="Cambria Math"/>
              </a:rPr>
              <a:t>x</a:t>
            </a: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	≈</a:t>
            </a:r>
            <a:r>
              <a:rPr dirty="0" sz="2000" spc="10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455419" y="2557462"/>
            <a:ext cx="5130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0752" sz="2325" spc="-15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r>
              <a:rPr dirty="0" sz="1100" spc="-10">
                <a:solidFill>
                  <a:srgbClr val="4285F4"/>
                </a:solidFill>
                <a:latin typeface="Cambria Math"/>
                <a:cs typeface="Cambria Math"/>
              </a:rPr>
              <a:t>𝑡𝑟𝑎𝑖𝑛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024379" y="2519362"/>
            <a:ext cx="37211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4285F4"/>
                </a:solidFill>
                <a:latin typeface="Cambria Math"/>
                <a:cs typeface="Cambria Math"/>
              </a:rPr>
              <a:t>w, </a:t>
            </a:r>
            <a:r>
              <a:rPr dirty="0" sz="1550" spc="-5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529839" y="2519362"/>
            <a:ext cx="74866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is</a:t>
            </a:r>
            <a:r>
              <a:rPr dirty="0" sz="1550" spc="5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550" spc="-10">
                <a:solidFill>
                  <a:srgbClr val="4285F4"/>
                </a:solidFill>
                <a:latin typeface="Segoe Print"/>
                <a:cs typeface="Segoe Print"/>
              </a:rPr>
              <a:t>large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074534" y="2363152"/>
            <a:ext cx="51244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0752" sz="2325" spc="-15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r>
              <a:rPr dirty="0" sz="1100" spc="-10">
                <a:solidFill>
                  <a:srgbClr val="4285F4"/>
                </a:solidFill>
                <a:latin typeface="Cambria Math"/>
                <a:cs typeface="Cambria Math"/>
              </a:rPr>
              <a:t>𝑡𝑟𝑎𝑖𝑛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643114" y="2325052"/>
            <a:ext cx="125539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89584" algn="l"/>
              </a:tabLst>
            </a:pPr>
            <a:r>
              <a:rPr dirty="0" sz="1550">
                <a:solidFill>
                  <a:srgbClr val="4285F4"/>
                </a:solidFill>
                <a:latin typeface="Cambria Math"/>
                <a:cs typeface="Cambria Math"/>
              </a:rPr>
              <a:t>w,</a:t>
            </a:r>
            <a:r>
              <a:rPr dirty="0" sz="1550" spc="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r>
              <a:rPr dirty="0" sz="1550">
                <a:solidFill>
                  <a:srgbClr val="4285F4"/>
                </a:solidFill>
                <a:latin typeface="Cambria Math"/>
                <a:cs typeface="Cambria Math"/>
              </a:rPr>
              <a:t>	</a:t>
            </a: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is</a:t>
            </a:r>
            <a:r>
              <a:rPr dirty="0" sz="1550" spc="5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550" spc="-10">
                <a:solidFill>
                  <a:srgbClr val="4285F4"/>
                </a:solidFill>
                <a:latin typeface="Segoe Print"/>
                <a:cs typeface="Segoe Print"/>
              </a:rPr>
              <a:t>small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075551" y="2641282"/>
            <a:ext cx="30416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0752" sz="2325" spc="-37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r>
              <a:rPr dirty="0" sz="1100" spc="-25">
                <a:solidFill>
                  <a:srgbClr val="4285F4"/>
                </a:solidFill>
                <a:latin typeface="Cambria Math"/>
                <a:cs typeface="Cambria Math"/>
              </a:rPr>
              <a:t>𝑐𝑣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425055" y="2603182"/>
            <a:ext cx="12274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88950" algn="l"/>
              </a:tabLst>
            </a:pPr>
            <a:r>
              <a:rPr dirty="0" sz="1550">
                <a:solidFill>
                  <a:srgbClr val="4285F4"/>
                </a:solidFill>
                <a:latin typeface="Cambria Math"/>
                <a:cs typeface="Cambria Math"/>
              </a:rPr>
              <a:t>w,</a:t>
            </a:r>
            <a:r>
              <a:rPr dirty="0" sz="1550" spc="-7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r>
              <a:rPr dirty="0" sz="1550">
                <a:solidFill>
                  <a:srgbClr val="4285F4"/>
                </a:solidFill>
                <a:latin typeface="Cambria Math"/>
                <a:cs typeface="Cambria Math"/>
              </a:rPr>
              <a:t>	</a:t>
            </a: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is</a:t>
            </a:r>
            <a:r>
              <a:rPr dirty="0" sz="1550" spc="6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550" spc="-20">
                <a:solidFill>
                  <a:srgbClr val="4285F4"/>
                </a:solidFill>
                <a:latin typeface="Segoe Print"/>
                <a:cs typeface="Segoe Print"/>
              </a:rPr>
              <a:t>large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036314" y="2357754"/>
            <a:ext cx="51308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10752" sz="2325" spc="-15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r>
              <a:rPr dirty="0" sz="1100" spc="-10">
                <a:solidFill>
                  <a:srgbClr val="4285F4"/>
                </a:solidFill>
                <a:latin typeface="Cambria Math"/>
                <a:cs typeface="Cambria Math"/>
              </a:rPr>
              <a:t>𝑡𝑟𝑎𝑖𝑛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605401" y="2319273"/>
            <a:ext cx="125666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88950" algn="l"/>
              </a:tabLst>
            </a:pPr>
            <a:r>
              <a:rPr dirty="0" sz="1550">
                <a:solidFill>
                  <a:srgbClr val="4285F4"/>
                </a:solidFill>
                <a:latin typeface="Cambria Math"/>
                <a:cs typeface="Cambria Math"/>
              </a:rPr>
              <a:t>w, </a:t>
            </a:r>
            <a:r>
              <a:rPr dirty="0" sz="1550" spc="-5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r>
              <a:rPr dirty="0" sz="1550">
                <a:solidFill>
                  <a:srgbClr val="4285F4"/>
                </a:solidFill>
                <a:latin typeface="Cambria Math"/>
                <a:cs typeface="Cambria Math"/>
              </a:rPr>
              <a:t>	</a:t>
            </a: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is</a:t>
            </a:r>
            <a:r>
              <a:rPr dirty="0" sz="1550" spc="6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550" spc="-20">
                <a:solidFill>
                  <a:srgbClr val="4285F4"/>
                </a:solidFill>
                <a:latin typeface="Segoe Print"/>
                <a:cs typeface="Segoe Print"/>
              </a:rPr>
              <a:t>small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037329" y="2635821"/>
            <a:ext cx="3048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0752" sz="2325" spc="-37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r>
              <a:rPr dirty="0" sz="1100" spc="-25">
                <a:solidFill>
                  <a:srgbClr val="4285F4"/>
                </a:solidFill>
                <a:latin typeface="Cambria Math"/>
                <a:cs typeface="Cambria Math"/>
              </a:rPr>
              <a:t>𝑐𝑣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386834" y="2597848"/>
            <a:ext cx="125539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88950" algn="l"/>
              </a:tabLst>
            </a:pPr>
            <a:r>
              <a:rPr dirty="0" sz="1550">
                <a:solidFill>
                  <a:srgbClr val="4285F4"/>
                </a:solidFill>
                <a:latin typeface="Cambria Math"/>
                <a:cs typeface="Cambria Math"/>
              </a:rPr>
              <a:t>w,</a:t>
            </a:r>
            <a:r>
              <a:rPr dirty="0" sz="1550" spc="-7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r>
              <a:rPr dirty="0" sz="1550">
                <a:solidFill>
                  <a:srgbClr val="4285F4"/>
                </a:solidFill>
                <a:latin typeface="Cambria Math"/>
                <a:cs typeface="Cambria Math"/>
              </a:rPr>
              <a:t>	</a:t>
            </a: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is</a:t>
            </a:r>
            <a:r>
              <a:rPr dirty="0" sz="1550" spc="5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550" spc="-10">
                <a:solidFill>
                  <a:srgbClr val="4285F4"/>
                </a:solidFill>
                <a:latin typeface="Segoe Print"/>
                <a:cs typeface="Segoe Print"/>
              </a:rPr>
              <a:t>small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567301" y="3811904"/>
            <a:ext cx="208279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50">
                <a:solidFill>
                  <a:srgbClr val="4285F4"/>
                </a:solidFill>
                <a:latin typeface="Cambria Math"/>
                <a:cs typeface="Cambria Math"/>
              </a:rPr>
              <a:t>𝜆</a:t>
            </a:r>
            <a:endParaRPr sz="2750">
              <a:latin typeface="Cambria Math"/>
              <a:cs typeface="Cambria Math"/>
            </a:endParaRPr>
          </a:p>
        </p:txBody>
      </p:sp>
      <p:pic>
        <p:nvPicPr>
          <p:cNvPr id="52" name="object 5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48357" y="504316"/>
            <a:ext cx="3443731" cy="513079"/>
          </a:xfrm>
          <a:prstGeom prst="rect">
            <a:avLst/>
          </a:prstGeom>
        </p:spPr>
      </p:pic>
      <p:sp>
        <p:nvSpPr>
          <p:cNvPr id="53" name="object 5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00526" y="1583435"/>
            <a:ext cx="4345305" cy="4381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Neural</a:t>
            </a:r>
            <a:r>
              <a:rPr dirty="0" sz="2700" spc="8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Networks</a:t>
            </a:r>
            <a:r>
              <a:rPr dirty="0" sz="2700" spc="114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Intuition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289171" y="3134360"/>
            <a:ext cx="3277870" cy="70929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 marR="5080" indent="895985">
              <a:lnSpc>
                <a:spcPts val="2400"/>
              </a:lnSpc>
              <a:spcBef>
                <a:spcPts val="660"/>
              </a:spcBef>
            </a:pPr>
            <a:r>
              <a:rPr dirty="0" sz="2450" spc="-10">
                <a:solidFill>
                  <a:srgbClr val="585858"/>
                </a:solidFill>
                <a:latin typeface="Arial Black"/>
                <a:cs typeface="Arial Black"/>
              </a:rPr>
              <a:t>Example: </a:t>
            </a:r>
            <a:r>
              <a:rPr dirty="0" sz="2450" spc="-100">
                <a:solidFill>
                  <a:srgbClr val="585858"/>
                </a:solidFill>
                <a:latin typeface="Arial Black"/>
                <a:cs typeface="Arial Black"/>
              </a:rPr>
              <a:t>Recognizing</a:t>
            </a:r>
            <a:r>
              <a:rPr dirty="0" sz="2450" spc="-30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2450" spc="-50">
                <a:solidFill>
                  <a:srgbClr val="585858"/>
                </a:solidFill>
                <a:latin typeface="Arial Black"/>
                <a:cs typeface="Arial Black"/>
              </a:rPr>
              <a:t>Images</a:t>
            </a:r>
            <a:endParaRPr sz="2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942" y="165163"/>
            <a:ext cx="8276590" cy="5181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Choosing</a:t>
            </a:r>
            <a:r>
              <a:rPr dirty="0" sz="3200" spc="65"/>
              <a:t> </a:t>
            </a:r>
            <a:r>
              <a:rPr dirty="0" sz="3200"/>
              <a:t>the</a:t>
            </a:r>
            <a:r>
              <a:rPr dirty="0" sz="3200" spc="85"/>
              <a:t> </a:t>
            </a:r>
            <a:r>
              <a:rPr dirty="0" sz="3200"/>
              <a:t>regularization</a:t>
            </a:r>
            <a:r>
              <a:rPr dirty="0" sz="3200" spc="-150"/>
              <a:t> </a:t>
            </a:r>
            <a:r>
              <a:rPr dirty="0" sz="3200"/>
              <a:t>parameter</a:t>
            </a:r>
            <a:r>
              <a:rPr dirty="0" sz="3200" spc="-10"/>
              <a:t> </a:t>
            </a:r>
            <a:r>
              <a:rPr dirty="0" sz="3200" spc="-50">
                <a:latin typeface="Cambria Math"/>
                <a:cs typeface="Cambria Math"/>
              </a:rPr>
              <a:t>𝜆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634489" y="1013967"/>
            <a:ext cx="165735" cy="45720"/>
          </a:xfrm>
          <a:custGeom>
            <a:avLst/>
            <a:gdLst/>
            <a:ahLst/>
            <a:cxnLst/>
            <a:rect l="l" t="t" r="r" b="b"/>
            <a:pathLst>
              <a:path w="165735" h="45719">
                <a:moveTo>
                  <a:pt x="142112" y="0"/>
                </a:moveTo>
                <a:lnTo>
                  <a:pt x="137160" y="5587"/>
                </a:lnTo>
                <a:lnTo>
                  <a:pt x="152019" y="18415"/>
                </a:lnTo>
                <a:lnTo>
                  <a:pt x="0" y="18415"/>
                </a:lnTo>
                <a:lnTo>
                  <a:pt x="0" y="27178"/>
                </a:lnTo>
                <a:lnTo>
                  <a:pt x="152019" y="27178"/>
                </a:lnTo>
                <a:lnTo>
                  <a:pt x="137160" y="40132"/>
                </a:lnTo>
                <a:lnTo>
                  <a:pt x="142112" y="45720"/>
                </a:lnTo>
                <a:lnTo>
                  <a:pt x="165481" y="25527"/>
                </a:lnTo>
                <a:lnTo>
                  <a:pt x="165481" y="20193"/>
                </a:lnTo>
                <a:lnTo>
                  <a:pt x="142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990470" y="925322"/>
            <a:ext cx="309245" cy="238125"/>
          </a:xfrm>
          <a:custGeom>
            <a:avLst/>
            <a:gdLst/>
            <a:ahLst/>
            <a:cxnLst/>
            <a:rect l="l" t="t" r="r" b="b"/>
            <a:pathLst>
              <a:path w="309244" h="238125">
                <a:moveTo>
                  <a:pt x="233299" y="0"/>
                </a:moveTo>
                <a:lnTo>
                  <a:pt x="229870" y="9651"/>
                </a:lnTo>
                <a:lnTo>
                  <a:pt x="243659" y="15599"/>
                </a:lnTo>
                <a:lnTo>
                  <a:pt x="255508" y="23891"/>
                </a:lnTo>
                <a:lnTo>
                  <a:pt x="279598" y="62277"/>
                </a:lnTo>
                <a:lnTo>
                  <a:pt x="287528" y="117855"/>
                </a:lnTo>
                <a:lnTo>
                  <a:pt x="286646" y="138884"/>
                </a:lnTo>
                <a:lnTo>
                  <a:pt x="273431" y="190373"/>
                </a:lnTo>
                <a:lnTo>
                  <a:pt x="243802" y="222448"/>
                </a:lnTo>
                <a:lnTo>
                  <a:pt x="230251" y="228473"/>
                </a:lnTo>
                <a:lnTo>
                  <a:pt x="233299" y="238125"/>
                </a:lnTo>
                <a:lnTo>
                  <a:pt x="278804" y="211139"/>
                </a:lnTo>
                <a:lnTo>
                  <a:pt x="304371" y="161242"/>
                </a:lnTo>
                <a:lnTo>
                  <a:pt x="309245" y="119125"/>
                </a:lnTo>
                <a:lnTo>
                  <a:pt x="308008" y="97287"/>
                </a:lnTo>
                <a:lnTo>
                  <a:pt x="298154" y="58564"/>
                </a:lnTo>
                <a:lnTo>
                  <a:pt x="265668" y="15208"/>
                </a:lnTo>
                <a:lnTo>
                  <a:pt x="250537" y="6187"/>
                </a:lnTo>
                <a:lnTo>
                  <a:pt x="233299" y="0"/>
                </a:lnTo>
                <a:close/>
              </a:path>
              <a:path w="309244" h="238125">
                <a:moveTo>
                  <a:pt x="76073" y="0"/>
                </a:moveTo>
                <a:lnTo>
                  <a:pt x="30567" y="27039"/>
                </a:lnTo>
                <a:lnTo>
                  <a:pt x="4937" y="77104"/>
                </a:lnTo>
                <a:lnTo>
                  <a:pt x="0" y="119125"/>
                </a:lnTo>
                <a:lnTo>
                  <a:pt x="1236" y="141035"/>
                </a:lnTo>
                <a:lnTo>
                  <a:pt x="11090" y="179758"/>
                </a:lnTo>
                <a:lnTo>
                  <a:pt x="43592" y="222932"/>
                </a:lnTo>
                <a:lnTo>
                  <a:pt x="76073" y="238125"/>
                </a:lnTo>
                <a:lnTo>
                  <a:pt x="78993" y="228473"/>
                </a:lnTo>
                <a:lnTo>
                  <a:pt x="65444" y="222448"/>
                </a:lnTo>
                <a:lnTo>
                  <a:pt x="53752" y="214090"/>
                </a:lnTo>
                <a:lnTo>
                  <a:pt x="29773" y="175131"/>
                </a:lnTo>
                <a:lnTo>
                  <a:pt x="21843" y="117855"/>
                </a:lnTo>
                <a:lnTo>
                  <a:pt x="22725" y="97520"/>
                </a:lnTo>
                <a:lnTo>
                  <a:pt x="35941" y="47370"/>
                </a:lnTo>
                <a:lnTo>
                  <a:pt x="65659" y="15599"/>
                </a:lnTo>
                <a:lnTo>
                  <a:pt x="79375" y="9651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501650" y="847724"/>
            <a:ext cx="1748789" cy="24784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Model: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 spc="50">
                <a:latin typeface="Cambria Math"/>
                <a:cs typeface="Cambria Math"/>
              </a:rPr>
              <a:t>𝑓</a:t>
            </a:r>
            <a:r>
              <a:rPr dirty="0" baseline="-16666" sz="2250" spc="75">
                <a:latin typeface="Cambria Math"/>
                <a:cs typeface="Cambria Math"/>
              </a:rPr>
              <a:t>w,𝑏</a:t>
            </a:r>
            <a:r>
              <a:rPr dirty="0" baseline="-16666" sz="2250" spc="240">
                <a:latin typeface="Cambria Math"/>
                <a:cs typeface="Cambria Math"/>
              </a:rPr>
              <a:t>  </a:t>
            </a:r>
            <a:r>
              <a:rPr dirty="0" sz="2000" spc="-5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  <a:p>
            <a:pPr marL="275590" indent="-228600">
              <a:lnSpc>
                <a:spcPts val="2130"/>
              </a:lnSpc>
              <a:spcBef>
                <a:spcPts val="1800"/>
              </a:spcBef>
              <a:buSzPct val="94444"/>
              <a:buAutoNum type="arabicPeriod"/>
              <a:tabLst>
                <a:tab pos="276225" algn="l"/>
              </a:tabLst>
            </a:pP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30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𝜆</a:t>
            </a:r>
            <a:r>
              <a:rPr dirty="0" sz="1800" spc="9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13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  <a:p>
            <a:pPr marL="276225" indent="-229235">
              <a:lnSpc>
                <a:spcPts val="2130"/>
              </a:lnSpc>
              <a:buFont typeface="Cambria Math"/>
              <a:buAutoNum type="arabicPeriod"/>
              <a:tabLst>
                <a:tab pos="276860" algn="l"/>
              </a:tabLst>
            </a:pP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𝜆</a:t>
            </a:r>
            <a:r>
              <a:rPr dirty="0" sz="1800" spc="16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130">
                <a:latin typeface="Cambria Math"/>
                <a:cs typeface="Cambria Math"/>
              </a:rPr>
              <a:t> </a:t>
            </a:r>
            <a:r>
              <a:rPr dirty="0" sz="1800" spc="-20">
                <a:latin typeface="Cambria Math"/>
                <a:cs typeface="Cambria Math"/>
              </a:rPr>
              <a:t>0.01</a:t>
            </a:r>
            <a:endParaRPr sz="1800">
              <a:latin typeface="Cambria Math"/>
              <a:cs typeface="Cambria Math"/>
            </a:endParaRPr>
          </a:p>
          <a:p>
            <a:pPr marL="276225" indent="-229235">
              <a:lnSpc>
                <a:spcPct val="100000"/>
              </a:lnSpc>
              <a:spcBef>
                <a:spcPts val="20"/>
              </a:spcBef>
              <a:buFont typeface="Cambria Math"/>
              <a:buAutoNum type="arabicPeriod"/>
              <a:tabLst>
                <a:tab pos="276860" algn="l"/>
              </a:tabLst>
            </a:pP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𝜆</a:t>
            </a:r>
            <a:r>
              <a:rPr dirty="0" sz="1800" spc="16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130">
                <a:latin typeface="Cambria Math"/>
                <a:cs typeface="Cambria Math"/>
              </a:rPr>
              <a:t> </a:t>
            </a:r>
            <a:r>
              <a:rPr dirty="0" sz="1800" spc="-20">
                <a:latin typeface="Cambria Math"/>
                <a:cs typeface="Cambria Math"/>
              </a:rPr>
              <a:t>0.02</a:t>
            </a:r>
            <a:endParaRPr sz="1800">
              <a:latin typeface="Cambria Math"/>
              <a:cs typeface="Cambria Math"/>
            </a:endParaRPr>
          </a:p>
          <a:p>
            <a:pPr marL="276225" indent="-229235">
              <a:lnSpc>
                <a:spcPct val="100000"/>
              </a:lnSpc>
              <a:spcBef>
                <a:spcPts val="15"/>
              </a:spcBef>
              <a:buFont typeface="Cambria Math"/>
              <a:buAutoNum type="arabicPeriod"/>
              <a:tabLst>
                <a:tab pos="276860" algn="l"/>
              </a:tabLst>
            </a:pP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𝜆</a:t>
            </a:r>
            <a:r>
              <a:rPr dirty="0" sz="1800" spc="16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130">
                <a:latin typeface="Cambria Math"/>
                <a:cs typeface="Cambria Math"/>
              </a:rPr>
              <a:t> </a:t>
            </a:r>
            <a:r>
              <a:rPr dirty="0" sz="1800" spc="-20">
                <a:latin typeface="Cambria Math"/>
                <a:cs typeface="Cambria Math"/>
              </a:rPr>
              <a:t>0.04</a:t>
            </a:r>
            <a:endParaRPr sz="1800">
              <a:latin typeface="Cambria Math"/>
              <a:cs typeface="Cambria Math"/>
            </a:endParaRPr>
          </a:p>
          <a:p>
            <a:pPr marL="276225" indent="-229235">
              <a:lnSpc>
                <a:spcPts val="2130"/>
              </a:lnSpc>
              <a:spcBef>
                <a:spcPts val="20"/>
              </a:spcBef>
              <a:buFont typeface="Cambria Math"/>
              <a:buAutoNum type="arabicPeriod"/>
              <a:tabLst>
                <a:tab pos="276860" algn="l"/>
              </a:tabLst>
            </a:pP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𝜆</a:t>
            </a:r>
            <a:r>
              <a:rPr dirty="0" sz="1800" spc="16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130">
                <a:latin typeface="Cambria Math"/>
                <a:cs typeface="Cambria Math"/>
              </a:rPr>
              <a:t> </a:t>
            </a:r>
            <a:r>
              <a:rPr dirty="0" sz="1800" spc="-20">
                <a:latin typeface="Cambria Math"/>
                <a:cs typeface="Cambria Math"/>
              </a:rPr>
              <a:t>0.08</a:t>
            </a:r>
            <a:endParaRPr sz="1800">
              <a:latin typeface="Cambria Math"/>
              <a:cs typeface="Cambria Math"/>
            </a:endParaRPr>
          </a:p>
          <a:p>
            <a:pPr algn="ctr" marR="334645">
              <a:lnSpc>
                <a:spcPts val="2130"/>
              </a:lnSpc>
            </a:pPr>
            <a:r>
              <a:rPr dirty="0" sz="1800">
                <a:latin typeface="Cambria Math"/>
                <a:cs typeface="Cambria Math"/>
              </a:rPr>
              <a:t>⋮</a:t>
            </a:r>
            <a:endParaRPr sz="1800">
              <a:latin typeface="Cambria Math"/>
              <a:cs typeface="Cambria Math"/>
            </a:endParaRPr>
          </a:p>
          <a:p>
            <a:pPr marL="47625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latin typeface="Cambria Math"/>
                <a:cs typeface="Cambria Math"/>
              </a:rPr>
              <a:t>12.</a:t>
            </a:r>
            <a:r>
              <a:rPr dirty="0" sz="1800" spc="35">
                <a:latin typeface="Cambria Math"/>
                <a:cs typeface="Cambria Math"/>
              </a:rPr>
              <a:t> </a:t>
            </a: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𝜆</a:t>
            </a:r>
            <a:r>
              <a:rPr dirty="0" sz="1800" spc="8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≈</a:t>
            </a:r>
            <a:r>
              <a:rPr dirty="0" sz="1800" spc="140">
                <a:latin typeface="Cambria Math"/>
                <a:cs typeface="Cambria Math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10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341879" y="847724"/>
            <a:ext cx="381952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7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1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sz="2000" spc="7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15">
                <a:latin typeface="Cambria Math"/>
                <a:cs typeface="Cambria Math"/>
              </a:rPr>
              <a:t> </a:t>
            </a:r>
            <a:r>
              <a:rPr dirty="0" sz="2000" spc="-60">
                <a:latin typeface="Cambria Math"/>
                <a:cs typeface="Cambria Math"/>
              </a:rPr>
              <a:t>𝑤</a:t>
            </a:r>
            <a:r>
              <a:rPr dirty="0" baseline="-16666" sz="2250" spc="-89">
                <a:latin typeface="Cambria Math"/>
                <a:cs typeface="Cambria Math"/>
              </a:rPr>
              <a:t>2</a:t>
            </a:r>
            <a:r>
              <a:rPr dirty="0" baseline="-16666" sz="2250" spc="-209">
                <a:latin typeface="Cambria Math"/>
                <a:cs typeface="Cambria Math"/>
              </a:rPr>
              <a:t> </a:t>
            </a:r>
            <a:r>
              <a:rPr dirty="0" sz="2000" spc="80">
                <a:latin typeface="Cambria Math"/>
                <a:cs typeface="Cambria Math"/>
              </a:rPr>
              <a:t>𝑥</a:t>
            </a:r>
            <a:r>
              <a:rPr dirty="0" baseline="27777" sz="2250" spc="120">
                <a:latin typeface="Cambria Math"/>
                <a:cs typeface="Cambria Math"/>
              </a:rPr>
              <a:t>2</a:t>
            </a:r>
            <a:r>
              <a:rPr dirty="0" baseline="27777" sz="2250" spc="262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-65">
                <a:latin typeface="Cambria Math"/>
                <a:cs typeface="Cambria Math"/>
              </a:rPr>
              <a:t> </a:t>
            </a:r>
            <a:r>
              <a:rPr dirty="0" sz="2000" spc="-60">
                <a:latin typeface="Cambria Math"/>
                <a:cs typeface="Cambria Math"/>
              </a:rPr>
              <a:t>𝑤</a:t>
            </a:r>
            <a:r>
              <a:rPr dirty="0" baseline="-16666" sz="2250" spc="-89">
                <a:latin typeface="Cambria Math"/>
                <a:cs typeface="Cambria Math"/>
              </a:rPr>
              <a:t>3</a:t>
            </a:r>
            <a:r>
              <a:rPr dirty="0" baseline="-16666" sz="2250" spc="-209">
                <a:latin typeface="Cambria Math"/>
                <a:cs typeface="Cambria Math"/>
              </a:rPr>
              <a:t> </a:t>
            </a:r>
            <a:r>
              <a:rPr dirty="0" sz="2000" spc="80">
                <a:latin typeface="Cambria Math"/>
                <a:cs typeface="Cambria Math"/>
              </a:rPr>
              <a:t>𝑥</a:t>
            </a:r>
            <a:r>
              <a:rPr dirty="0" baseline="27777" sz="2250" spc="120">
                <a:latin typeface="Cambria Math"/>
                <a:cs typeface="Cambria Math"/>
              </a:rPr>
              <a:t>3</a:t>
            </a:r>
            <a:r>
              <a:rPr dirty="0" baseline="27777" sz="2250" spc="262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1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-16666" sz="2250">
                <a:latin typeface="Cambria Math"/>
                <a:cs typeface="Cambria Math"/>
              </a:rPr>
              <a:t>4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27777" sz="2250">
                <a:latin typeface="Cambria Math"/>
                <a:cs typeface="Cambria Math"/>
              </a:rPr>
              <a:t>4</a:t>
            </a:r>
            <a:r>
              <a:rPr dirty="0" baseline="27777" sz="2250" spc="142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15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11175" y="3482213"/>
            <a:ext cx="2867660" cy="849630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35"/>
              </a:spcBef>
            </a:pPr>
            <a:r>
              <a:rPr dirty="0" sz="2000">
                <a:latin typeface="Verdana"/>
                <a:cs typeface="Verdana"/>
              </a:rPr>
              <a:t>Pick</a:t>
            </a:r>
            <a:r>
              <a:rPr dirty="0" sz="2000" spc="110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baseline="27777" sz="2250">
                <a:latin typeface="Cambria Math"/>
                <a:cs typeface="Cambria Math"/>
              </a:rPr>
              <a:t>&lt;5&gt;</a:t>
            </a:r>
            <a:r>
              <a:rPr dirty="0" sz="2000">
                <a:latin typeface="Cambria Math"/>
                <a:cs typeface="Cambria Math"/>
              </a:rPr>
              <a:t>,</a:t>
            </a:r>
            <a:r>
              <a:rPr dirty="0" sz="2000" spc="-130">
                <a:latin typeface="Cambria Math"/>
                <a:cs typeface="Cambria Math"/>
              </a:rPr>
              <a:t> </a:t>
            </a:r>
            <a:r>
              <a:rPr dirty="0" sz="2000" spc="-20">
                <a:latin typeface="Cambria Math"/>
                <a:cs typeface="Cambria Math"/>
              </a:rPr>
              <a:t>𝑏</a:t>
            </a:r>
            <a:r>
              <a:rPr dirty="0" baseline="27777" sz="2250" spc="-30">
                <a:latin typeface="Cambria Math"/>
                <a:cs typeface="Cambria Math"/>
              </a:rPr>
              <a:t>&lt;5&gt;</a:t>
            </a:r>
            <a:endParaRPr baseline="27777" sz="22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844"/>
              </a:spcBef>
            </a:pPr>
            <a:r>
              <a:rPr dirty="0" sz="2000">
                <a:latin typeface="Verdana"/>
                <a:cs typeface="Verdana"/>
              </a:rPr>
              <a:t>Report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test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error: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 spc="-20">
                <a:latin typeface="Cambria Math"/>
                <a:cs typeface="Cambria Math"/>
              </a:rPr>
              <a:t>𝐽</a:t>
            </a:r>
            <a:r>
              <a:rPr dirty="0" baseline="-16666" sz="2250" spc="-30">
                <a:latin typeface="Cambria Math"/>
                <a:cs typeface="Cambria Math"/>
              </a:rPr>
              <a:t>𝑡𝑒𝑠𝑡</a:t>
            </a:r>
            <a:endParaRPr baseline="-16666" sz="225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3371596" y="4068597"/>
            <a:ext cx="1395095" cy="238760"/>
          </a:xfrm>
          <a:custGeom>
            <a:avLst/>
            <a:gdLst/>
            <a:ahLst/>
            <a:cxnLst/>
            <a:rect l="l" t="t" r="r" b="b"/>
            <a:pathLst>
              <a:path w="1395095" h="238760">
                <a:moveTo>
                  <a:pt x="1319021" y="0"/>
                </a:moveTo>
                <a:lnTo>
                  <a:pt x="1315719" y="9677"/>
                </a:lnTo>
                <a:lnTo>
                  <a:pt x="1329455" y="15658"/>
                </a:lnTo>
                <a:lnTo>
                  <a:pt x="1341310" y="23942"/>
                </a:lnTo>
                <a:lnTo>
                  <a:pt x="1365428" y="62339"/>
                </a:lnTo>
                <a:lnTo>
                  <a:pt x="1373251" y="117919"/>
                </a:lnTo>
                <a:lnTo>
                  <a:pt x="1372369" y="138929"/>
                </a:lnTo>
                <a:lnTo>
                  <a:pt x="1359153" y="190373"/>
                </a:lnTo>
                <a:lnTo>
                  <a:pt x="1329650" y="222534"/>
                </a:lnTo>
                <a:lnTo>
                  <a:pt x="1316101" y="228549"/>
                </a:lnTo>
                <a:lnTo>
                  <a:pt x="1319021" y="238213"/>
                </a:lnTo>
                <a:lnTo>
                  <a:pt x="1364527" y="211173"/>
                </a:lnTo>
                <a:lnTo>
                  <a:pt x="1390094" y="161256"/>
                </a:lnTo>
                <a:lnTo>
                  <a:pt x="1394967" y="119176"/>
                </a:lnTo>
                <a:lnTo>
                  <a:pt x="1393751" y="97335"/>
                </a:lnTo>
                <a:lnTo>
                  <a:pt x="1383984" y="58626"/>
                </a:lnTo>
                <a:lnTo>
                  <a:pt x="1351502" y="15278"/>
                </a:lnTo>
                <a:lnTo>
                  <a:pt x="1336333" y="6238"/>
                </a:lnTo>
                <a:lnTo>
                  <a:pt x="1319021" y="0"/>
                </a:lnTo>
                <a:close/>
              </a:path>
              <a:path w="1395095" h="238760">
                <a:moveTo>
                  <a:pt x="75945" y="0"/>
                </a:moveTo>
                <a:lnTo>
                  <a:pt x="30565" y="27117"/>
                </a:lnTo>
                <a:lnTo>
                  <a:pt x="4937" y="77152"/>
                </a:lnTo>
                <a:lnTo>
                  <a:pt x="0" y="119176"/>
                </a:lnTo>
                <a:lnTo>
                  <a:pt x="1216" y="141060"/>
                </a:lnTo>
                <a:lnTo>
                  <a:pt x="10983" y="179764"/>
                </a:lnTo>
                <a:lnTo>
                  <a:pt x="43465" y="222975"/>
                </a:lnTo>
                <a:lnTo>
                  <a:pt x="75945" y="238213"/>
                </a:lnTo>
                <a:lnTo>
                  <a:pt x="78993" y="228549"/>
                </a:lnTo>
                <a:lnTo>
                  <a:pt x="65424" y="222534"/>
                </a:lnTo>
                <a:lnTo>
                  <a:pt x="53689" y="214166"/>
                </a:lnTo>
                <a:lnTo>
                  <a:pt x="29646" y="175157"/>
                </a:lnTo>
                <a:lnTo>
                  <a:pt x="21716" y="117919"/>
                </a:lnTo>
                <a:lnTo>
                  <a:pt x="22598" y="97595"/>
                </a:lnTo>
                <a:lnTo>
                  <a:pt x="35813" y="47409"/>
                </a:lnTo>
                <a:lnTo>
                  <a:pt x="65639" y="15658"/>
                </a:lnTo>
                <a:lnTo>
                  <a:pt x="79375" y="9677"/>
                </a:lnTo>
                <a:lnTo>
                  <a:pt x="75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3419221" y="3901757"/>
            <a:ext cx="12947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>
                <a:latin typeface="Cambria Math"/>
                <a:cs typeface="Cambria Math"/>
              </a:rPr>
              <a:t>𝑤</a:t>
            </a:r>
            <a:r>
              <a:rPr dirty="0" sz="1500">
                <a:latin typeface="Cambria Math"/>
                <a:cs typeface="Cambria Math"/>
              </a:rPr>
              <a:t>&lt;5&gt;</a:t>
            </a:r>
            <a:r>
              <a:rPr dirty="0" baseline="-20833" sz="3000">
                <a:latin typeface="Cambria Math"/>
                <a:cs typeface="Cambria Math"/>
              </a:rPr>
              <a:t>,</a:t>
            </a:r>
            <a:r>
              <a:rPr dirty="0" baseline="-20833" sz="3000" spc="-179">
                <a:latin typeface="Cambria Math"/>
                <a:cs typeface="Cambria Math"/>
              </a:rPr>
              <a:t> </a:t>
            </a:r>
            <a:r>
              <a:rPr dirty="0" baseline="-20833" sz="3000" spc="-30">
                <a:latin typeface="Cambria Math"/>
                <a:cs typeface="Cambria Math"/>
              </a:rPr>
              <a:t>𝑏</a:t>
            </a:r>
            <a:r>
              <a:rPr dirty="0" sz="1500" spc="-20">
                <a:latin typeface="Cambria Math"/>
                <a:cs typeface="Cambria Math"/>
              </a:rPr>
              <a:t>&lt;5&gt;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2916047" y="1569211"/>
            <a:ext cx="159385" cy="48260"/>
          </a:xfrm>
          <a:custGeom>
            <a:avLst/>
            <a:gdLst/>
            <a:ahLst/>
            <a:cxnLst/>
            <a:rect l="l" t="t" r="r" b="b"/>
            <a:pathLst>
              <a:path w="159385" h="48259">
                <a:moveTo>
                  <a:pt x="134873" y="0"/>
                </a:moveTo>
                <a:lnTo>
                  <a:pt x="129666" y="5841"/>
                </a:lnTo>
                <a:lnTo>
                  <a:pt x="145287" y="19430"/>
                </a:lnTo>
                <a:lnTo>
                  <a:pt x="0" y="19430"/>
                </a:lnTo>
                <a:lnTo>
                  <a:pt x="0" y="28575"/>
                </a:lnTo>
                <a:lnTo>
                  <a:pt x="145287" y="28575"/>
                </a:lnTo>
                <a:lnTo>
                  <a:pt x="129666" y="42163"/>
                </a:lnTo>
                <a:lnTo>
                  <a:pt x="134873" y="48005"/>
                </a:lnTo>
                <a:lnTo>
                  <a:pt x="159384" y="26797"/>
                </a:lnTo>
                <a:lnTo>
                  <a:pt x="159384" y="21209"/>
                </a:lnTo>
                <a:lnTo>
                  <a:pt x="13487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2906395" y="1516380"/>
            <a:ext cx="36258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solidFill>
                  <a:srgbClr val="4285F4"/>
                </a:solidFill>
                <a:latin typeface="Cambria Math"/>
                <a:cs typeface="Cambria Math"/>
              </a:rPr>
              <a:t>w,</a:t>
            </a:r>
            <a:r>
              <a:rPr dirty="0" sz="1550" spc="-7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3409823" y="1454911"/>
            <a:ext cx="467359" cy="192405"/>
          </a:xfrm>
          <a:custGeom>
            <a:avLst/>
            <a:gdLst/>
            <a:ahLst/>
            <a:cxnLst/>
            <a:rect l="l" t="t" r="r" b="b"/>
            <a:pathLst>
              <a:path w="467360" h="192405">
                <a:moveTo>
                  <a:pt x="61722" y="14224"/>
                </a:moveTo>
                <a:lnTo>
                  <a:pt x="59055" y="6731"/>
                </a:lnTo>
                <a:lnTo>
                  <a:pt x="45669" y="11620"/>
                </a:lnTo>
                <a:lnTo>
                  <a:pt x="33896" y="18656"/>
                </a:lnTo>
                <a:lnTo>
                  <a:pt x="8559" y="52374"/>
                </a:lnTo>
                <a:lnTo>
                  <a:pt x="0" y="99441"/>
                </a:lnTo>
                <a:lnTo>
                  <a:pt x="952" y="116497"/>
                </a:lnTo>
                <a:lnTo>
                  <a:pt x="15240" y="159639"/>
                </a:lnTo>
                <a:lnTo>
                  <a:pt x="45593" y="187223"/>
                </a:lnTo>
                <a:lnTo>
                  <a:pt x="59055" y="192024"/>
                </a:lnTo>
                <a:lnTo>
                  <a:pt x="61468" y="184531"/>
                </a:lnTo>
                <a:lnTo>
                  <a:pt x="50863" y="179819"/>
                </a:lnTo>
                <a:lnTo>
                  <a:pt x="41744" y="173291"/>
                </a:lnTo>
                <a:lnTo>
                  <a:pt x="19646" y="129679"/>
                </a:lnTo>
                <a:lnTo>
                  <a:pt x="16891" y="98425"/>
                </a:lnTo>
                <a:lnTo>
                  <a:pt x="17576" y="82651"/>
                </a:lnTo>
                <a:lnTo>
                  <a:pt x="27940" y="43688"/>
                </a:lnTo>
                <a:lnTo>
                  <a:pt x="51028" y="18923"/>
                </a:lnTo>
                <a:lnTo>
                  <a:pt x="61722" y="14224"/>
                </a:lnTo>
                <a:close/>
              </a:path>
              <a:path w="467360" h="192405">
                <a:moveTo>
                  <a:pt x="227584" y="21209"/>
                </a:moveTo>
                <a:lnTo>
                  <a:pt x="203073" y="0"/>
                </a:lnTo>
                <a:lnTo>
                  <a:pt x="197866" y="5842"/>
                </a:lnTo>
                <a:lnTo>
                  <a:pt x="213487" y="19431"/>
                </a:lnTo>
                <a:lnTo>
                  <a:pt x="68199" y="19431"/>
                </a:lnTo>
                <a:lnTo>
                  <a:pt x="68199" y="28575"/>
                </a:lnTo>
                <a:lnTo>
                  <a:pt x="213487" y="28575"/>
                </a:lnTo>
                <a:lnTo>
                  <a:pt x="197866" y="42164"/>
                </a:lnTo>
                <a:lnTo>
                  <a:pt x="203073" y="48006"/>
                </a:lnTo>
                <a:lnTo>
                  <a:pt x="227584" y="26797"/>
                </a:lnTo>
                <a:lnTo>
                  <a:pt x="227584" y="21209"/>
                </a:lnTo>
                <a:close/>
              </a:path>
              <a:path w="467360" h="192405">
                <a:moveTo>
                  <a:pt x="466979" y="99441"/>
                </a:moveTo>
                <a:lnTo>
                  <a:pt x="458406" y="52374"/>
                </a:lnTo>
                <a:lnTo>
                  <a:pt x="433070" y="18656"/>
                </a:lnTo>
                <a:lnTo>
                  <a:pt x="407924" y="6731"/>
                </a:lnTo>
                <a:lnTo>
                  <a:pt x="405257" y="14224"/>
                </a:lnTo>
                <a:lnTo>
                  <a:pt x="415937" y="18923"/>
                </a:lnTo>
                <a:lnTo>
                  <a:pt x="425157" y="25387"/>
                </a:lnTo>
                <a:lnTo>
                  <a:pt x="447332" y="68249"/>
                </a:lnTo>
                <a:lnTo>
                  <a:pt x="450088" y="98425"/>
                </a:lnTo>
                <a:lnTo>
                  <a:pt x="449389" y="114808"/>
                </a:lnTo>
                <a:lnTo>
                  <a:pt x="439039" y="154813"/>
                </a:lnTo>
                <a:lnTo>
                  <a:pt x="405511" y="184531"/>
                </a:lnTo>
                <a:lnTo>
                  <a:pt x="407924" y="192024"/>
                </a:lnTo>
                <a:lnTo>
                  <a:pt x="443280" y="171030"/>
                </a:lnTo>
                <a:lnTo>
                  <a:pt x="463169" y="132207"/>
                </a:lnTo>
                <a:lnTo>
                  <a:pt x="466026" y="116497"/>
                </a:lnTo>
                <a:lnTo>
                  <a:pt x="466979" y="99441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2871470" y="1402397"/>
            <a:ext cx="985519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35842" sz="2325">
                <a:solidFill>
                  <a:srgbClr val="4285F4"/>
                </a:solidFill>
                <a:latin typeface="Cambria Math"/>
                <a:cs typeface="Cambria Math"/>
              </a:rPr>
              <a:t>𝑚𝑖𝑛</a:t>
            </a:r>
            <a:r>
              <a:rPr dirty="0" baseline="35842" sz="2325" spc="6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r>
              <a:rPr dirty="0" sz="1550" spc="42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solidFill>
                  <a:srgbClr val="4285F4"/>
                </a:solidFill>
                <a:latin typeface="Cambria Math"/>
                <a:cs typeface="Cambria Math"/>
              </a:rPr>
              <a:t>w,</a:t>
            </a:r>
            <a:r>
              <a:rPr dirty="0" sz="1550" spc="-5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462776" y="1409699"/>
            <a:ext cx="10223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50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529705" y="1505965"/>
            <a:ext cx="18669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35">
                <a:solidFill>
                  <a:srgbClr val="4285F4"/>
                </a:solidFill>
                <a:latin typeface="Cambria Math"/>
                <a:cs typeface="Cambria Math"/>
              </a:rPr>
              <a:t>𝑐𝑣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6724522" y="1469516"/>
            <a:ext cx="1105535" cy="185420"/>
          </a:xfrm>
          <a:custGeom>
            <a:avLst/>
            <a:gdLst/>
            <a:ahLst/>
            <a:cxnLst/>
            <a:rect l="l" t="t" r="r" b="b"/>
            <a:pathLst>
              <a:path w="1105534" h="185419">
                <a:moveTo>
                  <a:pt x="1046099" y="0"/>
                </a:moveTo>
                <a:lnTo>
                  <a:pt x="1043431" y="7493"/>
                </a:lnTo>
                <a:lnTo>
                  <a:pt x="1054195" y="12184"/>
                </a:lnTo>
                <a:lnTo>
                  <a:pt x="1063434" y="18637"/>
                </a:lnTo>
                <a:lnTo>
                  <a:pt x="1085516" y="61499"/>
                </a:lnTo>
                <a:lnTo>
                  <a:pt x="1088262" y="91694"/>
                </a:lnTo>
                <a:lnTo>
                  <a:pt x="1087574" y="108005"/>
                </a:lnTo>
                <a:lnTo>
                  <a:pt x="1077341" y="148082"/>
                </a:lnTo>
                <a:lnTo>
                  <a:pt x="1043685" y="177673"/>
                </a:lnTo>
                <a:lnTo>
                  <a:pt x="1046099" y="185293"/>
                </a:lnTo>
                <a:lnTo>
                  <a:pt x="1081460" y="164218"/>
                </a:lnTo>
                <a:lnTo>
                  <a:pt x="1101343" y="125380"/>
                </a:lnTo>
                <a:lnTo>
                  <a:pt x="1105153" y="92710"/>
                </a:lnTo>
                <a:lnTo>
                  <a:pt x="1104201" y="75731"/>
                </a:lnTo>
                <a:lnTo>
                  <a:pt x="1089913" y="32512"/>
                </a:lnTo>
                <a:lnTo>
                  <a:pt x="1059553" y="4829"/>
                </a:lnTo>
                <a:lnTo>
                  <a:pt x="1046099" y="0"/>
                </a:lnTo>
                <a:close/>
              </a:path>
              <a:path w="1105534" h="185419">
                <a:moveTo>
                  <a:pt x="59181" y="0"/>
                </a:moveTo>
                <a:lnTo>
                  <a:pt x="23820" y="21109"/>
                </a:lnTo>
                <a:lnTo>
                  <a:pt x="3825" y="60039"/>
                </a:lnTo>
                <a:lnTo>
                  <a:pt x="0" y="92710"/>
                </a:lnTo>
                <a:lnTo>
                  <a:pt x="952" y="109688"/>
                </a:lnTo>
                <a:lnTo>
                  <a:pt x="15240" y="152908"/>
                </a:lnTo>
                <a:lnTo>
                  <a:pt x="45654" y="180411"/>
                </a:lnTo>
                <a:lnTo>
                  <a:pt x="59181" y="185293"/>
                </a:lnTo>
                <a:lnTo>
                  <a:pt x="61468" y="177673"/>
                </a:lnTo>
                <a:lnTo>
                  <a:pt x="50942" y="173031"/>
                </a:lnTo>
                <a:lnTo>
                  <a:pt x="41846" y="166544"/>
                </a:lnTo>
                <a:lnTo>
                  <a:pt x="19653" y="122840"/>
                </a:lnTo>
                <a:lnTo>
                  <a:pt x="16891" y="91694"/>
                </a:lnTo>
                <a:lnTo>
                  <a:pt x="17581" y="75906"/>
                </a:lnTo>
                <a:lnTo>
                  <a:pt x="27940" y="36830"/>
                </a:lnTo>
                <a:lnTo>
                  <a:pt x="61722" y="7493"/>
                </a:lnTo>
                <a:lnTo>
                  <a:pt x="59181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8605" y="1435100"/>
            <a:ext cx="395477" cy="487552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4627879" y="1298638"/>
            <a:ext cx="1049655" cy="56261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50"/>
              </a:spcBef>
            </a:pPr>
            <a:r>
              <a:rPr dirty="0" baseline="-21505" sz="2325" spc="89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sz="1100" spc="60">
                <a:solidFill>
                  <a:srgbClr val="4285F4"/>
                </a:solidFill>
                <a:latin typeface="Cambria Math"/>
                <a:cs typeface="Cambria Math"/>
              </a:rPr>
              <a:t>&lt;1&gt;</a:t>
            </a:r>
            <a:r>
              <a:rPr dirty="0" baseline="-21505" sz="2325" spc="89">
                <a:solidFill>
                  <a:srgbClr val="4285F4"/>
                </a:solidFill>
                <a:latin typeface="Cambria Math"/>
                <a:cs typeface="Cambria Math"/>
              </a:rPr>
              <a:t>,</a:t>
            </a:r>
            <a:r>
              <a:rPr dirty="0" baseline="-21505" sz="2325" spc="-67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-21505" sz="2325" spc="-3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r>
              <a:rPr dirty="0" sz="1100" spc="-20">
                <a:solidFill>
                  <a:srgbClr val="4285F4"/>
                </a:solidFill>
                <a:latin typeface="Cambria Math"/>
                <a:cs typeface="Cambria Math"/>
              </a:rPr>
              <a:t>&lt;1&gt;</a:t>
            </a:r>
            <a:endParaRPr sz="11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54"/>
              </a:spcBef>
            </a:pPr>
            <a:r>
              <a:rPr dirty="0" baseline="-21505" sz="2325" spc="89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sz="1100" spc="60">
                <a:solidFill>
                  <a:srgbClr val="4285F4"/>
                </a:solidFill>
                <a:latin typeface="Cambria Math"/>
                <a:cs typeface="Cambria Math"/>
              </a:rPr>
              <a:t>&lt;2&gt;</a:t>
            </a:r>
            <a:r>
              <a:rPr dirty="0" baseline="-21505" sz="2325" spc="89">
                <a:solidFill>
                  <a:srgbClr val="4285F4"/>
                </a:solidFill>
                <a:latin typeface="Cambria Math"/>
                <a:cs typeface="Cambria Math"/>
              </a:rPr>
              <a:t>,</a:t>
            </a:r>
            <a:r>
              <a:rPr dirty="0" baseline="-21505" sz="2325" spc="-67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-21505" sz="2325" spc="-3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r>
              <a:rPr dirty="0" sz="1100" spc="-20">
                <a:solidFill>
                  <a:srgbClr val="4285F4"/>
                </a:solidFill>
                <a:latin typeface="Cambria Math"/>
                <a:cs typeface="Cambria Math"/>
              </a:rPr>
              <a:t>&lt;2&gt;</a:t>
            </a:r>
            <a:endParaRPr sz="1100">
              <a:latin typeface="Cambria Math"/>
              <a:cs typeface="Cambria Math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4159" y="1428241"/>
            <a:ext cx="395477" cy="765810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6724522" y="1737360"/>
            <a:ext cx="1105535" cy="185420"/>
          </a:xfrm>
          <a:custGeom>
            <a:avLst/>
            <a:gdLst/>
            <a:ahLst/>
            <a:cxnLst/>
            <a:rect l="l" t="t" r="r" b="b"/>
            <a:pathLst>
              <a:path w="1105534" h="185419">
                <a:moveTo>
                  <a:pt x="1046099" y="0"/>
                </a:moveTo>
                <a:lnTo>
                  <a:pt x="1043431" y="7492"/>
                </a:lnTo>
                <a:lnTo>
                  <a:pt x="1054195" y="12186"/>
                </a:lnTo>
                <a:lnTo>
                  <a:pt x="1063434" y="18653"/>
                </a:lnTo>
                <a:lnTo>
                  <a:pt x="1085516" y="61515"/>
                </a:lnTo>
                <a:lnTo>
                  <a:pt x="1088262" y="91693"/>
                </a:lnTo>
                <a:lnTo>
                  <a:pt x="1087574" y="108076"/>
                </a:lnTo>
                <a:lnTo>
                  <a:pt x="1077341" y="148081"/>
                </a:lnTo>
                <a:lnTo>
                  <a:pt x="1043685" y="177800"/>
                </a:lnTo>
                <a:lnTo>
                  <a:pt x="1046099" y="185292"/>
                </a:lnTo>
                <a:lnTo>
                  <a:pt x="1081460" y="164290"/>
                </a:lnTo>
                <a:lnTo>
                  <a:pt x="1101343" y="125475"/>
                </a:lnTo>
                <a:lnTo>
                  <a:pt x="1105153" y="92710"/>
                </a:lnTo>
                <a:lnTo>
                  <a:pt x="1104201" y="75731"/>
                </a:lnTo>
                <a:lnTo>
                  <a:pt x="1089913" y="32512"/>
                </a:lnTo>
                <a:lnTo>
                  <a:pt x="1059553" y="4883"/>
                </a:lnTo>
                <a:lnTo>
                  <a:pt x="1046099" y="0"/>
                </a:lnTo>
                <a:close/>
              </a:path>
              <a:path w="1105534" h="185419">
                <a:moveTo>
                  <a:pt x="59181" y="0"/>
                </a:moveTo>
                <a:lnTo>
                  <a:pt x="23820" y="21127"/>
                </a:lnTo>
                <a:lnTo>
                  <a:pt x="3825" y="60039"/>
                </a:lnTo>
                <a:lnTo>
                  <a:pt x="0" y="92710"/>
                </a:lnTo>
                <a:lnTo>
                  <a:pt x="952" y="109759"/>
                </a:lnTo>
                <a:lnTo>
                  <a:pt x="15240" y="152907"/>
                </a:lnTo>
                <a:lnTo>
                  <a:pt x="45654" y="180482"/>
                </a:lnTo>
                <a:lnTo>
                  <a:pt x="59181" y="185292"/>
                </a:lnTo>
                <a:lnTo>
                  <a:pt x="61468" y="177800"/>
                </a:lnTo>
                <a:lnTo>
                  <a:pt x="50942" y="173085"/>
                </a:lnTo>
                <a:lnTo>
                  <a:pt x="41846" y="166560"/>
                </a:lnTo>
                <a:lnTo>
                  <a:pt x="19653" y="122936"/>
                </a:lnTo>
                <a:lnTo>
                  <a:pt x="16891" y="91693"/>
                </a:lnTo>
                <a:lnTo>
                  <a:pt x="17581" y="75908"/>
                </a:lnTo>
                <a:lnTo>
                  <a:pt x="27940" y="36956"/>
                </a:lnTo>
                <a:lnTo>
                  <a:pt x="61722" y="7492"/>
                </a:lnTo>
                <a:lnTo>
                  <a:pt x="59181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6437376" y="1678368"/>
            <a:ext cx="304800" cy="58293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0"/>
              </a:spcBef>
            </a:pPr>
            <a:r>
              <a:rPr dirty="0" baseline="10752" sz="2325" spc="-37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r>
              <a:rPr dirty="0" sz="1100" spc="-25">
                <a:solidFill>
                  <a:srgbClr val="4285F4"/>
                </a:solidFill>
                <a:latin typeface="Cambria Math"/>
                <a:cs typeface="Cambria Math"/>
              </a:rPr>
              <a:t>𝑐𝑣</a:t>
            </a:r>
            <a:endParaRPr sz="11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334"/>
              </a:spcBef>
            </a:pPr>
            <a:r>
              <a:rPr dirty="0" baseline="10752" sz="2325" spc="-37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r>
              <a:rPr dirty="0" sz="1100" spc="-25">
                <a:solidFill>
                  <a:srgbClr val="4285F4"/>
                </a:solidFill>
                <a:latin typeface="Cambria Math"/>
                <a:cs typeface="Cambria Math"/>
              </a:rPr>
              <a:t>𝑐𝑣</a:t>
            </a:r>
            <a:endParaRPr sz="1100">
              <a:latin typeface="Cambria Math"/>
              <a:cs typeface="Cambria Math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8694" y="1435100"/>
            <a:ext cx="395477" cy="487552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952" y="1421383"/>
            <a:ext cx="417492" cy="1296796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6724522" y="2015744"/>
            <a:ext cx="1105535" cy="185420"/>
          </a:xfrm>
          <a:custGeom>
            <a:avLst/>
            <a:gdLst/>
            <a:ahLst/>
            <a:cxnLst/>
            <a:rect l="l" t="t" r="r" b="b"/>
            <a:pathLst>
              <a:path w="1105534" h="185419">
                <a:moveTo>
                  <a:pt x="1046099" y="0"/>
                </a:moveTo>
                <a:lnTo>
                  <a:pt x="1043431" y="7493"/>
                </a:lnTo>
                <a:lnTo>
                  <a:pt x="1054195" y="12186"/>
                </a:lnTo>
                <a:lnTo>
                  <a:pt x="1063434" y="18653"/>
                </a:lnTo>
                <a:lnTo>
                  <a:pt x="1085516" y="61515"/>
                </a:lnTo>
                <a:lnTo>
                  <a:pt x="1088262" y="91693"/>
                </a:lnTo>
                <a:lnTo>
                  <a:pt x="1087574" y="108077"/>
                </a:lnTo>
                <a:lnTo>
                  <a:pt x="1077341" y="148081"/>
                </a:lnTo>
                <a:lnTo>
                  <a:pt x="1043685" y="177800"/>
                </a:lnTo>
                <a:lnTo>
                  <a:pt x="1046099" y="185293"/>
                </a:lnTo>
                <a:lnTo>
                  <a:pt x="1081460" y="164290"/>
                </a:lnTo>
                <a:lnTo>
                  <a:pt x="1101343" y="125476"/>
                </a:lnTo>
                <a:lnTo>
                  <a:pt x="1105153" y="92710"/>
                </a:lnTo>
                <a:lnTo>
                  <a:pt x="1104201" y="75731"/>
                </a:lnTo>
                <a:lnTo>
                  <a:pt x="1089913" y="32512"/>
                </a:lnTo>
                <a:lnTo>
                  <a:pt x="1059553" y="4883"/>
                </a:lnTo>
                <a:lnTo>
                  <a:pt x="1046099" y="0"/>
                </a:lnTo>
                <a:close/>
              </a:path>
              <a:path w="1105534" h="185419">
                <a:moveTo>
                  <a:pt x="59181" y="0"/>
                </a:moveTo>
                <a:lnTo>
                  <a:pt x="23820" y="21127"/>
                </a:lnTo>
                <a:lnTo>
                  <a:pt x="3825" y="60039"/>
                </a:lnTo>
                <a:lnTo>
                  <a:pt x="0" y="92710"/>
                </a:lnTo>
                <a:lnTo>
                  <a:pt x="952" y="109759"/>
                </a:lnTo>
                <a:lnTo>
                  <a:pt x="15240" y="152907"/>
                </a:lnTo>
                <a:lnTo>
                  <a:pt x="45654" y="180482"/>
                </a:lnTo>
                <a:lnTo>
                  <a:pt x="59181" y="185293"/>
                </a:lnTo>
                <a:lnTo>
                  <a:pt x="61468" y="177800"/>
                </a:lnTo>
                <a:lnTo>
                  <a:pt x="50942" y="173085"/>
                </a:lnTo>
                <a:lnTo>
                  <a:pt x="41846" y="166560"/>
                </a:lnTo>
                <a:lnTo>
                  <a:pt x="19653" y="122935"/>
                </a:lnTo>
                <a:lnTo>
                  <a:pt x="16891" y="91693"/>
                </a:lnTo>
                <a:lnTo>
                  <a:pt x="17581" y="75908"/>
                </a:lnTo>
                <a:lnTo>
                  <a:pt x="27940" y="36956"/>
                </a:lnTo>
                <a:lnTo>
                  <a:pt x="61722" y="7493"/>
                </a:lnTo>
                <a:lnTo>
                  <a:pt x="59181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6761733" y="1305706"/>
            <a:ext cx="1040130" cy="84137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45"/>
              </a:spcBef>
            </a:pPr>
            <a:r>
              <a:rPr dirty="0" baseline="-21505" sz="2325" spc="89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sz="1100" spc="60">
                <a:solidFill>
                  <a:srgbClr val="4285F4"/>
                </a:solidFill>
                <a:latin typeface="Cambria Math"/>
                <a:cs typeface="Cambria Math"/>
              </a:rPr>
              <a:t>&lt;1&gt;</a:t>
            </a:r>
            <a:r>
              <a:rPr dirty="0" baseline="-21505" sz="2325" spc="89">
                <a:solidFill>
                  <a:srgbClr val="4285F4"/>
                </a:solidFill>
                <a:latin typeface="Cambria Math"/>
                <a:cs typeface="Cambria Math"/>
              </a:rPr>
              <a:t>,</a:t>
            </a:r>
            <a:r>
              <a:rPr dirty="0" baseline="-21505" sz="2325" spc="-19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-21505" sz="2325" spc="-3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r>
              <a:rPr dirty="0" sz="1100" spc="-20">
                <a:solidFill>
                  <a:srgbClr val="4285F4"/>
                </a:solidFill>
                <a:latin typeface="Cambria Math"/>
                <a:cs typeface="Cambria Math"/>
              </a:rPr>
              <a:t>&lt;1&gt;</a:t>
            </a:r>
            <a:endParaRPr sz="11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54"/>
              </a:spcBef>
            </a:pPr>
            <a:r>
              <a:rPr dirty="0" baseline="-21505" sz="2325" spc="89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sz="1100" spc="60">
                <a:solidFill>
                  <a:srgbClr val="4285F4"/>
                </a:solidFill>
                <a:latin typeface="Cambria Math"/>
                <a:cs typeface="Cambria Math"/>
              </a:rPr>
              <a:t>&lt;2&gt;</a:t>
            </a:r>
            <a:r>
              <a:rPr dirty="0" baseline="-21505" sz="2325" spc="89">
                <a:solidFill>
                  <a:srgbClr val="4285F4"/>
                </a:solidFill>
                <a:latin typeface="Cambria Math"/>
                <a:cs typeface="Cambria Math"/>
              </a:rPr>
              <a:t>,</a:t>
            </a:r>
            <a:r>
              <a:rPr dirty="0" baseline="-21505" sz="2325" spc="-187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-21505" sz="2325" spc="-3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r>
              <a:rPr dirty="0" sz="1100" spc="-20">
                <a:solidFill>
                  <a:srgbClr val="4285F4"/>
                </a:solidFill>
                <a:latin typeface="Cambria Math"/>
                <a:cs typeface="Cambria Math"/>
              </a:rPr>
              <a:t>&lt;2&gt;</a:t>
            </a:r>
            <a:endParaRPr sz="11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baseline="-21505" sz="2325" spc="89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sz="1100" spc="60">
                <a:solidFill>
                  <a:srgbClr val="4285F4"/>
                </a:solidFill>
                <a:latin typeface="Cambria Math"/>
                <a:cs typeface="Cambria Math"/>
              </a:rPr>
              <a:t>&lt;3&gt;</a:t>
            </a:r>
            <a:r>
              <a:rPr dirty="0" baseline="-21505" sz="2325" spc="89">
                <a:solidFill>
                  <a:srgbClr val="4285F4"/>
                </a:solidFill>
                <a:latin typeface="Cambria Math"/>
                <a:cs typeface="Cambria Math"/>
              </a:rPr>
              <a:t>,</a:t>
            </a:r>
            <a:r>
              <a:rPr dirty="0" baseline="-21505" sz="2325" spc="-179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-21505" sz="2325" spc="-3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r>
              <a:rPr dirty="0" sz="1100" spc="-20">
                <a:solidFill>
                  <a:srgbClr val="4285F4"/>
                </a:solidFill>
                <a:latin typeface="Cambria Math"/>
                <a:cs typeface="Cambria Math"/>
              </a:rPr>
              <a:t>&lt;3&gt;</a:t>
            </a:r>
            <a:endParaRPr sz="1100">
              <a:latin typeface="Cambria Math"/>
              <a:cs typeface="Cambria Math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633" y="3042030"/>
            <a:ext cx="395531" cy="219710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1723135" y="3323335"/>
            <a:ext cx="381000" cy="46990"/>
          </a:xfrm>
          <a:custGeom>
            <a:avLst/>
            <a:gdLst/>
            <a:ahLst/>
            <a:cxnLst/>
            <a:rect l="l" t="t" r="r" b="b"/>
            <a:pathLst>
              <a:path w="381000" h="46989">
                <a:moveTo>
                  <a:pt x="50164" y="11937"/>
                </a:moveTo>
                <a:lnTo>
                  <a:pt x="7746" y="11937"/>
                </a:lnTo>
                <a:lnTo>
                  <a:pt x="0" y="19812"/>
                </a:lnTo>
                <a:lnTo>
                  <a:pt x="0" y="38988"/>
                </a:lnTo>
                <a:lnTo>
                  <a:pt x="7746" y="46862"/>
                </a:lnTo>
                <a:lnTo>
                  <a:pt x="50164" y="46862"/>
                </a:lnTo>
                <a:lnTo>
                  <a:pt x="55244" y="46100"/>
                </a:lnTo>
                <a:lnTo>
                  <a:pt x="69482" y="41782"/>
                </a:lnTo>
                <a:lnTo>
                  <a:pt x="68833" y="41782"/>
                </a:lnTo>
                <a:lnTo>
                  <a:pt x="70738" y="41401"/>
                </a:lnTo>
                <a:lnTo>
                  <a:pt x="71569" y="41401"/>
                </a:lnTo>
                <a:lnTo>
                  <a:pt x="93449" y="38353"/>
                </a:lnTo>
                <a:lnTo>
                  <a:pt x="94361" y="38226"/>
                </a:lnTo>
                <a:lnTo>
                  <a:pt x="95701" y="38226"/>
                </a:lnTo>
                <a:lnTo>
                  <a:pt x="114553" y="37211"/>
                </a:lnTo>
                <a:lnTo>
                  <a:pt x="115950" y="37083"/>
                </a:lnTo>
                <a:lnTo>
                  <a:pt x="134619" y="33781"/>
                </a:lnTo>
                <a:lnTo>
                  <a:pt x="134238" y="33781"/>
                </a:lnTo>
                <a:lnTo>
                  <a:pt x="151612" y="31368"/>
                </a:lnTo>
                <a:lnTo>
                  <a:pt x="151256" y="31368"/>
                </a:lnTo>
                <a:lnTo>
                  <a:pt x="152526" y="31241"/>
                </a:lnTo>
                <a:lnTo>
                  <a:pt x="157734" y="31241"/>
                </a:lnTo>
                <a:lnTo>
                  <a:pt x="170687" y="30987"/>
                </a:lnTo>
                <a:lnTo>
                  <a:pt x="171322" y="30987"/>
                </a:lnTo>
                <a:lnTo>
                  <a:pt x="195071" y="29209"/>
                </a:lnTo>
                <a:lnTo>
                  <a:pt x="208406" y="29209"/>
                </a:lnTo>
                <a:lnTo>
                  <a:pt x="205866" y="27812"/>
                </a:lnTo>
                <a:lnTo>
                  <a:pt x="380227" y="27812"/>
                </a:lnTo>
                <a:lnTo>
                  <a:pt x="380872" y="27177"/>
                </a:lnTo>
                <a:lnTo>
                  <a:pt x="380872" y="17399"/>
                </a:lnTo>
                <a:lnTo>
                  <a:pt x="70738" y="17399"/>
                </a:lnTo>
                <a:lnTo>
                  <a:pt x="65405" y="17018"/>
                </a:lnTo>
                <a:lnTo>
                  <a:pt x="68168" y="16619"/>
                </a:lnTo>
                <a:lnTo>
                  <a:pt x="55244" y="12700"/>
                </a:lnTo>
                <a:lnTo>
                  <a:pt x="50164" y="11937"/>
                </a:lnTo>
                <a:close/>
              </a:path>
              <a:path w="381000" h="46989">
                <a:moveTo>
                  <a:pt x="70738" y="41401"/>
                </a:moveTo>
                <a:lnTo>
                  <a:pt x="68833" y="41782"/>
                </a:lnTo>
                <a:lnTo>
                  <a:pt x="70033" y="41615"/>
                </a:lnTo>
                <a:lnTo>
                  <a:pt x="70738" y="41401"/>
                </a:lnTo>
                <a:close/>
              </a:path>
              <a:path w="381000" h="46989">
                <a:moveTo>
                  <a:pt x="70033" y="41615"/>
                </a:moveTo>
                <a:lnTo>
                  <a:pt x="68833" y="41782"/>
                </a:lnTo>
                <a:lnTo>
                  <a:pt x="69482" y="41782"/>
                </a:lnTo>
                <a:lnTo>
                  <a:pt x="70033" y="41615"/>
                </a:lnTo>
                <a:close/>
              </a:path>
              <a:path w="381000" h="46989">
                <a:moveTo>
                  <a:pt x="71569" y="41401"/>
                </a:moveTo>
                <a:lnTo>
                  <a:pt x="70738" y="41401"/>
                </a:lnTo>
                <a:lnTo>
                  <a:pt x="70033" y="41615"/>
                </a:lnTo>
                <a:lnTo>
                  <a:pt x="71569" y="41401"/>
                </a:lnTo>
                <a:close/>
              </a:path>
              <a:path w="381000" h="46989">
                <a:moveTo>
                  <a:pt x="95701" y="38226"/>
                </a:moveTo>
                <a:lnTo>
                  <a:pt x="94361" y="38226"/>
                </a:lnTo>
                <a:lnTo>
                  <a:pt x="93515" y="38344"/>
                </a:lnTo>
                <a:lnTo>
                  <a:pt x="95701" y="38226"/>
                </a:lnTo>
                <a:close/>
              </a:path>
              <a:path w="381000" h="46989">
                <a:moveTo>
                  <a:pt x="213487" y="29209"/>
                </a:moveTo>
                <a:lnTo>
                  <a:pt x="216314" y="31368"/>
                </a:lnTo>
                <a:lnTo>
                  <a:pt x="219201" y="33655"/>
                </a:lnTo>
                <a:lnTo>
                  <a:pt x="223012" y="34925"/>
                </a:lnTo>
                <a:lnTo>
                  <a:pt x="372999" y="34925"/>
                </a:lnTo>
                <a:lnTo>
                  <a:pt x="375709" y="32257"/>
                </a:lnTo>
                <a:lnTo>
                  <a:pt x="222631" y="32257"/>
                </a:lnTo>
                <a:lnTo>
                  <a:pt x="213487" y="29209"/>
                </a:lnTo>
                <a:close/>
              </a:path>
              <a:path w="381000" h="46989">
                <a:moveTo>
                  <a:pt x="205866" y="27812"/>
                </a:moveTo>
                <a:lnTo>
                  <a:pt x="210946" y="30606"/>
                </a:lnTo>
                <a:lnTo>
                  <a:pt x="213106" y="31750"/>
                </a:lnTo>
                <a:lnTo>
                  <a:pt x="215519" y="32257"/>
                </a:lnTo>
                <a:lnTo>
                  <a:pt x="217437" y="32257"/>
                </a:lnTo>
                <a:lnTo>
                  <a:pt x="216153" y="31241"/>
                </a:lnTo>
                <a:lnTo>
                  <a:pt x="213487" y="29209"/>
                </a:lnTo>
                <a:lnTo>
                  <a:pt x="211455" y="29209"/>
                </a:lnTo>
                <a:lnTo>
                  <a:pt x="205866" y="27812"/>
                </a:lnTo>
                <a:close/>
              </a:path>
              <a:path w="381000" h="46989">
                <a:moveTo>
                  <a:pt x="380227" y="27812"/>
                </a:moveTo>
                <a:lnTo>
                  <a:pt x="205866" y="27812"/>
                </a:lnTo>
                <a:lnTo>
                  <a:pt x="211455" y="29209"/>
                </a:lnTo>
                <a:lnTo>
                  <a:pt x="213487" y="29209"/>
                </a:lnTo>
                <a:lnTo>
                  <a:pt x="222631" y="32257"/>
                </a:lnTo>
                <a:lnTo>
                  <a:pt x="375709" y="32257"/>
                </a:lnTo>
                <a:lnTo>
                  <a:pt x="380227" y="27812"/>
                </a:lnTo>
                <a:close/>
              </a:path>
              <a:path w="381000" h="46989">
                <a:moveTo>
                  <a:pt x="152526" y="31241"/>
                </a:moveTo>
                <a:lnTo>
                  <a:pt x="151256" y="31368"/>
                </a:lnTo>
                <a:lnTo>
                  <a:pt x="151671" y="31360"/>
                </a:lnTo>
                <a:lnTo>
                  <a:pt x="152526" y="31241"/>
                </a:lnTo>
                <a:close/>
              </a:path>
              <a:path w="381000" h="46989">
                <a:moveTo>
                  <a:pt x="157734" y="31241"/>
                </a:moveTo>
                <a:lnTo>
                  <a:pt x="152526" y="31241"/>
                </a:lnTo>
                <a:lnTo>
                  <a:pt x="151671" y="31360"/>
                </a:lnTo>
                <a:lnTo>
                  <a:pt x="157734" y="31241"/>
                </a:lnTo>
                <a:close/>
              </a:path>
              <a:path w="381000" h="46989">
                <a:moveTo>
                  <a:pt x="68168" y="16619"/>
                </a:moveTo>
                <a:lnTo>
                  <a:pt x="65405" y="17018"/>
                </a:lnTo>
                <a:lnTo>
                  <a:pt x="70738" y="17399"/>
                </a:lnTo>
                <a:lnTo>
                  <a:pt x="68168" y="16619"/>
                </a:lnTo>
                <a:close/>
              </a:path>
              <a:path w="381000" h="46989">
                <a:moveTo>
                  <a:pt x="113137" y="12963"/>
                </a:moveTo>
                <a:lnTo>
                  <a:pt x="92456" y="13334"/>
                </a:lnTo>
                <a:lnTo>
                  <a:pt x="90931" y="13334"/>
                </a:lnTo>
                <a:lnTo>
                  <a:pt x="68168" y="16619"/>
                </a:lnTo>
                <a:lnTo>
                  <a:pt x="70738" y="17399"/>
                </a:lnTo>
                <a:lnTo>
                  <a:pt x="380872" y="17399"/>
                </a:lnTo>
                <a:lnTo>
                  <a:pt x="380872" y="13081"/>
                </a:lnTo>
                <a:lnTo>
                  <a:pt x="112268" y="13081"/>
                </a:lnTo>
                <a:lnTo>
                  <a:pt x="113137" y="12963"/>
                </a:lnTo>
                <a:close/>
              </a:path>
              <a:path w="381000" h="46989">
                <a:moveTo>
                  <a:pt x="113664" y="12953"/>
                </a:moveTo>
                <a:lnTo>
                  <a:pt x="113137" y="12963"/>
                </a:lnTo>
                <a:lnTo>
                  <a:pt x="112268" y="13081"/>
                </a:lnTo>
                <a:lnTo>
                  <a:pt x="113664" y="12953"/>
                </a:lnTo>
                <a:close/>
              </a:path>
              <a:path w="381000" h="46989">
                <a:moveTo>
                  <a:pt x="380872" y="12953"/>
                </a:moveTo>
                <a:lnTo>
                  <a:pt x="113560" y="12963"/>
                </a:lnTo>
                <a:lnTo>
                  <a:pt x="112268" y="13081"/>
                </a:lnTo>
                <a:lnTo>
                  <a:pt x="380872" y="13081"/>
                </a:lnTo>
                <a:lnTo>
                  <a:pt x="380872" y="12953"/>
                </a:lnTo>
                <a:close/>
              </a:path>
              <a:path w="381000" h="46989">
                <a:moveTo>
                  <a:pt x="208280" y="5841"/>
                </a:moveTo>
                <a:lnTo>
                  <a:pt x="193294" y="5841"/>
                </a:lnTo>
                <a:lnTo>
                  <a:pt x="169544" y="7619"/>
                </a:lnTo>
                <a:lnTo>
                  <a:pt x="170180" y="7619"/>
                </a:lnTo>
                <a:lnTo>
                  <a:pt x="150749" y="8000"/>
                </a:lnTo>
                <a:lnTo>
                  <a:pt x="149351" y="8000"/>
                </a:lnTo>
                <a:lnTo>
                  <a:pt x="113137" y="12963"/>
                </a:lnTo>
                <a:lnTo>
                  <a:pt x="113664" y="12953"/>
                </a:lnTo>
                <a:lnTo>
                  <a:pt x="380872" y="12953"/>
                </a:lnTo>
                <a:lnTo>
                  <a:pt x="380872" y="7874"/>
                </a:lnTo>
                <a:lnTo>
                  <a:pt x="380110" y="7112"/>
                </a:lnTo>
                <a:lnTo>
                  <a:pt x="205866" y="7112"/>
                </a:lnTo>
                <a:lnTo>
                  <a:pt x="208280" y="5841"/>
                </a:lnTo>
                <a:close/>
              </a:path>
              <a:path w="381000" h="46989">
                <a:moveTo>
                  <a:pt x="217597" y="2666"/>
                </a:moveTo>
                <a:lnTo>
                  <a:pt x="215519" y="2666"/>
                </a:lnTo>
                <a:lnTo>
                  <a:pt x="213106" y="3301"/>
                </a:lnTo>
                <a:lnTo>
                  <a:pt x="205866" y="7112"/>
                </a:lnTo>
                <a:lnTo>
                  <a:pt x="211455" y="5841"/>
                </a:lnTo>
                <a:lnTo>
                  <a:pt x="213487" y="5841"/>
                </a:lnTo>
                <a:lnTo>
                  <a:pt x="216153" y="3809"/>
                </a:lnTo>
                <a:lnTo>
                  <a:pt x="217597" y="2666"/>
                </a:lnTo>
                <a:close/>
              </a:path>
              <a:path w="381000" h="46989">
                <a:moveTo>
                  <a:pt x="375665" y="2666"/>
                </a:moveTo>
                <a:lnTo>
                  <a:pt x="222631" y="2666"/>
                </a:lnTo>
                <a:lnTo>
                  <a:pt x="213487" y="5841"/>
                </a:lnTo>
                <a:lnTo>
                  <a:pt x="211455" y="5841"/>
                </a:lnTo>
                <a:lnTo>
                  <a:pt x="205866" y="7112"/>
                </a:lnTo>
                <a:lnTo>
                  <a:pt x="380110" y="7112"/>
                </a:lnTo>
                <a:lnTo>
                  <a:pt x="375665" y="2666"/>
                </a:lnTo>
                <a:close/>
              </a:path>
              <a:path w="381000" h="46989">
                <a:moveTo>
                  <a:pt x="372999" y="0"/>
                </a:moveTo>
                <a:lnTo>
                  <a:pt x="223012" y="0"/>
                </a:lnTo>
                <a:lnTo>
                  <a:pt x="219201" y="1396"/>
                </a:lnTo>
                <a:lnTo>
                  <a:pt x="216153" y="3809"/>
                </a:lnTo>
                <a:lnTo>
                  <a:pt x="213487" y="5841"/>
                </a:lnTo>
                <a:lnTo>
                  <a:pt x="222631" y="2666"/>
                </a:lnTo>
                <a:lnTo>
                  <a:pt x="375665" y="2666"/>
                </a:lnTo>
                <a:lnTo>
                  <a:pt x="37299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44159" y="3036316"/>
            <a:ext cx="395477" cy="219710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6437376" y="3059429"/>
            <a:ext cx="30480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10752" sz="2325" spc="-37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r>
              <a:rPr dirty="0" sz="1100" spc="-25">
                <a:solidFill>
                  <a:srgbClr val="4285F4"/>
                </a:solidFill>
                <a:latin typeface="Cambria Math"/>
                <a:cs typeface="Cambria Math"/>
              </a:rPr>
              <a:t>𝑐𝑣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6724522" y="3077845"/>
            <a:ext cx="1276985" cy="185420"/>
          </a:xfrm>
          <a:custGeom>
            <a:avLst/>
            <a:gdLst/>
            <a:ahLst/>
            <a:cxnLst/>
            <a:rect l="l" t="t" r="r" b="b"/>
            <a:pathLst>
              <a:path w="1276984" h="185420">
                <a:moveTo>
                  <a:pt x="1217549" y="0"/>
                </a:moveTo>
                <a:lnTo>
                  <a:pt x="1214881" y="7493"/>
                </a:lnTo>
                <a:lnTo>
                  <a:pt x="1225645" y="12130"/>
                </a:lnTo>
                <a:lnTo>
                  <a:pt x="1234884" y="18589"/>
                </a:lnTo>
                <a:lnTo>
                  <a:pt x="1256966" y="61499"/>
                </a:lnTo>
                <a:lnTo>
                  <a:pt x="1259712" y="91693"/>
                </a:lnTo>
                <a:lnTo>
                  <a:pt x="1259024" y="108005"/>
                </a:lnTo>
                <a:lnTo>
                  <a:pt x="1248791" y="148081"/>
                </a:lnTo>
                <a:lnTo>
                  <a:pt x="1215135" y="177673"/>
                </a:lnTo>
                <a:lnTo>
                  <a:pt x="1217549" y="185293"/>
                </a:lnTo>
                <a:lnTo>
                  <a:pt x="1252910" y="164218"/>
                </a:lnTo>
                <a:lnTo>
                  <a:pt x="1272793" y="125380"/>
                </a:lnTo>
                <a:lnTo>
                  <a:pt x="1276603" y="92710"/>
                </a:lnTo>
                <a:lnTo>
                  <a:pt x="1275651" y="75713"/>
                </a:lnTo>
                <a:lnTo>
                  <a:pt x="1261363" y="32512"/>
                </a:lnTo>
                <a:lnTo>
                  <a:pt x="1231003" y="4829"/>
                </a:lnTo>
                <a:lnTo>
                  <a:pt x="1217549" y="0"/>
                </a:lnTo>
                <a:close/>
              </a:path>
              <a:path w="1276984" h="185420">
                <a:moveTo>
                  <a:pt x="59181" y="0"/>
                </a:moveTo>
                <a:lnTo>
                  <a:pt x="23820" y="21109"/>
                </a:lnTo>
                <a:lnTo>
                  <a:pt x="3825" y="59991"/>
                </a:lnTo>
                <a:lnTo>
                  <a:pt x="0" y="92710"/>
                </a:lnTo>
                <a:lnTo>
                  <a:pt x="952" y="109688"/>
                </a:lnTo>
                <a:lnTo>
                  <a:pt x="15240" y="152907"/>
                </a:lnTo>
                <a:lnTo>
                  <a:pt x="45654" y="180411"/>
                </a:lnTo>
                <a:lnTo>
                  <a:pt x="59181" y="185293"/>
                </a:lnTo>
                <a:lnTo>
                  <a:pt x="61468" y="177673"/>
                </a:lnTo>
                <a:lnTo>
                  <a:pt x="50942" y="173031"/>
                </a:lnTo>
                <a:lnTo>
                  <a:pt x="41846" y="166544"/>
                </a:lnTo>
                <a:lnTo>
                  <a:pt x="19653" y="122840"/>
                </a:lnTo>
                <a:lnTo>
                  <a:pt x="16891" y="91693"/>
                </a:lnTo>
                <a:lnTo>
                  <a:pt x="17581" y="75906"/>
                </a:lnTo>
                <a:lnTo>
                  <a:pt x="27940" y="36830"/>
                </a:lnTo>
                <a:lnTo>
                  <a:pt x="61722" y="7493"/>
                </a:lnTo>
                <a:lnTo>
                  <a:pt x="59181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6761733" y="2944748"/>
            <a:ext cx="121158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1505" sz="2325" spc="89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sz="1100" spc="60">
                <a:solidFill>
                  <a:srgbClr val="4285F4"/>
                </a:solidFill>
                <a:latin typeface="Cambria Math"/>
                <a:cs typeface="Cambria Math"/>
              </a:rPr>
              <a:t>&lt;12&gt;</a:t>
            </a:r>
            <a:r>
              <a:rPr dirty="0" baseline="-21505" sz="2325" spc="89">
                <a:solidFill>
                  <a:srgbClr val="4285F4"/>
                </a:solidFill>
                <a:latin typeface="Cambria Math"/>
                <a:cs typeface="Cambria Math"/>
              </a:rPr>
              <a:t>,</a:t>
            </a:r>
            <a:r>
              <a:rPr dirty="0" baseline="-21505" sz="2325" spc="-187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-21505" sz="2325" spc="-15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r>
              <a:rPr dirty="0" sz="1100" spc="-10">
                <a:solidFill>
                  <a:srgbClr val="4285F4"/>
                </a:solidFill>
                <a:latin typeface="Cambria Math"/>
                <a:cs typeface="Cambria Math"/>
              </a:rPr>
              <a:t>&lt;12&gt;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627879" y="2938081"/>
            <a:ext cx="122174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1505" sz="2325" spc="89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sz="1100" spc="60">
                <a:solidFill>
                  <a:srgbClr val="4285F4"/>
                </a:solidFill>
                <a:latin typeface="Cambria Math"/>
                <a:cs typeface="Cambria Math"/>
              </a:rPr>
              <a:t>&lt;12&gt;</a:t>
            </a:r>
            <a:r>
              <a:rPr dirty="0" baseline="-21505" sz="2325" spc="89">
                <a:solidFill>
                  <a:srgbClr val="4285F4"/>
                </a:solidFill>
                <a:latin typeface="Cambria Math"/>
                <a:cs typeface="Cambria Math"/>
              </a:rPr>
              <a:t>,</a:t>
            </a:r>
            <a:r>
              <a:rPr dirty="0" baseline="-21505" sz="2325" spc="-67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-21505" sz="2325" spc="44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r>
              <a:rPr dirty="0" sz="1100" spc="30">
                <a:solidFill>
                  <a:srgbClr val="4285F4"/>
                </a:solidFill>
                <a:latin typeface="Cambria Math"/>
                <a:cs typeface="Cambria Math"/>
              </a:rPr>
              <a:t>&lt;12&gt;</a:t>
            </a:r>
            <a:endParaRPr sz="1100">
              <a:latin typeface="Cambria Math"/>
              <a:cs typeface="Cambria Math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28694" y="3043173"/>
            <a:ext cx="395477" cy="219710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6466840" y="2475547"/>
            <a:ext cx="30416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0752" sz="2325" spc="-37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r>
              <a:rPr dirty="0" sz="1100" spc="-25">
                <a:solidFill>
                  <a:srgbClr val="4285F4"/>
                </a:solidFill>
                <a:latin typeface="Cambria Math"/>
                <a:cs typeface="Cambria Math"/>
              </a:rPr>
              <a:t>𝑐𝑣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6753859" y="2494914"/>
            <a:ext cx="1105535" cy="185420"/>
          </a:xfrm>
          <a:custGeom>
            <a:avLst/>
            <a:gdLst/>
            <a:ahLst/>
            <a:cxnLst/>
            <a:rect l="l" t="t" r="r" b="b"/>
            <a:pathLst>
              <a:path w="1105534" h="185419">
                <a:moveTo>
                  <a:pt x="1046099" y="0"/>
                </a:moveTo>
                <a:lnTo>
                  <a:pt x="1043432" y="7493"/>
                </a:lnTo>
                <a:lnTo>
                  <a:pt x="1054195" y="12184"/>
                </a:lnTo>
                <a:lnTo>
                  <a:pt x="1063434" y="18637"/>
                </a:lnTo>
                <a:lnTo>
                  <a:pt x="1085516" y="61499"/>
                </a:lnTo>
                <a:lnTo>
                  <a:pt x="1088263" y="91693"/>
                </a:lnTo>
                <a:lnTo>
                  <a:pt x="1087574" y="108005"/>
                </a:lnTo>
                <a:lnTo>
                  <a:pt x="1077341" y="148082"/>
                </a:lnTo>
                <a:lnTo>
                  <a:pt x="1043686" y="177673"/>
                </a:lnTo>
                <a:lnTo>
                  <a:pt x="1046099" y="185293"/>
                </a:lnTo>
                <a:lnTo>
                  <a:pt x="1081460" y="164218"/>
                </a:lnTo>
                <a:lnTo>
                  <a:pt x="1101344" y="125380"/>
                </a:lnTo>
                <a:lnTo>
                  <a:pt x="1105154" y="92710"/>
                </a:lnTo>
                <a:lnTo>
                  <a:pt x="1104201" y="75731"/>
                </a:lnTo>
                <a:lnTo>
                  <a:pt x="1089914" y="32512"/>
                </a:lnTo>
                <a:lnTo>
                  <a:pt x="1059553" y="4829"/>
                </a:lnTo>
                <a:lnTo>
                  <a:pt x="1046099" y="0"/>
                </a:lnTo>
                <a:close/>
              </a:path>
              <a:path w="1105534" h="185419">
                <a:moveTo>
                  <a:pt x="59182" y="0"/>
                </a:moveTo>
                <a:lnTo>
                  <a:pt x="23820" y="21109"/>
                </a:lnTo>
                <a:lnTo>
                  <a:pt x="3825" y="60039"/>
                </a:lnTo>
                <a:lnTo>
                  <a:pt x="0" y="92710"/>
                </a:lnTo>
                <a:lnTo>
                  <a:pt x="952" y="109688"/>
                </a:lnTo>
                <a:lnTo>
                  <a:pt x="15240" y="152908"/>
                </a:lnTo>
                <a:lnTo>
                  <a:pt x="45654" y="180411"/>
                </a:lnTo>
                <a:lnTo>
                  <a:pt x="59182" y="185293"/>
                </a:lnTo>
                <a:lnTo>
                  <a:pt x="61468" y="177673"/>
                </a:lnTo>
                <a:lnTo>
                  <a:pt x="50942" y="173031"/>
                </a:lnTo>
                <a:lnTo>
                  <a:pt x="41846" y="166544"/>
                </a:lnTo>
                <a:lnTo>
                  <a:pt x="19653" y="122840"/>
                </a:lnTo>
                <a:lnTo>
                  <a:pt x="16891" y="91693"/>
                </a:lnTo>
                <a:lnTo>
                  <a:pt x="17581" y="75906"/>
                </a:lnTo>
                <a:lnTo>
                  <a:pt x="27940" y="36830"/>
                </a:lnTo>
                <a:lnTo>
                  <a:pt x="61722" y="7493"/>
                </a:lnTo>
                <a:lnTo>
                  <a:pt x="59182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6790943" y="2360866"/>
            <a:ext cx="104013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1505" sz="2325" spc="89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sz="1100" spc="60">
                <a:solidFill>
                  <a:srgbClr val="4285F4"/>
                </a:solidFill>
                <a:latin typeface="Cambria Math"/>
                <a:cs typeface="Cambria Math"/>
              </a:rPr>
              <a:t>&lt;5&gt;</a:t>
            </a:r>
            <a:r>
              <a:rPr dirty="0" baseline="-21505" sz="2325" spc="89">
                <a:solidFill>
                  <a:srgbClr val="4285F4"/>
                </a:solidFill>
                <a:latin typeface="Cambria Math"/>
                <a:cs typeface="Cambria Math"/>
              </a:rPr>
              <a:t>,</a:t>
            </a:r>
            <a:r>
              <a:rPr dirty="0" baseline="-21505" sz="2325" spc="-179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-21505" sz="2325" spc="-3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r>
              <a:rPr dirty="0" sz="1100" spc="-20">
                <a:solidFill>
                  <a:srgbClr val="4285F4"/>
                </a:solidFill>
                <a:latin typeface="Cambria Math"/>
                <a:cs typeface="Cambria Math"/>
              </a:rPr>
              <a:t>&lt;5&gt;</a:t>
            </a:r>
            <a:endParaRPr sz="1100">
              <a:latin typeface="Cambria Math"/>
              <a:cs typeface="Cambria Math"/>
            </a:endParaRPr>
          </a:p>
        </p:txBody>
      </p:sp>
      <p:pic>
        <p:nvPicPr>
          <p:cNvPr id="37" name="object 3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4740" y="2438145"/>
            <a:ext cx="1523949" cy="351789"/>
          </a:xfrm>
          <a:prstGeom prst="rect">
            <a:avLst/>
          </a:prstGeom>
        </p:spPr>
      </p:pic>
      <p:sp>
        <p:nvSpPr>
          <p:cNvPr id="38" name="object 38" descr=""/>
          <p:cNvSpPr/>
          <p:nvPr/>
        </p:nvSpPr>
        <p:spPr>
          <a:xfrm>
            <a:off x="1135545" y="3917391"/>
            <a:ext cx="1270635" cy="46990"/>
          </a:xfrm>
          <a:custGeom>
            <a:avLst/>
            <a:gdLst/>
            <a:ahLst/>
            <a:cxnLst/>
            <a:rect l="l" t="t" r="r" b="b"/>
            <a:pathLst>
              <a:path w="1270635" h="46989">
                <a:moveTo>
                  <a:pt x="135216" y="11874"/>
                </a:moveTo>
                <a:lnTo>
                  <a:pt x="7823" y="11874"/>
                </a:lnTo>
                <a:lnTo>
                  <a:pt x="0" y="19697"/>
                </a:lnTo>
                <a:lnTo>
                  <a:pt x="0" y="38988"/>
                </a:lnTo>
                <a:lnTo>
                  <a:pt x="7823" y="46799"/>
                </a:lnTo>
                <a:lnTo>
                  <a:pt x="135216" y="46799"/>
                </a:lnTo>
                <a:lnTo>
                  <a:pt x="136613" y="46748"/>
                </a:lnTo>
                <a:lnTo>
                  <a:pt x="195364" y="41846"/>
                </a:lnTo>
                <a:lnTo>
                  <a:pt x="195033" y="41846"/>
                </a:lnTo>
                <a:lnTo>
                  <a:pt x="286854" y="38252"/>
                </a:lnTo>
                <a:lnTo>
                  <a:pt x="286600" y="38252"/>
                </a:lnTo>
                <a:lnTo>
                  <a:pt x="362546" y="37134"/>
                </a:lnTo>
                <a:lnTo>
                  <a:pt x="429475" y="33858"/>
                </a:lnTo>
                <a:lnTo>
                  <a:pt x="494930" y="31356"/>
                </a:lnTo>
                <a:lnTo>
                  <a:pt x="563841" y="30987"/>
                </a:lnTo>
                <a:lnTo>
                  <a:pt x="649566" y="29197"/>
                </a:lnTo>
                <a:lnTo>
                  <a:pt x="709632" y="29197"/>
                </a:lnTo>
                <a:lnTo>
                  <a:pt x="708875" y="29095"/>
                </a:lnTo>
                <a:lnTo>
                  <a:pt x="1268082" y="29095"/>
                </a:lnTo>
                <a:lnTo>
                  <a:pt x="1270088" y="27101"/>
                </a:lnTo>
                <a:lnTo>
                  <a:pt x="1270088" y="16865"/>
                </a:lnTo>
                <a:lnTo>
                  <a:pt x="195668" y="16865"/>
                </a:lnTo>
                <a:lnTo>
                  <a:pt x="194144" y="16827"/>
                </a:lnTo>
                <a:lnTo>
                  <a:pt x="194871" y="16799"/>
                </a:lnTo>
                <a:lnTo>
                  <a:pt x="136613" y="11937"/>
                </a:lnTo>
                <a:lnTo>
                  <a:pt x="135216" y="11874"/>
                </a:lnTo>
                <a:close/>
              </a:path>
              <a:path w="1270635" h="46989">
                <a:moveTo>
                  <a:pt x="195656" y="41822"/>
                </a:moveTo>
                <a:lnTo>
                  <a:pt x="195033" y="41846"/>
                </a:lnTo>
                <a:lnTo>
                  <a:pt x="195364" y="41846"/>
                </a:lnTo>
                <a:lnTo>
                  <a:pt x="195656" y="41822"/>
                </a:lnTo>
                <a:close/>
              </a:path>
              <a:path w="1270635" h="46989">
                <a:moveTo>
                  <a:pt x="747991" y="32042"/>
                </a:moveTo>
                <a:lnTo>
                  <a:pt x="763358" y="34670"/>
                </a:lnTo>
                <a:lnTo>
                  <a:pt x="766279" y="34924"/>
                </a:lnTo>
                <a:lnTo>
                  <a:pt x="1262214" y="34924"/>
                </a:lnTo>
                <a:lnTo>
                  <a:pt x="1264899" y="32257"/>
                </a:lnTo>
                <a:lnTo>
                  <a:pt x="750404" y="32257"/>
                </a:lnTo>
                <a:lnTo>
                  <a:pt x="747991" y="32042"/>
                </a:lnTo>
                <a:close/>
              </a:path>
              <a:path w="1270635" h="46989">
                <a:moveTo>
                  <a:pt x="708875" y="29095"/>
                </a:moveTo>
                <a:lnTo>
                  <a:pt x="731481" y="32130"/>
                </a:lnTo>
                <a:lnTo>
                  <a:pt x="733513" y="32257"/>
                </a:lnTo>
                <a:lnTo>
                  <a:pt x="749253" y="32257"/>
                </a:lnTo>
                <a:lnTo>
                  <a:pt x="747991" y="32042"/>
                </a:lnTo>
                <a:lnTo>
                  <a:pt x="1265116" y="32042"/>
                </a:lnTo>
                <a:lnTo>
                  <a:pt x="1267979" y="29197"/>
                </a:lnTo>
                <a:lnTo>
                  <a:pt x="710526" y="29197"/>
                </a:lnTo>
                <a:lnTo>
                  <a:pt x="708875" y="29095"/>
                </a:lnTo>
                <a:close/>
              </a:path>
              <a:path w="1270635" h="46989">
                <a:moveTo>
                  <a:pt x="1265116" y="32042"/>
                </a:moveTo>
                <a:lnTo>
                  <a:pt x="747991" y="32042"/>
                </a:lnTo>
                <a:lnTo>
                  <a:pt x="750404" y="32257"/>
                </a:lnTo>
                <a:lnTo>
                  <a:pt x="1264899" y="32257"/>
                </a:lnTo>
                <a:lnTo>
                  <a:pt x="1265116" y="32042"/>
                </a:lnTo>
                <a:close/>
              </a:path>
              <a:path w="1270635" h="46989">
                <a:moveTo>
                  <a:pt x="1268082" y="29095"/>
                </a:moveTo>
                <a:lnTo>
                  <a:pt x="708875" y="29095"/>
                </a:lnTo>
                <a:lnTo>
                  <a:pt x="710526" y="29197"/>
                </a:lnTo>
                <a:lnTo>
                  <a:pt x="1267979" y="29197"/>
                </a:lnTo>
                <a:close/>
              </a:path>
              <a:path w="1270635" h="46989">
                <a:moveTo>
                  <a:pt x="194871" y="16799"/>
                </a:moveTo>
                <a:lnTo>
                  <a:pt x="194144" y="16827"/>
                </a:lnTo>
                <a:lnTo>
                  <a:pt x="195668" y="16865"/>
                </a:lnTo>
                <a:lnTo>
                  <a:pt x="194871" y="16799"/>
                </a:lnTo>
                <a:close/>
              </a:path>
              <a:path w="1270635" h="46989">
                <a:moveTo>
                  <a:pt x="361866" y="12890"/>
                </a:moveTo>
                <a:lnTo>
                  <a:pt x="285838" y="13233"/>
                </a:lnTo>
                <a:lnTo>
                  <a:pt x="194871" y="16799"/>
                </a:lnTo>
                <a:lnTo>
                  <a:pt x="195668" y="16865"/>
                </a:lnTo>
                <a:lnTo>
                  <a:pt x="1270088" y="16865"/>
                </a:lnTo>
                <a:lnTo>
                  <a:pt x="1270088" y="12903"/>
                </a:lnTo>
                <a:lnTo>
                  <a:pt x="361530" y="12903"/>
                </a:lnTo>
                <a:lnTo>
                  <a:pt x="361866" y="12890"/>
                </a:lnTo>
                <a:close/>
              </a:path>
              <a:path w="1270635" h="46989">
                <a:moveTo>
                  <a:pt x="1270088" y="12890"/>
                </a:moveTo>
                <a:lnTo>
                  <a:pt x="361530" y="12903"/>
                </a:lnTo>
                <a:lnTo>
                  <a:pt x="1270088" y="12903"/>
                </a:lnTo>
                <a:close/>
              </a:path>
              <a:path w="1270635" h="46989">
                <a:moveTo>
                  <a:pt x="563587" y="7518"/>
                </a:moveTo>
                <a:lnTo>
                  <a:pt x="494753" y="7886"/>
                </a:lnTo>
                <a:lnTo>
                  <a:pt x="494372" y="7886"/>
                </a:lnTo>
                <a:lnTo>
                  <a:pt x="361866" y="12890"/>
                </a:lnTo>
                <a:lnTo>
                  <a:pt x="1270088" y="12890"/>
                </a:lnTo>
                <a:lnTo>
                  <a:pt x="1270088" y="7810"/>
                </a:lnTo>
                <a:lnTo>
                  <a:pt x="1269807" y="7531"/>
                </a:lnTo>
                <a:lnTo>
                  <a:pt x="563333" y="7531"/>
                </a:lnTo>
                <a:lnTo>
                  <a:pt x="563587" y="7518"/>
                </a:lnTo>
                <a:close/>
              </a:path>
              <a:path w="1270635" h="46989">
                <a:moveTo>
                  <a:pt x="709632" y="5727"/>
                </a:moveTo>
                <a:lnTo>
                  <a:pt x="649058" y="5727"/>
                </a:lnTo>
                <a:lnTo>
                  <a:pt x="563333" y="7531"/>
                </a:lnTo>
                <a:lnTo>
                  <a:pt x="1269807" y="7531"/>
                </a:lnTo>
                <a:lnTo>
                  <a:pt x="1268091" y="5829"/>
                </a:lnTo>
                <a:lnTo>
                  <a:pt x="708875" y="5829"/>
                </a:lnTo>
                <a:lnTo>
                  <a:pt x="709632" y="5727"/>
                </a:lnTo>
                <a:close/>
              </a:path>
              <a:path w="1270635" h="46989">
                <a:moveTo>
                  <a:pt x="749179" y="2666"/>
                </a:moveTo>
                <a:lnTo>
                  <a:pt x="733513" y="2666"/>
                </a:lnTo>
                <a:lnTo>
                  <a:pt x="731481" y="2793"/>
                </a:lnTo>
                <a:lnTo>
                  <a:pt x="708875" y="5829"/>
                </a:lnTo>
                <a:lnTo>
                  <a:pt x="710526" y="5727"/>
                </a:lnTo>
                <a:lnTo>
                  <a:pt x="1267989" y="5727"/>
                </a:lnTo>
                <a:lnTo>
                  <a:pt x="1265108" y="2870"/>
                </a:lnTo>
                <a:lnTo>
                  <a:pt x="747991" y="2870"/>
                </a:lnTo>
                <a:lnTo>
                  <a:pt x="749179" y="2666"/>
                </a:lnTo>
                <a:close/>
              </a:path>
              <a:path w="1270635" h="46989">
                <a:moveTo>
                  <a:pt x="1267989" y="5727"/>
                </a:moveTo>
                <a:lnTo>
                  <a:pt x="710526" y="5727"/>
                </a:lnTo>
                <a:lnTo>
                  <a:pt x="708875" y="5829"/>
                </a:lnTo>
                <a:lnTo>
                  <a:pt x="1268091" y="5829"/>
                </a:lnTo>
                <a:close/>
              </a:path>
              <a:path w="1270635" h="46989">
                <a:moveTo>
                  <a:pt x="1262214" y="0"/>
                </a:moveTo>
                <a:lnTo>
                  <a:pt x="766279" y="0"/>
                </a:lnTo>
                <a:lnTo>
                  <a:pt x="763358" y="241"/>
                </a:lnTo>
                <a:lnTo>
                  <a:pt x="747991" y="2870"/>
                </a:lnTo>
                <a:lnTo>
                  <a:pt x="750404" y="2666"/>
                </a:lnTo>
                <a:lnTo>
                  <a:pt x="1264903" y="2666"/>
                </a:lnTo>
                <a:lnTo>
                  <a:pt x="1262214" y="0"/>
                </a:lnTo>
                <a:close/>
              </a:path>
              <a:path w="1270635" h="46989">
                <a:moveTo>
                  <a:pt x="1264903" y="2666"/>
                </a:moveTo>
                <a:lnTo>
                  <a:pt x="750404" y="2666"/>
                </a:lnTo>
                <a:lnTo>
                  <a:pt x="747991" y="2870"/>
                </a:lnTo>
                <a:lnTo>
                  <a:pt x="1265108" y="2870"/>
                </a:lnTo>
                <a:lnTo>
                  <a:pt x="1264903" y="266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829305" y="4368101"/>
            <a:ext cx="1941830" cy="46990"/>
          </a:xfrm>
          <a:custGeom>
            <a:avLst/>
            <a:gdLst/>
            <a:ahLst/>
            <a:cxnLst/>
            <a:rect l="l" t="t" r="r" b="b"/>
            <a:pathLst>
              <a:path w="1941829" h="46989">
                <a:moveTo>
                  <a:pt x="199262" y="11887"/>
                </a:moveTo>
                <a:lnTo>
                  <a:pt x="7874" y="11887"/>
                </a:lnTo>
                <a:lnTo>
                  <a:pt x="0" y="19710"/>
                </a:lnTo>
                <a:lnTo>
                  <a:pt x="0" y="38989"/>
                </a:lnTo>
                <a:lnTo>
                  <a:pt x="7874" y="46812"/>
                </a:lnTo>
                <a:lnTo>
                  <a:pt x="199262" y="46812"/>
                </a:lnTo>
                <a:lnTo>
                  <a:pt x="200279" y="46786"/>
                </a:lnTo>
                <a:lnTo>
                  <a:pt x="291483" y="41859"/>
                </a:lnTo>
                <a:lnTo>
                  <a:pt x="433196" y="38265"/>
                </a:lnTo>
                <a:lnTo>
                  <a:pt x="549909" y="37147"/>
                </a:lnTo>
                <a:lnTo>
                  <a:pt x="652907" y="33883"/>
                </a:lnTo>
                <a:lnTo>
                  <a:pt x="754760" y="31369"/>
                </a:lnTo>
                <a:lnTo>
                  <a:pt x="754507" y="31369"/>
                </a:lnTo>
                <a:lnTo>
                  <a:pt x="860679" y="31000"/>
                </a:lnTo>
                <a:lnTo>
                  <a:pt x="992885" y="29210"/>
                </a:lnTo>
                <a:lnTo>
                  <a:pt x="1086942" y="29210"/>
                </a:lnTo>
                <a:lnTo>
                  <a:pt x="1086358" y="29159"/>
                </a:lnTo>
                <a:lnTo>
                  <a:pt x="1939805" y="29159"/>
                </a:lnTo>
                <a:lnTo>
                  <a:pt x="1941830" y="27114"/>
                </a:lnTo>
                <a:lnTo>
                  <a:pt x="1941830" y="16852"/>
                </a:lnTo>
                <a:lnTo>
                  <a:pt x="290830" y="16840"/>
                </a:lnTo>
                <a:lnTo>
                  <a:pt x="291274" y="16828"/>
                </a:lnTo>
                <a:lnTo>
                  <a:pt x="200279" y="11912"/>
                </a:lnTo>
                <a:lnTo>
                  <a:pt x="199262" y="11887"/>
                </a:lnTo>
                <a:close/>
              </a:path>
              <a:path w="1941829" h="46989">
                <a:moveTo>
                  <a:pt x="1147318" y="32181"/>
                </a:moveTo>
                <a:lnTo>
                  <a:pt x="1171574" y="34823"/>
                </a:lnTo>
                <a:lnTo>
                  <a:pt x="1173480" y="34937"/>
                </a:lnTo>
                <a:lnTo>
                  <a:pt x="1934083" y="34937"/>
                </a:lnTo>
                <a:lnTo>
                  <a:pt x="1936724" y="32270"/>
                </a:lnTo>
                <a:lnTo>
                  <a:pt x="1148969" y="32270"/>
                </a:lnTo>
                <a:lnTo>
                  <a:pt x="1147318" y="32181"/>
                </a:lnTo>
                <a:close/>
              </a:path>
              <a:path w="1941829" h="46989">
                <a:moveTo>
                  <a:pt x="1086358" y="29159"/>
                </a:moveTo>
                <a:lnTo>
                  <a:pt x="1121409" y="32207"/>
                </a:lnTo>
                <a:lnTo>
                  <a:pt x="1122680" y="32270"/>
                </a:lnTo>
                <a:lnTo>
                  <a:pt x="1148134" y="32270"/>
                </a:lnTo>
                <a:lnTo>
                  <a:pt x="1147318" y="32181"/>
                </a:lnTo>
                <a:lnTo>
                  <a:pt x="1936812" y="32181"/>
                </a:lnTo>
                <a:lnTo>
                  <a:pt x="1939754" y="29210"/>
                </a:lnTo>
                <a:lnTo>
                  <a:pt x="1087373" y="29210"/>
                </a:lnTo>
                <a:lnTo>
                  <a:pt x="1086358" y="29159"/>
                </a:lnTo>
                <a:close/>
              </a:path>
              <a:path w="1941829" h="46989">
                <a:moveTo>
                  <a:pt x="1936812" y="32181"/>
                </a:moveTo>
                <a:lnTo>
                  <a:pt x="1147318" y="32181"/>
                </a:lnTo>
                <a:lnTo>
                  <a:pt x="1148969" y="32270"/>
                </a:lnTo>
                <a:lnTo>
                  <a:pt x="1936724" y="32270"/>
                </a:lnTo>
                <a:close/>
              </a:path>
              <a:path w="1941829" h="46989">
                <a:moveTo>
                  <a:pt x="1939805" y="29159"/>
                </a:moveTo>
                <a:lnTo>
                  <a:pt x="1086358" y="29159"/>
                </a:lnTo>
                <a:lnTo>
                  <a:pt x="1087373" y="29210"/>
                </a:lnTo>
                <a:lnTo>
                  <a:pt x="1939754" y="29210"/>
                </a:lnTo>
                <a:close/>
              </a:path>
              <a:path w="1941829" h="46989">
                <a:moveTo>
                  <a:pt x="291274" y="16828"/>
                </a:moveTo>
                <a:lnTo>
                  <a:pt x="290830" y="16840"/>
                </a:lnTo>
                <a:lnTo>
                  <a:pt x="291719" y="16852"/>
                </a:lnTo>
                <a:lnTo>
                  <a:pt x="291274" y="16828"/>
                </a:lnTo>
                <a:close/>
              </a:path>
              <a:path w="1941829" h="46989">
                <a:moveTo>
                  <a:pt x="1086941" y="5727"/>
                </a:moveTo>
                <a:lnTo>
                  <a:pt x="992632" y="5740"/>
                </a:lnTo>
                <a:lnTo>
                  <a:pt x="860424" y="7531"/>
                </a:lnTo>
                <a:lnTo>
                  <a:pt x="754380" y="7899"/>
                </a:lnTo>
                <a:lnTo>
                  <a:pt x="549274" y="12903"/>
                </a:lnTo>
                <a:lnTo>
                  <a:pt x="432943" y="13233"/>
                </a:lnTo>
                <a:lnTo>
                  <a:pt x="291274" y="16828"/>
                </a:lnTo>
                <a:lnTo>
                  <a:pt x="291719" y="16852"/>
                </a:lnTo>
                <a:lnTo>
                  <a:pt x="1941830" y="16852"/>
                </a:lnTo>
                <a:lnTo>
                  <a:pt x="1941830" y="7823"/>
                </a:lnTo>
                <a:lnTo>
                  <a:pt x="1939805" y="5778"/>
                </a:lnTo>
                <a:lnTo>
                  <a:pt x="1086358" y="5778"/>
                </a:lnTo>
                <a:lnTo>
                  <a:pt x="1086941" y="5727"/>
                </a:lnTo>
                <a:close/>
              </a:path>
              <a:path w="1941829" h="46989">
                <a:moveTo>
                  <a:pt x="1087373" y="5727"/>
                </a:moveTo>
                <a:lnTo>
                  <a:pt x="1086941" y="5727"/>
                </a:lnTo>
                <a:lnTo>
                  <a:pt x="1086358" y="5778"/>
                </a:lnTo>
                <a:lnTo>
                  <a:pt x="1087373" y="5727"/>
                </a:lnTo>
                <a:close/>
              </a:path>
              <a:path w="1941829" h="46989">
                <a:moveTo>
                  <a:pt x="1939754" y="5727"/>
                </a:moveTo>
                <a:lnTo>
                  <a:pt x="1087372" y="5727"/>
                </a:lnTo>
                <a:lnTo>
                  <a:pt x="1086358" y="5778"/>
                </a:lnTo>
                <a:lnTo>
                  <a:pt x="1939805" y="5778"/>
                </a:lnTo>
                <a:close/>
              </a:path>
              <a:path w="1941829" h="46989">
                <a:moveTo>
                  <a:pt x="1148134" y="2667"/>
                </a:moveTo>
                <a:lnTo>
                  <a:pt x="1122680" y="2667"/>
                </a:lnTo>
                <a:lnTo>
                  <a:pt x="1121409" y="2730"/>
                </a:lnTo>
                <a:lnTo>
                  <a:pt x="1086941" y="5727"/>
                </a:lnTo>
                <a:lnTo>
                  <a:pt x="1939754" y="5727"/>
                </a:lnTo>
                <a:lnTo>
                  <a:pt x="1936812" y="2755"/>
                </a:lnTo>
                <a:lnTo>
                  <a:pt x="1147318" y="2755"/>
                </a:lnTo>
                <a:lnTo>
                  <a:pt x="1148134" y="2667"/>
                </a:lnTo>
                <a:close/>
              </a:path>
              <a:path w="1941829" h="46989">
                <a:moveTo>
                  <a:pt x="1934083" y="0"/>
                </a:moveTo>
                <a:lnTo>
                  <a:pt x="1173480" y="0"/>
                </a:lnTo>
                <a:lnTo>
                  <a:pt x="1171574" y="114"/>
                </a:lnTo>
                <a:lnTo>
                  <a:pt x="1147318" y="2755"/>
                </a:lnTo>
                <a:lnTo>
                  <a:pt x="1148969" y="2667"/>
                </a:lnTo>
                <a:lnTo>
                  <a:pt x="1936724" y="2667"/>
                </a:lnTo>
                <a:lnTo>
                  <a:pt x="1934083" y="0"/>
                </a:lnTo>
                <a:close/>
              </a:path>
              <a:path w="1941829" h="46989">
                <a:moveTo>
                  <a:pt x="1936724" y="2667"/>
                </a:moveTo>
                <a:lnTo>
                  <a:pt x="1148969" y="2667"/>
                </a:lnTo>
                <a:lnTo>
                  <a:pt x="1147318" y="2755"/>
                </a:lnTo>
                <a:lnTo>
                  <a:pt x="1936812" y="275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690" y="79692"/>
            <a:ext cx="8616950" cy="3575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/>
              <a:t>Bias</a:t>
            </a:r>
            <a:r>
              <a:rPr dirty="0" sz="2150" spc="20"/>
              <a:t> </a:t>
            </a:r>
            <a:r>
              <a:rPr dirty="0" sz="2150"/>
              <a:t>and</a:t>
            </a:r>
            <a:r>
              <a:rPr dirty="0" sz="2150" spc="175"/>
              <a:t> </a:t>
            </a:r>
            <a:r>
              <a:rPr dirty="0" sz="2150"/>
              <a:t>variance</a:t>
            </a:r>
            <a:r>
              <a:rPr dirty="0" sz="2150" spc="235"/>
              <a:t> </a:t>
            </a:r>
            <a:r>
              <a:rPr dirty="0" sz="2150"/>
              <a:t>as</a:t>
            </a:r>
            <a:r>
              <a:rPr dirty="0" sz="2150" spc="90"/>
              <a:t> </a:t>
            </a:r>
            <a:r>
              <a:rPr dirty="0" sz="2150"/>
              <a:t>a</a:t>
            </a:r>
            <a:r>
              <a:rPr dirty="0" sz="2150" spc="65"/>
              <a:t> </a:t>
            </a:r>
            <a:r>
              <a:rPr dirty="0" sz="2150"/>
              <a:t>function</a:t>
            </a:r>
            <a:r>
              <a:rPr dirty="0" sz="2150" spc="150"/>
              <a:t> </a:t>
            </a:r>
            <a:r>
              <a:rPr dirty="0" sz="2150"/>
              <a:t>of</a:t>
            </a:r>
            <a:r>
              <a:rPr dirty="0" sz="2150" spc="85"/>
              <a:t> </a:t>
            </a:r>
            <a:r>
              <a:rPr dirty="0" sz="2150"/>
              <a:t>regularization</a:t>
            </a:r>
            <a:r>
              <a:rPr dirty="0" sz="2150" spc="150"/>
              <a:t> </a:t>
            </a:r>
            <a:r>
              <a:rPr dirty="0" sz="2150"/>
              <a:t>parameter</a:t>
            </a:r>
            <a:r>
              <a:rPr dirty="0" sz="2150" spc="350"/>
              <a:t> </a:t>
            </a:r>
            <a:r>
              <a:rPr dirty="0" sz="2150" spc="-50">
                <a:latin typeface="Cambria Math"/>
                <a:cs typeface="Cambria Math"/>
              </a:rPr>
              <a:t>𝜆</a:t>
            </a:r>
            <a:endParaRPr sz="2150">
              <a:latin typeface="Cambria Math"/>
              <a:cs typeface="Cambria Math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519300" y="3450716"/>
            <a:ext cx="3589020" cy="175895"/>
          </a:xfrm>
          <a:custGeom>
            <a:avLst/>
            <a:gdLst/>
            <a:ahLst/>
            <a:cxnLst/>
            <a:rect l="l" t="t" r="r" b="b"/>
            <a:pathLst>
              <a:path w="3589020" h="175895">
                <a:moveTo>
                  <a:pt x="3530085" y="87820"/>
                </a:moveTo>
                <a:lnTo>
                  <a:pt x="3424047" y="146811"/>
                </a:lnTo>
                <a:lnTo>
                  <a:pt x="3417062" y="150621"/>
                </a:lnTo>
                <a:lnTo>
                  <a:pt x="3414649" y="159257"/>
                </a:lnTo>
                <a:lnTo>
                  <a:pt x="3418459" y="166242"/>
                </a:lnTo>
                <a:lnTo>
                  <a:pt x="3422269" y="173100"/>
                </a:lnTo>
                <a:lnTo>
                  <a:pt x="3431032" y="175640"/>
                </a:lnTo>
                <a:lnTo>
                  <a:pt x="3437890" y="171703"/>
                </a:lnTo>
                <a:lnTo>
                  <a:pt x="3563268" y="102107"/>
                </a:lnTo>
                <a:lnTo>
                  <a:pt x="3559556" y="102107"/>
                </a:lnTo>
                <a:lnTo>
                  <a:pt x="3559556" y="100329"/>
                </a:lnTo>
                <a:lnTo>
                  <a:pt x="3552571" y="100329"/>
                </a:lnTo>
                <a:lnTo>
                  <a:pt x="3530085" y="87820"/>
                </a:lnTo>
                <a:close/>
              </a:path>
              <a:path w="3589020" h="175895">
                <a:moveTo>
                  <a:pt x="3504403" y="73532"/>
                </a:moveTo>
                <a:lnTo>
                  <a:pt x="0" y="73532"/>
                </a:lnTo>
                <a:lnTo>
                  <a:pt x="0" y="102107"/>
                </a:lnTo>
                <a:lnTo>
                  <a:pt x="3504403" y="102107"/>
                </a:lnTo>
                <a:lnTo>
                  <a:pt x="3530085" y="87820"/>
                </a:lnTo>
                <a:lnTo>
                  <a:pt x="3504403" y="73532"/>
                </a:lnTo>
                <a:close/>
              </a:path>
              <a:path w="3589020" h="175895">
                <a:moveTo>
                  <a:pt x="3563078" y="73532"/>
                </a:moveTo>
                <a:lnTo>
                  <a:pt x="3559556" y="73532"/>
                </a:lnTo>
                <a:lnTo>
                  <a:pt x="3559556" y="102107"/>
                </a:lnTo>
                <a:lnTo>
                  <a:pt x="3563268" y="102107"/>
                </a:lnTo>
                <a:lnTo>
                  <a:pt x="3588893" y="87883"/>
                </a:lnTo>
                <a:lnTo>
                  <a:pt x="3563078" y="73532"/>
                </a:lnTo>
                <a:close/>
              </a:path>
              <a:path w="3589020" h="175895">
                <a:moveTo>
                  <a:pt x="3552571" y="75310"/>
                </a:moveTo>
                <a:lnTo>
                  <a:pt x="3530085" y="87820"/>
                </a:lnTo>
                <a:lnTo>
                  <a:pt x="3552571" y="100329"/>
                </a:lnTo>
                <a:lnTo>
                  <a:pt x="3552571" y="75310"/>
                </a:lnTo>
                <a:close/>
              </a:path>
              <a:path w="3589020" h="175895">
                <a:moveTo>
                  <a:pt x="3559556" y="75310"/>
                </a:moveTo>
                <a:lnTo>
                  <a:pt x="3552571" y="75310"/>
                </a:lnTo>
                <a:lnTo>
                  <a:pt x="3552571" y="100329"/>
                </a:lnTo>
                <a:lnTo>
                  <a:pt x="3559556" y="100329"/>
                </a:lnTo>
                <a:lnTo>
                  <a:pt x="3559556" y="75310"/>
                </a:lnTo>
                <a:close/>
              </a:path>
              <a:path w="3589020" h="175895">
                <a:moveTo>
                  <a:pt x="3431032" y="0"/>
                </a:moveTo>
                <a:lnTo>
                  <a:pt x="3422269" y="2539"/>
                </a:lnTo>
                <a:lnTo>
                  <a:pt x="3418459" y="9397"/>
                </a:lnTo>
                <a:lnTo>
                  <a:pt x="3414649" y="16382"/>
                </a:lnTo>
                <a:lnTo>
                  <a:pt x="3417062" y="25018"/>
                </a:lnTo>
                <a:lnTo>
                  <a:pt x="3424047" y="28828"/>
                </a:lnTo>
                <a:lnTo>
                  <a:pt x="3530085" y="87820"/>
                </a:lnTo>
                <a:lnTo>
                  <a:pt x="3552571" y="75310"/>
                </a:lnTo>
                <a:lnTo>
                  <a:pt x="3559556" y="75310"/>
                </a:lnTo>
                <a:lnTo>
                  <a:pt x="3559556" y="73532"/>
                </a:lnTo>
                <a:lnTo>
                  <a:pt x="3563078" y="73532"/>
                </a:lnTo>
                <a:lnTo>
                  <a:pt x="3437890" y="3936"/>
                </a:lnTo>
                <a:lnTo>
                  <a:pt x="3431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093720" y="3513772"/>
            <a:ext cx="1587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latin typeface="Cambria Math"/>
                <a:cs typeface="Cambria Math"/>
              </a:rPr>
              <a:t>𝜆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5294249" y="1454276"/>
            <a:ext cx="540385" cy="220979"/>
          </a:xfrm>
          <a:custGeom>
            <a:avLst/>
            <a:gdLst/>
            <a:ahLst/>
            <a:cxnLst/>
            <a:rect l="l" t="t" r="r" b="b"/>
            <a:pathLst>
              <a:path w="540385" h="220980">
                <a:moveTo>
                  <a:pt x="70485" y="17780"/>
                </a:moveTo>
                <a:lnTo>
                  <a:pt x="67564" y="9144"/>
                </a:lnTo>
                <a:lnTo>
                  <a:pt x="52146" y="14693"/>
                </a:lnTo>
                <a:lnTo>
                  <a:pt x="38671" y="22733"/>
                </a:lnTo>
                <a:lnTo>
                  <a:pt x="9804" y="61252"/>
                </a:lnTo>
                <a:lnTo>
                  <a:pt x="0" y="115062"/>
                </a:lnTo>
                <a:lnTo>
                  <a:pt x="1066" y="134518"/>
                </a:lnTo>
                <a:lnTo>
                  <a:pt x="17399" y="183896"/>
                </a:lnTo>
                <a:lnTo>
                  <a:pt x="52133" y="215392"/>
                </a:lnTo>
                <a:lnTo>
                  <a:pt x="67564" y="220980"/>
                </a:lnTo>
                <a:lnTo>
                  <a:pt x="70231" y="212344"/>
                </a:lnTo>
                <a:lnTo>
                  <a:pt x="58127" y="207010"/>
                </a:lnTo>
                <a:lnTo>
                  <a:pt x="47713" y="199580"/>
                </a:lnTo>
                <a:lnTo>
                  <a:pt x="26365" y="164909"/>
                </a:lnTo>
                <a:lnTo>
                  <a:pt x="19304" y="114046"/>
                </a:lnTo>
                <a:lnTo>
                  <a:pt x="20078" y="95923"/>
                </a:lnTo>
                <a:lnTo>
                  <a:pt x="31877" y="51308"/>
                </a:lnTo>
                <a:lnTo>
                  <a:pt x="58280" y="23101"/>
                </a:lnTo>
                <a:lnTo>
                  <a:pt x="70485" y="17780"/>
                </a:lnTo>
                <a:close/>
              </a:path>
              <a:path w="540385" h="220980">
                <a:moveTo>
                  <a:pt x="254508" y="24257"/>
                </a:moveTo>
                <a:lnTo>
                  <a:pt x="226568" y="0"/>
                </a:lnTo>
                <a:lnTo>
                  <a:pt x="220599" y="6731"/>
                </a:lnTo>
                <a:lnTo>
                  <a:pt x="238506" y="22225"/>
                </a:lnTo>
                <a:lnTo>
                  <a:pt x="75184" y="22225"/>
                </a:lnTo>
                <a:lnTo>
                  <a:pt x="75184" y="32766"/>
                </a:lnTo>
                <a:lnTo>
                  <a:pt x="238506" y="32766"/>
                </a:lnTo>
                <a:lnTo>
                  <a:pt x="220599" y="48260"/>
                </a:lnTo>
                <a:lnTo>
                  <a:pt x="226568" y="54991"/>
                </a:lnTo>
                <a:lnTo>
                  <a:pt x="254508" y="30734"/>
                </a:lnTo>
                <a:lnTo>
                  <a:pt x="254508" y="24257"/>
                </a:lnTo>
                <a:close/>
              </a:path>
              <a:path w="540385" h="220980">
                <a:moveTo>
                  <a:pt x="540385" y="115062"/>
                </a:moveTo>
                <a:lnTo>
                  <a:pt x="530631" y="61252"/>
                </a:lnTo>
                <a:lnTo>
                  <a:pt x="501726" y="22733"/>
                </a:lnTo>
                <a:lnTo>
                  <a:pt x="472948" y="9144"/>
                </a:lnTo>
                <a:lnTo>
                  <a:pt x="469900" y="17780"/>
                </a:lnTo>
                <a:lnTo>
                  <a:pt x="482155" y="23101"/>
                </a:lnTo>
                <a:lnTo>
                  <a:pt x="492683" y="30454"/>
                </a:lnTo>
                <a:lnTo>
                  <a:pt x="514108" y="64579"/>
                </a:lnTo>
                <a:lnTo>
                  <a:pt x="521081" y="114046"/>
                </a:lnTo>
                <a:lnTo>
                  <a:pt x="520293" y="132727"/>
                </a:lnTo>
                <a:lnTo>
                  <a:pt x="508508" y="178435"/>
                </a:lnTo>
                <a:lnTo>
                  <a:pt x="482320" y="207010"/>
                </a:lnTo>
                <a:lnTo>
                  <a:pt x="470281" y="212344"/>
                </a:lnTo>
                <a:lnTo>
                  <a:pt x="472948" y="220980"/>
                </a:lnTo>
                <a:lnTo>
                  <a:pt x="513334" y="196862"/>
                </a:lnTo>
                <a:lnTo>
                  <a:pt x="536067" y="152488"/>
                </a:lnTo>
                <a:lnTo>
                  <a:pt x="539305" y="134518"/>
                </a:lnTo>
                <a:lnTo>
                  <a:pt x="540385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583816" y="1584578"/>
            <a:ext cx="3364229" cy="2105660"/>
            <a:chOff x="1583816" y="1584578"/>
            <a:chExt cx="3364229" cy="2105660"/>
          </a:xfrm>
        </p:grpSpPr>
        <p:sp>
          <p:nvSpPr>
            <p:cNvPr id="7" name="object 7" descr=""/>
            <p:cNvSpPr/>
            <p:nvPr/>
          </p:nvSpPr>
          <p:spPr>
            <a:xfrm>
              <a:off x="1583816" y="1671700"/>
              <a:ext cx="175895" cy="2018664"/>
            </a:xfrm>
            <a:custGeom>
              <a:avLst/>
              <a:gdLst/>
              <a:ahLst/>
              <a:cxnLst/>
              <a:rect l="l" t="t" r="r" b="b"/>
              <a:pathLst>
                <a:path w="175894" h="2018664">
                  <a:moveTo>
                    <a:pt x="87820" y="58807"/>
                  </a:moveTo>
                  <a:lnTo>
                    <a:pt x="73533" y="84489"/>
                  </a:lnTo>
                  <a:lnTo>
                    <a:pt x="73533" y="2018157"/>
                  </a:lnTo>
                  <a:lnTo>
                    <a:pt x="102108" y="2018157"/>
                  </a:lnTo>
                  <a:lnTo>
                    <a:pt x="102108" y="84489"/>
                  </a:lnTo>
                  <a:lnTo>
                    <a:pt x="87820" y="58807"/>
                  </a:lnTo>
                  <a:close/>
                </a:path>
                <a:path w="175894" h="2018664">
                  <a:moveTo>
                    <a:pt x="87884" y="0"/>
                  </a:moveTo>
                  <a:lnTo>
                    <a:pt x="3937" y="151002"/>
                  </a:lnTo>
                  <a:lnTo>
                    <a:pt x="0" y="157861"/>
                  </a:lnTo>
                  <a:lnTo>
                    <a:pt x="2540" y="166624"/>
                  </a:lnTo>
                  <a:lnTo>
                    <a:pt x="9398" y="170434"/>
                  </a:lnTo>
                  <a:lnTo>
                    <a:pt x="16383" y="174244"/>
                  </a:lnTo>
                  <a:lnTo>
                    <a:pt x="25019" y="171831"/>
                  </a:lnTo>
                  <a:lnTo>
                    <a:pt x="28829" y="164846"/>
                  </a:lnTo>
                  <a:lnTo>
                    <a:pt x="73533" y="84489"/>
                  </a:lnTo>
                  <a:lnTo>
                    <a:pt x="73533" y="29337"/>
                  </a:lnTo>
                  <a:lnTo>
                    <a:pt x="104168" y="29337"/>
                  </a:lnTo>
                  <a:lnTo>
                    <a:pt x="87884" y="0"/>
                  </a:lnTo>
                  <a:close/>
                </a:path>
                <a:path w="175894" h="2018664">
                  <a:moveTo>
                    <a:pt x="104168" y="29337"/>
                  </a:moveTo>
                  <a:lnTo>
                    <a:pt x="102108" y="29337"/>
                  </a:lnTo>
                  <a:lnTo>
                    <a:pt x="102108" y="84489"/>
                  </a:lnTo>
                  <a:lnTo>
                    <a:pt x="146812" y="164846"/>
                  </a:lnTo>
                  <a:lnTo>
                    <a:pt x="150622" y="171831"/>
                  </a:lnTo>
                  <a:lnTo>
                    <a:pt x="159258" y="174244"/>
                  </a:lnTo>
                  <a:lnTo>
                    <a:pt x="166243" y="170434"/>
                  </a:lnTo>
                  <a:lnTo>
                    <a:pt x="173101" y="166624"/>
                  </a:lnTo>
                  <a:lnTo>
                    <a:pt x="175640" y="157861"/>
                  </a:lnTo>
                  <a:lnTo>
                    <a:pt x="171703" y="151002"/>
                  </a:lnTo>
                  <a:lnTo>
                    <a:pt x="104168" y="29337"/>
                  </a:lnTo>
                  <a:close/>
                </a:path>
                <a:path w="175894" h="2018664">
                  <a:moveTo>
                    <a:pt x="102108" y="29337"/>
                  </a:moveTo>
                  <a:lnTo>
                    <a:pt x="73533" y="29337"/>
                  </a:lnTo>
                  <a:lnTo>
                    <a:pt x="73533" y="84489"/>
                  </a:lnTo>
                  <a:lnTo>
                    <a:pt x="87820" y="58807"/>
                  </a:lnTo>
                  <a:lnTo>
                    <a:pt x="75310" y="36322"/>
                  </a:lnTo>
                  <a:lnTo>
                    <a:pt x="102108" y="36322"/>
                  </a:lnTo>
                  <a:lnTo>
                    <a:pt x="102108" y="29337"/>
                  </a:lnTo>
                  <a:close/>
                </a:path>
                <a:path w="175894" h="2018664">
                  <a:moveTo>
                    <a:pt x="102108" y="36322"/>
                  </a:moveTo>
                  <a:lnTo>
                    <a:pt x="100330" y="36322"/>
                  </a:lnTo>
                  <a:lnTo>
                    <a:pt x="87820" y="58807"/>
                  </a:lnTo>
                  <a:lnTo>
                    <a:pt x="102108" y="84489"/>
                  </a:lnTo>
                  <a:lnTo>
                    <a:pt x="102108" y="36322"/>
                  </a:lnTo>
                  <a:close/>
                </a:path>
                <a:path w="175894" h="2018664">
                  <a:moveTo>
                    <a:pt x="100330" y="36322"/>
                  </a:moveTo>
                  <a:lnTo>
                    <a:pt x="75310" y="36322"/>
                  </a:lnTo>
                  <a:lnTo>
                    <a:pt x="87820" y="58807"/>
                  </a:lnTo>
                  <a:lnTo>
                    <a:pt x="100330" y="363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1654" y="1584578"/>
              <a:ext cx="3136265" cy="1206753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362321" y="1395666"/>
            <a:ext cx="406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4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912359" y="1857692"/>
            <a:ext cx="5975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-15">
                <a:latin typeface="Cambria Math"/>
                <a:cs typeface="Cambria Math"/>
              </a:rPr>
              <a:t>𝐽</a:t>
            </a:r>
            <a:r>
              <a:rPr dirty="0" sz="1350" spc="-10">
                <a:latin typeface="Cambria Math"/>
                <a:cs typeface="Cambria Math"/>
              </a:rPr>
              <a:t>𝑡𝑟𝑎𝑖𝑛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489321" y="1867788"/>
            <a:ext cx="540385" cy="220979"/>
          </a:xfrm>
          <a:custGeom>
            <a:avLst/>
            <a:gdLst/>
            <a:ahLst/>
            <a:cxnLst/>
            <a:rect l="l" t="t" r="r" b="b"/>
            <a:pathLst>
              <a:path w="540385" h="220980">
                <a:moveTo>
                  <a:pt x="70485" y="17792"/>
                </a:moveTo>
                <a:lnTo>
                  <a:pt x="67437" y="9156"/>
                </a:lnTo>
                <a:lnTo>
                  <a:pt x="52095" y="14693"/>
                </a:lnTo>
                <a:lnTo>
                  <a:pt x="38646" y="22733"/>
                </a:lnTo>
                <a:lnTo>
                  <a:pt x="9740" y="61252"/>
                </a:lnTo>
                <a:lnTo>
                  <a:pt x="0" y="115062"/>
                </a:lnTo>
                <a:lnTo>
                  <a:pt x="1066" y="134518"/>
                </a:lnTo>
                <a:lnTo>
                  <a:pt x="17399" y="183896"/>
                </a:lnTo>
                <a:lnTo>
                  <a:pt x="52070" y="215328"/>
                </a:lnTo>
                <a:lnTo>
                  <a:pt x="67437" y="220853"/>
                </a:lnTo>
                <a:lnTo>
                  <a:pt x="70104" y="212344"/>
                </a:lnTo>
                <a:lnTo>
                  <a:pt x="58051" y="206997"/>
                </a:lnTo>
                <a:lnTo>
                  <a:pt x="47650" y="199517"/>
                </a:lnTo>
                <a:lnTo>
                  <a:pt x="26365" y="164795"/>
                </a:lnTo>
                <a:lnTo>
                  <a:pt x="19304" y="113919"/>
                </a:lnTo>
                <a:lnTo>
                  <a:pt x="20078" y="95872"/>
                </a:lnTo>
                <a:lnTo>
                  <a:pt x="31877" y="51308"/>
                </a:lnTo>
                <a:lnTo>
                  <a:pt x="58267" y="23101"/>
                </a:lnTo>
                <a:lnTo>
                  <a:pt x="70485" y="17792"/>
                </a:lnTo>
                <a:close/>
              </a:path>
              <a:path w="540385" h="220980">
                <a:moveTo>
                  <a:pt x="254508" y="24269"/>
                </a:moveTo>
                <a:lnTo>
                  <a:pt x="226568" y="0"/>
                </a:lnTo>
                <a:lnTo>
                  <a:pt x="220599" y="6743"/>
                </a:lnTo>
                <a:lnTo>
                  <a:pt x="238506" y="22225"/>
                </a:lnTo>
                <a:lnTo>
                  <a:pt x="75057" y="22225"/>
                </a:lnTo>
                <a:lnTo>
                  <a:pt x="75057" y="32766"/>
                </a:lnTo>
                <a:lnTo>
                  <a:pt x="238506" y="32766"/>
                </a:lnTo>
                <a:lnTo>
                  <a:pt x="220599" y="48260"/>
                </a:lnTo>
                <a:lnTo>
                  <a:pt x="226568" y="54991"/>
                </a:lnTo>
                <a:lnTo>
                  <a:pt x="254508" y="30734"/>
                </a:lnTo>
                <a:lnTo>
                  <a:pt x="254508" y="24269"/>
                </a:lnTo>
                <a:close/>
              </a:path>
              <a:path w="540385" h="220980">
                <a:moveTo>
                  <a:pt x="540385" y="115062"/>
                </a:moveTo>
                <a:lnTo>
                  <a:pt x="530567" y="61252"/>
                </a:lnTo>
                <a:lnTo>
                  <a:pt x="501726" y="22733"/>
                </a:lnTo>
                <a:lnTo>
                  <a:pt x="472948" y="9156"/>
                </a:lnTo>
                <a:lnTo>
                  <a:pt x="469900" y="17792"/>
                </a:lnTo>
                <a:lnTo>
                  <a:pt x="482155" y="23101"/>
                </a:lnTo>
                <a:lnTo>
                  <a:pt x="492696" y="30454"/>
                </a:lnTo>
                <a:lnTo>
                  <a:pt x="514057" y="64579"/>
                </a:lnTo>
                <a:lnTo>
                  <a:pt x="521081" y="113919"/>
                </a:lnTo>
                <a:lnTo>
                  <a:pt x="520293" y="132588"/>
                </a:lnTo>
                <a:lnTo>
                  <a:pt x="508508" y="178308"/>
                </a:lnTo>
                <a:lnTo>
                  <a:pt x="482244" y="206997"/>
                </a:lnTo>
                <a:lnTo>
                  <a:pt x="470154" y="212344"/>
                </a:lnTo>
                <a:lnTo>
                  <a:pt x="472948" y="220853"/>
                </a:lnTo>
                <a:lnTo>
                  <a:pt x="513334" y="196850"/>
                </a:lnTo>
                <a:lnTo>
                  <a:pt x="536067" y="152488"/>
                </a:lnTo>
                <a:lnTo>
                  <a:pt x="539305" y="134518"/>
                </a:lnTo>
                <a:lnTo>
                  <a:pt x="540385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5557520" y="1810067"/>
            <a:ext cx="406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4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372179" y="3419475"/>
            <a:ext cx="1108075" cy="990600"/>
            <a:chOff x="5372179" y="3419475"/>
            <a:chExt cx="1108075" cy="990600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6984" y="4113860"/>
              <a:ext cx="111125" cy="11112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5372176" y="3419474"/>
              <a:ext cx="1108075" cy="990600"/>
            </a:xfrm>
            <a:custGeom>
              <a:avLst/>
              <a:gdLst/>
              <a:ahLst/>
              <a:cxnLst/>
              <a:rect l="l" t="t" r="r" b="b"/>
              <a:pathLst>
                <a:path w="1108075" h="990600">
                  <a:moveTo>
                    <a:pt x="1107617" y="876300"/>
                  </a:moveTo>
                  <a:lnTo>
                    <a:pt x="1084757" y="857250"/>
                  </a:lnTo>
                  <a:lnTo>
                    <a:pt x="975791" y="766419"/>
                  </a:lnTo>
                  <a:lnTo>
                    <a:pt x="969098" y="762825"/>
                  </a:lnTo>
                  <a:lnTo>
                    <a:pt x="944562" y="782777"/>
                  </a:lnTo>
                  <a:lnTo>
                    <a:pt x="946632" y="789787"/>
                  </a:lnTo>
                  <a:lnTo>
                    <a:pt x="951407" y="795680"/>
                  </a:lnTo>
                  <a:lnTo>
                    <a:pt x="1025283" y="857250"/>
                  </a:lnTo>
                  <a:lnTo>
                    <a:pt x="133273" y="857250"/>
                  </a:lnTo>
                  <a:lnTo>
                    <a:pt x="133273" y="82308"/>
                  </a:lnTo>
                  <a:lnTo>
                    <a:pt x="114223" y="59436"/>
                  </a:lnTo>
                  <a:lnTo>
                    <a:pt x="133273" y="82296"/>
                  </a:lnTo>
                  <a:lnTo>
                    <a:pt x="194868" y="156210"/>
                  </a:lnTo>
                  <a:lnTo>
                    <a:pt x="200748" y="160972"/>
                  </a:lnTo>
                  <a:lnTo>
                    <a:pt x="207733" y="162991"/>
                  </a:lnTo>
                  <a:lnTo>
                    <a:pt x="214985" y="162229"/>
                  </a:lnTo>
                  <a:lnTo>
                    <a:pt x="221665" y="158623"/>
                  </a:lnTo>
                  <a:lnTo>
                    <a:pt x="226415" y="152742"/>
                  </a:lnTo>
                  <a:lnTo>
                    <a:pt x="228434" y="145757"/>
                  </a:lnTo>
                  <a:lnTo>
                    <a:pt x="227672" y="138506"/>
                  </a:lnTo>
                  <a:lnTo>
                    <a:pt x="224078" y="131826"/>
                  </a:lnTo>
                  <a:lnTo>
                    <a:pt x="138988" y="29718"/>
                  </a:lnTo>
                  <a:lnTo>
                    <a:pt x="114223" y="0"/>
                  </a:lnTo>
                  <a:lnTo>
                    <a:pt x="4368" y="131826"/>
                  </a:lnTo>
                  <a:lnTo>
                    <a:pt x="762" y="138506"/>
                  </a:lnTo>
                  <a:lnTo>
                    <a:pt x="0" y="145757"/>
                  </a:lnTo>
                  <a:lnTo>
                    <a:pt x="2019" y="152742"/>
                  </a:lnTo>
                  <a:lnTo>
                    <a:pt x="6781" y="158623"/>
                  </a:lnTo>
                  <a:lnTo>
                    <a:pt x="13449" y="162229"/>
                  </a:lnTo>
                  <a:lnTo>
                    <a:pt x="20701" y="162991"/>
                  </a:lnTo>
                  <a:lnTo>
                    <a:pt x="27686" y="160972"/>
                  </a:lnTo>
                  <a:lnTo>
                    <a:pt x="33578" y="156210"/>
                  </a:lnTo>
                  <a:lnTo>
                    <a:pt x="95173" y="82296"/>
                  </a:lnTo>
                  <a:lnTo>
                    <a:pt x="95173" y="857250"/>
                  </a:lnTo>
                  <a:lnTo>
                    <a:pt x="66598" y="857250"/>
                  </a:lnTo>
                  <a:lnTo>
                    <a:pt x="66598" y="895350"/>
                  </a:lnTo>
                  <a:lnTo>
                    <a:pt x="95173" y="895350"/>
                  </a:lnTo>
                  <a:lnTo>
                    <a:pt x="95173" y="940333"/>
                  </a:lnTo>
                  <a:lnTo>
                    <a:pt x="133273" y="940333"/>
                  </a:lnTo>
                  <a:lnTo>
                    <a:pt x="133273" y="895350"/>
                  </a:lnTo>
                  <a:lnTo>
                    <a:pt x="1025283" y="895350"/>
                  </a:lnTo>
                  <a:lnTo>
                    <a:pt x="951407" y="956919"/>
                  </a:lnTo>
                  <a:lnTo>
                    <a:pt x="946632" y="962825"/>
                  </a:lnTo>
                  <a:lnTo>
                    <a:pt x="944562" y="969835"/>
                  </a:lnTo>
                  <a:lnTo>
                    <a:pt x="945273" y="977099"/>
                  </a:lnTo>
                  <a:lnTo>
                    <a:pt x="948867" y="983742"/>
                  </a:lnTo>
                  <a:lnTo>
                    <a:pt x="954760" y="988491"/>
                  </a:lnTo>
                  <a:lnTo>
                    <a:pt x="961796" y="990523"/>
                  </a:lnTo>
                  <a:lnTo>
                    <a:pt x="969098" y="989787"/>
                  </a:lnTo>
                  <a:lnTo>
                    <a:pt x="975791" y="986180"/>
                  </a:lnTo>
                  <a:lnTo>
                    <a:pt x="1084757" y="895350"/>
                  </a:lnTo>
                  <a:lnTo>
                    <a:pt x="1107617" y="876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3184" y="3942410"/>
              <a:ext cx="111125" cy="11112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8434" y="3771011"/>
              <a:ext cx="111125" cy="11112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5410327" y="3881932"/>
              <a:ext cx="1064260" cy="45085"/>
            </a:xfrm>
            <a:custGeom>
              <a:avLst/>
              <a:gdLst/>
              <a:ahLst/>
              <a:cxnLst/>
              <a:rect l="l" t="t" r="r" b="b"/>
              <a:pathLst>
                <a:path w="1064260" h="45085">
                  <a:moveTo>
                    <a:pt x="863978" y="10071"/>
                  </a:moveTo>
                  <a:lnTo>
                    <a:pt x="7874" y="10071"/>
                  </a:lnTo>
                  <a:lnTo>
                    <a:pt x="0" y="17894"/>
                  </a:lnTo>
                  <a:lnTo>
                    <a:pt x="0" y="37185"/>
                  </a:lnTo>
                  <a:lnTo>
                    <a:pt x="7874" y="44996"/>
                  </a:lnTo>
                  <a:lnTo>
                    <a:pt x="866394" y="44996"/>
                  </a:lnTo>
                  <a:lnTo>
                    <a:pt x="871220" y="44310"/>
                  </a:lnTo>
                  <a:lnTo>
                    <a:pt x="880160" y="41719"/>
                  </a:lnTo>
                  <a:lnTo>
                    <a:pt x="878713" y="41719"/>
                  </a:lnTo>
                  <a:lnTo>
                    <a:pt x="882396" y="41071"/>
                  </a:lnTo>
                  <a:lnTo>
                    <a:pt x="888544" y="41071"/>
                  </a:lnTo>
                  <a:lnTo>
                    <a:pt x="889508" y="41008"/>
                  </a:lnTo>
                  <a:lnTo>
                    <a:pt x="893318" y="40309"/>
                  </a:lnTo>
                  <a:lnTo>
                    <a:pt x="901798" y="37795"/>
                  </a:lnTo>
                  <a:lnTo>
                    <a:pt x="899160" y="37795"/>
                  </a:lnTo>
                  <a:lnTo>
                    <a:pt x="904239" y="37071"/>
                  </a:lnTo>
                  <a:lnTo>
                    <a:pt x="1026122" y="37071"/>
                  </a:lnTo>
                  <a:lnTo>
                    <a:pt x="1028035" y="36664"/>
                  </a:lnTo>
                  <a:lnTo>
                    <a:pt x="1027302" y="36664"/>
                  </a:lnTo>
                  <a:lnTo>
                    <a:pt x="1029588" y="36334"/>
                  </a:lnTo>
                  <a:lnTo>
                    <a:pt x="1031296" y="36334"/>
                  </a:lnTo>
                  <a:lnTo>
                    <a:pt x="1033907" y="36118"/>
                  </a:lnTo>
                  <a:lnTo>
                    <a:pt x="1035162" y="35764"/>
                  </a:lnTo>
                  <a:lnTo>
                    <a:pt x="1034314" y="34925"/>
                  </a:lnTo>
                  <a:lnTo>
                    <a:pt x="1033018" y="34925"/>
                  </a:lnTo>
                  <a:lnTo>
                    <a:pt x="1034066" y="34679"/>
                  </a:lnTo>
                  <a:lnTo>
                    <a:pt x="1028953" y="29616"/>
                  </a:lnTo>
                  <a:lnTo>
                    <a:pt x="1028953" y="18897"/>
                  </a:lnTo>
                  <a:lnTo>
                    <a:pt x="1063878" y="18897"/>
                  </a:lnTo>
                  <a:lnTo>
                    <a:pt x="1063878" y="11379"/>
                  </a:lnTo>
                  <a:lnTo>
                    <a:pt x="1063437" y="10769"/>
                  </a:lnTo>
                  <a:lnTo>
                    <a:pt x="861568" y="10769"/>
                  </a:lnTo>
                  <a:lnTo>
                    <a:pt x="863978" y="10071"/>
                  </a:lnTo>
                  <a:close/>
                </a:path>
                <a:path w="1064260" h="45085">
                  <a:moveTo>
                    <a:pt x="882396" y="41071"/>
                  </a:moveTo>
                  <a:lnTo>
                    <a:pt x="878713" y="41719"/>
                  </a:lnTo>
                  <a:lnTo>
                    <a:pt x="880586" y="41596"/>
                  </a:lnTo>
                  <a:lnTo>
                    <a:pt x="882396" y="41071"/>
                  </a:lnTo>
                  <a:close/>
                </a:path>
                <a:path w="1064260" h="45085">
                  <a:moveTo>
                    <a:pt x="880586" y="41596"/>
                  </a:moveTo>
                  <a:lnTo>
                    <a:pt x="878713" y="41719"/>
                  </a:lnTo>
                  <a:lnTo>
                    <a:pt x="880160" y="41719"/>
                  </a:lnTo>
                  <a:lnTo>
                    <a:pt x="880586" y="41596"/>
                  </a:lnTo>
                  <a:close/>
                </a:path>
                <a:path w="1064260" h="45085">
                  <a:moveTo>
                    <a:pt x="888544" y="41071"/>
                  </a:moveTo>
                  <a:lnTo>
                    <a:pt x="882396" y="41071"/>
                  </a:lnTo>
                  <a:lnTo>
                    <a:pt x="880586" y="41596"/>
                  </a:lnTo>
                  <a:lnTo>
                    <a:pt x="888544" y="41071"/>
                  </a:lnTo>
                  <a:close/>
                </a:path>
                <a:path w="1064260" h="45085">
                  <a:moveTo>
                    <a:pt x="904239" y="37071"/>
                  </a:moveTo>
                  <a:lnTo>
                    <a:pt x="899160" y="37795"/>
                  </a:lnTo>
                  <a:lnTo>
                    <a:pt x="901798" y="37795"/>
                  </a:lnTo>
                  <a:lnTo>
                    <a:pt x="904239" y="37071"/>
                  </a:lnTo>
                  <a:close/>
                </a:path>
                <a:path w="1064260" h="45085">
                  <a:moveTo>
                    <a:pt x="1026122" y="37071"/>
                  </a:moveTo>
                  <a:lnTo>
                    <a:pt x="904239" y="37071"/>
                  </a:lnTo>
                  <a:lnTo>
                    <a:pt x="901798" y="37795"/>
                  </a:lnTo>
                  <a:lnTo>
                    <a:pt x="1020826" y="37795"/>
                  </a:lnTo>
                  <a:lnTo>
                    <a:pt x="1024509" y="37414"/>
                  </a:lnTo>
                  <a:lnTo>
                    <a:pt x="1026122" y="37071"/>
                  </a:lnTo>
                  <a:close/>
                </a:path>
                <a:path w="1064260" h="45085">
                  <a:moveTo>
                    <a:pt x="1037986" y="34511"/>
                  </a:moveTo>
                  <a:lnTo>
                    <a:pt x="1036065" y="35509"/>
                  </a:lnTo>
                  <a:lnTo>
                    <a:pt x="1035162" y="35764"/>
                  </a:lnTo>
                  <a:lnTo>
                    <a:pt x="1036827" y="37414"/>
                  </a:lnTo>
                  <a:lnTo>
                    <a:pt x="1056005" y="37414"/>
                  </a:lnTo>
                  <a:lnTo>
                    <a:pt x="1057967" y="35471"/>
                  </a:lnTo>
                  <a:lnTo>
                    <a:pt x="1040892" y="35471"/>
                  </a:lnTo>
                  <a:lnTo>
                    <a:pt x="1037986" y="34511"/>
                  </a:lnTo>
                  <a:close/>
                </a:path>
                <a:path w="1064260" h="45085">
                  <a:moveTo>
                    <a:pt x="1029588" y="36334"/>
                  </a:moveTo>
                  <a:lnTo>
                    <a:pt x="1027302" y="36664"/>
                  </a:lnTo>
                  <a:lnTo>
                    <a:pt x="1028501" y="36565"/>
                  </a:lnTo>
                  <a:lnTo>
                    <a:pt x="1029588" y="36334"/>
                  </a:lnTo>
                  <a:close/>
                </a:path>
                <a:path w="1064260" h="45085">
                  <a:moveTo>
                    <a:pt x="1028501" y="36565"/>
                  </a:moveTo>
                  <a:lnTo>
                    <a:pt x="1027302" y="36664"/>
                  </a:lnTo>
                  <a:lnTo>
                    <a:pt x="1028035" y="36664"/>
                  </a:lnTo>
                  <a:lnTo>
                    <a:pt x="1028501" y="36565"/>
                  </a:lnTo>
                  <a:close/>
                </a:path>
                <a:path w="1064260" h="45085">
                  <a:moveTo>
                    <a:pt x="1031296" y="36334"/>
                  </a:moveTo>
                  <a:lnTo>
                    <a:pt x="1029588" y="36334"/>
                  </a:lnTo>
                  <a:lnTo>
                    <a:pt x="1028501" y="36565"/>
                  </a:lnTo>
                  <a:lnTo>
                    <a:pt x="1031296" y="36334"/>
                  </a:lnTo>
                  <a:close/>
                </a:path>
                <a:path w="1064260" h="45085">
                  <a:moveTo>
                    <a:pt x="1037004" y="33992"/>
                  </a:moveTo>
                  <a:lnTo>
                    <a:pt x="1034066" y="34679"/>
                  </a:lnTo>
                  <a:lnTo>
                    <a:pt x="1035162" y="35764"/>
                  </a:lnTo>
                  <a:lnTo>
                    <a:pt x="1036065" y="35509"/>
                  </a:lnTo>
                  <a:lnTo>
                    <a:pt x="1037971" y="34518"/>
                  </a:lnTo>
                  <a:lnTo>
                    <a:pt x="1037004" y="33992"/>
                  </a:lnTo>
                  <a:close/>
                </a:path>
                <a:path w="1064260" h="45085">
                  <a:moveTo>
                    <a:pt x="1039621" y="33707"/>
                  </a:moveTo>
                  <a:lnTo>
                    <a:pt x="1037996" y="34505"/>
                  </a:lnTo>
                  <a:lnTo>
                    <a:pt x="1040892" y="35471"/>
                  </a:lnTo>
                  <a:lnTo>
                    <a:pt x="1039621" y="33707"/>
                  </a:lnTo>
                  <a:close/>
                </a:path>
                <a:path w="1064260" h="45085">
                  <a:moveTo>
                    <a:pt x="1039881" y="33580"/>
                  </a:moveTo>
                  <a:lnTo>
                    <a:pt x="1039621" y="33707"/>
                  </a:lnTo>
                  <a:lnTo>
                    <a:pt x="1040892" y="35471"/>
                  </a:lnTo>
                  <a:lnTo>
                    <a:pt x="1057967" y="35471"/>
                  </a:lnTo>
                  <a:lnTo>
                    <a:pt x="1058518" y="34925"/>
                  </a:lnTo>
                  <a:lnTo>
                    <a:pt x="1043939" y="34925"/>
                  </a:lnTo>
                  <a:lnTo>
                    <a:pt x="1039881" y="33580"/>
                  </a:lnTo>
                  <a:close/>
                </a:path>
                <a:path w="1064260" h="45085">
                  <a:moveTo>
                    <a:pt x="1034066" y="34679"/>
                  </a:moveTo>
                  <a:lnTo>
                    <a:pt x="1033018" y="34925"/>
                  </a:lnTo>
                  <a:lnTo>
                    <a:pt x="1034314" y="34925"/>
                  </a:lnTo>
                  <a:lnTo>
                    <a:pt x="1034066" y="34679"/>
                  </a:lnTo>
                  <a:close/>
                </a:path>
                <a:path w="1064260" h="45085">
                  <a:moveTo>
                    <a:pt x="1060378" y="33083"/>
                  </a:moveTo>
                  <a:lnTo>
                    <a:pt x="1040892" y="33083"/>
                  </a:lnTo>
                  <a:lnTo>
                    <a:pt x="1039881" y="33580"/>
                  </a:lnTo>
                  <a:lnTo>
                    <a:pt x="1043939" y="34925"/>
                  </a:lnTo>
                  <a:lnTo>
                    <a:pt x="1058518" y="34925"/>
                  </a:lnTo>
                  <a:lnTo>
                    <a:pt x="1060378" y="33083"/>
                  </a:lnTo>
                  <a:close/>
                </a:path>
                <a:path w="1064260" h="45085">
                  <a:moveTo>
                    <a:pt x="1028953" y="18897"/>
                  </a:moveTo>
                  <a:lnTo>
                    <a:pt x="1028953" y="29616"/>
                  </a:lnTo>
                  <a:lnTo>
                    <a:pt x="1034066" y="34679"/>
                  </a:lnTo>
                  <a:lnTo>
                    <a:pt x="1037004" y="33992"/>
                  </a:lnTo>
                  <a:lnTo>
                    <a:pt x="1036252" y="33580"/>
                  </a:lnTo>
                  <a:lnTo>
                    <a:pt x="1034796" y="32512"/>
                  </a:lnTo>
                  <a:lnTo>
                    <a:pt x="1033399" y="31432"/>
                  </a:lnTo>
                  <a:lnTo>
                    <a:pt x="1037982" y="31432"/>
                  </a:lnTo>
                  <a:lnTo>
                    <a:pt x="1028953" y="18897"/>
                  </a:lnTo>
                  <a:close/>
                </a:path>
                <a:path w="1064260" h="45085">
                  <a:moveTo>
                    <a:pt x="1039420" y="33427"/>
                  </a:moveTo>
                  <a:lnTo>
                    <a:pt x="1037004" y="33992"/>
                  </a:lnTo>
                  <a:lnTo>
                    <a:pt x="1037996" y="34505"/>
                  </a:lnTo>
                  <a:lnTo>
                    <a:pt x="1039621" y="33707"/>
                  </a:lnTo>
                  <a:lnTo>
                    <a:pt x="1039420" y="33427"/>
                  </a:lnTo>
                  <a:close/>
                </a:path>
                <a:path w="1064260" h="45085">
                  <a:moveTo>
                    <a:pt x="1033399" y="31432"/>
                  </a:moveTo>
                  <a:lnTo>
                    <a:pt x="1034796" y="32512"/>
                  </a:lnTo>
                  <a:lnTo>
                    <a:pt x="1036320" y="33629"/>
                  </a:lnTo>
                  <a:lnTo>
                    <a:pt x="1037004" y="33992"/>
                  </a:lnTo>
                  <a:lnTo>
                    <a:pt x="1039420" y="33427"/>
                  </a:lnTo>
                  <a:lnTo>
                    <a:pt x="1033399" y="31432"/>
                  </a:lnTo>
                  <a:close/>
                </a:path>
                <a:path w="1064260" h="45085">
                  <a:moveTo>
                    <a:pt x="1039420" y="33427"/>
                  </a:moveTo>
                  <a:lnTo>
                    <a:pt x="1039621" y="33707"/>
                  </a:lnTo>
                  <a:lnTo>
                    <a:pt x="1039881" y="33580"/>
                  </a:lnTo>
                  <a:lnTo>
                    <a:pt x="1039420" y="33427"/>
                  </a:lnTo>
                  <a:close/>
                </a:path>
                <a:path w="1064260" h="45085">
                  <a:moveTo>
                    <a:pt x="1040892" y="33083"/>
                  </a:moveTo>
                  <a:lnTo>
                    <a:pt x="1039420" y="33427"/>
                  </a:lnTo>
                  <a:lnTo>
                    <a:pt x="1039881" y="33580"/>
                  </a:lnTo>
                  <a:lnTo>
                    <a:pt x="1040892" y="33083"/>
                  </a:lnTo>
                  <a:close/>
                </a:path>
                <a:path w="1064260" h="45085">
                  <a:moveTo>
                    <a:pt x="1063878" y="18897"/>
                  </a:moveTo>
                  <a:lnTo>
                    <a:pt x="1028953" y="18897"/>
                  </a:lnTo>
                  <a:lnTo>
                    <a:pt x="1039421" y="33427"/>
                  </a:lnTo>
                  <a:lnTo>
                    <a:pt x="1040892" y="33083"/>
                  </a:lnTo>
                  <a:lnTo>
                    <a:pt x="1060378" y="33083"/>
                  </a:lnTo>
                  <a:lnTo>
                    <a:pt x="1063878" y="29616"/>
                  </a:lnTo>
                  <a:lnTo>
                    <a:pt x="1063878" y="18897"/>
                  </a:lnTo>
                  <a:close/>
                </a:path>
                <a:path w="1064260" h="45085">
                  <a:moveTo>
                    <a:pt x="1037982" y="31432"/>
                  </a:moveTo>
                  <a:lnTo>
                    <a:pt x="1033399" y="31432"/>
                  </a:lnTo>
                  <a:lnTo>
                    <a:pt x="1039419" y="33427"/>
                  </a:lnTo>
                  <a:lnTo>
                    <a:pt x="1037982" y="31432"/>
                  </a:lnTo>
                  <a:close/>
                </a:path>
                <a:path w="1064260" h="45085">
                  <a:moveTo>
                    <a:pt x="885106" y="6298"/>
                  </a:moveTo>
                  <a:lnTo>
                    <a:pt x="876426" y="6870"/>
                  </a:lnTo>
                  <a:lnTo>
                    <a:pt x="872744" y="7531"/>
                  </a:lnTo>
                  <a:lnTo>
                    <a:pt x="861568" y="10769"/>
                  </a:lnTo>
                  <a:lnTo>
                    <a:pt x="866394" y="10071"/>
                  </a:lnTo>
                  <a:lnTo>
                    <a:pt x="1062932" y="10071"/>
                  </a:lnTo>
                  <a:lnTo>
                    <a:pt x="1060597" y="6845"/>
                  </a:lnTo>
                  <a:lnTo>
                    <a:pt x="883285" y="6845"/>
                  </a:lnTo>
                  <a:lnTo>
                    <a:pt x="885106" y="6298"/>
                  </a:lnTo>
                  <a:close/>
                </a:path>
                <a:path w="1064260" h="45085">
                  <a:moveTo>
                    <a:pt x="1062932" y="10071"/>
                  </a:moveTo>
                  <a:lnTo>
                    <a:pt x="866394" y="10071"/>
                  </a:lnTo>
                  <a:lnTo>
                    <a:pt x="861568" y="10769"/>
                  </a:lnTo>
                  <a:lnTo>
                    <a:pt x="1063437" y="10769"/>
                  </a:lnTo>
                  <a:lnTo>
                    <a:pt x="1062932" y="10071"/>
                  </a:lnTo>
                  <a:close/>
                </a:path>
                <a:path w="1064260" h="45085">
                  <a:moveTo>
                    <a:pt x="887222" y="6159"/>
                  </a:moveTo>
                  <a:lnTo>
                    <a:pt x="885106" y="6298"/>
                  </a:lnTo>
                  <a:lnTo>
                    <a:pt x="883285" y="6845"/>
                  </a:lnTo>
                  <a:lnTo>
                    <a:pt x="887222" y="6159"/>
                  </a:lnTo>
                  <a:close/>
                </a:path>
                <a:path w="1064260" h="45085">
                  <a:moveTo>
                    <a:pt x="1060100" y="6159"/>
                  </a:moveTo>
                  <a:lnTo>
                    <a:pt x="887222" y="6159"/>
                  </a:lnTo>
                  <a:lnTo>
                    <a:pt x="883285" y="6845"/>
                  </a:lnTo>
                  <a:lnTo>
                    <a:pt x="1060597" y="6845"/>
                  </a:lnTo>
                  <a:lnTo>
                    <a:pt x="1060100" y="6159"/>
                  </a:lnTo>
                  <a:close/>
                </a:path>
                <a:path w="1064260" h="45085">
                  <a:moveTo>
                    <a:pt x="1018995" y="2870"/>
                  </a:moveTo>
                  <a:lnTo>
                    <a:pt x="899126" y="2875"/>
                  </a:lnTo>
                  <a:lnTo>
                    <a:pt x="894080" y="3606"/>
                  </a:lnTo>
                  <a:lnTo>
                    <a:pt x="885106" y="6298"/>
                  </a:lnTo>
                  <a:lnTo>
                    <a:pt x="887222" y="6159"/>
                  </a:lnTo>
                  <a:lnTo>
                    <a:pt x="1060100" y="6159"/>
                  </a:lnTo>
                  <a:lnTo>
                    <a:pt x="1059052" y="4711"/>
                  </a:lnTo>
                  <a:lnTo>
                    <a:pt x="1058632" y="4572"/>
                  </a:lnTo>
                  <a:lnTo>
                    <a:pt x="1055751" y="4572"/>
                  </a:lnTo>
                  <a:lnTo>
                    <a:pt x="1053286" y="3276"/>
                  </a:lnTo>
                  <a:lnTo>
                    <a:pt x="1022350" y="3276"/>
                  </a:lnTo>
                  <a:lnTo>
                    <a:pt x="1017143" y="3263"/>
                  </a:lnTo>
                  <a:lnTo>
                    <a:pt x="1018995" y="2870"/>
                  </a:lnTo>
                  <a:close/>
                </a:path>
                <a:path w="1064260" h="45085">
                  <a:moveTo>
                    <a:pt x="1050798" y="1968"/>
                  </a:moveTo>
                  <a:lnTo>
                    <a:pt x="1055751" y="4572"/>
                  </a:lnTo>
                  <a:lnTo>
                    <a:pt x="1053511" y="2870"/>
                  </a:lnTo>
                  <a:lnTo>
                    <a:pt x="1050798" y="1968"/>
                  </a:lnTo>
                  <a:close/>
                </a:path>
                <a:path w="1064260" h="45085">
                  <a:moveTo>
                    <a:pt x="1053526" y="2875"/>
                  </a:moveTo>
                  <a:lnTo>
                    <a:pt x="1055751" y="4572"/>
                  </a:lnTo>
                  <a:lnTo>
                    <a:pt x="1058632" y="4572"/>
                  </a:lnTo>
                  <a:lnTo>
                    <a:pt x="1053526" y="2875"/>
                  </a:lnTo>
                  <a:close/>
                </a:path>
                <a:path w="1064260" h="45085">
                  <a:moveTo>
                    <a:pt x="1028700" y="1498"/>
                  </a:moveTo>
                  <a:lnTo>
                    <a:pt x="1025414" y="1769"/>
                  </a:lnTo>
                  <a:lnTo>
                    <a:pt x="1022350" y="3276"/>
                  </a:lnTo>
                  <a:lnTo>
                    <a:pt x="1028700" y="1498"/>
                  </a:lnTo>
                  <a:close/>
                </a:path>
                <a:path w="1064260" h="45085">
                  <a:moveTo>
                    <a:pt x="1051680" y="1498"/>
                  </a:moveTo>
                  <a:lnTo>
                    <a:pt x="1028700" y="1498"/>
                  </a:lnTo>
                  <a:lnTo>
                    <a:pt x="1022350" y="3276"/>
                  </a:lnTo>
                  <a:lnTo>
                    <a:pt x="1053286" y="3276"/>
                  </a:lnTo>
                  <a:lnTo>
                    <a:pt x="1050798" y="1968"/>
                  </a:lnTo>
                  <a:lnTo>
                    <a:pt x="1052310" y="1968"/>
                  </a:lnTo>
                  <a:lnTo>
                    <a:pt x="1051680" y="1498"/>
                  </a:lnTo>
                  <a:close/>
                </a:path>
                <a:path w="1064260" h="45085">
                  <a:moveTo>
                    <a:pt x="1025414" y="1769"/>
                  </a:moveTo>
                  <a:lnTo>
                    <a:pt x="1024382" y="1854"/>
                  </a:lnTo>
                  <a:lnTo>
                    <a:pt x="1022223" y="2184"/>
                  </a:lnTo>
                  <a:lnTo>
                    <a:pt x="1017143" y="3263"/>
                  </a:lnTo>
                  <a:lnTo>
                    <a:pt x="1020826" y="2870"/>
                  </a:lnTo>
                  <a:lnTo>
                    <a:pt x="1023177" y="2870"/>
                  </a:lnTo>
                  <a:lnTo>
                    <a:pt x="1025414" y="1769"/>
                  </a:lnTo>
                  <a:close/>
                </a:path>
                <a:path w="1064260" h="45085">
                  <a:moveTo>
                    <a:pt x="1023177" y="2870"/>
                  </a:moveTo>
                  <a:lnTo>
                    <a:pt x="1020780" y="2875"/>
                  </a:lnTo>
                  <a:lnTo>
                    <a:pt x="1017143" y="3263"/>
                  </a:lnTo>
                  <a:lnTo>
                    <a:pt x="1022375" y="3263"/>
                  </a:lnTo>
                  <a:lnTo>
                    <a:pt x="1023177" y="2870"/>
                  </a:lnTo>
                  <a:close/>
                </a:path>
                <a:path w="1064260" h="45085">
                  <a:moveTo>
                    <a:pt x="1052310" y="1968"/>
                  </a:moveTo>
                  <a:lnTo>
                    <a:pt x="1050798" y="1968"/>
                  </a:lnTo>
                  <a:lnTo>
                    <a:pt x="1053526" y="2875"/>
                  </a:lnTo>
                  <a:lnTo>
                    <a:pt x="1052310" y="1968"/>
                  </a:lnTo>
                  <a:close/>
                </a:path>
                <a:path w="1064260" h="45085">
                  <a:moveTo>
                    <a:pt x="1047623" y="0"/>
                  </a:moveTo>
                  <a:lnTo>
                    <a:pt x="1030351" y="0"/>
                  </a:lnTo>
                  <a:lnTo>
                    <a:pt x="1027684" y="622"/>
                  </a:lnTo>
                  <a:lnTo>
                    <a:pt x="1025414" y="1769"/>
                  </a:lnTo>
                  <a:lnTo>
                    <a:pt x="1028700" y="1498"/>
                  </a:lnTo>
                  <a:lnTo>
                    <a:pt x="1051680" y="1498"/>
                  </a:lnTo>
                  <a:lnTo>
                    <a:pt x="1051306" y="1219"/>
                  </a:lnTo>
                  <a:lnTo>
                    <a:pt x="104762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7509" y="3694810"/>
            <a:ext cx="111125" cy="11112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3734" y="3656710"/>
            <a:ext cx="111125" cy="111125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200101" y="3409950"/>
            <a:ext cx="1136650" cy="990600"/>
            <a:chOff x="200101" y="3409950"/>
            <a:chExt cx="1136650" cy="990600"/>
          </a:xfrm>
        </p:grpSpPr>
        <p:sp>
          <p:nvSpPr>
            <p:cNvPr id="22" name="object 22" descr=""/>
            <p:cNvSpPr/>
            <p:nvPr/>
          </p:nvSpPr>
          <p:spPr>
            <a:xfrm>
              <a:off x="200101" y="3409949"/>
              <a:ext cx="1098550" cy="990600"/>
            </a:xfrm>
            <a:custGeom>
              <a:avLst/>
              <a:gdLst/>
              <a:ahLst/>
              <a:cxnLst/>
              <a:rect l="l" t="t" r="r" b="b"/>
              <a:pathLst>
                <a:path w="1098550" h="990600">
                  <a:moveTo>
                    <a:pt x="1098092" y="876300"/>
                  </a:moveTo>
                  <a:lnTo>
                    <a:pt x="1075220" y="857250"/>
                  </a:lnTo>
                  <a:lnTo>
                    <a:pt x="966228" y="766419"/>
                  </a:lnTo>
                  <a:lnTo>
                    <a:pt x="959561" y="762825"/>
                  </a:lnTo>
                  <a:lnTo>
                    <a:pt x="935050" y="782777"/>
                  </a:lnTo>
                  <a:lnTo>
                    <a:pt x="937094" y="789787"/>
                  </a:lnTo>
                  <a:lnTo>
                    <a:pt x="941832" y="795680"/>
                  </a:lnTo>
                  <a:lnTo>
                    <a:pt x="1015707" y="857250"/>
                  </a:lnTo>
                  <a:lnTo>
                    <a:pt x="133273" y="857250"/>
                  </a:lnTo>
                  <a:lnTo>
                    <a:pt x="133273" y="82334"/>
                  </a:lnTo>
                  <a:lnTo>
                    <a:pt x="194843" y="156210"/>
                  </a:lnTo>
                  <a:lnTo>
                    <a:pt x="200736" y="160972"/>
                  </a:lnTo>
                  <a:lnTo>
                    <a:pt x="207746" y="162991"/>
                  </a:lnTo>
                  <a:lnTo>
                    <a:pt x="215011" y="162229"/>
                  </a:lnTo>
                  <a:lnTo>
                    <a:pt x="221665" y="158623"/>
                  </a:lnTo>
                  <a:lnTo>
                    <a:pt x="226402" y="152742"/>
                  </a:lnTo>
                  <a:lnTo>
                    <a:pt x="228447" y="145757"/>
                  </a:lnTo>
                  <a:lnTo>
                    <a:pt x="227698" y="138506"/>
                  </a:lnTo>
                  <a:lnTo>
                    <a:pt x="224104" y="131826"/>
                  </a:lnTo>
                  <a:lnTo>
                    <a:pt x="138988" y="29718"/>
                  </a:lnTo>
                  <a:lnTo>
                    <a:pt x="114223" y="0"/>
                  </a:lnTo>
                  <a:lnTo>
                    <a:pt x="4330" y="131826"/>
                  </a:lnTo>
                  <a:lnTo>
                    <a:pt x="736" y="138506"/>
                  </a:lnTo>
                  <a:lnTo>
                    <a:pt x="0" y="145757"/>
                  </a:lnTo>
                  <a:lnTo>
                    <a:pt x="2032" y="152742"/>
                  </a:lnTo>
                  <a:lnTo>
                    <a:pt x="6781" y="158623"/>
                  </a:lnTo>
                  <a:lnTo>
                    <a:pt x="13423" y="162229"/>
                  </a:lnTo>
                  <a:lnTo>
                    <a:pt x="20688" y="162991"/>
                  </a:lnTo>
                  <a:lnTo>
                    <a:pt x="27698" y="160972"/>
                  </a:lnTo>
                  <a:lnTo>
                    <a:pt x="33604" y="156210"/>
                  </a:lnTo>
                  <a:lnTo>
                    <a:pt x="95173" y="82334"/>
                  </a:lnTo>
                  <a:lnTo>
                    <a:pt x="95173" y="857250"/>
                  </a:lnTo>
                  <a:lnTo>
                    <a:pt x="57073" y="857250"/>
                  </a:lnTo>
                  <a:lnTo>
                    <a:pt x="57073" y="895350"/>
                  </a:lnTo>
                  <a:lnTo>
                    <a:pt x="95173" y="895350"/>
                  </a:lnTo>
                  <a:lnTo>
                    <a:pt x="95173" y="940333"/>
                  </a:lnTo>
                  <a:lnTo>
                    <a:pt x="133273" y="940333"/>
                  </a:lnTo>
                  <a:lnTo>
                    <a:pt x="133273" y="895350"/>
                  </a:lnTo>
                  <a:lnTo>
                    <a:pt x="1015707" y="895350"/>
                  </a:lnTo>
                  <a:lnTo>
                    <a:pt x="941832" y="956919"/>
                  </a:lnTo>
                  <a:lnTo>
                    <a:pt x="937094" y="962825"/>
                  </a:lnTo>
                  <a:lnTo>
                    <a:pt x="935050" y="969835"/>
                  </a:lnTo>
                  <a:lnTo>
                    <a:pt x="935786" y="977099"/>
                  </a:lnTo>
                  <a:lnTo>
                    <a:pt x="939393" y="983742"/>
                  </a:lnTo>
                  <a:lnTo>
                    <a:pt x="945286" y="988491"/>
                  </a:lnTo>
                  <a:lnTo>
                    <a:pt x="952296" y="990523"/>
                  </a:lnTo>
                  <a:lnTo>
                    <a:pt x="959561" y="989787"/>
                  </a:lnTo>
                  <a:lnTo>
                    <a:pt x="966228" y="986180"/>
                  </a:lnTo>
                  <a:lnTo>
                    <a:pt x="1075220" y="895350"/>
                  </a:lnTo>
                  <a:lnTo>
                    <a:pt x="1098092" y="876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542" y="4142435"/>
              <a:ext cx="111125" cy="11112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267" y="3951935"/>
              <a:ext cx="111125" cy="11112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042" y="3742436"/>
              <a:ext cx="111125" cy="11112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217" y="3656711"/>
              <a:ext cx="111125" cy="111125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5067" y="3618611"/>
              <a:ext cx="111099" cy="11112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247408" y="3635994"/>
              <a:ext cx="1026160" cy="593725"/>
            </a:xfrm>
            <a:custGeom>
              <a:avLst/>
              <a:gdLst/>
              <a:ahLst/>
              <a:cxnLst/>
              <a:rect l="l" t="t" r="r" b="b"/>
              <a:pathLst>
                <a:path w="1026160" h="593725">
                  <a:moveTo>
                    <a:pt x="0" y="409971"/>
                  </a:moveTo>
                  <a:lnTo>
                    <a:pt x="43891" y="450793"/>
                  </a:lnTo>
                  <a:lnTo>
                    <a:pt x="87004" y="489786"/>
                  </a:lnTo>
                  <a:lnTo>
                    <a:pt x="128560" y="525123"/>
                  </a:lnTo>
                  <a:lnTo>
                    <a:pt x="167783" y="554976"/>
                  </a:lnTo>
                  <a:lnTo>
                    <a:pt x="203895" y="577516"/>
                  </a:lnTo>
                  <a:lnTo>
                    <a:pt x="263677" y="593347"/>
                  </a:lnTo>
                  <a:lnTo>
                    <a:pt x="287844" y="578369"/>
                  </a:lnTo>
                  <a:lnTo>
                    <a:pt x="304082" y="545895"/>
                  </a:lnTo>
                  <a:lnTo>
                    <a:pt x="315380" y="501810"/>
                  </a:lnTo>
                  <a:lnTo>
                    <a:pt x="324728" y="452000"/>
                  </a:lnTo>
                  <a:lnTo>
                    <a:pt x="335115" y="402352"/>
                  </a:lnTo>
                  <a:lnTo>
                    <a:pt x="349529" y="358752"/>
                  </a:lnTo>
                  <a:lnTo>
                    <a:pt x="371662" y="306403"/>
                  </a:lnTo>
                  <a:lnTo>
                    <a:pt x="395766" y="248152"/>
                  </a:lnTo>
                  <a:lnTo>
                    <a:pt x="421128" y="193207"/>
                  </a:lnTo>
                  <a:lnTo>
                    <a:pt x="447034" y="150775"/>
                  </a:lnTo>
                  <a:lnTo>
                    <a:pt x="472770" y="130063"/>
                  </a:lnTo>
                  <a:lnTo>
                    <a:pt x="494352" y="139126"/>
                  </a:lnTo>
                  <a:lnTo>
                    <a:pt x="516511" y="170252"/>
                  </a:lnTo>
                  <a:lnTo>
                    <a:pt x="538881" y="212207"/>
                  </a:lnTo>
                  <a:lnTo>
                    <a:pt x="561096" y="253756"/>
                  </a:lnTo>
                  <a:lnTo>
                    <a:pt x="582788" y="283663"/>
                  </a:lnTo>
                  <a:lnTo>
                    <a:pt x="603592" y="290693"/>
                  </a:lnTo>
                  <a:lnTo>
                    <a:pt x="621055" y="269094"/>
                  </a:lnTo>
                  <a:lnTo>
                    <a:pt x="634979" y="226710"/>
                  </a:lnTo>
                  <a:lnTo>
                    <a:pt x="648381" y="172683"/>
                  </a:lnTo>
                  <a:lnTo>
                    <a:pt x="664277" y="116153"/>
                  </a:lnTo>
                  <a:lnTo>
                    <a:pt x="685684" y="66260"/>
                  </a:lnTo>
                  <a:lnTo>
                    <a:pt x="715619" y="32146"/>
                  </a:lnTo>
                  <a:lnTo>
                    <a:pt x="754733" y="13677"/>
                  </a:lnTo>
                  <a:lnTo>
                    <a:pt x="800733" y="3515"/>
                  </a:lnTo>
                  <a:lnTo>
                    <a:pt x="852241" y="0"/>
                  </a:lnTo>
                  <a:lnTo>
                    <a:pt x="907877" y="1469"/>
                  </a:lnTo>
                  <a:lnTo>
                    <a:pt x="966263" y="6261"/>
                  </a:lnTo>
                  <a:lnTo>
                    <a:pt x="1026020" y="12715"/>
                  </a:lnTo>
                </a:path>
              </a:pathLst>
            </a:custGeom>
            <a:ln w="380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451802" y="3122866"/>
            <a:ext cx="7397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small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𝜆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620639" y="3147631"/>
            <a:ext cx="7112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large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𝜆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845972" y="840358"/>
            <a:ext cx="541020" cy="220979"/>
          </a:xfrm>
          <a:custGeom>
            <a:avLst/>
            <a:gdLst/>
            <a:ahLst/>
            <a:cxnLst/>
            <a:rect l="l" t="t" r="r" b="b"/>
            <a:pathLst>
              <a:path w="541019" h="220980">
                <a:moveTo>
                  <a:pt x="70548" y="17653"/>
                </a:moveTo>
                <a:lnTo>
                  <a:pt x="67525" y="9144"/>
                </a:lnTo>
                <a:lnTo>
                  <a:pt x="52171" y="14681"/>
                </a:lnTo>
                <a:lnTo>
                  <a:pt x="38722" y="22694"/>
                </a:lnTo>
                <a:lnTo>
                  <a:pt x="9829" y="61188"/>
                </a:lnTo>
                <a:lnTo>
                  <a:pt x="0" y="115062"/>
                </a:lnTo>
                <a:lnTo>
                  <a:pt x="1079" y="134505"/>
                </a:lnTo>
                <a:lnTo>
                  <a:pt x="17411" y="183769"/>
                </a:lnTo>
                <a:lnTo>
                  <a:pt x="52133" y="215328"/>
                </a:lnTo>
                <a:lnTo>
                  <a:pt x="67525" y="220853"/>
                </a:lnTo>
                <a:lnTo>
                  <a:pt x="70205" y="212217"/>
                </a:lnTo>
                <a:lnTo>
                  <a:pt x="58140" y="206883"/>
                </a:lnTo>
                <a:lnTo>
                  <a:pt x="47726" y="199453"/>
                </a:lnTo>
                <a:lnTo>
                  <a:pt x="26365" y="164782"/>
                </a:lnTo>
                <a:lnTo>
                  <a:pt x="19316" y="113919"/>
                </a:lnTo>
                <a:lnTo>
                  <a:pt x="20091" y="95859"/>
                </a:lnTo>
                <a:lnTo>
                  <a:pt x="31864" y="51181"/>
                </a:lnTo>
                <a:lnTo>
                  <a:pt x="58331" y="22974"/>
                </a:lnTo>
                <a:lnTo>
                  <a:pt x="70548" y="17653"/>
                </a:lnTo>
                <a:close/>
              </a:path>
              <a:path w="541019" h="220980">
                <a:moveTo>
                  <a:pt x="254571" y="24130"/>
                </a:moveTo>
                <a:lnTo>
                  <a:pt x="226555" y="0"/>
                </a:lnTo>
                <a:lnTo>
                  <a:pt x="220637" y="6731"/>
                </a:lnTo>
                <a:lnTo>
                  <a:pt x="238493" y="22225"/>
                </a:lnTo>
                <a:lnTo>
                  <a:pt x="75158" y="22225"/>
                </a:lnTo>
                <a:lnTo>
                  <a:pt x="75158" y="32639"/>
                </a:lnTo>
                <a:lnTo>
                  <a:pt x="238493" y="32639"/>
                </a:lnTo>
                <a:lnTo>
                  <a:pt x="220637" y="48133"/>
                </a:lnTo>
                <a:lnTo>
                  <a:pt x="226555" y="54864"/>
                </a:lnTo>
                <a:lnTo>
                  <a:pt x="254571" y="30607"/>
                </a:lnTo>
                <a:lnTo>
                  <a:pt x="254571" y="24130"/>
                </a:lnTo>
                <a:close/>
              </a:path>
              <a:path w="541019" h="220980">
                <a:moveTo>
                  <a:pt x="540486" y="115062"/>
                </a:moveTo>
                <a:lnTo>
                  <a:pt x="530618" y="61188"/>
                </a:lnTo>
                <a:lnTo>
                  <a:pt x="501738" y="22694"/>
                </a:lnTo>
                <a:lnTo>
                  <a:pt x="472922" y="9144"/>
                </a:lnTo>
                <a:lnTo>
                  <a:pt x="469874" y="17653"/>
                </a:lnTo>
                <a:lnTo>
                  <a:pt x="482155" y="22974"/>
                </a:lnTo>
                <a:lnTo>
                  <a:pt x="492709" y="30327"/>
                </a:lnTo>
                <a:lnTo>
                  <a:pt x="514108" y="64477"/>
                </a:lnTo>
                <a:lnTo>
                  <a:pt x="521182" y="113919"/>
                </a:lnTo>
                <a:lnTo>
                  <a:pt x="520395" y="132588"/>
                </a:lnTo>
                <a:lnTo>
                  <a:pt x="508609" y="178308"/>
                </a:lnTo>
                <a:lnTo>
                  <a:pt x="482295" y="206883"/>
                </a:lnTo>
                <a:lnTo>
                  <a:pt x="470255" y="212217"/>
                </a:lnTo>
                <a:lnTo>
                  <a:pt x="472922" y="220853"/>
                </a:lnTo>
                <a:lnTo>
                  <a:pt x="513384" y="196799"/>
                </a:lnTo>
                <a:lnTo>
                  <a:pt x="536117" y="152425"/>
                </a:lnTo>
                <a:lnTo>
                  <a:pt x="539381" y="134505"/>
                </a:lnTo>
                <a:lnTo>
                  <a:pt x="540486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718819" y="780161"/>
            <a:ext cx="93091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46125" algn="l"/>
              </a:tabLst>
            </a:pPr>
            <a:r>
              <a:rPr dirty="0" sz="1800">
                <a:latin typeface="Cambria Math"/>
                <a:cs typeface="Cambria Math"/>
              </a:rPr>
              <a:t>𝐽</a:t>
            </a:r>
            <a:r>
              <a:rPr dirty="0" sz="1800" spc="42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6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-5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1702180" y="953642"/>
            <a:ext cx="323850" cy="9525"/>
          </a:xfrm>
          <a:custGeom>
            <a:avLst/>
            <a:gdLst/>
            <a:ahLst/>
            <a:cxnLst/>
            <a:rect l="l" t="t" r="r" b="b"/>
            <a:pathLst>
              <a:path w="323850" h="9525">
                <a:moveTo>
                  <a:pt x="323850" y="0"/>
                </a:moveTo>
                <a:lnTo>
                  <a:pt x="0" y="0"/>
                </a:lnTo>
                <a:lnTo>
                  <a:pt x="0" y="9525"/>
                </a:lnTo>
                <a:lnTo>
                  <a:pt x="323850" y="9525"/>
                </a:lnTo>
                <a:lnTo>
                  <a:pt x="3238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1786635" y="608330"/>
            <a:ext cx="15240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691385" y="932814"/>
            <a:ext cx="33845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25">
                <a:latin typeface="Cambria Math"/>
                <a:cs typeface="Cambria Math"/>
              </a:rPr>
              <a:t>2𝑚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063114" y="1133411"/>
            <a:ext cx="31559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latin typeface="Cambria Math"/>
                <a:cs typeface="Cambria Math"/>
              </a:rPr>
              <a:t>𝑖=1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2389003" y="816863"/>
            <a:ext cx="1748789" cy="276225"/>
          </a:xfrm>
          <a:custGeom>
            <a:avLst/>
            <a:gdLst/>
            <a:ahLst/>
            <a:cxnLst/>
            <a:rect l="l" t="t" r="r" b="b"/>
            <a:pathLst>
              <a:path w="1748789" h="276225">
                <a:moveTo>
                  <a:pt x="1675886" y="0"/>
                </a:moveTo>
                <a:lnTo>
                  <a:pt x="1673092" y="9144"/>
                </a:lnTo>
                <a:lnTo>
                  <a:pt x="1685786" y="15765"/>
                </a:lnTo>
                <a:lnTo>
                  <a:pt x="1696825" y="25352"/>
                </a:lnTo>
                <a:lnTo>
                  <a:pt x="1720080" y="71560"/>
                </a:lnTo>
                <a:lnTo>
                  <a:pt x="1727076" y="113938"/>
                </a:lnTo>
                <a:lnTo>
                  <a:pt x="1727956" y="138175"/>
                </a:lnTo>
                <a:lnTo>
                  <a:pt x="1727076" y="162393"/>
                </a:lnTo>
                <a:lnTo>
                  <a:pt x="1720080" y="204684"/>
                </a:lnTo>
                <a:lnTo>
                  <a:pt x="1696825" y="250872"/>
                </a:lnTo>
                <a:lnTo>
                  <a:pt x="1673092" y="267081"/>
                </a:lnTo>
                <a:lnTo>
                  <a:pt x="1675886" y="276225"/>
                </a:lnTo>
                <a:lnTo>
                  <a:pt x="1719177" y="246060"/>
                </a:lnTo>
                <a:lnTo>
                  <a:pt x="1737848" y="208700"/>
                </a:lnTo>
                <a:lnTo>
                  <a:pt x="1747234" y="163361"/>
                </a:lnTo>
                <a:lnTo>
                  <a:pt x="1748403" y="138049"/>
                </a:lnTo>
                <a:lnTo>
                  <a:pt x="1747234" y="112809"/>
                </a:lnTo>
                <a:lnTo>
                  <a:pt x="1737848" y="67522"/>
                </a:lnTo>
                <a:lnTo>
                  <a:pt x="1719177" y="30164"/>
                </a:lnTo>
                <a:lnTo>
                  <a:pt x="1692316" y="6403"/>
                </a:lnTo>
                <a:lnTo>
                  <a:pt x="1675886" y="0"/>
                </a:lnTo>
                <a:close/>
              </a:path>
              <a:path w="1748789" h="276225">
                <a:moveTo>
                  <a:pt x="72638" y="0"/>
                </a:moveTo>
                <a:lnTo>
                  <a:pt x="29346" y="30164"/>
                </a:lnTo>
                <a:lnTo>
                  <a:pt x="10656" y="67522"/>
                </a:lnTo>
                <a:lnTo>
                  <a:pt x="1182" y="112809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6" y="246060"/>
                </a:lnTo>
                <a:lnTo>
                  <a:pt x="72638" y="276225"/>
                </a:lnTo>
                <a:lnTo>
                  <a:pt x="75305" y="267081"/>
                </a:lnTo>
                <a:lnTo>
                  <a:pt x="62664" y="260459"/>
                </a:lnTo>
                <a:lnTo>
                  <a:pt x="51619" y="250872"/>
                </a:lnTo>
                <a:lnTo>
                  <a:pt x="28336" y="204684"/>
                </a:lnTo>
                <a:lnTo>
                  <a:pt x="21427" y="162393"/>
                </a:lnTo>
                <a:lnTo>
                  <a:pt x="20572" y="138049"/>
                </a:lnTo>
                <a:lnTo>
                  <a:pt x="21427" y="113938"/>
                </a:lnTo>
                <a:lnTo>
                  <a:pt x="28336" y="71560"/>
                </a:lnTo>
                <a:lnTo>
                  <a:pt x="51619" y="25352"/>
                </a:lnTo>
                <a:lnTo>
                  <a:pt x="75305" y="9144"/>
                </a:lnTo>
                <a:lnTo>
                  <a:pt x="72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2053589" y="780161"/>
            <a:ext cx="56197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1764">
                <a:latin typeface="Cambria Math"/>
                <a:cs typeface="Cambria Math"/>
              </a:rPr>
              <a:t>෍</a:t>
            </a:r>
            <a:r>
              <a:rPr dirty="0" sz="1800" spc="1764">
                <a:latin typeface="Cambria Math"/>
                <a:cs typeface="Cambria Math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𝑓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2597530" y="923416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888" y="0"/>
                </a:moveTo>
                <a:lnTo>
                  <a:pt x="123443" y="5080"/>
                </a:lnTo>
                <a:lnTo>
                  <a:pt x="136779" y="16637"/>
                </a:lnTo>
                <a:lnTo>
                  <a:pt x="0" y="16637"/>
                </a:lnTo>
                <a:lnTo>
                  <a:pt x="0" y="24511"/>
                </a:lnTo>
                <a:lnTo>
                  <a:pt x="136779" y="24511"/>
                </a:lnTo>
                <a:lnTo>
                  <a:pt x="123443" y="36195"/>
                </a:lnTo>
                <a:lnTo>
                  <a:pt x="127888" y="41148"/>
                </a:lnTo>
                <a:lnTo>
                  <a:pt x="148844" y="22987"/>
                </a:lnTo>
                <a:lnTo>
                  <a:pt x="148844" y="18161"/>
                </a:lnTo>
                <a:lnTo>
                  <a:pt x="127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2587625" y="885507"/>
            <a:ext cx="31877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5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2912878" y="813561"/>
            <a:ext cx="501015" cy="280035"/>
            <a:chOff x="2912878" y="813561"/>
            <a:chExt cx="501015" cy="280035"/>
          </a:xfrm>
        </p:grpSpPr>
        <p:sp>
          <p:nvSpPr>
            <p:cNvPr id="42" name="object 42" descr=""/>
            <p:cNvSpPr/>
            <p:nvPr/>
          </p:nvSpPr>
          <p:spPr>
            <a:xfrm>
              <a:off x="2912872" y="816863"/>
              <a:ext cx="501015" cy="276225"/>
            </a:xfrm>
            <a:custGeom>
              <a:avLst/>
              <a:gdLst/>
              <a:ahLst/>
              <a:cxnLst/>
              <a:rect l="l" t="t" r="r" b="b"/>
              <a:pathLst>
                <a:path w="501014" h="276225">
                  <a:moveTo>
                    <a:pt x="75311" y="9144"/>
                  </a:moveTo>
                  <a:lnTo>
                    <a:pt x="72644" y="0"/>
                  </a:lnTo>
                  <a:lnTo>
                    <a:pt x="56210" y="6413"/>
                  </a:lnTo>
                  <a:lnTo>
                    <a:pt x="41770" y="16471"/>
                  </a:lnTo>
                  <a:lnTo>
                    <a:pt x="18923" y="47498"/>
                  </a:lnTo>
                  <a:lnTo>
                    <a:pt x="4737" y="89306"/>
                  </a:lnTo>
                  <a:lnTo>
                    <a:pt x="0" y="138176"/>
                  </a:lnTo>
                  <a:lnTo>
                    <a:pt x="1181" y="163372"/>
                  </a:lnTo>
                  <a:lnTo>
                    <a:pt x="10655" y="208711"/>
                  </a:lnTo>
                  <a:lnTo>
                    <a:pt x="29349" y="246062"/>
                  </a:lnTo>
                  <a:lnTo>
                    <a:pt x="72644" y="276225"/>
                  </a:lnTo>
                  <a:lnTo>
                    <a:pt x="75311" y="267081"/>
                  </a:lnTo>
                  <a:lnTo>
                    <a:pt x="62661" y="260464"/>
                  </a:lnTo>
                  <a:lnTo>
                    <a:pt x="51625" y="250875"/>
                  </a:lnTo>
                  <a:lnTo>
                    <a:pt x="28333" y="204685"/>
                  </a:lnTo>
                  <a:lnTo>
                    <a:pt x="21424" y="162394"/>
                  </a:lnTo>
                  <a:lnTo>
                    <a:pt x="20574" y="138049"/>
                  </a:lnTo>
                  <a:lnTo>
                    <a:pt x="21424" y="113944"/>
                  </a:lnTo>
                  <a:lnTo>
                    <a:pt x="28333" y="71564"/>
                  </a:lnTo>
                  <a:lnTo>
                    <a:pt x="51625" y="25361"/>
                  </a:lnTo>
                  <a:lnTo>
                    <a:pt x="62661" y="15773"/>
                  </a:lnTo>
                  <a:lnTo>
                    <a:pt x="75311" y="9144"/>
                  </a:lnTo>
                  <a:close/>
                </a:path>
                <a:path w="501014" h="276225">
                  <a:moveTo>
                    <a:pt x="197485" y="47625"/>
                  </a:moveTo>
                  <a:lnTo>
                    <a:pt x="169418" y="23495"/>
                  </a:lnTo>
                  <a:lnTo>
                    <a:pt x="163576" y="30226"/>
                  </a:lnTo>
                  <a:lnTo>
                    <a:pt x="181356" y="45720"/>
                  </a:lnTo>
                  <a:lnTo>
                    <a:pt x="84709" y="45720"/>
                  </a:lnTo>
                  <a:lnTo>
                    <a:pt x="84709" y="56134"/>
                  </a:lnTo>
                  <a:lnTo>
                    <a:pt x="181356" y="56134"/>
                  </a:lnTo>
                  <a:lnTo>
                    <a:pt x="163576" y="71628"/>
                  </a:lnTo>
                  <a:lnTo>
                    <a:pt x="169418" y="78359"/>
                  </a:lnTo>
                  <a:lnTo>
                    <a:pt x="197485" y="54102"/>
                  </a:lnTo>
                  <a:lnTo>
                    <a:pt x="197485" y="47625"/>
                  </a:lnTo>
                  <a:close/>
                </a:path>
                <a:path w="501014" h="276225">
                  <a:moveTo>
                    <a:pt x="500634" y="138049"/>
                  </a:moveTo>
                  <a:lnTo>
                    <a:pt x="495947" y="89306"/>
                  </a:lnTo>
                  <a:lnTo>
                    <a:pt x="481838" y="47498"/>
                  </a:lnTo>
                  <a:lnTo>
                    <a:pt x="458978" y="16471"/>
                  </a:lnTo>
                  <a:lnTo>
                    <a:pt x="428117" y="0"/>
                  </a:lnTo>
                  <a:lnTo>
                    <a:pt x="425323" y="9144"/>
                  </a:lnTo>
                  <a:lnTo>
                    <a:pt x="438010" y="15773"/>
                  </a:lnTo>
                  <a:lnTo>
                    <a:pt x="449046" y="25361"/>
                  </a:lnTo>
                  <a:lnTo>
                    <a:pt x="472300" y="71564"/>
                  </a:lnTo>
                  <a:lnTo>
                    <a:pt x="479298" y="113944"/>
                  </a:lnTo>
                  <a:lnTo>
                    <a:pt x="480187" y="138176"/>
                  </a:lnTo>
                  <a:lnTo>
                    <a:pt x="479298" y="162394"/>
                  </a:lnTo>
                  <a:lnTo>
                    <a:pt x="472300" y="204685"/>
                  </a:lnTo>
                  <a:lnTo>
                    <a:pt x="449046" y="250875"/>
                  </a:lnTo>
                  <a:lnTo>
                    <a:pt x="425323" y="267081"/>
                  </a:lnTo>
                  <a:lnTo>
                    <a:pt x="428117" y="276225"/>
                  </a:lnTo>
                  <a:lnTo>
                    <a:pt x="471398" y="246062"/>
                  </a:lnTo>
                  <a:lnTo>
                    <a:pt x="490067" y="208711"/>
                  </a:lnTo>
                  <a:lnTo>
                    <a:pt x="499452" y="163372"/>
                  </a:lnTo>
                  <a:lnTo>
                    <a:pt x="500634" y="138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6519" y="813561"/>
              <a:ext cx="174370" cy="158876"/>
            </a:xfrm>
            <a:prstGeom prst="rect">
              <a:avLst/>
            </a:prstGeom>
          </p:spPr>
        </p:pic>
      </p:grpSp>
      <p:sp>
        <p:nvSpPr>
          <p:cNvPr id="44" name="object 44" descr=""/>
          <p:cNvSpPr txBox="1"/>
          <p:nvPr/>
        </p:nvSpPr>
        <p:spPr>
          <a:xfrm>
            <a:off x="2962529" y="694436"/>
            <a:ext cx="32766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21604" sz="2700">
                <a:latin typeface="Cambria Math"/>
                <a:cs typeface="Cambria Math"/>
              </a:rPr>
              <a:t>x</a:t>
            </a:r>
            <a:r>
              <a:rPr dirty="0" baseline="-21604" sz="2700" spc="345">
                <a:latin typeface="Cambria Math"/>
                <a:cs typeface="Cambria Math"/>
              </a:rPr>
              <a:t> </a:t>
            </a:r>
            <a:r>
              <a:rPr dirty="0" sz="1350" spc="-50">
                <a:latin typeface="Cambria Math"/>
                <a:cs typeface="Cambria Math"/>
              </a:rPr>
              <a:t>𝑖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50894" y="813561"/>
            <a:ext cx="174370" cy="158876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3426714" y="780161"/>
            <a:ext cx="109918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737235" algn="l"/>
              </a:tabLst>
            </a:pP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5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𝑦</a:t>
            </a:r>
            <a:r>
              <a:rPr dirty="0" sz="1800" spc="170">
                <a:latin typeface="Cambria Math"/>
                <a:cs typeface="Cambria Math"/>
              </a:rPr>
              <a:t> </a:t>
            </a:r>
            <a:r>
              <a:rPr dirty="0" baseline="26748" sz="2025" spc="-75">
                <a:latin typeface="Cambria Math"/>
                <a:cs typeface="Cambria Math"/>
              </a:rPr>
              <a:t>𝑖</a:t>
            </a:r>
            <a:r>
              <a:rPr dirty="0" baseline="26748" sz="2025">
                <a:latin typeface="Cambria Math"/>
                <a:cs typeface="Cambria Math"/>
              </a:rPr>
              <a:t>	</a:t>
            </a:r>
            <a:r>
              <a:rPr dirty="0" baseline="53497" sz="2025">
                <a:latin typeface="Cambria Math"/>
                <a:cs typeface="Cambria Math"/>
              </a:rPr>
              <a:t>2</a:t>
            </a:r>
            <a:r>
              <a:rPr dirty="0" baseline="53497" sz="2025" spc="217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523104" y="558927"/>
            <a:ext cx="338455" cy="6743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95250">
              <a:lnSpc>
                <a:spcPct val="118300"/>
              </a:lnSpc>
              <a:spcBef>
                <a:spcPts val="95"/>
              </a:spcBef>
            </a:pPr>
            <a:r>
              <a:rPr dirty="0" sz="1800" spc="-50">
                <a:latin typeface="Cambria Math"/>
                <a:cs typeface="Cambria Math"/>
              </a:rPr>
              <a:t>𝜆 2𝑚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860035" y="1055555"/>
            <a:ext cx="448945" cy="68834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15"/>
              </a:spcBef>
            </a:pPr>
            <a:r>
              <a:rPr dirty="0" sz="1350" spc="30">
                <a:latin typeface="Cambria Math"/>
                <a:cs typeface="Cambria Math"/>
              </a:rPr>
              <a:t>𝑗=1</a:t>
            </a:r>
            <a:endParaRPr sz="1350">
              <a:latin typeface="Cambria Math"/>
              <a:cs typeface="Cambria Math"/>
            </a:endParaRPr>
          </a:p>
          <a:p>
            <a:pPr marL="152400">
              <a:lnSpc>
                <a:spcPct val="100000"/>
              </a:lnSpc>
              <a:spcBef>
                <a:spcPts val="819"/>
              </a:spcBef>
            </a:pPr>
            <a:r>
              <a:rPr dirty="0" baseline="10802" sz="2700" spc="-37">
                <a:latin typeface="Cambria Math"/>
                <a:cs typeface="Cambria Math"/>
              </a:rPr>
              <a:t>𝐽</a:t>
            </a:r>
            <a:r>
              <a:rPr dirty="0" sz="1350" spc="-25">
                <a:latin typeface="Cambria Math"/>
                <a:cs typeface="Cambria Math"/>
              </a:rPr>
              <a:t>𝑐𝑣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2120264" y="484441"/>
            <a:ext cx="29978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72740" algn="l"/>
              </a:tabLst>
            </a:pPr>
            <a:r>
              <a:rPr dirty="0" sz="1350" spc="70">
                <a:latin typeface="Cambria Math"/>
                <a:cs typeface="Cambria Math"/>
              </a:rPr>
              <a:t>𝑚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sz="1350" spc="50">
                <a:latin typeface="Cambria Math"/>
                <a:cs typeface="Cambria Math"/>
              </a:rPr>
              <a:t>𝑛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5371846" y="895032"/>
            <a:ext cx="1060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95">
                <a:latin typeface="Cambria Math"/>
                <a:cs typeface="Cambria Math"/>
              </a:rPr>
              <a:t>𝑗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860035" y="780161"/>
            <a:ext cx="70993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800" spc="1814">
                <a:latin typeface="Cambria Math"/>
                <a:cs typeface="Cambria Math"/>
              </a:rPr>
              <a:t>෍</a:t>
            </a:r>
            <a:r>
              <a:rPr dirty="0" sz="1800" spc="-9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𝑤</a:t>
            </a:r>
            <a:r>
              <a:rPr dirty="0" sz="1800" spc="-50">
                <a:latin typeface="Cambria Math"/>
                <a:cs typeface="Cambria Math"/>
              </a:rPr>
              <a:t> </a:t>
            </a:r>
            <a:r>
              <a:rPr dirty="0" baseline="30864" sz="2025" spc="-780">
                <a:latin typeface="Cambria Math"/>
                <a:cs typeface="Cambria Math"/>
              </a:rPr>
              <a:t>2</a:t>
            </a:r>
            <a:endParaRPr baseline="30864" sz="2025">
              <a:latin typeface="Cambria Math"/>
              <a:cs typeface="Cambria Math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1481327" y="3330194"/>
            <a:ext cx="3750945" cy="834390"/>
            <a:chOff x="1481327" y="3330194"/>
            <a:chExt cx="3750945" cy="834390"/>
          </a:xfrm>
        </p:grpSpPr>
        <p:pic>
          <p:nvPicPr>
            <p:cNvPr id="53" name="object 5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1327" y="3666458"/>
              <a:ext cx="697229" cy="46582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7201" y="3472180"/>
              <a:ext cx="694944" cy="691781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7562" y="3330194"/>
              <a:ext cx="370713" cy="69342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13125" y="3458210"/>
              <a:ext cx="485013" cy="499846"/>
            </a:xfrm>
            <a:prstGeom prst="rect">
              <a:avLst/>
            </a:prstGeom>
          </p:spPr>
        </p:pic>
      </p:grpSp>
      <p:sp>
        <p:nvSpPr>
          <p:cNvPr id="57" name="object 57" descr=""/>
          <p:cNvSpPr txBox="1"/>
          <p:nvPr/>
        </p:nvSpPr>
        <p:spPr>
          <a:xfrm>
            <a:off x="2102866" y="1555114"/>
            <a:ext cx="11303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50">
                <a:solidFill>
                  <a:srgbClr val="00B050"/>
                </a:solidFill>
                <a:latin typeface="Cambria Math"/>
                <a:cs typeface="Cambria Math"/>
              </a:rPr>
              <a:t>𝐽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2179066" y="1660461"/>
            <a:ext cx="208279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00B050"/>
                </a:solidFill>
                <a:latin typeface="Cambria Math"/>
                <a:cs typeface="Cambria Math"/>
              </a:rPr>
              <a:t>𝑐𝑣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2052066" y="2913697"/>
            <a:ext cx="5975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-15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r>
              <a:rPr dirty="0" sz="1350" spc="-10">
                <a:solidFill>
                  <a:srgbClr val="4285F4"/>
                </a:solidFill>
                <a:latin typeface="Cambria Math"/>
                <a:cs typeface="Cambria Math"/>
              </a:rPr>
              <a:t>𝑡𝑟𝑎𝑖𝑛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60" name="object 6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47849" y="717295"/>
            <a:ext cx="455517" cy="466089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506245" y="560958"/>
            <a:ext cx="357981" cy="402208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08836" y="492633"/>
            <a:ext cx="2774188" cy="904239"/>
          </a:xfrm>
          <a:prstGeom prst="rect">
            <a:avLst/>
          </a:prstGeom>
        </p:spPr>
      </p:pic>
      <p:grpSp>
        <p:nvGrpSpPr>
          <p:cNvPr id="63" name="object 63" descr=""/>
          <p:cNvGrpSpPr/>
          <p:nvPr/>
        </p:nvGrpSpPr>
        <p:grpSpPr>
          <a:xfrm>
            <a:off x="1711563" y="1487677"/>
            <a:ext cx="3286760" cy="2727960"/>
            <a:chOff x="1711563" y="1487677"/>
            <a:chExt cx="3286760" cy="2727960"/>
          </a:xfrm>
        </p:grpSpPr>
        <p:sp>
          <p:nvSpPr>
            <p:cNvPr id="64" name="object 64" descr=""/>
            <p:cNvSpPr/>
            <p:nvPr/>
          </p:nvSpPr>
          <p:spPr>
            <a:xfrm>
              <a:off x="1831467" y="1603247"/>
              <a:ext cx="3131820" cy="1790700"/>
            </a:xfrm>
            <a:custGeom>
              <a:avLst/>
              <a:gdLst/>
              <a:ahLst/>
              <a:cxnLst/>
              <a:rect l="l" t="t" r="r" b="b"/>
              <a:pathLst>
                <a:path w="3131820" h="1790700">
                  <a:moveTo>
                    <a:pt x="492125" y="1765300"/>
                  </a:moveTo>
                  <a:lnTo>
                    <a:pt x="0" y="1765300"/>
                  </a:lnTo>
                  <a:lnTo>
                    <a:pt x="0" y="1790700"/>
                  </a:lnTo>
                  <a:lnTo>
                    <a:pt x="374395" y="1790700"/>
                  </a:lnTo>
                  <a:lnTo>
                    <a:pt x="376300" y="1778000"/>
                  </a:lnTo>
                  <a:lnTo>
                    <a:pt x="490727" y="1778000"/>
                  </a:lnTo>
                  <a:lnTo>
                    <a:pt x="492125" y="1765300"/>
                  </a:lnTo>
                  <a:close/>
                </a:path>
                <a:path w="3131820" h="1790700">
                  <a:moveTo>
                    <a:pt x="634238" y="1752600"/>
                  </a:moveTo>
                  <a:lnTo>
                    <a:pt x="268605" y="1752600"/>
                  </a:lnTo>
                  <a:lnTo>
                    <a:pt x="257556" y="1765300"/>
                  </a:lnTo>
                  <a:lnTo>
                    <a:pt x="629919" y="1765300"/>
                  </a:lnTo>
                  <a:lnTo>
                    <a:pt x="634238" y="1752600"/>
                  </a:lnTo>
                  <a:close/>
                </a:path>
                <a:path w="3131820" h="1790700">
                  <a:moveTo>
                    <a:pt x="729869" y="1739900"/>
                  </a:moveTo>
                  <a:lnTo>
                    <a:pt x="386841" y="1739900"/>
                  </a:lnTo>
                  <a:lnTo>
                    <a:pt x="379983" y="1752600"/>
                  </a:lnTo>
                  <a:lnTo>
                    <a:pt x="721232" y="1752600"/>
                  </a:lnTo>
                  <a:lnTo>
                    <a:pt x="729869" y="1739900"/>
                  </a:lnTo>
                  <a:close/>
                </a:path>
                <a:path w="3131820" h="1790700">
                  <a:moveTo>
                    <a:pt x="804926" y="1727200"/>
                  </a:moveTo>
                  <a:lnTo>
                    <a:pt x="525780" y="1727200"/>
                  </a:lnTo>
                  <a:lnTo>
                    <a:pt x="516763" y="1739900"/>
                  </a:lnTo>
                  <a:lnTo>
                    <a:pt x="796544" y="1739900"/>
                  </a:lnTo>
                  <a:lnTo>
                    <a:pt x="804926" y="1727200"/>
                  </a:lnTo>
                  <a:close/>
                </a:path>
                <a:path w="3131820" h="1790700">
                  <a:moveTo>
                    <a:pt x="652526" y="1714500"/>
                  </a:moveTo>
                  <a:lnTo>
                    <a:pt x="649605" y="1727200"/>
                  </a:lnTo>
                  <a:lnTo>
                    <a:pt x="650620" y="1727200"/>
                  </a:lnTo>
                  <a:lnTo>
                    <a:pt x="652526" y="1714500"/>
                  </a:lnTo>
                  <a:close/>
                </a:path>
                <a:path w="3131820" h="1790700">
                  <a:moveTo>
                    <a:pt x="873759" y="1714500"/>
                  </a:moveTo>
                  <a:lnTo>
                    <a:pt x="656716" y="1714500"/>
                  </a:lnTo>
                  <a:lnTo>
                    <a:pt x="650620" y="1727200"/>
                  </a:lnTo>
                  <a:lnTo>
                    <a:pt x="867282" y="1727200"/>
                  </a:lnTo>
                  <a:lnTo>
                    <a:pt x="873759" y="1714500"/>
                  </a:lnTo>
                  <a:close/>
                </a:path>
                <a:path w="3131820" h="1790700">
                  <a:moveTo>
                    <a:pt x="878713" y="1714500"/>
                  </a:moveTo>
                  <a:lnTo>
                    <a:pt x="873759" y="1714500"/>
                  </a:lnTo>
                  <a:lnTo>
                    <a:pt x="870457" y="1727200"/>
                  </a:lnTo>
                  <a:lnTo>
                    <a:pt x="878713" y="1714500"/>
                  </a:lnTo>
                  <a:close/>
                </a:path>
                <a:path w="3131820" h="1790700">
                  <a:moveTo>
                    <a:pt x="935608" y="1701800"/>
                  </a:moveTo>
                  <a:lnTo>
                    <a:pt x="742314" y="1701800"/>
                  </a:lnTo>
                  <a:lnTo>
                    <a:pt x="728980" y="1714500"/>
                  </a:lnTo>
                  <a:lnTo>
                    <a:pt x="922274" y="1714500"/>
                  </a:lnTo>
                  <a:lnTo>
                    <a:pt x="935608" y="1701800"/>
                  </a:lnTo>
                  <a:close/>
                </a:path>
                <a:path w="3131820" h="1790700">
                  <a:moveTo>
                    <a:pt x="1004569" y="1689100"/>
                  </a:moveTo>
                  <a:lnTo>
                    <a:pt x="826134" y="1689100"/>
                  </a:lnTo>
                  <a:lnTo>
                    <a:pt x="819657" y="1701800"/>
                  </a:lnTo>
                  <a:lnTo>
                    <a:pt x="995933" y="1701800"/>
                  </a:lnTo>
                  <a:lnTo>
                    <a:pt x="1004569" y="1689100"/>
                  </a:lnTo>
                  <a:close/>
                </a:path>
                <a:path w="3131820" h="1790700">
                  <a:moveTo>
                    <a:pt x="1065149" y="1676400"/>
                  </a:moveTo>
                  <a:lnTo>
                    <a:pt x="884935" y="1676400"/>
                  </a:lnTo>
                  <a:lnTo>
                    <a:pt x="876300" y="1689100"/>
                  </a:lnTo>
                  <a:lnTo>
                    <a:pt x="1060831" y="1689100"/>
                  </a:lnTo>
                  <a:lnTo>
                    <a:pt x="1065149" y="1676400"/>
                  </a:lnTo>
                  <a:close/>
                </a:path>
                <a:path w="3131820" h="1790700">
                  <a:moveTo>
                    <a:pt x="1105534" y="1663700"/>
                  </a:moveTo>
                  <a:lnTo>
                    <a:pt x="954024" y="1663700"/>
                  </a:lnTo>
                  <a:lnTo>
                    <a:pt x="943863" y="1676400"/>
                  </a:lnTo>
                  <a:lnTo>
                    <a:pt x="1103249" y="1676400"/>
                  </a:lnTo>
                  <a:lnTo>
                    <a:pt x="1105534" y="1663700"/>
                  </a:lnTo>
                  <a:close/>
                </a:path>
                <a:path w="3131820" h="1790700">
                  <a:moveTo>
                    <a:pt x="1028064" y="1651000"/>
                  </a:moveTo>
                  <a:lnTo>
                    <a:pt x="1017651" y="1651000"/>
                  </a:lnTo>
                  <a:lnTo>
                    <a:pt x="1012697" y="1663700"/>
                  </a:lnTo>
                  <a:lnTo>
                    <a:pt x="1022222" y="1663700"/>
                  </a:lnTo>
                  <a:lnTo>
                    <a:pt x="1028064" y="1651000"/>
                  </a:lnTo>
                  <a:close/>
                </a:path>
                <a:path w="3131820" h="1790700">
                  <a:moveTo>
                    <a:pt x="1145539" y="1651000"/>
                  </a:moveTo>
                  <a:lnTo>
                    <a:pt x="1029462" y="1651000"/>
                  </a:lnTo>
                  <a:lnTo>
                    <a:pt x="1022222" y="1663700"/>
                  </a:lnTo>
                  <a:lnTo>
                    <a:pt x="1141602" y="1663700"/>
                  </a:lnTo>
                  <a:lnTo>
                    <a:pt x="1145539" y="1651000"/>
                  </a:lnTo>
                  <a:close/>
                </a:path>
                <a:path w="3131820" h="1790700">
                  <a:moveTo>
                    <a:pt x="1072133" y="1638300"/>
                  </a:moveTo>
                  <a:lnTo>
                    <a:pt x="1069594" y="1638300"/>
                  </a:lnTo>
                  <a:lnTo>
                    <a:pt x="1067689" y="1651000"/>
                  </a:lnTo>
                  <a:lnTo>
                    <a:pt x="1072133" y="1638300"/>
                  </a:lnTo>
                  <a:close/>
                </a:path>
                <a:path w="3131820" h="1790700">
                  <a:moveTo>
                    <a:pt x="1074420" y="1638300"/>
                  </a:moveTo>
                  <a:lnTo>
                    <a:pt x="1072133" y="1638300"/>
                  </a:lnTo>
                  <a:lnTo>
                    <a:pt x="1067815" y="1651000"/>
                  </a:lnTo>
                  <a:lnTo>
                    <a:pt x="1074420" y="1638300"/>
                  </a:lnTo>
                  <a:close/>
                </a:path>
                <a:path w="3131820" h="1790700">
                  <a:moveTo>
                    <a:pt x="1177670" y="1638300"/>
                  </a:moveTo>
                  <a:lnTo>
                    <a:pt x="1074420" y="1638300"/>
                  </a:lnTo>
                  <a:lnTo>
                    <a:pt x="1067815" y="1651000"/>
                  </a:lnTo>
                  <a:lnTo>
                    <a:pt x="1164335" y="1651000"/>
                  </a:lnTo>
                  <a:lnTo>
                    <a:pt x="1177670" y="1638300"/>
                  </a:lnTo>
                  <a:close/>
                </a:path>
                <a:path w="3131820" h="1790700">
                  <a:moveTo>
                    <a:pt x="1112393" y="1625600"/>
                  </a:moveTo>
                  <a:lnTo>
                    <a:pt x="1103376" y="1638300"/>
                  </a:lnTo>
                  <a:lnTo>
                    <a:pt x="1108837" y="1638300"/>
                  </a:lnTo>
                  <a:lnTo>
                    <a:pt x="1112393" y="1625600"/>
                  </a:lnTo>
                  <a:close/>
                </a:path>
                <a:path w="3131820" h="1790700">
                  <a:moveTo>
                    <a:pt x="1213358" y="1625600"/>
                  </a:moveTo>
                  <a:lnTo>
                    <a:pt x="1119632" y="1625600"/>
                  </a:lnTo>
                  <a:lnTo>
                    <a:pt x="1108837" y="1638300"/>
                  </a:lnTo>
                  <a:lnTo>
                    <a:pt x="1202944" y="1638300"/>
                  </a:lnTo>
                  <a:lnTo>
                    <a:pt x="1213358" y="1625600"/>
                  </a:lnTo>
                  <a:close/>
                </a:path>
                <a:path w="3131820" h="1790700">
                  <a:moveTo>
                    <a:pt x="1240155" y="1612900"/>
                  </a:moveTo>
                  <a:lnTo>
                    <a:pt x="1143000" y="1612900"/>
                  </a:lnTo>
                  <a:lnTo>
                    <a:pt x="1140714" y="1625600"/>
                  </a:lnTo>
                  <a:lnTo>
                    <a:pt x="1235328" y="1625600"/>
                  </a:lnTo>
                  <a:lnTo>
                    <a:pt x="1240155" y="1612900"/>
                  </a:lnTo>
                  <a:close/>
                </a:path>
                <a:path w="3131820" h="1790700">
                  <a:moveTo>
                    <a:pt x="1241933" y="1612900"/>
                  </a:moveTo>
                  <a:lnTo>
                    <a:pt x="1235328" y="1625600"/>
                  </a:lnTo>
                  <a:lnTo>
                    <a:pt x="1237614" y="1625600"/>
                  </a:lnTo>
                  <a:lnTo>
                    <a:pt x="1241933" y="1612900"/>
                  </a:lnTo>
                  <a:close/>
                </a:path>
                <a:path w="3131820" h="1790700">
                  <a:moveTo>
                    <a:pt x="1280668" y="1600200"/>
                  </a:moveTo>
                  <a:lnTo>
                    <a:pt x="1189101" y="1600200"/>
                  </a:lnTo>
                  <a:lnTo>
                    <a:pt x="1177925" y="1612900"/>
                  </a:lnTo>
                  <a:lnTo>
                    <a:pt x="1273809" y="1612900"/>
                  </a:lnTo>
                  <a:lnTo>
                    <a:pt x="1280668" y="1600200"/>
                  </a:lnTo>
                  <a:close/>
                </a:path>
                <a:path w="3131820" h="1790700">
                  <a:moveTo>
                    <a:pt x="1318133" y="1587500"/>
                  </a:moveTo>
                  <a:lnTo>
                    <a:pt x="1207770" y="1587500"/>
                  </a:lnTo>
                  <a:lnTo>
                    <a:pt x="1205864" y="1600200"/>
                  </a:lnTo>
                  <a:lnTo>
                    <a:pt x="1306957" y="1600200"/>
                  </a:lnTo>
                  <a:lnTo>
                    <a:pt x="1318133" y="1587500"/>
                  </a:lnTo>
                  <a:close/>
                </a:path>
                <a:path w="3131820" h="1790700">
                  <a:moveTo>
                    <a:pt x="1340358" y="1574800"/>
                  </a:moveTo>
                  <a:lnTo>
                    <a:pt x="1241297" y="1574800"/>
                  </a:lnTo>
                  <a:lnTo>
                    <a:pt x="1238758" y="1587500"/>
                  </a:lnTo>
                  <a:lnTo>
                    <a:pt x="1329563" y="1587500"/>
                  </a:lnTo>
                  <a:lnTo>
                    <a:pt x="1340358" y="1574800"/>
                  </a:lnTo>
                  <a:close/>
                </a:path>
                <a:path w="3131820" h="1790700">
                  <a:moveTo>
                    <a:pt x="1370710" y="1562100"/>
                  </a:moveTo>
                  <a:lnTo>
                    <a:pt x="1282191" y="1562100"/>
                  </a:lnTo>
                  <a:lnTo>
                    <a:pt x="1273302" y="1574800"/>
                  </a:lnTo>
                  <a:lnTo>
                    <a:pt x="1360296" y="1574800"/>
                  </a:lnTo>
                  <a:lnTo>
                    <a:pt x="1370710" y="1562100"/>
                  </a:lnTo>
                  <a:close/>
                </a:path>
                <a:path w="3131820" h="1790700">
                  <a:moveTo>
                    <a:pt x="1399158" y="1549400"/>
                  </a:moveTo>
                  <a:lnTo>
                    <a:pt x="1315720" y="1549400"/>
                  </a:lnTo>
                  <a:lnTo>
                    <a:pt x="1304925" y="1562100"/>
                  </a:lnTo>
                  <a:lnTo>
                    <a:pt x="1388745" y="1562100"/>
                  </a:lnTo>
                  <a:lnTo>
                    <a:pt x="1399158" y="1549400"/>
                  </a:lnTo>
                  <a:close/>
                </a:path>
                <a:path w="3131820" h="1790700">
                  <a:moveTo>
                    <a:pt x="1422399" y="1536700"/>
                  </a:moveTo>
                  <a:lnTo>
                    <a:pt x="1345819" y="1536700"/>
                  </a:lnTo>
                  <a:lnTo>
                    <a:pt x="1337183" y="1549400"/>
                  </a:lnTo>
                  <a:lnTo>
                    <a:pt x="1415922" y="1549400"/>
                  </a:lnTo>
                  <a:lnTo>
                    <a:pt x="1422399" y="1536700"/>
                  </a:lnTo>
                  <a:close/>
                </a:path>
                <a:path w="3131820" h="1790700">
                  <a:moveTo>
                    <a:pt x="1450085" y="1524000"/>
                  </a:moveTo>
                  <a:lnTo>
                    <a:pt x="1364995" y="1524000"/>
                  </a:lnTo>
                  <a:lnTo>
                    <a:pt x="1355978" y="1536700"/>
                  </a:lnTo>
                  <a:lnTo>
                    <a:pt x="1446530" y="1536700"/>
                  </a:lnTo>
                  <a:lnTo>
                    <a:pt x="1450085" y="1524000"/>
                  </a:lnTo>
                  <a:close/>
                </a:path>
                <a:path w="3131820" h="1790700">
                  <a:moveTo>
                    <a:pt x="1486027" y="1511300"/>
                  </a:moveTo>
                  <a:lnTo>
                    <a:pt x="1393444" y="1511300"/>
                  </a:lnTo>
                  <a:lnTo>
                    <a:pt x="1389507" y="1524000"/>
                  </a:lnTo>
                  <a:lnTo>
                    <a:pt x="1475612" y="1524000"/>
                  </a:lnTo>
                  <a:lnTo>
                    <a:pt x="1486027" y="1511300"/>
                  </a:lnTo>
                  <a:close/>
                </a:path>
                <a:path w="3131820" h="1790700">
                  <a:moveTo>
                    <a:pt x="1417578" y="1500481"/>
                  </a:moveTo>
                  <a:lnTo>
                    <a:pt x="1412494" y="1511300"/>
                  </a:lnTo>
                  <a:lnTo>
                    <a:pt x="1414145" y="1511300"/>
                  </a:lnTo>
                  <a:lnTo>
                    <a:pt x="1417229" y="1502228"/>
                  </a:lnTo>
                  <a:lnTo>
                    <a:pt x="1417578" y="1500481"/>
                  </a:lnTo>
                  <a:close/>
                </a:path>
                <a:path w="3131820" h="1790700">
                  <a:moveTo>
                    <a:pt x="1524127" y="1498600"/>
                  </a:moveTo>
                  <a:lnTo>
                    <a:pt x="1418463" y="1498600"/>
                  </a:lnTo>
                  <a:lnTo>
                    <a:pt x="1417229" y="1502228"/>
                  </a:lnTo>
                  <a:lnTo>
                    <a:pt x="1415414" y="1511300"/>
                  </a:lnTo>
                  <a:lnTo>
                    <a:pt x="1515363" y="1511300"/>
                  </a:lnTo>
                  <a:lnTo>
                    <a:pt x="1524127" y="1498600"/>
                  </a:lnTo>
                  <a:close/>
                </a:path>
                <a:path w="3131820" h="1790700">
                  <a:moveTo>
                    <a:pt x="1418463" y="1498600"/>
                  </a:moveTo>
                  <a:lnTo>
                    <a:pt x="1417955" y="1498600"/>
                  </a:lnTo>
                  <a:lnTo>
                    <a:pt x="1417578" y="1500481"/>
                  </a:lnTo>
                  <a:lnTo>
                    <a:pt x="1418463" y="1498600"/>
                  </a:lnTo>
                  <a:close/>
                </a:path>
                <a:path w="3131820" h="1790700">
                  <a:moveTo>
                    <a:pt x="1558544" y="1485900"/>
                  </a:moveTo>
                  <a:lnTo>
                    <a:pt x="1449450" y="1485900"/>
                  </a:lnTo>
                  <a:lnTo>
                    <a:pt x="1444370" y="1498600"/>
                  </a:lnTo>
                  <a:lnTo>
                    <a:pt x="1545335" y="1498600"/>
                  </a:lnTo>
                  <a:lnTo>
                    <a:pt x="1558544" y="1485900"/>
                  </a:lnTo>
                  <a:close/>
                </a:path>
                <a:path w="3131820" h="1790700">
                  <a:moveTo>
                    <a:pt x="1584959" y="1473200"/>
                  </a:moveTo>
                  <a:lnTo>
                    <a:pt x="1492377" y="1473200"/>
                  </a:lnTo>
                  <a:lnTo>
                    <a:pt x="1483359" y="1485900"/>
                  </a:lnTo>
                  <a:lnTo>
                    <a:pt x="1569466" y="1485900"/>
                  </a:lnTo>
                  <a:lnTo>
                    <a:pt x="1584959" y="1473200"/>
                  </a:lnTo>
                  <a:close/>
                </a:path>
                <a:path w="3131820" h="1790700">
                  <a:moveTo>
                    <a:pt x="1523745" y="1460500"/>
                  </a:moveTo>
                  <a:lnTo>
                    <a:pt x="1511808" y="1473200"/>
                  </a:lnTo>
                  <a:lnTo>
                    <a:pt x="1521333" y="1473200"/>
                  </a:lnTo>
                  <a:lnTo>
                    <a:pt x="1523745" y="1460500"/>
                  </a:lnTo>
                  <a:close/>
                </a:path>
                <a:path w="3131820" h="1790700">
                  <a:moveTo>
                    <a:pt x="1614550" y="1460500"/>
                  </a:moveTo>
                  <a:lnTo>
                    <a:pt x="1532128" y="1460500"/>
                  </a:lnTo>
                  <a:lnTo>
                    <a:pt x="1521333" y="1473200"/>
                  </a:lnTo>
                  <a:lnTo>
                    <a:pt x="1600581" y="1473200"/>
                  </a:lnTo>
                  <a:lnTo>
                    <a:pt x="1614550" y="1460500"/>
                  </a:lnTo>
                  <a:close/>
                </a:path>
                <a:path w="3131820" h="1790700">
                  <a:moveTo>
                    <a:pt x="1643253" y="1447800"/>
                  </a:moveTo>
                  <a:lnTo>
                    <a:pt x="1555877" y="1447800"/>
                  </a:lnTo>
                  <a:lnTo>
                    <a:pt x="1544320" y="1460500"/>
                  </a:lnTo>
                  <a:lnTo>
                    <a:pt x="1631187" y="1460500"/>
                  </a:lnTo>
                  <a:lnTo>
                    <a:pt x="1643253" y="1447800"/>
                  </a:lnTo>
                  <a:close/>
                </a:path>
                <a:path w="3131820" h="1790700">
                  <a:moveTo>
                    <a:pt x="1665096" y="1435100"/>
                  </a:moveTo>
                  <a:lnTo>
                    <a:pt x="1585468" y="1435100"/>
                  </a:lnTo>
                  <a:lnTo>
                    <a:pt x="1571752" y="1447800"/>
                  </a:lnTo>
                  <a:lnTo>
                    <a:pt x="1654302" y="1447800"/>
                  </a:lnTo>
                  <a:lnTo>
                    <a:pt x="1665096" y="1435100"/>
                  </a:lnTo>
                  <a:close/>
                </a:path>
                <a:path w="3131820" h="1790700">
                  <a:moveTo>
                    <a:pt x="1686179" y="1422400"/>
                  </a:moveTo>
                  <a:lnTo>
                    <a:pt x="1615185" y="1422400"/>
                  </a:lnTo>
                  <a:lnTo>
                    <a:pt x="1599692" y="1435100"/>
                  </a:lnTo>
                  <a:lnTo>
                    <a:pt x="1677543" y="1435100"/>
                  </a:lnTo>
                  <a:lnTo>
                    <a:pt x="1686179" y="1422400"/>
                  </a:lnTo>
                  <a:close/>
                </a:path>
                <a:path w="3131820" h="1790700">
                  <a:moveTo>
                    <a:pt x="1717294" y="1409700"/>
                  </a:moveTo>
                  <a:lnTo>
                    <a:pt x="1639950" y="1409700"/>
                  </a:lnTo>
                  <a:lnTo>
                    <a:pt x="1626616" y="1422400"/>
                  </a:lnTo>
                  <a:lnTo>
                    <a:pt x="1708022" y="1422400"/>
                  </a:lnTo>
                  <a:lnTo>
                    <a:pt x="1717294" y="1409700"/>
                  </a:lnTo>
                  <a:close/>
                </a:path>
                <a:path w="3131820" h="1790700">
                  <a:moveTo>
                    <a:pt x="1717294" y="1409700"/>
                  </a:moveTo>
                  <a:lnTo>
                    <a:pt x="1708022" y="1422400"/>
                  </a:lnTo>
                  <a:lnTo>
                    <a:pt x="1714499" y="1422400"/>
                  </a:lnTo>
                  <a:lnTo>
                    <a:pt x="1717294" y="1409700"/>
                  </a:lnTo>
                  <a:close/>
                </a:path>
                <a:path w="3131820" h="1790700">
                  <a:moveTo>
                    <a:pt x="1718309" y="1409700"/>
                  </a:moveTo>
                  <a:lnTo>
                    <a:pt x="1717294" y="1409700"/>
                  </a:lnTo>
                  <a:lnTo>
                    <a:pt x="1714499" y="1422400"/>
                  </a:lnTo>
                  <a:lnTo>
                    <a:pt x="1714754" y="1422400"/>
                  </a:lnTo>
                  <a:lnTo>
                    <a:pt x="1718309" y="1409700"/>
                  </a:lnTo>
                  <a:close/>
                </a:path>
                <a:path w="3131820" h="1790700">
                  <a:moveTo>
                    <a:pt x="1739772" y="1397000"/>
                  </a:moveTo>
                  <a:lnTo>
                    <a:pt x="1661033" y="1397000"/>
                  </a:lnTo>
                  <a:lnTo>
                    <a:pt x="1649983" y="1409700"/>
                  </a:lnTo>
                  <a:lnTo>
                    <a:pt x="1734693" y="1409700"/>
                  </a:lnTo>
                  <a:lnTo>
                    <a:pt x="1739772" y="1397000"/>
                  </a:lnTo>
                  <a:close/>
                </a:path>
                <a:path w="3131820" h="1790700">
                  <a:moveTo>
                    <a:pt x="1689354" y="1384300"/>
                  </a:moveTo>
                  <a:lnTo>
                    <a:pt x="1682877" y="1397000"/>
                  </a:lnTo>
                  <a:lnTo>
                    <a:pt x="1684782" y="1397000"/>
                  </a:lnTo>
                  <a:lnTo>
                    <a:pt x="1689354" y="1384300"/>
                  </a:lnTo>
                  <a:close/>
                </a:path>
                <a:path w="3131820" h="1790700">
                  <a:moveTo>
                    <a:pt x="1776475" y="1384300"/>
                  </a:moveTo>
                  <a:lnTo>
                    <a:pt x="1689481" y="1384300"/>
                  </a:lnTo>
                  <a:lnTo>
                    <a:pt x="1684782" y="1397000"/>
                  </a:lnTo>
                  <a:lnTo>
                    <a:pt x="1769745" y="1397000"/>
                  </a:lnTo>
                  <a:lnTo>
                    <a:pt x="1776475" y="1384300"/>
                  </a:lnTo>
                  <a:close/>
                </a:path>
                <a:path w="3131820" h="1790700">
                  <a:moveTo>
                    <a:pt x="1811273" y="1371600"/>
                  </a:moveTo>
                  <a:lnTo>
                    <a:pt x="1711706" y="1371600"/>
                  </a:lnTo>
                  <a:lnTo>
                    <a:pt x="1710308" y="1384300"/>
                  </a:lnTo>
                  <a:lnTo>
                    <a:pt x="1808987" y="1384300"/>
                  </a:lnTo>
                  <a:lnTo>
                    <a:pt x="1811273" y="1371600"/>
                  </a:lnTo>
                  <a:close/>
                </a:path>
                <a:path w="3131820" h="1790700">
                  <a:moveTo>
                    <a:pt x="1835531" y="1358900"/>
                  </a:moveTo>
                  <a:lnTo>
                    <a:pt x="1741550" y="1358900"/>
                  </a:lnTo>
                  <a:lnTo>
                    <a:pt x="1733295" y="1371600"/>
                  </a:lnTo>
                  <a:lnTo>
                    <a:pt x="1830450" y="1371600"/>
                  </a:lnTo>
                  <a:lnTo>
                    <a:pt x="1835531" y="1358900"/>
                  </a:lnTo>
                  <a:close/>
                </a:path>
                <a:path w="3131820" h="1790700">
                  <a:moveTo>
                    <a:pt x="1842008" y="1358900"/>
                  </a:moveTo>
                  <a:lnTo>
                    <a:pt x="1835531" y="1358900"/>
                  </a:lnTo>
                  <a:lnTo>
                    <a:pt x="1833371" y="1371600"/>
                  </a:lnTo>
                  <a:lnTo>
                    <a:pt x="1842008" y="1358900"/>
                  </a:lnTo>
                  <a:close/>
                </a:path>
                <a:path w="3131820" h="1790700">
                  <a:moveTo>
                    <a:pt x="1865248" y="1346200"/>
                  </a:moveTo>
                  <a:lnTo>
                    <a:pt x="1782191" y="1346200"/>
                  </a:lnTo>
                  <a:lnTo>
                    <a:pt x="1775713" y="1358900"/>
                  </a:lnTo>
                  <a:lnTo>
                    <a:pt x="1856612" y="1358900"/>
                  </a:lnTo>
                  <a:lnTo>
                    <a:pt x="1865248" y="1346200"/>
                  </a:lnTo>
                  <a:close/>
                </a:path>
                <a:path w="3131820" h="1790700">
                  <a:moveTo>
                    <a:pt x="1886966" y="1333500"/>
                  </a:moveTo>
                  <a:lnTo>
                    <a:pt x="1807083" y="1333500"/>
                  </a:lnTo>
                  <a:lnTo>
                    <a:pt x="1803527" y="1346200"/>
                  </a:lnTo>
                  <a:lnTo>
                    <a:pt x="1881885" y="1346200"/>
                  </a:lnTo>
                  <a:lnTo>
                    <a:pt x="1886966" y="1333500"/>
                  </a:lnTo>
                  <a:close/>
                </a:path>
                <a:path w="3131820" h="1790700">
                  <a:moveTo>
                    <a:pt x="1908556" y="1320800"/>
                  </a:moveTo>
                  <a:lnTo>
                    <a:pt x="1835531" y="1320800"/>
                  </a:lnTo>
                  <a:lnTo>
                    <a:pt x="1826133" y="1333500"/>
                  </a:lnTo>
                  <a:lnTo>
                    <a:pt x="1902459" y="1333500"/>
                  </a:lnTo>
                  <a:lnTo>
                    <a:pt x="1908556" y="1320800"/>
                  </a:lnTo>
                  <a:close/>
                </a:path>
                <a:path w="3131820" h="1790700">
                  <a:moveTo>
                    <a:pt x="1927986" y="1308100"/>
                  </a:moveTo>
                  <a:lnTo>
                    <a:pt x="1859153" y="1308100"/>
                  </a:lnTo>
                  <a:lnTo>
                    <a:pt x="1854708" y="1320800"/>
                  </a:lnTo>
                  <a:lnTo>
                    <a:pt x="1920112" y="1320800"/>
                  </a:lnTo>
                  <a:lnTo>
                    <a:pt x="1927986" y="1308100"/>
                  </a:lnTo>
                  <a:close/>
                </a:path>
                <a:path w="3131820" h="1790700">
                  <a:moveTo>
                    <a:pt x="1883283" y="1295400"/>
                  </a:moveTo>
                  <a:lnTo>
                    <a:pt x="1879854" y="1295400"/>
                  </a:lnTo>
                  <a:lnTo>
                    <a:pt x="1876297" y="1308100"/>
                  </a:lnTo>
                  <a:lnTo>
                    <a:pt x="1877186" y="1308100"/>
                  </a:lnTo>
                  <a:lnTo>
                    <a:pt x="1883283" y="1295400"/>
                  </a:lnTo>
                  <a:close/>
                </a:path>
                <a:path w="3131820" h="1790700">
                  <a:moveTo>
                    <a:pt x="1886584" y="1295400"/>
                  </a:moveTo>
                  <a:lnTo>
                    <a:pt x="1883283" y="1295400"/>
                  </a:lnTo>
                  <a:lnTo>
                    <a:pt x="1877186" y="1308100"/>
                  </a:lnTo>
                  <a:lnTo>
                    <a:pt x="1886584" y="1295400"/>
                  </a:lnTo>
                  <a:close/>
                </a:path>
                <a:path w="3131820" h="1790700">
                  <a:moveTo>
                    <a:pt x="1957705" y="1295400"/>
                  </a:moveTo>
                  <a:lnTo>
                    <a:pt x="1886584" y="1295400"/>
                  </a:lnTo>
                  <a:lnTo>
                    <a:pt x="1877186" y="1308100"/>
                  </a:lnTo>
                  <a:lnTo>
                    <a:pt x="1954657" y="1308100"/>
                  </a:lnTo>
                  <a:lnTo>
                    <a:pt x="1957705" y="1295400"/>
                  </a:lnTo>
                  <a:close/>
                </a:path>
                <a:path w="3131820" h="1790700">
                  <a:moveTo>
                    <a:pt x="1904110" y="1282700"/>
                  </a:moveTo>
                  <a:lnTo>
                    <a:pt x="1898015" y="1295400"/>
                  </a:lnTo>
                  <a:lnTo>
                    <a:pt x="1899793" y="1295400"/>
                  </a:lnTo>
                  <a:lnTo>
                    <a:pt x="1904110" y="1282700"/>
                  </a:lnTo>
                  <a:close/>
                </a:path>
                <a:path w="3131820" h="1790700">
                  <a:moveTo>
                    <a:pt x="1979548" y="1282700"/>
                  </a:moveTo>
                  <a:lnTo>
                    <a:pt x="1905634" y="1282700"/>
                  </a:lnTo>
                  <a:lnTo>
                    <a:pt x="1901190" y="1295400"/>
                  </a:lnTo>
                  <a:lnTo>
                    <a:pt x="1978406" y="1295400"/>
                  </a:lnTo>
                  <a:lnTo>
                    <a:pt x="1979548" y="1282700"/>
                  </a:lnTo>
                  <a:close/>
                </a:path>
                <a:path w="3131820" h="1790700">
                  <a:moveTo>
                    <a:pt x="2002408" y="1270000"/>
                  </a:moveTo>
                  <a:lnTo>
                    <a:pt x="1925700" y="1270000"/>
                  </a:lnTo>
                  <a:lnTo>
                    <a:pt x="1917699" y="1282700"/>
                  </a:lnTo>
                  <a:lnTo>
                    <a:pt x="1992503" y="1282700"/>
                  </a:lnTo>
                  <a:lnTo>
                    <a:pt x="2002408" y="1270000"/>
                  </a:lnTo>
                  <a:close/>
                </a:path>
                <a:path w="3131820" h="1790700">
                  <a:moveTo>
                    <a:pt x="2011171" y="1270000"/>
                  </a:moveTo>
                  <a:lnTo>
                    <a:pt x="2002408" y="1270000"/>
                  </a:lnTo>
                  <a:lnTo>
                    <a:pt x="2000377" y="1282700"/>
                  </a:lnTo>
                  <a:lnTo>
                    <a:pt x="2011171" y="1270000"/>
                  </a:lnTo>
                  <a:close/>
                </a:path>
                <a:path w="3131820" h="1790700">
                  <a:moveTo>
                    <a:pt x="2034794" y="1257300"/>
                  </a:moveTo>
                  <a:lnTo>
                    <a:pt x="1960245" y="1257300"/>
                  </a:lnTo>
                  <a:lnTo>
                    <a:pt x="1951990" y="1270000"/>
                  </a:lnTo>
                  <a:lnTo>
                    <a:pt x="2023998" y="1270000"/>
                  </a:lnTo>
                  <a:lnTo>
                    <a:pt x="2034794" y="1257300"/>
                  </a:lnTo>
                  <a:close/>
                </a:path>
                <a:path w="3131820" h="1790700">
                  <a:moveTo>
                    <a:pt x="2058034" y="1244600"/>
                  </a:moveTo>
                  <a:lnTo>
                    <a:pt x="1977262" y="1244600"/>
                  </a:lnTo>
                  <a:lnTo>
                    <a:pt x="1966848" y="1257300"/>
                  </a:lnTo>
                  <a:lnTo>
                    <a:pt x="2046858" y="1257300"/>
                  </a:lnTo>
                  <a:lnTo>
                    <a:pt x="2058034" y="1244600"/>
                  </a:lnTo>
                  <a:close/>
                </a:path>
                <a:path w="3131820" h="1790700">
                  <a:moveTo>
                    <a:pt x="2069337" y="1231900"/>
                  </a:moveTo>
                  <a:lnTo>
                    <a:pt x="2006727" y="1231900"/>
                  </a:lnTo>
                  <a:lnTo>
                    <a:pt x="1995550" y="1244600"/>
                  </a:lnTo>
                  <a:lnTo>
                    <a:pt x="2058543" y="1244600"/>
                  </a:lnTo>
                  <a:lnTo>
                    <a:pt x="2069337" y="1231900"/>
                  </a:lnTo>
                  <a:close/>
                </a:path>
                <a:path w="3131820" h="1790700">
                  <a:moveTo>
                    <a:pt x="2092070" y="1219200"/>
                  </a:moveTo>
                  <a:lnTo>
                    <a:pt x="2027682" y="1219200"/>
                  </a:lnTo>
                  <a:lnTo>
                    <a:pt x="2016886" y="1231900"/>
                  </a:lnTo>
                  <a:lnTo>
                    <a:pt x="2080513" y="1231900"/>
                  </a:lnTo>
                  <a:lnTo>
                    <a:pt x="2092070" y="1219200"/>
                  </a:lnTo>
                  <a:close/>
                </a:path>
                <a:path w="3131820" h="1790700">
                  <a:moveTo>
                    <a:pt x="2114296" y="1206500"/>
                  </a:moveTo>
                  <a:lnTo>
                    <a:pt x="2049398" y="1206500"/>
                  </a:lnTo>
                  <a:lnTo>
                    <a:pt x="2038604" y="1219200"/>
                  </a:lnTo>
                  <a:lnTo>
                    <a:pt x="2103755" y="1219200"/>
                  </a:lnTo>
                  <a:lnTo>
                    <a:pt x="2114296" y="1206500"/>
                  </a:lnTo>
                  <a:close/>
                </a:path>
                <a:path w="3131820" h="1790700">
                  <a:moveTo>
                    <a:pt x="2131948" y="1193800"/>
                  </a:moveTo>
                  <a:lnTo>
                    <a:pt x="2064131" y="1193800"/>
                  </a:lnTo>
                  <a:lnTo>
                    <a:pt x="2050795" y="1206500"/>
                  </a:lnTo>
                  <a:lnTo>
                    <a:pt x="2121916" y="1206500"/>
                  </a:lnTo>
                  <a:lnTo>
                    <a:pt x="2131948" y="1193800"/>
                  </a:lnTo>
                  <a:close/>
                </a:path>
                <a:path w="3131820" h="1790700">
                  <a:moveTo>
                    <a:pt x="2149094" y="1181100"/>
                  </a:moveTo>
                  <a:lnTo>
                    <a:pt x="2086229" y="1181100"/>
                  </a:lnTo>
                  <a:lnTo>
                    <a:pt x="2075053" y="1193800"/>
                  </a:lnTo>
                  <a:lnTo>
                    <a:pt x="2147443" y="1193800"/>
                  </a:lnTo>
                  <a:lnTo>
                    <a:pt x="2149094" y="1181100"/>
                  </a:lnTo>
                  <a:close/>
                </a:path>
                <a:path w="3131820" h="1790700">
                  <a:moveTo>
                    <a:pt x="2167128" y="1168400"/>
                  </a:moveTo>
                  <a:lnTo>
                    <a:pt x="2112010" y="1168400"/>
                  </a:lnTo>
                  <a:lnTo>
                    <a:pt x="2103373" y="1181100"/>
                  </a:lnTo>
                  <a:lnTo>
                    <a:pt x="2165096" y="1181100"/>
                  </a:lnTo>
                  <a:lnTo>
                    <a:pt x="2166061" y="1176020"/>
                  </a:lnTo>
                  <a:lnTo>
                    <a:pt x="2167128" y="1168400"/>
                  </a:lnTo>
                  <a:close/>
                </a:path>
                <a:path w="3131820" h="1790700">
                  <a:moveTo>
                    <a:pt x="2167509" y="1168400"/>
                  </a:moveTo>
                  <a:lnTo>
                    <a:pt x="2166061" y="1176020"/>
                  </a:lnTo>
                  <a:lnTo>
                    <a:pt x="2165349" y="1181100"/>
                  </a:lnTo>
                  <a:lnTo>
                    <a:pt x="2167509" y="1168400"/>
                  </a:lnTo>
                  <a:close/>
                </a:path>
                <a:path w="3131820" h="1790700">
                  <a:moveTo>
                    <a:pt x="2123821" y="1155700"/>
                  </a:moveTo>
                  <a:lnTo>
                    <a:pt x="2118741" y="1168400"/>
                  </a:lnTo>
                  <a:lnTo>
                    <a:pt x="2121916" y="1168400"/>
                  </a:lnTo>
                  <a:lnTo>
                    <a:pt x="2123821" y="1155700"/>
                  </a:lnTo>
                  <a:close/>
                </a:path>
                <a:path w="3131820" h="1790700">
                  <a:moveTo>
                    <a:pt x="2185797" y="1155700"/>
                  </a:moveTo>
                  <a:lnTo>
                    <a:pt x="2126234" y="1155700"/>
                  </a:lnTo>
                  <a:lnTo>
                    <a:pt x="2121916" y="1168400"/>
                  </a:lnTo>
                  <a:lnTo>
                    <a:pt x="2181224" y="1168400"/>
                  </a:lnTo>
                  <a:lnTo>
                    <a:pt x="2185797" y="1155700"/>
                  </a:lnTo>
                  <a:close/>
                </a:path>
                <a:path w="3131820" h="1790700">
                  <a:moveTo>
                    <a:pt x="2203577" y="1143000"/>
                  </a:moveTo>
                  <a:lnTo>
                    <a:pt x="2143506" y="1143000"/>
                  </a:lnTo>
                  <a:lnTo>
                    <a:pt x="2141220" y="1155700"/>
                  </a:lnTo>
                  <a:lnTo>
                    <a:pt x="2197481" y="1155700"/>
                  </a:lnTo>
                  <a:lnTo>
                    <a:pt x="2203577" y="1143000"/>
                  </a:lnTo>
                  <a:close/>
                </a:path>
                <a:path w="3131820" h="1790700">
                  <a:moveTo>
                    <a:pt x="2159127" y="1130300"/>
                  </a:moveTo>
                  <a:lnTo>
                    <a:pt x="2154809" y="1143000"/>
                  </a:lnTo>
                  <a:lnTo>
                    <a:pt x="2156460" y="1143000"/>
                  </a:lnTo>
                  <a:lnTo>
                    <a:pt x="2159127" y="1130300"/>
                  </a:lnTo>
                  <a:close/>
                </a:path>
                <a:path w="3131820" h="1790700">
                  <a:moveTo>
                    <a:pt x="2225802" y="1130300"/>
                  </a:moveTo>
                  <a:lnTo>
                    <a:pt x="2161159" y="1130300"/>
                  </a:lnTo>
                  <a:lnTo>
                    <a:pt x="2156460" y="1143000"/>
                  </a:lnTo>
                  <a:lnTo>
                    <a:pt x="2217547" y="1143000"/>
                  </a:lnTo>
                  <a:lnTo>
                    <a:pt x="2225802" y="1130300"/>
                  </a:lnTo>
                  <a:close/>
                </a:path>
                <a:path w="3131820" h="1790700">
                  <a:moveTo>
                    <a:pt x="2254758" y="1117600"/>
                  </a:moveTo>
                  <a:lnTo>
                    <a:pt x="2175636" y="1117600"/>
                  </a:lnTo>
                  <a:lnTo>
                    <a:pt x="2173223" y="1130300"/>
                  </a:lnTo>
                  <a:lnTo>
                    <a:pt x="2247899" y="1130300"/>
                  </a:lnTo>
                  <a:lnTo>
                    <a:pt x="2254758" y="1117600"/>
                  </a:lnTo>
                  <a:close/>
                </a:path>
                <a:path w="3131820" h="1790700">
                  <a:moveTo>
                    <a:pt x="2276983" y="1104900"/>
                  </a:moveTo>
                  <a:lnTo>
                    <a:pt x="2200656" y="1104900"/>
                  </a:lnTo>
                  <a:lnTo>
                    <a:pt x="2194179" y="1117600"/>
                  </a:lnTo>
                  <a:lnTo>
                    <a:pt x="2269871" y="1117600"/>
                  </a:lnTo>
                  <a:lnTo>
                    <a:pt x="2276983" y="1104900"/>
                  </a:lnTo>
                  <a:close/>
                </a:path>
                <a:path w="3131820" h="1790700">
                  <a:moveTo>
                    <a:pt x="2276983" y="1104900"/>
                  </a:moveTo>
                  <a:lnTo>
                    <a:pt x="2269871" y="1117600"/>
                  </a:lnTo>
                  <a:lnTo>
                    <a:pt x="2276313" y="1107209"/>
                  </a:lnTo>
                  <a:lnTo>
                    <a:pt x="2276983" y="1104900"/>
                  </a:lnTo>
                  <a:close/>
                </a:path>
                <a:path w="3131820" h="1790700">
                  <a:moveTo>
                    <a:pt x="2276313" y="1107209"/>
                  </a:moveTo>
                  <a:lnTo>
                    <a:pt x="2269871" y="1117600"/>
                  </a:lnTo>
                  <a:lnTo>
                    <a:pt x="2273299" y="1117600"/>
                  </a:lnTo>
                  <a:lnTo>
                    <a:pt x="2276313" y="1107209"/>
                  </a:lnTo>
                  <a:close/>
                </a:path>
                <a:path w="3131820" h="1790700">
                  <a:moveTo>
                    <a:pt x="2277745" y="1104900"/>
                  </a:moveTo>
                  <a:lnTo>
                    <a:pt x="2276983" y="1104900"/>
                  </a:lnTo>
                  <a:lnTo>
                    <a:pt x="2276313" y="1107209"/>
                  </a:lnTo>
                  <a:lnTo>
                    <a:pt x="2277745" y="1104900"/>
                  </a:lnTo>
                  <a:close/>
                </a:path>
                <a:path w="3131820" h="1790700">
                  <a:moveTo>
                    <a:pt x="2304922" y="1092200"/>
                  </a:moveTo>
                  <a:lnTo>
                    <a:pt x="2223135" y="1092200"/>
                  </a:lnTo>
                  <a:lnTo>
                    <a:pt x="2214753" y="1104900"/>
                  </a:lnTo>
                  <a:lnTo>
                    <a:pt x="2300605" y="1104900"/>
                  </a:lnTo>
                  <a:lnTo>
                    <a:pt x="2304922" y="1092200"/>
                  </a:lnTo>
                  <a:close/>
                </a:path>
                <a:path w="3131820" h="1790700">
                  <a:moveTo>
                    <a:pt x="2323337" y="1079500"/>
                  </a:moveTo>
                  <a:lnTo>
                    <a:pt x="2255393" y="1079500"/>
                  </a:lnTo>
                  <a:lnTo>
                    <a:pt x="2247137" y="1092200"/>
                  </a:lnTo>
                  <a:lnTo>
                    <a:pt x="2311019" y="1092200"/>
                  </a:lnTo>
                  <a:lnTo>
                    <a:pt x="2323337" y="1079500"/>
                  </a:lnTo>
                  <a:close/>
                </a:path>
                <a:path w="3131820" h="1790700">
                  <a:moveTo>
                    <a:pt x="2323337" y="1079500"/>
                  </a:moveTo>
                  <a:lnTo>
                    <a:pt x="2311019" y="1092200"/>
                  </a:lnTo>
                  <a:lnTo>
                    <a:pt x="2318131" y="1092200"/>
                  </a:lnTo>
                  <a:lnTo>
                    <a:pt x="2323337" y="1079500"/>
                  </a:lnTo>
                  <a:close/>
                </a:path>
                <a:path w="3131820" h="1790700">
                  <a:moveTo>
                    <a:pt x="2327910" y="1079500"/>
                  </a:moveTo>
                  <a:lnTo>
                    <a:pt x="2323337" y="1079500"/>
                  </a:lnTo>
                  <a:lnTo>
                    <a:pt x="2318131" y="1092200"/>
                  </a:lnTo>
                  <a:lnTo>
                    <a:pt x="2321813" y="1092200"/>
                  </a:lnTo>
                  <a:lnTo>
                    <a:pt x="2327910" y="1079500"/>
                  </a:lnTo>
                  <a:close/>
                </a:path>
                <a:path w="3131820" h="1790700">
                  <a:moveTo>
                    <a:pt x="2280411" y="1066800"/>
                  </a:moveTo>
                  <a:lnTo>
                    <a:pt x="2273935" y="1079500"/>
                  </a:lnTo>
                  <a:lnTo>
                    <a:pt x="2276474" y="1079500"/>
                  </a:lnTo>
                  <a:lnTo>
                    <a:pt x="2280411" y="1066800"/>
                  </a:lnTo>
                  <a:close/>
                </a:path>
                <a:path w="3131820" h="1790700">
                  <a:moveTo>
                    <a:pt x="2346706" y="1066800"/>
                  </a:moveTo>
                  <a:lnTo>
                    <a:pt x="2281428" y="1066800"/>
                  </a:lnTo>
                  <a:lnTo>
                    <a:pt x="2276474" y="1079500"/>
                  </a:lnTo>
                  <a:lnTo>
                    <a:pt x="2339594" y="1079500"/>
                  </a:lnTo>
                  <a:lnTo>
                    <a:pt x="2346706" y="1066800"/>
                  </a:lnTo>
                  <a:close/>
                </a:path>
                <a:path w="3131820" h="1790700">
                  <a:moveTo>
                    <a:pt x="2297550" y="1063776"/>
                  </a:moveTo>
                  <a:lnTo>
                    <a:pt x="2296160" y="1066800"/>
                  </a:lnTo>
                  <a:lnTo>
                    <a:pt x="2297083" y="1065645"/>
                  </a:lnTo>
                  <a:lnTo>
                    <a:pt x="2297550" y="1063776"/>
                  </a:lnTo>
                  <a:close/>
                </a:path>
                <a:path w="3131820" h="1790700">
                  <a:moveTo>
                    <a:pt x="2362072" y="1054100"/>
                  </a:moveTo>
                  <a:lnTo>
                    <a:pt x="2306320" y="1054100"/>
                  </a:lnTo>
                  <a:lnTo>
                    <a:pt x="2297083" y="1065645"/>
                  </a:lnTo>
                  <a:lnTo>
                    <a:pt x="2296795" y="1066800"/>
                  </a:lnTo>
                  <a:lnTo>
                    <a:pt x="2358390" y="1066800"/>
                  </a:lnTo>
                  <a:lnTo>
                    <a:pt x="2362072" y="1054100"/>
                  </a:lnTo>
                  <a:close/>
                </a:path>
                <a:path w="3131820" h="1790700">
                  <a:moveTo>
                    <a:pt x="2306320" y="1054100"/>
                  </a:moveTo>
                  <a:lnTo>
                    <a:pt x="2302002" y="1054100"/>
                  </a:lnTo>
                  <a:lnTo>
                    <a:pt x="2297550" y="1063776"/>
                  </a:lnTo>
                  <a:lnTo>
                    <a:pt x="2297083" y="1065645"/>
                  </a:lnTo>
                  <a:lnTo>
                    <a:pt x="2306320" y="1054100"/>
                  </a:lnTo>
                  <a:close/>
                </a:path>
                <a:path w="3131820" h="1790700">
                  <a:moveTo>
                    <a:pt x="2302002" y="1054100"/>
                  </a:moveTo>
                  <a:lnTo>
                    <a:pt x="2299970" y="1054100"/>
                  </a:lnTo>
                  <a:lnTo>
                    <a:pt x="2297550" y="1063776"/>
                  </a:lnTo>
                  <a:lnTo>
                    <a:pt x="2302002" y="1054100"/>
                  </a:lnTo>
                  <a:close/>
                </a:path>
                <a:path w="3131820" h="1790700">
                  <a:moveTo>
                    <a:pt x="2376297" y="1041400"/>
                  </a:moveTo>
                  <a:lnTo>
                    <a:pt x="2322068" y="1041400"/>
                  </a:lnTo>
                  <a:lnTo>
                    <a:pt x="2314829" y="1054100"/>
                  </a:lnTo>
                  <a:lnTo>
                    <a:pt x="2370200" y="1054100"/>
                  </a:lnTo>
                  <a:lnTo>
                    <a:pt x="2376297" y="1041400"/>
                  </a:lnTo>
                  <a:close/>
                </a:path>
                <a:path w="3131820" h="1790700">
                  <a:moveTo>
                    <a:pt x="2392172" y="1028700"/>
                  </a:moveTo>
                  <a:lnTo>
                    <a:pt x="2335910" y="1028700"/>
                  </a:lnTo>
                  <a:lnTo>
                    <a:pt x="2332228" y="1041400"/>
                  </a:lnTo>
                  <a:lnTo>
                    <a:pt x="2389759" y="1041400"/>
                  </a:lnTo>
                  <a:lnTo>
                    <a:pt x="2392172" y="1028700"/>
                  </a:lnTo>
                  <a:close/>
                </a:path>
                <a:path w="3131820" h="1790700">
                  <a:moveTo>
                    <a:pt x="2406904" y="1016000"/>
                  </a:moveTo>
                  <a:lnTo>
                    <a:pt x="2355087" y="1016000"/>
                  </a:lnTo>
                  <a:lnTo>
                    <a:pt x="2348992" y="1028700"/>
                  </a:lnTo>
                  <a:lnTo>
                    <a:pt x="2403983" y="1028700"/>
                  </a:lnTo>
                  <a:lnTo>
                    <a:pt x="2406904" y="1016000"/>
                  </a:lnTo>
                  <a:close/>
                </a:path>
                <a:path w="3131820" h="1790700">
                  <a:moveTo>
                    <a:pt x="2418080" y="1003300"/>
                  </a:moveTo>
                  <a:lnTo>
                    <a:pt x="2369820" y="1003300"/>
                  </a:lnTo>
                  <a:lnTo>
                    <a:pt x="2365121" y="1016000"/>
                  </a:lnTo>
                  <a:lnTo>
                    <a:pt x="2415159" y="1016000"/>
                  </a:lnTo>
                  <a:lnTo>
                    <a:pt x="2418080" y="1003300"/>
                  </a:lnTo>
                  <a:close/>
                </a:path>
                <a:path w="3131820" h="1790700">
                  <a:moveTo>
                    <a:pt x="2432049" y="990600"/>
                  </a:moveTo>
                  <a:lnTo>
                    <a:pt x="2382138" y="990600"/>
                  </a:lnTo>
                  <a:lnTo>
                    <a:pt x="2379345" y="1003300"/>
                  </a:lnTo>
                  <a:lnTo>
                    <a:pt x="2429256" y="1003300"/>
                  </a:lnTo>
                  <a:lnTo>
                    <a:pt x="2432049" y="990600"/>
                  </a:lnTo>
                  <a:close/>
                </a:path>
                <a:path w="3131820" h="1790700">
                  <a:moveTo>
                    <a:pt x="2432431" y="990600"/>
                  </a:moveTo>
                  <a:lnTo>
                    <a:pt x="2432049" y="990600"/>
                  </a:lnTo>
                  <a:lnTo>
                    <a:pt x="2429891" y="1003300"/>
                  </a:lnTo>
                  <a:lnTo>
                    <a:pt x="2432431" y="990600"/>
                  </a:lnTo>
                  <a:close/>
                </a:path>
                <a:path w="3131820" h="1790700">
                  <a:moveTo>
                    <a:pt x="2443607" y="977900"/>
                  </a:moveTo>
                  <a:lnTo>
                    <a:pt x="2396235" y="977900"/>
                  </a:lnTo>
                  <a:lnTo>
                    <a:pt x="2393315" y="990600"/>
                  </a:lnTo>
                  <a:lnTo>
                    <a:pt x="2440305" y="990600"/>
                  </a:lnTo>
                  <a:lnTo>
                    <a:pt x="2443607" y="977900"/>
                  </a:lnTo>
                  <a:close/>
                </a:path>
                <a:path w="3131820" h="1790700">
                  <a:moveTo>
                    <a:pt x="2443607" y="977900"/>
                  </a:moveTo>
                  <a:lnTo>
                    <a:pt x="2440305" y="990600"/>
                  </a:lnTo>
                  <a:lnTo>
                    <a:pt x="2443374" y="980016"/>
                  </a:lnTo>
                  <a:lnTo>
                    <a:pt x="2443607" y="977900"/>
                  </a:lnTo>
                  <a:close/>
                </a:path>
                <a:path w="3131820" h="1790700">
                  <a:moveTo>
                    <a:pt x="2443374" y="980016"/>
                  </a:moveTo>
                  <a:lnTo>
                    <a:pt x="2440305" y="990600"/>
                  </a:lnTo>
                  <a:lnTo>
                    <a:pt x="2442210" y="990600"/>
                  </a:lnTo>
                  <a:lnTo>
                    <a:pt x="2443374" y="980016"/>
                  </a:lnTo>
                  <a:close/>
                </a:path>
                <a:path w="3131820" h="1790700">
                  <a:moveTo>
                    <a:pt x="2443987" y="977900"/>
                  </a:moveTo>
                  <a:lnTo>
                    <a:pt x="2443607" y="977900"/>
                  </a:lnTo>
                  <a:lnTo>
                    <a:pt x="2443374" y="980016"/>
                  </a:lnTo>
                  <a:lnTo>
                    <a:pt x="2443987" y="977900"/>
                  </a:lnTo>
                  <a:close/>
                </a:path>
                <a:path w="3131820" h="1790700">
                  <a:moveTo>
                    <a:pt x="2459228" y="965200"/>
                  </a:moveTo>
                  <a:lnTo>
                    <a:pt x="2407411" y="965200"/>
                  </a:lnTo>
                  <a:lnTo>
                    <a:pt x="2404491" y="977900"/>
                  </a:lnTo>
                  <a:lnTo>
                    <a:pt x="2454910" y="977900"/>
                  </a:lnTo>
                  <a:lnTo>
                    <a:pt x="2459228" y="965200"/>
                  </a:lnTo>
                  <a:close/>
                </a:path>
                <a:path w="3131820" h="1790700">
                  <a:moveTo>
                    <a:pt x="2469896" y="952500"/>
                  </a:moveTo>
                  <a:lnTo>
                    <a:pt x="2420238" y="952500"/>
                  </a:lnTo>
                  <a:lnTo>
                    <a:pt x="2417698" y="965200"/>
                  </a:lnTo>
                  <a:lnTo>
                    <a:pt x="2467991" y="965200"/>
                  </a:lnTo>
                  <a:lnTo>
                    <a:pt x="2469896" y="952500"/>
                  </a:lnTo>
                  <a:close/>
                </a:path>
                <a:path w="3131820" h="1790700">
                  <a:moveTo>
                    <a:pt x="2485135" y="939800"/>
                  </a:moveTo>
                  <a:lnTo>
                    <a:pt x="2433573" y="939800"/>
                  </a:lnTo>
                  <a:lnTo>
                    <a:pt x="2429256" y="952500"/>
                  </a:lnTo>
                  <a:lnTo>
                    <a:pt x="2480436" y="952500"/>
                  </a:lnTo>
                  <a:lnTo>
                    <a:pt x="2485135" y="939800"/>
                  </a:lnTo>
                  <a:close/>
                </a:path>
                <a:path w="3131820" h="1790700">
                  <a:moveTo>
                    <a:pt x="2488946" y="939800"/>
                  </a:moveTo>
                  <a:lnTo>
                    <a:pt x="2485135" y="939800"/>
                  </a:lnTo>
                  <a:lnTo>
                    <a:pt x="2482469" y="952500"/>
                  </a:lnTo>
                  <a:lnTo>
                    <a:pt x="2488946" y="939800"/>
                  </a:lnTo>
                  <a:close/>
                </a:path>
                <a:path w="3131820" h="1790700">
                  <a:moveTo>
                    <a:pt x="2503043" y="927100"/>
                  </a:moveTo>
                  <a:lnTo>
                    <a:pt x="2448560" y="927100"/>
                  </a:lnTo>
                  <a:lnTo>
                    <a:pt x="2444242" y="939800"/>
                  </a:lnTo>
                  <a:lnTo>
                    <a:pt x="2494787" y="939800"/>
                  </a:lnTo>
                  <a:lnTo>
                    <a:pt x="2503043" y="927100"/>
                  </a:lnTo>
                  <a:close/>
                </a:path>
                <a:path w="3131820" h="1790700">
                  <a:moveTo>
                    <a:pt x="2520696" y="914400"/>
                  </a:moveTo>
                  <a:lnTo>
                    <a:pt x="2462022" y="914400"/>
                  </a:lnTo>
                  <a:lnTo>
                    <a:pt x="2459482" y="927100"/>
                  </a:lnTo>
                  <a:lnTo>
                    <a:pt x="2510282" y="927100"/>
                  </a:lnTo>
                  <a:lnTo>
                    <a:pt x="2520696" y="914400"/>
                  </a:lnTo>
                  <a:close/>
                </a:path>
                <a:path w="3131820" h="1790700">
                  <a:moveTo>
                    <a:pt x="2537968" y="901700"/>
                  </a:moveTo>
                  <a:lnTo>
                    <a:pt x="2475737" y="901700"/>
                  </a:lnTo>
                  <a:lnTo>
                    <a:pt x="2473324" y="914400"/>
                  </a:lnTo>
                  <a:lnTo>
                    <a:pt x="2527554" y="914400"/>
                  </a:lnTo>
                  <a:lnTo>
                    <a:pt x="2537968" y="901700"/>
                  </a:lnTo>
                  <a:close/>
                </a:path>
                <a:path w="3131820" h="1790700">
                  <a:moveTo>
                    <a:pt x="2546985" y="889000"/>
                  </a:moveTo>
                  <a:lnTo>
                    <a:pt x="2490470" y="889000"/>
                  </a:lnTo>
                  <a:lnTo>
                    <a:pt x="2488057" y="901700"/>
                  </a:lnTo>
                  <a:lnTo>
                    <a:pt x="2540127" y="901700"/>
                  </a:lnTo>
                  <a:lnTo>
                    <a:pt x="2546985" y="889000"/>
                  </a:lnTo>
                  <a:close/>
                </a:path>
                <a:path w="3131820" h="1790700">
                  <a:moveTo>
                    <a:pt x="2553843" y="889000"/>
                  </a:moveTo>
                  <a:lnTo>
                    <a:pt x="2546985" y="889000"/>
                  </a:lnTo>
                  <a:lnTo>
                    <a:pt x="2544191" y="901700"/>
                  </a:lnTo>
                  <a:lnTo>
                    <a:pt x="2553843" y="889000"/>
                  </a:lnTo>
                  <a:close/>
                </a:path>
                <a:path w="3131820" h="1790700">
                  <a:moveTo>
                    <a:pt x="2569591" y="876300"/>
                  </a:moveTo>
                  <a:lnTo>
                    <a:pt x="2507742" y="876300"/>
                  </a:lnTo>
                  <a:lnTo>
                    <a:pt x="2505583" y="889000"/>
                  </a:lnTo>
                  <a:lnTo>
                    <a:pt x="2565272" y="889000"/>
                  </a:lnTo>
                  <a:lnTo>
                    <a:pt x="2569591" y="876300"/>
                  </a:lnTo>
                  <a:close/>
                </a:path>
                <a:path w="3131820" h="1790700">
                  <a:moveTo>
                    <a:pt x="2581402" y="863600"/>
                  </a:moveTo>
                  <a:lnTo>
                    <a:pt x="2522982" y="863600"/>
                  </a:lnTo>
                  <a:lnTo>
                    <a:pt x="2516123" y="876300"/>
                  </a:lnTo>
                  <a:lnTo>
                    <a:pt x="2568702" y="876300"/>
                  </a:lnTo>
                  <a:lnTo>
                    <a:pt x="2581402" y="863600"/>
                  </a:lnTo>
                  <a:close/>
                </a:path>
                <a:path w="3131820" h="1790700">
                  <a:moveTo>
                    <a:pt x="2581402" y="863600"/>
                  </a:moveTo>
                  <a:lnTo>
                    <a:pt x="2568702" y="876300"/>
                  </a:lnTo>
                  <a:lnTo>
                    <a:pt x="2580005" y="876300"/>
                  </a:lnTo>
                  <a:lnTo>
                    <a:pt x="2581402" y="863600"/>
                  </a:lnTo>
                  <a:close/>
                </a:path>
                <a:path w="3131820" h="1790700">
                  <a:moveTo>
                    <a:pt x="2582925" y="863600"/>
                  </a:moveTo>
                  <a:lnTo>
                    <a:pt x="2581402" y="863600"/>
                  </a:lnTo>
                  <a:lnTo>
                    <a:pt x="2580005" y="876300"/>
                  </a:lnTo>
                  <a:lnTo>
                    <a:pt x="2580385" y="876300"/>
                  </a:lnTo>
                  <a:lnTo>
                    <a:pt x="2582925" y="863600"/>
                  </a:lnTo>
                  <a:close/>
                </a:path>
                <a:path w="3131820" h="1790700">
                  <a:moveTo>
                    <a:pt x="2580745" y="875241"/>
                  </a:moveTo>
                  <a:lnTo>
                    <a:pt x="2580385" y="876300"/>
                  </a:lnTo>
                  <a:lnTo>
                    <a:pt x="2580745" y="875241"/>
                  </a:lnTo>
                  <a:close/>
                </a:path>
                <a:path w="3131820" h="1790700">
                  <a:moveTo>
                    <a:pt x="2584704" y="863600"/>
                  </a:moveTo>
                  <a:lnTo>
                    <a:pt x="2583307" y="863600"/>
                  </a:lnTo>
                  <a:lnTo>
                    <a:pt x="2580745" y="875241"/>
                  </a:lnTo>
                  <a:lnTo>
                    <a:pt x="2584704" y="863600"/>
                  </a:lnTo>
                  <a:close/>
                </a:path>
                <a:path w="3131820" h="1790700">
                  <a:moveTo>
                    <a:pt x="2595372" y="850900"/>
                  </a:moveTo>
                  <a:lnTo>
                    <a:pt x="2545587" y="850900"/>
                  </a:lnTo>
                  <a:lnTo>
                    <a:pt x="2539872" y="863600"/>
                  </a:lnTo>
                  <a:lnTo>
                    <a:pt x="2589148" y="863600"/>
                  </a:lnTo>
                  <a:lnTo>
                    <a:pt x="2595372" y="850900"/>
                  </a:lnTo>
                  <a:close/>
                </a:path>
                <a:path w="3131820" h="1790700">
                  <a:moveTo>
                    <a:pt x="2595372" y="850900"/>
                  </a:moveTo>
                  <a:lnTo>
                    <a:pt x="2589148" y="863600"/>
                  </a:lnTo>
                  <a:lnTo>
                    <a:pt x="2591308" y="863600"/>
                  </a:lnTo>
                  <a:lnTo>
                    <a:pt x="2595372" y="850900"/>
                  </a:lnTo>
                  <a:close/>
                </a:path>
                <a:path w="3131820" h="1790700">
                  <a:moveTo>
                    <a:pt x="2598800" y="850900"/>
                  </a:moveTo>
                  <a:lnTo>
                    <a:pt x="2595372" y="850900"/>
                  </a:lnTo>
                  <a:lnTo>
                    <a:pt x="2591308" y="863600"/>
                  </a:lnTo>
                  <a:lnTo>
                    <a:pt x="2596387" y="863600"/>
                  </a:lnTo>
                  <a:lnTo>
                    <a:pt x="2598800" y="850900"/>
                  </a:lnTo>
                  <a:close/>
                </a:path>
                <a:path w="3131820" h="1790700">
                  <a:moveTo>
                    <a:pt x="2558234" y="838688"/>
                  </a:moveTo>
                  <a:lnTo>
                    <a:pt x="2553716" y="850900"/>
                  </a:lnTo>
                  <a:lnTo>
                    <a:pt x="2554223" y="850900"/>
                  </a:lnTo>
                  <a:lnTo>
                    <a:pt x="2557240" y="847724"/>
                  </a:lnTo>
                  <a:lnTo>
                    <a:pt x="2558234" y="838688"/>
                  </a:lnTo>
                  <a:close/>
                </a:path>
                <a:path w="3131820" h="1790700">
                  <a:moveTo>
                    <a:pt x="2610611" y="838200"/>
                  </a:moveTo>
                  <a:lnTo>
                    <a:pt x="2566288" y="838200"/>
                  </a:lnTo>
                  <a:lnTo>
                    <a:pt x="2557240" y="847724"/>
                  </a:lnTo>
                  <a:lnTo>
                    <a:pt x="2556891" y="850900"/>
                  </a:lnTo>
                  <a:lnTo>
                    <a:pt x="2605912" y="850900"/>
                  </a:lnTo>
                  <a:lnTo>
                    <a:pt x="2610611" y="838200"/>
                  </a:lnTo>
                  <a:close/>
                </a:path>
                <a:path w="3131820" h="1790700">
                  <a:moveTo>
                    <a:pt x="2566288" y="838200"/>
                  </a:moveTo>
                  <a:lnTo>
                    <a:pt x="2558415" y="838200"/>
                  </a:lnTo>
                  <a:lnTo>
                    <a:pt x="2558234" y="838688"/>
                  </a:lnTo>
                  <a:lnTo>
                    <a:pt x="2557240" y="847724"/>
                  </a:lnTo>
                  <a:lnTo>
                    <a:pt x="2566288" y="838200"/>
                  </a:lnTo>
                  <a:close/>
                </a:path>
                <a:path w="3131820" h="1790700">
                  <a:moveTo>
                    <a:pt x="2558415" y="838200"/>
                  </a:moveTo>
                  <a:lnTo>
                    <a:pt x="2558287" y="838200"/>
                  </a:lnTo>
                  <a:lnTo>
                    <a:pt x="2558234" y="838688"/>
                  </a:lnTo>
                  <a:lnTo>
                    <a:pt x="2558415" y="838200"/>
                  </a:lnTo>
                  <a:close/>
                </a:path>
                <a:path w="3131820" h="1790700">
                  <a:moveTo>
                    <a:pt x="2574544" y="825500"/>
                  </a:moveTo>
                  <a:lnTo>
                    <a:pt x="2571115" y="825500"/>
                  </a:lnTo>
                  <a:lnTo>
                    <a:pt x="2569083" y="838200"/>
                  </a:lnTo>
                  <a:lnTo>
                    <a:pt x="2570860" y="838200"/>
                  </a:lnTo>
                  <a:lnTo>
                    <a:pt x="2574544" y="825500"/>
                  </a:lnTo>
                  <a:close/>
                </a:path>
                <a:path w="3131820" h="1790700">
                  <a:moveTo>
                    <a:pt x="2577846" y="825500"/>
                  </a:moveTo>
                  <a:lnTo>
                    <a:pt x="2574544" y="825500"/>
                  </a:lnTo>
                  <a:lnTo>
                    <a:pt x="2570860" y="838200"/>
                  </a:lnTo>
                  <a:lnTo>
                    <a:pt x="2577846" y="825500"/>
                  </a:lnTo>
                  <a:close/>
                </a:path>
                <a:path w="3131820" h="1790700">
                  <a:moveTo>
                    <a:pt x="2623566" y="825500"/>
                  </a:moveTo>
                  <a:lnTo>
                    <a:pt x="2577846" y="825500"/>
                  </a:lnTo>
                  <a:lnTo>
                    <a:pt x="2570860" y="838200"/>
                  </a:lnTo>
                  <a:lnTo>
                    <a:pt x="2620772" y="838200"/>
                  </a:lnTo>
                  <a:lnTo>
                    <a:pt x="2623566" y="825500"/>
                  </a:lnTo>
                  <a:close/>
                </a:path>
                <a:path w="3131820" h="1790700">
                  <a:moveTo>
                    <a:pt x="2585973" y="812800"/>
                  </a:moveTo>
                  <a:lnTo>
                    <a:pt x="2581274" y="825500"/>
                  </a:lnTo>
                  <a:lnTo>
                    <a:pt x="2583942" y="825500"/>
                  </a:lnTo>
                  <a:lnTo>
                    <a:pt x="2585973" y="812800"/>
                  </a:lnTo>
                  <a:close/>
                </a:path>
                <a:path w="3131820" h="1790700">
                  <a:moveTo>
                    <a:pt x="2636011" y="812800"/>
                  </a:moveTo>
                  <a:lnTo>
                    <a:pt x="2587117" y="812800"/>
                  </a:lnTo>
                  <a:lnTo>
                    <a:pt x="2583942" y="825500"/>
                  </a:lnTo>
                  <a:lnTo>
                    <a:pt x="2634234" y="825500"/>
                  </a:lnTo>
                  <a:lnTo>
                    <a:pt x="2636011" y="812800"/>
                  </a:lnTo>
                  <a:close/>
                </a:path>
                <a:path w="3131820" h="1790700">
                  <a:moveTo>
                    <a:pt x="2649600" y="800100"/>
                  </a:moveTo>
                  <a:lnTo>
                    <a:pt x="2596769" y="800100"/>
                  </a:lnTo>
                  <a:lnTo>
                    <a:pt x="2594610" y="812800"/>
                  </a:lnTo>
                  <a:lnTo>
                    <a:pt x="2645283" y="812800"/>
                  </a:lnTo>
                  <a:lnTo>
                    <a:pt x="2649600" y="800100"/>
                  </a:lnTo>
                  <a:close/>
                </a:path>
                <a:path w="3131820" h="1790700">
                  <a:moveTo>
                    <a:pt x="2614675" y="787400"/>
                  </a:moveTo>
                  <a:lnTo>
                    <a:pt x="2611373" y="787400"/>
                  </a:lnTo>
                  <a:lnTo>
                    <a:pt x="2608072" y="800100"/>
                  </a:lnTo>
                  <a:lnTo>
                    <a:pt x="2614675" y="787400"/>
                  </a:lnTo>
                  <a:close/>
                </a:path>
                <a:path w="3131820" h="1790700">
                  <a:moveTo>
                    <a:pt x="2667127" y="787400"/>
                  </a:moveTo>
                  <a:lnTo>
                    <a:pt x="2614675" y="787400"/>
                  </a:lnTo>
                  <a:lnTo>
                    <a:pt x="2610104" y="800100"/>
                  </a:lnTo>
                  <a:lnTo>
                    <a:pt x="2656712" y="800100"/>
                  </a:lnTo>
                  <a:lnTo>
                    <a:pt x="2667127" y="787400"/>
                  </a:lnTo>
                  <a:close/>
                </a:path>
                <a:path w="3131820" h="1790700">
                  <a:moveTo>
                    <a:pt x="2673349" y="774700"/>
                  </a:moveTo>
                  <a:lnTo>
                    <a:pt x="2625217" y="774700"/>
                  </a:lnTo>
                  <a:lnTo>
                    <a:pt x="2623947" y="787400"/>
                  </a:lnTo>
                  <a:lnTo>
                    <a:pt x="2668650" y="787400"/>
                  </a:lnTo>
                  <a:lnTo>
                    <a:pt x="2673349" y="774700"/>
                  </a:lnTo>
                  <a:close/>
                </a:path>
                <a:path w="3131820" h="1790700">
                  <a:moveTo>
                    <a:pt x="2684780" y="762000"/>
                  </a:moveTo>
                  <a:lnTo>
                    <a:pt x="2642488" y="762000"/>
                  </a:lnTo>
                  <a:lnTo>
                    <a:pt x="2631567" y="774700"/>
                  </a:lnTo>
                  <a:lnTo>
                    <a:pt x="2677541" y="774700"/>
                  </a:lnTo>
                  <a:lnTo>
                    <a:pt x="2684780" y="762000"/>
                  </a:lnTo>
                  <a:close/>
                </a:path>
                <a:path w="3131820" h="1790700">
                  <a:moveTo>
                    <a:pt x="2649347" y="749300"/>
                  </a:moveTo>
                  <a:lnTo>
                    <a:pt x="2646425" y="762000"/>
                  </a:lnTo>
                  <a:lnTo>
                    <a:pt x="2647822" y="762000"/>
                  </a:lnTo>
                  <a:lnTo>
                    <a:pt x="2649347" y="749300"/>
                  </a:lnTo>
                  <a:close/>
                </a:path>
                <a:path w="3131820" h="1790700">
                  <a:moveTo>
                    <a:pt x="2694305" y="749300"/>
                  </a:moveTo>
                  <a:lnTo>
                    <a:pt x="2650744" y="749300"/>
                  </a:lnTo>
                  <a:lnTo>
                    <a:pt x="2647822" y="762000"/>
                  </a:lnTo>
                  <a:lnTo>
                    <a:pt x="2689606" y="762000"/>
                  </a:lnTo>
                  <a:lnTo>
                    <a:pt x="2694305" y="749300"/>
                  </a:lnTo>
                  <a:close/>
                </a:path>
                <a:path w="3131820" h="1790700">
                  <a:moveTo>
                    <a:pt x="2706750" y="736600"/>
                  </a:moveTo>
                  <a:lnTo>
                    <a:pt x="2660142" y="736600"/>
                  </a:lnTo>
                  <a:lnTo>
                    <a:pt x="2655823" y="749300"/>
                  </a:lnTo>
                  <a:lnTo>
                    <a:pt x="2701035" y="749300"/>
                  </a:lnTo>
                  <a:lnTo>
                    <a:pt x="2706750" y="736600"/>
                  </a:lnTo>
                  <a:close/>
                </a:path>
                <a:path w="3131820" h="1790700">
                  <a:moveTo>
                    <a:pt x="2715006" y="723900"/>
                  </a:moveTo>
                  <a:lnTo>
                    <a:pt x="2672969" y="723900"/>
                  </a:lnTo>
                  <a:lnTo>
                    <a:pt x="2668905" y="736600"/>
                  </a:lnTo>
                  <a:lnTo>
                    <a:pt x="2713228" y="736600"/>
                  </a:lnTo>
                  <a:lnTo>
                    <a:pt x="2715006" y="723900"/>
                  </a:lnTo>
                  <a:close/>
                </a:path>
                <a:path w="3131820" h="1790700">
                  <a:moveTo>
                    <a:pt x="2682112" y="711200"/>
                  </a:moveTo>
                  <a:lnTo>
                    <a:pt x="2679192" y="723900"/>
                  </a:lnTo>
                  <a:lnTo>
                    <a:pt x="2679827" y="723900"/>
                  </a:lnTo>
                  <a:lnTo>
                    <a:pt x="2682112" y="711200"/>
                  </a:lnTo>
                  <a:close/>
                </a:path>
                <a:path w="3131820" h="1790700">
                  <a:moveTo>
                    <a:pt x="2730246" y="711200"/>
                  </a:moveTo>
                  <a:lnTo>
                    <a:pt x="2682747" y="711200"/>
                  </a:lnTo>
                  <a:lnTo>
                    <a:pt x="2679827" y="723900"/>
                  </a:lnTo>
                  <a:lnTo>
                    <a:pt x="2724149" y="723900"/>
                  </a:lnTo>
                  <a:lnTo>
                    <a:pt x="2730246" y="711200"/>
                  </a:lnTo>
                  <a:close/>
                </a:path>
                <a:path w="3131820" h="1790700">
                  <a:moveTo>
                    <a:pt x="2749931" y="698500"/>
                  </a:moveTo>
                  <a:lnTo>
                    <a:pt x="2691510" y="698500"/>
                  </a:lnTo>
                  <a:lnTo>
                    <a:pt x="2688209" y="711200"/>
                  </a:lnTo>
                  <a:lnTo>
                    <a:pt x="2739897" y="711200"/>
                  </a:lnTo>
                  <a:lnTo>
                    <a:pt x="2749931" y="698500"/>
                  </a:lnTo>
                  <a:close/>
                </a:path>
                <a:path w="3131820" h="1790700">
                  <a:moveTo>
                    <a:pt x="2756154" y="685800"/>
                  </a:moveTo>
                  <a:lnTo>
                    <a:pt x="2702941" y="685800"/>
                  </a:lnTo>
                  <a:lnTo>
                    <a:pt x="2701162" y="698500"/>
                  </a:lnTo>
                  <a:lnTo>
                    <a:pt x="2748280" y="698500"/>
                  </a:lnTo>
                  <a:lnTo>
                    <a:pt x="2756154" y="685800"/>
                  </a:lnTo>
                  <a:close/>
                </a:path>
                <a:path w="3131820" h="1790700">
                  <a:moveTo>
                    <a:pt x="2717546" y="673100"/>
                  </a:moveTo>
                  <a:lnTo>
                    <a:pt x="2711322" y="685800"/>
                  </a:lnTo>
                  <a:lnTo>
                    <a:pt x="2715133" y="685800"/>
                  </a:lnTo>
                  <a:lnTo>
                    <a:pt x="2717546" y="673100"/>
                  </a:lnTo>
                  <a:close/>
                </a:path>
                <a:path w="3131820" h="1790700">
                  <a:moveTo>
                    <a:pt x="2767330" y="673100"/>
                  </a:moveTo>
                  <a:lnTo>
                    <a:pt x="2725293" y="673100"/>
                  </a:lnTo>
                  <a:lnTo>
                    <a:pt x="2715133" y="685800"/>
                  </a:lnTo>
                  <a:lnTo>
                    <a:pt x="2762631" y="685800"/>
                  </a:lnTo>
                  <a:lnTo>
                    <a:pt x="2767330" y="673100"/>
                  </a:lnTo>
                  <a:close/>
                </a:path>
                <a:path w="3131820" h="1790700">
                  <a:moveTo>
                    <a:pt x="2769361" y="673100"/>
                  </a:moveTo>
                  <a:lnTo>
                    <a:pt x="2767330" y="673100"/>
                  </a:lnTo>
                  <a:lnTo>
                    <a:pt x="2766568" y="685800"/>
                  </a:lnTo>
                  <a:lnTo>
                    <a:pt x="2769361" y="673100"/>
                  </a:lnTo>
                  <a:close/>
                </a:path>
                <a:path w="3131820" h="1790700">
                  <a:moveTo>
                    <a:pt x="2780410" y="660400"/>
                  </a:moveTo>
                  <a:lnTo>
                    <a:pt x="2734818" y="660400"/>
                  </a:lnTo>
                  <a:lnTo>
                    <a:pt x="2726944" y="673100"/>
                  </a:lnTo>
                  <a:lnTo>
                    <a:pt x="2775711" y="673100"/>
                  </a:lnTo>
                  <a:lnTo>
                    <a:pt x="2780410" y="660400"/>
                  </a:lnTo>
                  <a:close/>
                </a:path>
                <a:path w="3131820" h="1790700">
                  <a:moveTo>
                    <a:pt x="2743327" y="647700"/>
                  </a:moveTo>
                  <a:lnTo>
                    <a:pt x="2740406" y="660400"/>
                  </a:lnTo>
                  <a:lnTo>
                    <a:pt x="2742437" y="660400"/>
                  </a:lnTo>
                  <a:lnTo>
                    <a:pt x="2743327" y="647700"/>
                  </a:lnTo>
                  <a:close/>
                </a:path>
                <a:path w="3131820" h="1790700">
                  <a:moveTo>
                    <a:pt x="2792857" y="647700"/>
                  </a:moveTo>
                  <a:lnTo>
                    <a:pt x="2747136" y="647700"/>
                  </a:lnTo>
                  <a:lnTo>
                    <a:pt x="2742437" y="660400"/>
                  </a:lnTo>
                  <a:lnTo>
                    <a:pt x="2787142" y="660400"/>
                  </a:lnTo>
                  <a:lnTo>
                    <a:pt x="2792857" y="647700"/>
                  </a:lnTo>
                  <a:close/>
                </a:path>
                <a:path w="3131820" h="1790700">
                  <a:moveTo>
                    <a:pt x="2807335" y="635000"/>
                  </a:moveTo>
                  <a:lnTo>
                    <a:pt x="2756788" y="635000"/>
                  </a:lnTo>
                  <a:lnTo>
                    <a:pt x="2752090" y="647700"/>
                  </a:lnTo>
                  <a:lnTo>
                    <a:pt x="2803271" y="647700"/>
                  </a:lnTo>
                  <a:lnTo>
                    <a:pt x="2807335" y="635000"/>
                  </a:lnTo>
                  <a:close/>
                </a:path>
                <a:path w="3131820" h="1790700">
                  <a:moveTo>
                    <a:pt x="2820035" y="622300"/>
                  </a:moveTo>
                  <a:lnTo>
                    <a:pt x="2770885" y="622300"/>
                  </a:lnTo>
                  <a:lnTo>
                    <a:pt x="2764535" y="635000"/>
                  </a:lnTo>
                  <a:lnTo>
                    <a:pt x="2816479" y="635000"/>
                  </a:lnTo>
                  <a:lnTo>
                    <a:pt x="2820035" y="622300"/>
                  </a:lnTo>
                  <a:close/>
                </a:path>
                <a:path w="3131820" h="1790700">
                  <a:moveTo>
                    <a:pt x="2782188" y="609600"/>
                  </a:moveTo>
                  <a:lnTo>
                    <a:pt x="2778886" y="622300"/>
                  </a:lnTo>
                  <a:lnTo>
                    <a:pt x="2781681" y="622300"/>
                  </a:lnTo>
                  <a:lnTo>
                    <a:pt x="2782188" y="609600"/>
                  </a:lnTo>
                  <a:close/>
                </a:path>
                <a:path w="3131820" h="1790700">
                  <a:moveTo>
                    <a:pt x="2831337" y="609600"/>
                  </a:moveTo>
                  <a:lnTo>
                    <a:pt x="2785998" y="609600"/>
                  </a:lnTo>
                  <a:lnTo>
                    <a:pt x="2781681" y="622300"/>
                  </a:lnTo>
                  <a:lnTo>
                    <a:pt x="2827400" y="622300"/>
                  </a:lnTo>
                  <a:lnTo>
                    <a:pt x="2831337" y="609600"/>
                  </a:lnTo>
                  <a:close/>
                </a:path>
                <a:path w="3131820" h="1790700">
                  <a:moveTo>
                    <a:pt x="2832099" y="609600"/>
                  </a:moveTo>
                  <a:lnTo>
                    <a:pt x="2831337" y="609600"/>
                  </a:lnTo>
                  <a:lnTo>
                    <a:pt x="2829179" y="622300"/>
                  </a:lnTo>
                  <a:lnTo>
                    <a:pt x="2832099" y="609600"/>
                  </a:lnTo>
                  <a:close/>
                </a:path>
                <a:path w="3131820" h="1790700">
                  <a:moveTo>
                    <a:pt x="2844419" y="596900"/>
                  </a:moveTo>
                  <a:lnTo>
                    <a:pt x="2795270" y="596900"/>
                  </a:lnTo>
                  <a:lnTo>
                    <a:pt x="2792095" y="609600"/>
                  </a:lnTo>
                  <a:lnTo>
                    <a:pt x="2842513" y="609600"/>
                  </a:lnTo>
                  <a:lnTo>
                    <a:pt x="2844419" y="596900"/>
                  </a:lnTo>
                  <a:close/>
                </a:path>
                <a:path w="3131820" h="1790700">
                  <a:moveTo>
                    <a:pt x="2807335" y="584200"/>
                  </a:moveTo>
                  <a:lnTo>
                    <a:pt x="2804413" y="596900"/>
                  </a:lnTo>
                  <a:lnTo>
                    <a:pt x="2806572" y="596900"/>
                  </a:lnTo>
                  <a:lnTo>
                    <a:pt x="2807335" y="584200"/>
                  </a:lnTo>
                  <a:close/>
                </a:path>
                <a:path w="3131820" h="1790700">
                  <a:moveTo>
                    <a:pt x="2855848" y="584200"/>
                  </a:moveTo>
                  <a:lnTo>
                    <a:pt x="2809112" y="584200"/>
                  </a:lnTo>
                  <a:lnTo>
                    <a:pt x="2806572" y="596900"/>
                  </a:lnTo>
                  <a:lnTo>
                    <a:pt x="2851785" y="596900"/>
                  </a:lnTo>
                  <a:lnTo>
                    <a:pt x="2855848" y="584200"/>
                  </a:lnTo>
                  <a:close/>
                </a:path>
                <a:path w="3131820" h="1790700">
                  <a:moveTo>
                    <a:pt x="2855848" y="584200"/>
                  </a:moveTo>
                  <a:lnTo>
                    <a:pt x="2851785" y="596900"/>
                  </a:lnTo>
                  <a:lnTo>
                    <a:pt x="2855023" y="587375"/>
                  </a:lnTo>
                  <a:lnTo>
                    <a:pt x="2855848" y="584200"/>
                  </a:lnTo>
                  <a:close/>
                </a:path>
                <a:path w="3131820" h="1790700">
                  <a:moveTo>
                    <a:pt x="2855023" y="587375"/>
                  </a:moveTo>
                  <a:lnTo>
                    <a:pt x="2851785" y="596900"/>
                  </a:lnTo>
                  <a:lnTo>
                    <a:pt x="2852547" y="596900"/>
                  </a:lnTo>
                  <a:lnTo>
                    <a:pt x="2855023" y="587375"/>
                  </a:lnTo>
                  <a:close/>
                </a:path>
                <a:path w="3131820" h="1790700">
                  <a:moveTo>
                    <a:pt x="2856103" y="584200"/>
                  </a:moveTo>
                  <a:lnTo>
                    <a:pt x="2855848" y="584200"/>
                  </a:lnTo>
                  <a:lnTo>
                    <a:pt x="2855023" y="587375"/>
                  </a:lnTo>
                  <a:lnTo>
                    <a:pt x="2856103" y="584200"/>
                  </a:lnTo>
                  <a:close/>
                </a:path>
                <a:path w="3131820" h="1790700">
                  <a:moveTo>
                    <a:pt x="2868422" y="571500"/>
                  </a:moveTo>
                  <a:lnTo>
                    <a:pt x="2820161" y="571500"/>
                  </a:lnTo>
                  <a:lnTo>
                    <a:pt x="2815844" y="584200"/>
                  </a:lnTo>
                  <a:lnTo>
                    <a:pt x="2863469" y="584200"/>
                  </a:lnTo>
                  <a:lnTo>
                    <a:pt x="2868422" y="571500"/>
                  </a:lnTo>
                  <a:close/>
                </a:path>
                <a:path w="3131820" h="1790700">
                  <a:moveTo>
                    <a:pt x="2882772" y="558800"/>
                  </a:moveTo>
                  <a:lnTo>
                    <a:pt x="2829433" y="558800"/>
                  </a:lnTo>
                  <a:lnTo>
                    <a:pt x="2827782" y="571500"/>
                  </a:lnTo>
                  <a:lnTo>
                    <a:pt x="2877820" y="571500"/>
                  </a:lnTo>
                  <a:lnTo>
                    <a:pt x="2882772" y="558800"/>
                  </a:lnTo>
                  <a:close/>
                </a:path>
                <a:path w="3131820" h="1790700">
                  <a:moveTo>
                    <a:pt x="2905379" y="533400"/>
                  </a:moveTo>
                  <a:lnTo>
                    <a:pt x="2855213" y="533400"/>
                  </a:lnTo>
                  <a:lnTo>
                    <a:pt x="2850134" y="546100"/>
                  </a:lnTo>
                  <a:lnTo>
                    <a:pt x="2843784" y="546100"/>
                  </a:lnTo>
                  <a:lnTo>
                    <a:pt x="2841497" y="558800"/>
                  </a:lnTo>
                  <a:lnTo>
                    <a:pt x="2887853" y="558800"/>
                  </a:lnTo>
                  <a:lnTo>
                    <a:pt x="2895727" y="546100"/>
                  </a:lnTo>
                  <a:lnTo>
                    <a:pt x="2905379" y="533400"/>
                  </a:lnTo>
                  <a:close/>
                </a:path>
                <a:path w="3131820" h="1790700">
                  <a:moveTo>
                    <a:pt x="2922143" y="520700"/>
                  </a:moveTo>
                  <a:lnTo>
                    <a:pt x="2869946" y="520700"/>
                  </a:lnTo>
                  <a:lnTo>
                    <a:pt x="2863087" y="533400"/>
                  </a:lnTo>
                  <a:lnTo>
                    <a:pt x="2912745" y="533400"/>
                  </a:lnTo>
                  <a:lnTo>
                    <a:pt x="2922143" y="520700"/>
                  </a:lnTo>
                  <a:close/>
                </a:path>
                <a:path w="3131820" h="1790700">
                  <a:moveTo>
                    <a:pt x="2961640" y="469900"/>
                  </a:moveTo>
                  <a:lnTo>
                    <a:pt x="2915666" y="469900"/>
                  </a:lnTo>
                  <a:lnTo>
                    <a:pt x="2896235" y="495300"/>
                  </a:lnTo>
                  <a:lnTo>
                    <a:pt x="2885694" y="508000"/>
                  </a:lnTo>
                  <a:lnTo>
                    <a:pt x="2878709" y="508000"/>
                  </a:lnTo>
                  <a:lnTo>
                    <a:pt x="2868930" y="520700"/>
                  </a:lnTo>
                  <a:lnTo>
                    <a:pt x="2920999" y="520700"/>
                  </a:lnTo>
                  <a:lnTo>
                    <a:pt x="2927477" y="508000"/>
                  </a:lnTo>
                  <a:lnTo>
                    <a:pt x="2940431" y="495300"/>
                  </a:lnTo>
                  <a:lnTo>
                    <a:pt x="2947923" y="495300"/>
                  </a:lnTo>
                  <a:lnTo>
                    <a:pt x="2953004" y="482600"/>
                  </a:lnTo>
                  <a:lnTo>
                    <a:pt x="2958210" y="482600"/>
                  </a:lnTo>
                  <a:lnTo>
                    <a:pt x="2961640" y="469900"/>
                  </a:lnTo>
                  <a:close/>
                </a:path>
                <a:path w="3131820" h="1790700">
                  <a:moveTo>
                    <a:pt x="2961640" y="469900"/>
                  </a:moveTo>
                  <a:lnTo>
                    <a:pt x="2958210" y="482600"/>
                  </a:lnTo>
                  <a:lnTo>
                    <a:pt x="2958719" y="482600"/>
                  </a:lnTo>
                  <a:lnTo>
                    <a:pt x="2961640" y="469900"/>
                  </a:lnTo>
                  <a:close/>
                </a:path>
                <a:path w="3131820" h="1790700">
                  <a:moveTo>
                    <a:pt x="2962783" y="469900"/>
                  </a:moveTo>
                  <a:lnTo>
                    <a:pt x="2961640" y="469900"/>
                  </a:lnTo>
                  <a:lnTo>
                    <a:pt x="2958719" y="482600"/>
                  </a:lnTo>
                  <a:lnTo>
                    <a:pt x="2961132" y="482600"/>
                  </a:lnTo>
                  <a:lnTo>
                    <a:pt x="2962783" y="469900"/>
                  </a:lnTo>
                  <a:close/>
                </a:path>
                <a:path w="3131820" h="1790700">
                  <a:moveTo>
                    <a:pt x="2975356" y="457200"/>
                  </a:moveTo>
                  <a:lnTo>
                    <a:pt x="2926842" y="457200"/>
                  </a:lnTo>
                  <a:lnTo>
                    <a:pt x="2925445" y="469900"/>
                  </a:lnTo>
                  <a:lnTo>
                    <a:pt x="2971546" y="469900"/>
                  </a:lnTo>
                  <a:lnTo>
                    <a:pt x="2975356" y="457200"/>
                  </a:lnTo>
                  <a:close/>
                </a:path>
                <a:path w="3131820" h="1790700">
                  <a:moveTo>
                    <a:pt x="2938145" y="444500"/>
                  </a:moveTo>
                  <a:lnTo>
                    <a:pt x="2935223" y="457200"/>
                  </a:lnTo>
                  <a:lnTo>
                    <a:pt x="2936494" y="457200"/>
                  </a:lnTo>
                  <a:lnTo>
                    <a:pt x="2938145" y="444500"/>
                  </a:lnTo>
                  <a:close/>
                </a:path>
                <a:path w="3131820" h="1790700">
                  <a:moveTo>
                    <a:pt x="2976753" y="444500"/>
                  </a:moveTo>
                  <a:lnTo>
                    <a:pt x="2939034" y="444500"/>
                  </a:lnTo>
                  <a:lnTo>
                    <a:pt x="2936494" y="457200"/>
                  </a:lnTo>
                  <a:lnTo>
                    <a:pt x="2973959" y="457200"/>
                  </a:lnTo>
                  <a:lnTo>
                    <a:pt x="2976753" y="444500"/>
                  </a:lnTo>
                  <a:close/>
                </a:path>
                <a:path w="3131820" h="1790700">
                  <a:moveTo>
                    <a:pt x="2976753" y="444500"/>
                  </a:moveTo>
                  <a:lnTo>
                    <a:pt x="2973959" y="457200"/>
                  </a:lnTo>
                  <a:lnTo>
                    <a:pt x="2976372" y="457200"/>
                  </a:lnTo>
                  <a:lnTo>
                    <a:pt x="2976753" y="444500"/>
                  </a:lnTo>
                  <a:close/>
                </a:path>
                <a:path w="3131820" h="1790700">
                  <a:moveTo>
                    <a:pt x="2978911" y="444500"/>
                  </a:moveTo>
                  <a:lnTo>
                    <a:pt x="2976753" y="444500"/>
                  </a:lnTo>
                  <a:lnTo>
                    <a:pt x="2976372" y="457200"/>
                  </a:lnTo>
                  <a:lnTo>
                    <a:pt x="2976753" y="457200"/>
                  </a:lnTo>
                  <a:lnTo>
                    <a:pt x="2978911" y="444500"/>
                  </a:lnTo>
                  <a:close/>
                </a:path>
                <a:path w="3131820" h="1790700">
                  <a:moveTo>
                    <a:pt x="2984499" y="431800"/>
                  </a:moveTo>
                  <a:lnTo>
                    <a:pt x="2944875" y="431800"/>
                  </a:lnTo>
                  <a:lnTo>
                    <a:pt x="2943352" y="444500"/>
                  </a:lnTo>
                  <a:lnTo>
                    <a:pt x="2982722" y="444500"/>
                  </a:lnTo>
                  <a:lnTo>
                    <a:pt x="2984499" y="431800"/>
                  </a:lnTo>
                  <a:close/>
                </a:path>
                <a:path w="3131820" h="1790700">
                  <a:moveTo>
                    <a:pt x="2985770" y="431800"/>
                  </a:moveTo>
                  <a:lnTo>
                    <a:pt x="2984499" y="431800"/>
                  </a:lnTo>
                  <a:lnTo>
                    <a:pt x="2982848" y="444500"/>
                  </a:lnTo>
                  <a:lnTo>
                    <a:pt x="2985770" y="431800"/>
                  </a:lnTo>
                  <a:close/>
                </a:path>
                <a:path w="3131820" h="1790700">
                  <a:moveTo>
                    <a:pt x="2953511" y="419100"/>
                  </a:moveTo>
                  <a:lnTo>
                    <a:pt x="2952242" y="419100"/>
                  </a:lnTo>
                  <a:lnTo>
                    <a:pt x="2950463" y="431800"/>
                  </a:lnTo>
                  <a:lnTo>
                    <a:pt x="2953511" y="419100"/>
                  </a:lnTo>
                  <a:close/>
                </a:path>
                <a:path w="3131820" h="1790700">
                  <a:moveTo>
                    <a:pt x="2991358" y="419100"/>
                  </a:moveTo>
                  <a:lnTo>
                    <a:pt x="2953511" y="419100"/>
                  </a:lnTo>
                  <a:lnTo>
                    <a:pt x="2950591" y="431800"/>
                  </a:lnTo>
                  <a:lnTo>
                    <a:pt x="2988183" y="431800"/>
                  </a:lnTo>
                  <a:lnTo>
                    <a:pt x="2991358" y="419100"/>
                  </a:lnTo>
                  <a:close/>
                </a:path>
                <a:path w="3131820" h="1790700">
                  <a:moveTo>
                    <a:pt x="2993390" y="419100"/>
                  </a:moveTo>
                  <a:lnTo>
                    <a:pt x="2991358" y="419100"/>
                  </a:lnTo>
                  <a:lnTo>
                    <a:pt x="2988945" y="431800"/>
                  </a:lnTo>
                  <a:lnTo>
                    <a:pt x="2991866" y="431800"/>
                  </a:lnTo>
                  <a:lnTo>
                    <a:pt x="2993390" y="419100"/>
                  </a:lnTo>
                  <a:close/>
                </a:path>
                <a:path w="3131820" h="1790700">
                  <a:moveTo>
                    <a:pt x="2998850" y="406400"/>
                  </a:moveTo>
                  <a:lnTo>
                    <a:pt x="2960497" y="406400"/>
                  </a:lnTo>
                  <a:lnTo>
                    <a:pt x="2957322" y="419100"/>
                  </a:lnTo>
                  <a:lnTo>
                    <a:pt x="2996310" y="419100"/>
                  </a:lnTo>
                  <a:lnTo>
                    <a:pt x="2998850" y="406400"/>
                  </a:lnTo>
                  <a:close/>
                </a:path>
                <a:path w="3131820" h="1790700">
                  <a:moveTo>
                    <a:pt x="2999168" y="410440"/>
                  </a:moveTo>
                  <a:lnTo>
                    <a:pt x="2996310" y="419100"/>
                  </a:lnTo>
                  <a:lnTo>
                    <a:pt x="2998216" y="419100"/>
                  </a:lnTo>
                  <a:lnTo>
                    <a:pt x="2999168" y="410440"/>
                  </a:lnTo>
                  <a:close/>
                </a:path>
                <a:path w="3131820" h="1790700">
                  <a:moveTo>
                    <a:pt x="3000502" y="406400"/>
                  </a:moveTo>
                  <a:lnTo>
                    <a:pt x="2999612" y="406400"/>
                  </a:lnTo>
                  <a:lnTo>
                    <a:pt x="2999168" y="410440"/>
                  </a:lnTo>
                  <a:lnTo>
                    <a:pt x="3000502" y="406400"/>
                  </a:lnTo>
                  <a:close/>
                </a:path>
                <a:path w="3131820" h="1790700">
                  <a:moveTo>
                    <a:pt x="2966211" y="393700"/>
                  </a:moveTo>
                  <a:lnTo>
                    <a:pt x="2965577" y="393700"/>
                  </a:lnTo>
                  <a:lnTo>
                    <a:pt x="2964434" y="406400"/>
                  </a:lnTo>
                  <a:lnTo>
                    <a:pt x="2965449" y="406400"/>
                  </a:lnTo>
                  <a:lnTo>
                    <a:pt x="2965869" y="405129"/>
                  </a:lnTo>
                  <a:lnTo>
                    <a:pt x="2966211" y="393700"/>
                  </a:lnTo>
                  <a:close/>
                </a:path>
                <a:path w="3131820" h="1790700">
                  <a:moveTo>
                    <a:pt x="3008757" y="393700"/>
                  </a:moveTo>
                  <a:lnTo>
                    <a:pt x="2969641" y="393700"/>
                  </a:lnTo>
                  <a:lnTo>
                    <a:pt x="2965869" y="405129"/>
                  </a:lnTo>
                  <a:lnTo>
                    <a:pt x="2965831" y="406400"/>
                  </a:lnTo>
                  <a:lnTo>
                    <a:pt x="3007360" y="406400"/>
                  </a:lnTo>
                  <a:lnTo>
                    <a:pt x="3008757" y="393700"/>
                  </a:lnTo>
                  <a:close/>
                </a:path>
                <a:path w="3131820" h="1790700">
                  <a:moveTo>
                    <a:pt x="2969641" y="393700"/>
                  </a:moveTo>
                  <a:lnTo>
                    <a:pt x="2966211" y="393700"/>
                  </a:lnTo>
                  <a:lnTo>
                    <a:pt x="2965869" y="405129"/>
                  </a:lnTo>
                  <a:lnTo>
                    <a:pt x="2969641" y="393700"/>
                  </a:lnTo>
                  <a:close/>
                </a:path>
                <a:path w="3131820" h="1790700">
                  <a:moveTo>
                    <a:pt x="3015996" y="381000"/>
                  </a:moveTo>
                  <a:lnTo>
                    <a:pt x="2973832" y="381000"/>
                  </a:lnTo>
                  <a:lnTo>
                    <a:pt x="2972435" y="393700"/>
                  </a:lnTo>
                  <a:lnTo>
                    <a:pt x="3013202" y="393700"/>
                  </a:lnTo>
                  <a:lnTo>
                    <a:pt x="3015996" y="381000"/>
                  </a:lnTo>
                  <a:close/>
                </a:path>
                <a:path w="3131820" h="1790700">
                  <a:moveTo>
                    <a:pt x="2982341" y="368300"/>
                  </a:moveTo>
                  <a:lnTo>
                    <a:pt x="2979420" y="381000"/>
                  </a:lnTo>
                  <a:lnTo>
                    <a:pt x="2981579" y="381000"/>
                  </a:lnTo>
                  <a:lnTo>
                    <a:pt x="2982341" y="368300"/>
                  </a:lnTo>
                  <a:close/>
                </a:path>
                <a:path w="3131820" h="1790700">
                  <a:moveTo>
                    <a:pt x="3024123" y="368300"/>
                  </a:moveTo>
                  <a:lnTo>
                    <a:pt x="2982975" y="368300"/>
                  </a:lnTo>
                  <a:lnTo>
                    <a:pt x="2981579" y="381000"/>
                  </a:lnTo>
                  <a:lnTo>
                    <a:pt x="3020441" y="381000"/>
                  </a:lnTo>
                  <a:lnTo>
                    <a:pt x="3024123" y="368300"/>
                  </a:lnTo>
                  <a:close/>
                </a:path>
                <a:path w="3131820" h="1790700">
                  <a:moveTo>
                    <a:pt x="3030220" y="355600"/>
                  </a:moveTo>
                  <a:lnTo>
                    <a:pt x="2991866" y="355600"/>
                  </a:lnTo>
                  <a:lnTo>
                    <a:pt x="2988310" y="368300"/>
                  </a:lnTo>
                  <a:lnTo>
                    <a:pt x="3027045" y="368300"/>
                  </a:lnTo>
                  <a:lnTo>
                    <a:pt x="3030220" y="355600"/>
                  </a:lnTo>
                  <a:close/>
                </a:path>
                <a:path w="3131820" h="1790700">
                  <a:moveTo>
                    <a:pt x="3037459" y="342900"/>
                  </a:moveTo>
                  <a:lnTo>
                    <a:pt x="2995422" y="342900"/>
                  </a:lnTo>
                  <a:lnTo>
                    <a:pt x="2992247" y="355600"/>
                  </a:lnTo>
                  <a:lnTo>
                    <a:pt x="3034157" y="355600"/>
                  </a:lnTo>
                  <a:lnTo>
                    <a:pt x="3037459" y="342900"/>
                  </a:lnTo>
                  <a:close/>
                </a:path>
                <a:path w="3131820" h="1790700">
                  <a:moveTo>
                    <a:pt x="3044317" y="330200"/>
                  </a:moveTo>
                  <a:lnTo>
                    <a:pt x="3002280" y="330200"/>
                  </a:lnTo>
                  <a:lnTo>
                    <a:pt x="2998978" y="342900"/>
                  </a:lnTo>
                  <a:lnTo>
                    <a:pt x="3042793" y="342900"/>
                  </a:lnTo>
                  <a:lnTo>
                    <a:pt x="3044317" y="330200"/>
                  </a:lnTo>
                  <a:close/>
                </a:path>
                <a:path w="3131820" h="1790700">
                  <a:moveTo>
                    <a:pt x="3010609" y="323476"/>
                  </a:moveTo>
                  <a:lnTo>
                    <a:pt x="3009265" y="330200"/>
                  </a:lnTo>
                  <a:lnTo>
                    <a:pt x="3010027" y="330200"/>
                  </a:lnTo>
                  <a:lnTo>
                    <a:pt x="3010446" y="328930"/>
                  </a:lnTo>
                  <a:lnTo>
                    <a:pt x="3010609" y="323476"/>
                  </a:lnTo>
                  <a:close/>
                </a:path>
                <a:path w="3131820" h="1790700">
                  <a:moveTo>
                    <a:pt x="3050159" y="317500"/>
                  </a:moveTo>
                  <a:lnTo>
                    <a:pt x="3014218" y="317500"/>
                  </a:lnTo>
                  <a:lnTo>
                    <a:pt x="3010446" y="328930"/>
                  </a:lnTo>
                  <a:lnTo>
                    <a:pt x="3010408" y="330200"/>
                  </a:lnTo>
                  <a:lnTo>
                    <a:pt x="3048381" y="330200"/>
                  </a:lnTo>
                  <a:lnTo>
                    <a:pt x="3050159" y="317500"/>
                  </a:lnTo>
                  <a:close/>
                </a:path>
                <a:path w="3131820" h="1790700">
                  <a:moveTo>
                    <a:pt x="3050159" y="317500"/>
                  </a:moveTo>
                  <a:lnTo>
                    <a:pt x="3048381" y="330200"/>
                  </a:lnTo>
                  <a:lnTo>
                    <a:pt x="3048912" y="327890"/>
                  </a:lnTo>
                  <a:lnTo>
                    <a:pt x="3050159" y="317500"/>
                  </a:lnTo>
                  <a:close/>
                </a:path>
                <a:path w="3131820" h="1790700">
                  <a:moveTo>
                    <a:pt x="3048912" y="327890"/>
                  </a:moveTo>
                  <a:lnTo>
                    <a:pt x="3048381" y="330200"/>
                  </a:lnTo>
                  <a:lnTo>
                    <a:pt x="3048635" y="330200"/>
                  </a:lnTo>
                  <a:lnTo>
                    <a:pt x="3048912" y="327890"/>
                  </a:lnTo>
                  <a:close/>
                </a:path>
                <a:path w="3131820" h="1790700">
                  <a:moveTo>
                    <a:pt x="3014218" y="317500"/>
                  </a:moveTo>
                  <a:lnTo>
                    <a:pt x="3011805" y="317500"/>
                  </a:lnTo>
                  <a:lnTo>
                    <a:pt x="3010609" y="323476"/>
                  </a:lnTo>
                  <a:lnTo>
                    <a:pt x="3010446" y="328930"/>
                  </a:lnTo>
                  <a:lnTo>
                    <a:pt x="3014218" y="317500"/>
                  </a:lnTo>
                  <a:close/>
                </a:path>
                <a:path w="3131820" h="1790700">
                  <a:moveTo>
                    <a:pt x="3051302" y="317500"/>
                  </a:moveTo>
                  <a:lnTo>
                    <a:pt x="3050159" y="317500"/>
                  </a:lnTo>
                  <a:lnTo>
                    <a:pt x="3048912" y="327890"/>
                  </a:lnTo>
                  <a:lnTo>
                    <a:pt x="3051302" y="317500"/>
                  </a:lnTo>
                  <a:close/>
                </a:path>
                <a:path w="3131820" h="1790700">
                  <a:moveTo>
                    <a:pt x="3011805" y="317500"/>
                  </a:moveTo>
                  <a:lnTo>
                    <a:pt x="3010788" y="317500"/>
                  </a:lnTo>
                  <a:lnTo>
                    <a:pt x="3010609" y="323476"/>
                  </a:lnTo>
                  <a:lnTo>
                    <a:pt x="3011805" y="317500"/>
                  </a:lnTo>
                  <a:close/>
                </a:path>
                <a:path w="3131820" h="1790700">
                  <a:moveTo>
                    <a:pt x="3016885" y="304800"/>
                  </a:moveTo>
                  <a:lnTo>
                    <a:pt x="3014980" y="317500"/>
                  </a:lnTo>
                  <a:lnTo>
                    <a:pt x="3015487" y="317500"/>
                  </a:lnTo>
                  <a:lnTo>
                    <a:pt x="3016885" y="304800"/>
                  </a:lnTo>
                  <a:close/>
                </a:path>
                <a:path w="3131820" h="1790700">
                  <a:moveTo>
                    <a:pt x="3056255" y="304800"/>
                  </a:moveTo>
                  <a:lnTo>
                    <a:pt x="3017011" y="304800"/>
                  </a:lnTo>
                  <a:lnTo>
                    <a:pt x="3015487" y="317500"/>
                  </a:lnTo>
                  <a:lnTo>
                    <a:pt x="3053334" y="317500"/>
                  </a:lnTo>
                  <a:lnTo>
                    <a:pt x="3056255" y="304800"/>
                  </a:lnTo>
                  <a:close/>
                </a:path>
                <a:path w="3131820" h="1790700">
                  <a:moveTo>
                    <a:pt x="3064002" y="292100"/>
                  </a:moveTo>
                  <a:lnTo>
                    <a:pt x="3023108" y="292100"/>
                  </a:lnTo>
                  <a:lnTo>
                    <a:pt x="3021965" y="304800"/>
                  </a:lnTo>
                  <a:lnTo>
                    <a:pt x="3062350" y="304800"/>
                  </a:lnTo>
                  <a:lnTo>
                    <a:pt x="3064002" y="292100"/>
                  </a:lnTo>
                  <a:close/>
                </a:path>
                <a:path w="3131820" h="1790700">
                  <a:moveTo>
                    <a:pt x="3068447" y="279400"/>
                  </a:moveTo>
                  <a:lnTo>
                    <a:pt x="3031997" y="279400"/>
                  </a:lnTo>
                  <a:lnTo>
                    <a:pt x="3029204" y="292100"/>
                  </a:lnTo>
                  <a:lnTo>
                    <a:pt x="3067685" y="292100"/>
                  </a:lnTo>
                  <a:lnTo>
                    <a:pt x="3068447" y="279400"/>
                  </a:lnTo>
                  <a:close/>
                </a:path>
                <a:path w="3131820" h="1790700">
                  <a:moveTo>
                    <a:pt x="3036347" y="269875"/>
                  </a:moveTo>
                  <a:lnTo>
                    <a:pt x="3034157" y="279400"/>
                  </a:lnTo>
                  <a:lnTo>
                    <a:pt x="3034919" y="279400"/>
                  </a:lnTo>
                  <a:lnTo>
                    <a:pt x="3036347" y="269875"/>
                  </a:lnTo>
                  <a:close/>
                </a:path>
                <a:path w="3131820" h="1790700">
                  <a:moveTo>
                    <a:pt x="3037078" y="266700"/>
                  </a:moveTo>
                  <a:lnTo>
                    <a:pt x="3036347" y="269875"/>
                  </a:lnTo>
                  <a:lnTo>
                    <a:pt x="3034919" y="279400"/>
                  </a:lnTo>
                  <a:lnTo>
                    <a:pt x="3037078" y="266700"/>
                  </a:lnTo>
                  <a:close/>
                </a:path>
                <a:path w="3131820" h="1790700">
                  <a:moveTo>
                    <a:pt x="3076829" y="254000"/>
                  </a:moveTo>
                  <a:lnTo>
                    <a:pt x="3042158" y="254000"/>
                  </a:lnTo>
                  <a:lnTo>
                    <a:pt x="3039745" y="266700"/>
                  </a:lnTo>
                  <a:lnTo>
                    <a:pt x="3037078" y="266700"/>
                  </a:lnTo>
                  <a:lnTo>
                    <a:pt x="3034919" y="279400"/>
                  </a:lnTo>
                  <a:lnTo>
                    <a:pt x="3072892" y="279400"/>
                  </a:lnTo>
                  <a:lnTo>
                    <a:pt x="3075432" y="266700"/>
                  </a:lnTo>
                  <a:lnTo>
                    <a:pt x="3076829" y="254000"/>
                  </a:lnTo>
                  <a:close/>
                </a:path>
                <a:path w="3131820" h="1790700">
                  <a:moveTo>
                    <a:pt x="3037078" y="266700"/>
                  </a:moveTo>
                  <a:lnTo>
                    <a:pt x="3036823" y="266700"/>
                  </a:lnTo>
                  <a:lnTo>
                    <a:pt x="3036347" y="269875"/>
                  </a:lnTo>
                  <a:lnTo>
                    <a:pt x="3037078" y="266700"/>
                  </a:lnTo>
                  <a:close/>
                </a:path>
                <a:path w="3131820" h="1790700">
                  <a:moveTo>
                    <a:pt x="3040714" y="259772"/>
                  </a:moveTo>
                  <a:lnTo>
                    <a:pt x="3038983" y="266700"/>
                  </a:lnTo>
                  <a:lnTo>
                    <a:pt x="3039745" y="266700"/>
                  </a:lnTo>
                  <a:lnTo>
                    <a:pt x="3040714" y="259772"/>
                  </a:lnTo>
                  <a:close/>
                </a:path>
                <a:path w="3131820" h="1790700">
                  <a:moveTo>
                    <a:pt x="3042158" y="254000"/>
                  </a:moveTo>
                  <a:lnTo>
                    <a:pt x="3040714" y="259772"/>
                  </a:lnTo>
                  <a:lnTo>
                    <a:pt x="3039745" y="266700"/>
                  </a:lnTo>
                  <a:lnTo>
                    <a:pt x="3042158" y="254000"/>
                  </a:lnTo>
                  <a:close/>
                </a:path>
                <a:path w="3131820" h="1790700">
                  <a:moveTo>
                    <a:pt x="3042158" y="254000"/>
                  </a:moveTo>
                  <a:lnTo>
                    <a:pt x="3041522" y="254000"/>
                  </a:lnTo>
                  <a:lnTo>
                    <a:pt x="3040714" y="259772"/>
                  </a:lnTo>
                  <a:lnTo>
                    <a:pt x="3042158" y="254000"/>
                  </a:lnTo>
                  <a:close/>
                </a:path>
                <a:path w="3131820" h="1790700">
                  <a:moveTo>
                    <a:pt x="3043809" y="241300"/>
                  </a:moveTo>
                  <a:lnTo>
                    <a:pt x="3042793" y="254000"/>
                  </a:lnTo>
                  <a:lnTo>
                    <a:pt x="3043428" y="254000"/>
                  </a:lnTo>
                  <a:lnTo>
                    <a:pt x="3043809" y="241300"/>
                  </a:lnTo>
                  <a:close/>
                </a:path>
                <a:path w="3131820" h="1790700">
                  <a:moveTo>
                    <a:pt x="3078734" y="241300"/>
                  </a:moveTo>
                  <a:lnTo>
                    <a:pt x="3043809" y="241300"/>
                  </a:lnTo>
                  <a:lnTo>
                    <a:pt x="3043428" y="254000"/>
                  </a:lnTo>
                  <a:lnTo>
                    <a:pt x="3078098" y="254000"/>
                  </a:lnTo>
                  <a:lnTo>
                    <a:pt x="3078734" y="241300"/>
                  </a:lnTo>
                  <a:close/>
                </a:path>
                <a:path w="3131820" h="1790700">
                  <a:moveTo>
                    <a:pt x="3078734" y="241300"/>
                  </a:moveTo>
                  <a:lnTo>
                    <a:pt x="3078098" y="254000"/>
                  </a:lnTo>
                  <a:lnTo>
                    <a:pt x="3078448" y="250824"/>
                  </a:lnTo>
                  <a:lnTo>
                    <a:pt x="3078734" y="241300"/>
                  </a:lnTo>
                  <a:close/>
                </a:path>
                <a:path w="3131820" h="1790700">
                  <a:moveTo>
                    <a:pt x="3078448" y="250824"/>
                  </a:moveTo>
                  <a:lnTo>
                    <a:pt x="3078098" y="254000"/>
                  </a:lnTo>
                  <a:lnTo>
                    <a:pt x="3078353" y="254000"/>
                  </a:lnTo>
                  <a:lnTo>
                    <a:pt x="3078448" y="250824"/>
                  </a:lnTo>
                  <a:close/>
                </a:path>
                <a:path w="3131820" h="1790700">
                  <a:moveTo>
                    <a:pt x="3079496" y="241300"/>
                  </a:moveTo>
                  <a:lnTo>
                    <a:pt x="3078734" y="241300"/>
                  </a:lnTo>
                  <a:lnTo>
                    <a:pt x="3078448" y="250824"/>
                  </a:lnTo>
                  <a:lnTo>
                    <a:pt x="3079496" y="241300"/>
                  </a:lnTo>
                  <a:close/>
                </a:path>
                <a:path w="3131820" h="1790700">
                  <a:moveTo>
                    <a:pt x="3045841" y="228600"/>
                  </a:moveTo>
                  <a:lnTo>
                    <a:pt x="3044444" y="241300"/>
                  </a:lnTo>
                  <a:lnTo>
                    <a:pt x="3045713" y="241300"/>
                  </a:lnTo>
                  <a:lnTo>
                    <a:pt x="3045841" y="228600"/>
                  </a:lnTo>
                  <a:close/>
                </a:path>
                <a:path w="3131820" h="1790700">
                  <a:moveTo>
                    <a:pt x="3081528" y="228600"/>
                  </a:moveTo>
                  <a:lnTo>
                    <a:pt x="3046730" y="228600"/>
                  </a:lnTo>
                  <a:lnTo>
                    <a:pt x="3045713" y="241300"/>
                  </a:lnTo>
                  <a:lnTo>
                    <a:pt x="3081147" y="241300"/>
                  </a:lnTo>
                  <a:lnTo>
                    <a:pt x="3081528" y="228600"/>
                  </a:lnTo>
                  <a:close/>
                </a:path>
                <a:path w="3131820" h="1790700">
                  <a:moveTo>
                    <a:pt x="3047746" y="227012"/>
                  </a:moveTo>
                  <a:lnTo>
                    <a:pt x="3047619" y="228600"/>
                  </a:lnTo>
                  <a:lnTo>
                    <a:pt x="3047746" y="227012"/>
                  </a:lnTo>
                  <a:close/>
                </a:path>
                <a:path w="3131820" h="1790700">
                  <a:moveTo>
                    <a:pt x="3048635" y="215900"/>
                  </a:moveTo>
                  <a:lnTo>
                    <a:pt x="3047746" y="227012"/>
                  </a:lnTo>
                  <a:lnTo>
                    <a:pt x="3047746" y="228600"/>
                  </a:lnTo>
                  <a:lnTo>
                    <a:pt x="3048635" y="215900"/>
                  </a:lnTo>
                  <a:close/>
                </a:path>
                <a:path w="3131820" h="1790700">
                  <a:moveTo>
                    <a:pt x="3082671" y="215900"/>
                  </a:moveTo>
                  <a:lnTo>
                    <a:pt x="3048635" y="215900"/>
                  </a:lnTo>
                  <a:lnTo>
                    <a:pt x="3047746" y="228600"/>
                  </a:lnTo>
                  <a:lnTo>
                    <a:pt x="3081909" y="228600"/>
                  </a:lnTo>
                  <a:lnTo>
                    <a:pt x="3082671" y="215900"/>
                  </a:lnTo>
                  <a:close/>
                </a:path>
                <a:path w="3131820" h="1790700">
                  <a:moveTo>
                    <a:pt x="3082671" y="215900"/>
                  </a:moveTo>
                  <a:lnTo>
                    <a:pt x="3081909" y="228600"/>
                  </a:lnTo>
                  <a:lnTo>
                    <a:pt x="3082671" y="221672"/>
                  </a:lnTo>
                  <a:lnTo>
                    <a:pt x="3082671" y="215900"/>
                  </a:lnTo>
                  <a:close/>
                </a:path>
                <a:path w="3131820" h="1790700">
                  <a:moveTo>
                    <a:pt x="3082671" y="221672"/>
                  </a:moveTo>
                  <a:lnTo>
                    <a:pt x="3081909" y="228600"/>
                  </a:lnTo>
                  <a:lnTo>
                    <a:pt x="3082671" y="228600"/>
                  </a:lnTo>
                  <a:lnTo>
                    <a:pt x="3082671" y="221672"/>
                  </a:lnTo>
                  <a:close/>
                </a:path>
                <a:path w="3131820" h="1790700">
                  <a:moveTo>
                    <a:pt x="3087116" y="203200"/>
                  </a:moveTo>
                  <a:lnTo>
                    <a:pt x="3052191" y="203200"/>
                  </a:lnTo>
                  <a:lnTo>
                    <a:pt x="3050412" y="215900"/>
                  </a:lnTo>
                  <a:lnTo>
                    <a:pt x="3083306" y="215900"/>
                  </a:lnTo>
                  <a:lnTo>
                    <a:pt x="3082924" y="228600"/>
                  </a:lnTo>
                  <a:lnTo>
                    <a:pt x="3085337" y="215900"/>
                  </a:lnTo>
                  <a:lnTo>
                    <a:pt x="3087116" y="203200"/>
                  </a:lnTo>
                  <a:close/>
                </a:path>
                <a:path w="3131820" h="1790700">
                  <a:moveTo>
                    <a:pt x="3048635" y="215900"/>
                  </a:moveTo>
                  <a:lnTo>
                    <a:pt x="3047746" y="215900"/>
                  </a:lnTo>
                  <a:lnTo>
                    <a:pt x="3047746" y="227012"/>
                  </a:lnTo>
                  <a:lnTo>
                    <a:pt x="3048635" y="215900"/>
                  </a:lnTo>
                  <a:close/>
                </a:path>
                <a:path w="3131820" h="1790700">
                  <a:moveTo>
                    <a:pt x="3083306" y="215900"/>
                  </a:moveTo>
                  <a:lnTo>
                    <a:pt x="3082671" y="215900"/>
                  </a:lnTo>
                  <a:lnTo>
                    <a:pt x="3082671" y="221672"/>
                  </a:lnTo>
                  <a:lnTo>
                    <a:pt x="3083306" y="215900"/>
                  </a:lnTo>
                  <a:close/>
                </a:path>
                <a:path w="3131820" h="1790700">
                  <a:moveTo>
                    <a:pt x="3089147" y="203200"/>
                  </a:moveTo>
                  <a:lnTo>
                    <a:pt x="3087116" y="203200"/>
                  </a:lnTo>
                  <a:lnTo>
                    <a:pt x="3086227" y="215900"/>
                  </a:lnTo>
                  <a:lnTo>
                    <a:pt x="3089147" y="203200"/>
                  </a:lnTo>
                  <a:close/>
                </a:path>
                <a:path w="3131820" h="1790700">
                  <a:moveTo>
                    <a:pt x="3055886" y="196215"/>
                  </a:moveTo>
                  <a:lnTo>
                    <a:pt x="3054349" y="203200"/>
                  </a:lnTo>
                  <a:lnTo>
                    <a:pt x="3055747" y="203200"/>
                  </a:lnTo>
                  <a:lnTo>
                    <a:pt x="3055886" y="196215"/>
                  </a:lnTo>
                  <a:close/>
                </a:path>
                <a:path w="3131820" h="1790700">
                  <a:moveTo>
                    <a:pt x="3057144" y="190500"/>
                  </a:moveTo>
                  <a:lnTo>
                    <a:pt x="3055886" y="196215"/>
                  </a:lnTo>
                  <a:lnTo>
                    <a:pt x="3055747" y="203200"/>
                  </a:lnTo>
                  <a:lnTo>
                    <a:pt x="3057144" y="190500"/>
                  </a:lnTo>
                  <a:close/>
                </a:path>
                <a:path w="3131820" h="1790700">
                  <a:moveTo>
                    <a:pt x="3090925" y="190500"/>
                  </a:moveTo>
                  <a:lnTo>
                    <a:pt x="3057144" y="190500"/>
                  </a:lnTo>
                  <a:lnTo>
                    <a:pt x="3055747" y="203200"/>
                  </a:lnTo>
                  <a:lnTo>
                    <a:pt x="3088894" y="203200"/>
                  </a:lnTo>
                  <a:lnTo>
                    <a:pt x="3090925" y="190500"/>
                  </a:lnTo>
                  <a:close/>
                </a:path>
                <a:path w="3131820" h="1790700">
                  <a:moveTo>
                    <a:pt x="3090925" y="190500"/>
                  </a:moveTo>
                  <a:lnTo>
                    <a:pt x="3088894" y="203200"/>
                  </a:lnTo>
                  <a:lnTo>
                    <a:pt x="3090798" y="193675"/>
                  </a:lnTo>
                  <a:lnTo>
                    <a:pt x="3090925" y="190500"/>
                  </a:lnTo>
                  <a:close/>
                </a:path>
                <a:path w="3131820" h="1790700">
                  <a:moveTo>
                    <a:pt x="3090798" y="193675"/>
                  </a:moveTo>
                  <a:lnTo>
                    <a:pt x="3088894" y="203200"/>
                  </a:lnTo>
                  <a:lnTo>
                    <a:pt x="3090418" y="203200"/>
                  </a:lnTo>
                  <a:lnTo>
                    <a:pt x="3090798" y="193675"/>
                  </a:lnTo>
                  <a:close/>
                </a:path>
                <a:path w="3131820" h="1790700">
                  <a:moveTo>
                    <a:pt x="3057144" y="190500"/>
                  </a:moveTo>
                  <a:lnTo>
                    <a:pt x="3056000" y="190500"/>
                  </a:lnTo>
                  <a:lnTo>
                    <a:pt x="3055886" y="196215"/>
                  </a:lnTo>
                  <a:lnTo>
                    <a:pt x="3057144" y="190500"/>
                  </a:lnTo>
                  <a:close/>
                </a:path>
                <a:path w="3131820" h="1790700">
                  <a:moveTo>
                    <a:pt x="3091434" y="190500"/>
                  </a:moveTo>
                  <a:lnTo>
                    <a:pt x="3090925" y="190500"/>
                  </a:lnTo>
                  <a:lnTo>
                    <a:pt x="3090798" y="193675"/>
                  </a:lnTo>
                  <a:lnTo>
                    <a:pt x="3091434" y="190500"/>
                  </a:lnTo>
                  <a:close/>
                </a:path>
                <a:path w="3131820" h="1790700">
                  <a:moveTo>
                    <a:pt x="3096133" y="177800"/>
                  </a:moveTo>
                  <a:lnTo>
                    <a:pt x="3058160" y="177800"/>
                  </a:lnTo>
                  <a:lnTo>
                    <a:pt x="3056890" y="190500"/>
                  </a:lnTo>
                  <a:lnTo>
                    <a:pt x="3094862" y="190500"/>
                  </a:lnTo>
                  <a:lnTo>
                    <a:pt x="3096133" y="177800"/>
                  </a:lnTo>
                  <a:close/>
                </a:path>
                <a:path w="3131820" h="1790700">
                  <a:moveTo>
                    <a:pt x="3064383" y="165100"/>
                  </a:moveTo>
                  <a:lnTo>
                    <a:pt x="3062605" y="177800"/>
                  </a:lnTo>
                  <a:lnTo>
                    <a:pt x="3062985" y="177800"/>
                  </a:lnTo>
                  <a:lnTo>
                    <a:pt x="3064383" y="165100"/>
                  </a:lnTo>
                  <a:close/>
                </a:path>
                <a:path w="3131820" h="1790700">
                  <a:moveTo>
                    <a:pt x="3099816" y="165100"/>
                  </a:moveTo>
                  <a:lnTo>
                    <a:pt x="3064510" y="165100"/>
                  </a:lnTo>
                  <a:lnTo>
                    <a:pt x="3062985" y="177800"/>
                  </a:lnTo>
                  <a:lnTo>
                    <a:pt x="3099181" y="177800"/>
                  </a:lnTo>
                  <a:lnTo>
                    <a:pt x="3099816" y="165100"/>
                  </a:lnTo>
                  <a:close/>
                </a:path>
                <a:path w="3131820" h="1790700">
                  <a:moveTo>
                    <a:pt x="3066796" y="160481"/>
                  </a:moveTo>
                  <a:lnTo>
                    <a:pt x="3066287" y="165100"/>
                  </a:lnTo>
                  <a:lnTo>
                    <a:pt x="3066796" y="165100"/>
                  </a:lnTo>
                  <a:lnTo>
                    <a:pt x="3066796" y="160481"/>
                  </a:lnTo>
                  <a:close/>
                </a:path>
                <a:path w="3131820" h="1790700">
                  <a:moveTo>
                    <a:pt x="3067685" y="152400"/>
                  </a:moveTo>
                  <a:lnTo>
                    <a:pt x="3066908" y="159455"/>
                  </a:lnTo>
                  <a:lnTo>
                    <a:pt x="3066796" y="165100"/>
                  </a:lnTo>
                  <a:lnTo>
                    <a:pt x="3067685" y="152400"/>
                  </a:lnTo>
                  <a:close/>
                </a:path>
                <a:path w="3131820" h="1790700">
                  <a:moveTo>
                    <a:pt x="3101721" y="152400"/>
                  </a:moveTo>
                  <a:lnTo>
                    <a:pt x="3067685" y="152400"/>
                  </a:lnTo>
                  <a:lnTo>
                    <a:pt x="3066796" y="165100"/>
                  </a:lnTo>
                  <a:lnTo>
                    <a:pt x="3101212" y="165100"/>
                  </a:lnTo>
                  <a:lnTo>
                    <a:pt x="3101721" y="152400"/>
                  </a:lnTo>
                  <a:close/>
                </a:path>
                <a:path w="3131820" h="1790700">
                  <a:moveTo>
                    <a:pt x="3101721" y="152400"/>
                  </a:moveTo>
                  <a:lnTo>
                    <a:pt x="3101212" y="165100"/>
                  </a:lnTo>
                  <a:lnTo>
                    <a:pt x="3101628" y="160481"/>
                  </a:lnTo>
                  <a:lnTo>
                    <a:pt x="3101721" y="152400"/>
                  </a:lnTo>
                  <a:close/>
                </a:path>
                <a:path w="3131820" h="1790700">
                  <a:moveTo>
                    <a:pt x="3101721" y="159455"/>
                  </a:moveTo>
                  <a:lnTo>
                    <a:pt x="3101212" y="165100"/>
                  </a:lnTo>
                  <a:lnTo>
                    <a:pt x="3101721" y="165100"/>
                  </a:lnTo>
                  <a:lnTo>
                    <a:pt x="3101721" y="159455"/>
                  </a:lnTo>
                  <a:close/>
                </a:path>
                <a:path w="3131820" h="1790700">
                  <a:moveTo>
                    <a:pt x="3067685" y="152400"/>
                  </a:moveTo>
                  <a:lnTo>
                    <a:pt x="3066796" y="152400"/>
                  </a:lnTo>
                  <a:lnTo>
                    <a:pt x="3066796" y="160481"/>
                  </a:lnTo>
                  <a:lnTo>
                    <a:pt x="3067685" y="152400"/>
                  </a:lnTo>
                  <a:close/>
                </a:path>
                <a:path w="3131820" h="1790700">
                  <a:moveTo>
                    <a:pt x="3102356" y="152400"/>
                  </a:moveTo>
                  <a:lnTo>
                    <a:pt x="3101721" y="152400"/>
                  </a:lnTo>
                  <a:lnTo>
                    <a:pt x="3101721" y="159455"/>
                  </a:lnTo>
                  <a:lnTo>
                    <a:pt x="3102356" y="152400"/>
                  </a:lnTo>
                  <a:close/>
                </a:path>
                <a:path w="3131820" h="1790700">
                  <a:moveTo>
                    <a:pt x="3105911" y="139700"/>
                  </a:moveTo>
                  <a:lnTo>
                    <a:pt x="3069209" y="139700"/>
                  </a:lnTo>
                  <a:lnTo>
                    <a:pt x="3068320" y="152400"/>
                  </a:lnTo>
                  <a:lnTo>
                    <a:pt x="3105149" y="152400"/>
                  </a:lnTo>
                  <a:lnTo>
                    <a:pt x="3105911" y="139700"/>
                  </a:lnTo>
                  <a:close/>
                </a:path>
                <a:path w="3131820" h="1790700">
                  <a:moveTo>
                    <a:pt x="3109213" y="127000"/>
                  </a:moveTo>
                  <a:lnTo>
                    <a:pt x="3073399" y="127000"/>
                  </a:lnTo>
                  <a:lnTo>
                    <a:pt x="3072003" y="139700"/>
                  </a:lnTo>
                  <a:lnTo>
                    <a:pt x="3108706" y="139700"/>
                  </a:lnTo>
                  <a:lnTo>
                    <a:pt x="3109213" y="127000"/>
                  </a:lnTo>
                  <a:close/>
                </a:path>
                <a:path w="3131820" h="1790700">
                  <a:moveTo>
                    <a:pt x="3111881" y="114300"/>
                  </a:moveTo>
                  <a:lnTo>
                    <a:pt x="3075685" y="114300"/>
                  </a:lnTo>
                  <a:lnTo>
                    <a:pt x="3074797" y="127000"/>
                  </a:lnTo>
                  <a:lnTo>
                    <a:pt x="3110357" y="127000"/>
                  </a:lnTo>
                  <a:lnTo>
                    <a:pt x="3111881" y="114300"/>
                  </a:lnTo>
                  <a:close/>
                </a:path>
                <a:path w="3131820" h="1790700">
                  <a:moveTo>
                    <a:pt x="3113659" y="101600"/>
                  </a:moveTo>
                  <a:lnTo>
                    <a:pt x="3077718" y="101600"/>
                  </a:lnTo>
                  <a:lnTo>
                    <a:pt x="3077336" y="114300"/>
                  </a:lnTo>
                  <a:lnTo>
                    <a:pt x="3112261" y="114300"/>
                  </a:lnTo>
                  <a:lnTo>
                    <a:pt x="3113659" y="101600"/>
                  </a:lnTo>
                  <a:close/>
                </a:path>
                <a:path w="3131820" h="1790700">
                  <a:moveTo>
                    <a:pt x="3080469" y="93133"/>
                  </a:moveTo>
                  <a:lnTo>
                    <a:pt x="3079369" y="101600"/>
                  </a:lnTo>
                  <a:lnTo>
                    <a:pt x="3080131" y="101600"/>
                  </a:lnTo>
                  <a:lnTo>
                    <a:pt x="3080469" y="93133"/>
                  </a:lnTo>
                  <a:close/>
                </a:path>
                <a:path w="3131820" h="1790700">
                  <a:moveTo>
                    <a:pt x="3081020" y="88900"/>
                  </a:moveTo>
                  <a:lnTo>
                    <a:pt x="3080469" y="93133"/>
                  </a:lnTo>
                  <a:lnTo>
                    <a:pt x="3080131" y="101600"/>
                  </a:lnTo>
                  <a:lnTo>
                    <a:pt x="3081020" y="88900"/>
                  </a:lnTo>
                  <a:close/>
                </a:path>
                <a:path w="3131820" h="1790700">
                  <a:moveTo>
                    <a:pt x="3115436" y="88900"/>
                  </a:moveTo>
                  <a:lnTo>
                    <a:pt x="3081020" y="88900"/>
                  </a:lnTo>
                  <a:lnTo>
                    <a:pt x="3080131" y="101600"/>
                  </a:lnTo>
                  <a:lnTo>
                    <a:pt x="3113912" y="101600"/>
                  </a:lnTo>
                  <a:lnTo>
                    <a:pt x="3115436" y="88900"/>
                  </a:lnTo>
                  <a:close/>
                </a:path>
                <a:path w="3131820" h="1790700">
                  <a:moveTo>
                    <a:pt x="3115436" y="88900"/>
                  </a:moveTo>
                  <a:lnTo>
                    <a:pt x="3113912" y="101600"/>
                  </a:lnTo>
                  <a:lnTo>
                    <a:pt x="3115056" y="101600"/>
                  </a:lnTo>
                  <a:lnTo>
                    <a:pt x="3115436" y="88900"/>
                  </a:lnTo>
                  <a:close/>
                </a:path>
                <a:path w="3131820" h="1790700">
                  <a:moveTo>
                    <a:pt x="3116325" y="88900"/>
                  </a:moveTo>
                  <a:lnTo>
                    <a:pt x="3115436" y="88900"/>
                  </a:lnTo>
                  <a:lnTo>
                    <a:pt x="3115056" y="101600"/>
                  </a:lnTo>
                  <a:lnTo>
                    <a:pt x="3115310" y="101600"/>
                  </a:lnTo>
                  <a:lnTo>
                    <a:pt x="3116325" y="88900"/>
                  </a:lnTo>
                  <a:close/>
                </a:path>
                <a:path w="3131820" h="1790700">
                  <a:moveTo>
                    <a:pt x="3081020" y="88900"/>
                  </a:moveTo>
                  <a:lnTo>
                    <a:pt x="3080638" y="88900"/>
                  </a:lnTo>
                  <a:lnTo>
                    <a:pt x="3080469" y="93133"/>
                  </a:lnTo>
                  <a:lnTo>
                    <a:pt x="3081020" y="88900"/>
                  </a:lnTo>
                  <a:close/>
                </a:path>
                <a:path w="3131820" h="1790700">
                  <a:moveTo>
                    <a:pt x="3083433" y="76200"/>
                  </a:moveTo>
                  <a:lnTo>
                    <a:pt x="3082671" y="76200"/>
                  </a:lnTo>
                  <a:lnTo>
                    <a:pt x="3081909" y="88900"/>
                  </a:lnTo>
                  <a:lnTo>
                    <a:pt x="3083433" y="76200"/>
                  </a:lnTo>
                  <a:close/>
                </a:path>
                <a:path w="3131820" h="1790700">
                  <a:moveTo>
                    <a:pt x="3118611" y="76200"/>
                  </a:moveTo>
                  <a:lnTo>
                    <a:pt x="3083433" y="76200"/>
                  </a:lnTo>
                  <a:lnTo>
                    <a:pt x="3082035" y="88900"/>
                  </a:lnTo>
                  <a:lnTo>
                    <a:pt x="3117722" y="88900"/>
                  </a:lnTo>
                  <a:lnTo>
                    <a:pt x="3118611" y="76200"/>
                  </a:lnTo>
                  <a:close/>
                </a:path>
                <a:path w="3131820" h="1790700">
                  <a:moveTo>
                    <a:pt x="3118611" y="76200"/>
                  </a:moveTo>
                  <a:lnTo>
                    <a:pt x="3117722" y="88900"/>
                  </a:lnTo>
                  <a:lnTo>
                    <a:pt x="3118400" y="83255"/>
                  </a:lnTo>
                  <a:lnTo>
                    <a:pt x="3118611" y="76200"/>
                  </a:lnTo>
                  <a:close/>
                </a:path>
                <a:path w="3131820" h="1790700">
                  <a:moveTo>
                    <a:pt x="3118400" y="83255"/>
                  </a:moveTo>
                  <a:lnTo>
                    <a:pt x="3117722" y="88900"/>
                  </a:lnTo>
                  <a:lnTo>
                    <a:pt x="3118231" y="88900"/>
                  </a:lnTo>
                  <a:lnTo>
                    <a:pt x="3118400" y="83255"/>
                  </a:lnTo>
                  <a:close/>
                </a:path>
                <a:path w="3131820" h="1790700">
                  <a:moveTo>
                    <a:pt x="3119247" y="76200"/>
                  </a:moveTo>
                  <a:lnTo>
                    <a:pt x="3118611" y="76200"/>
                  </a:lnTo>
                  <a:lnTo>
                    <a:pt x="3118400" y="83255"/>
                  </a:lnTo>
                  <a:lnTo>
                    <a:pt x="3119247" y="76200"/>
                  </a:lnTo>
                  <a:close/>
                </a:path>
                <a:path w="3131820" h="1790700">
                  <a:moveTo>
                    <a:pt x="3121786" y="63500"/>
                  </a:moveTo>
                  <a:lnTo>
                    <a:pt x="3087497" y="63500"/>
                  </a:lnTo>
                  <a:lnTo>
                    <a:pt x="3084703" y="76200"/>
                  </a:lnTo>
                  <a:lnTo>
                    <a:pt x="3119882" y="76200"/>
                  </a:lnTo>
                  <a:lnTo>
                    <a:pt x="3121786" y="63500"/>
                  </a:lnTo>
                  <a:close/>
                </a:path>
                <a:path w="3131820" h="1790700">
                  <a:moveTo>
                    <a:pt x="3121786" y="63500"/>
                  </a:moveTo>
                  <a:lnTo>
                    <a:pt x="3119882" y="76200"/>
                  </a:lnTo>
                  <a:lnTo>
                    <a:pt x="3121691" y="66675"/>
                  </a:lnTo>
                  <a:lnTo>
                    <a:pt x="3121786" y="63500"/>
                  </a:lnTo>
                  <a:close/>
                </a:path>
                <a:path w="3131820" h="1790700">
                  <a:moveTo>
                    <a:pt x="3121691" y="66675"/>
                  </a:moveTo>
                  <a:lnTo>
                    <a:pt x="3119882" y="76200"/>
                  </a:lnTo>
                  <a:lnTo>
                    <a:pt x="3121406" y="76200"/>
                  </a:lnTo>
                  <a:lnTo>
                    <a:pt x="3121691" y="66675"/>
                  </a:lnTo>
                  <a:close/>
                </a:path>
                <a:path w="3131820" h="1790700">
                  <a:moveTo>
                    <a:pt x="3122295" y="63500"/>
                  </a:moveTo>
                  <a:lnTo>
                    <a:pt x="3121786" y="63500"/>
                  </a:lnTo>
                  <a:lnTo>
                    <a:pt x="3121691" y="66675"/>
                  </a:lnTo>
                  <a:lnTo>
                    <a:pt x="3122295" y="63500"/>
                  </a:lnTo>
                  <a:close/>
                </a:path>
                <a:path w="3131820" h="1790700">
                  <a:moveTo>
                    <a:pt x="3089618" y="60511"/>
                  </a:moveTo>
                  <a:lnTo>
                    <a:pt x="3089021" y="63500"/>
                  </a:lnTo>
                  <a:lnTo>
                    <a:pt x="3089529" y="63500"/>
                  </a:lnTo>
                  <a:lnTo>
                    <a:pt x="3089618" y="60511"/>
                  </a:lnTo>
                  <a:close/>
                </a:path>
                <a:path w="3131820" h="1790700">
                  <a:moveTo>
                    <a:pt x="3091560" y="50800"/>
                  </a:moveTo>
                  <a:lnTo>
                    <a:pt x="3089618" y="60511"/>
                  </a:lnTo>
                  <a:lnTo>
                    <a:pt x="3089529" y="63500"/>
                  </a:lnTo>
                  <a:lnTo>
                    <a:pt x="3091560" y="50800"/>
                  </a:lnTo>
                  <a:close/>
                </a:path>
                <a:path w="3131820" h="1790700">
                  <a:moveTo>
                    <a:pt x="3125470" y="50800"/>
                  </a:moveTo>
                  <a:lnTo>
                    <a:pt x="3091560" y="50800"/>
                  </a:lnTo>
                  <a:lnTo>
                    <a:pt x="3089529" y="63500"/>
                  </a:lnTo>
                  <a:lnTo>
                    <a:pt x="3124327" y="63500"/>
                  </a:lnTo>
                  <a:lnTo>
                    <a:pt x="3125470" y="50800"/>
                  </a:lnTo>
                  <a:close/>
                </a:path>
                <a:path w="3131820" h="1790700">
                  <a:moveTo>
                    <a:pt x="3091560" y="50800"/>
                  </a:moveTo>
                  <a:lnTo>
                    <a:pt x="3089910" y="50800"/>
                  </a:lnTo>
                  <a:lnTo>
                    <a:pt x="3089618" y="60511"/>
                  </a:lnTo>
                  <a:lnTo>
                    <a:pt x="3091560" y="50800"/>
                  </a:lnTo>
                  <a:close/>
                </a:path>
                <a:path w="3131820" h="1790700">
                  <a:moveTo>
                    <a:pt x="3127502" y="38100"/>
                  </a:moveTo>
                  <a:lnTo>
                    <a:pt x="3091307" y="38100"/>
                  </a:lnTo>
                  <a:lnTo>
                    <a:pt x="3090925" y="50800"/>
                  </a:lnTo>
                  <a:lnTo>
                    <a:pt x="3126612" y="50800"/>
                  </a:lnTo>
                  <a:lnTo>
                    <a:pt x="3127502" y="38100"/>
                  </a:lnTo>
                  <a:close/>
                </a:path>
                <a:path w="3131820" h="1790700">
                  <a:moveTo>
                    <a:pt x="3127502" y="38100"/>
                  </a:moveTo>
                  <a:lnTo>
                    <a:pt x="3126612" y="50800"/>
                  </a:lnTo>
                  <a:lnTo>
                    <a:pt x="3127425" y="40639"/>
                  </a:lnTo>
                  <a:lnTo>
                    <a:pt x="3127502" y="38100"/>
                  </a:lnTo>
                  <a:close/>
                </a:path>
                <a:path w="3131820" h="1790700">
                  <a:moveTo>
                    <a:pt x="3127425" y="40639"/>
                  </a:moveTo>
                  <a:lnTo>
                    <a:pt x="3126612" y="50800"/>
                  </a:lnTo>
                  <a:lnTo>
                    <a:pt x="3127121" y="50800"/>
                  </a:lnTo>
                  <a:lnTo>
                    <a:pt x="3127425" y="40639"/>
                  </a:lnTo>
                  <a:close/>
                </a:path>
                <a:path w="3131820" h="1790700">
                  <a:moveTo>
                    <a:pt x="3127629" y="38100"/>
                  </a:moveTo>
                  <a:lnTo>
                    <a:pt x="3127425" y="40639"/>
                  </a:lnTo>
                  <a:lnTo>
                    <a:pt x="3127629" y="38100"/>
                  </a:lnTo>
                  <a:close/>
                </a:path>
                <a:path w="3131820" h="1790700">
                  <a:moveTo>
                    <a:pt x="3095879" y="12700"/>
                  </a:moveTo>
                  <a:lnTo>
                    <a:pt x="3095117" y="12700"/>
                  </a:lnTo>
                  <a:lnTo>
                    <a:pt x="3093847" y="25400"/>
                  </a:lnTo>
                  <a:lnTo>
                    <a:pt x="3093847" y="38100"/>
                  </a:lnTo>
                  <a:lnTo>
                    <a:pt x="3094990" y="25400"/>
                  </a:lnTo>
                  <a:lnTo>
                    <a:pt x="3095547" y="23743"/>
                  </a:lnTo>
                  <a:lnTo>
                    <a:pt x="3095879" y="12700"/>
                  </a:lnTo>
                  <a:close/>
                </a:path>
                <a:path w="3131820" h="1790700">
                  <a:moveTo>
                    <a:pt x="3096386" y="20515"/>
                  </a:moveTo>
                  <a:lnTo>
                    <a:pt x="3095547" y="23743"/>
                  </a:lnTo>
                  <a:lnTo>
                    <a:pt x="3095497" y="25400"/>
                  </a:lnTo>
                  <a:lnTo>
                    <a:pt x="3094990" y="25400"/>
                  </a:lnTo>
                  <a:lnTo>
                    <a:pt x="3093847" y="38100"/>
                  </a:lnTo>
                  <a:lnTo>
                    <a:pt x="3104134" y="38100"/>
                  </a:lnTo>
                  <a:lnTo>
                    <a:pt x="3096386" y="25400"/>
                  </a:lnTo>
                  <a:lnTo>
                    <a:pt x="3096386" y="20515"/>
                  </a:lnTo>
                  <a:close/>
                </a:path>
                <a:path w="3131820" h="1790700">
                  <a:moveTo>
                    <a:pt x="3131311" y="12700"/>
                  </a:moveTo>
                  <a:lnTo>
                    <a:pt x="3099816" y="12700"/>
                  </a:lnTo>
                  <a:lnTo>
                    <a:pt x="3096386" y="25400"/>
                  </a:lnTo>
                  <a:lnTo>
                    <a:pt x="3104134" y="38100"/>
                  </a:lnTo>
                  <a:lnTo>
                    <a:pt x="3123437" y="38100"/>
                  </a:lnTo>
                  <a:lnTo>
                    <a:pt x="3126680" y="32870"/>
                  </a:lnTo>
                  <a:lnTo>
                    <a:pt x="3127349" y="30479"/>
                  </a:lnTo>
                  <a:lnTo>
                    <a:pt x="3127756" y="25400"/>
                  </a:lnTo>
                  <a:lnTo>
                    <a:pt x="3131311" y="25400"/>
                  </a:lnTo>
                  <a:lnTo>
                    <a:pt x="3131311" y="12700"/>
                  </a:lnTo>
                  <a:close/>
                </a:path>
                <a:path w="3131820" h="1790700">
                  <a:moveTo>
                    <a:pt x="3126680" y="32870"/>
                  </a:moveTo>
                  <a:lnTo>
                    <a:pt x="3123437" y="38100"/>
                  </a:lnTo>
                  <a:lnTo>
                    <a:pt x="3125216" y="38100"/>
                  </a:lnTo>
                  <a:lnTo>
                    <a:pt x="3126680" y="32870"/>
                  </a:lnTo>
                  <a:close/>
                </a:path>
                <a:path w="3131820" h="1790700">
                  <a:moveTo>
                    <a:pt x="3127229" y="31985"/>
                  </a:moveTo>
                  <a:lnTo>
                    <a:pt x="3126680" y="32870"/>
                  </a:lnTo>
                  <a:lnTo>
                    <a:pt x="3125216" y="38100"/>
                  </a:lnTo>
                  <a:lnTo>
                    <a:pt x="3126740" y="38100"/>
                  </a:lnTo>
                  <a:lnTo>
                    <a:pt x="3127229" y="31985"/>
                  </a:lnTo>
                  <a:close/>
                </a:path>
                <a:path w="3131820" h="1790700">
                  <a:moveTo>
                    <a:pt x="3128772" y="29496"/>
                  </a:moveTo>
                  <a:lnTo>
                    <a:pt x="3127229" y="31985"/>
                  </a:lnTo>
                  <a:lnTo>
                    <a:pt x="3126740" y="38100"/>
                  </a:lnTo>
                  <a:lnTo>
                    <a:pt x="3128721" y="30479"/>
                  </a:lnTo>
                  <a:lnTo>
                    <a:pt x="3128772" y="29496"/>
                  </a:lnTo>
                  <a:close/>
                </a:path>
                <a:path w="3131820" h="1790700">
                  <a:moveTo>
                    <a:pt x="3128772" y="30284"/>
                  </a:moveTo>
                  <a:lnTo>
                    <a:pt x="3126740" y="38100"/>
                  </a:lnTo>
                  <a:lnTo>
                    <a:pt x="3128136" y="38100"/>
                  </a:lnTo>
                  <a:lnTo>
                    <a:pt x="3128687" y="31985"/>
                  </a:lnTo>
                  <a:lnTo>
                    <a:pt x="3128772" y="30284"/>
                  </a:lnTo>
                  <a:close/>
                </a:path>
                <a:path w="3131820" h="1790700">
                  <a:moveTo>
                    <a:pt x="3128772" y="31044"/>
                  </a:moveTo>
                  <a:lnTo>
                    <a:pt x="3128136" y="38100"/>
                  </a:lnTo>
                  <a:lnTo>
                    <a:pt x="3128772" y="38100"/>
                  </a:lnTo>
                  <a:lnTo>
                    <a:pt x="3128772" y="31044"/>
                  </a:lnTo>
                  <a:close/>
                </a:path>
                <a:path w="3131820" h="1790700">
                  <a:moveTo>
                    <a:pt x="3127349" y="30479"/>
                  </a:moveTo>
                  <a:lnTo>
                    <a:pt x="3126680" y="32870"/>
                  </a:lnTo>
                  <a:lnTo>
                    <a:pt x="3127229" y="31985"/>
                  </a:lnTo>
                  <a:lnTo>
                    <a:pt x="3127349" y="30479"/>
                  </a:lnTo>
                  <a:close/>
                </a:path>
                <a:path w="3131820" h="1790700">
                  <a:moveTo>
                    <a:pt x="3128772" y="25400"/>
                  </a:moveTo>
                  <a:lnTo>
                    <a:pt x="3127349" y="30479"/>
                  </a:lnTo>
                  <a:lnTo>
                    <a:pt x="3127229" y="31985"/>
                  </a:lnTo>
                  <a:lnTo>
                    <a:pt x="3128772" y="29496"/>
                  </a:lnTo>
                  <a:lnTo>
                    <a:pt x="3128772" y="25400"/>
                  </a:lnTo>
                  <a:close/>
                </a:path>
                <a:path w="3131820" h="1790700">
                  <a:moveTo>
                    <a:pt x="3128772" y="25400"/>
                  </a:moveTo>
                  <a:lnTo>
                    <a:pt x="3127756" y="25400"/>
                  </a:lnTo>
                  <a:lnTo>
                    <a:pt x="3127349" y="30479"/>
                  </a:lnTo>
                  <a:lnTo>
                    <a:pt x="3128772" y="25400"/>
                  </a:lnTo>
                  <a:close/>
                </a:path>
                <a:path w="3131820" h="1790700">
                  <a:moveTo>
                    <a:pt x="3129124" y="28927"/>
                  </a:moveTo>
                  <a:lnTo>
                    <a:pt x="3128934" y="29233"/>
                  </a:lnTo>
                  <a:lnTo>
                    <a:pt x="3128876" y="29882"/>
                  </a:lnTo>
                  <a:lnTo>
                    <a:pt x="3129124" y="28927"/>
                  </a:lnTo>
                  <a:close/>
                </a:path>
                <a:path w="3131820" h="1790700">
                  <a:moveTo>
                    <a:pt x="3129280" y="25400"/>
                  </a:moveTo>
                  <a:lnTo>
                    <a:pt x="3128772" y="25400"/>
                  </a:lnTo>
                  <a:lnTo>
                    <a:pt x="3128772" y="29496"/>
                  </a:lnTo>
                  <a:lnTo>
                    <a:pt x="3128934" y="29233"/>
                  </a:lnTo>
                  <a:lnTo>
                    <a:pt x="3129280" y="25400"/>
                  </a:lnTo>
                  <a:close/>
                </a:path>
                <a:path w="3131820" h="1790700">
                  <a:moveTo>
                    <a:pt x="3131311" y="25400"/>
                  </a:moveTo>
                  <a:lnTo>
                    <a:pt x="3130042" y="25400"/>
                  </a:lnTo>
                  <a:lnTo>
                    <a:pt x="3129124" y="28927"/>
                  </a:lnTo>
                  <a:lnTo>
                    <a:pt x="3131311" y="25400"/>
                  </a:lnTo>
                  <a:close/>
                </a:path>
                <a:path w="3131820" h="1790700">
                  <a:moveTo>
                    <a:pt x="3099816" y="12700"/>
                  </a:moveTo>
                  <a:lnTo>
                    <a:pt x="3098419" y="12700"/>
                  </a:lnTo>
                  <a:lnTo>
                    <a:pt x="3096386" y="20515"/>
                  </a:lnTo>
                  <a:lnTo>
                    <a:pt x="3096386" y="25400"/>
                  </a:lnTo>
                  <a:lnTo>
                    <a:pt x="3099816" y="12700"/>
                  </a:lnTo>
                  <a:close/>
                </a:path>
                <a:path w="3131820" h="1790700">
                  <a:moveTo>
                    <a:pt x="3096386" y="12700"/>
                  </a:moveTo>
                  <a:lnTo>
                    <a:pt x="3095879" y="12700"/>
                  </a:lnTo>
                  <a:lnTo>
                    <a:pt x="3095547" y="23743"/>
                  </a:lnTo>
                  <a:lnTo>
                    <a:pt x="3096386" y="20515"/>
                  </a:lnTo>
                  <a:lnTo>
                    <a:pt x="3096386" y="12700"/>
                  </a:lnTo>
                  <a:close/>
                </a:path>
                <a:path w="3131820" h="1790700">
                  <a:moveTo>
                    <a:pt x="3123437" y="0"/>
                  </a:moveTo>
                  <a:lnTo>
                    <a:pt x="3104134" y="0"/>
                  </a:lnTo>
                  <a:lnTo>
                    <a:pt x="3096386" y="12700"/>
                  </a:lnTo>
                  <a:lnTo>
                    <a:pt x="3096386" y="20515"/>
                  </a:lnTo>
                  <a:lnTo>
                    <a:pt x="3098419" y="12700"/>
                  </a:lnTo>
                  <a:lnTo>
                    <a:pt x="3131311" y="12700"/>
                  </a:lnTo>
                  <a:lnTo>
                    <a:pt x="312343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1563" y="1555368"/>
              <a:ext cx="358028" cy="365759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802" y="1487677"/>
              <a:ext cx="358028" cy="365760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1913636" y="3468623"/>
              <a:ext cx="679450" cy="254635"/>
            </a:xfrm>
            <a:custGeom>
              <a:avLst/>
              <a:gdLst/>
              <a:ahLst/>
              <a:cxnLst/>
              <a:rect l="l" t="t" r="r" b="b"/>
              <a:pathLst>
                <a:path w="679450" h="254635">
                  <a:moveTo>
                    <a:pt x="34925" y="7747"/>
                  </a:moveTo>
                  <a:lnTo>
                    <a:pt x="27051" y="0"/>
                  </a:lnTo>
                  <a:lnTo>
                    <a:pt x="7747" y="0"/>
                  </a:lnTo>
                  <a:lnTo>
                    <a:pt x="0" y="7747"/>
                  </a:lnTo>
                  <a:lnTo>
                    <a:pt x="0" y="17411"/>
                  </a:lnTo>
                  <a:lnTo>
                    <a:pt x="0" y="180467"/>
                  </a:lnTo>
                  <a:lnTo>
                    <a:pt x="7747" y="188214"/>
                  </a:lnTo>
                  <a:lnTo>
                    <a:pt x="27051" y="188214"/>
                  </a:lnTo>
                  <a:lnTo>
                    <a:pt x="34925" y="180467"/>
                  </a:lnTo>
                  <a:lnTo>
                    <a:pt x="34925" y="7747"/>
                  </a:lnTo>
                  <a:close/>
                </a:path>
                <a:path w="679450" h="254635">
                  <a:moveTo>
                    <a:pt x="242316" y="12954"/>
                  </a:moveTo>
                  <a:lnTo>
                    <a:pt x="234442" y="5207"/>
                  </a:lnTo>
                  <a:lnTo>
                    <a:pt x="215138" y="5207"/>
                  </a:lnTo>
                  <a:lnTo>
                    <a:pt x="207391" y="12954"/>
                  </a:lnTo>
                  <a:lnTo>
                    <a:pt x="207391" y="22606"/>
                  </a:lnTo>
                  <a:lnTo>
                    <a:pt x="207391" y="195707"/>
                  </a:lnTo>
                  <a:lnTo>
                    <a:pt x="215138" y="203581"/>
                  </a:lnTo>
                  <a:lnTo>
                    <a:pt x="234442" y="203581"/>
                  </a:lnTo>
                  <a:lnTo>
                    <a:pt x="242316" y="195707"/>
                  </a:lnTo>
                  <a:lnTo>
                    <a:pt x="242316" y="12954"/>
                  </a:lnTo>
                  <a:close/>
                </a:path>
                <a:path w="679450" h="254635">
                  <a:moveTo>
                    <a:pt x="462089" y="203758"/>
                  </a:moveTo>
                  <a:lnTo>
                    <a:pt x="461949" y="203073"/>
                  </a:lnTo>
                  <a:lnTo>
                    <a:pt x="461073" y="198628"/>
                  </a:lnTo>
                  <a:lnTo>
                    <a:pt x="461035" y="198374"/>
                  </a:lnTo>
                  <a:lnTo>
                    <a:pt x="460794" y="197192"/>
                  </a:lnTo>
                  <a:lnTo>
                    <a:pt x="459574" y="195351"/>
                  </a:lnTo>
                  <a:lnTo>
                    <a:pt x="459486" y="195211"/>
                  </a:lnTo>
                  <a:lnTo>
                    <a:pt x="459486" y="196621"/>
                  </a:lnTo>
                  <a:lnTo>
                    <a:pt x="459397" y="195084"/>
                  </a:lnTo>
                  <a:lnTo>
                    <a:pt x="458470" y="193700"/>
                  </a:lnTo>
                  <a:lnTo>
                    <a:pt x="458089" y="191770"/>
                  </a:lnTo>
                  <a:lnTo>
                    <a:pt x="458444" y="193548"/>
                  </a:lnTo>
                  <a:lnTo>
                    <a:pt x="458546" y="193802"/>
                  </a:lnTo>
                  <a:lnTo>
                    <a:pt x="459397" y="195084"/>
                  </a:lnTo>
                  <a:lnTo>
                    <a:pt x="459486" y="195211"/>
                  </a:lnTo>
                  <a:lnTo>
                    <a:pt x="459486" y="195084"/>
                  </a:lnTo>
                  <a:lnTo>
                    <a:pt x="459435" y="193548"/>
                  </a:lnTo>
                  <a:lnTo>
                    <a:pt x="459143" y="191770"/>
                  </a:lnTo>
                  <a:lnTo>
                    <a:pt x="459041" y="191389"/>
                  </a:lnTo>
                  <a:lnTo>
                    <a:pt x="458927" y="191135"/>
                  </a:lnTo>
                  <a:lnTo>
                    <a:pt x="458038" y="189115"/>
                  </a:lnTo>
                  <a:lnTo>
                    <a:pt x="457962" y="188595"/>
                  </a:lnTo>
                  <a:lnTo>
                    <a:pt x="457073" y="185483"/>
                  </a:lnTo>
                  <a:lnTo>
                    <a:pt x="457111" y="186944"/>
                  </a:lnTo>
                  <a:lnTo>
                    <a:pt x="457073" y="186817"/>
                  </a:lnTo>
                  <a:lnTo>
                    <a:pt x="457073" y="188214"/>
                  </a:lnTo>
                  <a:lnTo>
                    <a:pt x="456946" y="185039"/>
                  </a:lnTo>
                  <a:lnTo>
                    <a:pt x="457073" y="185483"/>
                  </a:lnTo>
                  <a:lnTo>
                    <a:pt x="457073" y="183007"/>
                  </a:lnTo>
                  <a:lnTo>
                    <a:pt x="456857" y="182118"/>
                  </a:lnTo>
                  <a:lnTo>
                    <a:pt x="456526" y="180721"/>
                  </a:lnTo>
                  <a:lnTo>
                    <a:pt x="456438" y="180340"/>
                  </a:lnTo>
                  <a:lnTo>
                    <a:pt x="454977" y="177546"/>
                  </a:lnTo>
                  <a:lnTo>
                    <a:pt x="454152" y="173863"/>
                  </a:lnTo>
                  <a:lnTo>
                    <a:pt x="454152" y="170942"/>
                  </a:lnTo>
                  <a:lnTo>
                    <a:pt x="454152" y="24142"/>
                  </a:lnTo>
                  <a:lnTo>
                    <a:pt x="446278" y="16383"/>
                  </a:lnTo>
                  <a:lnTo>
                    <a:pt x="426974" y="16383"/>
                  </a:lnTo>
                  <a:lnTo>
                    <a:pt x="419227" y="24142"/>
                  </a:lnTo>
                  <a:lnTo>
                    <a:pt x="419227" y="179197"/>
                  </a:lnTo>
                  <a:lnTo>
                    <a:pt x="419608" y="181229"/>
                  </a:lnTo>
                  <a:lnTo>
                    <a:pt x="420611" y="183959"/>
                  </a:lnTo>
                  <a:lnTo>
                    <a:pt x="421005" y="186944"/>
                  </a:lnTo>
                  <a:lnTo>
                    <a:pt x="421640" y="188849"/>
                  </a:lnTo>
                  <a:lnTo>
                    <a:pt x="422148" y="189865"/>
                  </a:lnTo>
                  <a:lnTo>
                    <a:pt x="422186" y="190627"/>
                  </a:lnTo>
                  <a:lnTo>
                    <a:pt x="422529" y="192405"/>
                  </a:lnTo>
                  <a:lnTo>
                    <a:pt x="423164" y="194437"/>
                  </a:lnTo>
                  <a:lnTo>
                    <a:pt x="423570" y="195453"/>
                  </a:lnTo>
                  <a:lnTo>
                    <a:pt x="423291" y="193548"/>
                  </a:lnTo>
                  <a:lnTo>
                    <a:pt x="423519" y="195084"/>
                  </a:lnTo>
                  <a:lnTo>
                    <a:pt x="423570" y="195453"/>
                  </a:lnTo>
                  <a:lnTo>
                    <a:pt x="423697" y="196215"/>
                  </a:lnTo>
                  <a:lnTo>
                    <a:pt x="424561" y="199212"/>
                  </a:lnTo>
                  <a:lnTo>
                    <a:pt x="424561" y="201041"/>
                  </a:lnTo>
                  <a:lnTo>
                    <a:pt x="425069" y="203454"/>
                  </a:lnTo>
                  <a:lnTo>
                    <a:pt x="426085" y="205613"/>
                  </a:lnTo>
                  <a:lnTo>
                    <a:pt x="426542" y="206705"/>
                  </a:lnTo>
                  <a:lnTo>
                    <a:pt x="444576" y="221183"/>
                  </a:lnTo>
                  <a:lnTo>
                    <a:pt x="451142" y="219887"/>
                  </a:lnTo>
                  <a:lnTo>
                    <a:pt x="456946" y="216027"/>
                  </a:lnTo>
                  <a:lnTo>
                    <a:pt x="460794" y="210312"/>
                  </a:lnTo>
                  <a:lnTo>
                    <a:pt x="461238" y="208026"/>
                  </a:lnTo>
                  <a:lnTo>
                    <a:pt x="461746" y="205486"/>
                  </a:lnTo>
                  <a:lnTo>
                    <a:pt x="462089" y="203758"/>
                  </a:lnTo>
                  <a:close/>
                </a:path>
                <a:path w="679450" h="254635">
                  <a:moveTo>
                    <a:pt x="679323" y="12319"/>
                  </a:moveTo>
                  <a:lnTo>
                    <a:pt x="671449" y="4572"/>
                  </a:lnTo>
                  <a:lnTo>
                    <a:pt x="652145" y="4572"/>
                  </a:lnTo>
                  <a:lnTo>
                    <a:pt x="644398" y="12319"/>
                  </a:lnTo>
                  <a:lnTo>
                    <a:pt x="644398" y="21971"/>
                  </a:lnTo>
                  <a:lnTo>
                    <a:pt x="644398" y="246507"/>
                  </a:lnTo>
                  <a:lnTo>
                    <a:pt x="652145" y="254381"/>
                  </a:lnTo>
                  <a:lnTo>
                    <a:pt x="671449" y="254381"/>
                  </a:lnTo>
                  <a:lnTo>
                    <a:pt x="679323" y="246507"/>
                  </a:lnTo>
                  <a:lnTo>
                    <a:pt x="679323" y="1231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13938" y="3476244"/>
              <a:ext cx="48260" cy="252984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4057014" y="3477767"/>
              <a:ext cx="43815" cy="238760"/>
            </a:xfrm>
            <a:custGeom>
              <a:avLst/>
              <a:gdLst/>
              <a:ahLst/>
              <a:cxnLst/>
              <a:rect l="l" t="t" r="r" b="b"/>
              <a:pathLst>
                <a:path w="43814" h="238760">
                  <a:moveTo>
                    <a:pt x="8382" y="226949"/>
                  </a:moveTo>
                  <a:lnTo>
                    <a:pt x="8382" y="230885"/>
                  </a:lnTo>
                  <a:lnTo>
                    <a:pt x="16129" y="238759"/>
                  </a:lnTo>
                  <a:lnTo>
                    <a:pt x="35433" y="238759"/>
                  </a:lnTo>
                  <a:lnTo>
                    <a:pt x="41656" y="232536"/>
                  </a:lnTo>
                  <a:lnTo>
                    <a:pt x="13462" y="232536"/>
                  </a:lnTo>
                  <a:lnTo>
                    <a:pt x="8762" y="227837"/>
                  </a:lnTo>
                  <a:lnTo>
                    <a:pt x="8382" y="226949"/>
                  </a:lnTo>
                  <a:close/>
                </a:path>
                <a:path w="43814" h="238760">
                  <a:moveTo>
                    <a:pt x="8382" y="223297"/>
                  </a:moveTo>
                  <a:lnTo>
                    <a:pt x="8382" y="226949"/>
                  </a:lnTo>
                  <a:lnTo>
                    <a:pt x="8762" y="227837"/>
                  </a:lnTo>
                  <a:lnTo>
                    <a:pt x="13462" y="232536"/>
                  </a:lnTo>
                  <a:lnTo>
                    <a:pt x="9953" y="224027"/>
                  </a:lnTo>
                  <a:lnTo>
                    <a:pt x="8762" y="224027"/>
                  </a:lnTo>
                  <a:lnTo>
                    <a:pt x="8382" y="223297"/>
                  </a:lnTo>
                  <a:close/>
                </a:path>
                <a:path w="43814" h="238760">
                  <a:moveTo>
                    <a:pt x="43307" y="220217"/>
                  </a:moveTo>
                  <a:lnTo>
                    <a:pt x="8382" y="220217"/>
                  </a:lnTo>
                  <a:lnTo>
                    <a:pt x="13462" y="232536"/>
                  </a:lnTo>
                  <a:lnTo>
                    <a:pt x="41656" y="232536"/>
                  </a:lnTo>
                  <a:lnTo>
                    <a:pt x="43307" y="230885"/>
                  </a:lnTo>
                  <a:lnTo>
                    <a:pt x="43307" y="220217"/>
                  </a:lnTo>
                  <a:close/>
                </a:path>
                <a:path w="43814" h="238760">
                  <a:moveTo>
                    <a:pt x="6858" y="220302"/>
                  </a:moveTo>
                  <a:lnTo>
                    <a:pt x="6858" y="223392"/>
                  </a:lnTo>
                  <a:lnTo>
                    <a:pt x="8382" y="226949"/>
                  </a:lnTo>
                  <a:lnTo>
                    <a:pt x="8382" y="223297"/>
                  </a:lnTo>
                  <a:lnTo>
                    <a:pt x="7238" y="221106"/>
                  </a:lnTo>
                  <a:lnTo>
                    <a:pt x="6858" y="220302"/>
                  </a:lnTo>
                  <a:close/>
                </a:path>
                <a:path w="43814" h="238760">
                  <a:moveTo>
                    <a:pt x="8382" y="222453"/>
                  </a:moveTo>
                  <a:lnTo>
                    <a:pt x="8431" y="223392"/>
                  </a:lnTo>
                  <a:lnTo>
                    <a:pt x="8762" y="224027"/>
                  </a:lnTo>
                  <a:lnTo>
                    <a:pt x="8382" y="222453"/>
                  </a:lnTo>
                  <a:close/>
                </a:path>
                <a:path w="43814" h="238760">
                  <a:moveTo>
                    <a:pt x="8382" y="220217"/>
                  </a:moveTo>
                  <a:lnTo>
                    <a:pt x="8382" y="222453"/>
                  </a:lnTo>
                  <a:lnTo>
                    <a:pt x="8762" y="224027"/>
                  </a:lnTo>
                  <a:lnTo>
                    <a:pt x="9953" y="224027"/>
                  </a:lnTo>
                  <a:lnTo>
                    <a:pt x="8382" y="220217"/>
                  </a:lnTo>
                  <a:close/>
                </a:path>
                <a:path w="43814" h="238760">
                  <a:moveTo>
                    <a:pt x="6858" y="216153"/>
                  </a:moveTo>
                  <a:lnTo>
                    <a:pt x="6858" y="220302"/>
                  </a:lnTo>
                  <a:lnTo>
                    <a:pt x="7238" y="221106"/>
                  </a:lnTo>
                  <a:lnTo>
                    <a:pt x="8382" y="223297"/>
                  </a:lnTo>
                  <a:lnTo>
                    <a:pt x="8382" y="222453"/>
                  </a:lnTo>
                  <a:lnTo>
                    <a:pt x="6858" y="216153"/>
                  </a:lnTo>
                  <a:close/>
                </a:path>
                <a:path w="43814" h="238760">
                  <a:moveTo>
                    <a:pt x="40735" y="216153"/>
                  </a:moveTo>
                  <a:lnTo>
                    <a:pt x="6858" y="216153"/>
                  </a:lnTo>
                  <a:lnTo>
                    <a:pt x="8382" y="222453"/>
                  </a:lnTo>
                  <a:lnTo>
                    <a:pt x="8382" y="220217"/>
                  </a:lnTo>
                  <a:lnTo>
                    <a:pt x="43307" y="220217"/>
                  </a:lnTo>
                  <a:lnTo>
                    <a:pt x="43307" y="218693"/>
                  </a:lnTo>
                  <a:lnTo>
                    <a:pt x="41783" y="218693"/>
                  </a:lnTo>
                  <a:lnTo>
                    <a:pt x="40735" y="216153"/>
                  </a:lnTo>
                  <a:close/>
                </a:path>
                <a:path w="43814" h="238760">
                  <a:moveTo>
                    <a:pt x="5461" y="205485"/>
                  </a:moveTo>
                  <a:lnTo>
                    <a:pt x="5491" y="216153"/>
                  </a:lnTo>
                  <a:lnTo>
                    <a:pt x="6096" y="218693"/>
                  </a:lnTo>
                  <a:lnTo>
                    <a:pt x="6858" y="220302"/>
                  </a:lnTo>
                  <a:lnTo>
                    <a:pt x="6858" y="216153"/>
                  </a:lnTo>
                  <a:lnTo>
                    <a:pt x="40735" y="216153"/>
                  </a:lnTo>
                  <a:lnTo>
                    <a:pt x="37488" y="208279"/>
                  </a:lnTo>
                  <a:lnTo>
                    <a:pt x="6604" y="208279"/>
                  </a:lnTo>
                  <a:lnTo>
                    <a:pt x="5461" y="205485"/>
                  </a:lnTo>
                  <a:close/>
                </a:path>
                <a:path w="43814" h="238760">
                  <a:moveTo>
                    <a:pt x="36702" y="206374"/>
                  </a:moveTo>
                  <a:lnTo>
                    <a:pt x="41783" y="218693"/>
                  </a:lnTo>
                  <a:lnTo>
                    <a:pt x="41752" y="213359"/>
                  </a:lnTo>
                  <a:lnTo>
                    <a:pt x="40386" y="213359"/>
                  </a:lnTo>
                  <a:lnTo>
                    <a:pt x="39332" y="209004"/>
                  </a:lnTo>
                  <a:lnTo>
                    <a:pt x="36702" y="206374"/>
                  </a:lnTo>
                  <a:close/>
                </a:path>
                <a:path w="43814" h="238760">
                  <a:moveTo>
                    <a:pt x="41148" y="210819"/>
                  </a:moveTo>
                  <a:lnTo>
                    <a:pt x="41752" y="213359"/>
                  </a:lnTo>
                  <a:lnTo>
                    <a:pt x="41783" y="218693"/>
                  </a:lnTo>
                  <a:lnTo>
                    <a:pt x="43307" y="218693"/>
                  </a:lnTo>
                  <a:lnTo>
                    <a:pt x="43307" y="215518"/>
                  </a:lnTo>
                  <a:lnTo>
                    <a:pt x="41401" y="211073"/>
                  </a:lnTo>
                  <a:lnTo>
                    <a:pt x="41148" y="210819"/>
                  </a:lnTo>
                  <a:close/>
                </a:path>
                <a:path w="43814" h="238760">
                  <a:moveTo>
                    <a:pt x="39332" y="209004"/>
                  </a:moveTo>
                  <a:lnTo>
                    <a:pt x="40386" y="213359"/>
                  </a:lnTo>
                  <a:lnTo>
                    <a:pt x="40386" y="210057"/>
                  </a:lnTo>
                  <a:lnTo>
                    <a:pt x="39332" y="209004"/>
                  </a:lnTo>
                  <a:close/>
                </a:path>
                <a:path w="43814" h="238760">
                  <a:moveTo>
                    <a:pt x="40386" y="210057"/>
                  </a:moveTo>
                  <a:lnTo>
                    <a:pt x="40386" y="213359"/>
                  </a:lnTo>
                  <a:lnTo>
                    <a:pt x="41752" y="213359"/>
                  </a:lnTo>
                  <a:lnTo>
                    <a:pt x="41148" y="210819"/>
                  </a:lnTo>
                  <a:lnTo>
                    <a:pt x="40386" y="210057"/>
                  </a:lnTo>
                  <a:close/>
                </a:path>
                <a:path w="43814" h="238760">
                  <a:moveTo>
                    <a:pt x="40386" y="209211"/>
                  </a:moveTo>
                  <a:lnTo>
                    <a:pt x="40386" y="210057"/>
                  </a:lnTo>
                  <a:lnTo>
                    <a:pt x="41148" y="210819"/>
                  </a:lnTo>
                  <a:lnTo>
                    <a:pt x="40386" y="209211"/>
                  </a:lnTo>
                  <a:close/>
                </a:path>
                <a:path w="43814" h="238760">
                  <a:moveTo>
                    <a:pt x="38481" y="205485"/>
                  </a:moveTo>
                  <a:lnTo>
                    <a:pt x="39332" y="209004"/>
                  </a:lnTo>
                  <a:lnTo>
                    <a:pt x="40386" y="210057"/>
                  </a:lnTo>
                  <a:lnTo>
                    <a:pt x="40287" y="209004"/>
                  </a:lnTo>
                  <a:lnTo>
                    <a:pt x="39938" y="208279"/>
                  </a:lnTo>
                  <a:lnTo>
                    <a:pt x="38481" y="205485"/>
                  </a:lnTo>
                  <a:close/>
                </a:path>
                <a:path w="43814" h="238760">
                  <a:moveTo>
                    <a:pt x="40386" y="205485"/>
                  </a:moveTo>
                  <a:lnTo>
                    <a:pt x="38481" y="205485"/>
                  </a:lnTo>
                  <a:lnTo>
                    <a:pt x="40005" y="208406"/>
                  </a:lnTo>
                  <a:lnTo>
                    <a:pt x="40386" y="209211"/>
                  </a:lnTo>
                  <a:lnTo>
                    <a:pt x="40386" y="205485"/>
                  </a:lnTo>
                  <a:close/>
                </a:path>
                <a:path w="43814" h="238760">
                  <a:moveTo>
                    <a:pt x="38696" y="206374"/>
                  </a:moveTo>
                  <a:lnTo>
                    <a:pt x="36702" y="206374"/>
                  </a:lnTo>
                  <a:lnTo>
                    <a:pt x="39332" y="209004"/>
                  </a:lnTo>
                  <a:lnTo>
                    <a:pt x="38696" y="206374"/>
                  </a:lnTo>
                  <a:close/>
                </a:path>
                <a:path w="43814" h="238760">
                  <a:moveTo>
                    <a:pt x="5461" y="203623"/>
                  </a:moveTo>
                  <a:lnTo>
                    <a:pt x="5461" y="205485"/>
                  </a:lnTo>
                  <a:lnTo>
                    <a:pt x="6604" y="208279"/>
                  </a:lnTo>
                  <a:lnTo>
                    <a:pt x="5853" y="204277"/>
                  </a:lnTo>
                  <a:lnTo>
                    <a:pt x="5461" y="203623"/>
                  </a:lnTo>
                  <a:close/>
                </a:path>
                <a:path w="43814" h="238760">
                  <a:moveTo>
                    <a:pt x="40386" y="202183"/>
                  </a:moveTo>
                  <a:lnTo>
                    <a:pt x="5461" y="202183"/>
                  </a:lnTo>
                  <a:lnTo>
                    <a:pt x="5569" y="202764"/>
                  </a:lnTo>
                  <a:lnTo>
                    <a:pt x="6350" y="205104"/>
                  </a:lnTo>
                  <a:lnTo>
                    <a:pt x="6008" y="205104"/>
                  </a:lnTo>
                  <a:lnTo>
                    <a:pt x="6604" y="208279"/>
                  </a:lnTo>
                  <a:lnTo>
                    <a:pt x="37488" y="208279"/>
                  </a:lnTo>
                  <a:lnTo>
                    <a:pt x="36702" y="206374"/>
                  </a:lnTo>
                  <a:lnTo>
                    <a:pt x="38696" y="206374"/>
                  </a:lnTo>
                  <a:lnTo>
                    <a:pt x="38481" y="205485"/>
                  </a:lnTo>
                  <a:lnTo>
                    <a:pt x="40386" y="205485"/>
                  </a:lnTo>
                  <a:lnTo>
                    <a:pt x="40386" y="205104"/>
                  </a:lnTo>
                  <a:lnTo>
                    <a:pt x="6350" y="205104"/>
                  </a:lnTo>
                  <a:lnTo>
                    <a:pt x="5853" y="204277"/>
                  </a:lnTo>
                  <a:lnTo>
                    <a:pt x="40386" y="204277"/>
                  </a:lnTo>
                  <a:lnTo>
                    <a:pt x="40386" y="202183"/>
                  </a:lnTo>
                  <a:close/>
                </a:path>
                <a:path w="43814" h="238760">
                  <a:moveTo>
                    <a:pt x="4643" y="202217"/>
                  </a:moveTo>
                  <a:lnTo>
                    <a:pt x="5461" y="205485"/>
                  </a:lnTo>
                  <a:lnTo>
                    <a:pt x="5461" y="203623"/>
                  </a:lnTo>
                  <a:lnTo>
                    <a:pt x="4643" y="202217"/>
                  </a:lnTo>
                  <a:close/>
                </a:path>
                <a:path w="43814" h="238760">
                  <a:moveTo>
                    <a:pt x="5569" y="202764"/>
                  </a:moveTo>
                  <a:lnTo>
                    <a:pt x="5853" y="204277"/>
                  </a:lnTo>
                  <a:lnTo>
                    <a:pt x="6350" y="205104"/>
                  </a:lnTo>
                  <a:lnTo>
                    <a:pt x="5569" y="202764"/>
                  </a:lnTo>
                  <a:close/>
                </a:path>
                <a:path w="43814" h="238760">
                  <a:moveTo>
                    <a:pt x="5461" y="202438"/>
                  </a:moveTo>
                  <a:lnTo>
                    <a:pt x="5461" y="203623"/>
                  </a:lnTo>
                  <a:lnTo>
                    <a:pt x="5853" y="204277"/>
                  </a:lnTo>
                  <a:lnTo>
                    <a:pt x="5569" y="202764"/>
                  </a:lnTo>
                  <a:lnTo>
                    <a:pt x="5461" y="202438"/>
                  </a:lnTo>
                  <a:close/>
                </a:path>
                <a:path w="43814" h="238760">
                  <a:moveTo>
                    <a:pt x="4190" y="198627"/>
                  </a:moveTo>
                  <a:lnTo>
                    <a:pt x="4445" y="201421"/>
                  </a:lnTo>
                  <a:lnTo>
                    <a:pt x="4635" y="202183"/>
                  </a:lnTo>
                  <a:lnTo>
                    <a:pt x="4945" y="202764"/>
                  </a:lnTo>
                  <a:lnTo>
                    <a:pt x="5461" y="203623"/>
                  </a:lnTo>
                  <a:lnTo>
                    <a:pt x="5376" y="202183"/>
                  </a:lnTo>
                  <a:lnTo>
                    <a:pt x="4190" y="198627"/>
                  </a:lnTo>
                  <a:close/>
                </a:path>
                <a:path w="43814" h="238760">
                  <a:moveTo>
                    <a:pt x="40124" y="198627"/>
                  </a:moveTo>
                  <a:lnTo>
                    <a:pt x="4190" y="198627"/>
                  </a:lnTo>
                  <a:lnTo>
                    <a:pt x="5461" y="202438"/>
                  </a:lnTo>
                  <a:lnTo>
                    <a:pt x="5461" y="202183"/>
                  </a:lnTo>
                  <a:lnTo>
                    <a:pt x="40386" y="202183"/>
                  </a:lnTo>
                  <a:lnTo>
                    <a:pt x="40362" y="199897"/>
                  </a:lnTo>
                  <a:lnTo>
                    <a:pt x="40124" y="198627"/>
                  </a:lnTo>
                  <a:close/>
                </a:path>
                <a:path w="43814" h="238760">
                  <a:moveTo>
                    <a:pt x="2539" y="193801"/>
                  </a:moveTo>
                  <a:lnTo>
                    <a:pt x="2578" y="197103"/>
                  </a:lnTo>
                  <a:lnTo>
                    <a:pt x="3429" y="199897"/>
                  </a:lnTo>
                  <a:lnTo>
                    <a:pt x="4643" y="202217"/>
                  </a:lnTo>
                  <a:lnTo>
                    <a:pt x="4445" y="201421"/>
                  </a:lnTo>
                  <a:lnTo>
                    <a:pt x="4190" y="198627"/>
                  </a:lnTo>
                  <a:lnTo>
                    <a:pt x="40124" y="198627"/>
                  </a:lnTo>
                  <a:lnTo>
                    <a:pt x="40005" y="197992"/>
                  </a:lnTo>
                  <a:lnTo>
                    <a:pt x="39649" y="197103"/>
                  </a:lnTo>
                  <a:lnTo>
                    <a:pt x="3683" y="197103"/>
                  </a:lnTo>
                  <a:lnTo>
                    <a:pt x="2667" y="194309"/>
                  </a:lnTo>
                  <a:lnTo>
                    <a:pt x="2539" y="193801"/>
                  </a:lnTo>
                  <a:close/>
                </a:path>
                <a:path w="43814" h="238760">
                  <a:moveTo>
                    <a:pt x="2539" y="191007"/>
                  </a:moveTo>
                  <a:lnTo>
                    <a:pt x="2571" y="193928"/>
                  </a:lnTo>
                  <a:lnTo>
                    <a:pt x="2667" y="194309"/>
                  </a:lnTo>
                  <a:lnTo>
                    <a:pt x="3683" y="197103"/>
                  </a:lnTo>
                  <a:lnTo>
                    <a:pt x="2539" y="191007"/>
                  </a:lnTo>
                  <a:close/>
                </a:path>
                <a:path w="43814" h="238760">
                  <a:moveTo>
                    <a:pt x="36702" y="191007"/>
                  </a:moveTo>
                  <a:lnTo>
                    <a:pt x="2539" y="191007"/>
                  </a:lnTo>
                  <a:lnTo>
                    <a:pt x="3683" y="197103"/>
                  </a:lnTo>
                  <a:lnTo>
                    <a:pt x="39115" y="197103"/>
                  </a:lnTo>
                  <a:lnTo>
                    <a:pt x="38399" y="193928"/>
                  </a:lnTo>
                  <a:lnTo>
                    <a:pt x="37464" y="193928"/>
                  </a:lnTo>
                  <a:lnTo>
                    <a:pt x="36702" y="191007"/>
                  </a:lnTo>
                  <a:close/>
                </a:path>
                <a:path w="43814" h="238760">
                  <a:moveTo>
                    <a:pt x="38226" y="193166"/>
                  </a:moveTo>
                  <a:lnTo>
                    <a:pt x="39115" y="197103"/>
                  </a:lnTo>
                  <a:lnTo>
                    <a:pt x="38946" y="195234"/>
                  </a:lnTo>
                  <a:lnTo>
                    <a:pt x="38226" y="193166"/>
                  </a:lnTo>
                  <a:close/>
                </a:path>
                <a:path w="43814" h="238760">
                  <a:moveTo>
                    <a:pt x="38946" y="195234"/>
                  </a:moveTo>
                  <a:lnTo>
                    <a:pt x="39115" y="197103"/>
                  </a:lnTo>
                  <a:lnTo>
                    <a:pt x="39649" y="197103"/>
                  </a:lnTo>
                  <a:lnTo>
                    <a:pt x="39243" y="196087"/>
                  </a:lnTo>
                  <a:lnTo>
                    <a:pt x="38946" y="195234"/>
                  </a:lnTo>
                  <a:close/>
                </a:path>
                <a:path w="43814" h="238760">
                  <a:moveTo>
                    <a:pt x="38681" y="193166"/>
                  </a:moveTo>
                  <a:lnTo>
                    <a:pt x="38226" y="193166"/>
                  </a:lnTo>
                  <a:lnTo>
                    <a:pt x="38946" y="195234"/>
                  </a:lnTo>
                  <a:lnTo>
                    <a:pt x="38862" y="194309"/>
                  </a:lnTo>
                  <a:lnTo>
                    <a:pt x="38681" y="193166"/>
                  </a:lnTo>
                  <a:close/>
                </a:path>
                <a:path w="43814" h="238760">
                  <a:moveTo>
                    <a:pt x="35179" y="185165"/>
                  </a:moveTo>
                  <a:lnTo>
                    <a:pt x="37464" y="193928"/>
                  </a:lnTo>
                  <a:lnTo>
                    <a:pt x="37369" y="188975"/>
                  </a:lnTo>
                  <a:lnTo>
                    <a:pt x="36575" y="187705"/>
                  </a:lnTo>
                  <a:lnTo>
                    <a:pt x="35179" y="185165"/>
                  </a:lnTo>
                  <a:close/>
                </a:path>
                <a:path w="43814" h="238760">
                  <a:moveTo>
                    <a:pt x="37464" y="189128"/>
                  </a:moveTo>
                  <a:lnTo>
                    <a:pt x="37464" y="193928"/>
                  </a:lnTo>
                  <a:lnTo>
                    <a:pt x="38399" y="193928"/>
                  </a:lnTo>
                  <a:lnTo>
                    <a:pt x="38226" y="193166"/>
                  </a:lnTo>
                  <a:lnTo>
                    <a:pt x="38681" y="193166"/>
                  </a:lnTo>
                  <a:lnTo>
                    <a:pt x="38481" y="191896"/>
                  </a:lnTo>
                  <a:lnTo>
                    <a:pt x="37853" y="189764"/>
                  </a:lnTo>
                  <a:lnTo>
                    <a:pt x="37464" y="189128"/>
                  </a:lnTo>
                  <a:close/>
                </a:path>
                <a:path w="43814" h="238760">
                  <a:moveTo>
                    <a:pt x="1585" y="189764"/>
                  </a:moveTo>
                  <a:lnTo>
                    <a:pt x="1650" y="190245"/>
                  </a:lnTo>
                  <a:lnTo>
                    <a:pt x="2539" y="193801"/>
                  </a:lnTo>
                  <a:lnTo>
                    <a:pt x="2438" y="191896"/>
                  </a:lnTo>
                  <a:lnTo>
                    <a:pt x="1585" y="189764"/>
                  </a:lnTo>
                  <a:close/>
                </a:path>
                <a:path w="43814" h="238760">
                  <a:moveTo>
                    <a:pt x="1270" y="187451"/>
                  </a:moveTo>
                  <a:lnTo>
                    <a:pt x="1585" y="189764"/>
                  </a:lnTo>
                  <a:lnTo>
                    <a:pt x="2539" y="192150"/>
                  </a:lnTo>
                  <a:lnTo>
                    <a:pt x="1270" y="187451"/>
                  </a:lnTo>
                  <a:close/>
                </a:path>
                <a:path w="43814" h="238760">
                  <a:moveTo>
                    <a:pt x="35775" y="187451"/>
                  </a:moveTo>
                  <a:lnTo>
                    <a:pt x="1270" y="187451"/>
                  </a:lnTo>
                  <a:lnTo>
                    <a:pt x="2539" y="192150"/>
                  </a:lnTo>
                  <a:lnTo>
                    <a:pt x="2539" y="191007"/>
                  </a:lnTo>
                  <a:lnTo>
                    <a:pt x="36702" y="191007"/>
                  </a:lnTo>
                  <a:lnTo>
                    <a:pt x="35775" y="187451"/>
                  </a:lnTo>
                  <a:close/>
                </a:path>
                <a:path w="43814" h="238760">
                  <a:moveTo>
                    <a:pt x="27177" y="0"/>
                  </a:moveTo>
                  <a:lnTo>
                    <a:pt x="7874" y="0"/>
                  </a:lnTo>
                  <a:lnTo>
                    <a:pt x="0" y="7873"/>
                  </a:lnTo>
                  <a:lnTo>
                    <a:pt x="26" y="185165"/>
                  </a:lnTo>
                  <a:lnTo>
                    <a:pt x="508" y="187451"/>
                  </a:lnTo>
                  <a:lnTo>
                    <a:pt x="1585" y="189764"/>
                  </a:lnTo>
                  <a:lnTo>
                    <a:pt x="1270" y="187451"/>
                  </a:lnTo>
                  <a:lnTo>
                    <a:pt x="35775" y="187451"/>
                  </a:lnTo>
                  <a:lnTo>
                    <a:pt x="35179" y="185165"/>
                  </a:lnTo>
                  <a:lnTo>
                    <a:pt x="36125" y="185165"/>
                  </a:lnTo>
                  <a:lnTo>
                    <a:pt x="35502" y="182752"/>
                  </a:lnTo>
                  <a:lnTo>
                    <a:pt x="34925" y="182752"/>
                  </a:lnTo>
                  <a:lnTo>
                    <a:pt x="33527" y="175894"/>
                  </a:lnTo>
                  <a:lnTo>
                    <a:pt x="34925" y="175894"/>
                  </a:lnTo>
                  <a:lnTo>
                    <a:pt x="34925" y="7873"/>
                  </a:lnTo>
                  <a:lnTo>
                    <a:pt x="27177" y="0"/>
                  </a:lnTo>
                  <a:close/>
                </a:path>
                <a:path w="43814" h="238760">
                  <a:moveTo>
                    <a:pt x="36125" y="185165"/>
                  </a:moveTo>
                  <a:lnTo>
                    <a:pt x="35179" y="185165"/>
                  </a:lnTo>
                  <a:lnTo>
                    <a:pt x="36575" y="187705"/>
                  </a:lnTo>
                  <a:lnTo>
                    <a:pt x="37464" y="189128"/>
                  </a:lnTo>
                  <a:lnTo>
                    <a:pt x="37464" y="188975"/>
                  </a:lnTo>
                  <a:lnTo>
                    <a:pt x="37084" y="186816"/>
                  </a:lnTo>
                  <a:lnTo>
                    <a:pt x="36787" y="185927"/>
                  </a:lnTo>
                  <a:lnTo>
                    <a:pt x="36322" y="185927"/>
                  </a:lnTo>
                  <a:lnTo>
                    <a:pt x="36125" y="185165"/>
                  </a:lnTo>
                  <a:close/>
                </a:path>
                <a:path w="43814" h="238760">
                  <a:moveTo>
                    <a:pt x="35306" y="181990"/>
                  </a:moveTo>
                  <a:lnTo>
                    <a:pt x="36322" y="185927"/>
                  </a:lnTo>
                  <a:lnTo>
                    <a:pt x="36041" y="183870"/>
                  </a:lnTo>
                  <a:lnTo>
                    <a:pt x="35306" y="181990"/>
                  </a:lnTo>
                  <a:close/>
                </a:path>
                <a:path w="43814" h="238760">
                  <a:moveTo>
                    <a:pt x="36041" y="183870"/>
                  </a:moveTo>
                  <a:lnTo>
                    <a:pt x="36322" y="185927"/>
                  </a:lnTo>
                  <a:lnTo>
                    <a:pt x="36787" y="185927"/>
                  </a:lnTo>
                  <a:lnTo>
                    <a:pt x="36449" y="184911"/>
                  </a:lnTo>
                  <a:lnTo>
                    <a:pt x="36041" y="183870"/>
                  </a:lnTo>
                  <a:close/>
                </a:path>
                <a:path w="43814" h="238760">
                  <a:moveTo>
                    <a:pt x="35632" y="181990"/>
                  </a:moveTo>
                  <a:lnTo>
                    <a:pt x="35306" y="181990"/>
                  </a:lnTo>
                  <a:lnTo>
                    <a:pt x="36041" y="183870"/>
                  </a:lnTo>
                  <a:lnTo>
                    <a:pt x="35940" y="183133"/>
                  </a:lnTo>
                  <a:lnTo>
                    <a:pt x="35632" y="181990"/>
                  </a:lnTo>
                  <a:close/>
                </a:path>
                <a:path w="43814" h="238760">
                  <a:moveTo>
                    <a:pt x="33527" y="175894"/>
                  </a:moveTo>
                  <a:lnTo>
                    <a:pt x="34925" y="182752"/>
                  </a:lnTo>
                  <a:lnTo>
                    <a:pt x="34925" y="179374"/>
                  </a:lnTo>
                  <a:lnTo>
                    <a:pt x="34671" y="178434"/>
                  </a:lnTo>
                  <a:lnTo>
                    <a:pt x="33527" y="175894"/>
                  </a:lnTo>
                  <a:close/>
                </a:path>
                <a:path w="43814" h="238760">
                  <a:moveTo>
                    <a:pt x="34925" y="179374"/>
                  </a:moveTo>
                  <a:lnTo>
                    <a:pt x="34925" y="182752"/>
                  </a:lnTo>
                  <a:lnTo>
                    <a:pt x="35502" y="182752"/>
                  </a:lnTo>
                  <a:lnTo>
                    <a:pt x="35306" y="181990"/>
                  </a:lnTo>
                  <a:lnTo>
                    <a:pt x="35632" y="181990"/>
                  </a:lnTo>
                  <a:lnTo>
                    <a:pt x="34925" y="179374"/>
                  </a:lnTo>
                  <a:close/>
                </a:path>
                <a:path w="43814" h="238760">
                  <a:moveTo>
                    <a:pt x="34925" y="175894"/>
                  </a:moveTo>
                  <a:lnTo>
                    <a:pt x="33527" y="175894"/>
                  </a:lnTo>
                  <a:lnTo>
                    <a:pt x="34671" y="178434"/>
                  </a:lnTo>
                  <a:lnTo>
                    <a:pt x="34925" y="179374"/>
                  </a:lnTo>
                  <a:lnTo>
                    <a:pt x="34925" y="17589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9330" y="3459226"/>
              <a:ext cx="46101" cy="191515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4772533" y="3444494"/>
              <a:ext cx="43180" cy="212725"/>
            </a:xfrm>
            <a:custGeom>
              <a:avLst/>
              <a:gdLst/>
              <a:ahLst/>
              <a:cxnLst/>
              <a:rect l="l" t="t" r="r" b="b"/>
              <a:pathLst>
                <a:path w="43179" h="212725">
                  <a:moveTo>
                    <a:pt x="7365" y="199770"/>
                  </a:moveTo>
                  <a:lnTo>
                    <a:pt x="7833" y="201040"/>
                  </a:lnTo>
                  <a:lnTo>
                    <a:pt x="10159" y="207898"/>
                  </a:lnTo>
                  <a:lnTo>
                    <a:pt x="16763" y="212724"/>
                  </a:lnTo>
                  <a:lnTo>
                    <a:pt x="35051" y="212724"/>
                  </a:lnTo>
                  <a:lnTo>
                    <a:pt x="36084" y="211708"/>
                  </a:lnTo>
                  <a:lnTo>
                    <a:pt x="24002" y="211708"/>
                  </a:lnTo>
                  <a:lnTo>
                    <a:pt x="7365" y="199770"/>
                  </a:lnTo>
                  <a:close/>
                </a:path>
                <a:path w="43179" h="212725">
                  <a:moveTo>
                    <a:pt x="4812" y="198545"/>
                  </a:moveTo>
                  <a:lnTo>
                    <a:pt x="5968" y="205485"/>
                  </a:lnTo>
                  <a:lnTo>
                    <a:pt x="13334" y="211708"/>
                  </a:lnTo>
                  <a:lnTo>
                    <a:pt x="15373" y="211708"/>
                  </a:lnTo>
                  <a:lnTo>
                    <a:pt x="10159" y="207898"/>
                  </a:lnTo>
                  <a:lnTo>
                    <a:pt x="8350" y="202564"/>
                  </a:lnTo>
                  <a:lnTo>
                    <a:pt x="7492" y="202564"/>
                  </a:lnTo>
                  <a:lnTo>
                    <a:pt x="6350" y="201040"/>
                  </a:lnTo>
                  <a:lnTo>
                    <a:pt x="5206" y="199262"/>
                  </a:lnTo>
                  <a:lnTo>
                    <a:pt x="4812" y="198545"/>
                  </a:lnTo>
                  <a:close/>
                </a:path>
                <a:path w="43179" h="212725">
                  <a:moveTo>
                    <a:pt x="42925" y="199770"/>
                  </a:moveTo>
                  <a:lnTo>
                    <a:pt x="7365" y="199770"/>
                  </a:lnTo>
                  <a:lnTo>
                    <a:pt x="24002" y="211708"/>
                  </a:lnTo>
                  <a:lnTo>
                    <a:pt x="36084" y="211708"/>
                  </a:lnTo>
                  <a:lnTo>
                    <a:pt x="42925" y="204977"/>
                  </a:lnTo>
                  <a:lnTo>
                    <a:pt x="42925" y="199770"/>
                  </a:lnTo>
                  <a:close/>
                </a:path>
                <a:path w="43179" h="212725">
                  <a:moveTo>
                    <a:pt x="4190" y="194944"/>
                  </a:moveTo>
                  <a:lnTo>
                    <a:pt x="4812" y="198545"/>
                  </a:lnTo>
                  <a:lnTo>
                    <a:pt x="5206" y="199262"/>
                  </a:lnTo>
                  <a:lnTo>
                    <a:pt x="6350" y="201040"/>
                  </a:lnTo>
                  <a:lnTo>
                    <a:pt x="7492" y="202564"/>
                  </a:lnTo>
                  <a:lnTo>
                    <a:pt x="4190" y="194944"/>
                  </a:lnTo>
                  <a:close/>
                </a:path>
                <a:path w="43179" h="212725">
                  <a:moveTo>
                    <a:pt x="42925" y="194944"/>
                  </a:moveTo>
                  <a:lnTo>
                    <a:pt x="4190" y="194944"/>
                  </a:lnTo>
                  <a:lnTo>
                    <a:pt x="7492" y="202564"/>
                  </a:lnTo>
                  <a:lnTo>
                    <a:pt x="8350" y="202564"/>
                  </a:lnTo>
                  <a:lnTo>
                    <a:pt x="7746" y="200786"/>
                  </a:lnTo>
                  <a:lnTo>
                    <a:pt x="7365" y="199770"/>
                  </a:lnTo>
                  <a:lnTo>
                    <a:pt x="42925" y="199770"/>
                  </a:lnTo>
                  <a:lnTo>
                    <a:pt x="42925" y="194944"/>
                  </a:lnTo>
                  <a:close/>
                </a:path>
                <a:path w="43179" h="212725">
                  <a:moveTo>
                    <a:pt x="1524" y="189934"/>
                  </a:moveTo>
                  <a:lnTo>
                    <a:pt x="1590" y="191388"/>
                  </a:lnTo>
                  <a:lnTo>
                    <a:pt x="2286" y="194055"/>
                  </a:lnTo>
                  <a:lnTo>
                    <a:pt x="3809" y="196722"/>
                  </a:lnTo>
                  <a:lnTo>
                    <a:pt x="4812" y="198545"/>
                  </a:lnTo>
                  <a:lnTo>
                    <a:pt x="4190" y="194944"/>
                  </a:lnTo>
                  <a:lnTo>
                    <a:pt x="42925" y="194944"/>
                  </a:lnTo>
                  <a:lnTo>
                    <a:pt x="42925" y="193928"/>
                  </a:lnTo>
                  <a:lnTo>
                    <a:pt x="3809" y="193928"/>
                  </a:lnTo>
                  <a:lnTo>
                    <a:pt x="2286" y="191388"/>
                  </a:lnTo>
                  <a:lnTo>
                    <a:pt x="1524" y="189934"/>
                  </a:lnTo>
                  <a:close/>
                </a:path>
                <a:path w="43179" h="212725">
                  <a:moveTo>
                    <a:pt x="1524" y="185165"/>
                  </a:moveTo>
                  <a:lnTo>
                    <a:pt x="1524" y="189934"/>
                  </a:lnTo>
                  <a:lnTo>
                    <a:pt x="2286" y="191388"/>
                  </a:lnTo>
                  <a:lnTo>
                    <a:pt x="3809" y="193928"/>
                  </a:lnTo>
                  <a:lnTo>
                    <a:pt x="1524" y="185165"/>
                  </a:lnTo>
                  <a:close/>
                </a:path>
                <a:path w="43179" h="212725">
                  <a:moveTo>
                    <a:pt x="31683" y="185165"/>
                  </a:moveTo>
                  <a:lnTo>
                    <a:pt x="1524" y="185165"/>
                  </a:lnTo>
                  <a:lnTo>
                    <a:pt x="3809" y="193928"/>
                  </a:lnTo>
                  <a:lnTo>
                    <a:pt x="42925" y="193928"/>
                  </a:lnTo>
                  <a:lnTo>
                    <a:pt x="42925" y="191388"/>
                  </a:lnTo>
                  <a:lnTo>
                    <a:pt x="38988" y="191388"/>
                  </a:lnTo>
                  <a:lnTo>
                    <a:pt x="31683" y="185165"/>
                  </a:lnTo>
                  <a:close/>
                </a:path>
                <a:path w="43179" h="212725">
                  <a:moveTo>
                    <a:pt x="31495" y="176783"/>
                  </a:moveTo>
                  <a:lnTo>
                    <a:pt x="21843" y="176783"/>
                  </a:lnTo>
                  <a:lnTo>
                    <a:pt x="38988" y="191388"/>
                  </a:lnTo>
                  <a:lnTo>
                    <a:pt x="38734" y="189229"/>
                  </a:lnTo>
                  <a:lnTo>
                    <a:pt x="38527" y="188086"/>
                  </a:lnTo>
                  <a:lnTo>
                    <a:pt x="36449" y="188086"/>
                  </a:lnTo>
                  <a:lnTo>
                    <a:pt x="35937" y="186153"/>
                  </a:lnTo>
                  <a:lnTo>
                    <a:pt x="24383" y="177799"/>
                  </a:lnTo>
                  <a:lnTo>
                    <a:pt x="32913" y="177799"/>
                  </a:lnTo>
                  <a:lnTo>
                    <a:pt x="31495" y="176783"/>
                  </a:lnTo>
                  <a:close/>
                </a:path>
                <a:path w="43179" h="212725">
                  <a:moveTo>
                    <a:pt x="38514" y="188017"/>
                  </a:moveTo>
                  <a:lnTo>
                    <a:pt x="38734" y="189229"/>
                  </a:lnTo>
                  <a:lnTo>
                    <a:pt x="38988" y="191388"/>
                  </a:lnTo>
                  <a:lnTo>
                    <a:pt x="42925" y="191388"/>
                  </a:lnTo>
                  <a:lnTo>
                    <a:pt x="42925" y="189737"/>
                  </a:lnTo>
                  <a:lnTo>
                    <a:pt x="40893" y="189737"/>
                  </a:lnTo>
                  <a:lnTo>
                    <a:pt x="38514" y="188017"/>
                  </a:lnTo>
                  <a:close/>
                </a:path>
                <a:path w="43179" h="212725">
                  <a:moveTo>
                    <a:pt x="27177" y="0"/>
                  </a:moveTo>
                  <a:lnTo>
                    <a:pt x="7874" y="0"/>
                  </a:lnTo>
                  <a:lnTo>
                    <a:pt x="0" y="7746"/>
                  </a:lnTo>
                  <a:lnTo>
                    <a:pt x="0" y="185673"/>
                  </a:lnTo>
                  <a:lnTo>
                    <a:pt x="888" y="188721"/>
                  </a:lnTo>
                  <a:lnTo>
                    <a:pt x="1524" y="189934"/>
                  </a:lnTo>
                  <a:lnTo>
                    <a:pt x="1524" y="185165"/>
                  </a:lnTo>
                  <a:lnTo>
                    <a:pt x="31683" y="185165"/>
                  </a:lnTo>
                  <a:lnTo>
                    <a:pt x="21843" y="176783"/>
                  </a:lnTo>
                  <a:lnTo>
                    <a:pt x="33367" y="176783"/>
                  </a:lnTo>
                  <a:lnTo>
                    <a:pt x="32638" y="173989"/>
                  </a:lnTo>
                  <a:lnTo>
                    <a:pt x="34925" y="173989"/>
                  </a:lnTo>
                  <a:lnTo>
                    <a:pt x="34925" y="7746"/>
                  </a:lnTo>
                  <a:lnTo>
                    <a:pt x="27177" y="0"/>
                  </a:lnTo>
                  <a:close/>
                </a:path>
                <a:path w="43179" h="212725">
                  <a:moveTo>
                    <a:pt x="35754" y="179837"/>
                  </a:moveTo>
                  <a:lnTo>
                    <a:pt x="36410" y="181990"/>
                  </a:lnTo>
                  <a:lnTo>
                    <a:pt x="36449" y="182931"/>
                  </a:lnTo>
                  <a:lnTo>
                    <a:pt x="37083" y="183768"/>
                  </a:lnTo>
                  <a:lnTo>
                    <a:pt x="38226" y="186435"/>
                  </a:lnTo>
                  <a:lnTo>
                    <a:pt x="38514" y="188017"/>
                  </a:lnTo>
                  <a:lnTo>
                    <a:pt x="40893" y="189737"/>
                  </a:lnTo>
                  <a:lnTo>
                    <a:pt x="40512" y="188721"/>
                  </a:lnTo>
                  <a:lnTo>
                    <a:pt x="38226" y="181609"/>
                  </a:lnTo>
                  <a:lnTo>
                    <a:pt x="35754" y="179837"/>
                  </a:lnTo>
                  <a:close/>
                </a:path>
                <a:path w="43179" h="212725">
                  <a:moveTo>
                    <a:pt x="35051" y="177799"/>
                  </a:moveTo>
                  <a:lnTo>
                    <a:pt x="34925" y="177984"/>
                  </a:lnTo>
                  <a:lnTo>
                    <a:pt x="35559" y="179196"/>
                  </a:lnTo>
                  <a:lnTo>
                    <a:pt x="35754" y="179837"/>
                  </a:lnTo>
                  <a:lnTo>
                    <a:pt x="38226" y="181609"/>
                  </a:lnTo>
                  <a:lnTo>
                    <a:pt x="40512" y="188721"/>
                  </a:lnTo>
                  <a:lnTo>
                    <a:pt x="40893" y="189737"/>
                  </a:lnTo>
                  <a:lnTo>
                    <a:pt x="42925" y="189737"/>
                  </a:lnTo>
                  <a:lnTo>
                    <a:pt x="42925" y="185673"/>
                  </a:lnTo>
                  <a:lnTo>
                    <a:pt x="35051" y="177799"/>
                  </a:lnTo>
                  <a:close/>
                </a:path>
                <a:path w="43179" h="212725">
                  <a:moveTo>
                    <a:pt x="35937" y="186153"/>
                  </a:moveTo>
                  <a:lnTo>
                    <a:pt x="36449" y="188086"/>
                  </a:lnTo>
                  <a:lnTo>
                    <a:pt x="36327" y="186435"/>
                  </a:lnTo>
                  <a:lnTo>
                    <a:pt x="35937" y="186153"/>
                  </a:lnTo>
                  <a:close/>
                </a:path>
                <a:path w="43179" h="212725">
                  <a:moveTo>
                    <a:pt x="36449" y="186523"/>
                  </a:moveTo>
                  <a:lnTo>
                    <a:pt x="36449" y="188086"/>
                  </a:lnTo>
                  <a:lnTo>
                    <a:pt x="38527" y="188086"/>
                  </a:lnTo>
                  <a:lnTo>
                    <a:pt x="36449" y="186523"/>
                  </a:lnTo>
                  <a:close/>
                </a:path>
                <a:path w="43179" h="212725">
                  <a:moveTo>
                    <a:pt x="36449" y="182931"/>
                  </a:moveTo>
                  <a:lnTo>
                    <a:pt x="36449" y="186523"/>
                  </a:lnTo>
                  <a:lnTo>
                    <a:pt x="38514" y="188017"/>
                  </a:lnTo>
                  <a:lnTo>
                    <a:pt x="38226" y="186435"/>
                  </a:lnTo>
                  <a:lnTo>
                    <a:pt x="37083" y="183768"/>
                  </a:lnTo>
                  <a:lnTo>
                    <a:pt x="36449" y="182931"/>
                  </a:lnTo>
                  <a:close/>
                </a:path>
                <a:path w="43179" h="212725">
                  <a:moveTo>
                    <a:pt x="34925" y="181038"/>
                  </a:moveTo>
                  <a:lnTo>
                    <a:pt x="35037" y="182752"/>
                  </a:lnTo>
                  <a:lnTo>
                    <a:pt x="35937" y="186153"/>
                  </a:lnTo>
                  <a:lnTo>
                    <a:pt x="36449" y="186523"/>
                  </a:lnTo>
                  <a:lnTo>
                    <a:pt x="36449" y="182931"/>
                  </a:lnTo>
                  <a:lnTo>
                    <a:pt x="35735" y="181990"/>
                  </a:lnTo>
                  <a:lnTo>
                    <a:pt x="35559" y="181990"/>
                  </a:lnTo>
                  <a:lnTo>
                    <a:pt x="34925" y="181038"/>
                  </a:lnTo>
                  <a:close/>
                </a:path>
                <a:path w="43179" h="212725">
                  <a:moveTo>
                    <a:pt x="32913" y="177799"/>
                  </a:moveTo>
                  <a:lnTo>
                    <a:pt x="24383" y="177799"/>
                  </a:lnTo>
                  <a:lnTo>
                    <a:pt x="35937" y="186153"/>
                  </a:lnTo>
                  <a:lnTo>
                    <a:pt x="35037" y="182752"/>
                  </a:lnTo>
                  <a:lnTo>
                    <a:pt x="33798" y="178434"/>
                  </a:lnTo>
                  <a:lnTo>
                    <a:pt x="32913" y="177799"/>
                  </a:lnTo>
                  <a:close/>
                </a:path>
                <a:path w="43179" h="212725">
                  <a:moveTo>
                    <a:pt x="34925" y="179242"/>
                  </a:moveTo>
                  <a:lnTo>
                    <a:pt x="34972" y="180923"/>
                  </a:lnTo>
                  <a:lnTo>
                    <a:pt x="35098" y="181151"/>
                  </a:lnTo>
                  <a:lnTo>
                    <a:pt x="36449" y="182931"/>
                  </a:lnTo>
                  <a:lnTo>
                    <a:pt x="36410" y="181990"/>
                  </a:lnTo>
                  <a:lnTo>
                    <a:pt x="35754" y="179837"/>
                  </a:lnTo>
                  <a:lnTo>
                    <a:pt x="34925" y="179242"/>
                  </a:lnTo>
                  <a:close/>
                </a:path>
                <a:path w="43179" h="212725">
                  <a:moveTo>
                    <a:pt x="34289" y="180085"/>
                  </a:moveTo>
                  <a:lnTo>
                    <a:pt x="34925" y="182752"/>
                  </a:lnTo>
                  <a:lnTo>
                    <a:pt x="34835" y="181990"/>
                  </a:lnTo>
                  <a:lnTo>
                    <a:pt x="34358" y="180188"/>
                  </a:lnTo>
                  <a:close/>
                </a:path>
                <a:path w="43179" h="212725">
                  <a:moveTo>
                    <a:pt x="34925" y="182329"/>
                  </a:moveTo>
                  <a:lnTo>
                    <a:pt x="34925" y="182752"/>
                  </a:lnTo>
                  <a:lnTo>
                    <a:pt x="34925" y="182329"/>
                  </a:lnTo>
                  <a:close/>
                </a:path>
                <a:path w="43179" h="212725">
                  <a:moveTo>
                    <a:pt x="34358" y="180188"/>
                  </a:moveTo>
                  <a:lnTo>
                    <a:pt x="34925" y="182329"/>
                  </a:lnTo>
                  <a:lnTo>
                    <a:pt x="34848" y="180923"/>
                  </a:lnTo>
                  <a:lnTo>
                    <a:pt x="34358" y="180188"/>
                  </a:lnTo>
                  <a:close/>
                </a:path>
                <a:path w="43179" h="212725">
                  <a:moveTo>
                    <a:pt x="34925" y="180923"/>
                  </a:moveTo>
                  <a:lnTo>
                    <a:pt x="35000" y="181151"/>
                  </a:lnTo>
                  <a:lnTo>
                    <a:pt x="35559" y="181990"/>
                  </a:lnTo>
                  <a:lnTo>
                    <a:pt x="35098" y="181151"/>
                  </a:lnTo>
                  <a:lnTo>
                    <a:pt x="34925" y="180923"/>
                  </a:lnTo>
                  <a:close/>
                </a:path>
                <a:path w="43179" h="212725">
                  <a:moveTo>
                    <a:pt x="35098" y="181151"/>
                  </a:moveTo>
                  <a:lnTo>
                    <a:pt x="35559" y="181990"/>
                  </a:lnTo>
                  <a:lnTo>
                    <a:pt x="35735" y="181990"/>
                  </a:lnTo>
                  <a:lnTo>
                    <a:pt x="35098" y="181151"/>
                  </a:lnTo>
                  <a:close/>
                </a:path>
                <a:path w="43179" h="212725">
                  <a:moveTo>
                    <a:pt x="34925" y="180836"/>
                  </a:moveTo>
                  <a:lnTo>
                    <a:pt x="35012" y="181038"/>
                  </a:lnTo>
                  <a:lnTo>
                    <a:pt x="34925" y="180836"/>
                  </a:lnTo>
                  <a:close/>
                </a:path>
                <a:path w="43179" h="212725">
                  <a:moveTo>
                    <a:pt x="34353" y="180169"/>
                  </a:moveTo>
                  <a:lnTo>
                    <a:pt x="34925" y="181038"/>
                  </a:lnTo>
                  <a:lnTo>
                    <a:pt x="34859" y="180836"/>
                  </a:lnTo>
                  <a:lnTo>
                    <a:pt x="34353" y="180169"/>
                  </a:lnTo>
                  <a:close/>
                </a:path>
                <a:path w="43179" h="212725">
                  <a:moveTo>
                    <a:pt x="34162" y="179450"/>
                  </a:moveTo>
                  <a:lnTo>
                    <a:pt x="34367" y="180188"/>
                  </a:lnTo>
                  <a:lnTo>
                    <a:pt x="34925" y="180923"/>
                  </a:lnTo>
                  <a:lnTo>
                    <a:pt x="34162" y="179450"/>
                  </a:lnTo>
                  <a:close/>
                </a:path>
                <a:path w="43179" h="212725">
                  <a:moveTo>
                    <a:pt x="34925" y="179450"/>
                  </a:moveTo>
                  <a:lnTo>
                    <a:pt x="34162" y="179450"/>
                  </a:lnTo>
                  <a:lnTo>
                    <a:pt x="34925" y="180836"/>
                  </a:lnTo>
                  <a:lnTo>
                    <a:pt x="34925" y="179450"/>
                  </a:lnTo>
                  <a:close/>
                </a:path>
                <a:path w="43179" h="212725">
                  <a:moveTo>
                    <a:pt x="34331" y="180085"/>
                  </a:moveTo>
                  <a:close/>
                </a:path>
                <a:path w="43179" h="212725">
                  <a:moveTo>
                    <a:pt x="33798" y="178434"/>
                  </a:moveTo>
                  <a:lnTo>
                    <a:pt x="34229" y="180085"/>
                  </a:lnTo>
                  <a:lnTo>
                    <a:pt x="34162" y="179450"/>
                  </a:lnTo>
                  <a:lnTo>
                    <a:pt x="34925" y="179450"/>
                  </a:lnTo>
                  <a:lnTo>
                    <a:pt x="34861" y="179196"/>
                  </a:lnTo>
                  <a:lnTo>
                    <a:pt x="33798" y="178434"/>
                  </a:lnTo>
                  <a:close/>
                </a:path>
                <a:path w="43179" h="212725">
                  <a:moveTo>
                    <a:pt x="34925" y="177984"/>
                  </a:moveTo>
                  <a:lnTo>
                    <a:pt x="34925" y="179242"/>
                  </a:lnTo>
                  <a:lnTo>
                    <a:pt x="35754" y="179837"/>
                  </a:lnTo>
                  <a:lnTo>
                    <a:pt x="35559" y="179196"/>
                  </a:lnTo>
                  <a:lnTo>
                    <a:pt x="34925" y="177984"/>
                  </a:lnTo>
                  <a:close/>
                </a:path>
                <a:path w="43179" h="212725">
                  <a:moveTo>
                    <a:pt x="32638" y="173989"/>
                  </a:moveTo>
                  <a:lnTo>
                    <a:pt x="33798" y="178434"/>
                  </a:lnTo>
                  <a:lnTo>
                    <a:pt x="34925" y="179242"/>
                  </a:lnTo>
                  <a:lnTo>
                    <a:pt x="34828" y="177799"/>
                  </a:lnTo>
                  <a:lnTo>
                    <a:pt x="34162" y="176529"/>
                  </a:lnTo>
                  <a:lnTo>
                    <a:pt x="32638" y="173989"/>
                  </a:lnTo>
                  <a:close/>
                </a:path>
                <a:path w="43179" h="212725">
                  <a:moveTo>
                    <a:pt x="33367" y="176783"/>
                  </a:moveTo>
                  <a:lnTo>
                    <a:pt x="31495" y="176783"/>
                  </a:lnTo>
                  <a:lnTo>
                    <a:pt x="33798" y="178434"/>
                  </a:lnTo>
                  <a:lnTo>
                    <a:pt x="33367" y="176783"/>
                  </a:lnTo>
                  <a:close/>
                </a:path>
                <a:path w="43179" h="212725">
                  <a:moveTo>
                    <a:pt x="34925" y="173989"/>
                  </a:moveTo>
                  <a:lnTo>
                    <a:pt x="32638" y="173989"/>
                  </a:lnTo>
                  <a:lnTo>
                    <a:pt x="34162" y="176529"/>
                  </a:lnTo>
                  <a:lnTo>
                    <a:pt x="34925" y="177984"/>
                  </a:lnTo>
                  <a:lnTo>
                    <a:pt x="34925" y="17398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94865" y="2033015"/>
              <a:ext cx="92583" cy="14605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66159" y="2360422"/>
              <a:ext cx="68049" cy="107695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95726" y="2515488"/>
              <a:ext cx="83084" cy="124206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42387" y="2645028"/>
              <a:ext cx="73151" cy="97916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21003" y="2567939"/>
              <a:ext cx="85539" cy="104012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69541" y="2438908"/>
              <a:ext cx="81707" cy="107696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33834" y="2238247"/>
              <a:ext cx="95671" cy="104393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53826" y="2054605"/>
              <a:ext cx="93036" cy="86741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79115" y="2198725"/>
              <a:ext cx="775081" cy="2016810"/>
            </a:xfrm>
            <a:prstGeom prst="rect">
              <a:avLst/>
            </a:prstGeom>
          </p:spPr>
        </p:pic>
      </p:grpSp>
      <p:grpSp>
        <p:nvGrpSpPr>
          <p:cNvPr id="81" name="object 81" descr=""/>
          <p:cNvGrpSpPr/>
          <p:nvPr/>
        </p:nvGrpSpPr>
        <p:grpSpPr>
          <a:xfrm>
            <a:off x="6386448" y="1061466"/>
            <a:ext cx="2659380" cy="1586865"/>
            <a:chOff x="6386448" y="1061466"/>
            <a:chExt cx="2659380" cy="1586865"/>
          </a:xfrm>
        </p:grpSpPr>
        <p:sp>
          <p:nvSpPr>
            <p:cNvPr id="82" name="object 82" descr=""/>
            <p:cNvSpPr/>
            <p:nvPr/>
          </p:nvSpPr>
          <p:spPr>
            <a:xfrm>
              <a:off x="6386448" y="2460116"/>
              <a:ext cx="2226310" cy="175895"/>
            </a:xfrm>
            <a:custGeom>
              <a:avLst/>
              <a:gdLst/>
              <a:ahLst/>
              <a:cxnLst/>
              <a:rect l="l" t="t" r="r" b="b"/>
              <a:pathLst>
                <a:path w="2226309" h="175894">
                  <a:moveTo>
                    <a:pt x="2166971" y="87820"/>
                  </a:moveTo>
                  <a:lnTo>
                    <a:pt x="2053971" y="150621"/>
                  </a:lnTo>
                  <a:lnTo>
                    <a:pt x="2051430" y="159257"/>
                  </a:lnTo>
                  <a:lnTo>
                    <a:pt x="2055368" y="166243"/>
                  </a:lnTo>
                  <a:lnTo>
                    <a:pt x="2059177" y="173100"/>
                  </a:lnTo>
                  <a:lnTo>
                    <a:pt x="2067814" y="175640"/>
                  </a:lnTo>
                  <a:lnTo>
                    <a:pt x="2200177" y="102107"/>
                  </a:lnTo>
                  <a:lnTo>
                    <a:pt x="2196465" y="102107"/>
                  </a:lnTo>
                  <a:lnTo>
                    <a:pt x="2196465" y="100330"/>
                  </a:lnTo>
                  <a:lnTo>
                    <a:pt x="2189479" y="100330"/>
                  </a:lnTo>
                  <a:lnTo>
                    <a:pt x="2166971" y="87820"/>
                  </a:lnTo>
                  <a:close/>
                </a:path>
                <a:path w="2226309" h="175894">
                  <a:moveTo>
                    <a:pt x="2141263" y="73532"/>
                  </a:moveTo>
                  <a:lnTo>
                    <a:pt x="126" y="73532"/>
                  </a:lnTo>
                  <a:lnTo>
                    <a:pt x="0" y="102107"/>
                  </a:lnTo>
                  <a:lnTo>
                    <a:pt x="2141263" y="102107"/>
                  </a:lnTo>
                  <a:lnTo>
                    <a:pt x="2166971" y="87820"/>
                  </a:lnTo>
                  <a:lnTo>
                    <a:pt x="2141263" y="73532"/>
                  </a:lnTo>
                  <a:close/>
                </a:path>
                <a:path w="2226309" h="175894">
                  <a:moveTo>
                    <a:pt x="2199987" y="73532"/>
                  </a:moveTo>
                  <a:lnTo>
                    <a:pt x="2196465" y="73532"/>
                  </a:lnTo>
                  <a:lnTo>
                    <a:pt x="2196465" y="102107"/>
                  </a:lnTo>
                  <a:lnTo>
                    <a:pt x="2200177" y="102107"/>
                  </a:lnTo>
                  <a:lnTo>
                    <a:pt x="2225802" y="87883"/>
                  </a:lnTo>
                  <a:lnTo>
                    <a:pt x="2199987" y="73532"/>
                  </a:lnTo>
                  <a:close/>
                </a:path>
                <a:path w="2226309" h="175894">
                  <a:moveTo>
                    <a:pt x="2189479" y="75310"/>
                  </a:moveTo>
                  <a:lnTo>
                    <a:pt x="2166971" y="87820"/>
                  </a:lnTo>
                  <a:lnTo>
                    <a:pt x="2189479" y="100330"/>
                  </a:lnTo>
                  <a:lnTo>
                    <a:pt x="2189479" y="75310"/>
                  </a:lnTo>
                  <a:close/>
                </a:path>
                <a:path w="2226309" h="175894">
                  <a:moveTo>
                    <a:pt x="2196465" y="75310"/>
                  </a:moveTo>
                  <a:lnTo>
                    <a:pt x="2189479" y="75310"/>
                  </a:lnTo>
                  <a:lnTo>
                    <a:pt x="2189479" y="100330"/>
                  </a:lnTo>
                  <a:lnTo>
                    <a:pt x="2196465" y="100330"/>
                  </a:lnTo>
                  <a:lnTo>
                    <a:pt x="2196465" y="75310"/>
                  </a:lnTo>
                  <a:close/>
                </a:path>
                <a:path w="2226309" h="175894">
                  <a:moveTo>
                    <a:pt x="2067814" y="0"/>
                  </a:moveTo>
                  <a:lnTo>
                    <a:pt x="2059177" y="2539"/>
                  </a:lnTo>
                  <a:lnTo>
                    <a:pt x="2055368" y="9397"/>
                  </a:lnTo>
                  <a:lnTo>
                    <a:pt x="2051430" y="16382"/>
                  </a:lnTo>
                  <a:lnTo>
                    <a:pt x="2053971" y="25018"/>
                  </a:lnTo>
                  <a:lnTo>
                    <a:pt x="2166971" y="87820"/>
                  </a:lnTo>
                  <a:lnTo>
                    <a:pt x="2189479" y="75310"/>
                  </a:lnTo>
                  <a:lnTo>
                    <a:pt x="2196465" y="75310"/>
                  </a:lnTo>
                  <a:lnTo>
                    <a:pt x="2196465" y="73532"/>
                  </a:lnTo>
                  <a:lnTo>
                    <a:pt x="2199987" y="73532"/>
                  </a:lnTo>
                  <a:lnTo>
                    <a:pt x="20678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93941" y="1061466"/>
              <a:ext cx="2070481" cy="1586357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8630539" y="2142489"/>
              <a:ext cx="415290" cy="173355"/>
            </a:xfrm>
            <a:custGeom>
              <a:avLst/>
              <a:gdLst/>
              <a:ahLst/>
              <a:cxnLst/>
              <a:rect l="l" t="t" r="r" b="b"/>
              <a:pathLst>
                <a:path w="415290" h="173355">
                  <a:moveTo>
                    <a:pt x="55880" y="12065"/>
                  </a:moveTo>
                  <a:lnTo>
                    <a:pt x="53467" y="5334"/>
                  </a:lnTo>
                  <a:lnTo>
                    <a:pt x="41338" y="9677"/>
                  </a:lnTo>
                  <a:lnTo>
                    <a:pt x="30695" y="16002"/>
                  </a:lnTo>
                  <a:lnTo>
                    <a:pt x="7810" y="46507"/>
                  </a:lnTo>
                  <a:lnTo>
                    <a:pt x="0" y="89154"/>
                  </a:lnTo>
                  <a:lnTo>
                    <a:pt x="876" y="104571"/>
                  </a:lnTo>
                  <a:lnTo>
                    <a:pt x="13843" y="143637"/>
                  </a:lnTo>
                  <a:lnTo>
                    <a:pt x="53467" y="172974"/>
                  </a:lnTo>
                  <a:lnTo>
                    <a:pt x="55626" y="166116"/>
                  </a:lnTo>
                  <a:lnTo>
                    <a:pt x="46075" y="161874"/>
                  </a:lnTo>
                  <a:lnTo>
                    <a:pt x="37820" y="155994"/>
                  </a:lnTo>
                  <a:lnTo>
                    <a:pt x="17843" y="116446"/>
                  </a:lnTo>
                  <a:lnTo>
                    <a:pt x="15367" y="88265"/>
                  </a:lnTo>
                  <a:lnTo>
                    <a:pt x="15976" y="73952"/>
                  </a:lnTo>
                  <a:lnTo>
                    <a:pt x="30911" y="29591"/>
                  </a:lnTo>
                  <a:lnTo>
                    <a:pt x="46228" y="16306"/>
                  </a:lnTo>
                  <a:lnTo>
                    <a:pt x="55880" y="12065"/>
                  </a:lnTo>
                  <a:close/>
                </a:path>
                <a:path w="415290" h="173355">
                  <a:moveTo>
                    <a:pt x="203200" y="19177"/>
                  </a:moveTo>
                  <a:lnTo>
                    <a:pt x="180975" y="0"/>
                  </a:lnTo>
                  <a:lnTo>
                    <a:pt x="176276" y="5334"/>
                  </a:lnTo>
                  <a:lnTo>
                    <a:pt x="190500" y="17653"/>
                  </a:lnTo>
                  <a:lnTo>
                    <a:pt x="60325" y="17653"/>
                  </a:lnTo>
                  <a:lnTo>
                    <a:pt x="60325" y="25908"/>
                  </a:lnTo>
                  <a:lnTo>
                    <a:pt x="190500" y="25908"/>
                  </a:lnTo>
                  <a:lnTo>
                    <a:pt x="176276" y="38227"/>
                  </a:lnTo>
                  <a:lnTo>
                    <a:pt x="180975" y="43561"/>
                  </a:lnTo>
                  <a:lnTo>
                    <a:pt x="203200" y="24384"/>
                  </a:lnTo>
                  <a:lnTo>
                    <a:pt x="203200" y="19177"/>
                  </a:lnTo>
                  <a:close/>
                </a:path>
                <a:path w="415290" h="173355">
                  <a:moveTo>
                    <a:pt x="414782" y="89154"/>
                  </a:moveTo>
                  <a:lnTo>
                    <a:pt x="407009" y="46507"/>
                  </a:lnTo>
                  <a:lnTo>
                    <a:pt x="384175" y="16002"/>
                  </a:lnTo>
                  <a:lnTo>
                    <a:pt x="361315" y="5334"/>
                  </a:lnTo>
                  <a:lnTo>
                    <a:pt x="359029" y="12065"/>
                  </a:lnTo>
                  <a:lnTo>
                    <a:pt x="368719" y="16306"/>
                  </a:lnTo>
                  <a:lnTo>
                    <a:pt x="377037" y="22148"/>
                  </a:lnTo>
                  <a:lnTo>
                    <a:pt x="397052" y="60921"/>
                  </a:lnTo>
                  <a:lnTo>
                    <a:pt x="399542" y="88265"/>
                  </a:lnTo>
                  <a:lnTo>
                    <a:pt x="398919" y="103035"/>
                  </a:lnTo>
                  <a:lnTo>
                    <a:pt x="383959" y="148437"/>
                  </a:lnTo>
                  <a:lnTo>
                    <a:pt x="359283" y="166116"/>
                  </a:lnTo>
                  <a:lnTo>
                    <a:pt x="361315" y="172974"/>
                  </a:lnTo>
                  <a:lnTo>
                    <a:pt x="401066" y="143637"/>
                  </a:lnTo>
                  <a:lnTo>
                    <a:pt x="413918" y="104571"/>
                  </a:lnTo>
                  <a:lnTo>
                    <a:pt x="414782" y="891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 descr=""/>
          <p:cNvSpPr/>
          <p:nvPr/>
        </p:nvSpPr>
        <p:spPr>
          <a:xfrm>
            <a:off x="8670798" y="1139570"/>
            <a:ext cx="415290" cy="173355"/>
          </a:xfrm>
          <a:custGeom>
            <a:avLst/>
            <a:gdLst/>
            <a:ahLst/>
            <a:cxnLst/>
            <a:rect l="l" t="t" r="r" b="b"/>
            <a:pathLst>
              <a:path w="415290" h="173355">
                <a:moveTo>
                  <a:pt x="55880" y="12065"/>
                </a:moveTo>
                <a:lnTo>
                  <a:pt x="53467" y="5207"/>
                </a:lnTo>
                <a:lnTo>
                  <a:pt x="41338" y="9626"/>
                </a:lnTo>
                <a:lnTo>
                  <a:pt x="30695" y="15989"/>
                </a:lnTo>
                <a:lnTo>
                  <a:pt x="7810" y="46507"/>
                </a:lnTo>
                <a:lnTo>
                  <a:pt x="0" y="89154"/>
                </a:lnTo>
                <a:lnTo>
                  <a:pt x="876" y="104571"/>
                </a:lnTo>
                <a:lnTo>
                  <a:pt x="13843" y="143637"/>
                </a:lnTo>
                <a:lnTo>
                  <a:pt x="53467" y="172847"/>
                </a:lnTo>
                <a:lnTo>
                  <a:pt x="55626" y="166116"/>
                </a:lnTo>
                <a:lnTo>
                  <a:pt x="46075" y="161874"/>
                </a:lnTo>
                <a:lnTo>
                  <a:pt x="37820" y="155994"/>
                </a:lnTo>
                <a:lnTo>
                  <a:pt x="17843" y="116446"/>
                </a:lnTo>
                <a:lnTo>
                  <a:pt x="15367" y="88265"/>
                </a:lnTo>
                <a:lnTo>
                  <a:pt x="15976" y="73952"/>
                </a:lnTo>
                <a:lnTo>
                  <a:pt x="30911" y="29540"/>
                </a:lnTo>
                <a:lnTo>
                  <a:pt x="46228" y="16294"/>
                </a:lnTo>
                <a:lnTo>
                  <a:pt x="55880" y="12065"/>
                </a:lnTo>
                <a:close/>
              </a:path>
              <a:path w="415290" h="173355">
                <a:moveTo>
                  <a:pt x="203200" y="19177"/>
                </a:moveTo>
                <a:lnTo>
                  <a:pt x="180975" y="0"/>
                </a:lnTo>
                <a:lnTo>
                  <a:pt x="176276" y="5334"/>
                </a:lnTo>
                <a:lnTo>
                  <a:pt x="190500" y="17653"/>
                </a:lnTo>
                <a:lnTo>
                  <a:pt x="60325" y="17653"/>
                </a:lnTo>
                <a:lnTo>
                  <a:pt x="60325" y="25908"/>
                </a:lnTo>
                <a:lnTo>
                  <a:pt x="190500" y="25908"/>
                </a:lnTo>
                <a:lnTo>
                  <a:pt x="176276" y="38227"/>
                </a:lnTo>
                <a:lnTo>
                  <a:pt x="180975" y="43561"/>
                </a:lnTo>
                <a:lnTo>
                  <a:pt x="203200" y="24384"/>
                </a:lnTo>
                <a:lnTo>
                  <a:pt x="203200" y="19177"/>
                </a:lnTo>
                <a:close/>
              </a:path>
              <a:path w="415290" h="173355">
                <a:moveTo>
                  <a:pt x="414782" y="89154"/>
                </a:moveTo>
                <a:lnTo>
                  <a:pt x="407060" y="46507"/>
                </a:lnTo>
                <a:lnTo>
                  <a:pt x="384187" y="15989"/>
                </a:lnTo>
                <a:lnTo>
                  <a:pt x="361315" y="5207"/>
                </a:lnTo>
                <a:lnTo>
                  <a:pt x="359029" y="12065"/>
                </a:lnTo>
                <a:lnTo>
                  <a:pt x="368719" y="16294"/>
                </a:lnTo>
                <a:lnTo>
                  <a:pt x="377037" y="22098"/>
                </a:lnTo>
                <a:lnTo>
                  <a:pt x="397065" y="60921"/>
                </a:lnTo>
                <a:lnTo>
                  <a:pt x="399542" y="88265"/>
                </a:lnTo>
                <a:lnTo>
                  <a:pt x="398919" y="103035"/>
                </a:lnTo>
                <a:lnTo>
                  <a:pt x="384009" y="148437"/>
                </a:lnTo>
                <a:lnTo>
                  <a:pt x="359283" y="166116"/>
                </a:lnTo>
                <a:lnTo>
                  <a:pt x="361315" y="172847"/>
                </a:lnTo>
                <a:lnTo>
                  <a:pt x="401066" y="143637"/>
                </a:lnTo>
                <a:lnTo>
                  <a:pt x="413918" y="104571"/>
                </a:lnTo>
                <a:lnTo>
                  <a:pt x="414782" y="89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6543675" y="2133282"/>
            <a:ext cx="2505075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43180">
              <a:lnSpc>
                <a:spcPct val="100000"/>
              </a:lnSpc>
              <a:spcBef>
                <a:spcPts val="125"/>
              </a:spcBef>
            </a:pPr>
            <a:r>
              <a:rPr dirty="0" baseline="11904" sz="2100">
                <a:latin typeface="Cambria Math"/>
                <a:cs typeface="Cambria Math"/>
              </a:rPr>
              <a:t>𝐽</a:t>
            </a:r>
            <a:r>
              <a:rPr dirty="0" sz="1050">
                <a:latin typeface="Cambria Math"/>
                <a:cs typeface="Cambria Math"/>
              </a:rPr>
              <a:t>𝑡𝑟𝑎𝑖𝑛</a:t>
            </a:r>
            <a:r>
              <a:rPr dirty="0" sz="1050" spc="180">
                <a:latin typeface="Cambria Math"/>
                <a:cs typeface="Cambria Math"/>
              </a:rPr>
              <a:t>  </a:t>
            </a:r>
            <a:r>
              <a:rPr dirty="0" baseline="11904" sz="2100">
                <a:latin typeface="Cambria Math"/>
                <a:cs typeface="Cambria Math"/>
              </a:rPr>
              <a:t>w,</a:t>
            </a:r>
            <a:r>
              <a:rPr dirty="0" baseline="11904" sz="2100" spc="-172">
                <a:latin typeface="Cambria Math"/>
                <a:cs typeface="Cambria Math"/>
              </a:rPr>
              <a:t> </a:t>
            </a:r>
            <a:r>
              <a:rPr dirty="0" baseline="11904" sz="2100" spc="-75">
                <a:latin typeface="Cambria Math"/>
                <a:cs typeface="Cambria Math"/>
              </a:rPr>
              <a:t>𝑏</a:t>
            </a:r>
            <a:endParaRPr baseline="11904" sz="21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</a:pPr>
            <a:r>
              <a:rPr dirty="0" sz="1400">
                <a:latin typeface="Verdana"/>
                <a:cs typeface="Verdana"/>
              </a:rPr>
              <a:t>degree</a:t>
            </a:r>
            <a:r>
              <a:rPr dirty="0" sz="1400" spc="-4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of</a:t>
            </a:r>
            <a:r>
              <a:rPr dirty="0" sz="1400" spc="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polynomial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7721981" y="842962"/>
            <a:ext cx="1354455" cy="4908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C00000"/>
                </a:solidFill>
                <a:latin typeface="Segoe Print"/>
                <a:cs typeface="Segoe Print"/>
              </a:rPr>
              <a:t>variance</a:t>
            </a:r>
            <a:endParaRPr sz="1550">
              <a:latin typeface="Segoe Print"/>
              <a:cs typeface="Segoe Print"/>
            </a:endParaRPr>
          </a:p>
          <a:p>
            <a:pPr marL="73152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baseline="-15873" sz="1575">
                <a:latin typeface="Cambria Math"/>
                <a:cs typeface="Cambria Math"/>
              </a:rPr>
              <a:t>𝑐𝑣</a:t>
            </a:r>
            <a:r>
              <a:rPr dirty="0" baseline="-15873" sz="1575" spc="67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w,</a:t>
            </a:r>
            <a:r>
              <a:rPr dirty="0" sz="1400" spc="-150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6668516" y="793368"/>
            <a:ext cx="39687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20">
                <a:solidFill>
                  <a:srgbClr val="C00000"/>
                </a:solidFill>
                <a:latin typeface="Segoe Print"/>
                <a:cs typeface="Segoe Print"/>
              </a:rPr>
              <a:t>bias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2476754" y="1514411"/>
            <a:ext cx="864869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C00000"/>
                </a:solidFill>
                <a:latin typeface="Segoe Print"/>
                <a:cs typeface="Segoe Print"/>
              </a:rPr>
              <a:t>variance</a:t>
            </a:r>
            <a:endParaRPr sz="1550">
              <a:latin typeface="Segoe Print"/>
              <a:cs typeface="Segoe Print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2221166" y="1657641"/>
            <a:ext cx="2390775" cy="381000"/>
            <a:chOff x="2221166" y="1657641"/>
            <a:chExt cx="2390775" cy="381000"/>
          </a:xfrm>
        </p:grpSpPr>
        <p:pic>
          <p:nvPicPr>
            <p:cNvPr id="91" name="object 9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21166" y="1784937"/>
              <a:ext cx="280908" cy="253317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86871" y="1657641"/>
              <a:ext cx="225006" cy="235674"/>
            </a:xfrm>
            <a:prstGeom prst="rect">
              <a:avLst/>
            </a:prstGeom>
          </p:spPr>
        </p:pic>
      </p:grpSp>
      <p:sp>
        <p:nvSpPr>
          <p:cNvPr id="93" name="object 93" descr=""/>
          <p:cNvSpPr txBox="1"/>
          <p:nvPr/>
        </p:nvSpPr>
        <p:spPr>
          <a:xfrm>
            <a:off x="4085590" y="1397698"/>
            <a:ext cx="3968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solidFill>
                  <a:srgbClr val="C00000"/>
                </a:solidFill>
                <a:latin typeface="Segoe Print"/>
                <a:cs typeface="Segoe Print"/>
              </a:rPr>
              <a:t>bias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94" name="object 9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01109" y="1583435"/>
            <a:ext cx="3133725" cy="4381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00" spc="114">
                <a:latin typeface="Lucida Sans Unicode"/>
                <a:cs typeface="Lucida Sans Unicode"/>
              </a:rPr>
              <a:t>Bias</a:t>
            </a:r>
            <a:r>
              <a:rPr dirty="0" sz="2700" spc="-185">
                <a:latin typeface="Lucida Sans Unicode"/>
                <a:cs typeface="Lucida Sans Unicode"/>
              </a:rPr>
              <a:t> </a:t>
            </a:r>
            <a:r>
              <a:rPr dirty="0" sz="2700" spc="145">
                <a:latin typeface="Lucida Sans Unicode"/>
                <a:cs typeface="Lucida Sans Unicode"/>
              </a:rPr>
              <a:t>and</a:t>
            </a:r>
            <a:r>
              <a:rPr dirty="0" sz="2700" spc="-135">
                <a:latin typeface="Lucida Sans Unicode"/>
                <a:cs typeface="Lucida Sans Unicode"/>
              </a:rPr>
              <a:t> </a:t>
            </a:r>
            <a:r>
              <a:rPr dirty="0" sz="2700" spc="125">
                <a:latin typeface="Lucida Sans Unicode"/>
                <a:cs typeface="Lucida Sans Unicode"/>
              </a:rPr>
              <a:t>variance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450209" y="3134360"/>
            <a:ext cx="4959985" cy="7092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ts val="2670"/>
              </a:lnSpc>
              <a:spcBef>
                <a:spcPts val="130"/>
              </a:spcBef>
            </a:pPr>
            <a:r>
              <a:rPr dirty="0" sz="2450" spc="140" b="1">
                <a:solidFill>
                  <a:srgbClr val="585858"/>
                </a:solidFill>
                <a:latin typeface="Trebuchet MS"/>
                <a:cs typeface="Trebuchet MS"/>
              </a:rPr>
              <a:t>Establishing</a:t>
            </a:r>
            <a:r>
              <a:rPr dirty="0" sz="2450" spc="7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365" b="1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dirty="0" sz="2450" spc="-8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135" b="1">
                <a:solidFill>
                  <a:srgbClr val="585858"/>
                </a:solidFill>
                <a:latin typeface="Trebuchet MS"/>
                <a:cs typeface="Trebuchet MS"/>
              </a:rPr>
              <a:t>baseline</a:t>
            </a:r>
            <a:r>
              <a:rPr dirty="0" sz="2450" spc="8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50" b="1">
                <a:solidFill>
                  <a:srgbClr val="585858"/>
                </a:solidFill>
                <a:latin typeface="Trebuchet MS"/>
                <a:cs typeface="Trebuchet MS"/>
              </a:rPr>
              <a:t>level</a:t>
            </a:r>
            <a:r>
              <a:rPr dirty="0" sz="2450" spc="-6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40" b="1">
                <a:solidFill>
                  <a:srgbClr val="585858"/>
                </a:solidFill>
                <a:latin typeface="Trebuchet MS"/>
                <a:cs typeface="Trebuchet MS"/>
              </a:rPr>
              <a:t>of</a:t>
            </a:r>
            <a:endParaRPr sz="2450">
              <a:latin typeface="Trebuchet MS"/>
              <a:cs typeface="Trebuchet MS"/>
            </a:endParaRPr>
          </a:p>
          <a:p>
            <a:pPr algn="ctr" marL="340360">
              <a:lnSpc>
                <a:spcPts val="2670"/>
              </a:lnSpc>
            </a:pPr>
            <a:r>
              <a:rPr dirty="0" sz="2450" spc="135" b="1">
                <a:solidFill>
                  <a:srgbClr val="585858"/>
                </a:solidFill>
                <a:latin typeface="Trebuchet MS"/>
                <a:cs typeface="Trebuchet MS"/>
              </a:rPr>
              <a:t>performance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717" rIns="0" bIns="0" rtlCol="0" vert="horz">
            <a:spAutoFit/>
          </a:bodyPr>
          <a:lstStyle/>
          <a:p>
            <a:pPr marL="827405">
              <a:lnSpc>
                <a:spcPct val="100000"/>
              </a:lnSpc>
              <a:spcBef>
                <a:spcPts val="105"/>
              </a:spcBef>
            </a:pPr>
            <a:r>
              <a:rPr dirty="0"/>
              <a:t>Speech</a:t>
            </a:r>
            <a:r>
              <a:rPr dirty="0" spc="-135"/>
              <a:t> </a:t>
            </a:r>
            <a:r>
              <a:rPr dirty="0"/>
              <a:t>recognition</a:t>
            </a:r>
            <a:r>
              <a:rPr dirty="0" spc="30"/>
              <a:t> </a:t>
            </a:r>
            <a:r>
              <a:rPr dirty="0" spc="-10"/>
              <a:t>example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08025" y="2268156"/>
            <a:ext cx="33470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Human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level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performance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369434" y="2188804"/>
            <a:ext cx="1071880" cy="1207770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baseline="1388" sz="3000">
                <a:latin typeface="Verdana"/>
                <a:cs typeface="Verdana"/>
              </a:rPr>
              <a:t>:</a:t>
            </a:r>
            <a:r>
              <a:rPr dirty="0" baseline="1388" sz="3000" spc="157"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285F4"/>
                </a:solidFill>
                <a:latin typeface="Segoe Print"/>
                <a:cs typeface="Segoe Print"/>
              </a:rPr>
              <a:t>10.6%</a:t>
            </a:r>
            <a:endParaRPr sz="2000">
              <a:latin typeface="Segoe Print"/>
              <a:cs typeface="Segoe Print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2000">
                <a:latin typeface="Verdana"/>
                <a:cs typeface="Verdana"/>
              </a:rPr>
              <a:t>: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285F4"/>
                </a:solidFill>
                <a:latin typeface="Segoe Print"/>
                <a:cs typeface="Segoe Print"/>
              </a:rPr>
              <a:t>10.8%</a:t>
            </a:r>
            <a:endParaRPr sz="2000">
              <a:latin typeface="Segoe Print"/>
              <a:cs typeface="Segoe Print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2000">
                <a:latin typeface="Verdana"/>
                <a:cs typeface="Verdana"/>
              </a:rPr>
              <a:t>:</a:t>
            </a:r>
            <a:r>
              <a:rPr dirty="0" sz="2000" spc="-95"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285F4"/>
                </a:solidFill>
                <a:latin typeface="Segoe Print"/>
                <a:cs typeface="Segoe Print"/>
              </a:rPr>
              <a:t>14.8%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08025" y="3061335"/>
            <a:ext cx="278892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Cross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validation</a:t>
            </a:r>
            <a:r>
              <a:rPr dirty="0" sz="2000" spc="-20">
                <a:latin typeface="Verdana"/>
                <a:cs typeface="Verdana"/>
              </a:rPr>
              <a:t> error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08025" y="2665031"/>
            <a:ext cx="17957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Training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error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860034" y="2375154"/>
            <a:ext cx="66294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0">
                <a:solidFill>
                  <a:srgbClr val="4285F4"/>
                </a:solidFill>
                <a:latin typeface="Segoe Print"/>
                <a:cs typeface="Segoe Print"/>
              </a:rPr>
              <a:t>0.2%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882130" y="2880931"/>
            <a:ext cx="6635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4285F4"/>
                </a:solidFill>
                <a:latin typeface="Segoe Print"/>
                <a:cs typeface="Segoe Print"/>
              </a:rPr>
              <a:t>4.0%</a:t>
            </a:r>
            <a:endParaRPr sz="2000">
              <a:latin typeface="Segoe Print"/>
              <a:cs typeface="Segoe Print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7925" y="2351658"/>
            <a:ext cx="250508" cy="56807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6308" y="2779776"/>
            <a:ext cx="248285" cy="574929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2562225" y="666750"/>
            <a:ext cx="809625" cy="1571625"/>
            <a:chOff x="2562225" y="666750"/>
            <a:chExt cx="809625" cy="1571625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2225" y="666750"/>
              <a:ext cx="809625" cy="81915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2225" y="1428750"/>
              <a:ext cx="809625" cy="809625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90800" y="3543300"/>
            <a:ext cx="809625" cy="81915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3582034" y="3108705"/>
            <a:ext cx="33528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2345" sz="2700" spc="-37">
                <a:latin typeface="Cambria Math"/>
                <a:cs typeface="Cambria Math"/>
              </a:rPr>
              <a:t>𝐽</a:t>
            </a:r>
            <a:r>
              <a:rPr dirty="0" sz="1350" spc="-25">
                <a:latin typeface="Cambria Math"/>
                <a:cs typeface="Cambria Math"/>
              </a:rPr>
              <a:t>𝑐𝑣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621533" y="2712148"/>
            <a:ext cx="5975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345" sz="2700" spc="-15">
                <a:latin typeface="Cambria Math"/>
                <a:cs typeface="Cambria Math"/>
              </a:rPr>
              <a:t>𝐽</a:t>
            </a:r>
            <a:r>
              <a:rPr dirty="0" sz="1350" spc="-10">
                <a:latin typeface="Cambria Math"/>
                <a:cs typeface="Cambria Math"/>
              </a:rPr>
              <a:t>𝑡𝑟𝑎𝑖𝑛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95687" y="1895601"/>
            <a:ext cx="414359" cy="37401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7521" y="2653792"/>
            <a:ext cx="745998" cy="96900"/>
          </a:xfrm>
          <a:prstGeom prst="rect">
            <a:avLst/>
          </a:prstGeom>
        </p:spPr>
      </p:pic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55426" rIns="0" bIns="0" rtlCol="0" vert="horz">
            <a:spAutoFit/>
          </a:bodyPr>
          <a:lstStyle/>
          <a:p>
            <a:pPr marL="160020">
              <a:lnSpc>
                <a:spcPct val="100000"/>
              </a:lnSpc>
              <a:spcBef>
                <a:spcPts val="130"/>
              </a:spcBef>
            </a:pPr>
            <a:r>
              <a:rPr dirty="0" sz="2750"/>
              <a:t>Establishing</a:t>
            </a:r>
            <a:r>
              <a:rPr dirty="0" sz="2750" spc="305"/>
              <a:t> </a:t>
            </a:r>
            <a:r>
              <a:rPr dirty="0" sz="2750"/>
              <a:t>a</a:t>
            </a:r>
            <a:r>
              <a:rPr dirty="0" sz="2750" spc="70"/>
              <a:t> </a:t>
            </a:r>
            <a:r>
              <a:rPr dirty="0" sz="2750"/>
              <a:t>baseline</a:t>
            </a:r>
            <a:r>
              <a:rPr dirty="0" sz="2750" spc="229"/>
              <a:t> </a:t>
            </a:r>
            <a:r>
              <a:rPr dirty="0" sz="2750"/>
              <a:t>level</a:t>
            </a:r>
            <a:r>
              <a:rPr dirty="0" sz="2750" spc="65"/>
              <a:t> </a:t>
            </a:r>
            <a:r>
              <a:rPr dirty="0" sz="2750"/>
              <a:t>of</a:t>
            </a:r>
            <a:r>
              <a:rPr dirty="0" sz="2750" spc="85"/>
              <a:t> </a:t>
            </a:r>
            <a:r>
              <a:rPr dirty="0" sz="2750" spc="-10"/>
              <a:t>performance</a:t>
            </a:r>
            <a:endParaRPr sz="2750"/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34072" y="1283080"/>
            <a:ext cx="5786120" cy="247269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What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is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level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error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you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can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reasonably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hope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get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to?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Verdana"/>
                <a:cs typeface="Verdana"/>
              </a:rPr>
              <a:t>Human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level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performance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195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Verdana"/>
                <a:cs typeface="Verdana"/>
              </a:rPr>
              <a:t>Competing</a:t>
            </a:r>
            <a:r>
              <a:rPr dirty="0" sz="2000" spc="-9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algorithms</a:t>
            </a:r>
            <a:r>
              <a:rPr dirty="0" sz="2000" spc="-10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performance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195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Verdana"/>
                <a:cs typeface="Verdana"/>
              </a:rPr>
              <a:t>Guess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based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on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experience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1351915">
              <a:lnSpc>
                <a:spcPct val="100000"/>
              </a:lnSpc>
              <a:spcBef>
                <a:spcPts val="105"/>
              </a:spcBef>
            </a:pPr>
            <a:r>
              <a:rPr dirty="0"/>
              <a:t>Bias/variance</a:t>
            </a:r>
            <a:r>
              <a:rPr dirty="0" spc="-90"/>
              <a:t> </a:t>
            </a:r>
            <a:r>
              <a:rPr dirty="0" spc="-10"/>
              <a:t>examples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75615" y="1179830"/>
            <a:ext cx="28225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Baseline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performance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75615" y="1973579"/>
            <a:ext cx="278892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Cross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validation</a:t>
            </a:r>
            <a:r>
              <a:rPr dirty="0" sz="2000" spc="-20">
                <a:latin typeface="Verdana"/>
                <a:cs typeface="Verdana"/>
              </a:rPr>
              <a:t> error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75615" y="1576705"/>
            <a:ext cx="179578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Training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error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342254" y="1313878"/>
            <a:ext cx="50292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solidFill>
                  <a:srgbClr val="4285F4"/>
                </a:solidFill>
                <a:latin typeface="Segoe Print"/>
                <a:cs typeface="Segoe Print"/>
              </a:rPr>
              <a:t>0.2%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333365" y="1839594"/>
            <a:ext cx="50355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20">
                <a:solidFill>
                  <a:srgbClr val="4285F4"/>
                </a:solidFill>
                <a:latin typeface="Segoe Print"/>
                <a:cs typeface="Segoe Print"/>
              </a:rPr>
              <a:t>4.0%</a:t>
            </a:r>
            <a:endParaRPr sz="1550">
              <a:latin typeface="Segoe Print"/>
              <a:cs typeface="Segoe Print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4223" y="1299210"/>
            <a:ext cx="252349" cy="91135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953128" y="1092327"/>
            <a:ext cx="1271270" cy="184594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algn="r" marR="151130">
              <a:lnSpc>
                <a:spcPct val="100000"/>
              </a:lnSpc>
              <a:spcBef>
                <a:spcPts val="815"/>
              </a:spcBef>
            </a:pPr>
            <a:r>
              <a:rPr dirty="0" sz="2000">
                <a:latin typeface="Verdana"/>
                <a:cs typeface="Verdana"/>
              </a:rPr>
              <a:t>: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 spc="-10">
                <a:latin typeface="Cambria Math"/>
                <a:cs typeface="Cambria Math"/>
              </a:rPr>
              <a:t>10.6%</a:t>
            </a:r>
            <a:endParaRPr sz="2000">
              <a:latin typeface="Cambria Math"/>
              <a:cs typeface="Cambria Math"/>
            </a:endParaRPr>
          </a:p>
          <a:p>
            <a:pPr algn="r" marR="151130">
              <a:lnSpc>
                <a:spcPct val="100000"/>
              </a:lnSpc>
              <a:spcBef>
                <a:spcPts val="730"/>
              </a:spcBef>
            </a:pPr>
            <a:r>
              <a:rPr dirty="0" sz="2000">
                <a:latin typeface="Verdana"/>
                <a:cs typeface="Verdana"/>
              </a:rPr>
              <a:t>: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 spc="-10">
                <a:latin typeface="Cambria Math"/>
                <a:cs typeface="Cambria Math"/>
              </a:rPr>
              <a:t>10.8%</a:t>
            </a:r>
            <a:endParaRPr sz="2000">
              <a:latin typeface="Cambria Math"/>
              <a:cs typeface="Cambria Math"/>
            </a:endParaRPr>
          </a:p>
          <a:p>
            <a:pPr algn="r" marR="151130">
              <a:lnSpc>
                <a:spcPct val="100000"/>
              </a:lnSpc>
              <a:spcBef>
                <a:spcPts val="720"/>
              </a:spcBef>
            </a:pPr>
            <a:r>
              <a:rPr dirty="0" baseline="7716" sz="2700">
                <a:latin typeface="Verdana"/>
                <a:cs typeface="Verdana"/>
              </a:rPr>
              <a:t>)</a:t>
            </a:r>
            <a:r>
              <a:rPr dirty="0" baseline="7716" sz="2700" spc="-307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: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 spc="-10">
                <a:latin typeface="Cambria Math"/>
                <a:cs typeface="Cambria Math"/>
              </a:rPr>
              <a:t>14.8%</a:t>
            </a:r>
            <a:endParaRPr sz="2000">
              <a:latin typeface="Cambria Math"/>
              <a:cs typeface="Cambria Math"/>
            </a:endParaRPr>
          </a:p>
          <a:p>
            <a:pPr algn="ctr" marL="238760">
              <a:lnSpc>
                <a:spcPts val="2130"/>
              </a:lnSpc>
              <a:spcBef>
                <a:spcPts val="700"/>
              </a:spcBef>
            </a:pPr>
            <a:r>
              <a:rPr dirty="0" sz="1800" spc="-20">
                <a:solidFill>
                  <a:srgbClr val="4285F4"/>
                </a:solidFill>
                <a:latin typeface="Segoe Print"/>
                <a:cs typeface="Segoe Print"/>
              </a:rPr>
              <a:t>high</a:t>
            </a:r>
            <a:endParaRPr sz="1800">
              <a:latin typeface="Segoe Print"/>
              <a:cs typeface="Segoe Print"/>
            </a:endParaRPr>
          </a:p>
          <a:p>
            <a:pPr algn="ctr" marL="234950">
              <a:lnSpc>
                <a:spcPts val="2130"/>
              </a:lnSpc>
            </a:pPr>
            <a:r>
              <a:rPr dirty="0" sz="1800" spc="-10">
                <a:solidFill>
                  <a:srgbClr val="4285F4"/>
                </a:solidFill>
                <a:latin typeface="Segoe Print"/>
                <a:cs typeface="Segoe Print"/>
              </a:rPr>
              <a:t>variance</a:t>
            </a:r>
            <a:endParaRPr sz="1800">
              <a:latin typeface="Segoe Print"/>
              <a:cs typeface="Segoe Prin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492246" y="1969198"/>
            <a:ext cx="2565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(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𝐽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711575" y="2073846"/>
            <a:ext cx="2076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latin typeface="Cambria Math"/>
                <a:cs typeface="Cambria Math"/>
              </a:rPr>
              <a:t>𝑐𝑣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440304" y="1619948"/>
            <a:ext cx="9245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>
                <a:latin typeface="Arial"/>
                <a:cs typeface="Arial"/>
              </a:rPr>
              <a:t>(</a:t>
            </a:r>
            <a:r>
              <a:rPr dirty="0" baseline="10802" sz="2700" spc="150">
                <a:latin typeface="Arial"/>
                <a:cs typeface="Arial"/>
              </a:rPr>
              <a:t> </a:t>
            </a:r>
            <a:r>
              <a:rPr dirty="0" baseline="10802" sz="2700">
                <a:latin typeface="Cambria Math"/>
                <a:cs typeface="Cambria Math"/>
              </a:rPr>
              <a:t>𝐽</a:t>
            </a:r>
            <a:r>
              <a:rPr dirty="0" sz="1350">
                <a:latin typeface="Cambria Math"/>
                <a:cs typeface="Cambria Math"/>
              </a:rPr>
              <a:t>𝑡𝑟𝑎𝑖𝑛</a:t>
            </a:r>
            <a:r>
              <a:rPr dirty="0" sz="1350" spc="105">
                <a:latin typeface="Cambria Math"/>
                <a:cs typeface="Cambria Math"/>
              </a:rPr>
              <a:t>  </a:t>
            </a:r>
            <a:r>
              <a:rPr dirty="0" baseline="10802" sz="2700" spc="-75">
                <a:latin typeface="Verdana"/>
                <a:cs typeface="Verdana"/>
              </a:rPr>
              <a:t>)</a:t>
            </a:r>
            <a:endParaRPr baseline="10802" sz="27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001129" y="1306449"/>
            <a:ext cx="50165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20">
                <a:solidFill>
                  <a:srgbClr val="4285F4"/>
                </a:solidFill>
                <a:latin typeface="Segoe Print"/>
                <a:cs typeface="Segoe Print"/>
              </a:rPr>
              <a:t>4.4%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017131" y="1585531"/>
            <a:ext cx="1362710" cy="694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1345">
              <a:lnSpc>
                <a:spcPts val="1914"/>
              </a:lnSpc>
              <a:spcBef>
                <a:spcPts val="100"/>
              </a:spcBef>
            </a:pPr>
            <a:r>
              <a:rPr dirty="0" sz="1800" spc="-10">
                <a:solidFill>
                  <a:srgbClr val="4285F4"/>
                </a:solidFill>
                <a:latin typeface="Segoe Print"/>
                <a:cs typeface="Segoe Print"/>
              </a:rPr>
              <a:t>15.0%</a:t>
            </a:r>
            <a:endParaRPr sz="1800">
              <a:latin typeface="Segoe Print"/>
              <a:cs typeface="Segoe Print"/>
            </a:endParaRPr>
          </a:p>
          <a:p>
            <a:pPr marL="12700">
              <a:lnSpc>
                <a:spcPts val="1400"/>
              </a:lnSpc>
            </a:pPr>
            <a:r>
              <a:rPr dirty="0" sz="1550" spc="-20">
                <a:solidFill>
                  <a:srgbClr val="4285F4"/>
                </a:solidFill>
                <a:latin typeface="Segoe Print"/>
                <a:cs typeface="Segoe Print"/>
              </a:rPr>
              <a:t>0.5%</a:t>
            </a:r>
            <a:endParaRPr sz="1550">
              <a:latin typeface="Segoe Print"/>
              <a:cs typeface="Segoe Print"/>
            </a:endParaRPr>
          </a:p>
          <a:p>
            <a:pPr marL="610870">
              <a:lnSpc>
                <a:spcPts val="1945"/>
              </a:lnSpc>
            </a:pPr>
            <a:r>
              <a:rPr dirty="0" sz="1800" spc="-10">
                <a:solidFill>
                  <a:srgbClr val="4285F4"/>
                </a:solidFill>
                <a:latin typeface="Segoe Print"/>
                <a:cs typeface="Segoe Print"/>
              </a:rPr>
              <a:t>19.7%</a:t>
            </a:r>
            <a:endParaRPr sz="1800">
              <a:latin typeface="Segoe Print"/>
              <a:cs typeface="Segoe Print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42379" y="1281938"/>
            <a:ext cx="255828" cy="900303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5967729" y="1078674"/>
            <a:ext cx="798830" cy="1854200"/>
          </a:xfrm>
          <a:prstGeom prst="rect">
            <a:avLst/>
          </a:prstGeom>
        </p:spPr>
        <p:txBody>
          <a:bodyPr wrap="square" lIns="0" tIns="132080" rIns="0" bIns="0" rtlCol="0" vert="horz">
            <a:spAutoFit/>
          </a:bodyPr>
          <a:lstStyle/>
          <a:p>
            <a:pPr algn="ctr" marL="34290">
              <a:lnSpc>
                <a:spcPct val="100000"/>
              </a:lnSpc>
              <a:spcBef>
                <a:spcPts val="1040"/>
              </a:spcBef>
            </a:pPr>
            <a:r>
              <a:rPr dirty="0" sz="1800" spc="-10">
                <a:solidFill>
                  <a:srgbClr val="4285F4"/>
                </a:solidFill>
                <a:latin typeface="Segoe Print"/>
                <a:cs typeface="Segoe Print"/>
              </a:rPr>
              <a:t>10.6%</a:t>
            </a:r>
            <a:endParaRPr sz="1800">
              <a:latin typeface="Segoe Print"/>
              <a:cs typeface="Segoe Print"/>
            </a:endParaRPr>
          </a:p>
          <a:p>
            <a:pPr algn="ctr" marR="26034">
              <a:lnSpc>
                <a:spcPct val="100000"/>
              </a:lnSpc>
              <a:spcBef>
                <a:spcPts val="940"/>
              </a:spcBef>
            </a:pPr>
            <a:r>
              <a:rPr dirty="0" sz="1800" spc="-10">
                <a:solidFill>
                  <a:srgbClr val="4285F4"/>
                </a:solidFill>
                <a:latin typeface="Segoe Print"/>
                <a:cs typeface="Segoe Print"/>
              </a:rPr>
              <a:t>15.0%</a:t>
            </a:r>
            <a:endParaRPr sz="1800">
              <a:latin typeface="Segoe Print"/>
              <a:cs typeface="Segoe Print"/>
            </a:endParaRPr>
          </a:p>
          <a:p>
            <a:pPr algn="ctr" marR="6350">
              <a:lnSpc>
                <a:spcPct val="100000"/>
              </a:lnSpc>
              <a:spcBef>
                <a:spcPts val="940"/>
              </a:spcBef>
            </a:pPr>
            <a:r>
              <a:rPr dirty="0" sz="1800" spc="-10">
                <a:solidFill>
                  <a:srgbClr val="4285F4"/>
                </a:solidFill>
                <a:latin typeface="Segoe Print"/>
                <a:cs typeface="Segoe Print"/>
              </a:rPr>
              <a:t>15.5%</a:t>
            </a:r>
            <a:endParaRPr sz="1800">
              <a:latin typeface="Segoe Print"/>
              <a:cs typeface="Segoe Print"/>
            </a:endParaRPr>
          </a:p>
          <a:p>
            <a:pPr algn="ctr" marL="149860" marR="153670">
              <a:lnSpc>
                <a:spcPts val="2110"/>
              </a:lnSpc>
              <a:spcBef>
                <a:spcPts val="940"/>
              </a:spcBef>
            </a:pPr>
            <a:r>
              <a:rPr dirty="0" sz="1800" spc="-20">
                <a:solidFill>
                  <a:srgbClr val="4285F4"/>
                </a:solidFill>
                <a:latin typeface="Segoe Print"/>
                <a:cs typeface="Segoe Print"/>
              </a:rPr>
              <a:t>high bias</a:t>
            </a:r>
            <a:endParaRPr sz="1800">
              <a:latin typeface="Segoe Print"/>
              <a:cs typeface="Segoe Prin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77" y="1303147"/>
            <a:ext cx="378382" cy="868807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7640701" y="1191513"/>
            <a:ext cx="76517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solidFill>
                  <a:srgbClr val="4285F4"/>
                </a:solidFill>
                <a:latin typeface="Segoe Print"/>
                <a:cs typeface="Segoe Print"/>
              </a:rPr>
              <a:t>10.6%</a:t>
            </a:r>
            <a:endParaRPr sz="1800">
              <a:latin typeface="Segoe Print"/>
              <a:cs typeface="Segoe Print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4219" y="1298066"/>
            <a:ext cx="262415" cy="887476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8563356" y="1333436"/>
            <a:ext cx="517525" cy="7004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solidFill>
                  <a:srgbClr val="4285F4"/>
                </a:solidFill>
                <a:latin typeface="Segoe Print"/>
                <a:cs typeface="Segoe Print"/>
              </a:rPr>
              <a:t>4.4%</a:t>
            </a:r>
            <a:endParaRPr sz="1550">
              <a:latin typeface="Segoe Print"/>
              <a:cs typeface="Segoe Print"/>
            </a:endParaRPr>
          </a:p>
          <a:p>
            <a:pPr marL="27940">
              <a:lnSpc>
                <a:spcPct val="100000"/>
              </a:lnSpc>
              <a:spcBef>
                <a:spcPts val="1560"/>
              </a:spcBef>
            </a:pPr>
            <a:r>
              <a:rPr dirty="0" sz="1550" spc="-20">
                <a:solidFill>
                  <a:srgbClr val="4285F4"/>
                </a:solidFill>
                <a:latin typeface="Segoe Print"/>
                <a:cs typeface="Segoe Print"/>
              </a:rPr>
              <a:t>4.7%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21" name="object 21" descr=""/>
          <p:cNvSpPr txBox="1"/>
          <p:nvPr/>
        </p:nvSpPr>
        <p:spPr>
          <a:xfrm>
            <a:off x="7237730" y="2370772"/>
            <a:ext cx="1554480" cy="56769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 indent="257175">
              <a:lnSpc>
                <a:spcPts val="2100"/>
              </a:lnSpc>
              <a:spcBef>
                <a:spcPts val="220"/>
              </a:spcBef>
            </a:pPr>
            <a:r>
              <a:rPr dirty="0" sz="1800">
                <a:solidFill>
                  <a:srgbClr val="4285F4"/>
                </a:solidFill>
                <a:latin typeface="Segoe Print"/>
                <a:cs typeface="Segoe Print"/>
              </a:rPr>
              <a:t>high</a:t>
            </a:r>
            <a:r>
              <a:rPr dirty="0" sz="1800" spc="-5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800" spc="-20">
                <a:solidFill>
                  <a:srgbClr val="4285F4"/>
                </a:solidFill>
                <a:latin typeface="Segoe Print"/>
                <a:cs typeface="Segoe Print"/>
              </a:rPr>
              <a:t>bias </a:t>
            </a:r>
            <a:r>
              <a:rPr dirty="0" sz="1800">
                <a:solidFill>
                  <a:srgbClr val="4285F4"/>
                </a:solidFill>
                <a:latin typeface="Segoe Print"/>
                <a:cs typeface="Segoe Print"/>
              </a:rPr>
              <a:t>high</a:t>
            </a:r>
            <a:r>
              <a:rPr dirty="0" sz="1800" spc="-4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800" spc="-10">
                <a:solidFill>
                  <a:srgbClr val="4285F4"/>
                </a:solidFill>
                <a:latin typeface="Segoe Print"/>
                <a:cs typeface="Segoe Print"/>
              </a:rPr>
              <a:t>variance</a:t>
            </a:r>
            <a:endParaRPr sz="1800">
              <a:latin typeface="Segoe Print"/>
              <a:cs typeface="Segoe Print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1299210">
              <a:lnSpc>
                <a:spcPct val="100000"/>
              </a:lnSpc>
              <a:spcBef>
                <a:spcPts val="105"/>
              </a:spcBef>
            </a:pPr>
            <a:r>
              <a:rPr dirty="0" sz="2700" spc="114">
                <a:latin typeface="Lucida Sans Unicode"/>
                <a:cs typeface="Lucida Sans Unicode"/>
              </a:rPr>
              <a:t>Bias</a:t>
            </a:r>
            <a:r>
              <a:rPr dirty="0" sz="2700" spc="-185">
                <a:latin typeface="Lucida Sans Unicode"/>
                <a:cs typeface="Lucida Sans Unicode"/>
              </a:rPr>
              <a:t> </a:t>
            </a:r>
            <a:r>
              <a:rPr dirty="0" sz="2700" spc="145">
                <a:latin typeface="Lucida Sans Unicode"/>
                <a:cs typeface="Lucida Sans Unicode"/>
              </a:rPr>
              <a:t>and</a:t>
            </a:r>
            <a:r>
              <a:rPr dirty="0" sz="2700" spc="-135">
                <a:latin typeface="Lucida Sans Unicode"/>
                <a:cs typeface="Lucida Sans Unicode"/>
              </a:rPr>
              <a:t> </a:t>
            </a:r>
            <a:r>
              <a:rPr dirty="0" sz="2700" spc="125">
                <a:latin typeface="Lucida Sans Unicode"/>
                <a:cs typeface="Lucida Sans Unicode"/>
              </a:rPr>
              <a:t>variance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58292" rIns="0" bIns="0" rtlCol="0" vert="horz">
            <a:spAutoFit/>
          </a:bodyPr>
          <a:lstStyle/>
          <a:p>
            <a:pPr marL="669290">
              <a:lnSpc>
                <a:spcPct val="100000"/>
              </a:lnSpc>
              <a:spcBef>
                <a:spcPts val="130"/>
              </a:spcBef>
            </a:pPr>
            <a:r>
              <a:rPr dirty="0" sz="3950" spc="180" b="1">
                <a:solidFill>
                  <a:srgbClr val="585858"/>
                </a:solidFill>
                <a:latin typeface="Trebuchet MS"/>
                <a:cs typeface="Trebuchet MS"/>
              </a:rPr>
              <a:t>Learning</a:t>
            </a:r>
            <a:r>
              <a:rPr dirty="0" sz="3950" spc="-11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3950" spc="229" b="1">
                <a:solidFill>
                  <a:srgbClr val="585858"/>
                </a:solidFill>
                <a:latin typeface="Trebuchet MS"/>
                <a:cs typeface="Trebuchet MS"/>
              </a:rPr>
              <a:t>curves</a:t>
            </a:r>
            <a:endParaRPr sz="3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307" y="54355"/>
            <a:ext cx="366649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Learning</a:t>
            </a:r>
            <a:r>
              <a:rPr dirty="0" spc="-65"/>
              <a:t> </a:t>
            </a:r>
            <a:r>
              <a:rPr dirty="0" spc="-10"/>
              <a:t>curves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42607" y="757364"/>
            <a:ext cx="3266440" cy="765175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850"/>
              </a:spcBef>
            </a:pPr>
            <a:r>
              <a:rPr dirty="0" sz="1800">
                <a:latin typeface="Cambria Math"/>
                <a:cs typeface="Cambria Math"/>
              </a:rPr>
              <a:t>𝐽</a:t>
            </a:r>
            <a:r>
              <a:rPr dirty="0" baseline="-16460" sz="2025">
                <a:latin typeface="Cambria Math"/>
                <a:cs typeface="Cambria Math"/>
              </a:rPr>
              <a:t>𝑡𝑟𝑎𝑖𝑛</a:t>
            </a:r>
            <a:r>
              <a:rPr dirty="0" sz="1800">
                <a:latin typeface="Verdana"/>
                <a:cs typeface="Verdana"/>
              </a:rPr>
              <a:t>=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training</a:t>
            </a:r>
            <a:r>
              <a:rPr dirty="0" sz="1800" spc="21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error</a:t>
            </a:r>
            <a:endParaRPr sz="1800">
              <a:latin typeface="Verdana"/>
              <a:cs typeface="Verdana"/>
            </a:endParaRPr>
          </a:p>
          <a:p>
            <a:pPr marL="276860">
              <a:lnSpc>
                <a:spcPct val="100000"/>
              </a:lnSpc>
              <a:spcBef>
                <a:spcPts val="750"/>
              </a:spcBef>
            </a:pPr>
            <a:r>
              <a:rPr dirty="0" sz="1800">
                <a:latin typeface="Cambria Math"/>
                <a:cs typeface="Cambria Math"/>
              </a:rPr>
              <a:t>𝐽</a:t>
            </a:r>
            <a:r>
              <a:rPr dirty="0" baseline="-16460" sz="2025">
                <a:latin typeface="Cambria Math"/>
                <a:cs typeface="Cambria Math"/>
              </a:rPr>
              <a:t>𝑐𝑣</a:t>
            </a:r>
            <a:r>
              <a:rPr dirty="0" sz="1800">
                <a:latin typeface="Verdana"/>
                <a:cs typeface="Verdana"/>
              </a:rPr>
              <a:t>=</a:t>
            </a:r>
            <a:r>
              <a:rPr dirty="0" sz="1800" spc="-5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cross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validation</a:t>
            </a:r>
            <a:r>
              <a:rPr dirty="0" sz="1800" spc="12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error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90512" y="1881250"/>
            <a:ext cx="3589020" cy="2369820"/>
          </a:xfrm>
          <a:custGeom>
            <a:avLst/>
            <a:gdLst/>
            <a:ahLst/>
            <a:cxnLst/>
            <a:rect l="l" t="t" r="r" b="b"/>
            <a:pathLst>
              <a:path w="3589020" h="2369820">
                <a:moveTo>
                  <a:pt x="3588956" y="2219261"/>
                </a:moveTo>
                <a:lnTo>
                  <a:pt x="3563239" y="2204974"/>
                </a:lnTo>
                <a:lnTo>
                  <a:pt x="3431095" y="2131504"/>
                </a:lnTo>
                <a:lnTo>
                  <a:pt x="3422332" y="2133993"/>
                </a:lnTo>
                <a:lnTo>
                  <a:pt x="3414712" y="2147786"/>
                </a:lnTo>
                <a:lnTo>
                  <a:pt x="3417125" y="2156485"/>
                </a:lnTo>
                <a:lnTo>
                  <a:pt x="3504438" y="2204974"/>
                </a:lnTo>
                <a:lnTo>
                  <a:pt x="170497" y="2204974"/>
                </a:lnTo>
                <a:lnTo>
                  <a:pt x="166827" y="84493"/>
                </a:lnTo>
                <a:lnTo>
                  <a:pt x="166738" y="36322"/>
                </a:lnTo>
                <a:lnTo>
                  <a:pt x="166738" y="29337"/>
                </a:lnTo>
                <a:lnTo>
                  <a:pt x="166852" y="84543"/>
                </a:lnTo>
                <a:lnTo>
                  <a:pt x="211696" y="164973"/>
                </a:lnTo>
                <a:lnTo>
                  <a:pt x="215480" y="171704"/>
                </a:lnTo>
                <a:lnTo>
                  <a:pt x="224180" y="174117"/>
                </a:lnTo>
                <a:lnTo>
                  <a:pt x="237959" y="166497"/>
                </a:lnTo>
                <a:lnTo>
                  <a:pt x="240436" y="157734"/>
                </a:lnTo>
                <a:lnTo>
                  <a:pt x="168757" y="29337"/>
                </a:lnTo>
                <a:lnTo>
                  <a:pt x="152400" y="0"/>
                </a:lnTo>
                <a:lnTo>
                  <a:pt x="68732" y="151130"/>
                </a:lnTo>
                <a:lnTo>
                  <a:pt x="64909" y="158115"/>
                </a:lnTo>
                <a:lnTo>
                  <a:pt x="67411" y="166751"/>
                </a:lnTo>
                <a:lnTo>
                  <a:pt x="81229" y="174371"/>
                </a:lnTo>
                <a:lnTo>
                  <a:pt x="89916" y="171958"/>
                </a:lnTo>
                <a:lnTo>
                  <a:pt x="93802" y="164846"/>
                </a:lnTo>
                <a:lnTo>
                  <a:pt x="138252" y="84543"/>
                </a:lnTo>
                <a:lnTo>
                  <a:pt x="138404" y="174371"/>
                </a:lnTo>
                <a:lnTo>
                  <a:pt x="141935" y="2204974"/>
                </a:lnTo>
                <a:lnTo>
                  <a:pt x="0" y="2204974"/>
                </a:lnTo>
                <a:lnTo>
                  <a:pt x="0" y="2233549"/>
                </a:lnTo>
                <a:lnTo>
                  <a:pt x="141986" y="2233549"/>
                </a:lnTo>
                <a:lnTo>
                  <a:pt x="142227" y="2369782"/>
                </a:lnTo>
                <a:lnTo>
                  <a:pt x="170789" y="2369731"/>
                </a:lnTo>
                <a:lnTo>
                  <a:pt x="170548" y="2233549"/>
                </a:lnTo>
                <a:lnTo>
                  <a:pt x="3504438" y="2233549"/>
                </a:lnTo>
                <a:lnTo>
                  <a:pt x="3417125" y="2282037"/>
                </a:lnTo>
                <a:lnTo>
                  <a:pt x="3414712" y="2290737"/>
                </a:lnTo>
                <a:lnTo>
                  <a:pt x="3422332" y="2304542"/>
                </a:lnTo>
                <a:lnTo>
                  <a:pt x="3431095" y="2307018"/>
                </a:lnTo>
                <a:lnTo>
                  <a:pt x="3563239" y="2233549"/>
                </a:lnTo>
                <a:lnTo>
                  <a:pt x="3588956" y="2219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27511" y="2905447"/>
            <a:ext cx="269240" cy="530225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Verdana"/>
                <a:cs typeface="Verdana"/>
              </a:rPr>
              <a:t>error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91222" y="4174490"/>
            <a:ext cx="61658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10752" sz="2325" spc="67">
                <a:latin typeface="Cambria Math"/>
                <a:cs typeface="Cambria Math"/>
              </a:rPr>
              <a:t>𝑚</a:t>
            </a:r>
            <a:r>
              <a:rPr dirty="0" sz="1100" spc="45">
                <a:latin typeface="Cambria Math"/>
                <a:cs typeface="Cambria Math"/>
              </a:rPr>
              <a:t>𝑡𝑟𝑎𝑖𝑛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45844" y="4136072"/>
            <a:ext cx="183896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Verdana"/>
                <a:cs typeface="Verdana"/>
              </a:rPr>
              <a:t>(training</a:t>
            </a:r>
            <a:r>
              <a:rPr dirty="0" sz="1550" spc="18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set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size)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761" y="2122551"/>
            <a:ext cx="3057822" cy="89916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714750" y="3146107"/>
            <a:ext cx="5988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-15">
                <a:latin typeface="Cambria Math"/>
                <a:cs typeface="Cambria Math"/>
              </a:rPr>
              <a:t>𝐽</a:t>
            </a:r>
            <a:r>
              <a:rPr dirty="0" sz="1350" spc="-10">
                <a:latin typeface="Cambria Math"/>
                <a:cs typeface="Cambria Math"/>
              </a:rPr>
              <a:t>𝑡𝑟𝑎𝑖𝑛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2505" y="3071495"/>
            <a:ext cx="846963" cy="30314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4369434" y="3098482"/>
            <a:ext cx="406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3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733800" y="2737802"/>
            <a:ext cx="3346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-37">
                <a:latin typeface="Cambria Math"/>
                <a:cs typeface="Cambria Math"/>
              </a:rPr>
              <a:t>𝐽</a:t>
            </a:r>
            <a:r>
              <a:rPr dirty="0" sz="1350" spc="-25">
                <a:latin typeface="Cambria Math"/>
                <a:cs typeface="Cambria Math"/>
              </a:rPr>
              <a:t>𝑐𝑣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54855" y="2504313"/>
            <a:ext cx="966978" cy="462914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4121403" y="2690177"/>
            <a:ext cx="406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4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6110604" y="469519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889" y="0"/>
                </a:moveTo>
                <a:lnTo>
                  <a:pt x="123444" y="4952"/>
                </a:lnTo>
                <a:lnTo>
                  <a:pt x="136779" y="16636"/>
                </a:lnTo>
                <a:lnTo>
                  <a:pt x="0" y="16636"/>
                </a:lnTo>
                <a:lnTo>
                  <a:pt x="0" y="24510"/>
                </a:lnTo>
                <a:lnTo>
                  <a:pt x="136779" y="24510"/>
                </a:lnTo>
                <a:lnTo>
                  <a:pt x="123444" y="36194"/>
                </a:lnTo>
                <a:lnTo>
                  <a:pt x="127889" y="41147"/>
                </a:lnTo>
                <a:lnTo>
                  <a:pt x="148844" y="22986"/>
                </a:lnTo>
                <a:lnTo>
                  <a:pt x="148844" y="18160"/>
                </a:lnTo>
                <a:lnTo>
                  <a:pt x="127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6104254" y="430466"/>
            <a:ext cx="31940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5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6426072" y="395477"/>
            <a:ext cx="283210" cy="212090"/>
          </a:xfrm>
          <a:custGeom>
            <a:avLst/>
            <a:gdLst/>
            <a:ahLst/>
            <a:cxnLst/>
            <a:rect l="l" t="t" r="r" b="b"/>
            <a:pathLst>
              <a:path w="283209" h="212090">
                <a:moveTo>
                  <a:pt x="215646" y="0"/>
                </a:moveTo>
                <a:lnTo>
                  <a:pt x="212725" y="8636"/>
                </a:lnTo>
                <a:lnTo>
                  <a:pt x="224938" y="13946"/>
                </a:lnTo>
                <a:lnTo>
                  <a:pt x="235473" y="21304"/>
                </a:lnTo>
                <a:lnTo>
                  <a:pt x="256887" y="55449"/>
                </a:lnTo>
                <a:lnTo>
                  <a:pt x="263905" y="104901"/>
                </a:lnTo>
                <a:lnTo>
                  <a:pt x="263120" y="123571"/>
                </a:lnTo>
                <a:lnTo>
                  <a:pt x="251332" y="169291"/>
                </a:lnTo>
                <a:lnTo>
                  <a:pt x="225079" y="197865"/>
                </a:lnTo>
                <a:lnTo>
                  <a:pt x="212978" y="203200"/>
                </a:lnTo>
                <a:lnTo>
                  <a:pt x="215646" y="211836"/>
                </a:lnTo>
                <a:lnTo>
                  <a:pt x="256168" y="187707"/>
                </a:lnTo>
                <a:lnTo>
                  <a:pt x="278892" y="143383"/>
                </a:lnTo>
                <a:lnTo>
                  <a:pt x="283209" y="105918"/>
                </a:lnTo>
                <a:lnTo>
                  <a:pt x="282116" y="86538"/>
                </a:lnTo>
                <a:lnTo>
                  <a:pt x="265810" y="37211"/>
                </a:lnTo>
                <a:lnTo>
                  <a:pt x="231056" y="5546"/>
                </a:lnTo>
                <a:lnTo>
                  <a:pt x="215646" y="0"/>
                </a:lnTo>
                <a:close/>
              </a:path>
              <a:path w="283209" h="212090">
                <a:moveTo>
                  <a:pt x="67437" y="0"/>
                </a:moveTo>
                <a:lnTo>
                  <a:pt x="27092" y="24163"/>
                </a:lnTo>
                <a:lnTo>
                  <a:pt x="4317" y="68611"/>
                </a:lnTo>
                <a:lnTo>
                  <a:pt x="0" y="105918"/>
                </a:lnTo>
                <a:lnTo>
                  <a:pt x="1075" y="125424"/>
                </a:lnTo>
                <a:lnTo>
                  <a:pt x="17399" y="174751"/>
                </a:lnTo>
                <a:lnTo>
                  <a:pt x="52081" y="206238"/>
                </a:lnTo>
                <a:lnTo>
                  <a:pt x="67437" y="211836"/>
                </a:lnTo>
                <a:lnTo>
                  <a:pt x="70103" y="203200"/>
                </a:lnTo>
                <a:lnTo>
                  <a:pt x="58058" y="197865"/>
                </a:lnTo>
                <a:lnTo>
                  <a:pt x="47656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273" y="13946"/>
                </a:lnTo>
                <a:lnTo>
                  <a:pt x="70485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5955029" y="325691"/>
            <a:ext cx="27044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52450" algn="l"/>
                <a:tab pos="838200" algn="l"/>
              </a:tabLst>
            </a:pPr>
            <a:r>
              <a:rPr dirty="0" sz="1800" spc="-50">
                <a:latin typeface="Cambria Math"/>
                <a:cs typeface="Cambria Math"/>
              </a:rPr>
              <a:t>𝑓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-50">
                <a:latin typeface="Cambria Math"/>
                <a:cs typeface="Cambria Math"/>
              </a:rPr>
              <a:t>𝑥</a:t>
            </a:r>
            <a:r>
              <a:rPr dirty="0" sz="1800">
                <a:latin typeface="Cambria Math"/>
                <a:cs typeface="Cambria Math"/>
              </a:rPr>
              <a:t>	=</a:t>
            </a:r>
            <a:r>
              <a:rPr dirty="0" sz="1800" spc="6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7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-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25">
                <a:latin typeface="Cambria Math"/>
                <a:cs typeface="Cambria Math"/>
              </a:rPr>
              <a:t> </a:t>
            </a:r>
            <a:r>
              <a:rPr dirty="0" baseline="26748" sz="2025">
                <a:latin typeface="Cambria Math"/>
                <a:cs typeface="Cambria Math"/>
              </a:rPr>
              <a:t>2</a:t>
            </a:r>
            <a:r>
              <a:rPr dirty="0" baseline="26748" sz="2025" spc="187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-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3938" y="3137331"/>
            <a:ext cx="3154108" cy="908519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96054" y="828675"/>
            <a:ext cx="1285033" cy="116197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72429" y="800100"/>
            <a:ext cx="1294558" cy="117149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96054" y="2066925"/>
            <a:ext cx="1285033" cy="1171495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72429" y="2047875"/>
            <a:ext cx="1349295" cy="116197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96054" y="3314700"/>
            <a:ext cx="1333293" cy="1161973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72429" y="3295650"/>
            <a:ext cx="1294558" cy="1161973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777811" y="1563750"/>
            <a:ext cx="281940" cy="38100"/>
          </a:xfrm>
          <a:custGeom>
            <a:avLst/>
            <a:gdLst/>
            <a:ahLst/>
            <a:cxnLst/>
            <a:rect l="l" t="t" r="r" b="b"/>
            <a:pathLst>
              <a:path w="281940" h="38100">
                <a:moveTo>
                  <a:pt x="242951" y="35745"/>
                </a:moveTo>
                <a:lnTo>
                  <a:pt x="243319" y="35940"/>
                </a:lnTo>
                <a:lnTo>
                  <a:pt x="245745" y="37084"/>
                </a:lnTo>
                <a:lnTo>
                  <a:pt x="248424" y="37719"/>
                </a:lnTo>
                <a:lnTo>
                  <a:pt x="274104" y="37719"/>
                </a:lnTo>
                <a:lnTo>
                  <a:pt x="275640" y="36195"/>
                </a:lnTo>
                <a:lnTo>
                  <a:pt x="246087" y="36195"/>
                </a:lnTo>
                <a:lnTo>
                  <a:pt x="243204" y="35813"/>
                </a:lnTo>
                <a:lnTo>
                  <a:pt x="242951" y="35745"/>
                </a:lnTo>
                <a:close/>
              </a:path>
              <a:path w="281940" h="38100">
                <a:moveTo>
                  <a:pt x="240449" y="34416"/>
                </a:moveTo>
                <a:lnTo>
                  <a:pt x="242951" y="35745"/>
                </a:lnTo>
                <a:lnTo>
                  <a:pt x="243204" y="35813"/>
                </a:lnTo>
                <a:lnTo>
                  <a:pt x="246087" y="36195"/>
                </a:lnTo>
                <a:lnTo>
                  <a:pt x="240449" y="34416"/>
                </a:lnTo>
                <a:close/>
              </a:path>
              <a:path w="281940" h="38100">
                <a:moveTo>
                  <a:pt x="240559" y="34416"/>
                </a:moveTo>
                <a:lnTo>
                  <a:pt x="246087" y="36195"/>
                </a:lnTo>
                <a:lnTo>
                  <a:pt x="275640" y="36195"/>
                </a:lnTo>
                <a:lnTo>
                  <a:pt x="276921" y="34925"/>
                </a:lnTo>
                <a:lnTo>
                  <a:pt x="242849" y="34925"/>
                </a:lnTo>
                <a:lnTo>
                  <a:pt x="240559" y="34416"/>
                </a:lnTo>
                <a:close/>
              </a:path>
              <a:path w="281940" h="38100">
                <a:moveTo>
                  <a:pt x="235978" y="33400"/>
                </a:moveTo>
                <a:lnTo>
                  <a:pt x="238493" y="34544"/>
                </a:lnTo>
                <a:lnTo>
                  <a:pt x="242951" y="35745"/>
                </a:lnTo>
                <a:lnTo>
                  <a:pt x="240449" y="34416"/>
                </a:lnTo>
                <a:lnTo>
                  <a:pt x="235978" y="33400"/>
                </a:lnTo>
                <a:close/>
              </a:path>
              <a:path w="281940" h="38100">
                <a:moveTo>
                  <a:pt x="73063" y="33400"/>
                </a:moveTo>
                <a:lnTo>
                  <a:pt x="86232" y="34798"/>
                </a:lnTo>
                <a:lnTo>
                  <a:pt x="88049" y="34925"/>
                </a:lnTo>
                <a:lnTo>
                  <a:pt x="239906" y="34925"/>
                </a:lnTo>
                <a:lnTo>
                  <a:pt x="238493" y="34544"/>
                </a:lnTo>
                <a:lnTo>
                  <a:pt x="236258" y="33527"/>
                </a:lnTo>
                <a:lnTo>
                  <a:pt x="74739" y="33527"/>
                </a:lnTo>
                <a:lnTo>
                  <a:pt x="73063" y="33400"/>
                </a:lnTo>
                <a:close/>
              </a:path>
              <a:path w="281940" h="38100">
                <a:moveTo>
                  <a:pt x="278457" y="33400"/>
                </a:moveTo>
                <a:lnTo>
                  <a:pt x="235978" y="33400"/>
                </a:lnTo>
                <a:lnTo>
                  <a:pt x="242849" y="34925"/>
                </a:lnTo>
                <a:lnTo>
                  <a:pt x="276921" y="34925"/>
                </a:lnTo>
                <a:lnTo>
                  <a:pt x="278457" y="33400"/>
                </a:lnTo>
                <a:close/>
              </a:path>
              <a:path w="281940" h="38100">
                <a:moveTo>
                  <a:pt x="22898" y="32131"/>
                </a:moveTo>
                <a:lnTo>
                  <a:pt x="31102" y="33020"/>
                </a:lnTo>
                <a:lnTo>
                  <a:pt x="45402" y="33020"/>
                </a:lnTo>
                <a:lnTo>
                  <a:pt x="57988" y="33527"/>
                </a:lnTo>
                <a:lnTo>
                  <a:pt x="74260" y="33527"/>
                </a:lnTo>
                <a:lnTo>
                  <a:pt x="73063" y="33400"/>
                </a:lnTo>
                <a:lnTo>
                  <a:pt x="278457" y="33400"/>
                </a:lnTo>
                <a:lnTo>
                  <a:pt x="279609" y="32258"/>
                </a:lnTo>
                <a:lnTo>
                  <a:pt x="24333" y="32258"/>
                </a:lnTo>
                <a:lnTo>
                  <a:pt x="22898" y="32131"/>
                </a:lnTo>
                <a:close/>
              </a:path>
              <a:path w="281940" h="38100">
                <a:moveTo>
                  <a:pt x="235978" y="33400"/>
                </a:moveTo>
                <a:lnTo>
                  <a:pt x="73063" y="33400"/>
                </a:lnTo>
                <a:lnTo>
                  <a:pt x="74739" y="33527"/>
                </a:lnTo>
                <a:lnTo>
                  <a:pt x="236258" y="33527"/>
                </a:lnTo>
                <a:lnTo>
                  <a:pt x="235978" y="33400"/>
                </a:lnTo>
                <a:close/>
              </a:path>
              <a:path w="281940" h="38100">
                <a:moveTo>
                  <a:pt x="7480" y="28701"/>
                </a:moveTo>
                <a:lnTo>
                  <a:pt x="13004" y="31623"/>
                </a:lnTo>
                <a:lnTo>
                  <a:pt x="15405" y="32258"/>
                </a:lnTo>
                <a:lnTo>
                  <a:pt x="24070" y="32258"/>
                </a:lnTo>
                <a:lnTo>
                  <a:pt x="22898" y="32131"/>
                </a:lnTo>
                <a:lnTo>
                  <a:pt x="279737" y="32131"/>
                </a:lnTo>
                <a:lnTo>
                  <a:pt x="281658" y="30225"/>
                </a:lnTo>
                <a:lnTo>
                  <a:pt x="13538" y="30225"/>
                </a:lnTo>
                <a:lnTo>
                  <a:pt x="7480" y="28701"/>
                </a:lnTo>
                <a:close/>
              </a:path>
              <a:path w="281940" h="38100">
                <a:moveTo>
                  <a:pt x="279737" y="32131"/>
                </a:moveTo>
                <a:lnTo>
                  <a:pt x="22898" y="32131"/>
                </a:lnTo>
                <a:lnTo>
                  <a:pt x="24333" y="32258"/>
                </a:lnTo>
                <a:lnTo>
                  <a:pt x="279609" y="32258"/>
                </a:lnTo>
                <a:lnTo>
                  <a:pt x="279737" y="32131"/>
                </a:lnTo>
                <a:close/>
              </a:path>
              <a:path w="281940" h="38100">
                <a:moveTo>
                  <a:pt x="10362" y="4572"/>
                </a:moveTo>
                <a:lnTo>
                  <a:pt x="5740" y="4572"/>
                </a:lnTo>
                <a:lnTo>
                  <a:pt x="0" y="10287"/>
                </a:lnTo>
                <a:lnTo>
                  <a:pt x="0" y="24511"/>
                </a:lnTo>
                <a:lnTo>
                  <a:pt x="5740" y="30225"/>
                </a:lnTo>
                <a:lnTo>
                  <a:pt x="10362" y="30225"/>
                </a:lnTo>
                <a:lnTo>
                  <a:pt x="7480" y="28701"/>
                </a:lnTo>
                <a:lnTo>
                  <a:pt x="281914" y="28701"/>
                </a:lnTo>
                <a:lnTo>
                  <a:pt x="281914" y="10668"/>
                </a:lnTo>
                <a:lnTo>
                  <a:pt x="277379" y="6096"/>
                </a:lnTo>
                <a:lnTo>
                  <a:pt x="7480" y="6096"/>
                </a:lnTo>
                <a:lnTo>
                  <a:pt x="10362" y="4572"/>
                </a:lnTo>
                <a:close/>
              </a:path>
              <a:path w="281940" h="38100">
                <a:moveTo>
                  <a:pt x="281914" y="28701"/>
                </a:moveTo>
                <a:lnTo>
                  <a:pt x="7480" y="28701"/>
                </a:lnTo>
                <a:lnTo>
                  <a:pt x="13538" y="30225"/>
                </a:lnTo>
                <a:lnTo>
                  <a:pt x="281658" y="30225"/>
                </a:lnTo>
                <a:lnTo>
                  <a:pt x="281914" y="29972"/>
                </a:lnTo>
                <a:lnTo>
                  <a:pt x="281914" y="28701"/>
                </a:lnTo>
                <a:close/>
              </a:path>
              <a:path w="281940" h="38100">
                <a:moveTo>
                  <a:pt x="24070" y="2539"/>
                </a:moveTo>
                <a:lnTo>
                  <a:pt x="15405" y="2539"/>
                </a:lnTo>
                <a:lnTo>
                  <a:pt x="13004" y="3175"/>
                </a:lnTo>
                <a:lnTo>
                  <a:pt x="7480" y="6096"/>
                </a:lnTo>
                <a:lnTo>
                  <a:pt x="13538" y="4572"/>
                </a:lnTo>
                <a:lnTo>
                  <a:pt x="258419" y="4572"/>
                </a:lnTo>
                <a:lnTo>
                  <a:pt x="251129" y="2794"/>
                </a:lnTo>
                <a:lnTo>
                  <a:pt x="255308" y="2794"/>
                </a:lnTo>
                <a:lnTo>
                  <a:pt x="255054" y="2666"/>
                </a:lnTo>
                <a:lnTo>
                  <a:pt x="22898" y="2666"/>
                </a:lnTo>
                <a:lnTo>
                  <a:pt x="24070" y="2539"/>
                </a:lnTo>
                <a:close/>
              </a:path>
              <a:path w="281940" h="38100">
                <a:moveTo>
                  <a:pt x="258419" y="4572"/>
                </a:moveTo>
                <a:lnTo>
                  <a:pt x="13538" y="4572"/>
                </a:lnTo>
                <a:lnTo>
                  <a:pt x="7480" y="6096"/>
                </a:lnTo>
                <a:lnTo>
                  <a:pt x="277379" y="6096"/>
                </a:lnTo>
                <a:lnTo>
                  <a:pt x="275993" y="4699"/>
                </a:lnTo>
                <a:lnTo>
                  <a:pt x="258940" y="4699"/>
                </a:lnTo>
                <a:lnTo>
                  <a:pt x="258419" y="4572"/>
                </a:lnTo>
                <a:close/>
              </a:path>
              <a:path w="281940" h="38100">
                <a:moveTo>
                  <a:pt x="255308" y="2794"/>
                </a:moveTo>
                <a:lnTo>
                  <a:pt x="251129" y="2794"/>
                </a:lnTo>
                <a:lnTo>
                  <a:pt x="258940" y="4699"/>
                </a:lnTo>
                <a:lnTo>
                  <a:pt x="256070" y="3175"/>
                </a:lnTo>
                <a:lnTo>
                  <a:pt x="255308" y="2794"/>
                </a:lnTo>
                <a:close/>
              </a:path>
              <a:path w="281940" h="38100">
                <a:moveTo>
                  <a:pt x="274104" y="2794"/>
                </a:moveTo>
                <a:lnTo>
                  <a:pt x="255308" y="2794"/>
                </a:lnTo>
                <a:lnTo>
                  <a:pt x="256070" y="3175"/>
                </a:lnTo>
                <a:lnTo>
                  <a:pt x="258940" y="4699"/>
                </a:lnTo>
                <a:lnTo>
                  <a:pt x="275993" y="4699"/>
                </a:lnTo>
                <a:lnTo>
                  <a:pt x="274104" y="2794"/>
                </a:lnTo>
                <a:close/>
              </a:path>
              <a:path w="281940" h="38100">
                <a:moveTo>
                  <a:pt x="74260" y="1270"/>
                </a:moveTo>
                <a:lnTo>
                  <a:pt x="58534" y="1270"/>
                </a:lnTo>
                <a:lnTo>
                  <a:pt x="57988" y="1397"/>
                </a:lnTo>
                <a:lnTo>
                  <a:pt x="45402" y="1777"/>
                </a:lnTo>
                <a:lnTo>
                  <a:pt x="31102" y="1777"/>
                </a:lnTo>
                <a:lnTo>
                  <a:pt x="22898" y="2666"/>
                </a:lnTo>
                <a:lnTo>
                  <a:pt x="24333" y="2539"/>
                </a:lnTo>
                <a:lnTo>
                  <a:pt x="254800" y="2539"/>
                </a:lnTo>
                <a:lnTo>
                  <a:pt x="254546" y="2412"/>
                </a:lnTo>
                <a:lnTo>
                  <a:pt x="252260" y="2412"/>
                </a:lnTo>
                <a:lnTo>
                  <a:pt x="248480" y="1397"/>
                </a:lnTo>
                <a:lnTo>
                  <a:pt x="73063" y="1397"/>
                </a:lnTo>
                <a:lnTo>
                  <a:pt x="74260" y="1270"/>
                </a:lnTo>
                <a:close/>
              </a:path>
              <a:path w="281940" h="38100">
                <a:moveTo>
                  <a:pt x="254800" y="2539"/>
                </a:moveTo>
                <a:lnTo>
                  <a:pt x="24333" y="2539"/>
                </a:lnTo>
                <a:lnTo>
                  <a:pt x="22898" y="2666"/>
                </a:lnTo>
                <a:lnTo>
                  <a:pt x="255054" y="2666"/>
                </a:lnTo>
                <a:lnTo>
                  <a:pt x="254800" y="2539"/>
                </a:lnTo>
                <a:close/>
              </a:path>
              <a:path w="281940" h="38100">
                <a:moveTo>
                  <a:pt x="247535" y="1143"/>
                </a:moveTo>
                <a:lnTo>
                  <a:pt x="252260" y="2412"/>
                </a:lnTo>
                <a:lnTo>
                  <a:pt x="249856" y="1446"/>
                </a:lnTo>
                <a:lnTo>
                  <a:pt x="247535" y="1143"/>
                </a:lnTo>
                <a:close/>
              </a:path>
              <a:path w="281940" h="38100">
                <a:moveTo>
                  <a:pt x="249856" y="1446"/>
                </a:moveTo>
                <a:lnTo>
                  <a:pt x="252260" y="2412"/>
                </a:lnTo>
                <a:lnTo>
                  <a:pt x="254546" y="2412"/>
                </a:lnTo>
                <a:lnTo>
                  <a:pt x="254292" y="2286"/>
                </a:lnTo>
                <a:lnTo>
                  <a:pt x="252387" y="1777"/>
                </a:lnTo>
                <a:lnTo>
                  <a:pt x="249856" y="1446"/>
                </a:lnTo>
                <a:close/>
              </a:path>
              <a:path w="281940" h="38100">
                <a:moveTo>
                  <a:pt x="249189" y="1143"/>
                </a:moveTo>
                <a:lnTo>
                  <a:pt x="247535" y="1143"/>
                </a:lnTo>
                <a:lnTo>
                  <a:pt x="249856" y="1446"/>
                </a:lnTo>
                <a:lnTo>
                  <a:pt x="249189" y="1143"/>
                </a:lnTo>
                <a:close/>
              </a:path>
              <a:path w="281940" h="38100">
                <a:moveTo>
                  <a:pt x="245224" y="0"/>
                </a:moveTo>
                <a:lnTo>
                  <a:pt x="86232" y="0"/>
                </a:lnTo>
                <a:lnTo>
                  <a:pt x="73063" y="1397"/>
                </a:lnTo>
                <a:lnTo>
                  <a:pt x="74739" y="1270"/>
                </a:lnTo>
                <a:lnTo>
                  <a:pt x="248008" y="1270"/>
                </a:lnTo>
                <a:lnTo>
                  <a:pt x="247535" y="1143"/>
                </a:lnTo>
                <a:lnTo>
                  <a:pt x="249189" y="1143"/>
                </a:lnTo>
                <a:lnTo>
                  <a:pt x="247561" y="381"/>
                </a:lnTo>
                <a:lnTo>
                  <a:pt x="245224" y="0"/>
                </a:lnTo>
                <a:close/>
              </a:path>
              <a:path w="281940" h="38100">
                <a:moveTo>
                  <a:pt x="248008" y="1270"/>
                </a:moveTo>
                <a:lnTo>
                  <a:pt x="74739" y="1270"/>
                </a:lnTo>
                <a:lnTo>
                  <a:pt x="73063" y="1397"/>
                </a:lnTo>
                <a:lnTo>
                  <a:pt x="248480" y="1397"/>
                </a:lnTo>
                <a:lnTo>
                  <a:pt x="248008" y="127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511860" y="1164844"/>
            <a:ext cx="603250" cy="41910"/>
          </a:xfrm>
          <a:custGeom>
            <a:avLst/>
            <a:gdLst/>
            <a:ahLst/>
            <a:cxnLst/>
            <a:rect l="l" t="t" r="r" b="b"/>
            <a:pathLst>
              <a:path w="603250" h="41909">
                <a:moveTo>
                  <a:pt x="63902" y="6857"/>
                </a:moveTo>
                <a:lnTo>
                  <a:pt x="7823" y="6857"/>
                </a:lnTo>
                <a:lnTo>
                  <a:pt x="0" y="14604"/>
                </a:lnTo>
                <a:lnTo>
                  <a:pt x="0" y="33908"/>
                </a:lnTo>
                <a:lnTo>
                  <a:pt x="7823" y="41782"/>
                </a:lnTo>
                <a:lnTo>
                  <a:pt x="65341" y="41782"/>
                </a:lnTo>
                <a:lnTo>
                  <a:pt x="67729" y="41528"/>
                </a:lnTo>
                <a:lnTo>
                  <a:pt x="77219" y="40258"/>
                </a:lnTo>
                <a:lnTo>
                  <a:pt x="76479" y="40258"/>
                </a:lnTo>
                <a:lnTo>
                  <a:pt x="78168" y="40131"/>
                </a:lnTo>
                <a:lnTo>
                  <a:pt x="79480" y="40131"/>
                </a:lnTo>
                <a:lnTo>
                  <a:pt x="85483" y="39877"/>
                </a:lnTo>
                <a:lnTo>
                  <a:pt x="88214" y="39623"/>
                </a:lnTo>
                <a:lnTo>
                  <a:pt x="95921" y="38100"/>
                </a:lnTo>
                <a:lnTo>
                  <a:pt x="93789" y="38100"/>
                </a:lnTo>
                <a:lnTo>
                  <a:pt x="97205" y="37845"/>
                </a:lnTo>
                <a:lnTo>
                  <a:pt x="127618" y="37845"/>
                </a:lnTo>
                <a:lnTo>
                  <a:pt x="134095" y="36702"/>
                </a:lnTo>
                <a:lnTo>
                  <a:pt x="133273" y="36702"/>
                </a:lnTo>
                <a:lnTo>
                  <a:pt x="135534" y="36448"/>
                </a:lnTo>
                <a:lnTo>
                  <a:pt x="140233" y="36448"/>
                </a:lnTo>
                <a:lnTo>
                  <a:pt x="143713" y="36321"/>
                </a:lnTo>
                <a:lnTo>
                  <a:pt x="145859" y="36067"/>
                </a:lnTo>
                <a:lnTo>
                  <a:pt x="153226" y="34925"/>
                </a:lnTo>
                <a:lnTo>
                  <a:pt x="152107" y="34925"/>
                </a:lnTo>
                <a:lnTo>
                  <a:pt x="154863" y="34670"/>
                </a:lnTo>
                <a:lnTo>
                  <a:pt x="498665" y="34670"/>
                </a:lnTo>
                <a:lnTo>
                  <a:pt x="498347" y="34543"/>
                </a:lnTo>
                <a:lnTo>
                  <a:pt x="495071" y="31241"/>
                </a:lnTo>
                <a:lnTo>
                  <a:pt x="493636" y="29844"/>
                </a:lnTo>
                <a:lnTo>
                  <a:pt x="603008" y="29844"/>
                </a:lnTo>
                <a:lnTo>
                  <a:pt x="603008" y="13207"/>
                </a:lnTo>
                <a:lnTo>
                  <a:pt x="597835" y="8000"/>
                </a:lnTo>
                <a:lnTo>
                  <a:pt x="523735" y="8000"/>
                </a:lnTo>
                <a:lnTo>
                  <a:pt x="521266" y="6984"/>
                </a:lnTo>
                <a:lnTo>
                  <a:pt x="62953" y="6984"/>
                </a:lnTo>
                <a:lnTo>
                  <a:pt x="63902" y="6857"/>
                </a:lnTo>
                <a:close/>
              </a:path>
              <a:path w="603250" h="41909">
                <a:moveTo>
                  <a:pt x="78168" y="40131"/>
                </a:moveTo>
                <a:lnTo>
                  <a:pt x="76479" y="40258"/>
                </a:lnTo>
                <a:lnTo>
                  <a:pt x="77561" y="40213"/>
                </a:lnTo>
                <a:lnTo>
                  <a:pt x="78168" y="40131"/>
                </a:lnTo>
                <a:close/>
              </a:path>
              <a:path w="603250" h="41909">
                <a:moveTo>
                  <a:pt x="77561" y="40213"/>
                </a:moveTo>
                <a:lnTo>
                  <a:pt x="76479" y="40258"/>
                </a:lnTo>
                <a:lnTo>
                  <a:pt x="77219" y="40258"/>
                </a:lnTo>
                <a:lnTo>
                  <a:pt x="77561" y="40213"/>
                </a:lnTo>
                <a:close/>
              </a:path>
              <a:path w="603250" h="41909">
                <a:moveTo>
                  <a:pt x="525110" y="38836"/>
                </a:moveTo>
                <a:lnTo>
                  <a:pt x="526135" y="39242"/>
                </a:lnTo>
                <a:lnTo>
                  <a:pt x="528091" y="39877"/>
                </a:lnTo>
                <a:lnTo>
                  <a:pt x="530174" y="40258"/>
                </a:lnTo>
                <a:lnTo>
                  <a:pt x="595185" y="40258"/>
                </a:lnTo>
                <a:lnTo>
                  <a:pt x="596339" y="39115"/>
                </a:lnTo>
                <a:lnTo>
                  <a:pt x="527215" y="39115"/>
                </a:lnTo>
                <a:lnTo>
                  <a:pt x="525110" y="38836"/>
                </a:lnTo>
                <a:close/>
              </a:path>
              <a:path w="603250" h="41909">
                <a:moveTo>
                  <a:pt x="79480" y="40131"/>
                </a:moveTo>
                <a:lnTo>
                  <a:pt x="78168" y="40131"/>
                </a:lnTo>
                <a:lnTo>
                  <a:pt x="77561" y="40213"/>
                </a:lnTo>
                <a:lnTo>
                  <a:pt x="79480" y="40131"/>
                </a:lnTo>
                <a:close/>
              </a:path>
              <a:path w="603250" h="41909">
                <a:moveTo>
                  <a:pt x="523252" y="38100"/>
                </a:moveTo>
                <a:lnTo>
                  <a:pt x="525110" y="38836"/>
                </a:lnTo>
                <a:lnTo>
                  <a:pt x="527215" y="39115"/>
                </a:lnTo>
                <a:lnTo>
                  <a:pt x="523252" y="38100"/>
                </a:lnTo>
                <a:close/>
              </a:path>
              <a:path w="603250" h="41909">
                <a:moveTo>
                  <a:pt x="597365" y="38100"/>
                </a:moveTo>
                <a:lnTo>
                  <a:pt x="523252" y="38100"/>
                </a:lnTo>
                <a:lnTo>
                  <a:pt x="527215" y="39115"/>
                </a:lnTo>
                <a:lnTo>
                  <a:pt x="596339" y="39115"/>
                </a:lnTo>
                <a:lnTo>
                  <a:pt x="597365" y="38100"/>
                </a:lnTo>
                <a:close/>
              </a:path>
              <a:path w="603250" h="41909">
                <a:moveTo>
                  <a:pt x="517105" y="36321"/>
                </a:moveTo>
                <a:lnTo>
                  <a:pt x="519620" y="37464"/>
                </a:lnTo>
                <a:lnTo>
                  <a:pt x="524344" y="38734"/>
                </a:lnTo>
                <a:lnTo>
                  <a:pt x="525110" y="38836"/>
                </a:lnTo>
                <a:lnTo>
                  <a:pt x="523252" y="38100"/>
                </a:lnTo>
                <a:lnTo>
                  <a:pt x="597365" y="38100"/>
                </a:lnTo>
                <a:lnTo>
                  <a:pt x="597622" y="37845"/>
                </a:lnTo>
                <a:lnTo>
                  <a:pt x="523989" y="37845"/>
                </a:lnTo>
                <a:lnTo>
                  <a:pt x="517105" y="36321"/>
                </a:lnTo>
                <a:close/>
              </a:path>
              <a:path w="603250" h="41909">
                <a:moveTo>
                  <a:pt x="97205" y="37845"/>
                </a:moveTo>
                <a:lnTo>
                  <a:pt x="93789" y="38100"/>
                </a:lnTo>
                <a:lnTo>
                  <a:pt x="95921" y="38100"/>
                </a:lnTo>
                <a:lnTo>
                  <a:pt x="97205" y="37845"/>
                </a:lnTo>
                <a:close/>
              </a:path>
              <a:path w="603250" h="41909">
                <a:moveTo>
                  <a:pt x="127618" y="37845"/>
                </a:moveTo>
                <a:lnTo>
                  <a:pt x="97205" y="37845"/>
                </a:lnTo>
                <a:lnTo>
                  <a:pt x="95921" y="38100"/>
                </a:lnTo>
                <a:lnTo>
                  <a:pt x="124028" y="38100"/>
                </a:lnTo>
                <a:lnTo>
                  <a:pt x="126898" y="37972"/>
                </a:lnTo>
                <a:lnTo>
                  <a:pt x="127618" y="37845"/>
                </a:lnTo>
                <a:close/>
              </a:path>
              <a:path w="603250" h="41909">
                <a:moveTo>
                  <a:pt x="498014" y="31646"/>
                </a:moveTo>
                <a:lnTo>
                  <a:pt x="499033" y="32638"/>
                </a:lnTo>
                <a:lnTo>
                  <a:pt x="502310" y="35940"/>
                </a:lnTo>
                <a:lnTo>
                  <a:pt x="506755" y="37845"/>
                </a:lnTo>
                <a:lnTo>
                  <a:pt x="521037" y="37845"/>
                </a:lnTo>
                <a:lnTo>
                  <a:pt x="519620" y="37464"/>
                </a:lnTo>
                <a:lnTo>
                  <a:pt x="517105" y="36321"/>
                </a:lnTo>
                <a:lnTo>
                  <a:pt x="509943" y="36321"/>
                </a:lnTo>
                <a:lnTo>
                  <a:pt x="506548" y="34925"/>
                </a:lnTo>
                <a:lnTo>
                  <a:pt x="505980" y="34925"/>
                </a:lnTo>
                <a:lnTo>
                  <a:pt x="498014" y="31646"/>
                </a:lnTo>
                <a:close/>
              </a:path>
              <a:path w="603250" h="41909">
                <a:moveTo>
                  <a:pt x="603008" y="31241"/>
                </a:moveTo>
                <a:lnTo>
                  <a:pt x="497598" y="31241"/>
                </a:lnTo>
                <a:lnTo>
                  <a:pt x="509943" y="36321"/>
                </a:lnTo>
                <a:lnTo>
                  <a:pt x="517105" y="36321"/>
                </a:lnTo>
                <a:lnTo>
                  <a:pt x="523989" y="37845"/>
                </a:lnTo>
                <a:lnTo>
                  <a:pt x="597622" y="37845"/>
                </a:lnTo>
                <a:lnTo>
                  <a:pt x="603008" y="32511"/>
                </a:lnTo>
                <a:lnTo>
                  <a:pt x="603008" y="31241"/>
                </a:lnTo>
                <a:close/>
              </a:path>
              <a:path w="603250" h="41909">
                <a:moveTo>
                  <a:pt x="135534" y="36448"/>
                </a:moveTo>
                <a:lnTo>
                  <a:pt x="133273" y="36702"/>
                </a:lnTo>
                <a:lnTo>
                  <a:pt x="134309" y="36665"/>
                </a:lnTo>
                <a:lnTo>
                  <a:pt x="135534" y="36448"/>
                </a:lnTo>
                <a:close/>
              </a:path>
              <a:path w="603250" h="41909">
                <a:moveTo>
                  <a:pt x="134309" y="36665"/>
                </a:moveTo>
                <a:lnTo>
                  <a:pt x="133273" y="36702"/>
                </a:lnTo>
                <a:lnTo>
                  <a:pt x="134095" y="36702"/>
                </a:lnTo>
                <a:lnTo>
                  <a:pt x="134309" y="36665"/>
                </a:lnTo>
                <a:close/>
              </a:path>
              <a:path w="603250" h="41909">
                <a:moveTo>
                  <a:pt x="140233" y="36448"/>
                </a:moveTo>
                <a:lnTo>
                  <a:pt x="135534" y="36448"/>
                </a:lnTo>
                <a:lnTo>
                  <a:pt x="134309" y="36665"/>
                </a:lnTo>
                <a:lnTo>
                  <a:pt x="140233" y="36448"/>
                </a:lnTo>
                <a:close/>
              </a:path>
              <a:path w="603250" h="41909">
                <a:moveTo>
                  <a:pt x="493636" y="29844"/>
                </a:moveTo>
                <a:lnTo>
                  <a:pt x="495071" y="31241"/>
                </a:lnTo>
                <a:lnTo>
                  <a:pt x="498347" y="34543"/>
                </a:lnTo>
                <a:lnTo>
                  <a:pt x="502793" y="36321"/>
                </a:lnTo>
                <a:lnTo>
                  <a:pt x="503199" y="36321"/>
                </a:lnTo>
                <a:lnTo>
                  <a:pt x="502310" y="35940"/>
                </a:lnTo>
                <a:lnTo>
                  <a:pt x="499033" y="32638"/>
                </a:lnTo>
                <a:lnTo>
                  <a:pt x="498014" y="31646"/>
                </a:lnTo>
                <a:lnTo>
                  <a:pt x="493636" y="29844"/>
                </a:lnTo>
                <a:close/>
              </a:path>
              <a:path w="603250" h="41909">
                <a:moveTo>
                  <a:pt x="154863" y="34670"/>
                </a:moveTo>
                <a:lnTo>
                  <a:pt x="152107" y="34925"/>
                </a:lnTo>
                <a:lnTo>
                  <a:pt x="153226" y="34925"/>
                </a:lnTo>
                <a:lnTo>
                  <a:pt x="154863" y="34670"/>
                </a:lnTo>
                <a:close/>
              </a:path>
              <a:path w="603250" h="41909">
                <a:moveTo>
                  <a:pt x="498665" y="34670"/>
                </a:moveTo>
                <a:lnTo>
                  <a:pt x="154863" y="34670"/>
                </a:lnTo>
                <a:lnTo>
                  <a:pt x="153226" y="34925"/>
                </a:lnTo>
                <a:lnTo>
                  <a:pt x="499300" y="34925"/>
                </a:lnTo>
                <a:lnTo>
                  <a:pt x="498665" y="34670"/>
                </a:lnTo>
                <a:close/>
              </a:path>
              <a:path w="603250" h="41909">
                <a:moveTo>
                  <a:pt x="497598" y="31241"/>
                </a:moveTo>
                <a:lnTo>
                  <a:pt x="498014" y="31646"/>
                </a:lnTo>
                <a:lnTo>
                  <a:pt x="505980" y="34925"/>
                </a:lnTo>
                <a:lnTo>
                  <a:pt x="506548" y="34925"/>
                </a:lnTo>
                <a:lnTo>
                  <a:pt x="497598" y="31241"/>
                </a:lnTo>
                <a:close/>
              </a:path>
              <a:path w="603250" h="41909">
                <a:moveTo>
                  <a:pt x="603008" y="29844"/>
                </a:moveTo>
                <a:lnTo>
                  <a:pt x="493636" y="29844"/>
                </a:lnTo>
                <a:lnTo>
                  <a:pt x="498014" y="31646"/>
                </a:lnTo>
                <a:lnTo>
                  <a:pt x="497598" y="31241"/>
                </a:lnTo>
                <a:lnTo>
                  <a:pt x="603008" y="31241"/>
                </a:lnTo>
                <a:lnTo>
                  <a:pt x="603008" y="29844"/>
                </a:lnTo>
                <a:close/>
              </a:path>
              <a:path w="603250" h="41909">
                <a:moveTo>
                  <a:pt x="514578" y="1396"/>
                </a:moveTo>
                <a:lnTo>
                  <a:pt x="514108" y="1396"/>
                </a:lnTo>
                <a:lnTo>
                  <a:pt x="515061" y="1777"/>
                </a:lnTo>
                <a:lnTo>
                  <a:pt x="518417" y="5157"/>
                </a:lnTo>
                <a:lnTo>
                  <a:pt x="519583" y="6292"/>
                </a:lnTo>
                <a:lnTo>
                  <a:pt x="523735" y="8000"/>
                </a:lnTo>
                <a:lnTo>
                  <a:pt x="522300" y="6476"/>
                </a:lnTo>
                <a:lnTo>
                  <a:pt x="519023" y="3301"/>
                </a:lnTo>
                <a:lnTo>
                  <a:pt x="514578" y="1396"/>
                </a:lnTo>
                <a:close/>
              </a:path>
              <a:path w="603250" h="41909">
                <a:moveTo>
                  <a:pt x="526351" y="2920"/>
                </a:moveTo>
                <a:lnTo>
                  <a:pt x="518134" y="2920"/>
                </a:lnTo>
                <a:lnTo>
                  <a:pt x="519023" y="3301"/>
                </a:lnTo>
                <a:lnTo>
                  <a:pt x="522300" y="6476"/>
                </a:lnTo>
                <a:lnTo>
                  <a:pt x="523735" y="8000"/>
                </a:lnTo>
                <a:lnTo>
                  <a:pt x="597835" y="8000"/>
                </a:lnTo>
                <a:lnTo>
                  <a:pt x="596321" y="6476"/>
                </a:lnTo>
                <a:lnTo>
                  <a:pt x="538403" y="6476"/>
                </a:lnTo>
                <a:lnTo>
                  <a:pt x="532269" y="5333"/>
                </a:lnTo>
                <a:lnTo>
                  <a:pt x="533387" y="5333"/>
                </a:lnTo>
                <a:lnTo>
                  <a:pt x="528675" y="4063"/>
                </a:lnTo>
                <a:lnTo>
                  <a:pt x="530317" y="4063"/>
                </a:lnTo>
                <a:lnTo>
                  <a:pt x="528688" y="3301"/>
                </a:lnTo>
                <a:lnTo>
                  <a:pt x="526351" y="2920"/>
                </a:lnTo>
                <a:close/>
              </a:path>
              <a:path w="603250" h="41909">
                <a:moveTo>
                  <a:pt x="82248" y="5157"/>
                </a:moveTo>
                <a:lnTo>
                  <a:pt x="75082" y="5460"/>
                </a:lnTo>
                <a:lnTo>
                  <a:pt x="73393" y="5587"/>
                </a:lnTo>
                <a:lnTo>
                  <a:pt x="62953" y="6984"/>
                </a:lnTo>
                <a:lnTo>
                  <a:pt x="65341" y="6857"/>
                </a:lnTo>
                <a:lnTo>
                  <a:pt x="520957" y="6857"/>
                </a:lnTo>
                <a:lnTo>
                  <a:pt x="520031" y="6476"/>
                </a:lnTo>
                <a:lnTo>
                  <a:pt x="519772" y="6476"/>
                </a:lnTo>
                <a:lnTo>
                  <a:pt x="516995" y="5333"/>
                </a:lnTo>
                <a:lnTo>
                  <a:pt x="81356" y="5333"/>
                </a:lnTo>
                <a:lnTo>
                  <a:pt x="82248" y="5157"/>
                </a:lnTo>
                <a:close/>
              </a:path>
              <a:path w="603250" h="41909">
                <a:moveTo>
                  <a:pt x="520957" y="6857"/>
                </a:moveTo>
                <a:lnTo>
                  <a:pt x="65341" y="6857"/>
                </a:lnTo>
                <a:lnTo>
                  <a:pt x="62953" y="6984"/>
                </a:lnTo>
                <a:lnTo>
                  <a:pt x="521266" y="6984"/>
                </a:lnTo>
                <a:lnTo>
                  <a:pt x="520957" y="6857"/>
                </a:lnTo>
                <a:close/>
              </a:path>
              <a:path w="603250" h="41909">
                <a:moveTo>
                  <a:pt x="514108" y="1396"/>
                </a:moveTo>
                <a:lnTo>
                  <a:pt x="507428" y="1396"/>
                </a:lnTo>
                <a:lnTo>
                  <a:pt x="519772" y="6476"/>
                </a:lnTo>
                <a:lnTo>
                  <a:pt x="519583" y="6292"/>
                </a:lnTo>
                <a:lnTo>
                  <a:pt x="511390" y="2920"/>
                </a:lnTo>
                <a:lnTo>
                  <a:pt x="516195" y="2920"/>
                </a:lnTo>
                <a:lnTo>
                  <a:pt x="515061" y="1777"/>
                </a:lnTo>
                <a:lnTo>
                  <a:pt x="514108" y="1396"/>
                </a:lnTo>
                <a:close/>
              </a:path>
              <a:path w="603250" h="41909">
                <a:moveTo>
                  <a:pt x="519583" y="6292"/>
                </a:moveTo>
                <a:lnTo>
                  <a:pt x="519772" y="6476"/>
                </a:lnTo>
                <a:lnTo>
                  <a:pt x="520031" y="6476"/>
                </a:lnTo>
                <a:lnTo>
                  <a:pt x="519583" y="6292"/>
                </a:lnTo>
                <a:close/>
              </a:path>
              <a:path w="603250" h="41909">
                <a:moveTo>
                  <a:pt x="530993" y="4371"/>
                </a:moveTo>
                <a:lnTo>
                  <a:pt x="533387" y="5333"/>
                </a:lnTo>
                <a:lnTo>
                  <a:pt x="532269" y="5333"/>
                </a:lnTo>
                <a:lnTo>
                  <a:pt x="538403" y="6476"/>
                </a:lnTo>
                <a:lnTo>
                  <a:pt x="535520" y="5460"/>
                </a:lnTo>
                <a:lnTo>
                  <a:pt x="531545" y="4444"/>
                </a:lnTo>
                <a:lnTo>
                  <a:pt x="530993" y="4371"/>
                </a:lnTo>
                <a:close/>
              </a:path>
              <a:path w="603250" h="41909">
                <a:moveTo>
                  <a:pt x="595185" y="5333"/>
                </a:moveTo>
                <a:lnTo>
                  <a:pt x="535024" y="5333"/>
                </a:lnTo>
                <a:lnTo>
                  <a:pt x="535520" y="5460"/>
                </a:lnTo>
                <a:lnTo>
                  <a:pt x="538403" y="6476"/>
                </a:lnTo>
                <a:lnTo>
                  <a:pt x="596321" y="6476"/>
                </a:lnTo>
                <a:lnTo>
                  <a:pt x="595185" y="5333"/>
                </a:lnTo>
                <a:close/>
              </a:path>
              <a:path w="603250" h="41909">
                <a:moveTo>
                  <a:pt x="516195" y="2920"/>
                </a:moveTo>
                <a:lnTo>
                  <a:pt x="511390" y="2920"/>
                </a:lnTo>
                <a:lnTo>
                  <a:pt x="519583" y="6292"/>
                </a:lnTo>
                <a:lnTo>
                  <a:pt x="516195" y="2920"/>
                </a:lnTo>
                <a:close/>
              </a:path>
              <a:path w="603250" h="41909">
                <a:moveTo>
                  <a:pt x="84086" y="5079"/>
                </a:moveTo>
                <a:lnTo>
                  <a:pt x="82248" y="5157"/>
                </a:lnTo>
                <a:lnTo>
                  <a:pt x="81356" y="5333"/>
                </a:lnTo>
                <a:lnTo>
                  <a:pt x="84086" y="5079"/>
                </a:lnTo>
                <a:close/>
              </a:path>
              <a:path w="603250" h="41909">
                <a:moveTo>
                  <a:pt x="516378" y="5079"/>
                </a:moveTo>
                <a:lnTo>
                  <a:pt x="84086" y="5079"/>
                </a:lnTo>
                <a:lnTo>
                  <a:pt x="81356" y="5333"/>
                </a:lnTo>
                <a:lnTo>
                  <a:pt x="516995" y="5333"/>
                </a:lnTo>
                <a:lnTo>
                  <a:pt x="516378" y="5079"/>
                </a:lnTo>
                <a:close/>
              </a:path>
              <a:path w="603250" h="41909">
                <a:moveTo>
                  <a:pt x="528675" y="4063"/>
                </a:moveTo>
                <a:lnTo>
                  <a:pt x="533387" y="5333"/>
                </a:lnTo>
                <a:lnTo>
                  <a:pt x="530993" y="4371"/>
                </a:lnTo>
                <a:lnTo>
                  <a:pt x="528675" y="4063"/>
                </a:lnTo>
                <a:close/>
              </a:path>
              <a:path w="603250" h="41909">
                <a:moveTo>
                  <a:pt x="122728" y="3175"/>
                </a:moveTo>
                <a:lnTo>
                  <a:pt x="93789" y="3175"/>
                </a:lnTo>
                <a:lnTo>
                  <a:pt x="90360" y="3555"/>
                </a:lnTo>
                <a:lnTo>
                  <a:pt x="82248" y="5157"/>
                </a:lnTo>
                <a:lnTo>
                  <a:pt x="84086" y="5079"/>
                </a:lnTo>
                <a:lnTo>
                  <a:pt x="516378" y="5079"/>
                </a:lnTo>
                <a:lnTo>
                  <a:pt x="512366" y="3428"/>
                </a:lnTo>
                <a:lnTo>
                  <a:pt x="121157" y="3428"/>
                </a:lnTo>
                <a:lnTo>
                  <a:pt x="122728" y="3175"/>
                </a:lnTo>
                <a:close/>
              </a:path>
              <a:path w="603250" h="41909">
                <a:moveTo>
                  <a:pt x="530317" y="4063"/>
                </a:moveTo>
                <a:lnTo>
                  <a:pt x="528675" y="4063"/>
                </a:lnTo>
                <a:lnTo>
                  <a:pt x="530993" y="4371"/>
                </a:lnTo>
                <a:lnTo>
                  <a:pt x="530317" y="4063"/>
                </a:lnTo>
                <a:close/>
              </a:path>
              <a:path w="603250" h="41909">
                <a:moveTo>
                  <a:pt x="141824" y="1421"/>
                </a:moveTo>
                <a:lnTo>
                  <a:pt x="132067" y="1777"/>
                </a:lnTo>
                <a:lnTo>
                  <a:pt x="129793" y="2031"/>
                </a:lnTo>
                <a:lnTo>
                  <a:pt x="121157" y="3428"/>
                </a:lnTo>
                <a:lnTo>
                  <a:pt x="124028" y="3175"/>
                </a:lnTo>
                <a:lnTo>
                  <a:pt x="511749" y="3175"/>
                </a:lnTo>
                <a:lnTo>
                  <a:pt x="508045" y="1650"/>
                </a:lnTo>
                <a:lnTo>
                  <a:pt x="140347" y="1650"/>
                </a:lnTo>
                <a:lnTo>
                  <a:pt x="141824" y="1421"/>
                </a:lnTo>
                <a:close/>
              </a:path>
              <a:path w="603250" h="41909">
                <a:moveTo>
                  <a:pt x="511749" y="3175"/>
                </a:moveTo>
                <a:lnTo>
                  <a:pt x="124028" y="3175"/>
                </a:lnTo>
                <a:lnTo>
                  <a:pt x="121157" y="3428"/>
                </a:lnTo>
                <a:lnTo>
                  <a:pt x="512366" y="3428"/>
                </a:lnTo>
                <a:lnTo>
                  <a:pt x="511749" y="3175"/>
                </a:lnTo>
                <a:close/>
              </a:path>
              <a:path w="603250" h="41909">
                <a:moveTo>
                  <a:pt x="142506" y="1396"/>
                </a:moveTo>
                <a:lnTo>
                  <a:pt x="141824" y="1421"/>
                </a:lnTo>
                <a:lnTo>
                  <a:pt x="140347" y="1650"/>
                </a:lnTo>
                <a:lnTo>
                  <a:pt x="142506" y="1396"/>
                </a:lnTo>
                <a:close/>
              </a:path>
              <a:path w="603250" h="41909">
                <a:moveTo>
                  <a:pt x="507428" y="1396"/>
                </a:moveTo>
                <a:lnTo>
                  <a:pt x="142506" y="1396"/>
                </a:lnTo>
                <a:lnTo>
                  <a:pt x="140347" y="1650"/>
                </a:lnTo>
                <a:lnTo>
                  <a:pt x="508045" y="1650"/>
                </a:lnTo>
                <a:lnTo>
                  <a:pt x="507428" y="1396"/>
                </a:lnTo>
                <a:close/>
              </a:path>
              <a:path w="603250" h="41909">
                <a:moveTo>
                  <a:pt x="510616" y="0"/>
                </a:moveTo>
                <a:lnTo>
                  <a:pt x="152107" y="0"/>
                </a:lnTo>
                <a:lnTo>
                  <a:pt x="149351" y="253"/>
                </a:lnTo>
                <a:lnTo>
                  <a:pt x="141824" y="1421"/>
                </a:lnTo>
                <a:lnTo>
                  <a:pt x="142506" y="1396"/>
                </a:lnTo>
                <a:lnTo>
                  <a:pt x="514108" y="1396"/>
                </a:lnTo>
                <a:lnTo>
                  <a:pt x="51061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5954776" y="645668"/>
            <a:ext cx="2599055" cy="60325"/>
          </a:xfrm>
          <a:custGeom>
            <a:avLst/>
            <a:gdLst/>
            <a:ahLst/>
            <a:cxnLst/>
            <a:rect l="l" t="t" r="r" b="b"/>
            <a:pathLst>
              <a:path w="2599054" h="60325">
                <a:moveTo>
                  <a:pt x="25146" y="25273"/>
                </a:moveTo>
                <a:lnTo>
                  <a:pt x="7874" y="25273"/>
                </a:lnTo>
                <a:lnTo>
                  <a:pt x="0" y="33020"/>
                </a:lnTo>
                <a:lnTo>
                  <a:pt x="0" y="52324"/>
                </a:lnTo>
                <a:lnTo>
                  <a:pt x="7874" y="60198"/>
                </a:lnTo>
                <a:lnTo>
                  <a:pt x="25146" y="60198"/>
                </a:lnTo>
                <a:lnTo>
                  <a:pt x="28828" y="59055"/>
                </a:lnTo>
                <a:lnTo>
                  <a:pt x="35009" y="54483"/>
                </a:lnTo>
                <a:lnTo>
                  <a:pt x="31750" y="54483"/>
                </a:lnTo>
                <a:lnTo>
                  <a:pt x="38100" y="52197"/>
                </a:lnTo>
                <a:lnTo>
                  <a:pt x="164846" y="52197"/>
                </a:lnTo>
                <a:lnTo>
                  <a:pt x="172312" y="51948"/>
                </a:lnTo>
                <a:lnTo>
                  <a:pt x="171831" y="51943"/>
                </a:lnTo>
                <a:lnTo>
                  <a:pt x="224227" y="51943"/>
                </a:lnTo>
                <a:lnTo>
                  <a:pt x="245237" y="50419"/>
                </a:lnTo>
                <a:lnTo>
                  <a:pt x="244601" y="50419"/>
                </a:lnTo>
                <a:lnTo>
                  <a:pt x="266191" y="49784"/>
                </a:lnTo>
                <a:lnTo>
                  <a:pt x="284352" y="47879"/>
                </a:lnTo>
                <a:lnTo>
                  <a:pt x="283972" y="47879"/>
                </a:lnTo>
                <a:lnTo>
                  <a:pt x="305562" y="46101"/>
                </a:lnTo>
                <a:lnTo>
                  <a:pt x="304800" y="46101"/>
                </a:lnTo>
                <a:lnTo>
                  <a:pt x="321690" y="45466"/>
                </a:lnTo>
                <a:lnTo>
                  <a:pt x="324103" y="45085"/>
                </a:lnTo>
                <a:lnTo>
                  <a:pt x="344657" y="41402"/>
                </a:lnTo>
                <a:lnTo>
                  <a:pt x="343281" y="41402"/>
                </a:lnTo>
                <a:lnTo>
                  <a:pt x="346075" y="41148"/>
                </a:lnTo>
                <a:lnTo>
                  <a:pt x="360299" y="41148"/>
                </a:lnTo>
                <a:lnTo>
                  <a:pt x="382008" y="38989"/>
                </a:lnTo>
                <a:lnTo>
                  <a:pt x="381508" y="38989"/>
                </a:lnTo>
                <a:lnTo>
                  <a:pt x="383286" y="38862"/>
                </a:lnTo>
                <a:lnTo>
                  <a:pt x="397890" y="38862"/>
                </a:lnTo>
                <a:lnTo>
                  <a:pt x="416306" y="37084"/>
                </a:lnTo>
                <a:lnTo>
                  <a:pt x="415036" y="37084"/>
                </a:lnTo>
                <a:lnTo>
                  <a:pt x="428751" y="36830"/>
                </a:lnTo>
                <a:lnTo>
                  <a:pt x="430529" y="36703"/>
                </a:lnTo>
                <a:lnTo>
                  <a:pt x="443568" y="34925"/>
                </a:lnTo>
                <a:lnTo>
                  <a:pt x="442340" y="34925"/>
                </a:lnTo>
                <a:lnTo>
                  <a:pt x="444500" y="34798"/>
                </a:lnTo>
                <a:lnTo>
                  <a:pt x="2598547" y="34798"/>
                </a:lnTo>
                <a:lnTo>
                  <a:pt x="2598547" y="33274"/>
                </a:lnTo>
                <a:lnTo>
                  <a:pt x="38100" y="33274"/>
                </a:lnTo>
                <a:lnTo>
                  <a:pt x="31750" y="30987"/>
                </a:lnTo>
                <a:lnTo>
                  <a:pt x="35009" y="30987"/>
                </a:lnTo>
                <a:lnTo>
                  <a:pt x="28828" y="26416"/>
                </a:lnTo>
                <a:lnTo>
                  <a:pt x="25146" y="25273"/>
                </a:lnTo>
                <a:close/>
              </a:path>
              <a:path w="2599054" h="60325">
                <a:moveTo>
                  <a:pt x="150023" y="53594"/>
                </a:moveTo>
                <a:lnTo>
                  <a:pt x="51181" y="53594"/>
                </a:lnTo>
                <a:lnTo>
                  <a:pt x="50064" y="53645"/>
                </a:lnTo>
                <a:lnTo>
                  <a:pt x="66801" y="55245"/>
                </a:lnTo>
                <a:lnTo>
                  <a:pt x="103504" y="55245"/>
                </a:lnTo>
                <a:lnTo>
                  <a:pt x="119634" y="56261"/>
                </a:lnTo>
                <a:lnTo>
                  <a:pt x="136651" y="56261"/>
                </a:lnTo>
                <a:lnTo>
                  <a:pt x="139573" y="55880"/>
                </a:lnTo>
                <a:lnTo>
                  <a:pt x="150023" y="53594"/>
                </a:lnTo>
                <a:close/>
              </a:path>
              <a:path w="2599054" h="60325">
                <a:moveTo>
                  <a:pt x="38100" y="52197"/>
                </a:moveTo>
                <a:lnTo>
                  <a:pt x="31750" y="54483"/>
                </a:lnTo>
                <a:lnTo>
                  <a:pt x="35224" y="54324"/>
                </a:lnTo>
                <a:lnTo>
                  <a:pt x="38100" y="52197"/>
                </a:lnTo>
                <a:close/>
              </a:path>
              <a:path w="2599054" h="60325">
                <a:moveTo>
                  <a:pt x="35224" y="54324"/>
                </a:moveTo>
                <a:lnTo>
                  <a:pt x="31750" y="54483"/>
                </a:lnTo>
                <a:lnTo>
                  <a:pt x="35009" y="54483"/>
                </a:lnTo>
                <a:lnTo>
                  <a:pt x="35224" y="54324"/>
                </a:lnTo>
                <a:close/>
              </a:path>
              <a:path w="2599054" h="60325">
                <a:moveTo>
                  <a:pt x="164846" y="52197"/>
                </a:moveTo>
                <a:lnTo>
                  <a:pt x="38100" y="52197"/>
                </a:lnTo>
                <a:lnTo>
                  <a:pt x="35224" y="54324"/>
                </a:lnTo>
                <a:lnTo>
                  <a:pt x="50064" y="53645"/>
                </a:lnTo>
                <a:lnTo>
                  <a:pt x="49529" y="53594"/>
                </a:lnTo>
                <a:lnTo>
                  <a:pt x="150023" y="53594"/>
                </a:lnTo>
                <a:lnTo>
                  <a:pt x="154667" y="52578"/>
                </a:lnTo>
                <a:lnTo>
                  <a:pt x="153415" y="52578"/>
                </a:lnTo>
                <a:lnTo>
                  <a:pt x="155828" y="52324"/>
                </a:lnTo>
                <a:lnTo>
                  <a:pt x="161036" y="52324"/>
                </a:lnTo>
                <a:lnTo>
                  <a:pt x="164846" y="52197"/>
                </a:lnTo>
                <a:close/>
              </a:path>
              <a:path w="2599054" h="60325">
                <a:moveTo>
                  <a:pt x="51181" y="53594"/>
                </a:moveTo>
                <a:lnTo>
                  <a:pt x="49529" y="53594"/>
                </a:lnTo>
                <a:lnTo>
                  <a:pt x="50064" y="53645"/>
                </a:lnTo>
                <a:lnTo>
                  <a:pt x="51181" y="53594"/>
                </a:lnTo>
                <a:close/>
              </a:path>
              <a:path w="2599054" h="60325">
                <a:moveTo>
                  <a:pt x="155828" y="52324"/>
                </a:moveTo>
                <a:lnTo>
                  <a:pt x="153415" y="52578"/>
                </a:lnTo>
                <a:lnTo>
                  <a:pt x="154892" y="52528"/>
                </a:lnTo>
                <a:lnTo>
                  <a:pt x="155828" y="52324"/>
                </a:lnTo>
                <a:close/>
              </a:path>
              <a:path w="2599054" h="60325">
                <a:moveTo>
                  <a:pt x="154892" y="52528"/>
                </a:moveTo>
                <a:lnTo>
                  <a:pt x="153415" y="52578"/>
                </a:lnTo>
                <a:lnTo>
                  <a:pt x="154667" y="52578"/>
                </a:lnTo>
                <a:lnTo>
                  <a:pt x="154892" y="52528"/>
                </a:lnTo>
                <a:close/>
              </a:path>
              <a:path w="2599054" h="60325">
                <a:moveTo>
                  <a:pt x="161036" y="52324"/>
                </a:moveTo>
                <a:lnTo>
                  <a:pt x="155828" y="52324"/>
                </a:lnTo>
                <a:lnTo>
                  <a:pt x="154892" y="52528"/>
                </a:lnTo>
                <a:lnTo>
                  <a:pt x="161036" y="52324"/>
                </a:lnTo>
                <a:close/>
              </a:path>
              <a:path w="2599054" h="60325">
                <a:moveTo>
                  <a:pt x="224227" y="51943"/>
                </a:moveTo>
                <a:lnTo>
                  <a:pt x="172312" y="51948"/>
                </a:lnTo>
                <a:lnTo>
                  <a:pt x="195834" y="52197"/>
                </a:lnTo>
                <a:lnTo>
                  <a:pt x="196087" y="52324"/>
                </a:lnTo>
                <a:lnTo>
                  <a:pt x="219456" y="52324"/>
                </a:lnTo>
                <a:lnTo>
                  <a:pt x="220725" y="52197"/>
                </a:lnTo>
                <a:lnTo>
                  <a:pt x="224227" y="51943"/>
                </a:lnTo>
                <a:close/>
              </a:path>
              <a:path w="2599054" h="60325">
                <a:moveTo>
                  <a:pt x="2598547" y="34798"/>
                </a:moveTo>
                <a:lnTo>
                  <a:pt x="444500" y="34798"/>
                </a:lnTo>
                <a:lnTo>
                  <a:pt x="443568" y="34925"/>
                </a:lnTo>
                <a:lnTo>
                  <a:pt x="986408" y="34925"/>
                </a:lnTo>
                <a:lnTo>
                  <a:pt x="1015238" y="37084"/>
                </a:lnTo>
                <a:lnTo>
                  <a:pt x="1016253" y="37084"/>
                </a:lnTo>
                <a:lnTo>
                  <a:pt x="1042543" y="37465"/>
                </a:lnTo>
                <a:lnTo>
                  <a:pt x="1041526" y="37465"/>
                </a:lnTo>
                <a:lnTo>
                  <a:pt x="1070991" y="39624"/>
                </a:lnTo>
                <a:lnTo>
                  <a:pt x="1189354" y="39624"/>
                </a:lnTo>
                <a:lnTo>
                  <a:pt x="1216025" y="41783"/>
                </a:lnTo>
                <a:lnTo>
                  <a:pt x="1217168" y="41783"/>
                </a:lnTo>
                <a:lnTo>
                  <a:pt x="1245616" y="42164"/>
                </a:lnTo>
                <a:lnTo>
                  <a:pt x="1244219" y="42164"/>
                </a:lnTo>
                <a:lnTo>
                  <a:pt x="1267587" y="44323"/>
                </a:lnTo>
                <a:lnTo>
                  <a:pt x="2590673" y="44323"/>
                </a:lnTo>
                <a:lnTo>
                  <a:pt x="2598547" y="36576"/>
                </a:lnTo>
                <a:lnTo>
                  <a:pt x="2598547" y="34798"/>
                </a:lnTo>
                <a:close/>
              </a:path>
              <a:path w="2599054" h="60325">
                <a:moveTo>
                  <a:pt x="346075" y="41148"/>
                </a:moveTo>
                <a:lnTo>
                  <a:pt x="343281" y="41402"/>
                </a:lnTo>
                <a:lnTo>
                  <a:pt x="344782" y="41379"/>
                </a:lnTo>
                <a:lnTo>
                  <a:pt x="346075" y="41148"/>
                </a:lnTo>
                <a:close/>
              </a:path>
              <a:path w="2599054" h="60325">
                <a:moveTo>
                  <a:pt x="344782" y="41379"/>
                </a:moveTo>
                <a:lnTo>
                  <a:pt x="343281" y="41402"/>
                </a:lnTo>
                <a:lnTo>
                  <a:pt x="344657" y="41402"/>
                </a:lnTo>
                <a:close/>
              </a:path>
              <a:path w="2599054" h="60325">
                <a:moveTo>
                  <a:pt x="360299" y="41148"/>
                </a:moveTo>
                <a:lnTo>
                  <a:pt x="346075" y="41148"/>
                </a:lnTo>
                <a:lnTo>
                  <a:pt x="344782" y="41379"/>
                </a:lnTo>
                <a:lnTo>
                  <a:pt x="360299" y="41148"/>
                </a:lnTo>
                <a:close/>
              </a:path>
              <a:path w="2599054" h="60325">
                <a:moveTo>
                  <a:pt x="383286" y="38862"/>
                </a:moveTo>
                <a:lnTo>
                  <a:pt x="381508" y="38989"/>
                </a:lnTo>
                <a:lnTo>
                  <a:pt x="382008" y="38989"/>
                </a:lnTo>
                <a:lnTo>
                  <a:pt x="383286" y="38862"/>
                </a:lnTo>
                <a:close/>
              </a:path>
              <a:path w="2599054" h="60325">
                <a:moveTo>
                  <a:pt x="397890" y="38862"/>
                </a:moveTo>
                <a:lnTo>
                  <a:pt x="383286" y="38862"/>
                </a:lnTo>
                <a:lnTo>
                  <a:pt x="382008" y="38989"/>
                </a:lnTo>
                <a:lnTo>
                  <a:pt x="396239" y="38989"/>
                </a:lnTo>
                <a:lnTo>
                  <a:pt x="397890" y="38862"/>
                </a:lnTo>
                <a:close/>
              </a:path>
              <a:path w="2599054" h="60325">
                <a:moveTo>
                  <a:pt x="444500" y="34798"/>
                </a:moveTo>
                <a:lnTo>
                  <a:pt x="442340" y="34925"/>
                </a:lnTo>
                <a:lnTo>
                  <a:pt x="443568" y="34925"/>
                </a:lnTo>
                <a:lnTo>
                  <a:pt x="444500" y="34798"/>
                </a:lnTo>
                <a:close/>
              </a:path>
              <a:path w="2599054" h="60325">
                <a:moveTo>
                  <a:pt x="31750" y="30987"/>
                </a:moveTo>
                <a:lnTo>
                  <a:pt x="38100" y="33274"/>
                </a:lnTo>
                <a:lnTo>
                  <a:pt x="35224" y="31146"/>
                </a:lnTo>
                <a:lnTo>
                  <a:pt x="31750" y="30987"/>
                </a:lnTo>
                <a:close/>
              </a:path>
              <a:path w="2599054" h="60325">
                <a:moveTo>
                  <a:pt x="35224" y="31146"/>
                </a:moveTo>
                <a:lnTo>
                  <a:pt x="38100" y="33274"/>
                </a:lnTo>
                <a:lnTo>
                  <a:pt x="2598547" y="33274"/>
                </a:lnTo>
                <a:lnTo>
                  <a:pt x="2598547" y="31877"/>
                </a:lnTo>
                <a:lnTo>
                  <a:pt x="49529" y="31877"/>
                </a:lnTo>
                <a:lnTo>
                  <a:pt x="50037" y="31824"/>
                </a:lnTo>
                <a:lnTo>
                  <a:pt x="35224" y="31146"/>
                </a:lnTo>
                <a:close/>
              </a:path>
              <a:path w="2599054" h="60325">
                <a:moveTo>
                  <a:pt x="50037" y="31824"/>
                </a:moveTo>
                <a:lnTo>
                  <a:pt x="49529" y="31877"/>
                </a:lnTo>
                <a:lnTo>
                  <a:pt x="51181" y="31877"/>
                </a:lnTo>
                <a:lnTo>
                  <a:pt x="50037" y="31824"/>
                </a:lnTo>
                <a:close/>
              </a:path>
              <a:path w="2599054" h="60325">
                <a:moveTo>
                  <a:pt x="134892" y="29210"/>
                </a:moveTo>
                <a:lnTo>
                  <a:pt x="119634" y="29210"/>
                </a:lnTo>
                <a:lnTo>
                  <a:pt x="103504" y="30226"/>
                </a:lnTo>
                <a:lnTo>
                  <a:pt x="65532" y="30226"/>
                </a:lnTo>
                <a:lnTo>
                  <a:pt x="50037" y="31824"/>
                </a:lnTo>
                <a:lnTo>
                  <a:pt x="51181" y="31877"/>
                </a:lnTo>
                <a:lnTo>
                  <a:pt x="2598547" y="31877"/>
                </a:lnTo>
                <a:lnTo>
                  <a:pt x="2598547" y="29464"/>
                </a:lnTo>
                <a:lnTo>
                  <a:pt x="133731" y="29464"/>
                </a:lnTo>
                <a:lnTo>
                  <a:pt x="134892" y="29210"/>
                </a:lnTo>
                <a:close/>
              </a:path>
              <a:path w="2599054" h="60325">
                <a:moveTo>
                  <a:pt x="35009" y="30987"/>
                </a:moveTo>
                <a:lnTo>
                  <a:pt x="31750" y="30987"/>
                </a:lnTo>
                <a:lnTo>
                  <a:pt x="35224" y="31146"/>
                </a:lnTo>
                <a:lnTo>
                  <a:pt x="35009" y="30987"/>
                </a:lnTo>
                <a:close/>
              </a:path>
              <a:path w="2599054" h="60325">
                <a:moveTo>
                  <a:pt x="169640" y="24964"/>
                </a:moveTo>
                <a:lnTo>
                  <a:pt x="152400" y="25654"/>
                </a:lnTo>
                <a:lnTo>
                  <a:pt x="149987" y="25908"/>
                </a:lnTo>
                <a:lnTo>
                  <a:pt x="133731" y="29464"/>
                </a:lnTo>
                <a:lnTo>
                  <a:pt x="136651" y="29210"/>
                </a:lnTo>
                <a:lnTo>
                  <a:pt x="2598547" y="29210"/>
                </a:lnTo>
                <a:lnTo>
                  <a:pt x="2598547" y="25527"/>
                </a:lnTo>
                <a:lnTo>
                  <a:pt x="167894" y="25527"/>
                </a:lnTo>
                <a:lnTo>
                  <a:pt x="169640" y="24964"/>
                </a:lnTo>
                <a:close/>
              </a:path>
              <a:path w="2599054" h="60325">
                <a:moveTo>
                  <a:pt x="2598547" y="29210"/>
                </a:moveTo>
                <a:lnTo>
                  <a:pt x="136651" y="29210"/>
                </a:lnTo>
                <a:lnTo>
                  <a:pt x="133731" y="29464"/>
                </a:lnTo>
                <a:lnTo>
                  <a:pt x="2598547" y="29464"/>
                </a:lnTo>
                <a:lnTo>
                  <a:pt x="2598547" y="29210"/>
                </a:lnTo>
                <a:close/>
              </a:path>
              <a:path w="2599054" h="60325">
                <a:moveTo>
                  <a:pt x="171450" y="24892"/>
                </a:moveTo>
                <a:lnTo>
                  <a:pt x="169640" y="24964"/>
                </a:lnTo>
                <a:lnTo>
                  <a:pt x="167894" y="25527"/>
                </a:lnTo>
                <a:lnTo>
                  <a:pt x="171450" y="24892"/>
                </a:lnTo>
                <a:close/>
              </a:path>
              <a:path w="2599054" h="60325">
                <a:moveTo>
                  <a:pt x="2598547" y="24892"/>
                </a:moveTo>
                <a:lnTo>
                  <a:pt x="171450" y="24892"/>
                </a:lnTo>
                <a:lnTo>
                  <a:pt x="167894" y="25527"/>
                </a:lnTo>
                <a:lnTo>
                  <a:pt x="2598547" y="25527"/>
                </a:lnTo>
                <a:lnTo>
                  <a:pt x="2598547" y="24892"/>
                </a:lnTo>
                <a:close/>
              </a:path>
              <a:path w="2599054" h="60325">
                <a:moveTo>
                  <a:pt x="219456" y="17272"/>
                </a:moveTo>
                <a:lnTo>
                  <a:pt x="194310" y="17272"/>
                </a:lnTo>
                <a:lnTo>
                  <a:pt x="192532" y="17653"/>
                </a:lnTo>
                <a:lnTo>
                  <a:pt x="190753" y="18161"/>
                </a:lnTo>
                <a:lnTo>
                  <a:pt x="169640" y="24964"/>
                </a:lnTo>
                <a:lnTo>
                  <a:pt x="171450" y="24892"/>
                </a:lnTo>
                <a:lnTo>
                  <a:pt x="2598547" y="24892"/>
                </a:lnTo>
                <a:lnTo>
                  <a:pt x="2598547" y="17399"/>
                </a:lnTo>
                <a:lnTo>
                  <a:pt x="218186" y="17399"/>
                </a:lnTo>
                <a:lnTo>
                  <a:pt x="219456" y="17272"/>
                </a:lnTo>
                <a:close/>
              </a:path>
              <a:path w="2599054" h="60325">
                <a:moveTo>
                  <a:pt x="319034" y="10588"/>
                </a:moveTo>
                <a:lnTo>
                  <a:pt x="303402" y="11176"/>
                </a:lnTo>
                <a:lnTo>
                  <a:pt x="302640" y="11303"/>
                </a:lnTo>
                <a:lnTo>
                  <a:pt x="281050" y="13081"/>
                </a:lnTo>
                <a:lnTo>
                  <a:pt x="280670" y="13081"/>
                </a:lnTo>
                <a:lnTo>
                  <a:pt x="263778" y="14859"/>
                </a:lnTo>
                <a:lnTo>
                  <a:pt x="264922" y="14859"/>
                </a:lnTo>
                <a:lnTo>
                  <a:pt x="243332" y="15494"/>
                </a:lnTo>
                <a:lnTo>
                  <a:pt x="242697" y="15621"/>
                </a:lnTo>
                <a:lnTo>
                  <a:pt x="218186" y="17399"/>
                </a:lnTo>
                <a:lnTo>
                  <a:pt x="2598547" y="17399"/>
                </a:lnTo>
                <a:lnTo>
                  <a:pt x="2592070" y="10795"/>
                </a:lnTo>
                <a:lnTo>
                  <a:pt x="317881" y="10795"/>
                </a:lnTo>
                <a:lnTo>
                  <a:pt x="319034" y="10588"/>
                </a:lnTo>
                <a:close/>
              </a:path>
              <a:path w="2599054" h="60325">
                <a:moveTo>
                  <a:pt x="320294" y="10541"/>
                </a:moveTo>
                <a:lnTo>
                  <a:pt x="319034" y="10588"/>
                </a:lnTo>
                <a:lnTo>
                  <a:pt x="317881" y="10795"/>
                </a:lnTo>
                <a:lnTo>
                  <a:pt x="320294" y="10541"/>
                </a:lnTo>
                <a:close/>
              </a:path>
              <a:path w="2599054" h="60325">
                <a:moveTo>
                  <a:pt x="2591816" y="10541"/>
                </a:moveTo>
                <a:lnTo>
                  <a:pt x="320294" y="10541"/>
                </a:lnTo>
                <a:lnTo>
                  <a:pt x="317881" y="10795"/>
                </a:lnTo>
                <a:lnTo>
                  <a:pt x="2592070" y="10795"/>
                </a:lnTo>
                <a:lnTo>
                  <a:pt x="2591816" y="10541"/>
                </a:lnTo>
                <a:close/>
              </a:path>
              <a:path w="2599054" h="60325">
                <a:moveTo>
                  <a:pt x="426950" y="1921"/>
                </a:moveTo>
                <a:lnTo>
                  <a:pt x="414147" y="2159"/>
                </a:lnTo>
                <a:lnTo>
                  <a:pt x="394588" y="4064"/>
                </a:lnTo>
                <a:lnTo>
                  <a:pt x="379729" y="4064"/>
                </a:lnTo>
                <a:lnTo>
                  <a:pt x="358139" y="6223"/>
                </a:lnTo>
                <a:lnTo>
                  <a:pt x="359537" y="6223"/>
                </a:lnTo>
                <a:lnTo>
                  <a:pt x="342646" y="6477"/>
                </a:lnTo>
                <a:lnTo>
                  <a:pt x="339851" y="6858"/>
                </a:lnTo>
                <a:lnTo>
                  <a:pt x="319034" y="10588"/>
                </a:lnTo>
                <a:lnTo>
                  <a:pt x="320294" y="10541"/>
                </a:lnTo>
                <a:lnTo>
                  <a:pt x="2591816" y="10541"/>
                </a:lnTo>
                <a:lnTo>
                  <a:pt x="2590800" y="9525"/>
                </a:lnTo>
                <a:lnTo>
                  <a:pt x="1270889" y="9525"/>
                </a:lnTo>
                <a:lnTo>
                  <a:pt x="1269238" y="9398"/>
                </a:lnTo>
                <a:lnTo>
                  <a:pt x="1269513" y="9398"/>
                </a:lnTo>
                <a:lnTo>
                  <a:pt x="1246124" y="7239"/>
                </a:lnTo>
                <a:lnTo>
                  <a:pt x="1227158" y="6985"/>
                </a:lnTo>
                <a:lnTo>
                  <a:pt x="1218819" y="6985"/>
                </a:lnTo>
                <a:lnTo>
                  <a:pt x="1192149" y="4826"/>
                </a:lnTo>
                <a:lnTo>
                  <a:pt x="1073657" y="4826"/>
                </a:lnTo>
                <a:lnTo>
                  <a:pt x="1044067" y="2667"/>
                </a:lnTo>
                <a:lnTo>
                  <a:pt x="1043051" y="2540"/>
                </a:lnTo>
                <a:lnTo>
                  <a:pt x="1025524" y="2286"/>
                </a:lnTo>
                <a:lnTo>
                  <a:pt x="1017777" y="2286"/>
                </a:lnTo>
                <a:lnTo>
                  <a:pt x="1014401" y="2032"/>
                </a:lnTo>
                <a:lnTo>
                  <a:pt x="426085" y="2032"/>
                </a:lnTo>
                <a:lnTo>
                  <a:pt x="426950" y="1921"/>
                </a:lnTo>
                <a:close/>
              </a:path>
              <a:path w="2599054" h="60325">
                <a:moveTo>
                  <a:pt x="1269513" y="9398"/>
                </a:moveTo>
                <a:lnTo>
                  <a:pt x="1269238" y="9398"/>
                </a:lnTo>
                <a:lnTo>
                  <a:pt x="1270889" y="9525"/>
                </a:lnTo>
                <a:lnTo>
                  <a:pt x="1269513" y="9398"/>
                </a:lnTo>
                <a:close/>
              </a:path>
              <a:path w="2599054" h="60325">
                <a:moveTo>
                  <a:pt x="2590673" y="9398"/>
                </a:moveTo>
                <a:lnTo>
                  <a:pt x="1269513" y="9398"/>
                </a:lnTo>
                <a:lnTo>
                  <a:pt x="1270889" y="9525"/>
                </a:lnTo>
                <a:lnTo>
                  <a:pt x="2590800" y="9525"/>
                </a:lnTo>
                <a:close/>
              </a:path>
              <a:path w="2599054" h="60325">
                <a:moveTo>
                  <a:pt x="1217676" y="6858"/>
                </a:moveTo>
                <a:lnTo>
                  <a:pt x="1218819" y="6985"/>
                </a:lnTo>
                <a:lnTo>
                  <a:pt x="1227158" y="6985"/>
                </a:lnTo>
                <a:lnTo>
                  <a:pt x="1217676" y="6858"/>
                </a:lnTo>
                <a:close/>
              </a:path>
              <a:path w="2599054" h="60325">
                <a:moveTo>
                  <a:pt x="1190752" y="4699"/>
                </a:moveTo>
                <a:lnTo>
                  <a:pt x="1072388" y="4699"/>
                </a:lnTo>
                <a:lnTo>
                  <a:pt x="1073657" y="4826"/>
                </a:lnTo>
                <a:lnTo>
                  <a:pt x="1192149" y="4826"/>
                </a:lnTo>
                <a:lnTo>
                  <a:pt x="1190752" y="4699"/>
                </a:lnTo>
                <a:close/>
              </a:path>
              <a:path w="2599054" h="60325">
                <a:moveTo>
                  <a:pt x="1016762" y="2159"/>
                </a:moveTo>
                <a:lnTo>
                  <a:pt x="1017777" y="2286"/>
                </a:lnTo>
                <a:lnTo>
                  <a:pt x="1025524" y="2286"/>
                </a:lnTo>
                <a:lnTo>
                  <a:pt x="1016762" y="2159"/>
                </a:lnTo>
                <a:close/>
              </a:path>
              <a:path w="2599054" h="60325">
                <a:moveTo>
                  <a:pt x="427863" y="1905"/>
                </a:moveTo>
                <a:lnTo>
                  <a:pt x="426950" y="1921"/>
                </a:lnTo>
                <a:lnTo>
                  <a:pt x="426085" y="2032"/>
                </a:lnTo>
                <a:lnTo>
                  <a:pt x="427863" y="1905"/>
                </a:lnTo>
                <a:close/>
              </a:path>
              <a:path w="2599054" h="60325">
                <a:moveTo>
                  <a:pt x="1012712" y="1905"/>
                </a:moveTo>
                <a:lnTo>
                  <a:pt x="427863" y="1905"/>
                </a:lnTo>
                <a:lnTo>
                  <a:pt x="426085" y="2032"/>
                </a:lnTo>
                <a:lnTo>
                  <a:pt x="1014401" y="2032"/>
                </a:lnTo>
                <a:lnTo>
                  <a:pt x="1012712" y="1905"/>
                </a:lnTo>
                <a:close/>
              </a:path>
              <a:path w="2599054" h="60325">
                <a:moveTo>
                  <a:pt x="987678" y="0"/>
                </a:moveTo>
                <a:lnTo>
                  <a:pt x="442340" y="0"/>
                </a:lnTo>
                <a:lnTo>
                  <a:pt x="440054" y="254"/>
                </a:lnTo>
                <a:lnTo>
                  <a:pt x="426950" y="1921"/>
                </a:lnTo>
                <a:lnTo>
                  <a:pt x="427863" y="1905"/>
                </a:lnTo>
                <a:lnTo>
                  <a:pt x="1012712" y="1905"/>
                </a:lnTo>
                <a:lnTo>
                  <a:pt x="989076" y="127"/>
                </a:lnTo>
                <a:lnTo>
                  <a:pt x="98767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307" y="54355"/>
            <a:ext cx="215074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High</a:t>
            </a:r>
            <a:r>
              <a:rPr dirty="0" spc="-50"/>
              <a:t> </a:t>
            </a:r>
            <a:r>
              <a:rPr dirty="0" spc="-20"/>
              <a:t>bias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290512" y="604900"/>
            <a:ext cx="3589020" cy="2369820"/>
          </a:xfrm>
          <a:custGeom>
            <a:avLst/>
            <a:gdLst/>
            <a:ahLst/>
            <a:cxnLst/>
            <a:rect l="l" t="t" r="r" b="b"/>
            <a:pathLst>
              <a:path w="3589020" h="2369820">
                <a:moveTo>
                  <a:pt x="3588956" y="2209800"/>
                </a:moveTo>
                <a:lnTo>
                  <a:pt x="3563137" y="2195449"/>
                </a:lnTo>
                <a:lnTo>
                  <a:pt x="3437953" y="2125853"/>
                </a:lnTo>
                <a:lnTo>
                  <a:pt x="3431095" y="2121916"/>
                </a:lnTo>
                <a:lnTo>
                  <a:pt x="3422332" y="2124456"/>
                </a:lnTo>
                <a:lnTo>
                  <a:pt x="3418522" y="2131314"/>
                </a:lnTo>
                <a:lnTo>
                  <a:pt x="3414712" y="2138299"/>
                </a:lnTo>
                <a:lnTo>
                  <a:pt x="3417125" y="2146935"/>
                </a:lnTo>
                <a:lnTo>
                  <a:pt x="3424110" y="2150745"/>
                </a:lnTo>
                <a:lnTo>
                  <a:pt x="3504450" y="2195449"/>
                </a:lnTo>
                <a:lnTo>
                  <a:pt x="170484" y="2195449"/>
                </a:lnTo>
                <a:lnTo>
                  <a:pt x="166827" y="84493"/>
                </a:lnTo>
                <a:lnTo>
                  <a:pt x="166738" y="36322"/>
                </a:lnTo>
                <a:lnTo>
                  <a:pt x="166738" y="29337"/>
                </a:lnTo>
                <a:lnTo>
                  <a:pt x="166852" y="84543"/>
                </a:lnTo>
                <a:lnTo>
                  <a:pt x="211696" y="164973"/>
                </a:lnTo>
                <a:lnTo>
                  <a:pt x="215480" y="171704"/>
                </a:lnTo>
                <a:lnTo>
                  <a:pt x="224180" y="174117"/>
                </a:lnTo>
                <a:lnTo>
                  <a:pt x="237959" y="166497"/>
                </a:lnTo>
                <a:lnTo>
                  <a:pt x="240436" y="157734"/>
                </a:lnTo>
                <a:lnTo>
                  <a:pt x="168757" y="29337"/>
                </a:lnTo>
                <a:lnTo>
                  <a:pt x="152400" y="0"/>
                </a:lnTo>
                <a:lnTo>
                  <a:pt x="68732" y="151130"/>
                </a:lnTo>
                <a:lnTo>
                  <a:pt x="64909" y="158115"/>
                </a:lnTo>
                <a:lnTo>
                  <a:pt x="67411" y="166751"/>
                </a:lnTo>
                <a:lnTo>
                  <a:pt x="81229" y="174371"/>
                </a:lnTo>
                <a:lnTo>
                  <a:pt x="89916" y="171958"/>
                </a:lnTo>
                <a:lnTo>
                  <a:pt x="93802" y="164846"/>
                </a:lnTo>
                <a:lnTo>
                  <a:pt x="138252" y="84543"/>
                </a:lnTo>
                <a:lnTo>
                  <a:pt x="138404" y="174371"/>
                </a:lnTo>
                <a:lnTo>
                  <a:pt x="141922" y="2195449"/>
                </a:lnTo>
                <a:lnTo>
                  <a:pt x="0" y="2195449"/>
                </a:lnTo>
                <a:lnTo>
                  <a:pt x="0" y="2224024"/>
                </a:lnTo>
                <a:lnTo>
                  <a:pt x="141973" y="2224024"/>
                </a:lnTo>
                <a:lnTo>
                  <a:pt x="142227" y="2369820"/>
                </a:lnTo>
                <a:lnTo>
                  <a:pt x="170789" y="2369693"/>
                </a:lnTo>
                <a:lnTo>
                  <a:pt x="170535" y="2224024"/>
                </a:lnTo>
                <a:lnTo>
                  <a:pt x="3504450" y="2224024"/>
                </a:lnTo>
                <a:lnTo>
                  <a:pt x="3424110" y="2268728"/>
                </a:lnTo>
                <a:lnTo>
                  <a:pt x="3417125" y="2272538"/>
                </a:lnTo>
                <a:lnTo>
                  <a:pt x="3414712" y="2281174"/>
                </a:lnTo>
                <a:lnTo>
                  <a:pt x="3418522" y="2288159"/>
                </a:lnTo>
                <a:lnTo>
                  <a:pt x="3422332" y="2295017"/>
                </a:lnTo>
                <a:lnTo>
                  <a:pt x="3431095" y="2297557"/>
                </a:lnTo>
                <a:lnTo>
                  <a:pt x="3437953" y="2293620"/>
                </a:lnTo>
                <a:lnTo>
                  <a:pt x="3563328" y="2224024"/>
                </a:lnTo>
                <a:lnTo>
                  <a:pt x="3588956" y="2209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27511" y="1625160"/>
            <a:ext cx="269240" cy="530225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Verdana"/>
                <a:cs typeface="Verdana"/>
              </a:rPr>
              <a:t>error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671445" y="1732914"/>
            <a:ext cx="59753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2345" sz="2700" spc="-15">
                <a:latin typeface="Cambria Math"/>
                <a:cs typeface="Cambria Math"/>
              </a:rPr>
              <a:t>𝐽</a:t>
            </a:r>
            <a:r>
              <a:rPr dirty="0" sz="1350" spc="-10">
                <a:latin typeface="Cambria Math"/>
                <a:cs typeface="Cambria Math"/>
              </a:rPr>
              <a:t>𝑡𝑟𝑎𝑖𝑛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3260344" y="1743455"/>
            <a:ext cx="541020" cy="220979"/>
          </a:xfrm>
          <a:custGeom>
            <a:avLst/>
            <a:gdLst/>
            <a:ahLst/>
            <a:cxnLst/>
            <a:rect l="l" t="t" r="r" b="b"/>
            <a:pathLst>
              <a:path w="541020" h="220980">
                <a:moveTo>
                  <a:pt x="70612" y="17780"/>
                </a:moveTo>
                <a:lnTo>
                  <a:pt x="67564" y="9144"/>
                </a:lnTo>
                <a:lnTo>
                  <a:pt x="52197" y="14693"/>
                </a:lnTo>
                <a:lnTo>
                  <a:pt x="38722" y="22733"/>
                </a:lnTo>
                <a:lnTo>
                  <a:pt x="9855" y="61252"/>
                </a:lnTo>
                <a:lnTo>
                  <a:pt x="0" y="115062"/>
                </a:lnTo>
                <a:lnTo>
                  <a:pt x="1092" y="134518"/>
                </a:lnTo>
                <a:lnTo>
                  <a:pt x="17386" y="183896"/>
                </a:lnTo>
                <a:lnTo>
                  <a:pt x="52146" y="215328"/>
                </a:lnTo>
                <a:lnTo>
                  <a:pt x="67564" y="220853"/>
                </a:lnTo>
                <a:lnTo>
                  <a:pt x="70231" y="212344"/>
                </a:lnTo>
                <a:lnTo>
                  <a:pt x="58178" y="206946"/>
                </a:lnTo>
                <a:lnTo>
                  <a:pt x="47764" y="199478"/>
                </a:lnTo>
                <a:lnTo>
                  <a:pt x="26365" y="164795"/>
                </a:lnTo>
                <a:lnTo>
                  <a:pt x="19304" y="113919"/>
                </a:lnTo>
                <a:lnTo>
                  <a:pt x="20078" y="95872"/>
                </a:lnTo>
                <a:lnTo>
                  <a:pt x="31877" y="51308"/>
                </a:lnTo>
                <a:lnTo>
                  <a:pt x="58343" y="23101"/>
                </a:lnTo>
                <a:lnTo>
                  <a:pt x="70612" y="17780"/>
                </a:lnTo>
                <a:close/>
              </a:path>
              <a:path w="541020" h="220980">
                <a:moveTo>
                  <a:pt x="254635" y="24257"/>
                </a:moveTo>
                <a:lnTo>
                  <a:pt x="226568" y="0"/>
                </a:lnTo>
                <a:lnTo>
                  <a:pt x="220599" y="6731"/>
                </a:lnTo>
                <a:lnTo>
                  <a:pt x="238506" y="22225"/>
                </a:lnTo>
                <a:lnTo>
                  <a:pt x="75184" y="22225"/>
                </a:lnTo>
                <a:lnTo>
                  <a:pt x="75184" y="32766"/>
                </a:lnTo>
                <a:lnTo>
                  <a:pt x="238506" y="32766"/>
                </a:lnTo>
                <a:lnTo>
                  <a:pt x="220599" y="48260"/>
                </a:lnTo>
                <a:lnTo>
                  <a:pt x="226568" y="54991"/>
                </a:lnTo>
                <a:lnTo>
                  <a:pt x="254635" y="30734"/>
                </a:lnTo>
                <a:lnTo>
                  <a:pt x="254635" y="24257"/>
                </a:lnTo>
                <a:close/>
              </a:path>
              <a:path w="541020" h="220980">
                <a:moveTo>
                  <a:pt x="540512" y="115062"/>
                </a:moveTo>
                <a:lnTo>
                  <a:pt x="530644" y="61252"/>
                </a:lnTo>
                <a:lnTo>
                  <a:pt x="501777" y="22733"/>
                </a:lnTo>
                <a:lnTo>
                  <a:pt x="472948" y="9144"/>
                </a:lnTo>
                <a:lnTo>
                  <a:pt x="469900" y="17780"/>
                </a:lnTo>
                <a:lnTo>
                  <a:pt x="482180" y="23101"/>
                </a:lnTo>
                <a:lnTo>
                  <a:pt x="492734" y="30454"/>
                </a:lnTo>
                <a:lnTo>
                  <a:pt x="514134" y="64579"/>
                </a:lnTo>
                <a:lnTo>
                  <a:pt x="521208" y="113919"/>
                </a:lnTo>
                <a:lnTo>
                  <a:pt x="520420" y="132600"/>
                </a:lnTo>
                <a:lnTo>
                  <a:pt x="508635" y="178308"/>
                </a:lnTo>
                <a:lnTo>
                  <a:pt x="482320" y="206946"/>
                </a:lnTo>
                <a:lnTo>
                  <a:pt x="470281" y="212344"/>
                </a:lnTo>
                <a:lnTo>
                  <a:pt x="472948" y="220853"/>
                </a:lnTo>
                <a:lnTo>
                  <a:pt x="513410" y="196850"/>
                </a:lnTo>
                <a:lnTo>
                  <a:pt x="536143" y="152488"/>
                </a:lnTo>
                <a:lnTo>
                  <a:pt x="539407" y="134518"/>
                </a:lnTo>
                <a:lnTo>
                  <a:pt x="540512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3326129" y="1685035"/>
            <a:ext cx="40640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4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881376" y="1200086"/>
            <a:ext cx="3346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-37">
                <a:latin typeface="Cambria Math"/>
                <a:cs typeface="Cambria Math"/>
              </a:rPr>
              <a:t>𝐽</a:t>
            </a:r>
            <a:r>
              <a:rPr dirty="0" sz="1350" spc="-25">
                <a:latin typeface="Cambria Math"/>
                <a:cs typeface="Cambria Math"/>
              </a:rPr>
              <a:t>𝑐𝑣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203321" y="1211579"/>
            <a:ext cx="541020" cy="220979"/>
          </a:xfrm>
          <a:custGeom>
            <a:avLst/>
            <a:gdLst/>
            <a:ahLst/>
            <a:cxnLst/>
            <a:rect l="l" t="t" r="r" b="b"/>
            <a:pathLst>
              <a:path w="541020" h="220980">
                <a:moveTo>
                  <a:pt x="70472" y="17653"/>
                </a:moveTo>
                <a:lnTo>
                  <a:pt x="67564" y="9017"/>
                </a:lnTo>
                <a:lnTo>
                  <a:pt x="52197" y="14617"/>
                </a:lnTo>
                <a:lnTo>
                  <a:pt x="38735" y="22669"/>
                </a:lnTo>
                <a:lnTo>
                  <a:pt x="9855" y="61188"/>
                </a:lnTo>
                <a:lnTo>
                  <a:pt x="0" y="115062"/>
                </a:lnTo>
                <a:lnTo>
                  <a:pt x="1092" y="134505"/>
                </a:lnTo>
                <a:lnTo>
                  <a:pt x="17399" y="183769"/>
                </a:lnTo>
                <a:lnTo>
                  <a:pt x="52133" y="215315"/>
                </a:lnTo>
                <a:lnTo>
                  <a:pt x="67564" y="220853"/>
                </a:lnTo>
                <a:lnTo>
                  <a:pt x="70231" y="212217"/>
                </a:lnTo>
                <a:lnTo>
                  <a:pt x="58127" y="206895"/>
                </a:lnTo>
                <a:lnTo>
                  <a:pt x="47713" y="199453"/>
                </a:lnTo>
                <a:lnTo>
                  <a:pt x="26365" y="164782"/>
                </a:lnTo>
                <a:lnTo>
                  <a:pt x="19304" y="113919"/>
                </a:lnTo>
                <a:lnTo>
                  <a:pt x="20078" y="95859"/>
                </a:lnTo>
                <a:lnTo>
                  <a:pt x="31877" y="51181"/>
                </a:lnTo>
                <a:lnTo>
                  <a:pt x="58280" y="22974"/>
                </a:lnTo>
                <a:lnTo>
                  <a:pt x="70472" y="17653"/>
                </a:lnTo>
                <a:close/>
              </a:path>
              <a:path w="541020" h="220980">
                <a:moveTo>
                  <a:pt x="254508" y="24130"/>
                </a:moveTo>
                <a:lnTo>
                  <a:pt x="226568" y="0"/>
                </a:lnTo>
                <a:lnTo>
                  <a:pt x="220599" y="6604"/>
                </a:lnTo>
                <a:lnTo>
                  <a:pt x="238506" y="22225"/>
                </a:lnTo>
                <a:lnTo>
                  <a:pt x="75171" y="22225"/>
                </a:lnTo>
                <a:lnTo>
                  <a:pt x="75171" y="32639"/>
                </a:lnTo>
                <a:lnTo>
                  <a:pt x="238506" y="32639"/>
                </a:lnTo>
                <a:lnTo>
                  <a:pt x="220599" y="48133"/>
                </a:lnTo>
                <a:lnTo>
                  <a:pt x="226568" y="54864"/>
                </a:lnTo>
                <a:lnTo>
                  <a:pt x="254508" y="30607"/>
                </a:lnTo>
                <a:lnTo>
                  <a:pt x="254508" y="24130"/>
                </a:lnTo>
                <a:close/>
              </a:path>
              <a:path w="541020" h="220980">
                <a:moveTo>
                  <a:pt x="540512" y="115062"/>
                </a:moveTo>
                <a:lnTo>
                  <a:pt x="530644" y="61188"/>
                </a:lnTo>
                <a:lnTo>
                  <a:pt x="501726" y="22682"/>
                </a:lnTo>
                <a:lnTo>
                  <a:pt x="472948" y="9017"/>
                </a:lnTo>
                <a:lnTo>
                  <a:pt x="469900" y="17653"/>
                </a:lnTo>
                <a:lnTo>
                  <a:pt x="482180" y="22974"/>
                </a:lnTo>
                <a:lnTo>
                  <a:pt x="492734" y="30327"/>
                </a:lnTo>
                <a:lnTo>
                  <a:pt x="514134" y="64477"/>
                </a:lnTo>
                <a:lnTo>
                  <a:pt x="521208" y="113919"/>
                </a:lnTo>
                <a:lnTo>
                  <a:pt x="520420" y="132600"/>
                </a:lnTo>
                <a:lnTo>
                  <a:pt x="508635" y="178308"/>
                </a:lnTo>
                <a:lnTo>
                  <a:pt x="482320" y="206883"/>
                </a:lnTo>
                <a:lnTo>
                  <a:pt x="470281" y="212217"/>
                </a:lnTo>
                <a:lnTo>
                  <a:pt x="472948" y="220853"/>
                </a:lnTo>
                <a:lnTo>
                  <a:pt x="513410" y="196748"/>
                </a:lnTo>
                <a:lnTo>
                  <a:pt x="536143" y="152425"/>
                </a:lnTo>
                <a:lnTo>
                  <a:pt x="539407" y="134505"/>
                </a:lnTo>
                <a:lnTo>
                  <a:pt x="540512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69234" y="1152461"/>
            <a:ext cx="406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4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6476619" y="675131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888" y="0"/>
                </a:moveTo>
                <a:lnTo>
                  <a:pt x="123444" y="5079"/>
                </a:lnTo>
                <a:lnTo>
                  <a:pt x="136778" y="16637"/>
                </a:lnTo>
                <a:lnTo>
                  <a:pt x="0" y="16637"/>
                </a:lnTo>
                <a:lnTo>
                  <a:pt x="0" y="24510"/>
                </a:lnTo>
                <a:lnTo>
                  <a:pt x="136778" y="24510"/>
                </a:lnTo>
                <a:lnTo>
                  <a:pt x="123444" y="36194"/>
                </a:lnTo>
                <a:lnTo>
                  <a:pt x="127888" y="41147"/>
                </a:lnTo>
                <a:lnTo>
                  <a:pt x="148844" y="22987"/>
                </a:lnTo>
                <a:lnTo>
                  <a:pt x="148844" y="18160"/>
                </a:lnTo>
                <a:lnTo>
                  <a:pt x="127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6321425" y="579437"/>
            <a:ext cx="4940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52">
                <a:latin typeface="Cambria Math"/>
                <a:cs typeface="Cambria Math"/>
              </a:rPr>
              <a:t>𝑓</a:t>
            </a:r>
            <a:r>
              <a:rPr dirty="0" sz="1350" spc="35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801484" y="601218"/>
            <a:ext cx="283845" cy="212090"/>
          </a:xfrm>
          <a:custGeom>
            <a:avLst/>
            <a:gdLst/>
            <a:ahLst/>
            <a:cxnLst/>
            <a:rect l="l" t="t" r="r" b="b"/>
            <a:pathLst>
              <a:path w="283845" h="212090">
                <a:moveTo>
                  <a:pt x="215773" y="0"/>
                </a:moveTo>
                <a:lnTo>
                  <a:pt x="212851" y="8509"/>
                </a:lnTo>
                <a:lnTo>
                  <a:pt x="225065" y="13819"/>
                </a:lnTo>
                <a:lnTo>
                  <a:pt x="235600" y="21177"/>
                </a:lnTo>
                <a:lnTo>
                  <a:pt x="257014" y="55322"/>
                </a:lnTo>
                <a:lnTo>
                  <a:pt x="264033" y="104775"/>
                </a:lnTo>
                <a:lnTo>
                  <a:pt x="263247" y="123444"/>
                </a:lnTo>
                <a:lnTo>
                  <a:pt x="251460" y="169164"/>
                </a:lnTo>
                <a:lnTo>
                  <a:pt x="225206" y="197738"/>
                </a:lnTo>
                <a:lnTo>
                  <a:pt x="213106" y="203073"/>
                </a:lnTo>
                <a:lnTo>
                  <a:pt x="215773" y="211709"/>
                </a:lnTo>
                <a:lnTo>
                  <a:pt x="256295" y="187706"/>
                </a:lnTo>
                <a:lnTo>
                  <a:pt x="278971" y="143287"/>
                </a:lnTo>
                <a:lnTo>
                  <a:pt x="283337" y="105918"/>
                </a:lnTo>
                <a:lnTo>
                  <a:pt x="282243" y="86483"/>
                </a:lnTo>
                <a:lnTo>
                  <a:pt x="265938" y="37084"/>
                </a:lnTo>
                <a:lnTo>
                  <a:pt x="231130" y="5526"/>
                </a:lnTo>
                <a:lnTo>
                  <a:pt x="215773" y="0"/>
                </a:lnTo>
                <a:close/>
              </a:path>
              <a:path w="283845" h="212090">
                <a:moveTo>
                  <a:pt x="67564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8"/>
                </a:lnTo>
                <a:lnTo>
                  <a:pt x="1095" y="125352"/>
                </a:lnTo>
                <a:lnTo>
                  <a:pt x="17525" y="174752"/>
                </a:lnTo>
                <a:lnTo>
                  <a:pt x="52155" y="206184"/>
                </a:lnTo>
                <a:lnTo>
                  <a:pt x="67564" y="211709"/>
                </a:lnTo>
                <a:lnTo>
                  <a:pt x="70231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398" y="13819"/>
                </a:lnTo>
                <a:lnTo>
                  <a:pt x="70612" y="8509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845554" y="531812"/>
            <a:ext cx="13950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4325" algn="l"/>
              </a:tabLst>
            </a:pPr>
            <a:r>
              <a:rPr dirty="0" sz="1800" spc="-50">
                <a:latin typeface="Cambria Math"/>
                <a:cs typeface="Cambria Math"/>
              </a:rPr>
              <a:t>𝑥</a:t>
            </a:r>
            <a:r>
              <a:rPr dirty="0" sz="1800">
                <a:latin typeface="Cambria Math"/>
                <a:cs typeface="Cambria Math"/>
              </a:rPr>
              <a:t>	=</a:t>
            </a:r>
            <a:r>
              <a:rPr dirty="0" sz="1800" spc="10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4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3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026" y="2187067"/>
            <a:ext cx="3346919" cy="103886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455930" y="1971738"/>
            <a:ext cx="4666615" cy="24326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349625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C00000"/>
                </a:solidFill>
                <a:latin typeface="Segoe Print"/>
                <a:cs typeface="Segoe Print"/>
              </a:rPr>
              <a:t>human</a:t>
            </a:r>
            <a:r>
              <a:rPr dirty="0" sz="1550" spc="100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1550" spc="-10">
                <a:solidFill>
                  <a:srgbClr val="C00000"/>
                </a:solidFill>
                <a:latin typeface="Segoe Print"/>
                <a:cs typeface="Segoe Print"/>
              </a:rPr>
              <a:t>level</a:t>
            </a:r>
            <a:endParaRPr sz="1550">
              <a:latin typeface="Segoe Print"/>
              <a:cs typeface="Segoe Print"/>
            </a:endParaRPr>
          </a:p>
          <a:p>
            <a:pPr marL="3349625">
              <a:lnSpc>
                <a:spcPct val="100000"/>
              </a:lnSpc>
              <a:spcBef>
                <a:spcPts val="95"/>
              </a:spcBef>
            </a:pPr>
            <a:r>
              <a:rPr dirty="0" sz="1550" spc="-10">
                <a:solidFill>
                  <a:srgbClr val="C00000"/>
                </a:solidFill>
                <a:latin typeface="Segoe Print"/>
                <a:cs typeface="Segoe Print"/>
              </a:rPr>
              <a:t>performance</a:t>
            </a:r>
            <a:endParaRPr sz="1550">
              <a:latin typeface="Segoe Print"/>
              <a:cs typeface="Segoe Prin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750">
              <a:latin typeface="Segoe Print"/>
              <a:cs typeface="Segoe Print"/>
            </a:endParaRPr>
          </a:p>
          <a:p>
            <a:pPr marL="630555">
              <a:lnSpc>
                <a:spcPct val="100000"/>
              </a:lnSpc>
            </a:pPr>
            <a:r>
              <a:rPr dirty="0" sz="1550">
                <a:latin typeface="Cambria Math"/>
                <a:cs typeface="Cambria Math"/>
              </a:rPr>
              <a:t>𝑚</a:t>
            </a:r>
            <a:r>
              <a:rPr dirty="0" sz="1550" spc="250">
                <a:latin typeface="Cambria Math"/>
                <a:cs typeface="Cambria Math"/>
              </a:rPr>
              <a:t> </a:t>
            </a:r>
            <a:r>
              <a:rPr dirty="0" sz="1550">
                <a:latin typeface="Verdana"/>
                <a:cs typeface="Verdana"/>
              </a:rPr>
              <a:t>(training</a:t>
            </a:r>
            <a:r>
              <a:rPr dirty="0" sz="1550" spc="1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set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size)</a:t>
            </a:r>
            <a:endParaRPr sz="1550">
              <a:latin typeface="Verdana"/>
              <a:cs typeface="Verdana"/>
            </a:endParaRPr>
          </a:p>
          <a:p>
            <a:pPr marL="12700" marR="1240155">
              <a:lnSpc>
                <a:spcPct val="99700"/>
              </a:lnSpc>
              <a:spcBef>
                <a:spcPts val="1485"/>
              </a:spcBef>
            </a:pPr>
            <a:r>
              <a:rPr dirty="0" sz="1800">
                <a:latin typeface="Verdana"/>
                <a:cs typeface="Verdana"/>
              </a:rPr>
              <a:t>if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learning</a:t>
            </a:r>
            <a:r>
              <a:rPr dirty="0" sz="1800" spc="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algorithm</a:t>
            </a:r>
            <a:r>
              <a:rPr dirty="0" sz="1800" spc="5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suffers </a:t>
            </a:r>
            <a:r>
              <a:rPr dirty="0" sz="1800">
                <a:latin typeface="Verdana"/>
                <a:cs typeface="Verdana"/>
              </a:rPr>
              <a:t>from</a:t>
            </a:r>
            <a:r>
              <a:rPr dirty="0" sz="1800" spc="-5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high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bias,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getting</a:t>
            </a:r>
            <a:r>
              <a:rPr dirty="0" sz="1800" spc="114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more </a:t>
            </a:r>
            <a:r>
              <a:rPr dirty="0" sz="1800">
                <a:latin typeface="Verdana"/>
                <a:cs typeface="Verdana"/>
              </a:rPr>
              <a:t>training</a:t>
            </a:r>
            <a:r>
              <a:rPr dirty="0" sz="1800" spc="9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data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will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not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(by </a:t>
            </a:r>
            <a:r>
              <a:rPr dirty="0" sz="1800">
                <a:latin typeface="Verdana"/>
                <a:cs typeface="Verdana"/>
              </a:rPr>
              <a:t>itself) help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much.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098285" y="864742"/>
            <a:ext cx="2575560" cy="3418840"/>
            <a:chOff x="6098285" y="864742"/>
            <a:chExt cx="2575560" cy="3418840"/>
          </a:xfrm>
        </p:grpSpPr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8285" y="980820"/>
              <a:ext cx="2575433" cy="330215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6409008" y="864742"/>
              <a:ext cx="1847214" cy="72390"/>
            </a:xfrm>
            <a:custGeom>
              <a:avLst/>
              <a:gdLst/>
              <a:ahLst/>
              <a:cxnLst/>
              <a:rect l="l" t="t" r="r" b="b"/>
              <a:pathLst>
                <a:path w="1847215" h="72390">
                  <a:moveTo>
                    <a:pt x="120696" y="34544"/>
                  </a:moveTo>
                  <a:lnTo>
                    <a:pt x="17191" y="37084"/>
                  </a:lnTo>
                  <a:lnTo>
                    <a:pt x="7539" y="37465"/>
                  </a:lnTo>
                  <a:lnTo>
                    <a:pt x="40" y="45339"/>
                  </a:lnTo>
                  <a:lnTo>
                    <a:pt x="0" y="47498"/>
                  </a:lnTo>
                  <a:lnTo>
                    <a:pt x="330" y="56261"/>
                  </a:lnTo>
                  <a:lnTo>
                    <a:pt x="554" y="64770"/>
                  </a:lnTo>
                  <a:lnTo>
                    <a:pt x="8682" y="72390"/>
                  </a:lnTo>
                  <a:lnTo>
                    <a:pt x="18334" y="72009"/>
                  </a:lnTo>
                  <a:lnTo>
                    <a:pt x="52878" y="70993"/>
                  </a:lnTo>
                  <a:lnTo>
                    <a:pt x="52624" y="70993"/>
                  </a:lnTo>
                  <a:lnTo>
                    <a:pt x="156129" y="68453"/>
                  </a:lnTo>
                  <a:lnTo>
                    <a:pt x="156002" y="68453"/>
                  </a:lnTo>
                  <a:lnTo>
                    <a:pt x="225217" y="66675"/>
                  </a:lnTo>
                  <a:lnTo>
                    <a:pt x="328595" y="64135"/>
                  </a:lnTo>
                  <a:lnTo>
                    <a:pt x="397302" y="62357"/>
                  </a:lnTo>
                  <a:lnTo>
                    <a:pt x="466517" y="60579"/>
                  </a:lnTo>
                  <a:lnTo>
                    <a:pt x="466263" y="60579"/>
                  </a:lnTo>
                  <a:lnTo>
                    <a:pt x="569768" y="58039"/>
                  </a:lnTo>
                  <a:lnTo>
                    <a:pt x="638856" y="56261"/>
                  </a:lnTo>
                  <a:lnTo>
                    <a:pt x="787954" y="52197"/>
                  </a:lnTo>
                  <a:lnTo>
                    <a:pt x="787700" y="52197"/>
                  </a:lnTo>
                  <a:lnTo>
                    <a:pt x="824784" y="51562"/>
                  </a:lnTo>
                  <a:lnTo>
                    <a:pt x="896666" y="49403"/>
                  </a:lnTo>
                  <a:lnTo>
                    <a:pt x="931083" y="48641"/>
                  </a:lnTo>
                  <a:lnTo>
                    <a:pt x="964357" y="47498"/>
                  </a:lnTo>
                  <a:lnTo>
                    <a:pt x="969437" y="47498"/>
                  </a:lnTo>
                  <a:lnTo>
                    <a:pt x="1052876" y="45339"/>
                  </a:lnTo>
                  <a:lnTo>
                    <a:pt x="1061004" y="45339"/>
                  </a:lnTo>
                  <a:lnTo>
                    <a:pt x="1152063" y="43561"/>
                  </a:lnTo>
                  <a:lnTo>
                    <a:pt x="1209594" y="42926"/>
                  </a:lnTo>
                  <a:lnTo>
                    <a:pt x="1311067" y="42926"/>
                  </a:lnTo>
                  <a:lnTo>
                    <a:pt x="1341039" y="41783"/>
                  </a:lnTo>
                  <a:lnTo>
                    <a:pt x="1340785" y="41783"/>
                  </a:lnTo>
                  <a:lnTo>
                    <a:pt x="1400856" y="40386"/>
                  </a:lnTo>
                  <a:lnTo>
                    <a:pt x="1402380" y="40259"/>
                  </a:lnTo>
                  <a:lnTo>
                    <a:pt x="1418065" y="38608"/>
                  </a:lnTo>
                  <a:lnTo>
                    <a:pt x="1417366" y="38608"/>
                  </a:lnTo>
                  <a:lnTo>
                    <a:pt x="1419271" y="38481"/>
                  </a:lnTo>
                  <a:lnTo>
                    <a:pt x="1438321" y="38481"/>
                  </a:lnTo>
                  <a:lnTo>
                    <a:pt x="1452291" y="37084"/>
                  </a:lnTo>
                  <a:lnTo>
                    <a:pt x="1451021" y="37084"/>
                  </a:lnTo>
                  <a:lnTo>
                    <a:pt x="1464356" y="36703"/>
                  </a:lnTo>
                  <a:lnTo>
                    <a:pt x="1466769" y="36576"/>
                  </a:lnTo>
                  <a:lnTo>
                    <a:pt x="1476125" y="34925"/>
                  </a:lnTo>
                  <a:lnTo>
                    <a:pt x="1474643" y="34925"/>
                  </a:lnTo>
                  <a:lnTo>
                    <a:pt x="1477564" y="34671"/>
                  </a:lnTo>
                  <a:lnTo>
                    <a:pt x="120569" y="34671"/>
                  </a:lnTo>
                  <a:close/>
                </a:path>
                <a:path w="1847215" h="72390">
                  <a:moveTo>
                    <a:pt x="969437" y="47498"/>
                  </a:moveTo>
                  <a:lnTo>
                    <a:pt x="964357" y="47498"/>
                  </a:lnTo>
                  <a:lnTo>
                    <a:pt x="969437" y="47498"/>
                  </a:lnTo>
                  <a:close/>
                </a:path>
                <a:path w="1847215" h="72390">
                  <a:moveTo>
                    <a:pt x="1061004" y="45339"/>
                  </a:moveTo>
                  <a:lnTo>
                    <a:pt x="1052876" y="45339"/>
                  </a:lnTo>
                  <a:lnTo>
                    <a:pt x="1052622" y="45466"/>
                  </a:lnTo>
                  <a:lnTo>
                    <a:pt x="1061004" y="45339"/>
                  </a:lnTo>
                  <a:close/>
                </a:path>
                <a:path w="1847215" h="72390">
                  <a:moveTo>
                    <a:pt x="1419271" y="38481"/>
                  </a:moveTo>
                  <a:lnTo>
                    <a:pt x="1417366" y="38608"/>
                  </a:lnTo>
                  <a:lnTo>
                    <a:pt x="1418065" y="38608"/>
                  </a:lnTo>
                  <a:lnTo>
                    <a:pt x="1419271" y="38481"/>
                  </a:lnTo>
                  <a:close/>
                </a:path>
                <a:path w="1847215" h="72390">
                  <a:moveTo>
                    <a:pt x="1438321" y="38481"/>
                  </a:moveTo>
                  <a:lnTo>
                    <a:pt x="1419271" y="38481"/>
                  </a:lnTo>
                  <a:lnTo>
                    <a:pt x="1418065" y="38608"/>
                  </a:lnTo>
                  <a:lnTo>
                    <a:pt x="1436543" y="38608"/>
                  </a:lnTo>
                  <a:lnTo>
                    <a:pt x="1438321" y="38481"/>
                  </a:lnTo>
                  <a:close/>
                </a:path>
                <a:path w="1847215" h="72390">
                  <a:moveTo>
                    <a:pt x="1477564" y="34671"/>
                  </a:moveTo>
                  <a:lnTo>
                    <a:pt x="1474643" y="34925"/>
                  </a:lnTo>
                  <a:lnTo>
                    <a:pt x="1476125" y="34925"/>
                  </a:lnTo>
                  <a:lnTo>
                    <a:pt x="1477564" y="34671"/>
                  </a:lnTo>
                  <a:close/>
                </a:path>
                <a:path w="1847215" h="72390">
                  <a:moveTo>
                    <a:pt x="1399750" y="5469"/>
                  </a:moveTo>
                  <a:lnTo>
                    <a:pt x="1339896" y="6858"/>
                  </a:lnTo>
                  <a:lnTo>
                    <a:pt x="1309924" y="8001"/>
                  </a:lnTo>
                  <a:lnTo>
                    <a:pt x="1209086" y="8001"/>
                  </a:lnTo>
                  <a:lnTo>
                    <a:pt x="1151555" y="8636"/>
                  </a:lnTo>
                  <a:lnTo>
                    <a:pt x="1116757" y="9398"/>
                  </a:lnTo>
                  <a:lnTo>
                    <a:pt x="1052114" y="10541"/>
                  </a:lnTo>
                  <a:lnTo>
                    <a:pt x="930067" y="13716"/>
                  </a:lnTo>
                  <a:lnTo>
                    <a:pt x="930321" y="13716"/>
                  </a:lnTo>
                  <a:lnTo>
                    <a:pt x="824022" y="16637"/>
                  </a:lnTo>
                  <a:lnTo>
                    <a:pt x="787065" y="17272"/>
                  </a:lnTo>
                  <a:lnTo>
                    <a:pt x="674543" y="20574"/>
                  </a:lnTo>
                  <a:lnTo>
                    <a:pt x="674797" y="20574"/>
                  </a:lnTo>
                  <a:lnTo>
                    <a:pt x="603296" y="22352"/>
                  </a:lnTo>
                  <a:lnTo>
                    <a:pt x="534208" y="24130"/>
                  </a:lnTo>
                  <a:lnTo>
                    <a:pt x="430830" y="26670"/>
                  </a:lnTo>
                  <a:lnTo>
                    <a:pt x="362123" y="28448"/>
                  </a:lnTo>
                  <a:lnTo>
                    <a:pt x="292908" y="30226"/>
                  </a:lnTo>
                  <a:lnTo>
                    <a:pt x="293162" y="30226"/>
                  </a:lnTo>
                  <a:lnTo>
                    <a:pt x="189657" y="32766"/>
                  </a:lnTo>
                  <a:lnTo>
                    <a:pt x="155240" y="33528"/>
                  </a:lnTo>
                  <a:lnTo>
                    <a:pt x="120569" y="34671"/>
                  </a:lnTo>
                  <a:lnTo>
                    <a:pt x="1477564" y="34671"/>
                  </a:lnTo>
                  <a:lnTo>
                    <a:pt x="1476125" y="34925"/>
                  </a:lnTo>
                  <a:lnTo>
                    <a:pt x="1839260" y="34925"/>
                  </a:lnTo>
                  <a:lnTo>
                    <a:pt x="1847134" y="27178"/>
                  </a:lnTo>
                  <a:lnTo>
                    <a:pt x="1847134" y="7874"/>
                  </a:lnTo>
                  <a:lnTo>
                    <a:pt x="1844848" y="5587"/>
                  </a:lnTo>
                  <a:lnTo>
                    <a:pt x="1398697" y="5587"/>
                  </a:lnTo>
                  <a:lnTo>
                    <a:pt x="1399750" y="5469"/>
                  </a:lnTo>
                  <a:close/>
                </a:path>
                <a:path w="1847215" h="72390">
                  <a:moveTo>
                    <a:pt x="1400094" y="5461"/>
                  </a:moveTo>
                  <a:lnTo>
                    <a:pt x="1399750" y="5469"/>
                  </a:lnTo>
                  <a:lnTo>
                    <a:pt x="1398697" y="5587"/>
                  </a:lnTo>
                  <a:lnTo>
                    <a:pt x="1400094" y="5461"/>
                  </a:lnTo>
                  <a:close/>
                </a:path>
                <a:path w="1847215" h="72390">
                  <a:moveTo>
                    <a:pt x="1844721" y="5461"/>
                  </a:moveTo>
                  <a:lnTo>
                    <a:pt x="1400003" y="5469"/>
                  </a:lnTo>
                  <a:lnTo>
                    <a:pt x="1398697" y="5587"/>
                  </a:lnTo>
                  <a:lnTo>
                    <a:pt x="1844848" y="5587"/>
                  </a:lnTo>
                  <a:close/>
                </a:path>
                <a:path w="1847215" h="72390">
                  <a:moveTo>
                    <a:pt x="1461484" y="1940"/>
                  </a:moveTo>
                  <a:lnTo>
                    <a:pt x="1450005" y="2159"/>
                  </a:lnTo>
                  <a:lnTo>
                    <a:pt x="1434765" y="3683"/>
                  </a:lnTo>
                  <a:lnTo>
                    <a:pt x="1415588" y="3683"/>
                  </a:lnTo>
                  <a:lnTo>
                    <a:pt x="1399750" y="5469"/>
                  </a:lnTo>
                  <a:lnTo>
                    <a:pt x="1400094" y="5461"/>
                  </a:lnTo>
                  <a:lnTo>
                    <a:pt x="1844721" y="5461"/>
                  </a:lnTo>
                  <a:lnTo>
                    <a:pt x="1841292" y="2032"/>
                  </a:lnTo>
                  <a:lnTo>
                    <a:pt x="1460927" y="2032"/>
                  </a:lnTo>
                  <a:lnTo>
                    <a:pt x="1461484" y="1940"/>
                  </a:lnTo>
                  <a:close/>
                </a:path>
                <a:path w="1847215" h="72390">
                  <a:moveTo>
                    <a:pt x="1463340" y="1905"/>
                  </a:moveTo>
                  <a:lnTo>
                    <a:pt x="1461484" y="1940"/>
                  </a:lnTo>
                  <a:lnTo>
                    <a:pt x="1460927" y="2032"/>
                  </a:lnTo>
                  <a:lnTo>
                    <a:pt x="1463340" y="1905"/>
                  </a:lnTo>
                  <a:close/>
                </a:path>
                <a:path w="1847215" h="72390">
                  <a:moveTo>
                    <a:pt x="1841165" y="1905"/>
                  </a:moveTo>
                  <a:lnTo>
                    <a:pt x="1463340" y="1905"/>
                  </a:lnTo>
                  <a:lnTo>
                    <a:pt x="1460927" y="2032"/>
                  </a:lnTo>
                  <a:lnTo>
                    <a:pt x="1841292" y="2032"/>
                  </a:lnTo>
                  <a:lnTo>
                    <a:pt x="1841165" y="1905"/>
                  </a:lnTo>
                  <a:close/>
                </a:path>
                <a:path w="1847215" h="72390">
                  <a:moveTo>
                    <a:pt x="1839260" y="0"/>
                  </a:moveTo>
                  <a:lnTo>
                    <a:pt x="1474643" y="0"/>
                  </a:lnTo>
                  <a:lnTo>
                    <a:pt x="1471722" y="254"/>
                  </a:lnTo>
                  <a:lnTo>
                    <a:pt x="1461484" y="1940"/>
                  </a:lnTo>
                  <a:lnTo>
                    <a:pt x="1463340" y="1905"/>
                  </a:lnTo>
                  <a:lnTo>
                    <a:pt x="1841165" y="1905"/>
                  </a:lnTo>
                  <a:lnTo>
                    <a:pt x="183926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7174" y="879475"/>
            <a:ext cx="4504118" cy="2129123"/>
          </a:xfrm>
          <a:prstGeom prst="rect">
            <a:avLst/>
          </a:prstGeom>
        </p:spPr>
      </p:pic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307" y="54355"/>
            <a:ext cx="315912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High</a:t>
            </a:r>
            <a:r>
              <a:rPr dirty="0" spc="-50"/>
              <a:t> </a:t>
            </a:r>
            <a:r>
              <a:rPr dirty="0" spc="-10"/>
              <a:t>variance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290512" y="604900"/>
            <a:ext cx="3589020" cy="2369820"/>
          </a:xfrm>
          <a:custGeom>
            <a:avLst/>
            <a:gdLst/>
            <a:ahLst/>
            <a:cxnLst/>
            <a:rect l="l" t="t" r="r" b="b"/>
            <a:pathLst>
              <a:path w="3589020" h="2369820">
                <a:moveTo>
                  <a:pt x="3588956" y="2209800"/>
                </a:moveTo>
                <a:lnTo>
                  <a:pt x="3563137" y="2195449"/>
                </a:lnTo>
                <a:lnTo>
                  <a:pt x="3437953" y="2125853"/>
                </a:lnTo>
                <a:lnTo>
                  <a:pt x="3431095" y="2121916"/>
                </a:lnTo>
                <a:lnTo>
                  <a:pt x="3422332" y="2124456"/>
                </a:lnTo>
                <a:lnTo>
                  <a:pt x="3418522" y="2131314"/>
                </a:lnTo>
                <a:lnTo>
                  <a:pt x="3414712" y="2138299"/>
                </a:lnTo>
                <a:lnTo>
                  <a:pt x="3417125" y="2146935"/>
                </a:lnTo>
                <a:lnTo>
                  <a:pt x="3424110" y="2150745"/>
                </a:lnTo>
                <a:lnTo>
                  <a:pt x="3504450" y="2195449"/>
                </a:lnTo>
                <a:lnTo>
                  <a:pt x="170484" y="2195449"/>
                </a:lnTo>
                <a:lnTo>
                  <a:pt x="166827" y="84493"/>
                </a:lnTo>
                <a:lnTo>
                  <a:pt x="166738" y="36322"/>
                </a:lnTo>
                <a:lnTo>
                  <a:pt x="166738" y="29337"/>
                </a:lnTo>
                <a:lnTo>
                  <a:pt x="166852" y="84543"/>
                </a:lnTo>
                <a:lnTo>
                  <a:pt x="211696" y="164973"/>
                </a:lnTo>
                <a:lnTo>
                  <a:pt x="215480" y="171704"/>
                </a:lnTo>
                <a:lnTo>
                  <a:pt x="224180" y="174117"/>
                </a:lnTo>
                <a:lnTo>
                  <a:pt x="237959" y="166497"/>
                </a:lnTo>
                <a:lnTo>
                  <a:pt x="240436" y="157734"/>
                </a:lnTo>
                <a:lnTo>
                  <a:pt x="168757" y="29337"/>
                </a:lnTo>
                <a:lnTo>
                  <a:pt x="152400" y="0"/>
                </a:lnTo>
                <a:lnTo>
                  <a:pt x="68732" y="151130"/>
                </a:lnTo>
                <a:lnTo>
                  <a:pt x="64909" y="158115"/>
                </a:lnTo>
                <a:lnTo>
                  <a:pt x="67411" y="166751"/>
                </a:lnTo>
                <a:lnTo>
                  <a:pt x="81229" y="174371"/>
                </a:lnTo>
                <a:lnTo>
                  <a:pt x="89916" y="171958"/>
                </a:lnTo>
                <a:lnTo>
                  <a:pt x="93802" y="164846"/>
                </a:lnTo>
                <a:lnTo>
                  <a:pt x="138252" y="84543"/>
                </a:lnTo>
                <a:lnTo>
                  <a:pt x="138404" y="174371"/>
                </a:lnTo>
                <a:lnTo>
                  <a:pt x="141922" y="2195449"/>
                </a:lnTo>
                <a:lnTo>
                  <a:pt x="0" y="2195449"/>
                </a:lnTo>
                <a:lnTo>
                  <a:pt x="0" y="2224024"/>
                </a:lnTo>
                <a:lnTo>
                  <a:pt x="141973" y="2224024"/>
                </a:lnTo>
                <a:lnTo>
                  <a:pt x="142227" y="2369820"/>
                </a:lnTo>
                <a:lnTo>
                  <a:pt x="170789" y="2369693"/>
                </a:lnTo>
                <a:lnTo>
                  <a:pt x="170535" y="2224024"/>
                </a:lnTo>
                <a:lnTo>
                  <a:pt x="3504450" y="2224024"/>
                </a:lnTo>
                <a:lnTo>
                  <a:pt x="3424110" y="2268728"/>
                </a:lnTo>
                <a:lnTo>
                  <a:pt x="3417125" y="2272538"/>
                </a:lnTo>
                <a:lnTo>
                  <a:pt x="3414712" y="2281174"/>
                </a:lnTo>
                <a:lnTo>
                  <a:pt x="3418522" y="2288159"/>
                </a:lnTo>
                <a:lnTo>
                  <a:pt x="3422332" y="2295017"/>
                </a:lnTo>
                <a:lnTo>
                  <a:pt x="3431095" y="2297557"/>
                </a:lnTo>
                <a:lnTo>
                  <a:pt x="3437953" y="2293620"/>
                </a:lnTo>
                <a:lnTo>
                  <a:pt x="3563328" y="2224024"/>
                </a:lnTo>
                <a:lnTo>
                  <a:pt x="3588956" y="2209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27511" y="1625160"/>
            <a:ext cx="269240" cy="530225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Verdana"/>
                <a:cs typeface="Verdana"/>
              </a:rPr>
              <a:t>error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858010" y="2001202"/>
            <a:ext cx="5975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-15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r>
              <a:rPr dirty="0" sz="1350" spc="-10">
                <a:solidFill>
                  <a:srgbClr val="4285F4"/>
                </a:solidFill>
                <a:latin typeface="Cambria Math"/>
                <a:cs typeface="Cambria Math"/>
              </a:rPr>
              <a:t>𝑡𝑟𝑎𝑖𝑛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2447798" y="2011171"/>
            <a:ext cx="540385" cy="220979"/>
          </a:xfrm>
          <a:custGeom>
            <a:avLst/>
            <a:gdLst/>
            <a:ahLst/>
            <a:cxnLst/>
            <a:rect l="l" t="t" r="r" b="b"/>
            <a:pathLst>
              <a:path w="540385" h="220980">
                <a:moveTo>
                  <a:pt x="70485" y="17780"/>
                </a:moveTo>
                <a:lnTo>
                  <a:pt x="67564" y="9144"/>
                </a:lnTo>
                <a:lnTo>
                  <a:pt x="52146" y="14681"/>
                </a:lnTo>
                <a:lnTo>
                  <a:pt x="38671" y="22694"/>
                </a:lnTo>
                <a:lnTo>
                  <a:pt x="9804" y="61239"/>
                </a:lnTo>
                <a:lnTo>
                  <a:pt x="0" y="115062"/>
                </a:lnTo>
                <a:lnTo>
                  <a:pt x="1066" y="134518"/>
                </a:lnTo>
                <a:lnTo>
                  <a:pt x="17399" y="183896"/>
                </a:lnTo>
                <a:lnTo>
                  <a:pt x="52133" y="215328"/>
                </a:lnTo>
                <a:lnTo>
                  <a:pt x="67564" y="220853"/>
                </a:lnTo>
                <a:lnTo>
                  <a:pt x="70231" y="212344"/>
                </a:lnTo>
                <a:lnTo>
                  <a:pt x="58127" y="206946"/>
                </a:lnTo>
                <a:lnTo>
                  <a:pt x="47713" y="199478"/>
                </a:lnTo>
                <a:lnTo>
                  <a:pt x="26365" y="164782"/>
                </a:lnTo>
                <a:lnTo>
                  <a:pt x="19304" y="113919"/>
                </a:lnTo>
                <a:lnTo>
                  <a:pt x="20078" y="95872"/>
                </a:lnTo>
                <a:lnTo>
                  <a:pt x="31877" y="51308"/>
                </a:lnTo>
                <a:lnTo>
                  <a:pt x="58280" y="23101"/>
                </a:lnTo>
                <a:lnTo>
                  <a:pt x="70485" y="17780"/>
                </a:lnTo>
                <a:close/>
              </a:path>
              <a:path w="540385" h="220980">
                <a:moveTo>
                  <a:pt x="254508" y="24257"/>
                </a:moveTo>
                <a:lnTo>
                  <a:pt x="226568" y="0"/>
                </a:lnTo>
                <a:lnTo>
                  <a:pt x="220599" y="6731"/>
                </a:lnTo>
                <a:lnTo>
                  <a:pt x="238506" y="22225"/>
                </a:lnTo>
                <a:lnTo>
                  <a:pt x="75184" y="22225"/>
                </a:lnTo>
                <a:lnTo>
                  <a:pt x="75184" y="32766"/>
                </a:lnTo>
                <a:lnTo>
                  <a:pt x="238506" y="32766"/>
                </a:lnTo>
                <a:lnTo>
                  <a:pt x="220599" y="48260"/>
                </a:lnTo>
                <a:lnTo>
                  <a:pt x="226568" y="54991"/>
                </a:lnTo>
                <a:lnTo>
                  <a:pt x="254508" y="30734"/>
                </a:lnTo>
                <a:lnTo>
                  <a:pt x="254508" y="24257"/>
                </a:lnTo>
                <a:close/>
              </a:path>
              <a:path w="540385" h="220980">
                <a:moveTo>
                  <a:pt x="540385" y="115062"/>
                </a:moveTo>
                <a:lnTo>
                  <a:pt x="530631" y="61239"/>
                </a:lnTo>
                <a:lnTo>
                  <a:pt x="501726" y="22694"/>
                </a:lnTo>
                <a:lnTo>
                  <a:pt x="472948" y="9144"/>
                </a:lnTo>
                <a:lnTo>
                  <a:pt x="469900" y="17780"/>
                </a:lnTo>
                <a:lnTo>
                  <a:pt x="482155" y="23101"/>
                </a:lnTo>
                <a:lnTo>
                  <a:pt x="492696" y="30454"/>
                </a:lnTo>
                <a:lnTo>
                  <a:pt x="514108" y="64579"/>
                </a:lnTo>
                <a:lnTo>
                  <a:pt x="521081" y="113919"/>
                </a:lnTo>
                <a:lnTo>
                  <a:pt x="520293" y="132588"/>
                </a:lnTo>
                <a:lnTo>
                  <a:pt x="508635" y="178308"/>
                </a:lnTo>
                <a:lnTo>
                  <a:pt x="482320" y="206946"/>
                </a:lnTo>
                <a:lnTo>
                  <a:pt x="470281" y="212344"/>
                </a:lnTo>
                <a:lnTo>
                  <a:pt x="472948" y="220853"/>
                </a:lnTo>
                <a:lnTo>
                  <a:pt x="513334" y="196850"/>
                </a:lnTo>
                <a:lnTo>
                  <a:pt x="536067" y="152488"/>
                </a:lnTo>
                <a:lnTo>
                  <a:pt x="539305" y="134518"/>
                </a:lnTo>
                <a:lnTo>
                  <a:pt x="540385" y="115062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512695" y="1953577"/>
            <a:ext cx="406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285F4"/>
                </a:solidFill>
                <a:latin typeface="Cambria Math"/>
                <a:cs typeface="Cambria Math"/>
              </a:rPr>
              <a:t>w,</a:t>
            </a:r>
            <a:r>
              <a:rPr dirty="0" sz="1800" spc="-14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800" spc="-5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898395" y="1024636"/>
            <a:ext cx="33464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2345" sz="2700" spc="-37">
                <a:solidFill>
                  <a:srgbClr val="00B050"/>
                </a:solidFill>
                <a:latin typeface="Cambria Math"/>
                <a:cs typeface="Cambria Math"/>
              </a:rPr>
              <a:t>𝐽</a:t>
            </a:r>
            <a:r>
              <a:rPr dirty="0" sz="1350" spc="-25">
                <a:solidFill>
                  <a:srgbClr val="00B050"/>
                </a:solidFill>
                <a:latin typeface="Cambria Math"/>
                <a:cs typeface="Cambria Math"/>
              </a:rPr>
              <a:t>𝑐𝑣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12" y="694181"/>
            <a:ext cx="3999014" cy="203352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2286000" y="976630"/>
            <a:ext cx="407034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solidFill>
                  <a:srgbClr val="00B050"/>
                </a:solidFill>
                <a:latin typeface="Cambria Math"/>
                <a:cs typeface="Cambria Math"/>
              </a:rPr>
              <a:t>w,</a:t>
            </a:r>
            <a:r>
              <a:rPr dirty="0" sz="1800" spc="-145">
                <a:solidFill>
                  <a:srgbClr val="00B050"/>
                </a:solidFill>
                <a:latin typeface="Cambria Math"/>
                <a:cs typeface="Cambria Math"/>
              </a:rPr>
              <a:t> </a:t>
            </a:r>
            <a:r>
              <a:rPr dirty="0" sz="1800" spc="-50">
                <a:solidFill>
                  <a:srgbClr val="00B050"/>
                </a:solidFill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55930" y="2855848"/>
            <a:ext cx="3430904" cy="15487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630555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Cambria Math"/>
                <a:cs typeface="Cambria Math"/>
              </a:rPr>
              <a:t>𝑚</a:t>
            </a:r>
            <a:r>
              <a:rPr dirty="0" sz="1550" spc="250">
                <a:latin typeface="Cambria Math"/>
                <a:cs typeface="Cambria Math"/>
              </a:rPr>
              <a:t> </a:t>
            </a:r>
            <a:r>
              <a:rPr dirty="0" sz="1550">
                <a:latin typeface="Verdana"/>
                <a:cs typeface="Verdana"/>
              </a:rPr>
              <a:t>(training</a:t>
            </a:r>
            <a:r>
              <a:rPr dirty="0" sz="1550" spc="1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set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size)</a:t>
            </a:r>
            <a:endParaRPr sz="1550">
              <a:latin typeface="Verdana"/>
              <a:cs typeface="Verdana"/>
            </a:endParaRPr>
          </a:p>
          <a:p>
            <a:pPr marL="12700" marR="5080">
              <a:lnSpc>
                <a:spcPct val="99700"/>
              </a:lnSpc>
              <a:spcBef>
                <a:spcPts val="1485"/>
              </a:spcBef>
            </a:pPr>
            <a:r>
              <a:rPr dirty="0" sz="1800">
                <a:latin typeface="Verdana"/>
                <a:cs typeface="Verdana"/>
              </a:rPr>
              <a:t>if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learning</a:t>
            </a:r>
            <a:r>
              <a:rPr dirty="0" sz="1800" spc="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algorithm</a:t>
            </a:r>
            <a:r>
              <a:rPr dirty="0" sz="1800" spc="5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suffers </a:t>
            </a:r>
            <a:r>
              <a:rPr dirty="0" sz="1800">
                <a:latin typeface="Verdana"/>
                <a:cs typeface="Verdana"/>
              </a:rPr>
              <a:t>from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high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variance,</a:t>
            </a:r>
            <a:r>
              <a:rPr dirty="0" sz="1800" spc="5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getting </a:t>
            </a:r>
            <a:r>
              <a:rPr dirty="0" sz="1800">
                <a:latin typeface="Verdana"/>
                <a:cs typeface="Verdana"/>
              </a:rPr>
              <a:t>more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training</a:t>
            </a:r>
            <a:r>
              <a:rPr dirty="0" sz="1800" spc="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data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is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likely</a:t>
            </a:r>
            <a:r>
              <a:rPr dirty="0" sz="1800" spc="6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to </a:t>
            </a:r>
            <a:r>
              <a:rPr dirty="0" sz="1800" spc="-10">
                <a:latin typeface="Verdana"/>
                <a:cs typeface="Verdana"/>
              </a:rPr>
              <a:t>help.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895594" y="314959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888" y="0"/>
                </a:moveTo>
                <a:lnTo>
                  <a:pt x="123443" y="5079"/>
                </a:lnTo>
                <a:lnTo>
                  <a:pt x="136778" y="16763"/>
                </a:lnTo>
                <a:lnTo>
                  <a:pt x="0" y="16763"/>
                </a:lnTo>
                <a:lnTo>
                  <a:pt x="0" y="24511"/>
                </a:lnTo>
                <a:lnTo>
                  <a:pt x="136778" y="24511"/>
                </a:lnTo>
                <a:lnTo>
                  <a:pt x="123443" y="36194"/>
                </a:lnTo>
                <a:lnTo>
                  <a:pt x="127888" y="41275"/>
                </a:lnTo>
                <a:lnTo>
                  <a:pt x="148843" y="23113"/>
                </a:lnTo>
                <a:lnTo>
                  <a:pt x="148843" y="18161"/>
                </a:lnTo>
                <a:lnTo>
                  <a:pt x="127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739765" y="218757"/>
            <a:ext cx="4940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52">
                <a:latin typeface="Cambria Math"/>
                <a:cs typeface="Cambria Math"/>
              </a:rPr>
              <a:t>𝑓</a:t>
            </a:r>
            <a:r>
              <a:rPr dirty="0" sz="1350" spc="35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6220459" y="241045"/>
            <a:ext cx="283845" cy="212090"/>
          </a:xfrm>
          <a:custGeom>
            <a:avLst/>
            <a:gdLst/>
            <a:ahLst/>
            <a:cxnLst/>
            <a:rect l="l" t="t" r="r" b="b"/>
            <a:pathLst>
              <a:path w="283845" h="212090">
                <a:moveTo>
                  <a:pt x="215773" y="0"/>
                </a:moveTo>
                <a:lnTo>
                  <a:pt x="212851" y="8636"/>
                </a:lnTo>
                <a:lnTo>
                  <a:pt x="225065" y="13946"/>
                </a:lnTo>
                <a:lnTo>
                  <a:pt x="235600" y="21304"/>
                </a:lnTo>
                <a:lnTo>
                  <a:pt x="257014" y="55429"/>
                </a:lnTo>
                <a:lnTo>
                  <a:pt x="264032" y="104775"/>
                </a:lnTo>
                <a:lnTo>
                  <a:pt x="263247" y="123444"/>
                </a:lnTo>
                <a:lnTo>
                  <a:pt x="251460" y="169163"/>
                </a:lnTo>
                <a:lnTo>
                  <a:pt x="225206" y="197792"/>
                </a:lnTo>
                <a:lnTo>
                  <a:pt x="213105" y="203200"/>
                </a:lnTo>
                <a:lnTo>
                  <a:pt x="215773" y="211708"/>
                </a:lnTo>
                <a:lnTo>
                  <a:pt x="256295" y="187705"/>
                </a:lnTo>
                <a:lnTo>
                  <a:pt x="278971" y="143335"/>
                </a:lnTo>
                <a:lnTo>
                  <a:pt x="283337" y="105917"/>
                </a:lnTo>
                <a:lnTo>
                  <a:pt x="282243" y="86483"/>
                </a:lnTo>
                <a:lnTo>
                  <a:pt x="265938" y="37083"/>
                </a:lnTo>
                <a:lnTo>
                  <a:pt x="231130" y="5526"/>
                </a:lnTo>
                <a:lnTo>
                  <a:pt x="215773" y="0"/>
                </a:lnTo>
                <a:close/>
              </a:path>
              <a:path w="283845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155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83" y="197792"/>
                </a:lnTo>
                <a:lnTo>
                  <a:pt x="47767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6264021" y="150650"/>
            <a:ext cx="2550160" cy="893444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60"/>
              </a:spcBef>
              <a:tabLst>
                <a:tab pos="314325" algn="l"/>
              </a:tabLst>
            </a:pPr>
            <a:r>
              <a:rPr dirty="0" sz="1800" spc="-50">
                <a:latin typeface="Cambria Math"/>
                <a:cs typeface="Cambria Math"/>
              </a:rPr>
              <a:t>𝑥</a:t>
            </a:r>
            <a:r>
              <a:rPr dirty="0" sz="1800">
                <a:latin typeface="Cambria Math"/>
                <a:cs typeface="Cambria Math"/>
              </a:rPr>
              <a:t>	=</a:t>
            </a:r>
            <a:r>
              <a:rPr dirty="0" sz="1800" spc="14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1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6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25">
                <a:latin typeface="Cambria Math"/>
                <a:cs typeface="Cambria Math"/>
              </a:rPr>
              <a:t> </a:t>
            </a:r>
            <a:r>
              <a:rPr dirty="0" baseline="28806" sz="2025">
                <a:latin typeface="Cambria Math"/>
                <a:cs typeface="Cambria Math"/>
              </a:rPr>
              <a:t>2</a:t>
            </a:r>
            <a:r>
              <a:rPr dirty="0" baseline="28806" sz="2025" spc="82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7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3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35">
                <a:latin typeface="Cambria Math"/>
                <a:cs typeface="Cambria Math"/>
              </a:rPr>
              <a:t> </a:t>
            </a:r>
            <a:r>
              <a:rPr dirty="0" baseline="28806" sz="2025" spc="-75">
                <a:latin typeface="Cambria Math"/>
                <a:cs typeface="Cambria Math"/>
              </a:rPr>
              <a:t>3</a:t>
            </a:r>
            <a:endParaRPr baseline="28806" sz="2025">
              <a:latin typeface="Cambria Math"/>
              <a:cs typeface="Cambria Math"/>
            </a:endParaRPr>
          </a:p>
          <a:p>
            <a:pPr algn="ctr" marR="520700">
              <a:lnSpc>
                <a:spcPct val="100000"/>
              </a:lnSpc>
              <a:spcBef>
                <a:spcPts val="170"/>
              </a:spcBef>
            </a:pP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-1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4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29">
                <a:latin typeface="Cambria Math"/>
                <a:cs typeface="Cambria Math"/>
              </a:rPr>
              <a:t> </a:t>
            </a:r>
            <a:r>
              <a:rPr dirty="0" baseline="26748" sz="2025">
                <a:latin typeface="Cambria Math"/>
                <a:cs typeface="Cambria Math"/>
              </a:rPr>
              <a:t>4</a:t>
            </a:r>
            <a:r>
              <a:rPr dirty="0" baseline="26748" sz="2025" spc="82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6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  <a:p>
            <a:pPr algn="ctr" marR="521334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latin typeface="Verdana"/>
                <a:cs typeface="Verdana"/>
              </a:rPr>
              <a:t>(with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small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𝜆</a:t>
            </a:r>
            <a:r>
              <a:rPr dirty="0" sz="1800" spc="-2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436364" y="1355407"/>
            <a:ext cx="1329690" cy="5143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C00000"/>
                </a:solidFill>
                <a:latin typeface="Segoe Print"/>
                <a:cs typeface="Segoe Print"/>
              </a:rPr>
              <a:t>human</a:t>
            </a:r>
            <a:r>
              <a:rPr dirty="0" sz="1550" spc="100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1550" spc="-10">
                <a:solidFill>
                  <a:srgbClr val="C00000"/>
                </a:solidFill>
                <a:latin typeface="Segoe Print"/>
                <a:cs typeface="Segoe Print"/>
              </a:rPr>
              <a:t>level</a:t>
            </a:r>
            <a:endParaRPr sz="1550">
              <a:latin typeface="Segoe Print"/>
              <a:cs typeface="Segoe Print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550" spc="-10">
                <a:solidFill>
                  <a:srgbClr val="C00000"/>
                </a:solidFill>
                <a:latin typeface="Segoe Print"/>
                <a:cs typeface="Segoe Print"/>
              </a:rPr>
              <a:t>performance</a:t>
            </a:r>
            <a:endParaRPr sz="1550">
              <a:latin typeface="Segoe Print"/>
              <a:cs typeface="Segoe Prin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6629" y="1181100"/>
            <a:ext cx="1783635" cy="117149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5679" y="2752725"/>
            <a:ext cx="1285033" cy="1161973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7733030" y="1057783"/>
            <a:ext cx="297180" cy="45720"/>
          </a:xfrm>
          <a:custGeom>
            <a:avLst/>
            <a:gdLst/>
            <a:ahLst/>
            <a:cxnLst/>
            <a:rect l="l" t="t" r="r" b="b"/>
            <a:pathLst>
              <a:path w="297179" h="45719">
                <a:moveTo>
                  <a:pt x="76511" y="10794"/>
                </a:moveTo>
                <a:lnTo>
                  <a:pt x="7874" y="10794"/>
                </a:lnTo>
                <a:lnTo>
                  <a:pt x="0" y="18541"/>
                </a:lnTo>
                <a:lnTo>
                  <a:pt x="0" y="37845"/>
                </a:lnTo>
                <a:lnTo>
                  <a:pt x="7874" y="45719"/>
                </a:lnTo>
                <a:lnTo>
                  <a:pt x="77977" y="45719"/>
                </a:lnTo>
                <a:lnTo>
                  <a:pt x="80391" y="45465"/>
                </a:lnTo>
                <a:lnTo>
                  <a:pt x="89858" y="44195"/>
                </a:lnTo>
                <a:lnTo>
                  <a:pt x="89280" y="44195"/>
                </a:lnTo>
                <a:lnTo>
                  <a:pt x="90804" y="44068"/>
                </a:lnTo>
                <a:lnTo>
                  <a:pt x="91567" y="44068"/>
                </a:lnTo>
                <a:lnTo>
                  <a:pt x="96139" y="43814"/>
                </a:lnTo>
                <a:lnTo>
                  <a:pt x="98171" y="43561"/>
                </a:lnTo>
                <a:lnTo>
                  <a:pt x="108585" y="41782"/>
                </a:lnTo>
                <a:lnTo>
                  <a:pt x="109209" y="41782"/>
                </a:lnTo>
                <a:lnTo>
                  <a:pt x="115972" y="40639"/>
                </a:lnTo>
                <a:lnTo>
                  <a:pt x="115824" y="40639"/>
                </a:lnTo>
                <a:lnTo>
                  <a:pt x="117475" y="40386"/>
                </a:lnTo>
                <a:lnTo>
                  <a:pt x="119422" y="40386"/>
                </a:lnTo>
                <a:lnTo>
                  <a:pt x="126619" y="39877"/>
                </a:lnTo>
                <a:lnTo>
                  <a:pt x="127762" y="39750"/>
                </a:lnTo>
                <a:lnTo>
                  <a:pt x="138556" y="38353"/>
                </a:lnTo>
                <a:lnTo>
                  <a:pt x="139065" y="38226"/>
                </a:lnTo>
                <a:lnTo>
                  <a:pt x="148644" y="36702"/>
                </a:lnTo>
                <a:lnTo>
                  <a:pt x="147954" y="36702"/>
                </a:lnTo>
                <a:lnTo>
                  <a:pt x="150241" y="36449"/>
                </a:lnTo>
                <a:lnTo>
                  <a:pt x="155236" y="36449"/>
                </a:lnTo>
                <a:lnTo>
                  <a:pt x="158876" y="36321"/>
                </a:lnTo>
                <a:lnTo>
                  <a:pt x="161036" y="36067"/>
                </a:lnTo>
                <a:lnTo>
                  <a:pt x="168413" y="34925"/>
                </a:lnTo>
                <a:lnTo>
                  <a:pt x="167259" y="34925"/>
                </a:lnTo>
                <a:lnTo>
                  <a:pt x="170052" y="34670"/>
                </a:lnTo>
                <a:lnTo>
                  <a:pt x="289052" y="34670"/>
                </a:lnTo>
                <a:lnTo>
                  <a:pt x="296672" y="27050"/>
                </a:lnTo>
                <a:lnTo>
                  <a:pt x="296672" y="10921"/>
                </a:lnTo>
                <a:lnTo>
                  <a:pt x="75565" y="10921"/>
                </a:lnTo>
                <a:lnTo>
                  <a:pt x="76511" y="10794"/>
                </a:lnTo>
                <a:close/>
              </a:path>
              <a:path w="297179" h="45719">
                <a:moveTo>
                  <a:pt x="90804" y="44068"/>
                </a:moveTo>
                <a:lnTo>
                  <a:pt x="89280" y="44195"/>
                </a:lnTo>
                <a:lnTo>
                  <a:pt x="90266" y="44141"/>
                </a:lnTo>
                <a:lnTo>
                  <a:pt x="90804" y="44068"/>
                </a:lnTo>
                <a:close/>
              </a:path>
              <a:path w="297179" h="45719">
                <a:moveTo>
                  <a:pt x="90266" y="44141"/>
                </a:moveTo>
                <a:lnTo>
                  <a:pt x="89280" y="44195"/>
                </a:lnTo>
                <a:lnTo>
                  <a:pt x="89858" y="44195"/>
                </a:lnTo>
                <a:lnTo>
                  <a:pt x="90266" y="44141"/>
                </a:lnTo>
                <a:close/>
              </a:path>
              <a:path w="297179" h="45719">
                <a:moveTo>
                  <a:pt x="91567" y="44068"/>
                </a:moveTo>
                <a:lnTo>
                  <a:pt x="90804" y="44068"/>
                </a:lnTo>
                <a:lnTo>
                  <a:pt x="90266" y="44141"/>
                </a:lnTo>
                <a:lnTo>
                  <a:pt x="91567" y="44068"/>
                </a:lnTo>
                <a:close/>
              </a:path>
              <a:path w="297179" h="45719">
                <a:moveTo>
                  <a:pt x="109209" y="41782"/>
                </a:moveTo>
                <a:lnTo>
                  <a:pt x="108585" y="41782"/>
                </a:lnTo>
                <a:lnTo>
                  <a:pt x="109209" y="41782"/>
                </a:lnTo>
                <a:close/>
              </a:path>
              <a:path w="297179" h="45719">
                <a:moveTo>
                  <a:pt x="117475" y="40386"/>
                </a:moveTo>
                <a:lnTo>
                  <a:pt x="115824" y="40639"/>
                </a:lnTo>
                <a:lnTo>
                  <a:pt x="116078" y="40622"/>
                </a:lnTo>
                <a:lnTo>
                  <a:pt x="117475" y="40386"/>
                </a:lnTo>
                <a:close/>
              </a:path>
              <a:path w="297179" h="45719">
                <a:moveTo>
                  <a:pt x="119422" y="40386"/>
                </a:moveTo>
                <a:lnTo>
                  <a:pt x="117475" y="40386"/>
                </a:lnTo>
                <a:lnTo>
                  <a:pt x="116078" y="40622"/>
                </a:lnTo>
                <a:lnTo>
                  <a:pt x="119422" y="40386"/>
                </a:lnTo>
                <a:close/>
              </a:path>
              <a:path w="297179" h="45719">
                <a:moveTo>
                  <a:pt x="150241" y="36449"/>
                </a:moveTo>
                <a:lnTo>
                  <a:pt x="147954" y="36702"/>
                </a:lnTo>
                <a:lnTo>
                  <a:pt x="148838" y="36672"/>
                </a:lnTo>
                <a:lnTo>
                  <a:pt x="150241" y="36449"/>
                </a:lnTo>
                <a:close/>
              </a:path>
              <a:path w="297179" h="45719">
                <a:moveTo>
                  <a:pt x="148838" y="36672"/>
                </a:moveTo>
                <a:lnTo>
                  <a:pt x="147954" y="36702"/>
                </a:lnTo>
                <a:lnTo>
                  <a:pt x="148644" y="36702"/>
                </a:lnTo>
                <a:lnTo>
                  <a:pt x="148838" y="36672"/>
                </a:lnTo>
                <a:close/>
              </a:path>
              <a:path w="297179" h="45719">
                <a:moveTo>
                  <a:pt x="155236" y="36449"/>
                </a:moveTo>
                <a:lnTo>
                  <a:pt x="150241" y="36449"/>
                </a:lnTo>
                <a:lnTo>
                  <a:pt x="148838" y="36672"/>
                </a:lnTo>
                <a:lnTo>
                  <a:pt x="155236" y="36449"/>
                </a:lnTo>
                <a:close/>
              </a:path>
              <a:path w="297179" h="45719">
                <a:moveTo>
                  <a:pt x="170052" y="34670"/>
                </a:moveTo>
                <a:lnTo>
                  <a:pt x="167259" y="34925"/>
                </a:lnTo>
                <a:lnTo>
                  <a:pt x="168413" y="34925"/>
                </a:lnTo>
                <a:lnTo>
                  <a:pt x="170052" y="34670"/>
                </a:lnTo>
                <a:close/>
              </a:path>
              <a:path w="297179" h="45719">
                <a:moveTo>
                  <a:pt x="289052" y="34670"/>
                </a:moveTo>
                <a:lnTo>
                  <a:pt x="170052" y="34670"/>
                </a:lnTo>
                <a:lnTo>
                  <a:pt x="168413" y="34925"/>
                </a:lnTo>
                <a:lnTo>
                  <a:pt x="288798" y="34925"/>
                </a:lnTo>
                <a:lnTo>
                  <a:pt x="289052" y="34670"/>
                </a:lnTo>
                <a:close/>
              </a:path>
              <a:path w="297179" h="45719">
                <a:moveTo>
                  <a:pt x="92716" y="9077"/>
                </a:moveTo>
                <a:lnTo>
                  <a:pt x="87502" y="9270"/>
                </a:lnTo>
                <a:lnTo>
                  <a:pt x="85978" y="9525"/>
                </a:lnTo>
                <a:lnTo>
                  <a:pt x="75565" y="10921"/>
                </a:lnTo>
                <a:lnTo>
                  <a:pt x="77977" y="10794"/>
                </a:lnTo>
                <a:lnTo>
                  <a:pt x="296672" y="10794"/>
                </a:lnTo>
                <a:lnTo>
                  <a:pt x="296672" y="9143"/>
                </a:lnTo>
                <a:lnTo>
                  <a:pt x="92328" y="9143"/>
                </a:lnTo>
                <a:lnTo>
                  <a:pt x="92716" y="9077"/>
                </a:lnTo>
                <a:close/>
              </a:path>
              <a:path w="297179" h="45719">
                <a:moveTo>
                  <a:pt x="296672" y="10794"/>
                </a:moveTo>
                <a:lnTo>
                  <a:pt x="77977" y="10794"/>
                </a:lnTo>
                <a:lnTo>
                  <a:pt x="75565" y="10921"/>
                </a:lnTo>
                <a:lnTo>
                  <a:pt x="296672" y="10921"/>
                </a:lnTo>
                <a:close/>
              </a:path>
              <a:path w="297179" h="45719">
                <a:moveTo>
                  <a:pt x="94361" y="9016"/>
                </a:moveTo>
                <a:lnTo>
                  <a:pt x="92716" y="9077"/>
                </a:lnTo>
                <a:lnTo>
                  <a:pt x="92328" y="9143"/>
                </a:lnTo>
                <a:lnTo>
                  <a:pt x="94361" y="9016"/>
                </a:lnTo>
                <a:close/>
              </a:path>
              <a:path w="297179" h="45719">
                <a:moveTo>
                  <a:pt x="296672" y="9016"/>
                </a:moveTo>
                <a:lnTo>
                  <a:pt x="94361" y="9016"/>
                </a:lnTo>
                <a:lnTo>
                  <a:pt x="92328" y="9143"/>
                </a:lnTo>
                <a:lnTo>
                  <a:pt x="296672" y="9143"/>
                </a:lnTo>
                <a:close/>
              </a:path>
              <a:path w="297179" h="45719">
                <a:moveTo>
                  <a:pt x="133985" y="3682"/>
                </a:moveTo>
                <a:lnTo>
                  <a:pt x="123190" y="5079"/>
                </a:lnTo>
                <a:lnTo>
                  <a:pt x="124333" y="5079"/>
                </a:lnTo>
                <a:lnTo>
                  <a:pt x="113538" y="5714"/>
                </a:lnTo>
                <a:lnTo>
                  <a:pt x="102870" y="7365"/>
                </a:lnTo>
                <a:lnTo>
                  <a:pt x="92716" y="9077"/>
                </a:lnTo>
                <a:lnTo>
                  <a:pt x="94361" y="9016"/>
                </a:lnTo>
                <a:lnTo>
                  <a:pt x="296672" y="9016"/>
                </a:lnTo>
                <a:lnTo>
                  <a:pt x="296672" y="7746"/>
                </a:lnTo>
                <a:lnTo>
                  <a:pt x="292670" y="3809"/>
                </a:lnTo>
                <a:lnTo>
                  <a:pt x="133476" y="3809"/>
                </a:lnTo>
                <a:lnTo>
                  <a:pt x="133985" y="3682"/>
                </a:lnTo>
                <a:close/>
              </a:path>
              <a:path w="297179" h="45719">
                <a:moveTo>
                  <a:pt x="156777" y="1426"/>
                </a:moveTo>
                <a:lnTo>
                  <a:pt x="146812" y="1777"/>
                </a:lnTo>
                <a:lnTo>
                  <a:pt x="144652" y="1904"/>
                </a:lnTo>
                <a:lnTo>
                  <a:pt x="133476" y="3809"/>
                </a:lnTo>
                <a:lnTo>
                  <a:pt x="292670" y="3809"/>
                </a:lnTo>
                <a:lnTo>
                  <a:pt x="290476" y="1650"/>
                </a:lnTo>
                <a:lnTo>
                  <a:pt x="155448" y="1650"/>
                </a:lnTo>
                <a:lnTo>
                  <a:pt x="156777" y="1426"/>
                </a:lnTo>
                <a:close/>
              </a:path>
              <a:path w="297179" h="45719">
                <a:moveTo>
                  <a:pt x="157606" y="1396"/>
                </a:moveTo>
                <a:lnTo>
                  <a:pt x="156777" y="1426"/>
                </a:lnTo>
                <a:lnTo>
                  <a:pt x="155448" y="1650"/>
                </a:lnTo>
                <a:lnTo>
                  <a:pt x="157606" y="1396"/>
                </a:lnTo>
                <a:close/>
              </a:path>
              <a:path w="297179" h="45719">
                <a:moveTo>
                  <a:pt x="290217" y="1396"/>
                </a:moveTo>
                <a:lnTo>
                  <a:pt x="157606" y="1396"/>
                </a:lnTo>
                <a:lnTo>
                  <a:pt x="155448" y="1650"/>
                </a:lnTo>
                <a:lnTo>
                  <a:pt x="290476" y="1650"/>
                </a:lnTo>
                <a:lnTo>
                  <a:pt x="290217" y="1396"/>
                </a:lnTo>
                <a:close/>
              </a:path>
              <a:path w="297179" h="45719">
                <a:moveTo>
                  <a:pt x="288798" y="0"/>
                </a:moveTo>
                <a:lnTo>
                  <a:pt x="167259" y="0"/>
                </a:lnTo>
                <a:lnTo>
                  <a:pt x="164465" y="126"/>
                </a:lnTo>
                <a:lnTo>
                  <a:pt x="156777" y="1426"/>
                </a:lnTo>
                <a:lnTo>
                  <a:pt x="157606" y="1396"/>
                </a:lnTo>
                <a:lnTo>
                  <a:pt x="290217" y="1396"/>
                </a:lnTo>
                <a:lnTo>
                  <a:pt x="28879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87320" y="4092181"/>
            <a:ext cx="1276222" cy="67691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422783" y="4413808"/>
            <a:ext cx="619760" cy="34925"/>
          </a:xfrm>
          <a:custGeom>
            <a:avLst/>
            <a:gdLst/>
            <a:ahLst/>
            <a:cxnLst/>
            <a:rect l="l" t="t" r="r" b="b"/>
            <a:pathLst>
              <a:path w="619760" h="34925">
                <a:moveTo>
                  <a:pt x="591375" y="0"/>
                </a:moveTo>
                <a:lnTo>
                  <a:pt x="7810" y="0"/>
                </a:lnTo>
                <a:lnTo>
                  <a:pt x="0" y="7823"/>
                </a:lnTo>
                <a:lnTo>
                  <a:pt x="0" y="27114"/>
                </a:lnTo>
                <a:lnTo>
                  <a:pt x="7810" y="34925"/>
                </a:lnTo>
                <a:lnTo>
                  <a:pt x="591375" y="34925"/>
                </a:lnTo>
                <a:lnTo>
                  <a:pt x="583552" y="27114"/>
                </a:lnTo>
                <a:lnTo>
                  <a:pt x="583552" y="7823"/>
                </a:lnTo>
                <a:lnTo>
                  <a:pt x="591375" y="0"/>
                </a:lnTo>
                <a:close/>
              </a:path>
              <a:path w="619760" h="34925">
                <a:moveTo>
                  <a:pt x="611746" y="0"/>
                </a:moveTo>
                <a:lnTo>
                  <a:pt x="591375" y="0"/>
                </a:lnTo>
                <a:lnTo>
                  <a:pt x="583552" y="7823"/>
                </a:lnTo>
                <a:lnTo>
                  <a:pt x="583552" y="27114"/>
                </a:lnTo>
                <a:lnTo>
                  <a:pt x="591375" y="34925"/>
                </a:lnTo>
                <a:lnTo>
                  <a:pt x="611746" y="34925"/>
                </a:lnTo>
                <a:lnTo>
                  <a:pt x="619556" y="27114"/>
                </a:lnTo>
                <a:lnTo>
                  <a:pt x="619556" y="7823"/>
                </a:lnTo>
                <a:lnTo>
                  <a:pt x="61174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37947"/>
            <a:ext cx="9144000" cy="4805680"/>
            <a:chOff x="0" y="337947"/>
            <a:chExt cx="9144000" cy="48056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971550"/>
              <a:ext cx="1800225" cy="17526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23950" y="1504950"/>
              <a:ext cx="4686300" cy="3009900"/>
            </a:xfrm>
            <a:custGeom>
              <a:avLst/>
              <a:gdLst/>
              <a:ahLst/>
              <a:cxnLst/>
              <a:rect l="l" t="t" r="r" b="b"/>
              <a:pathLst>
                <a:path w="4686300" h="3009900">
                  <a:moveTo>
                    <a:pt x="0" y="0"/>
                  </a:moveTo>
                  <a:lnTo>
                    <a:pt x="1379220" y="3009900"/>
                  </a:lnTo>
                  <a:lnTo>
                    <a:pt x="4686300" y="3009900"/>
                  </a:lnTo>
                  <a:lnTo>
                    <a:pt x="4676648" y="614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2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833" y="643636"/>
              <a:ext cx="623316" cy="28524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4169" y="1890013"/>
              <a:ext cx="487298" cy="1601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4916" y="1837944"/>
              <a:ext cx="553847" cy="19697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5748" y="1904364"/>
              <a:ext cx="250388" cy="13258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7857" y="1395983"/>
              <a:ext cx="1008380" cy="21602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0438" y="3528441"/>
              <a:ext cx="401660" cy="16789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68754" y="3527679"/>
              <a:ext cx="439800" cy="13601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520823" y="2191511"/>
              <a:ext cx="3241675" cy="2277745"/>
            </a:xfrm>
            <a:custGeom>
              <a:avLst/>
              <a:gdLst/>
              <a:ahLst/>
              <a:cxnLst/>
              <a:rect l="l" t="t" r="r" b="b"/>
              <a:pathLst>
                <a:path w="3241675" h="2277745">
                  <a:moveTo>
                    <a:pt x="652144" y="0"/>
                  </a:moveTo>
                  <a:lnTo>
                    <a:pt x="652144" y="2277427"/>
                  </a:lnTo>
                </a:path>
                <a:path w="3241675" h="2277745">
                  <a:moveTo>
                    <a:pt x="1297939" y="0"/>
                  </a:moveTo>
                  <a:lnTo>
                    <a:pt x="1297939" y="2277427"/>
                  </a:lnTo>
                </a:path>
                <a:path w="3241675" h="2277745">
                  <a:moveTo>
                    <a:pt x="1943735" y="0"/>
                  </a:moveTo>
                  <a:lnTo>
                    <a:pt x="1943735" y="2277427"/>
                  </a:lnTo>
                </a:path>
                <a:path w="3241675" h="2277745">
                  <a:moveTo>
                    <a:pt x="2589529" y="0"/>
                  </a:moveTo>
                  <a:lnTo>
                    <a:pt x="2589529" y="2277427"/>
                  </a:lnTo>
                </a:path>
                <a:path w="3241675" h="2277745">
                  <a:moveTo>
                    <a:pt x="0" y="459231"/>
                  </a:moveTo>
                  <a:lnTo>
                    <a:pt x="3241675" y="459231"/>
                  </a:lnTo>
                </a:path>
                <a:path w="3241675" h="2277745">
                  <a:moveTo>
                    <a:pt x="0" y="912240"/>
                  </a:moveTo>
                  <a:lnTo>
                    <a:pt x="3241675" y="912240"/>
                  </a:lnTo>
                </a:path>
                <a:path w="3241675" h="2277745">
                  <a:moveTo>
                    <a:pt x="0" y="1365123"/>
                  </a:moveTo>
                  <a:lnTo>
                    <a:pt x="3241675" y="1365123"/>
                  </a:lnTo>
                </a:path>
                <a:path w="3241675" h="2277745">
                  <a:moveTo>
                    <a:pt x="0" y="1818132"/>
                  </a:moveTo>
                  <a:lnTo>
                    <a:pt x="3241675" y="1818132"/>
                  </a:lnTo>
                </a:path>
                <a:path w="3241675" h="2277745">
                  <a:moveTo>
                    <a:pt x="6350" y="0"/>
                  </a:moveTo>
                  <a:lnTo>
                    <a:pt x="6350" y="2277427"/>
                  </a:lnTo>
                </a:path>
                <a:path w="3241675" h="2277745">
                  <a:moveTo>
                    <a:pt x="3235325" y="0"/>
                  </a:moveTo>
                  <a:lnTo>
                    <a:pt x="3235325" y="2277427"/>
                  </a:lnTo>
                </a:path>
                <a:path w="3241675" h="2277745">
                  <a:moveTo>
                    <a:pt x="0" y="6350"/>
                  </a:moveTo>
                  <a:lnTo>
                    <a:pt x="3241675" y="6350"/>
                  </a:lnTo>
                </a:path>
                <a:path w="3241675" h="2277745">
                  <a:moveTo>
                    <a:pt x="0" y="2271077"/>
                  </a:moveTo>
                  <a:lnTo>
                    <a:pt x="3241675" y="227107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85923" y="2358517"/>
              <a:ext cx="441451" cy="24650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315563" y="2364358"/>
              <a:ext cx="31115" cy="173990"/>
            </a:xfrm>
            <a:custGeom>
              <a:avLst/>
              <a:gdLst/>
              <a:ahLst/>
              <a:cxnLst/>
              <a:rect l="l" t="t" r="r" b="b"/>
              <a:pathLst>
                <a:path w="31114" h="173989">
                  <a:moveTo>
                    <a:pt x="29683" y="151892"/>
                  </a:moveTo>
                  <a:lnTo>
                    <a:pt x="8788" y="151892"/>
                  </a:lnTo>
                  <a:lnTo>
                    <a:pt x="8490" y="154178"/>
                  </a:lnTo>
                  <a:lnTo>
                    <a:pt x="8407" y="169418"/>
                  </a:lnTo>
                  <a:lnTo>
                    <a:pt x="13106" y="173990"/>
                  </a:lnTo>
                  <a:lnTo>
                    <a:pt x="24409" y="173990"/>
                  </a:lnTo>
                  <a:lnTo>
                    <a:pt x="28981" y="169418"/>
                  </a:lnTo>
                  <a:lnTo>
                    <a:pt x="28981" y="157353"/>
                  </a:lnTo>
                  <a:lnTo>
                    <a:pt x="29108" y="156083"/>
                  </a:lnTo>
                  <a:lnTo>
                    <a:pt x="29362" y="154559"/>
                  </a:lnTo>
                  <a:lnTo>
                    <a:pt x="29489" y="154178"/>
                  </a:lnTo>
                  <a:lnTo>
                    <a:pt x="29683" y="151892"/>
                  </a:lnTo>
                  <a:close/>
                </a:path>
                <a:path w="31114" h="173989">
                  <a:moveTo>
                    <a:pt x="29108" y="156421"/>
                  </a:moveTo>
                  <a:lnTo>
                    <a:pt x="28981" y="157353"/>
                  </a:lnTo>
                  <a:lnTo>
                    <a:pt x="29108" y="156421"/>
                  </a:lnTo>
                  <a:close/>
                </a:path>
                <a:path w="31114" h="173989">
                  <a:moveTo>
                    <a:pt x="29154" y="156083"/>
                  </a:moveTo>
                  <a:lnTo>
                    <a:pt x="29108" y="156421"/>
                  </a:lnTo>
                  <a:lnTo>
                    <a:pt x="29154" y="156083"/>
                  </a:lnTo>
                  <a:close/>
                </a:path>
                <a:path w="31114" h="173989">
                  <a:moveTo>
                    <a:pt x="30886" y="124714"/>
                  </a:moveTo>
                  <a:lnTo>
                    <a:pt x="10185" y="124714"/>
                  </a:lnTo>
                  <a:lnTo>
                    <a:pt x="10185" y="130048"/>
                  </a:lnTo>
                  <a:lnTo>
                    <a:pt x="9804" y="141351"/>
                  </a:lnTo>
                  <a:lnTo>
                    <a:pt x="8661" y="152273"/>
                  </a:lnTo>
                  <a:lnTo>
                    <a:pt x="8788" y="151892"/>
                  </a:lnTo>
                  <a:lnTo>
                    <a:pt x="29683" y="151892"/>
                  </a:lnTo>
                  <a:lnTo>
                    <a:pt x="30124" y="146685"/>
                  </a:lnTo>
                  <a:lnTo>
                    <a:pt x="30505" y="142621"/>
                  </a:lnTo>
                  <a:lnTo>
                    <a:pt x="30547" y="140716"/>
                  </a:lnTo>
                  <a:lnTo>
                    <a:pt x="30886" y="130429"/>
                  </a:lnTo>
                  <a:lnTo>
                    <a:pt x="30886" y="124714"/>
                  </a:lnTo>
                  <a:close/>
                </a:path>
                <a:path w="31114" h="173989">
                  <a:moveTo>
                    <a:pt x="9804" y="140716"/>
                  </a:moveTo>
                  <a:lnTo>
                    <a:pt x="9741" y="141351"/>
                  </a:lnTo>
                  <a:lnTo>
                    <a:pt x="9804" y="140716"/>
                  </a:lnTo>
                  <a:close/>
                </a:path>
                <a:path w="31114" h="173989">
                  <a:moveTo>
                    <a:pt x="10185" y="129793"/>
                  </a:moveTo>
                  <a:lnTo>
                    <a:pt x="10177" y="130048"/>
                  </a:lnTo>
                  <a:lnTo>
                    <a:pt x="10185" y="129793"/>
                  </a:lnTo>
                  <a:close/>
                </a:path>
                <a:path w="31114" h="173989">
                  <a:moveTo>
                    <a:pt x="30378" y="103759"/>
                  </a:moveTo>
                  <a:lnTo>
                    <a:pt x="9931" y="103759"/>
                  </a:lnTo>
                  <a:lnTo>
                    <a:pt x="9931" y="104521"/>
                  </a:lnTo>
                  <a:lnTo>
                    <a:pt x="9804" y="110617"/>
                  </a:lnTo>
                  <a:lnTo>
                    <a:pt x="10185" y="124968"/>
                  </a:lnTo>
                  <a:lnTo>
                    <a:pt x="10185" y="124714"/>
                  </a:lnTo>
                  <a:lnTo>
                    <a:pt x="30886" y="124714"/>
                  </a:lnTo>
                  <a:lnTo>
                    <a:pt x="30508" y="110617"/>
                  </a:lnTo>
                  <a:lnTo>
                    <a:pt x="30378" y="103759"/>
                  </a:lnTo>
                  <a:close/>
                </a:path>
                <a:path w="31114" h="173989">
                  <a:moveTo>
                    <a:pt x="9920" y="104332"/>
                  </a:moveTo>
                  <a:lnTo>
                    <a:pt x="9917" y="104521"/>
                  </a:lnTo>
                  <a:lnTo>
                    <a:pt x="9920" y="104332"/>
                  </a:lnTo>
                  <a:close/>
                </a:path>
                <a:path w="31114" h="173989">
                  <a:moveTo>
                    <a:pt x="29315" y="86487"/>
                  </a:moveTo>
                  <a:lnTo>
                    <a:pt x="8915" y="86487"/>
                  </a:lnTo>
                  <a:lnTo>
                    <a:pt x="9920" y="104332"/>
                  </a:lnTo>
                  <a:lnTo>
                    <a:pt x="9931" y="103759"/>
                  </a:lnTo>
                  <a:lnTo>
                    <a:pt x="30378" y="103759"/>
                  </a:lnTo>
                  <a:lnTo>
                    <a:pt x="30378" y="103251"/>
                  </a:lnTo>
                  <a:lnTo>
                    <a:pt x="29315" y="86487"/>
                  </a:lnTo>
                  <a:close/>
                </a:path>
                <a:path w="31114" h="173989">
                  <a:moveTo>
                    <a:pt x="27428" y="61341"/>
                  </a:moveTo>
                  <a:lnTo>
                    <a:pt x="7264" y="61341"/>
                  </a:lnTo>
                  <a:lnTo>
                    <a:pt x="8280" y="77597"/>
                  </a:lnTo>
                  <a:lnTo>
                    <a:pt x="8915" y="86614"/>
                  </a:lnTo>
                  <a:lnTo>
                    <a:pt x="8915" y="86487"/>
                  </a:lnTo>
                  <a:lnTo>
                    <a:pt x="29315" y="86487"/>
                  </a:lnTo>
                  <a:lnTo>
                    <a:pt x="29235" y="84963"/>
                  </a:lnTo>
                  <a:lnTo>
                    <a:pt x="28371" y="76200"/>
                  </a:lnTo>
                  <a:lnTo>
                    <a:pt x="28455" y="75946"/>
                  </a:lnTo>
                  <a:lnTo>
                    <a:pt x="27428" y="61341"/>
                  </a:lnTo>
                  <a:close/>
                </a:path>
                <a:path w="31114" h="173989">
                  <a:moveTo>
                    <a:pt x="28455" y="75946"/>
                  </a:moveTo>
                  <a:lnTo>
                    <a:pt x="28473" y="76200"/>
                  </a:lnTo>
                  <a:lnTo>
                    <a:pt x="28455" y="75946"/>
                  </a:lnTo>
                  <a:close/>
                </a:path>
                <a:path w="31114" h="173989">
                  <a:moveTo>
                    <a:pt x="3327" y="17435"/>
                  </a:moveTo>
                  <a:lnTo>
                    <a:pt x="3431" y="19177"/>
                  </a:lnTo>
                  <a:lnTo>
                    <a:pt x="4343" y="29210"/>
                  </a:lnTo>
                  <a:lnTo>
                    <a:pt x="5359" y="37973"/>
                  </a:lnTo>
                  <a:lnTo>
                    <a:pt x="6248" y="53721"/>
                  </a:lnTo>
                  <a:lnTo>
                    <a:pt x="6375" y="54356"/>
                  </a:lnTo>
                  <a:lnTo>
                    <a:pt x="7264" y="61976"/>
                  </a:lnTo>
                  <a:lnTo>
                    <a:pt x="7264" y="61341"/>
                  </a:lnTo>
                  <a:lnTo>
                    <a:pt x="27428" y="61341"/>
                  </a:lnTo>
                  <a:lnTo>
                    <a:pt x="27330" y="59943"/>
                  </a:lnTo>
                  <a:lnTo>
                    <a:pt x="27203" y="59055"/>
                  </a:lnTo>
                  <a:lnTo>
                    <a:pt x="26084" y="52451"/>
                  </a:lnTo>
                  <a:lnTo>
                    <a:pt x="25042" y="37973"/>
                  </a:lnTo>
                  <a:lnTo>
                    <a:pt x="24917" y="35560"/>
                  </a:lnTo>
                  <a:lnTo>
                    <a:pt x="23703" y="27305"/>
                  </a:lnTo>
                  <a:lnTo>
                    <a:pt x="23731" y="26924"/>
                  </a:lnTo>
                  <a:lnTo>
                    <a:pt x="23009" y="20574"/>
                  </a:lnTo>
                  <a:lnTo>
                    <a:pt x="9423" y="20574"/>
                  </a:lnTo>
                  <a:lnTo>
                    <a:pt x="5613" y="18542"/>
                  </a:lnTo>
                  <a:lnTo>
                    <a:pt x="3327" y="17435"/>
                  </a:lnTo>
                  <a:close/>
                </a:path>
                <a:path w="31114" h="173989">
                  <a:moveTo>
                    <a:pt x="26043" y="52212"/>
                  </a:moveTo>
                  <a:lnTo>
                    <a:pt x="26060" y="52451"/>
                  </a:lnTo>
                  <a:lnTo>
                    <a:pt x="26043" y="52212"/>
                  </a:lnTo>
                  <a:close/>
                </a:path>
                <a:path w="31114" h="173989">
                  <a:moveTo>
                    <a:pt x="25997" y="51562"/>
                  </a:moveTo>
                  <a:lnTo>
                    <a:pt x="26043" y="52212"/>
                  </a:lnTo>
                  <a:lnTo>
                    <a:pt x="25997" y="51562"/>
                  </a:lnTo>
                  <a:close/>
                </a:path>
                <a:path w="31114" h="173989">
                  <a:moveTo>
                    <a:pt x="5232" y="37592"/>
                  </a:moveTo>
                  <a:lnTo>
                    <a:pt x="5256" y="37973"/>
                  </a:lnTo>
                  <a:lnTo>
                    <a:pt x="5232" y="37592"/>
                  </a:lnTo>
                  <a:close/>
                </a:path>
                <a:path w="31114" h="173989">
                  <a:moveTo>
                    <a:pt x="23731" y="26924"/>
                  </a:moveTo>
                  <a:lnTo>
                    <a:pt x="23774" y="27305"/>
                  </a:lnTo>
                  <a:lnTo>
                    <a:pt x="23731" y="26924"/>
                  </a:lnTo>
                  <a:close/>
                </a:path>
                <a:path w="31114" h="173989">
                  <a:moveTo>
                    <a:pt x="5613" y="18542"/>
                  </a:moveTo>
                  <a:lnTo>
                    <a:pt x="9423" y="20574"/>
                  </a:lnTo>
                  <a:lnTo>
                    <a:pt x="14122" y="19304"/>
                  </a:lnTo>
                  <a:lnTo>
                    <a:pt x="10312" y="19177"/>
                  </a:lnTo>
                  <a:lnTo>
                    <a:pt x="9169" y="19050"/>
                  </a:lnTo>
                  <a:lnTo>
                    <a:pt x="5613" y="18542"/>
                  </a:lnTo>
                  <a:close/>
                </a:path>
                <a:path w="31114" h="173989">
                  <a:moveTo>
                    <a:pt x="14150" y="1070"/>
                  </a:moveTo>
                  <a:lnTo>
                    <a:pt x="14580" y="1541"/>
                  </a:lnTo>
                  <a:lnTo>
                    <a:pt x="14884" y="1651"/>
                  </a:lnTo>
                  <a:lnTo>
                    <a:pt x="16216" y="3334"/>
                  </a:lnTo>
                  <a:lnTo>
                    <a:pt x="19202" y="6604"/>
                  </a:lnTo>
                  <a:lnTo>
                    <a:pt x="19583" y="11049"/>
                  </a:lnTo>
                  <a:lnTo>
                    <a:pt x="17297" y="14351"/>
                  </a:lnTo>
                  <a:lnTo>
                    <a:pt x="14122" y="19304"/>
                  </a:lnTo>
                  <a:lnTo>
                    <a:pt x="9423" y="20574"/>
                  </a:lnTo>
                  <a:lnTo>
                    <a:pt x="23009" y="20574"/>
                  </a:lnTo>
                  <a:lnTo>
                    <a:pt x="22552" y="16554"/>
                  </a:lnTo>
                  <a:lnTo>
                    <a:pt x="22504" y="15621"/>
                  </a:lnTo>
                  <a:lnTo>
                    <a:pt x="21742" y="10922"/>
                  </a:lnTo>
                  <a:lnTo>
                    <a:pt x="20345" y="7493"/>
                  </a:lnTo>
                  <a:lnTo>
                    <a:pt x="17170" y="2413"/>
                  </a:lnTo>
                  <a:lnTo>
                    <a:pt x="14150" y="1070"/>
                  </a:lnTo>
                  <a:close/>
                </a:path>
                <a:path w="31114" h="173989">
                  <a:moveTo>
                    <a:pt x="3327" y="14115"/>
                  </a:moveTo>
                  <a:lnTo>
                    <a:pt x="3422" y="16637"/>
                  </a:lnTo>
                  <a:lnTo>
                    <a:pt x="5613" y="18542"/>
                  </a:lnTo>
                  <a:lnTo>
                    <a:pt x="9169" y="19050"/>
                  </a:lnTo>
                  <a:lnTo>
                    <a:pt x="10312" y="19177"/>
                  </a:lnTo>
                  <a:lnTo>
                    <a:pt x="5968" y="15748"/>
                  </a:lnTo>
                  <a:lnTo>
                    <a:pt x="3962" y="15748"/>
                  </a:lnTo>
                  <a:lnTo>
                    <a:pt x="3327" y="14115"/>
                  </a:lnTo>
                  <a:close/>
                </a:path>
                <a:path w="31114" h="173989">
                  <a:moveTo>
                    <a:pt x="18616" y="12446"/>
                  </a:moveTo>
                  <a:lnTo>
                    <a:pt x="3327" y="12446"/>
                  </a:lnTo>
                  <a:lnTo>
                    <a:pt x="3603" y="13880"/>
                  </a:lnTo>
                  <a:lnTo>
                    <a:pt x="10312" y="19177"/>
                  </a:lnTo>
                  <a:lnTo>
                    <a:pt x="14204" y="19177"/>
                  </a:lnTo>
                  <a:lnTo>
                    <a:pt x="17297" y="14351"/>
                  </a:lnTo>
                  <a:lnTo>
                    <a:pt x="18616" y="12446"/>
                  </a:lnTo>
                  <a:close/>
                </a:path>
                <a:path w="31114" h="173989">
                  <a:moveTo>
                    <a:pt x="3327" y="16554"/>
                  </a:moveTo>
                  <a:lnTo>
                    <a:pt x="3327" y="17435"/>
                  </a:lnTo>
                  <a:lnTo>
                    <a:pt x="5613" y="18542"/>
                  </a:lnTo>
                  <a:lnTo>
                    <a:pt x="3327" y="16554"/>
                  </a:lnTo>
                  <a:close/>
                </a:path>
                <a:path w="31114" h="173989">
                  <a:moveTo>
                    <a:pt x="1016" y="9209"/>
                  </a:moveTo>
                  <a:lnTo>
                    <a:pt x="88" y="11684"/>
                  </a:lnTo>
                  <a:lnTo>
                    <a:pt x="0" y="12446"/>
                  </a:lnTo>
                  <a:lnTo>
                    <a:pt x="1676" y="16637"/>
                  </a:lnTo>
                  <a:lnTo>
                    <a:pt x="3327" y="17435"/>
                  </a:lnTo>
                  <a:lnTo>
                    <a:pt x="3327" y="16554"/>
                  </a:lnTo>
                  <a:lnTo>
                    <a:pt x="2692" y="16002"/>
                  </a:lnTo>
                  <a:lnTo>
                    <a:pt x="1803" y="12446"/>
                  </a:lnTo>
                  <a:lnTo>
                    <a:pt x="1676" y="11684"/>
                  </a:lnTo>
                  <a:lnTo>
                    <a:pt x="1016" y="9209"/>
                  </a:lnTo>
                  <a:close/>
                </a:path>
                <a:path w="31114" h="173989">
                  <a:moveTo>
                    <a:pt x="11709" y="508"/>
                  </a:moveTo>
                  <a:lnTo>
                    <a:pt x="7177" y="1247"/>
                  </a:lnTo>
                  <a:lnTo>
                    <a:pt x="5994" y="1905"/>
                  </a:lnTo>
                  <a:lnTo>
                    <a:pt x="3408" y="3290"/>
                  </a:lnTo>
                  <a:lnTo>
                    <a:pt x="2946" y="3683"/>
                  </a:lnTo>
                  <a:lnTo>
                    <a:pt x="1422" y="8128"/>
                  </a:lnTo>
                  <a:lnTo>
                    <a:pt x="1016" y="9209"/>
                  </a:lnTo>
                  <a:lnTo>
                    <a:pt x="1676" y="11684"/>
                  </a:lnTo>
                  <a:lnTo>
                    <a:pt x="1803" y="12446"/>
                  </a:lnTo>
                  <a:lnTo>
                    <a:pt x="2692" y="16002"/>
                  </a:lnTo>
                  <a:lnTo>
                    <a:pt x="3327" y="16554"/>
                  </a:lnTo>
                  <a:lnTo>
                    <a:pt x="3236" y="13880"/>
                  </a:lnTo>
                  <a:lnTo>
                    <a:pt x="3073" y="13462"/>
                  </a:lnTo>
                  <a:lnTo>
                    <a:pt x="3327" y="13462"/>
                  </a:lnTo>
                  <a:lnTo>
                    <a:pt x="3327" y="12446"/>
                  </a:lnTo>
                  <a:lnTo>
                    <a:pt x="18616" y="12446"/>
                  </a:lnTo>
                  <a:lnTo>
                    <a:pt x="19583" y="11049"/>
                  </a:lnTo>
                  <a:lnTo>
                    <a:pt x="19202" y="6604"/>
                  </a:lnTo>
                  <a:lnTo>
                    <a:pt x="17463" y="4699"/>
                  </a:lnTo>
                  <a:lnTo>
                    <a:pt x="17297" y="4699"/>
                  </a:lnTo>
                  <a:lnTo>
                    <a:pt x="9169" y="1524"/>
                  </a:lnTo>
                  <a:lnTo>
                    <a:pt x="10312" y="1397"/>
                  </a:lnTo>
                  <a:lnTo>
                    <a:pt x="13051" y="991"/>
                  </a:lnTo>
                  <a:lnTo>
                    <a:pt x="11709" y="508"/>
                  </a:lnTo>
                  <a:close/>
                </a:path>
                <a:path w="31114" h="173989">
                  <a:moveTo>
                    <a:pt x="3327" y="13662"/>
                  </a:moveTo>
                  <a:lnTo>
                    <a:pt x="3419" y="14351"/>
                  </a:lnTo>
                  <a:lnTo>
                    <a:pt x="3962" y="15748"/>
                  </a:lnTo>
                  <a:lnTo>
                    <a:pt x="3603" y="13880"/>
                  </a:lnTo>
                  <a:lnTo>
                    <a:pt x="3327" y="13662"/>
                  </a:lnTo>
                  <a:close/>
                </a:path>
                <a:path w="31114" h="173989">
                  <a:moveTo>
                    <a:pt x="3603" y="13880"/>
                  </a:moveTo>
                  <a:lnTo>
                    <a:pt x="3962" y="15748"/>
                  </a:lnTo>
                  <a:lnTo>
                    <a:pt x="5968" y="15748"/>
                  </a:lnTo>
                  <a:lnTo>
                    <a:pt x="3603" y="13880"/>
                  </a:lnTo>
                  <a:close/>
                </a:path>
                <a:path w="31114" h="173989">
                  <a:moveTo>
                    <a:pt x="3073" y="13462"/>
                  </a:moveTo>
                  <a:lnTo>
                    <a:pt x="3327" y="14115"/>
                  </a:lnTo>
                  <a:lnTo>
                    <a:pt x="3327" y="13662"/>
                  </a:lnTo>
                  <a:lnTo>
                    <a:pt x="3073" y="13462"/>
                  </a:lnTo>
                  <a:close/>
                </a:path>
                <a:path w="31114" h="173989">
                  <a:moveTo>
                    <a:pt x="3327" y="12446"/>
                  </a:moveTo>
                  <a:lnTo>
                    <a:pt x="3327" y="13662"/>
                  </a:lnTo>
                  <a:lnTo>
                    <a:pt x="3603" y="13880"/>
                  </a:lnTo>
                  <a:lnTo>
                    <a:pt x="3327" y="12446"/>
                  </a:lnTo>
                  <a:close/>
                </a:path>
                <a:path w="31114" h="173989">
                  <a:moveTo>
                    <a:pt x="3327" y="13462"/>
                  </a:moveTo>
                  <a:lnTo>
                    <a:pt x="3073" y="13462"/>
                  </a:lnTo>
                  <a:lnTo>
                    <a:pt x="3327" y="13662"/>
                  </a:lnTo>
                  <a:lnTo>
                    <a:pt x="3327" y="13462"/>
                  </a:lnTo>
                  <a:close/>
                </a:path>
                <a:path w="31114" h="173989">
                  <a:moveTo>
                    <a:pt x="3408" y="3290"/>
                  </a:moveTo>
                  <a:lnTo>
                    <a:pt x="2438" y="3810"/>
                  </a:lnTo>
                  <a:lnTo>
                    <a:pt x="827" y="7493"/>
                  </a:lnTo>
                  <a:lnTo>
                    <a:pt x="728" y="8128"/>
                  </a:lnTo>
                  <a:lnTo>
                    <a:pt x="1016" y="9209"/>
                  </a:lnTo>
                  <a:lnTo>
                    <a:pt x="1634" y="7493"/>
                  </a:lnTo>
                  <a:lnTo>
                    <a:pt x="2946" y="3683"/>
                  </a:lnTo>
                  <a:lnTo>
                    <a:pt x="3408" y="3290"/>
                  </a:lnTo>
                  <a:close/>
                </a:path>
                <a:path w="31114" h="173989">
                  <a:moveTo>
                    <a:pt x="13051" y="991"/>
                  </a:moveTo>
                  <a:lnTo>
                    <a:pt x="10312" y="1397"/>
                  </a:lnTo>
                  <a:lnTo>
                    <a:pt x="9169" y="1524"/>
                  </a:lnTo>
                  <a:lnTo>
                    <a:pt x="17297" y="4699"/>
                  </a:lnTo>
                  <a:lnTo>
                    <a:pt x="16176" y="3290"/>
                  </a:lnTo>
                  <a:lnTo>
                    <a:pt x="14580" y="1541"/>
                  </a:lnTo>
                  <a:lnTo>
                    <a:pt x="13051" y="991"/>
                  </a:lnTo>
                  <a:close/>
                </a:path>
                <a:path w="31114" h="173989">
                  <a:moveTo>
                    <a:pt x="16216" y="3334"/>
                  </a:moveTo>
                  <a:lnTo>
                    <a:pt x="17297" y="4699"/>
                  </a:lnTo>
                  <a:lnTo>
                    <a:pt x="17463" y="4699"/>
                  </a:lnTo>
                  <a:lnTo>
                    <a:pt x="16216" y="3334"/>
                  </a:lnTo>
                  <a:close/>
                </a:path>
                <a:path w="31114" h="173989">
                  <a:moveTo>
                    <a:pt x="14580" y="1541"/>
                  </a:moveTo>
                  <a:lnTo>
                    <a:pt x="16216" y="3334"/>
                  </a:lnTo>
                  <a:lnTo>
                    <a:pt x="14884" y="1651"/>
                  </a:lnTo>
                  <a:lnTo>
                    <a:pt x="14580" y="1541"/>
                  </a:lnTo>
                  <a:close/>
                </a:path>
                <a:path w="31114" h="173989">
                  <a:moveTo>
                    <a:pt x="7177" y="1247"/>
                  </a:moveTo>
                  <a:lnTo>
                    <a:pt x="5486" y="1524"/>
                  </a:lnTo>
                  <a:lnTo>
                    <a:pt x="3408" y="3290"/>
                  </a:lnTo>
                  <a:lnTo>
                    <a:pt x="7177" y="1247"/>
                  </a:lnTo>
                  <a:close/>
                </a:path>
                <a:path w="31114" h="173989">
                  <a:moveTo>
                    <a:pt x="13741" y="889"/>
                  </a:moveTo>
                  <a:lnTo>
                    <a:pt x="13051" y="991"/>
                  </a:lnTo>
                  <a:lnTo>
                    <a:pt x="14580" y="1541"/>
                  </a:lnTo>
                  <a:lnTo>
                    <a:pt x="14150" y="1070"/>
                  </a:lnTo>
                  <a:lnTo>
                    <a:pt x="13741" y="889"/>
                  </a:lnTo>
                  <a:close/>
                </a:path>
                <a:path w="31114" h="173989">
                  <a:moveTo>
                    <a:pt x="9423" y="0"/>
                  </a:moveTo>
                  <a:lnTo>
                    <a:pt x="7177" y="1247"/>
                  </a:lnTo>
                  <a:lnTo>
                    <a:pt x="11709" y="508"/>
                  </a:lnTo>
                  <a:lnTo>
                    <a:pt x="12386" y="508"/>
                  </a:lnTo>
                  <a:lnTo>
                    <a:pt x="9423" y="0"/>
                  </a:lnTo>
                  <a:close/>
                </a:path>
                <a:path w="31114" h="173989">
                  <a:moveTo>
                    <a:pt x="13984" y="889"/>
                  </a:moveTo>
                  <a:lnTo>
                    <a:pt x="13741" y="889"/>
                  </a:lnTo>
                  <a:lnTo>
                    <a:pt x="14150" y="1070"/>
                  </a:lnTo>
                  <a:lnTo>
                    <a:pt x="13984" y="889"/>
                  </a:lnTo>
                  <a:close/>
                </a:path>
                <a:path w="31114" h="173989">
                  <a:moveTo>
                    <a:pt x="12386" y="508"/>
                  </a:moveTo>
                  <a:lnTo>
                    <a:pt x="11709" y="508"/>
                  </a:lnTo>
                  <a:lnTo>
                    <a:pt x="13051" y="991"/>
                  </a:lnTo>
                  <a:lnTo>
                    <a:pt x="13741" y="889"/>
                  </a:lnTo>
                  <a:lnTo>
                    <a:pt x="13984" y="889"/>
                  </a:lnTo>
                  <a:lnTo>
                    <a:pt x="13868" y="762"/>
                  </a:lnTo>
                  <a:lnTo>
                    <a:pt x="12386" y="5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5952" y="2369692"/>
              <a:ext cx="279400" cy="19037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36365" y="2353055"/>
              <a:ext cx="444626" cy="19431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9120" y="2461514"/>
              <a:ext cx="66674" cy="7086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41906" y="2445130"/>
              <a:ext cx="170972" cy="9588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01620" y="3171698"/>
              <a:ext cx="66142" cy="28955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03731" y="4208119"/>
              <a:ext cx="290392" cy="7546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18429" y="4140758"/>
              <a:ext cx="395350" cy="209181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252843" y="344297"/>
              <a:ext cx="599440" cy="3721100"/>
            </a:xfrm>
            <a:custGeom>
              <a:avLst/>
              <a:gdLst/>
              <a:ahLst/>
              <a:cxnLst/>
              <a:rect l="l" t="t" r="r" b="b"/>
              <a:pathLst>
                <a:path w="599440" h="3721100">
                  <a:moveTo>
                    <a:pt x="0" y="377189"/>
                  </a:moveTo>
                  <a:lnTo>
                    <a:pt x="599185" y="377189"/>
                  </a:lnTo>
                </a:path>
                <a:path w="599440" h="3721100">
                  <a:moveTo>
                    <a:pt x="0" y="748029"/>
                  </a:moveTo>
                  <a:lnTo>
                    <a:pt x="599185" y="748029"/>
                  </a:lnTo>
                </a:path>
                <a:path w="599440" h="3721100">
                  <a:moveTo>
                    <a:pt x="0" y="1118869"/>
                  </a:moveTo>
                  <a:lnTo>
                    <a:pt x="599185" y="1118869"/>
                  </a:lnTo>
                </a:path>
                <a:path w="599440" h="3721100">
                  <a:moveTo>
                    <a:pt x="0" y="1489710"/>
                  </a:moveTo>
                  <a:lnTo>
                    <a:pt x="599185" y="1489710"/>
                  </a:lnTo>
                </a:path>
                <a:path w="599440" h="3721100">
                  <a:moveTo>
                    <a:pt x="0" y="1860550"/>
                  </a:moveTo>
                  <a:lnTo>
                    <a:pt x="599185" y="1860550"/>
                  </a:lnTo>
                </a:path>
                <a:path w="599440" h="3721100">
                  <a:moveTo>
                    <a:pt x="0" y="2231390"/>
                  </a:moveTo>
                  <a:lnTo>
                    <a:pt x="599185" y="2231390"/>
                  </a:lnTo>
                </a:path>
                <a:path w="599440" h="3721100">
                  <a:moveTo>
                    <a:pt x="0" y="2602229"/>
                  </a:moveTo>
                  <a:lnTo>
                    <a:pt x="599185" y="2602229"/>
                  </a:lnTo>
                </a:path>
                <a:path w="599440" h="3721100">
                  <a:moveTo>
                    <a:pt x="0" y="2973070"/>
                  </a:moveTo>
                  <a:lnTo>
                    <a:pt x="599185" y="2973070"/>
                  </a:lnTo>
                </a:path>
                <a:path w="599440" h="3721100">
                  <a:moveTo>
                    <a:pt x="0" y="3343909"/>
                  </a:moveTo>
                  <a:lnTo>
                    <a:pt x="599185" y="3343909"/>
                  </a:lnTo>
                </a:path>
                <a:path w="599440" h="3721100">
                  <a:moveTo>
                    <a:pt x="6350" y="0"/>
                  </a:moveTo>
                  <a:lnTo>
                    <a:pt x="6350" y="3721036"/>
                  </a:lnTo>
                </a:path>
                <a:path w="599440" h="3721100">
                  <a:moveTo>
                    <a:pt x="592835" y="0"/>
                  </a:moveTo>
                  <a:lnTo>
                    <a:pt x="592835" y="372103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52843" y="344297"/>
              <a:ext cx="599185" cy="314198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7339685" y="806704"/>
              <a:ext cx="31115" cy="173990"/>
            </a:xfrm>
            <a:custGeom>
              <a:avLst/>
              <a:gdLst/>
              <a:ahLst/>
              <a:cxnLst/>
              <a:rect l="l" t="t" r="r" b="b"/>
              <a:pathLst>
                <a:path w="31115" h="173990">
                  <a:moveTo>
                    <a:pt x="30551" y="140588"/>
                  </a:moveTo>
                  <a:lnTo>
                    <a:pt x="9804" y="140588"/>
                  </a:lnTo>
                  <a:lnTo>
                    <a:pt x="8661" y="152146"/>
                  </a:lnTo>
                  <a:lnTo>
                    <a:pt x="8453" y="154178"/>
                  </a:lnTo>
                  <a:lnTo>
                    <a:pt x="8407" y="169418"/>
                  </a:lnTo>
                  <a:lnTo>
                    <a:pt x="12979" y="173990"/>
                  </a:lnTo>
                  <a:lnTo>
                    <a:pt x="24282" y="173990"/>
                  </a:lnTo>
                  <a:lnTo>
                    <a:pt x="28981" y="169418"/>
                  </a:lnTo>
                  <a:lnTo>
                    <a:pt x="28981" y="157353"/>
                  </a:lnTo>
                  <a:lnTo>
                    <a:pt x="29108" y="156083"/>
                  </a:lnTo>
                  <a:lnTo>
                    <a:pt x="29362" y="154432"/>
                  </a:lnTo>
                  <a:lnTo>
                    <a:pt x="29362" y="154178"/>
                  </a:lnTo>
                  <a:lnTo>
                    <a:pt x="30124" y="146558"/>
                  </a:lnTo>
                  <a:lnTo>
                    <a:pt x="30505" y="142494"/>
                  </a:lnTo>
                  <a:lnTo>
                    <a:pt x="30551" y="140588"/>
                  </a:lnTo>
                  <a:close/>
                </a:path>
                <a:path w="31115" h="173990">
                  <a:moveTo>
                    <a:pt x="29108" y="156379"/>
                  </a:moveTo>
                  <a:lnTo>
                    <a:pt x="28981" y="157353"/>
                  </a:lnTo>
                  <a:lnTo>
                    <a:pt x="29108" y="156379"/>
                  </a:lnTo>
                  <a:close/>
                </a:path>
                <a:path w="31115" h="173990">
                  <a:moveTo>
                    <a:pt x="29147" y="156083"/>
                  </a:moveTo>
                  <a:lnTo>
                    <a:pt x="29108" y="156379"/>
                  </a:lnTo>
                  <a:lnTo>
                    <a:pt x="29147" y="156083"/>
                  </a:lnTo>
                  <a:close/>
                </a:path>
                <a:path w="31115" h="173990">
                  <a:moveTo>
                    <a:pt x="8661" y="151892"/>
                  </a:moveTo>
                  <a:lnTo>
                    <a:pt x="8638" y="152146"/>
                  </a:lnTo>
                  <a:lnTo>
                    <a:pt x="8661" y="151892"/>
                  </a:lnTo>
                  <a:close/>
                </a:path>
                <a:path w="31115" h="173990">
                  <a:moveTo>
                    <a:pt x="30759" y="124587"/>
                  </a:moveTo>
                  <a:lnTo>
                    <a:pt x="10185" y="124587"/>
                  </a:lnTo>
                  <a:lnTo>
                    <a:pt x="10037" y="130429"/>
                  </a:lnTo>
                  <a:lnTo>
                    <a:pt x="9677" y="141224"/>
                  </a:lnTo>
                  <a:lnTo>
                    <a:pt x="9804" y="140588"/>
                  </a:lnTo>
                  <a:lnTo>
                    <a:pt x="30551" y="140588"/>
                  </a:lnTo>
                  <a:lnTo>
                    <a:pt x="30886" y="130429"/>
                  </a:lnTo>
                  <a:lnTo>
                    <a:pt x="30759" y="124587"/>
                  </a:lnTo>
                  <a:close/>
                </a:path>
                <a:path w="31115" h="173990">
                  <a:moveTo>
                    <a:pt x="10058" y="129794"/>
                  </a:moveTo>
                  <a:lnTo>
                    <a:pt x="10049" y="130048"/>
                  </a:lnTo>
                  <a:lnTo>
                    <a:pt x="10058" y="129794"/>
                  </a:lnTo>
                  <a:close/>
                </a:path>
                <a:path w="31115" h="173990">
                  <a:moveTo>
                    <a:pt x="30378" y="103632"/>
                  </a:moveTo>
                  <a:lnTo>
                    <a:pt x="9931" y="103632"/>
                  </a:lnTo>
                  <a:lnTo>
                    <a:pt x="9931" y="104394"/>
                  </a:lnTo>
                  <a:lnTo>
                    <a:pt x="9804" y="110490"/>
                  </a:lnTo>
                  <a:lnTo>
                    <a:pt x="10180" y="124789"/>
                  </a:lnTo>
                  <a:lnTo>
                    <a:pt x="10185" y="124587"/>
                  </a:lnTo>
                  <a:lnTo>
                    <a:pt x="30759" y="124587"/>
                  </a:lnTo>
                  <a:lnTo>
                    <a:pt x="30381" y="110490"/>
                  </a:lnTo>
                  <a:lnTo>
                    <a:pt x="30378" y="103632"/>
                  </a:lnTo>
                  <a:close/>
                </a:path>
                <a:path w="31115" h="173990">
                  <a:moveTo>
                    <a:pt x="9920" y="104205"/>
                  </a:moveTo>
                  <a:lnTo>
                    <a:pt x="9917" y="104394"/>
                  </a:lnTo>
                  <a:lnTo>
                    <a:pt x="9920" y="104205"/>
                  </a:lnTo>
                  <a:close/>
                </a:path>
                <a:path w="31115" h="173990">
                  <a:moveTo>
                    <a:pt x="29308" y="86360"/>
                  </a:moveTo>
                  <a:lnTo>
                    <a:pt x="8915" y="86360"/>
                  </a:lnTo>
                  <a:lnTo>
                    <a:pt x="9920" y="104205"/>
                  </a:lnTo>
                  <a:lnTo>
                    <a:pt x="9931" y="103632"/>
                  </a:lnTo>
                  <a:lnTo>
                    <a:pt x="30378" y="103632"/>
                  </a:lnTo>
                  <a:lnTo>
                    <a:pt x="30378" y="103124"/>
                  </a:lnTo>
                  <a:lnTo>
                    <a:pt x="29308" y="86360"/>
                  </a:lnTo>
                  <a:close/>
                </a:path>
                <a:path w="31115" h="173990">
                  <a:moveTo>
                    <a:pt x="27293" y="61213"/>
                  </a:moveTo>
                  <a:lnTo>
                    <a:pt x="7264" y="61213"/>
                  </a:lnTo>
                  <a:lnTo>
                    <a:pt x="8280" y="77470"/>
                  </a:lnTo>
                  <a:lnTo>
                    <a:pt x="8915" y="86487"/>
                  </a:lnTo>
                  <a:lnTo>
                    <a:pt x="29308" y="86360"/>
                  </a:lnTo>
                  <a:lnTo>
                    <a:pt x="29235" y="84836"/>
                  </a:lnTo>
                  <a:lnTo>
                    <a:pt x="28337" y="75946"/>
                  </a:lnTo>
                  <a:lnTo>
                    <a:pt x="27293" y="61213"/>
                  </a:lnTo>
                  <a:close/>
                </a:path>
                <a:path w="31115" h="173990">
                  <a:moveTo>
                    <a:pt x="25007" y="37465"/>
                  </a:moveTo>
                  <a:lnTo>
                    <a:pt x="5232" y="37465"/>
                  </a:lnTo>
                  <a:lnTo>
                    <a:pt x="6248" y="53721"/>
                  </a:lnTo>
                  <a:lnTo>
                    <a:pt x="6375" y="54356"/>
                  </a:lnTo>
                  <a:lnTo>
                    <a:pt x="7264" y="61849"/>
                  </a:lnTo>
                  <a:lnTo>
                    <a:pt x="7264" y="61213"/>
                  </a:lnTo>
                  <a:lnTo>
                    <a:pt x="27293" y="61213"/>
                  </a:lnTo>
                  <a:lnTo>
                    <a:pt x="27203" y="59055"/>
                  </a:lnTo>
                  <a:lnTo>
                    <a:pt x="26081" y="52324"/>
                  </a:lnTo>
                  <a:lnTo>
                    <a:pt x="25007" y="37465"/>
                  </a:lnTo>
                  <a:close/>
                </a:path>
                <a:path w="31115" h="173990">
                  <a:moveTo>
                    <a:pt x="26044" y="52103"/>
                  </a:moveTo>
                  <a:lnTo>
                    <a:pt x="26060" y="52324"/>
                  </a:lnTo>
                  <a:lnTo>
                    <a:pt x="26044" y="52103"/>
                  </a:lnTo>
                  <a:close/>
                </a:path>
                <a:path w="31115" h="173990">
                  <a:moveTo>
                    <a:pt x="25997" y="51435"/>
                  </a:moveTo>
                  <a:lnTo>
                    <a:pt x="26044" y="52103"/>
                  </a:lnTo>
                  <a:lnTo>
                    <a:pt x="25997" y="51435"/>
                  </a:lnTo>
                  <a:close/>
                </a:path>
                <a:path w="31115" h="173990">
                  <a:moveTo>
                    <a:pt x="3327" y="17462"/>
                  </a:moveTo>
                  <a:lnTo>
                    <a:pt x="3431" y="19050"/>
                  </a:lnTo>
                  <a:lnTo>
                    <a:pt x="4343" y="29083"/>
                  </a:lnTo>
                  <a:lnTo>
                    <a:pt x="4343" y="29337"/>
                  </a:lnTo>
                  <a:lnTo>
                    <a:pt x="5232" y="37973"/>
                  </a:lnTo>
                  <a:lnTo>
                    <a:pt x="5232" y="37465"/>
                  </a:lnTo>
                  <a:lnTo>
                    <a:pt x="25007" y="37465"/>
                  </a:lnTo>
                  <a:lnTo>
                    <a:pt x="24917" y="36195"/>
                  </a:lnTo>
                  <a:lnTo>
                    <a:pt x="24790" y="35433"/>
                  </a:lnTo>
                  <a:lnTo>
                    <a:pt x="23681" y="27178"/>
                  </a:lnTo>
                  <a:lnTo>
                    <a:pt x="22959" y="20447"/>
                  </a:lnTo>
                  <a:lnTo>
                    <a:pt x="9423" y="20447"/>
                  </a:lnTo>
                  <a:lnTo>
                    <a:pt x="5486" y="18542"/>
                  </a:lnTo>
                  <a:lnTo>
                    <a:pt x="3327" y="17462"/>
                  </a:lnTo>
                  <a:close/>
                </a:path>
                <a:path w="31115" h="173990">
                  <a:moveTo>
                    <a:pt x="23647" y="26924"/>
                  </a:moveTo>
                  <a:lnTo>
                    <a:pt x="23647" y="27178"/>
                  </a:lnTo>
                  <a:lnTo>
                    <a:pt x="23647" y="26924"/>
                  </a:lnTo>
                  <a:close/>
                </a:path>
                <a:path w="31115" h="173990">
                  <a:moveTo>
                    <a:pt x="3327" y="16454"/>
                  </a:moveTo>
                  <a:lnTo>
                    <a:pt x="3327" y="17462"/>
                  </a:lnTo>
                  <a:lnTo>
                    <a:pt x="5486" y="18542"/>
                  </a:lnTo>
                  <a:lnTo>
                    <a:pt x="9423" y="20447"/>
                  </a:lnTo>
                  <a:lnTo>
                    <a:pt x="13995" y="19176"/>
                  </a:lnTo>
                  <a:lnTo>
                    <a:pt x="10185" y="19176"/>
                  </a:lnTo>
                  <a:lnTo>
                    <a:pt x="9169" y="19050"/>
                  </a:lnTo>
                  <a:lnTo>
                    <a:pt x="5613" y="18542"/>
                  </a:lnTo>
                  <a:lnTo>
                    <a:pt x="3327" y="16454"/>
                  </a:lnTo>
                  <a:close/>
                </a:path>
                <a:path w="31115" h="173990">
                  <a:moveTo>
                    <a:pt x="13933" y="854"/>
                  </a:moveTo>
                  <a:lnTo>
                    <a:pt x="14493" y="1494"/>
                  </a:lnTo>
                  <a:lnTo>
                    <a:pt x="14884" y="1650"/>
                  </a:lnTo>
                  <a:lnTo>
                    <a:pt x="16899" y="4196"/>
                  </a:lnTo>
                  <a:lnTo>
                    <a:pt x="19202" y="6604"/>
                  </a:lnTo>
                  <a:lnTo>
                    <a:pt x="19456" y="10922"/>
                  </a:lnTo>
                  <a:lnTo>
                    <a:pt x="17297" y="14350"/>
                  </a:lnTo>
                  <a:lnTo>
                    <a:pt x="13995" y="19176"/>
                  </a:lnTo>
                  <a:lnTo>
                    <a:pt x="9423" y="20447"/>
                  </a:lnTo>
                  <a:lnTo>
                    <a:pt x="22959" y="20447"/>
                  </a:lnTo>
                  <a:lnTo>
                    <a:pt x="22550" y="16454"/>
                  </a:lnTo>
                  <a:lnTo>
                    <a:pt x="22504" y="15494"/>
                  </a:lnTo>
                  <a:lnTo>
                    <a:pt x="21742" y="10922"/>
                  </a:lnTo>
                  <a:lnTo>
                    <a:pt x="20345" y="7366"/>
                  </a:lnTo>
                  <a:lnTo>
                    <a:pt x="19075" y="5334"/>
                  </a:lnTo>
                  <a:lnTo>
                    <a:pt x="17170" y="2412"/>
                  </a:lnTo>
                  <a:lnTo>
                    <a:pt x="13933" y="854"/>
                  </a:lnTo>
                  <a:close/>
                </a:path>
                <a:path w="31115" h="173990">
                  <a:moveTo>
                    <a:pt x="3327" y="14097"/>
                  </a:moveTo>
                  <a:lnTo>
                    <a:pt x="3327" y="16454"/>
                  </a:lnTo>
                  <a:lnTo>
                    <a:pt x="5613" y="18542"/>
                  </a:lnTo>
                  <a:lnTo>
                    <a:pt x="9169" y="19050"/>
                  </a:lnTo>
                  <a:lnTo>
                    <a:pt x="10185" y="19176"/>
                  </a:lnTo>
                  <a:lnTo>
                    <a:pt x="5856" y="15621"/>
                  </a:lnTo>
                  <a:lnTo>
                    <a:pt x="3835" y="15621"/>
                  </a:lnTo>
                  <a:lnTo>
                    <a:pt x="3327" y="14097"/>
                  </a:lnTo>
                  <a:close/>
                </a:path>
                <a:path w="31115" h="173990">
                  <a:moveTo>
                    <a:pt x="18576" y="12319"/>
                  </a:moveTo>
                  <a:lnTo>
                    <a:pt x="3327" y="12319"/>
                  </a:lnTo>
                  <a:lnTo>
                    <a:pt x="3543" y="13720"/>
                  </a:lnTo>
                  <a:lnTo>
                    <a:pt x="10185" y="19176"/>
                  </a:lnTo>
                  <a:lnTo>
                    <a:pt x="13995" y="19176"/>
                  </a:lnTo>
                  <a:lnTo>
                    <a:pt x="16497" y="15494"/>
                  </a:lnTo>
                  <a:lnTo>
                    <a:pt x="17297" y="14350"/>
                  </a:lnTo>
                  <a:lnTo>
                    <a:pt x="18576" y="12319"/>
                  </a:lnTo>
                  <a:close/>
                </a:path>
                <a:path w="31115" h="173990">
                  <a:moveTo>
                    <a:pt x="984" y="9004"/>
                  </a:moveTo>
                  <a:lnTo>
                    <a:pt x="71" y="11684"/>
                  </a:lnTo>
                  <a:lnTo>
                    <a:pt x="0" y="12446"/>
                  </a:lnTo>
                  <a:lnTo>
                    <a:pt x="1676" y="16637"/>
                  </a:lnTo>
                  <a:lnTo>
                    <a:pt x="3327" y="17462"/>
                  </a:lnTo>
                  <a:lnTo>
                    <a:pt x="3327" y="16454"/>
                  </a:lnTo>
                  <a:lnTo>
                    <a:pt x="2692" y="15875"/>
                  </a:lnTo>
                  <a:lnTo>
                    <a:pt x="1803" y="12446"/>
                  </a:lnTo>
                  <a:lnTo>
                    <a:pt x="1676" y="11684"/>
                  </a:lnTo>
                  <a:lnTo>
                    <a:pt x="984" y="9004"/>
                  </a:lnTo>
                  <a:close/>
                </a:path>
                <a:path w="31115" h="173990">
                  <a:moveTo>
                    <a:pt x="11709" y="381"/>
                  </a:moveTo>
                  <a:lnTo>
                    <a:pt x="7398" y="1084"/>
                  </a:lnTo>
                  <a:lnTo>
                    <a:pt x="5867" y="1905"/>
                  </a:lnTo>
                  <a:lnTo>
                    <a:pt x="3357" y="3206"/>
                  </a:lnTo>
                  <a:lnTo>
                    <a:pt x="2946" y="3556"/>
                  </a:lnTo>
                  <a:lnTo>
                    <a:pt x="1803" y="6604"/>
                  </a:lnTo>
                  <a:lnTo>
                    <a:pt x="984" y="9004"/>
                  </a:lnTo>
                  <a:lnTo>
                    <a:pt x="1676" y="11684"/>
                  </a:lnTo>
                  <a:lnTo>
                    <a:pt x="1803" y="12446"/>
                  </a:lnTo>
                  <a:lnTo>
                    <a:pt x="2692" y="15875"/>
                  </a:lnTo>
                  <a:lnTo>
                    <a:pt x="3327" y="16454"/>
                  </a:lnTo>
                  <a:lnTo>
                    <a:pt x="3201" y="13720"/>
                  </a:lnTo>
                  <a:lnTo>
                    <a:pt x="3073" y="13335"/>
                  </a:lnTo>
                  <a:lnTo>
                    <a:pt x="3327" y="13335"/>
                  </a:lnTo>
                  <a:lnTo>
                    <a:pt x="3327" y="12319"/>
                  </a:lnTo>
                  <a:lnTo>
                    <a:pt x="18576" y="12319"/>
                  </a:lnTo>
                  <a:lnTo>
                    <a:pt x="19456" y="10922"/>
                  </a:lnTo>
                  <a:lnTo>
                    <a:pt x="19202" y="6604"/>
                  </a:lnTo>
                  <a:lnTo>
                    <a:pt x="17380" y="4699"/>
                  </a:lnTo>
                  <a:lnTo>
                    <a:pt x="9169" y="1397"/>
                  </a:lnTo>
                  <a:lnTo>
                    <a:pt x="10185" y="1270"/>
                  </a:lnTo>
                  <a:lnTo>
                    <a:pt x="12945" y="875"/>
                  </a:lnTo>
                  <a:lnTo>
                    <a:pt x="11709" y="381"/>
                  </a:lnTo>
                  <a:close/>
                </a:path>
                <a:path w="31115" h="173990">
                  <a:moveTo>
                    <a:pt x="3327" y="13543"/>
                  </a:moveTo>
                  <a:lnTo>
                    <a:pt x="3412" y="14350"/>
                  </a:lnTo>
                  <a:lnTo>
                    <a:pt x="3835" y="15621"/>
                  </a:lnTo>
                  <a:lnTo>
                    <a:pt x="3543" y="13720"/>
                  </a:lnTo>
                  <a:lnTo>
                    <a:pt x="3327" y="13543"/>
                  </a:lnTo>
                  <a:close/>
                </a:path>
                <a:path w="31115" h="173990">
                  <a:moveTo>
                    <a:pt x="3543" y="13720"/>
                  </a:moveTo>
                  <a:lnTo>
                    <a:pt x="3835" y="15621"/>
                  </a:lnTo>
                  <a:lnTo>
                    <a:pt x="5856" y="15621"/>
                  </a:lnTo>
                  <a:lnTo>
                    <a:pt x="3543" y="13720"/>
                  </a:lnTo>
                  <a:close/>
                </a:path>
                <a:path w="31115" h="173990">
                  <a:moveTo>
                    <a:pt x="3073" y="13335"/>
                  </a:moveTo>
                  <a:lnTo>
                    <a:pt x="3327" y="14097"/>
                  </a:lnTo>
                  <a:lnTo>
                    <a:pt x="3327" y="13543"/>
                  </a:lnTo>
                  <a:lnTo>
                    <a:pt x="3073" y="13335"/>
                  </a:lnTo>
                  <a:close/>
                </a:path>
                <a:path w="31115" h="173990">
                  <a:moveTo>
                    <a:pt x="3327" y="12319"/>
                  </a:moveTo>
                  <a:lnTo>
                    <a:pt x="3327" y="13543"/>
                  </a:lnTo>
                  <a:lnTo>
                    <a:pt x="3543" y="13720"/>
                  </a:lnTo>
                  <a:lnTo>
                    <a:pt x="3327" y="12319"/>
                  </a:lnTo>
                  <a:close/>
                </a:path>
                <a:path w="31115" h="173990">
                  <a:moveTo>
                    <a:pt x="3327" y="13335"/>
                  </a:moveTo>
                  <a:lnTo>
                    <a:pt x="3073" y="13335"/>
                  </a:lnTo>
                  <a:lnTo>
                    <a:pt x="3327" y="13543"/>
                  </a:lnTo>
                  <a:lnTo>
                    <a:pt x="3327" y="13335"/>
                  </a:lnTo>
                  <a:close/>
                </a:path>
                <a:path w="31115" h="173990">
                  <a:moveTo>
                    <a:pt x="3357" y="3206"/>
                  </a:moveTo>
                  <a:lnTo>
                    <a:pt x="2438" y="3683"/>
                  </a:lnTo>
                  <a:lnTo>
                    <a:pt x="660" y="7747"/>
                  </a:lnTo>
                  <a:lnTo>
                    <a:pt x="984" y="9004"/>
                  </a:lnTo>
                  <a:lnTo>
                    <a:pt x="1803" y="6604"/>
                  </a:lnTo>
                  <a:lnTo>
                    <a:pt x="2946" y="3556"/>
                  </a:lnTo>
                  <a:lnTo>
                    <a:pt x="3357" y="3206"/>
                  </a:lnTo>
                  <a:close/>
                </a:path>
                <a:path w="31115" h="173990">
                  <a:moveTo>
                    <a:pt x="12945" y="875"/>
                  </a:moveTo>
                  <a:lnTo>
                    <a:pt x="10185" y="1270"/>
                  </a:lnTo>
                  <a:lnTo>
                    <a:pt x="9169" y="1397"/>
                  </a:lnTo>
                  <a:lnTo>
                    <a:pt x="17297" y="4699"/>
                  </a:lnTo>
                  <a:lnTo>
                    <a:pt x="16899" y="4196"/>
                  </a:lnTo>
                  <a:lnTo>
                    <a:pt x="16297" y="3556"/>
                  </a:lnTo>
                  <a:lnTo>
                    <a:pt x="14493" y="1494"/>
                  </a:lnTo>
                  <a:lnTo>
                    <a:pt x="12945" y="875"/>
                  </a:lnTo>
                  <a:close/>
                </a:path>
                <a:path w="31115" h="173990">
                  <a:moveTo>
                    <a:pt x="16899" y="4196"/>
                  </a:moveTo>
                  <a:lnTo>
                    <a:pt x="17297" y="4699"/>
                  </a:lnTo>
                  <a:lnTo>
                    <a:pt x="16899" y="4196"/>
                  </a:lnTo>
                  <a:close/>
                </a:path>
                <a:path w="31115" h="173990">
                  <a:moveTo>
                    <a:pt x="14493" y="1494"/>
                  </a:moveTo>
                  <a:lnTo>
                    <a:pt x="16408" y="3683"/>
                  </a:lnTo>
                  <a:lnTo>
                    <a:pt x="16899" y="4196"/>
                  </a:lnTo>
                  <a:lnTo>
                    <a:pt x="14884" y="1650"/>
                  </a:lnTo>
                  <a:lnTo>
                    <a:pt x="14493" y="1494"/>
                  </a:lnTo>
                  <a:close/>
                </a:path>
                <a:path w="31115" h="173990">
                  <a:moveTo>
                    <a:pt x="7398" y="1084"/>
                  </a:moveTo>
                  <a:lnTo>
                    <a:pt x="5486" y="1397"/>
                  </a:lnTo>
                  <a:lnTo>
                    <a:pt x="3357" y="3206"/>
                  </a:lnTo>
                  <a:lnTo>
                    <a:pt x="5867" y="1905"/>
                  </a:lnTo>
                  <a:lnTo>
                    <a:pt x="7398" y="1084"/>
                  </a:lnTo>
                  <a:close/>
                </a:path>
                <a:path w="31115" h="173990">
                  <a:moveTo>
                    <a:pt x="13741" y="762"/>
                  </a:moveTo>
                  <a:lnTo>
                    <a:pt x="12945" y="875"/>
                  </a:lnTo>
                  <a:lnTo>
                    <a:pt x="14493" y="1494"/>
                  </a:lnTo>
                  <a:lnTo>
                    <a:pt x="13933" y="854"/>
                  </a:lnTo>
                  <a:lnTo>
                    <a:pt x="13741" y="762"/>
                  </a:lnTo>
                  <a:close/>
                </a:path>
                <a:path w="31115" h="173990">
                  <a:moveTo>
                    <a:pt x="9423" y="0"/>
                  </a:moveTo>
                  <a:lnTo>
                    <a:pt x="7398" y="1084"/>
                  </a:lnTo>
                  <a:lnTo>
                    <a:pt x="11709" y="381"/>
                  </a:lnTo>
                  <a:lnTo>
                    <a:pt x="12014" y="381"/>
                  </a:lnTo>
                  <a:lnTo>
                    <a:pt x="9423" y="0"/>
                  </a:lnTo>
                  <a:close/>
                </a:path>
                <a:path w="31115" h="173990">
                  <a:moveTo>
                    <a:pt x="12014" y="381"/>
                  </a:moveTo>
                  <a:lnTo>
                    <a:pt x="11709" y="381"/>
                  </a:lnTo>
                  <a:lnTo>
                    <a:pt x="12945" y="875"/>
                  </a:lnTo>
                  <a:lnTo>
                    <a:pt x="13741" y="762"/>
                  </a:lnTo>
                  <a:lnTo>
                    <a:pt x="12014" y="381"/>
                  </a:lnTo>
                  <a:close/>
                </a:path>
                <a:path w="31115" h="173990">
                  <a:moveTo>
                    <a:pt x="13852" y="762"/>
                  </a:move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50073" y="812038"/>
              <a:ext cx="279400" cy="19024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12460" y="1199261"/>
              <a:ext cx="444643" cy="19431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08240" y="1514347"/>
              <a:ext cx="66142" cy="28943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19416" y="2988817"/>
              <a:ext cx="66142" cy="28955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52843" y="3791966"/>
              <a:ext cx="599185" cy="27336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03082" y="477558"/>
              <a:ext cx="991489" cy="3467100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6674357" y="2035429"/>
              <a:ext cx="123189" cy="62230"/>
            </a:xfrm>
            <a:custGeom>
              <a:avLst/>
              <a:gdLst/>
              <a:ahLst/>
              <a:cxnLst/>
              <a:rect l="l" t="t" r="r" b="b"/>
              <a:pathLst>
                <a:path w="123190" h="62230">
                  <a:moveTo>
                    <a:pt x="91694" y="0"/>
                  </a:moveTo>
                  <a:lnTo>
                    <a:pt x="85090" y="7619"/>
                  </a:lnTo>
                  <a:lnTo>
                    <a:pt x="105156" y="25018"/>
                  </a:lnTo>
                  <a:lnTo>
                    <a:pt x="0" y="25018"/>
                  </a:lnTo>
                  <a:lnTo>
                    <a:pt x="0" y="36829"/>
                  </a:lnTo>
                  <a:lnTo>
                    <a:pt x="105156" y="36829"/>
                  </a:lnTo>
                  <a:lnTo>
                    <a:pt x="85090" y="54228"/>
                  </a:lnTo>
                  <a:lnTo>
                    <a:pt x="91694" y="61848"/>
                  </a:lnTo>
                  <a:lnTo>
                    <a:pt x="123190" y="34543"/>
                  </a:lnTo>
                  <a:lnTo>
                    <a:pt x="123190" y="27304"/>
                  </a:lnTo>
                  <a:lnTo>
                    <a:pt x="91694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2" name="object 32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68438" y="730504"/>
            <a:ext cx="38519" cy="151257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70953" y="730758"/>
            <a:ext cx="391475" cy="153669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6668516" y="1971992"/>
            <a:ext cx="4089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sz="2000" spc="85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236270" y="528193"/>
            <a:ext cx="7508875" cy="3823335"/>
            <a:chOff x="236270" y="528193"/>
            <a:chExt cx="7508875" cy="3823335"/>
          </a:xfrm>
        </p:grpSpPr>
        <p:pic>
          <p:nvPicPr>
            <p:cNvPr id="36" name="object 3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66127" y="1897253"/>
              <a:ext cx="333121" cy="22606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02258" y="2286507"/>
              <a:ext cx="306768" cy="267716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05751" y="2657347"/>
              <a:ext cx="100965" cy="25273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78470" y="2671444"/>
              <a:ext cx="152146" cy="20955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20767" y="4147781"/>
              <a:ext cx="32639" cy="19304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55332" y="3426713"/>
              <a:ext cx="32639" cy="19304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69009" y="3417950"/>
              <a:ext cx="275578" cy="212471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258002" y="2162175"/>
              <a:ext cx="3467284" cy="89382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008241" y="528193"/>
              <a:ext cx="125380" cy="85090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057047" y="1924939"/>
              <a:ext cx="149694" cy="947419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045197" y="3411600"/>
              <a:ext cx="116585" cy="62103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81318" y="3962400"/>
              <a:ext cx="2338711" cy="389039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36270" y="980312"/>
              <a:ext cx="109042" cy="132079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33574" y="2627629"/>
              <a:ext cx="120776" cy="127000"/>
            </a:xfrm>
            <a:prstGeom prst="rect">
              <a:avLst/>
            </a:prstGeom>
          </p:spPr>
        </p:pic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3359" rIns="0" bIns="0" rtlCol="0" vert="horz">
            <a:spAutoFit/>
          </a:bodyPr>
          <a:lstStyle/>
          <a:p>
            <a:pPr marL="2200910">
              <a:lnSpc>
                <a:spcPct val="100000"/>
              </a:lnSpc>
              <a:spcBef>
                <a:spcPts val="105"/>
              </a:spcBef>
            </a:pPr>
            <a:r>
              <a:rPr dirty="0"/>
              <a:t>Face</a:t>
            </a:r>
            <a:r>
              <a:rPr dirty="0" spc="-20"/>
              <a:t> </a:t>
            </a:r>
            <a:r>
              <a:rPr dirty="0" spc="-10"/>
              <a:t>recognition</a:t>
            </a:r>
          </a:p>
        </p:txBody>
      </p:sp>
      <p:sp>
        <p:nvSpPr>
          <p:cNvPr id="51" name="object 5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01109" y="1583435"/>
            <a:ext cx="3133725" cy="4381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00" spc="114">
                <a:latin typeface="Lucida Sans Unicode"/>
                <a:cs typeface="Lucida Sans Unicode"/>
              </a:rPr>
              <a:t>Bias</a:t>
            </a:r>
            <a:r>
              <a:rPr dirty="0" sz="2700" spc="-185">
                <a:latin typeface="Lucida Sans Unicode"/>
                <a:cs typeface="Lucida Sans Unicode"/>
              </a:rPr>
              <a:t> </a:t>
            </a:r>
            <a:r>
              <a:rPr dirty="0" sz="2700" spc="145">
                <a:latin typeface="Lucida Sans Unicode"/>
                <a:cs typeface="Lucida Sans Unicode"/>
              </a:rPr>
              <a:t>and</a:t>
            </a:r>
            <a:r>
              <a:rPr dirty="0" sz="2700" spc="-135">
                <a:latin typeface="Lucida Sans Unicode"/>
                <a:cs typeface="Lucida Sans Unicode"/>
              </a:rPr>
              <a:t> </a:t>
            </a:r>
            <a:r>
              <a:rPr dirty="0" sz="2700" spc="125">
                <a:latin typeface="Lucida Sans Unicode"/>
                <a:cs typeface="Lucida Sans Unicode"/>
              </a:rPr>
              <a:t>variance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907790" y="3134360"/>
            <a:ext cx="4044315" cy="7092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ts val="2670"/>
              </a:lnSpc>
              <a:spcBef>
                <a:spcPts val="130"/>
              </a:spcBef>
            </a:pPr>
            <a:r>
              <a:rPr dirty="0" sz="2450" spc="155" b="1">
                <a:solidFill>
                  <a:srgbClr val="585858"/>
                </a:solidFill>
                <a:latin typeface="Trebuchet MS"/>
                <a:cs typeface="Trebuchet MS"/>
              </a:rPr>
              <a:t>Deciding</a:t>
            </a:r>
            <a:r>
              <a:rPr dirty="0" sz="2450" spc="1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170" b="1">
                <a:solidFill>
                  <a:srgbClr val="585858"/>
                </a:solidFill>
                <a:latin typeface="Trebuchet MS"/>
                <a:cs typeface="Trebuchet MS"/>
              </a:rPr>
              <a:t>what</a:t>
            </a:r>
            <a:r>
              <a:rPr dirty="0" sz="2450" spc="-1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95" b="1">
                <a:solidFill>
                  <a:srgbClr val="585858"/>
                </a:solidFill>
                <a:latin typeface="Trebuchet MS"/>
                <a:cs typeface="Trebuchet MS"/>
              </a:rPr>
              <a:t>to</a:t>
            </a:r>
            <a:r>
              <a:rPr dirty="0" sz="2450" spc="-114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585858"/>
                </a:solidFill>
                <a:latin typeface="Trebuchet MS"/>
                <a:cs typeface="Trebuchet MS"/>
              </a:rPr>
              <a:t>try</a:t>
            </a:r>
            <a:r>
              <a:rPr dirty="0" sz="2450" spc="-2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40" b="1">
                <a:solidFill>
                  <a:srgbClr val="585858"/>
                </a:solidFill>
                <a:latin typeface="Trebuchet MS"/>
                <a:cs typeface="Trebuchet MS"/>
              </a:rPr>
              <a:t>next</a:t>
            </a:r>
            <a:endParaRPr sz="2450">
              <a:latin typeface="Trebuchet MS"/>
              <a:cs typeface="Trebuchet MS"/>
            </a:endParaRPr>
          </a:p>
          <a:p>
            <a:pPr algn="ctr" marL="351155">
              <a:lnSpc>
                <a:spcPts val="2670"/>
              </a:lnSpc>
            </a:pPr>
            <a:r>
              <a:rPr dirty="0" sz="2450" spc="65" b="1">
                <a:solidFill>
                  <a:srgbClr val="585858"/>
                </a:solidFill>
                <a:latin typeface="Trebuchet MS"/>
                <a:cs typeface="Trebuchet MS"/>
              </a:rPr>
              <a:t>revisited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92466" y="4728527"/>
            <a:ext cx="10147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8F8F8"/>
                </a:solidFill>
                <a:latin typeface="Lucida Sans Unicode"/>
                <a:cs typeface="Lucida Sans Unicode"/>
              </a:rPr>
              <a:t>Andrew</a:t>
            </a:r>
            <a:r>
              <a:rPr dirty="0" sz="1400" spc="130">
                <a:solidFill>
                  <a:srgbClr val="F8F8F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F8F8F8"/>
                </a:solidFill>
                <a:latin typeface="Lucida Sans Unicode"/>
                <a:cs typeface="Lucida Sans Unicode"/>
              </a:rPr>
              <a:t>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4877" y="144081"/>
            <a:ext cx="729805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Debugging</a:t>
            </a:r>
            <a:r>
              <a:rPr dirty="0" spc="-55"/>
              <a:t> </a:t>
            </a:r>
            <a:r>
              <a:rPr dirty="0"/>
              <a:t>a</a:t>
            </a:r>
            <a:r>
              <a:rPr dirty="0" spc="-110"/>
              <a:t> </a:t>
            </a:r>
            <a:r>
              <a:rPr dirty="0"/>
              <a:t>learning</a:t>
            </a:r>
            <a:r>
              <a:rPr dirty="0" spc="30"/>
              <a:t> </a:t>
            </a:r>
            <a:r>
              <a:rPr dirty="0" spc="-10"/>
              <a:t>algorithm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48652" y="839088"/>
            <a:ext cx="784098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You’ve</a:t>
            </a:r>
            <a:r>
              <a:rPr dirty="0" sz="1800" spc="-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implemented</a:t>
            </a:r>
            <a:r>
              <a:rPr dirty="0" sz="1800" spc="1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regularized</a:t>
            </a:r>
            <a:r>
              <a:rPr dirty="0" sz="1800" spc="8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linear</a:t>
            </a:r>
            <a:r>
              <a:rPr dirty="0" sz="1800" spc="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regression</a:t>
            </a:r>
            <a:r>
              <a:rPr dirty="0" sz="1800" spc="-7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on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housing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prices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041525" y="1480057"/>
            <a:ext cx="541020" cy="220979"/>
          </a:xfrm>
          <a:custGeom>
            <a:avLst/>
            <a:gdLst/>
            <a:ahLst/>
            <a:cxnLst/>
            <a:rect l="l" t="t" r="r" b="b"/>
            <a:pathLst>
              <a:path w="541019" h="220980">
                <a:moveTo>
                  <a:pt x="70612" y="17780"/>
                </a:moveTo>
                <a:lnTo>
                  <a:pt x="67564" y="9144"/>
                </a:lnTo>
                <a:lnTo>
                  <a:pt x="52222" y="14693"/>
                </a:lnTo>
                <a:lnTo>
                  <a:pt x="38773" y="22733"/>
                </a:lnTo>
                <a:lnTo>
                  <a:pt x="9855" y="61252"/>
                </a:lnTo>
                <a:lnTo>
                  <a:pt x="0" y="115062"/>
                </a:lnTo>
                <a:lnTo>
                  <a:pt x="1092" y="134518"/>
                </a:lnTo>
                <a:lnTo>
                  <a:pt x="17399" y="183896"/>
                </a:lnTo>
                <a:lnTo>
                  <a:pt x="52146" y="215328"/>
                </a:lnTo>
                <a:lnTo>
                  <a:pt x="67564" y="220853"/>
                </a:lnTo>
                <a:lnTo>
                  <a:pt x="70231" y="212344"/>
                </a:lnTo>
                <a:lnTo>
                  <a:pt x="58178" y="206997"/>
                </a:lnTo>
                <a:lnTo>
                  <a:pt x="47764" y="199517"/>
                </a:lnTo>
                <a:lnTo>
                  <a:pt x="26365" y="164782"/>
                </a:lnTo>
                <a:lnTo>
                  <a:pt x="19304" y="113919"/>
                </a:lnTo>
                <a:lnTo>
                  <a:pt x="20078" y="95872"/>
                </a:lnTo>
                <a:lnTo>
                  <a:pt x="31877" y="51308"/>
                </a:lnTo>
                <a:lnTo>
                  <a:pt x="58394" y="23101"/>
                </a:lnTo>
                <a:lnTo>
                  <a:pt x="70612" y="17780"/>
                </a:lnTo>
                <a:close/>
              </a:path>
              <a:path w="541019" h="220980">
                <a:moveTo>
                  <a:pt x="254635" y="24257"/>
                </a:moveTo>
                <a:lnTo>
                  <a:pt x="226568" y="0"/>
                </a:lnTo>
                <a:lnTo>
                  <a:pt x="220726" y="6731"/>
                </a:lnTo>
                <a:lnTo>
                  <a:pt x="238506" y="22225"/>
                </a:lnTo>
                <a:lnTo>
                  <a:pt x="75184" y="22225"/>
                </a:lnTo>
                <a:lnTo>
                  <a:pt x="75184" y="32766"/>
                </a:lnTo>
                <a:lnTo>
                  <a:pt x="238506" y="32766"/>
                </a:lnTo>
                <a:lnTo>
                  <a:pt x="220726" y="48260"/>
                </a:lnTo>
                <a:lnTo>
                  <a:pt x="226568" y="54991"/>
                </a:lnTo>
                <a:lnTo>
                  <a:pt x="254635" y="30734"/>
                </a:lnTo>
                <a:lnTo>
                  <a:pt x="254635" y="24257"/>
                </a:lnTo>
                <a:close/>
              </a:path>
              <a:path w="541019" h="220980">
                <a:moveTo>
                  <a:pt x="540512" y="115062"/>
                </a:moveTo>
                <a:lnTo>
                  <a:pt x="530644" y="61252"/>
                </a:lnTo>
                <a:lnTo>
                  <a:pt x="501777" y="22733"/>
                </a:lnTo>
                <a:lnTo>
                  <a:pt x="472948" y="9144"/>
                </a:lnTo>
                <a:lnTo>
                  <a:pt x="469900" y="17780"/>
                </a:lnTo>
                <a:lnTo>
                  <a:pt x="482180" y="23101"/>
                </a:lnTo>
                <a:lnTo>
                  <a:pt x="492734" y="30454"/>
                </a:lnTo>
                <a:lnTo>
                  <a:pt x="514134" y="64579"/>
                </a:lnTo>
                <a:lnTo>
                  <a:pt x="521208" y="113919"/>
                </a:lnTo>
                <a:lnTo>
                  <a:pt x="520420" y="132588"/>
                </a:lnTo>
                <a:lnTo>
                  <a:pt x="508635" y="178308"/>
                </a:lnTo>
                <a:lnTo>
                  <a:pt x="482320" y="206997"/>
                </a:lnTo>
                <a:lnTo>
                  <a:pt x="470281" y="212344"/>
                </a:lnTo>
                <a:lnTo>
                  <a:pt x="472948" y="220853"/>
                </a:lnTo>
                <a:lnTo>
                  <a:pt x="513410" y="196850"/>
                </a:lnTo>
                <a:lnTo>
                  <a:pt x="536143" y="152488"/>
                </a:lnTo>
                <a:lnTo>
                  <a:pt x="539407" y="134518"/>
                </a:lnTo>
                <a:lnTo>
                  <a:pt x="540512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897758" y="1593341"/>
            <a:ext cx="323850" cy="9525"/>
          </a:xfrm>
          <a:custGeom>
            <a:avLst/>
            <a:gdLst/>
            <a:ahLst/>
            <a:cxnLst/>
            <a:rect l="l" t="t" r="r" b="b"/>
            <a:pathLst>
              <a:path w="323850" h="9525">
                <a:moveTo>
                  <a:pt x="323850" y="0"/>
                </a:moveTo>
                <a:lnTo>
                  <a:pt x="0" y="0"/>
                </a:lnTo>
                <a:lnTo>
                  <a:pt x="0" y="9525"/>
                </a:lnTo>
                <a:lnTo>
                  <a:pt x="323850" y="9525"/>
                </a:lnTo>
                <a:lnTo>
                  <a:pt x="3238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983483" y="1249616"/>
            <a:ext cx="15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887979" y="1574228"/>
            <a:ext cx="3416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mbria Math"/>
                <a:cs typeface="Cambria Math"/>
              </a:rPr>
              <a:t>2𝑚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84580" y="1456689"/>
            <a:ext cx="1748789" cy="276225"/>
          </a:xfrm>
          <a:custGeom>
            <a:avLst/>
            <a:gdLst/>
            <a:ahLst/>
            <a:cxnLst/>
            <a:rect l="l" t="t" r="r" b="b"/>
            <a:pathLst>
              <a:path w="1748789" h="276225">
                <a:moveTo>
                  <a:pt x="1675886" y="0"/>
                </a:moveTo>
                <a:lnTo>
                  <a:pt x="1673092" y="9144"/>
                </a:lnTo>
                <a:lnTo>
                  <a:pt x="1685786" y="15694"/>
                </a:lnTo>
                <a:lnTo>
                  <a:pt x="1696825" y="25257"/>
                </a:lnTo>
                <a:lnTo>
                  <a:pt x="1720080" y="71542"/>
                </a:lnTo>
                <a:lnTo>
                  <a:pt x="1727076" y="113885"/>
                </a:lnTo>
                <a:lnTo>
                  <a:pt x="1727956" y="138175"/>
                </a:lnTo>
                <a:lnTo>
                  <a:pt x="1727076" y="162393"/>
                </a:lnTo>
                <a:lnTo>
                  <a:pt x="1720080" y="204684"/>
                </a:lnTo>
                <a:lnTo>
                  <a:pt x="1696825" y="250856"/>
                </a:lnTo>
                <a:lnTo>
                  <a:pt x="1673092" y="266954"/>
                </a:lnTo>
                <a:lnTo>
                  <a:pt x="1675886" y="276098"/>
                </a:lnTo>
                <a:lnTo>
                  <a:pt x="1719177" y="246040"/>
                </a:lnTo>
                <a:lnTo>
                  <a:pt x="1737848" y="208700"/>
                </a:lnTo>
                <a:lnTo>
                  <a:pt x="1747234" y="163361"/>
                </a:lnTo>
                <a:lnTo>
                  <a:pt x="1748403" y="138049"/>
                </a:lnTo>
                <a:lnTo>
                  <a:pt x="1747234" y="112736"/>
                </a:lnTo>
                <a:lnTo>
                  <a:pt x="1737848" y="67397"/>
                </a:lnTo>
                <a:lnTo>
                  <a:pt x="1719177" y="30057"/>
                </a:lnTo>
                <a:lnTo>
                  <a:pt x="1692316" y="6383"/>
                </a:lnTo>
                <a:lnTo>
                  <a:pt x="1675886" y="0"/>
                </a:lnTo>
                <a:close/>
              </a:path>
              <a:path w="1748789" h="276225">
                <a:moveTo>
                  <a:pt x="72638" y="0"/>
                </a:moveTo>
                <a:lnTo>
                  <a:pt x="29346" y="30057"/>
                </a:lnTo>
                <a:lnTo>
                  <a:pt x="10656" y="67397"/>
                </a:lnTo>
                <a:lnTo>
                  <a:pt x="1182" y="112736"/>
                </a:lnTo>
                <a:lnTo>
                  <a:pt x="0" y="138175"/>
                </a:lnTo>
                <a:lnTo>
                  <a:pt x="1182" y="163361"/>
                </a:lnTo>
                <a:lnTo>
                  <a:pt x="10656" y="208700"/>
                </a:lnTo>
                <a:lnTo>
                  <a:pt x="29346" y="246040"/>
                </a:lnTo>
                <a:lnTo>
                  <a:pt x="72638" y="276098"/>
                </a:lnTo>
                <a:lnTo>
                  <a:pt x="75432" y="266954"/>
                </a:lnTo>
                <a:lnTo>
                  <a:pt x="62718" y="260405"/>
                </a:lnTo>
                <a:lnTo>
                  <a:pt x="51635" y="250856"/>
                </a:lnTo>
                <a:lnTo>
                  <a:pt x="28336" y="204684"/>
                </a:lnTo>
                <a:lnTo>
                  <a:pt x="21427" y="162393"/>
                </a:lnTo>
                <a:lnTo>
                  <a:pt x="20572" y="138049"/>
                </a:lnTo>
                <a:lnTo>
                  <a:pt x="21427" y="113885"/>
                </a:lnTo>
                <a:lnTo>
                  <a:pt x="28336" y="71542"/>
                </a:lnTo>
                <a:lnTo>
                  <a:pt x="51635" y="25257"/>
                </a:lnTo>
                <a:lnTo>
                  <a:pt x="75432" y="9144"/>
                </a:lnTo>
                <a:lnTo>
                  <a:pt x="72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915541" y="1421447"/>
            <a:ext cx="18967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760" algn="l"/>
                <a:tab pos="1346835" algn="l"/>
              </a:tabLst>
            </a:pPr>
            <a:r>
              <a:rPr dirty="0" sz="1800">
                <a:latin typeface="Cambria Math"/>
                <a:cs typeface="Cambria Math"/>
              </a:rPr>
              <a:t>𝐽</a:t>
            </a:r>
            <a:r>
              <a:rPr dirty="0" sz="1800" spc="43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15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-50">
                <a:latin typeface="Cambria Math"/>
                <a:cs typeface="Cambria Math"/>
              </a:rPr>
              <a:t>=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sz="1800" spc="1764">
                <a:latin typeface="Cambria Math"/>
                <a:cs typeface="Cambria Math"/>
              </a:rPr>
              <a:t>෍</a:t>
            </a:r>
            <a:r>
              <a:rPr dirty="0" sz="1800" spc="1764">
                <a:latin typeface="Cambria Math"/>
                <a:cs typeface="Cambria Math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𝑓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793109" y="1563116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888" y="0"/>
                </a:moveTo>
                <a:lnTo>
                  <a:pt x="123443" y="5080"/>
                </a:lnTo>
                <a:lnTo>
                  <a:pt x="136778" y="16763"/>
                </a:lnTo>
                <a:lnTo>
                  <a:pt x="0" y="16763"/>
                </a:lnTo>
                <a:lnTo>
                  <a:pt x="0" y="24637"/>
                </a:lnTo>
                <a:lnTo>
                  <a:pt x="136778" y="24637"/>
                </a:lnTo>
                <a:lnTo>
                  <a:pt x="123443" y="36195"/>
                </a:lnTo>
                <a:lnTo>
                  <a:pt x="127888" y="41275"/>
                </a:lnTo>
                <a:lnTo>
                  <a:pt x="148843" y="23113"/>
                </a:lnTo>
                <a:lnTo>
                  <a:pt x="148843" y="18287"/>
                </a:lnTo>
                <a:lnTo>
                  <a:pt x="127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3784346" y="1526222"/>
            <a:ext cx="31940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55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117980" y="1453388"/>
            <a:ext cx="491490" cy="279400"/>
            <a:chOff x="4117980" y="1453388"/>
            <a:chExt cx="491490" cy="279400"/>
          </a:xfrm>
        </p:grpSpPr>
        <p:sp>
          <p:nvSpPr>
            <p:cNvPr id="14" name="object 14" descr=""/>
            <p:cNvSpPr/>
            <p:nvPr/>
          </p:nvSpPr>
          <p:spPr>
            <a:xfrm>
              <a:off x="4117975" y="1456689"/>
              <a:ext cx="491490" cy="276225"/>
            </a:xfrm>
            <a:custGeom>
              <a:avLst/>
              <a:gdLst/>
              <a:ahLst/>
              <a:cxnLst/>
              <a:rect l="l" t="t" r="r" b="b"/>
              <a:pathLst>
                <a:path w="491489" h="276225">
                  <a:moveTo>
                    <a:pt x="75438" y="9144"/>
                  </a:moveTo>
                  <a:lnTo>
                    <a:pt x="72644" y="0"/>
                  </a:lnTo>
                  <a:lnTo>
                    <a:pt x="56210" y="6388"/>
                  </a:lnTo>
                  <a:lnTo>
                    <a:pt x="41783" y="16408"/>
                  </a:lnTo>
                  <a:lnTo>
                    <a:pt x="18923" y="47371"/>
                  </a:lnTo>
                  <a:lnTo>
                    <a:pt x="4737" y="89192"/>
                  </a:lnTo>
                  <a:lnTo>
                    <a:pt x="0" y="138176"/>
                  </a:lnTo>
                  <a:lnTo>
                    <a:pt x="1181" y="163372"/>
                  </a:lnTo>
                  <a:lnTo>
                    <a:pt x="10655" y="208711"/>
                  </a:lnTo>
                  <a:lnTo>
                    <a:pt x="29349" y="246049"/>
                  </a:lnTo>
                  <a:lnTo>
                    <a:pt x="72644" y="276098"/>
                  </a:lnTo>
                  <a:lnTo>
                    <a:pt x="75438" y="266954"/>
                  </a:lnTo>
                  <a:lnTo>
                    <a:pt x="62712" y="260413"/>
                  </a:lnTo>
                  <a:lnTo>
                    <a:pt x="51638" y="250863"/>
                  </a:lnTo>
                  <a:lnTo>
                    <a:pt x="28333" y="204685"/>
                  </a:lnTo>
                  <a:lnTo>
                    <a:pt x="21424" y="162394"/>
                  </a:lnTo>
                  <a:lnTo>
                    <a:pt x="20574" y="138049"/>
                  </a:lnTo>
                  <a:lnTo>
                    <a:pt x="21424" y="113893"/>
                  </a:lnTo>
                  <a:lnTo>
                    <a:pt x="28333" y="71551"/>
                  </a:lnTo>
                  <a:lnTo>
                    <a:pt x="51638" y="25260"/>
                  </a:lnTo>
                  <a:lnTo>
                    <a:pt x="62712" y="15697"/>
                  </a:lnTo>
                  <a:lnTo>
                    <a:pt x="75438" y="9144"/>
                  </a:lnTo>
                  <a:close/>
                </a:path>
                <a:path w="491489" h="276225">
                  <a:moveTo>
                    <a:pt x="187960" y="47625"/>
                  </a:moveTo>
                  <a:lnTo>
                    <a:pt x="159893" y="23368"/>
                  </a:lnTo>
                  <a:lnTo>
                    <a:pt x="154051" y="30099"/>
                  </a:lnTo>
                  <a:lnTo>
                    <a:pt x="171831" y="45593"/>
                  </a:lnTo>
                  <a:lnTo>
                    <a:pt x="75184" y="45593"/>
                  </a:lnTo>
                  <a:lnTo>
                    <a:pt x="75184" y="56134"/>
                  </a:lnTo>
                  <a:lnTo>
                    <a:pt x="171831" y="56134"/>
                  </a:lnTo>
                  <a:lnTo>
                    <a:pt x="154051" y="71628"/>
                  </a:lnTo>
                  <a:lnTo>
                    <a:pt x="159893" y="78359"/>
                  </a:lnTo>
                  <a:lnTo>
                    <a:pt x="187960" y="54102"/>
                  </a:lnTo>
                  <a:lnTo>
                    <a:pt x="187960" y="47625"/>
                  </a:lnTo>
                  <a:close/>
                </a:path>
                <a:path w="491489" h="276225">
                  <a:moveTo>
                    <a:pt x="491109" y="138049"/>
                  </a:moveTo>
                  <a:lnTo>
                    <a:pt x="486422" y="89192"/>
                  </a:lnTo>
                  <a:lnTo>
                    <a:pt x="472313" y="47371"/>
                  </a:lnTo>
                  <a:lnTo>
                    <a:pt x="449453" y="16408"/>
                  </a:lnTo>
                  <a:lnTo>
                    <a:pt x="418592" y="0"/>
                  </a:lnTo>
                  <a:lnTo>
                    <a:pt x="415798" y="9144"/>
                  </a:lnTo>
                  <a:lnTo>
                    <a:pt x="428485" y="15697"/>
                  </a:lnTo>
                  <a:lnTo>
                    <a:pt x="439521" y="25260"/>
                  </a:lnTo>
                  <a:lnTo>
                    <a:pt x="462775" y="71551"/>
                  </a:lnTo>
                  <a:lnTo>
                    <a:pt x="469773" y="113893"/>
                  </a:lnTo>
                  <a:lnTo>
                    <a:pt x="470662" y="138176"/>
                  </a:lnTo>
                  <a:lnTo>
                    <a:pt x="469773" y="162394"/>
                  </a:lnTo>
                  <a:lnTo>
                    <a:pt x="462775" y="204685"/>
                  </a:lnTo>
                  <a:lnTo>
                    <a:pt x="439521" y="250863"/>
                  </a:lnTo>
                  <a:lnTo>
                    <a:pt x="415798" y="266954"/>
                  </a:lnTo>
                  <a:lnTo>
                    <a:pt x="418592" y="276098"/>
                  </a:lnTo>
                  <a:lnTo>
                    <a:pt x="461873" y="246049"/>
                  </a:lnTo>
                  <a:lnTo>
                    <a:pt x="480542" y="208711"/>
                  </a:lnTo>
                  <a:lnTo>
                    <a:pt x="489927" y="163372"/>
                  </a:lnTo>
                  <a:lnTo>
                    <a:pt x="491109" y="138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2096" y="1453388"/>
              <a:ext cx="174370" cy="158750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4159503" y="1335722"/>
            <a:ext cx="3270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1604" sz="2700">
                <a:latin typeface="Cambria Math"/>
                <a:cs typeface="Cambria Math"/>
              </a:rPr>
              <a:t>x</a:t>
            </a:r>
            <a:r>
              <a:rPr dirty="0" baseline="-21604" sz="2700" spc="345">
                <a:latin typeface="Cambria Math"/>
                <a:cs typeface="Cambria Math"/>
              </a:rPr>
              <a:t> </a:t>
            </a:r>
            <a:r>
              <a:rPr dirty="0" sz="1350" spc="-50">
                <a:latin typeface="Cambria Math"/>
                <a:cs typeface="Cambria Math"/>
              </a:rPr>
              <a:t>𝑖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6471" y="1453388"/>
            <a:ext cx="174370" cy="158750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4623434" y="1421447"/>
            <a:ext cx="10991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736600" algn="l"/>
              </a:tabLst>
            </a:pP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5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𝑦</a:t>
            </a:r>
            <a:r>
              <a:rPr dirty="0" sz="1800" spc="170">
                <a:latin typeface="Cambria Math"/>
                <a:cs typeface="Cambria Math"/>
              </a:rPr>
              <a:t> </a:t>
            </a:r>
            <a:r>
              <a:rPr dirty="0" baseline="26748" sz="2025" spc="-75">
                <a:latin typeface="Cambria Math"/>
                <a:cs typeface="Cambria Math"/>
              </a:rPr>
              <a:t>𝑖</a:t>
            </a:r>
            <a:r>
              <a:rPr dirty="0" baseline="26748" sz="2025">
                <a:latin typeface="Cambria Math"/>
                <a:cs typeface="Cambria Math"/>
              </a:rPr>
              <a:t>	</a:t>
            </a:r>
            <a:r>
              <a:rPr dirty="0" baseline="53497" sz="2025">
                <a:latin typeface="Cambria Math"/>
                <a:cs typeface="Cambria Math"/>
              </a:rPr>
              <a:t>2</a:t>
            </a:r>
            <a:r>
              <a:rPr dirty="0" baseline="53497" sz="2025" spc="217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720079" y="1199705"/>
            <a:ext cx="338455" cy="675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5250">
              <a:lnSpc>
                <a:spcPct val="118300"/>
              </a:lnSpc>
              <a:spcBef>
                <a:spcPts val="100"/>
              </a:spcBef>
            </a:pPr>
            <a:r>
              <a:rPr dirty="0" sz="1800" spc="-50">
                <a:latin typeface="Cambria Math"/>
                <a:cs typeface="Cambria Math"/>
              </a:rPr>
              <a:t>𝜆 2𝑚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60090" y="1774507"/>
            <a:ext cx="31565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4640" algn="l"/>
              </a:tabLst>
            </a:pPr>
            <a:r>
              <a:rPr dirty="0" sz="1350" spc="-25">
                <a:latin typeface="Cambria Math"/>
                <a:cs typeface="Cambria Math"/>
              </a:rPr>
              <a:t>𝑖=1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sz="1350" spc="30">
                <a:latin typeface="Cambria Math"/>
                <a:cs typeface="Cambria Math"/>
              </a:rPr>
              <a:t>𝑗=1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317240" y="1125537"/>
            <a:ext cx="29978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72740" algn="l"/>
              </a:tabLst>
            </a:pPr>
            <a:r>
              <a:rPr dirty="0" sz="1350" spc="70">
                <a:latin typeface="Cambria Math"/>
                <a:cs typeface="Cambria Math"/>
              </a:rPr>
              <a:t>𝑚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sz="1350" spc="50">
                <a:latin typeface="Cambria Math"/>
                <a:cs typeface="Cambria Math"/>
              </a:rPr>
              <a:t>𝑛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568440" y="1535747"/>
            <a:ext cx="1060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95">
                <a:latin typeface="Cambria Math"/>
                <a:cs typeface="Cambria Math"/>
              </a:rPr>
              <a:t>𝑗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057010" y="1421447"/>
            <a:ext cx="7092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1814">
                <a:latin typeface="Cambria Math"/>
                <a:cs typeface="Cambria Math"/>
              </a:rPr>
              <a:t>෍</a:t>
            </a:r>
            <a:r>
              <a:rPr dirty="0" sz="1800" spc="-8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𝑤</a:t>
            </a:r>
            <a:r>
              <a:rPr dirty="0" sz="1800" spc="-50">
                <a:latin typeface="Cambria Math"/>
                <a:cs typeface="Cambria Math"/>
              </a:rPr>
              <a:t> </a:t>
            </a:r>
            <a:r>
              <a:rPr dirty="0" baseline="30864" sz="2025" spc="-780">
                <a:latin typeface="Cambria Math"/>
                <a:cs typeface="Cambria Math"/>
              </a:rPr>
              <a:t>2</a:t>
            </a:r>
            <a:endParaRPr baseline="30864" sz="2025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48652" y="2040254"/>
            <a:ext cx="7769225" cy="577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But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it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makes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unacceptably</a:t>
            </a:r>
            <a:r>
              <a:rPr dirty="0" sz="1800" spc="9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large</a:t>
            </a:r>
            <a:r>
              <a:rPr dirty="0" sz="1800" spc="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errors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in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predictions.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What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do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you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next?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48652" y="2716212"/>
            <a:ext cx="32289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Get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more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training</a:t>
            </a:r>
            <a:r>
              <a:rPr dirty="0" sz="1800" spc="11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examples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48652" y="2992373"/>
            <a:ext cx="317182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smaller</a:t>
            </a:r>
            <a:r>
              <a:rPr dirty="0" sz="1800" spc="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sets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features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48652" y="3260153"/>
            <a:ext cx="35064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-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getting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additional</a:t>
            </a:r>
            <a:r>
              <a:rPr dirty="0" sz="1800" spc="10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features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519929" y="3651313"/>
            <a:ext cx="45910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075" algn="l"/>
              </a:tabLst>
            </a:pPr>
            <a:r>
              <a:rPr dirty="0" sz="1350" spc="-50">
                <a:latin typeface="Cambria Math"/>
                <a:cs typeface="Cambria Math"/>
              </a:rPr>
              <a:t>1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sz="1350" spc="-50">
                <a:latin typeface="Cambria Math"/>
                <a:cs typeface="Cambria Math"/>
              </a:rPr>
              <a:t>2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23252" y="3536315"/>
            <a:ext cx="543496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-5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adding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polynomial</a:t>
            </a:r>
            <a:r>
              <a:rPr dirty="0" sz="1800" spc="10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features</a:t>
            </a:r>
            <a:r>
              <a:rPr dirty="0" sz="1800" spc="80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(𝑥</a:t>
            </a:r>
            <a:r>
              <a:rPr dirty="0" sz="1800" spc="-235">
                <a:latin typeface="Cambria Math"/>
                <a:cs typeface="Cambria Math"/>
              </a:rPr>
              <a:t> </a:t>
            </a:r>
            <a:r>
              <a:rPr dirty="0" baseline="26748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,</a:t>
            </a:r>
            <a:r>
              <a:rPr dirty="0" sz="1800" spc="-16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35">
                <a:latin typeface="Cambria Math"/>
                <a:cs typeface="Cambria Math"/>
              </a:rPr>
              <a:t> </a:t>
            </a:r>
            <a:r>
              <a:rPr dirty="0" baseline="26748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,</a:t>
            </a:r>
            <a:r>
              <a:rPr dirty="0" sz="1800" spc="-10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baseline="-16460" sz="2025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baseline="-16460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,</a:t>
            </a:r>
            <a:r>
              <a:rPr dirty="0" sz="1800" spc="-100">
                <a:latin typeface="Cambria Math"/>
                <a:cs typeface="Cambria Math"/>
              </a:rPr>
              <a:t> </a:t>
            </a:r>
            <a:r>
              <a:rPr dirty="0" sz="1800" spc="-20">
                <a:latin typeface="Cambria Math"/>
                <a:cs typeface="Cambria Math"/>
              </a:rPr>
              <a:t>𝑒𝑡𝑐)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48652" y="3813492"/>
            <a:ext cx="1917700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decreasing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𝜆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latin typeface="Verdana"/>
                <a:cs typeface="Verdana"/>
              </a:rPr>
              <a:t>Try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increasing</a:t>
            </a:r>
            <a:r>
              <a:rPr dirty="0" sz="1800" spc="40">
                <a:latin typeface="Verdana"/>
                <a:cs typeface="Verdana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𝜆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260" y="2789808"/>
            <a:ext cx="241261" cy="172719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9260" y="3059048"/>
            <a:ext cx="241261" cy="172719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0779" y="3303523"/>
            <a:ext cx="241617" cy="172719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1942" y="3598671"/>
            <a:ext cx="241249" cy="172719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4774" y="3860088"/>
            <a:ext cx="241617" cy="172719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942" y="4129366"/>
            <a:ext cx="241249" cy="172719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86293" y="3257143"/>
            <a:ext cx="371982" cy="861059"/>
          </a:xfrm>
          <a:prstGeom prst="rect">
            <a:avLst/>
          </a:prstGeom>
        </p:spPr>
      </p:pic>
      <p:sp>
        <p:nvSpPr>
          <p:cNvPr id="38" name="object 38" descr=""/>
          <p:cNvSpPr txBox="1"/>
          <p:nvPr/>
        </p:nvSpPr>
        <p:spPr>
          <a:xfrm>
            <a:off x="6404609" y="2688272"/>
            <a:ext cx="2191385" cy="169989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 indent="19685">
              <a:lnSpc>
                <a:spcPct val="102000"/>
              </a:lnSpc>
              <a:spcBef>
                <a:spcPts val="60"/>
              </a:spcBef>
            </a:pPr>
            <a:r>
              <a:rPr dirty="0" sz="1800">
                <a:latin typeface="Verdana"/>
                <a:cs typeface="Verdana"/>
              </a:rPr>
              <a:t>fixes</a:t>
            </a:r>
            <a:r>
              <a:rPr dirty="0" sz="1800" spc="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high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variance </a:t>
            </a:r>
            <a:r>
              <a:rPr dirty="0" sz="1800">
                <a:latin typeface="Verdana"/>
                <a:cs typeface="Verdana"/>
              </a:rPr>
              <a:t>fixes</a:t>
            </a:r>
            <a:r>
              <a:rPr dirty="0" sz="1800" spc="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high</a:t>
            </a:r>
            <a:r>
              <a:rPr dirty="0" sz="1800" spc="-7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variance </a:t>
            </a:r>
            <a:r>
              <a:rPr dirty="0" sz="1800">
                <a:latin typeface="Verdana"/>
                <a:cs typeface="Verdana"/>
              </a:rPr>
              <a:t>fixes</a:t>
            </a:r>
            <a:r>
              <a:rPr dirty="0" sz="1800" spc="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high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bias </a:t>
            </a:r>
            <a:r>
              <a:rPr dirty="0" sz="1800">
                <a:latin typeface="Verdana"/>
                <a:cs typeface="Verdana"/>
              </a:rPr>
              <a:t>fixes</a:t>
            </a:r>
            <a:r>
              <a:rPr dirty="0" sz="1800" spc="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high</a:t>
            </a:r>
            <a:r>
              <a:rPr dirty="0" sz="1800" spc="-7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bias </a:t>
            </a:r>
            <a:r>
              <a:rPr dirty="0" sz="1800">
                <a:latin typeface="Verdana"/>
                <a:cs typeface="Verdana"/>
              </a:rPr>
              <a:t>fixes</a:t>
            </a:r>
            <a:r>
              <a:rPr dirty="0" sz="1800" spc="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high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bias </a:t>
            </a:r>
            <a:r>
              <a:rPr dirty="0" sz="1800">
                <a:latin typeface="Verdana"/>
                <a:cs typeface="Verdana"/>
              </a:rPr>
              <a:t>fixes</a:t>
            </a:r>
            <a:r>
              <a:rPr dirty="0" sz="1800" spc="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high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variance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946271" y="3013392"/>
            <a:ext cx="1774189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x,</a:t>
            </a:r>
            <a:r>
              <a:rPr dirty="0" sz="1550" spc="1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x</a:t>
            </a:r>
            <a:r>
              <a:rPr dirty="0" baseline="23809" sz="1575">
                <a:solidFill>
                  <a:srgbClr val="4285F4"/>
                </a:solidFill>
                <a:latin typeface="Segoe Print"/>
                <a:cs typeface="Segoe Print"/>
              </a:rPr>
              <a:t>2</a:t>
            </a: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,</a:t>
            </a:r>
            <a:r>
              <a:rPr dirty="0" sz="1550" spc="8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x</a:t>
            </a:r>
            <a:r>
              <a:rPr dirty="0" baseline="23809" sz="1575">
                <a:solidFill>
                  <a:srgbClr val="4285F4"/>
                </a:solidFill>
                <a:latin typeface="Segoe Print"/>
                <a:cs typeface="Segoe Print"/>
              </a:rPr>
              <a:t>3</a:t>
            </a: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,</a:t>
            </a:r>
            <a:r>
              <a:rPr dirty="0" sz="1550" spc="8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x</a:t>
            </a:r>
            <a:r>
              <a:rPr dirty="0" baseline="23809" sz="1575">
                <a:solidFill>
                  <a:srgbClr val="4285F4"/>
                </a:solidFill>
                <a:latin typeface="Segoe Print"/>
                <a:cs typeface="Segoe Print"/>
              </a:rPr>
              <a:t>4</a:t>
            </a: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,</a:t>
            </a:r>
            <a:r>
              <a:rPr dirty="0" sz="1550" spc="1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550" spc="-25">
                <a:solidFill>
                  <a:srgbClr val="4285F4"/>
                </a:solidFill>
                <a:latin typeface="Segoe Print"/>
                <a:cs typeface="Segoe Print"/>
              </a:rPr>
              <a:t>x</a:t>
            </a:r>
            <a:r>
              <a:rPr dirty="0" baseline="23809" sz="1575" spc="-37">
                <a:solidFill>
                  <a:srgbClr val="4285F4"/>
                </a:solidFill>
                <a:latin typeface="Segoe Print"/>
                <a:cs typeface="Segoe Print"/>
              </a:rPr>
              <a:t>5</a:t>
            </a:r>
            <a:r>
              <a:rPr dirty="0" sz="1550" spc="-25">
                <a:solidFill>
                  <a:srgbClr val="4285F4"/>
                </a:solidFill>
                <a:latin typeface="Segoe Print"/>
                <a:cs typeface="Segoe Print"/>
              </a:rPr>
              <a:t>…</a:t>
            </a:r>
            <a:endParaRPr sz="1550">
              <a:latin typeface="Segoe Print"/>
              <a:cs typeface="Segoe Print"/>
            </a:endParaRPr>
          </a:p>
        </p:txBody>
      </p:sp>
      <p:pic>
        <p:nvPicPr>
          <p:cNvPr id="40" name="object 4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26684" y="1234439"/>
            <a:ext cx="361061" cy="368426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54371" y="3066542"/>
            <a:ext cx="292988" cy="211200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32934" y="3041269"/>
            <a:ext cx="237236" cy="212596"/>
          </a:xfrm>
          <a:prstGeom prst="rect">
            <a:avLst/>
          </a:prstGeom>
        </p:spPr>
      </p:pic>
      <p:sp>
        <p:nvSpPr>
          <p:cNvPr id="43" name="object 43" descr=""/>
          <p:cNvSpPr/>
          <p:nvPr/>
        </p:nvSpPr>
        <p:spPr>
          <a:xfrm>
            <a:off x="4754879" y="3884091"/>
            <a:ext cx="280670" cy="38735"/>
          </a:xfrm>
          <a:custGeom>
            <a:avLst/>
            <a:gdLst/>
            <a:ahLst/>
            <a:cxnLst/>
            <a:rect l="l" t="t" r="r" b="b"/>
            <a:pathLst>
              <a:path w="280670" h="38735">
                <a:moveTo>
                  <a:pt x="58393" y="3594"/>
                </a:moveTo>
                <a:lnTo>
                  <a:pt x="7874" y="3594"/>
                </a:lnTo>
                <a:lnTo>
                  <a:pt x="0" y="11417"/>
                </a:lnTo>
                <a:lnTo>
                  <a:pt x="0" y="30708"/>
                </a:lnTo>
                <a:lnTo>
                  <a:pt x="7874" y="38519"/>
                </a:lnTo>
                <a:lnTo>
                  <a:pt x="58928" y="38519"/>
                </a:lnTo>
                <a:lnTo>
                  <a:pt x="59944" y="38493"/>
                </a:lnTo>
                <a:lnTo>
                  <a:pt x="116630" y="34925"/>
                </a:lnTo>
                <a:lnTo>
                  <a:pt x="116205" y="34925"/>
                </a:lnTo>
                <a:lnTo>
                  <a:pt x="117221" y="34886"/>
                </a:lnTo>
                <a:lnTo>
                  <a:pt x="272326" y="34886"/>
                </a:lnTo>
                <a:lnTo>
                  <a:pt x="280162" y="27101"/>
                </a:lnTo>
                <a:lnTo>
                  <a:pt x="280162" y="7810"/>
                </a:lnTo>
                <a:lnTo>
                  <a:pt x="275949" y="3632"/>
                </a:lnTo>
                <a:lnTo>
                  <a:pt x="57785" y="3632"/>
                </a:lnTo>
                <a:lnTo>
                  <a:pt x="58393" y="3594"/>
                </a:lnTo>
                <a:close/>
              </a:path>
              <a:path w="280670" h="38735">
                <a:moveTo>
                  <a:pt x="117221" y="34886"/>
                </a:moveTo>
                <a:lnTo>
                  <a:pt x="116205" y="34925"/>
                </a:lnTo>
                <a:lnTo>
                  <a:pt x="116630" y="34925"/>
                </a:lnTo>
                <a:lnTo>
                  <a:pt x="117221" y="34886"/>
                </a:lnTo>
                <a:close/>
              </a:path>
              <a:path w="280670" h="38735">
                <a:moveTo>
                  <a:pt x="272326" y="34886"/>
                </a:moveTo>
                <a:lnTo>
                  <a:pt x="117221" y="34886"/>
                </a:lnTo>
                <a:lnTo>
                  <a:pt x="116630" y="34925"/>
                </a:lnTo>
                <a:lnTo>
                  <a:pt x="272288" y="34925"/>
                </a:lnTo>
                <a:close/>
              </a:path>
              <a:path w="280670" h="38735">
                <a:moveTo>
                  <a:pt x="272288" y="0"/>
                </a:moveTo>
                <a:lnTo>
                  <a:pt x="116205" y="0"/>
                </a:lnTo>
                <a:lnTo>
                  <a:pt x="115062" y="38"/>
                </a:lnTo>
                <a:lnTo>
                  <a:pt x="92710" y="1473"/>
                </a:lnTo>
                <a:lnTo>
                  <a:pt x="57785" y="3632"/>
                </a:lnTo>
                <a:lnTo>
                  <a:pt x="58928" y="3594"/>
                </a:lnTo>
                <a:lnTo>
                  <a:pt x="275911" y="3594"/>
                </a:lnTo>
                <a:lnTo>
                  <a:pt x="272288" y="0"/>
                </a:lnTo>
                <a:close/>
              </a:path>
              <a:path w="280670" h="38735">
                <a:moveTo>
                  <a:pt x="275911" y="3594"/>
                </a:moveTo>
                <a:lnTo>
                  <a:pt x="58928" y="3594"/>
                </a:lnTo>
                <a:lnTo>
                  <a:pt x="57785" y="3632"/>
                </a:lnTo>
                <a:lnTo>
                  <a:pt x="275949" y="36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5090667" y="3877970"/>
            <a:ext cx="480695" cy="44450"/>
          </a:xfrm>
          <a:custGeom>
            <a:avLst/>
            <a:gdLst/>
            <a:ahLst/>
            <a:cxnLst/>
            <a:rect l="l" t="t" r="r" b="b"/>
            <a:pathLst>
              <a:path w="480695" h="44450">
                <a:moveTo>
                  <a:pt x="375920" y="9359"/>
                </a:moveTo>
                <a:lnTo>
                  <a:pt x="7747" y="9359"/>
                </a:lnTo>
                <a:lnTo>
                  <a:pt x="0" y="17170"/>
                </a:lnTo>
                <a:lnTo>
                  <a:pt x="113" y="36576"/>
                </a:lnTo>
                <a:lnTo>
                  <a:pt x="7747" y="44284"/>
                </a:lnTo>
                <a:lnTo>
                  <a:pt x="387858" y="44284"/>
                </a:lnTo>
                <a:lnTo>
                  <a:pt x="392303" y="42443"/>
                </a:lnTo>
                <a:lnTo>
                  <a:pt x="393816" y="40881"/>
                </a:lnTo>
                <a:lnTo>
                  <a:pt x="390271" y="40881"/>
                </a:lnTo>
                <a:lnTo>
                  <a:pt x="395704" y="37807"/>
                </a:lnTo>
                <a:lnTo>
                  <a:pt x="391795" y="37807"/>
                </a:lnTo>
                <a:lnTo>
                  <a:pt x="404114" y="32689"/>
                </a:lnTo>
                <a:lnTo>
                  <a:pt x="456230" y="32689"/>
                </a:lnTo>
                <a:lnTo>
                  <a:pt x="463169" y="29806"/>
                </a:lnTo>
                <a:lnTo>
                  <a:pt x="477845" y="29806"/>
                </a:lnTo>
                <a:lnTo>
                  <a:pt x="480568" y="27101"/>
                </a:lnTo>
                <a:lnTo>
                  <a:pt x="480568" y="14478"/>
                </a:lnTo>
                <a:lnTo>
                  <a:pt x="370840" y="14478"/>
                </a:lnTo>
                <a:lnTo>
                  <a:pt x="373761" y="11595"/>
                </a:lnTo>
                <a:lnTo>
                  <a:pt x="375920" y="9359"/>
                </a:lnTo>
                <a:close/>
              </a:path>
              <a:path w="480695" h="44450">
                <a:moveTo>
                  <a:pt x="398399" y="36283"/>
                </a:moveTo>
                <a:lnTo>
                  <a:pt x="390271" y="40881"/>
                </a:lnTo>
                <a:lnTo>
                  <a:pt x="394943" y="39718"/>
                </a:lnTo>
                <a:lnTo>
                  <a:pt x="395478" y="39166"/>
                </a:lnTo>
                <a:lnTo>
                  <a:pt x="398399" y="36283"/>
                </a:lnTo>
                <a:close/>
              </a:path>
              <a:path w="480695" h="44450">
                <a:moveTo>
                  <a:pt x="394943" y="39718"/>
                </a:moveTo>
                <a:lnTo>
                  <a:pt x="390271" y="40881"/>
                </a:lnTo>
                <a:lnTo>
                  <a:pt x="393816" y="40881"/>
                </a:lnTo>
                <a:lnTo>
                  <a:pt x="394943" y="39718"/>
                </a:lnTo>
                <a:close/>
              </a:path>
              <a:path w="480695" h="44450">
                <a:moveTo>
                  <a:pt x="400592" y="36283"/>
                </a:moveTo>
                <a:lnTo>
                  <a:pt x="398399" y="36283"/>
                </a:lnTo>
                <a:lnTo>
                  <a:pt x="395478" y="39166"/>
                </a:lnTo>
                <a:lnTo>
                  <a:pt x="394943" y="39718"/>
                </a:lnTo>
                <a:lnTo>
                  <a:pt x="396240" y="39395"/>
                </a:lnTo>
                <a:lnTo>
                  <a:pt x="399034" y="37807"/>
                </a:lnTo>
                <a:lnTo>
                  <a:pt x="400592" y="36283"/>
                </a:lnTo>
                <a:close/>
              </a:path>
              <a:path w="480695" h="44450">
                <a:moveTo>
                  <a:pt x="404114" y="32689"/>
                </a:moveTo>
                <a:lnTo>
                  <a:pt x="391795" y="37807"/>
                </a:lnTo>
                <a:lnTo>
                  <a:pt x="395704" y="37807"/>
                </a:lnTo>
                <a:lnTo>
                  <a:pt x="398399" y="36283"/>
                </a:lnTo>
                <a:lnTo>
                  <a:pt x="400592" y="36283"/>
                </a:lnTo>
                <a:lnTo>
                  <a:pt x="401356" y="35534"/>
                </a:lnTo>
                <a:lnTo>
                  <a:pt x="404114" y="32689"/>
                </a:lnTo>
                <a:close/>
              </a:path>
              <a:path w="480695" h="44450">
                <a:moveTo>
                  <a:pt x="456230" y="32689"/>
                </a:moveTo>
                <a:lnTo>
                  <a:pt x="404114" y="32689"/>
                </a:lnTo>
                <a:lnTo>
                  <a:pt x="401320" y="35572"/>
                </a:lnTo>
                <a:lnTo>
                  <a:pt x="399034" y="37807"/>
                </a:lnTo>
                <a:lnTo>
                  <a:pt x="449580" y="37807"/>
                </a:lnTo>
                <a:lnTo>
                  <a:pt x="453263" y="36576"/>
                </a:lnTo>
                <a:lnTo>
                  <a:pt x="450088" y="36487"/>
                </a:lnTo>
                <a:lnTo>
                  <a:pt x="453749" y="34925"/>
                </a:lnTo>
                <a:lnTo>
                  <a:pt x="450850" y="34925"/>
                </a:lnTo>
                <a:lnTo>
                  <a:pt x="456230" y="32689"/>
                </a:lnTo>
                <a:close/>
              </a:path>
              <a:path w="480695" h="44450">
                <a:moveTo>
                  <a:pt x="457708" y="33235"/>
                </a:moveTo>
                <a:lnTo>
                  <a:pt x="450088" y="36487"/>
                </a:lnTo>
                <a:lnTo>
                  <a:pt x="454311" y="35798"/>
                </a:lnTo>
                <a:lnTo>
                  <a:pt x="456311" y="34315"/>
                </a:lnTo>
                <a:lnTo>
                  <a:pt x="457708" y="33235"/>
                </a:lnTo>
                <a:close/>
              </a:path>
              <a:path w="480695" h="44450">
                <a:moveTo>
                  <a:pt x="454311" y="35798"/>
                </a:moveTo>
                <a:lnTo>
                  <a:pt x="450088" y="36487"/>
                </a:lnTo>
                <a:lnTo>
                  <a:pt x="453382" y="36487"/>
                </a:lnTo>
                <a:lnTo>
                  <a:pt x="454311" y="35798"/>
                </a:lnTo>
                <a:close/>
              </a:path>
              <a:path w="480695" h="44450">
                <a:moveTo>
                  <a:pt x="459810" y="33235"/>
                </a:moveTo>
                <a:lnTo>
                  <a:pt x="457708" y="33235"/>
                </a:lnTo>
                <a:lnTo>
                  <a:pt x="456311" y="34315"/>
                </a:lnTo>
                <a:lnTo>
                  <a:pt x="454311" y="35798"/>
                </a:lnTo>
                <a:lnTo>
                  <a:pt x="455930" y="35534"/>
                </a:lnTo>
                <a:lnTo>
                  <a:pt x="459232" y="33820"/>
                </a:lnTo>
                <a:lnTo>
                  <a:pt x="459810" y="33235"/>
                </a:lnTo>
                <a:close/>
              </a:path>
              <a:path w="480695" h="44450">
                <a:moveTo>
                  <a:pt x="463169" y="29806"/>
                </a:moveTo>
                <a:lnTo>
                  <a:pt x="450850" y="34925"/>
                </a:lnTo>
                <a:lnTo>
                  <a:pt x="453749" y="34925"/>
                </a:lnTo>
                <a:lnTo>
                  <a:pt x="457708" y="33235"/>
                </a:lnTo>
                <a:lnTo>
                  <a:pt x="459810" y="33235"/>
                </a:lnTo>
                <a:lnTo>
                  <a:pt x="461772" y="31254"/>
                </a:lnTo>
                <a:lnTo>
                  <a:pt x="463169" y="29806"/>
                </a:lnTo>
                <a:close/>
              </a:path>
              <a:path w="480695" h="44450">
                <a:moveTo>
                  <a:pt x="477845" y="29806"/>
                </a:moveTo>
                <a:lnTo>
                  <a:pt x="463169" y="29806"/>
                </a:lnTo>
                <a:lnTo>
                  <a:pt x="461772" y="31254"/>
                </a:lnTo>
                <a:lnTo>
                  <a:pt x="459232" y="33820"/>
                </a:lnTo>
                <a:lnTo>
                  <a:pt x="457104" y="34925"/>
                </a:lnTo>
                <a:lnTo>
                  <a:pt x="472694" y="34925"/>
                </a:lnTo>
                <a:lnTo>
                  <a:pt x="477845" y="29806"/>
                </a:lnTo>
                <a:close/>
              </a:path>
              <a:path w="480695" h="44450">
                <a:moveTo>
                  <a:pt x="380016" y="7445"/>
                </a:moveTo>
                <a:lnTo>
                  <a:pt x="378714" y="7772"/>
                </a:lnTo>
                <a:lnTo>
                  <a:pt x="375920" y="9359"/>
                </a:lnTo>
                <a:lnTo>
                  <a:pt x="373761" y="11595"/>
                </a:lnTo>
                <a:lnTo>
                  <a:pt x="370840" y="14478"/>
                </a:lnTo>
                <a:lnTo>
                  <a:pt x="379521" y="10871"/>
                </a:lnTo>
                <a:lnTo>
                  <a:pt x="376555" y="10871"/>
                </a:lnTo>
                <a:lnTo>
                  <a:pt x="380016" y="7445"/>
                </a:lnTo>
                <a:close/>
              </a:path>
              <a:path w="480695" h="44450">
                <a:moveTo>
                  <a:pt x="480568" y="9359"/>
                </a:moveTo>
                <a:lnTo>
                  <a:pt x="383159" y="9359"/>
                </a:lnTo>
                <a:lnTo>
                  <a:pt x="370840" y="14478"/>
                </a:lnTo>
                <a:lnTo>
                  <a:pt x="480568" y="14478"/>
                </a:lnTo>
                <a:lnTo>
                  <a:pt x="480568" y="9359"/>
                </a:lnTo>
                <a:close/>
              </a:path>
              <a:path w="480695" h="44450">
                <a:moveTo>
                  <a:pt x="384683" y="6273"/>
                </a:moveTo>
                <a:lnTo>
                  <a:pt x="380016" y="7445"/>
                </a:lnTo>
                <a:lnTo>
                  <a:pt x="376555" y="10871"/>
                </a:lnTo>
                <a:lnTo>
                  <a:pt x="384683" y="6273"/>
                </a:lnTo>
                <a:close/>
              </a:path>
              <a:path w="480695" h="44450">
                <a:moveTo>
                  <a:pt x="435487" y="6273"/>
                </a:moveTo>
                <a:lnTo>
                  <a:pt x="384683" y="6273"/>
                </a:lnTo>
                <a:lnTo>
                  <a:pt x="376555" y="10871"/>
                </a:lnTo>
                <a:lnTo>
                  <a:pt x="379521" y="10871"/>
                </a:lnTo>
                <a:lnTo>
                  <a:pt x="383159" y="9359"/>
                </a:lnTo>
                <a:lnTo>
                  <a:pt x="480568" y="9359"/>
                </a:lnTo>
                <a:lnTo>
                  <a:pt x="480529" y="7772"/>
                </a:lnTo>
                <a:lnTo>
                  <a:pt x="479300" y="6553"/>
                </a:lnTo>
                <a:lnTo>
                  <a:pt x="437007" y="6553"/>
                </a:lnTo>
                <a:lnTo>
                  <a:pt x="437195" y="6375"/>
                </a:lnTo>
                <a:lnTo>
                  <a:pt x="435356" y="6375"/>
                </a:lnTo>
                <a:lnTo>
                  <a:pt x="435487" y="6273"/>
                </a:lnTo>
                <a:close/>
              </a:path>
              <a:path w="480695" h="44450">
                <a:moveTo>
                  <a:pt x="440684" y="2882"/>
                </a:moveTo>
                <a:lnTo>
                  <a:pt x="387223" y="2882"/>
                </a:lnTo>
                <a:lnTo>
                  <a:pt x="382778" y="4711"/>
                </a:lnTo>
                <a:lnTo>
                  <a:pt x="380016" y="7445"/>
                </a:lnTo>
                <a:lnTo>
                  <a:pt x="384683" y="6273"/>
                </a:lnTo>
                <a:lnTo>
                  <a:pt x="435487" y="6273"/>
                </a:lnTo>
                <a:lnTo>
                  <a:pt x="436753" y="5295"/>
                </a:lnTo>
                <a:lnTo>
                  <a:pt x="439039" y="3606"/>
                </a:lnTo>
                <a:lnTo>
                  <a:pt x="440684" y="2882"/>
                </a:lnTo>
                <a:close/>
              </a:path>
              <a:path w="480695" h="44450">
                <a:moveTo>
                  <a:pt x="441148" y="4432"/>
                </a:moveTo>
                <a:lnTo>
                  <a:pt x="438213" y="5417"/>
                </a:lnTo>
                <a:lnTo>
                  <a:pt x="437007" y="6553"/>
                </a:lnTo>
                <a:lnTo>
                  <a:pt x="441148" y="4432"/>
                </a:lnTo>
                <a:close/>
              </a:path>
              <a:path w="480695" h="44450">
                <a:moveTo>
                  <a:pt x="475600" y="2882"/>
                </a:moveTo>
                <a:lnTo>
                  <a:pt x="445770" y="2882"/>
                </a:lnTo>
                <a:lnTo>
                  <a:pt x="441148" y="4432"/>
                </a:lnTo>
                <a:lnTo>
                  <a:pt x="437007" y="6553"/>
                </a:lnTo>
                <a:lnTo>
                  <a:pt x="479300" y="6553"/>
                </a:lnTo>
                <a:lnTo>
                  <a:pt x="475600" y="2882"/>
                </a:lnTo>
                <a:close/>
              </a:path>
              <a:path w="480695" h="44450">
                <a:moveTo>
                  <a:pt x="440862" y="2804"/>
                </a:moveTo>
                <a:lnTo>
                  <a:pt x="439039" y="3606"/>
                </a:lnTo>
                <a:lnTo>
                  <a:pt x="436753" y="5295"/>
                </a:lnTo>
                <a:lnTo>
                  <a:pt x="435356" y="6375"/>
                </a:lnTo>
                <a:lnTo>
                  <a:pt x="438213" y="5417"/>
                </a:lnTo>
                <a:lnTo>
                  <a:pt x="440862" y="2804"/>
                </a:lnTo>
                <a:close/>
              </a:path>
              <a:path w="480695" h="44450">
                <a:moveTo>
                  <a:pt x="438213" y="5417"/>
                </a:moveTo>
                <a:lnTo>
                  <a:pt x="435356" y="6375"/>
                </a:lnTo>
                <a:lnTo>
                  <a:pt x="437195" y="6375"/>
                </a:lnTo>
                <a:lnTo>
                  <a:pt x="438213" y="5417"/>
                </a:lnTo>
                <a:close/>
              </a:path>
              <a:path w="480695" h="44450">
                <a:moveTo>
                  <a:pt x="446532" y="1676"/>
                </a:moveTo>
                <a:lnTo>
                  <a:pt x="441579" y="2489"/>
                </a:lnTo>
                <a:lnTo>
                  <a:pt x="440862" y="2804"/>
                </a:lnTo>
                <a:lnTo>
                  <a:pt x="438213" y="5417"/>
                </a:lnTo>
                <a:lnTo>
                  <a:pt x="441148" y="4432"/>
                </a:lnTo>
                <a:lnTo>
                  <a:pt x="446532" y="1676"/>
                </a:lnTo>
                <a:close/>
              </a:path>
              <a:path w="480695" h="44450">
                <a:moveTo>
                  <a:pt x="474384" y="1676"/>
                </a:moveTo>
                <a:lnTo>
                  <a:pt x="446532" y="1676"/>
                </a:lnTo>
                <a:lnTo>
                  <a:pt x="441148" y="4432"/>
                </a:lnTo>
                <a:lnTo>
                  <a:pt x="445770" y="2882"/>
                </a:lnTo>
                <a:lnTo>
                  <a:pt x="475600" y="2882"/>
                </a:lnTo>
                <a:lnTo>
                  <a:pt x="474384" y="1676"/>
                </a:lnTo>
                <a:close/>
              </a:path>
              <a:path w="480695" h="44450">
                <a:moveTo>
                  <a:pt x="472694" y="0"/>
                </a:moveTo>
                <a:lnTo>
                  <a:pt x="446278" y="0"/>
                </a:lnTo>
                <a:lnTo>
                  <a:pt x="441833" y="1841"/>
                </a:lnTo>
                <a:lnTo>
                  <a:pt x="440862" y="2804"/>
                </a:lnTo>
                <a:lnTo>
                  <a:pt x="441579" y="2489"/>
                </a:lnTo>
                <a:lnTo>
                  <a:pt x="446532" y="1676"/>
                </a:lnTo>
                <a:lnTo>
                  <a:pt x="474384" y="1676"/>
                </a:lnTo>
                <a:lnTo>
                  <a:pt x="47269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" name="object 4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233417" y="3022600"/>
            <a:ext cx="614934" cy="528828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628132" y="1781301"/>
            <a:ext cx="1179321" cy="259080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09875" y="1713483"/>
            <a:ext cx="2582291" cy="872235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2809" y="2962655"/>
            <a:ext cx="2708592" cy="75311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531236" y="4278553"/>
            <a:ext cx="308101" cy="164896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192523" y="3847465"/>
            <a:ext cx="391540" cy="374002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691892" y="3927805"/>
            <a:ext cx="365125" cy="177800"/>
          </a:xfrm>
          <a:prstGeom prst="rect">
            <a:avLst/>
          </a:prstGeom>
        </p:spPr>
      </p:pic>
      <p:sp>
        <p:nvSpPr>
          <p:cNvPr id="52" name="object 52" descr=""/>
          <p:cNvSpPr/>
          <p:nvPr/>
        </p:nvSpPr>
        <p:spPr>
          <a:xfrm>
            <a:off x="7047230" y="2934461"/>
            <a:ext cx="1598930" cy="56515"/>
          </a:xfrm>
          <a:custGeom>
            <a:avLst/>
            <a:gdLst/>
            <a:ahLst/>
            <a:cxnLst/>
            <a:rect l="l" t="t" r="r" b="b"/>
            <a:pathLst>
              <a:path w="1598929" h="56514">
                <a:moveTo>
                  <a:pt x="544872" y="21589"/>
                </a:moveTo>
                <a:lnTo>
                  <a:pt x="7747" y="21589"/>
                </a:lnTo>
                <a:lnTo>
                  <a:pt x="0" y="29337"/>
                </a:lnTo>
                <a:lnTo>
                  <a:pt x="0" y="48640"/>
                </a:lnTo>
                <a:lnTo>
                  <a:pt x="7747" y="56514"/>
                </a:lnTo>
                <a:lnTo>
                  <a:pt x="546226" y="56514"/>
                </a:lnTo>
                <a:lnTo>
                  <a:pt x="549148" y="56261"/>
                </a:lnTo>
                <a:lnTo>
                  <a:pt x="559171" y="54610"/>
                </a:lnTo>
                <a:lnTo>
                  <a:pt x="557656" y="54610"/>
                </a:lnTo>
                <a:lnTo>
                  <a:pt x="559943" y="54482"/>
                </a:lnTo>
                <a:lnTo>
                  <a:pt x="563245" y="54482"/>
                </a:lnTo>
                <a:lnTo>
                  <a:pt x="568833" y="54356"/>
                </a:lnTo>
                <a:lnTo>
                  <a:pt x="570484" y="54101"/>
                </a:lnTo>
                <a:lnTo>
                  <a:pt x="580297" y="52831"/>
                </a:lnTo>
                <a:lnTo>
                  <a:pt x="578993" y="52831"/>
                </a:lnTo>
                <a:lnTo>
                  <a:pt x="581278" y="52705"/>
                </a:lnTo>
                <a:lnTo>
                  <a:pt x="832421" y="52705"/>
                </a:lnTo>
                <a:lnTo>
                  <a:pt x="833881" y="52577"/>
                </a:lnTo>
                <a:lnTo>
                  <a:pt x="843134" y="51054"/>
                </a:lnTo>
                <a:lnTo>
                  <a:pt x="842391" y="51054"/>
                </a:lnTo>
                <a:lnTo>
                  <a:pt x="844676" y="50800"/>
                </a:lnTo>
                <a:lnTo>
                  <a:pt x="849587" y="50800"/>
                </a:lnTo>
                <a:lnTo>
                  <a:pt x="853186" y="50673"/>
                </a:lnTo>
                <a:lnTo>
                  <a:pt x="854837" y="50545"/>
                </a:lnTo>
                <a:lnTo>
                  <a:pt x="864997" y="49275"/>
                </a:lnTo>
                <a:lnTo>
                  <a:pt x="863726" y="49275"/>
                </a:lnTo>
                <a:lnTo>
                  <a:pt x="866013" y="49149"/>
                </a:lnTo>
                <a:lnTo>
                  <a:pt x="874267" y="49149"/>
                </a:lnTo>
                <a:lnTo>
                  <a:pt x="875792" y="49021"/>
                </a:lnTo>
                <a:lnTo>
                  <a:pt x="884500" y="47498"/>
                </a:lnTo>
                <a:lnTo>
                  <a:pt x="883666" y="47498"/>
                </a:lnTo>
                <a:lnTo>
                  <a:pt x="885951" y="47243"/>
                </a:lnTo>
                <a:lnTo>
                  <a:pt x="888492" y="47243"/>
                </a:lnTo>
                <a:lnTo>
                  <a:pt x="890904" y="47117"/>
                </a:lnTo>
                <a:lnTo>
                  <a:pt x="893064" y="46862"/>
                </a:lnTo>
                <a:lnTo>
                  <a:pt x="901990" y="45338"/>
                </a:lnTo>
                <a:lnTo>
                  <a:pt x="900556" y="45338"/>
                </a:lnTo>
                <a:lnTo>
                  <a:pt x="903477" y="45085"/>
                </a:lnTo>
                <a:lnTo>
                  <a:pt x="911860" y="45085"/>
                </a:lnTo>
                <a:lnTo>
                  <a:pt x="920057" y="43814"/>
                </a:lnTo>
                <a:lnTo>
                  <a:pt x="918718" y="43814"/>
                </a:lnTo>
                <a:lnTo>
                  <a:pt x="920876" y="43687"/>
                </a:lnTo>
                <a:lnTo>
                  <a:pt x="923924" y="43687"/>
                </a:lnTo>
                <a:lnTo>
                  <a:pt x="929131" y="43561"/>
                </a:lnTo>
                <a:lnTo>
                  <a:pt x="932179" y="43180"/>
                </a:lnTo>
                <a:lnTo>
                  <a:pt x="937894" y="41910"/>
                </a:lnTo>
                <a:lnTo>
                  <a:pt x="939038" y="41656"/>
                </a:lnTo>
                <a:lnTo>
                  <a:pt x="939661" y="41656"/>
                </a:lnTo>
                <a:lnTo>
                  <a:pt x="947235" y="40639"/>
                </a:lnTo>
                <a:lnTo>
                  <a:pt x="946530" y="40639"/>
                </a:lnTo>
                <a:lnTo>
                  <a:pt x="948181" y="40512"/>
                </a:lnTo>
                <a:lnTo>
                  <a:pt x="949536" y="40512"/>
                </a:lnTo>
                <a:lnTo>
                  <a:pt x="955548" y="40258"/>
                </a:lnTo>
                <a:lnTo>
                  <a:pt x="958342" y="39877"/>
                </a:lnTo>
                <a:lnTo>
                  <a:pt x="965326" y="38481"/>
                </a:lnTo>
                <a:lnTo>
                  <a:pt x="963802" y="38481"/>
                </a:lnTo>
                <a:lnTo>
                  <a:pt x="967231" y="38100"/>
                </a:lnTo>
                <a:lnTo>
                  <a:pt x="992239" y="38100"/>
                </a:lnTo>
                <a:lnTo>
                  <a:pt x="1000829" y="37083"/>
                </a:lnTo>
                <a:lnTo>
                  <a:pt x="1000251" y="37083"/>
                </a:lnTo>
                <a:lnTo>
                  <a:pt x="1001902" y="36956"/>
                </a:lnTo>
                <a:lnTo>
                  <a:pt x="1005543" y="36956"/>
                </a:lnTo>
                <a:lnTo>
                  <a:pt x="1016126" y="36702"/>
                </a:lnTo>
                <a:lnTo>
                  <a:pt x="1018540" y="36449"/>
                </a:lnTo>
                <a:lnTo>
                  <a:pt x="1028010" y="34925"/>
                </a:lnTo>
                <a:lnTo>
                  <a:pt x="1026795" y="34925"/>
                </a:lnTo>
                <a:lnTo>
                  <a:pt x="1029589" y="34670"/>
                </a:lnTo>
                <a:lnTo>
                  <a:pt x="1590802" y="34670"/>
                </a:lnTo>
                <a:lnTo>
                  <a:pt x="1598422" y="27050"/>
                </a:lnTo>
                <a:lnTo>
                  <a:pt x="1598422" y="21843"/>
                </a:lnTo>
                <a:lnTo>
                  <a:pt x="543433" y="21843"/>
                </a:lnTo>
                <a:lnTo>
                  <a:pt x="544872" y="21589"/>
                </a:lnTo>
                <a:close/>
              </a:path>
              <a:path w="1598929" h="56514">
                <a:moveTo>
                  <a:pt x="559943" y="54482"/>
                </a:moveTo>
                <a:lnTo>
                  <a:pt x="557656" y="54610"/>
                </a:lnTo>
                <a:lnTo>
                  <a:pt x="559414" y="54570"/>
                </a:lnTo>
                <a:lnTo>
                  <a:pt x="559943" y="54482"/>
                </a:lnTo>
                <a:close/>
              </a:path>
              <a:path w="1598929" h="56514">
                <a:moveTo>
                  <a:pt x="559414" y="54570"/>
                </a:moveTo>
                <a:lnTo>
                  <a:pt x="557656" y="54610"/>
                </a:lnTo>
                <a:lnTo>
                  <a:pt x="559171" y="54610"/>
                </a:lnTo>
                <a:lnTo>
                  <a:pt x="559414" y="54570"/>
                </a:lnTo>
                <a:close/>
              </a:path>
              <a:path w="1598929" h="56514">
                <a:moveTo>
                  <a:pt x="563245" y="54482"/>
                </a:moveTo>
                <a:lnTo>
                  <a:pt x="559943" y="54482"/>
                </a:lnTo>
                <a:lnTo>
                  <a:pt x="559414" y="54570"/>
                </a:lnTo>
                <a:lnTo>
                  <a:pt x="563245" y="54482"/>
                </a:lnTo>
                <a:close/>
              </a:path>
              <a:path w="1598929" h="56514">
                <a:moveTo>
                  <a:pt x="581278" y="52705"/>
                </a:moveTo>
                <a:lnTo>
                  <a:pt x="578993" y="52831"/>
                </a:lnTo>
                <a:lnTo>
                  <a:pt x="580297" y="52831"/>
                </a:lnTo>
                <a:lnTo>
                  <a:pt x="581278" y="52705"/>
                </a:lnTo>
                <a:close/>
              </a:path>
              <a:path w="1598929" h="56514">
                <a:moveTo>
                  <a:pt x="832421" y="52705"/>
                </a:moveTo>
                <a:lnTo>
                  <a:pt x="581278" y="52705"/>
                </a:lnTo>
                <a:lnTo>
                  <a:pt x="580297" y="52831"/>
                </a:lnTo>
                <a:lnTo>
                  <a:pt x="830961" y="52831"/>
                </a:lnTo>
                <a:lnTo>
                  <a:pt x="832421" y="52705"/>
                </a:lnTo>
                <a:close/>
              </a:path>
              <a:path w="1598929" h="56514">
                <a:moveTo>
                  <a:pt x="844676" y="50800"/>
                </a:moveTo>
                <a:lnTo>
                  <a:pt x="842391" y="51054"/>
                </a:lnTo>
                <a:lnTo>
                  <a:pt x="843337" y="51020"/>
                </a:lnTo>
                <a:lnTo>
                  <a:pt x="844676" y="50800"/>
                </a:lnTo>
                <a:close/>
              </a:path>
              <a:path w="1598929" h="56514">
                <a:moveTo>
                  <a:pt x="843337" y="51020"/>
                </a:moveTo>
                <a:lnTo>
                  <a:pt x="842391" y="51054"/>
                </a:lnTo>
                <a:lnTo>
                  <a:pt x="843134" y="51054"/>
                </a:lnTo>
                <a:lnTo>
                  <a:pt x="843337" y="51020"/>
                </a:lnTo>
                <a:close/>
              </a:path>
              <a:path w="1598929" h="56514">
                <a:moveTo>
                  <a:pt x="849587" y="50800"/>
                </a:moveTo>
                <a:lnTo>
                  <a:pt x="844676" y="50800"/>
                </a:lnTo>
                <a:lnTo>
                  <a:pt x="843337" y="51020"/>
                </a:lnTo>
                <a:lnTo>
                  <a:pt x="849587" y="50800"/>
                </a:lnTo>
                <a:close/>
              </a:path>
              <a:path w="1598929" h="56514">
                <a:moveTo>
                  <a:pt x="866013" y="49149"/>
                </a:moveTo>
                <a:lnTo>
                  <a:pt x="863726" y="49275"/>
                </a:lnTo>
                <a:lnTo>
                  <a:pt x="864997" y="49275"/>
                </a:lnTo>
                <a:lnTo>
                  <a:pt x="866013" y="49149"/>
                </a:lnTo>
                <a:close/>
              </a:path>
              <a:path w="1598929" h="56514">
                <a:moveTo>
                  <a:pt x="874267" y="49149"/>
                </a:moveTo>
                <a:lnTo>
                  <a:pt x="866013" y="49149"/>
                </a:lnTo>
                <a:lnTo>
                  <a:pt x="864997" y="49275"/>
                </a:lnTo>
                <a:lnTo>
                  <a:pt x="872744" y="49275"/>
                </a:lnTo>
                <a:lnTo>
                  <a:pt x="874267" y="49149"/>
                </a:lnTo>
                <a:close/>
              </a:path>
              <a:path w="1598929" h="56514">
                <a:moveTo>
                  <a:pt x="885951" y="47243"/>
                </a:moveTo>
                <a:lnTo>
                  <a:pt x="883666" y="47498"/>
                </a:lnTo>
                <a:lnTo>
                  <a:pt x="884859" y="47435"/>
                </a:lnTo>
                <a:lnTo>
                  <a:pt x="885951" y="47243"/>
                </a:lnTo>
                <a:close/>
              </a:path>
              <a:path w="1598929" h="56514">
                <a:moveTo>
                  <a:pt x="884859" y="47435"/>
                </a:moveTo>
                <a:lnTo>
                  <a:pt x="883666" y="47498"/>
                </a:lnTo>
                <a:lnTo>
                  <a:pt x="884500" y="47498"/>
                </a:lnTo>
                <a:lnTo>
                  <a:pt x="884859" y="47435"/>
                </a:lnTo>
                <a:close/>
              </a:path>
              <a:path w="1598929" h="56514">
                <a:moveTo>
                  <a:pt x="888492" y="47243"/>
                </a:moveTo>
                <a:lnTo>
                  <a:pt x="885951" y="47243"/>
                </a:lnTo>
                <a:lnTo>
                  <a:pt x="884859" y="47435"/>
                </a:lnTo>
                <a:lnTo>
                  <a:pt x="888492" y="47243"/>
                </a:lnTo>
                <a:close/>
              </a:path>
              <a:path w="1598929" h="56514">
                <a:moveTo>
                  <a:pt x="903477" y="45085"/>
                </a:moveTo>
                <a:lnTo>
                  <a:pt x="900556" y="45338"/>
                </a:lnTo>
                <a:lnTo>
                  <a:pt x="901990" y="45338"/>
                </a:lnTo>
                <a:lnTo>
                  <a:pt x="903477" y="45085"/>
                </a:lnTo>
                <a:close/>
              </a:path>
              <a:path w="1598929" h="56514">
                <a:moveTo>
                  <a:pt x="911860" y="45085"/>
                </a:moveTo>
                <a:lnTo>
                  <a:pt x="903477" y="45085"/>
                </a:lnTo>
                <a:lnTo>
                  <a:pt x="901990" y="45338"/>
                </a:lnTo>
                <a:lnTo>
                  <a:pt x="909193" y="45338"/>
                </a:lnTo>
                <a:lnTo>
                  <a:pt x="911860" y="45085"/>
                </a:lnTo>
                <a:close/>
              </a:path>
              <a:path w="1598929" h="56514">
                <a:moveTo>
                  <a:pt x="920876" y="43687"/>
                </a:moveTo>
                <a:lnTo>
                  <a:pt x="918718" y="43814"/>
                </a:lnTo>
                <a:lnTo>
                  <a:pt x="920307" y="43776"/>
                </a:lnTo>
                <a:lnTo>
                  <a:pt x="920876" y="43687"/>
                </a:lnTo>
                <a:close/>
              </a:path>
              <a:path w="1598929" h="56514">
                <a:moveTo>
                  <a:pt x="920307" y="43776"/>
                </a:moveTo>
                <a:lnTo>
                  <a:pt x="918718" y="43814"/>
                </a:lnTo>
                <a:lnTo>
                  <a:pt x="920057" y="43814"/>
                </a:lnTo>
                <a:lnTo>
                  <a:pt x="920307" y="43776"/>
                </a:lnTo>
                <a:close/>
              </a:path>
              <a:path w="1598929" h="56514">
                <a:moveTo>
                  <a:pt x="923924" y="43687"/>
                </a:moveTo>
                <a:lnTo>
                  <a:pt x="920876" y="43687"/>
                </a:lnTo>
                <a:lnTo>
                  <a:pt x="920307" y="43776"/>
                </a:lnTo>
                <a:lnTo>
                  <a:pt x="923924" y="43687"/>
                </a:lnTo>
                <a:close/>
              </a:path>
              <a:path w="1598929" h="56514">
                <a:moveTo>
                  <a:pt x="939038" y="41656"/>
                </a:moveTo>
                <a:lnTo>
                  <a:pt x="937768" y="41910"/>
                </a:lnTo>
                <a:lnTo>
                  <a:pt x="938088" y="41867"/>
                </a:lnTo>
                <a:lnTo>
                  <a:pt x="939038" y="41656"/>
                </a:lnTo>
                <a:close/>
              </a:path>
              <a:path w="1598929" h="56514">
                <a:moveTo>
                  <a:pt x="938088" y="41867"/>
                </a:moveTo>
                <a:lnTo>
                  <a:pt x="937768" y="41910"/>
                </a:lnTo>
                <a:lnTo>
                  <a:pt x="938088" y="41867"/>
                </a:lnTo>
                <a:close/>
              </a:path>
              <a:path w="1598929" h="56514">
                <a:moveTo>
                  <a:pt x="939661" y="41656"/>
                </a:moveTo>
                <a:lnTo>
                  <a:pt x="939038" y="41656"/>
                </a:lnTo>
                <a:lnTo>
                  <a:pt x="938088" y="41867"/>
                </a:lnTo>
                <a:lnTo>
                  <a:pt x="939661" y="41656"/>
                </a:lnTo>
                <a:close/>
              </a:path>
              <a:path w="1598929" h="56514">
                <a:moveTo>
                  <a:pt x="948181" y="40512"/>
                </a:moveTo>
                <a:lnTo>
                  <a:pt x="946530" y="40639"/>
                </a:lnTo>
                <a:lnTo>
                  <a:pt x="947559" y="40596"/>
                </a:lnTo>
                <a:lnTo>
                  <a:pt x="948181" y="40512"/>
                </a:lnTo>
                <a:close/>
              </a:path>
              <a:path w="1598929" h="56514">
                <a:moveTo>
                  <a:pt x="947559" y="40596"/>
                </a:moveTo>
                <a:lnTo>
                  <a:pt x="946530" y="40639"/>
                </a:lnTo>
                <a:lnTo>
                  <a:pt x="947235" y="40639"/>
                </a:lnTo>
                <a:lnTo>
                  <a:pt x="947559" y="40596"/>
                </a:lnTo>
                <a:close/>
              </a:path>
              <a:path w="1598929" h="56514">
                <a:moveTo>
                  <a:pt x="949536" y="40512"/>
                </a:moveTo>
                <a:lnTo>
                  <a:pt x="948181" y="40512"/>
                </a:lnTo>
                <a:lnTo>
                  <a:pt x="947559" y="40596"/>
                </a:lnTo>
                <a:lnTo>
                  <a:pt x="949536" y="40512"/>
                </a:lnTo>
                <a:close/>
              </a:path>
              <a:path w="1598929" h="56514">
                <a:moveTo>
                  <a:pt x="967231" y="38100"/>
                </a:moveTo>
                <a:lnTo>
                  <a:pt x="963802" y="38481"/>
                </a:lnTo>
                <a:lnTo>
                  <a:pt x="965326" y="38481"/>
                </a:lnTo>
                <a:lnTo>
                  <a:pt x="967231" y="38100"/>
                </a:lnTo>
                <a:close/>
              </a:path>
              <a:path w="1598929" h="56514">
                <a:moveTo>
                  <a:pt x="992239" y="38100"/>
                </a:moveTo>
                <a:lnTo>
                  <a:pt x="967231" y="38100"/>
                </a:lnTo>
                <a:lnTo>
                  <a:pt x="965326" y="38481"/>
                </a:lnTo>
                <a:lnTo>
                  <a:pt x="987933" y="38481"/>
                </a:lnTo>
                <a:lnTo>
                  <a:pt x="990092" y="38354"/>
                </a:lnTo>
                <a:lnTo>
                  <a:pt x="992239" y="38100"/>
                </a:lnTo>
                <a:close/>
              </a:path>
              <a:path w="1598929" h="56514">
                <a:moveTo>
                  <a:pt x="1001902" y="36956"/>
                </a:moveTo>
                <a:lnTo>
                  <a:pt x="1000251" y="37083"/>
                </a:lnTo>
                <a:lnTo>
                  <a:pt x="1000976" y="37066"/>
                </a:lnTo>
                <a:lnTo>
                  <a:pt x="1001902" y="36956"/>
                </a:lnTo>
                <a:close/>
              </a:path>
              <a:path w="1598929" h="56514">
                <a:moveTo>
                  <a:pt x="1000976" y="37066"/>
                </a:moveTo>
                <a:lnTo>
                  <a:pt x="1000251" y="37083"/>
                </a:lnTo>
                <a:lnTo>
                  <a:pt x="1000829" y="37083"/>
                </a:lnTo>
                <a:lnTo>
                  <a:pt x="1000976" y="37066"/>
                </a:lnTo>
                <a:close/>
              </a:path>
              <a:path w="1598929" h="56514">
                <a:moveTo>
                  <a:pt x="1005543" y="36956"/>
                </a:moveTo>
                <a:lnTo>
                  <a:pt x="1001902" y="36956"/>
                </a:lnTo>
                <a:lnTo>
                  <a:pt x="1000976" y="37066"/>
                </a:lnTo>
                <a:lnTo>
                  <a:pt x="1005543" y="36956"/>
                </a:lnTo>
                <a:close/>
              </a:path>
              <a:path w="1598929" h="56514">
                <a:moveTo>
                  <a:pt x="1029589" y="34670"/>
                </a:moveTo>
                <a:lnTo>
                  <a:pt x="1026795" y="34925"/>
                </a:lnTo>
                <a:lnTo>
                  <a:pt x="1028010" y="34925"/>
                </a:lnTo>
                <a:lnTo>
                  <a:pt x="1029589" y="34670"/>
                </a:lnTo>
                <a:close/>
              </a:path>
              <a:path w="1598929" h="56514">
                <a:moveTo>
                  <a:pt x="1590802" y="34670"/>
                </a:moveTo>
                <a:lnTo>
                  <a:pt x="1029589" y="34670"/>
                </a:lnTo>
                <a:lnTo>
                  <a:pt x="1028010" y="34925"/>
                </a:lnTo>
                <a:lnTo>
                  <a:pt x="1590548" y="34925"/>
                </a:lnTo>
                <a:lnTo>
                  <a:pt x="1590802" y="34670"/>
                </a:lnTo>
                <a:close/>
              </a:path>
              <a:path w="1598929" h="56514">
                <a:moveTo>
                  <a:pt x="566608" y="19467"/>
                </a:moveTo>
                <a:lnTo>
                  <a:pt x="556514" y="19812"/>
                </a:lnTo>
                <a:lnTo>
                  <a:pt x="554227" y="19938"/>
                </a:lnTo>
                <a:lnTo>
                  <a:pt x="543433" y="21843"/>
                </a:lnTo>
                <a:lnTo>
                  <a:pt x="546226" y="21589"/>
                </a:lnTo>
                <a:lnTo>
                  <a:pt x="1598422" y="21589"/>
                </a:lnTo>
                <a:lnTo>
                  <a:pt x="1598422" y="19557"/>
                </a:lnTo>
                <a:lnTo>
                  <a:pt x="565912" y="19557"/>
                </a:lnTo>
                <a:lnTo>
                  <a:pt x="566608" y="19467"/>
                </a:lnTo>
                <a:close/>
              </a:path>
              <a:path w="1598929" h="56514">
                <a:moveTo>
                  <a:pt x="1598422" y="21589"/>
                </a:moveTo>
                <a:lnTo>
                  <a:pt x="546226" y="21589"/>
                </a:lnTo>
                <a:lnTo>
                  <a:pt x="543433" y="21843"/>
                </a:lnTo>
                <a:lnTo>
                  <a:pt x="1598422" y="21843"/>
                </a:lnTo>
                <a:lnTo>
                  <a:pt x="1598422" y="21589"/>
                </a:lnTo>
                <a:close/>
              </a:path>
              <a:path w="1598929" h="56514">
                <a:moveTo>
                  <a:pt x="567690" y="19431"/>
                </a:moveTo>
                <a:lnTo>
                  <a:pt x="566608" y="19467"/>
                </a:lnTo>
                <a:lnTo>
                  <a:pt x="565912" y="19557"/>
                </a:lnTo>
                <a:lnTo>
                  <a:pt x="567690" y="19431"/>
                </a:lnTo>
                <a:close/>
              </a:path>
              <a:path w="1598929" h="56514">
                <a:moveTo>
                  <a:pt x="1598422" y="19431"/>
                </a:moveTo>
                <a:lnTo>
                  <a:pt x="567690" y="19431"/>
                </a:lnTo>
                <a:lnTo>
                  <a:pt x="565912" y="19557"/>
                </a:lnTo>
                <a:lnTo>
                  <a:pt x="1598422" y="19557"/>
                </a:lnTo>
                <a:close/>
              </a:path>
              <a:path w="1598929" h="56514">
                <a:moveTo>
                  <a:pt x="829709" y="17906"/>
                </a:moveTo>
                <a:lnTo>
                  <a:pt x="578993" y="17906"/>
                </a:lnTo>
                <a:lnTo>
                  <a:pt x="576706" y="18161"/>
                </a:lnTo>
                <a:lnTo>
                  <a:pt x="566608" y="19467"/>
                </a:lnTo>
                <a:lnTo>
                  <a:pt x="567690" y="19431"/>
                </a:lnTo>
                <a:lnTo>
                  <a:pt x="1598422" y="19431"/>
                </a:lnTo>
                <a:lnTo>
                  <a:pt x="1598422" y="18161"/>
                </a:lnTo>
                <a:lnTo>
                  <a:pt x="828167" y="18161"/>
                </a:lnTo>
                <a:lnTo>
                  <a:pt x="829709" y="17906"/>
                </a:lnTo>
                <a:close/>
              </a:path>
              <a:path w="1598929" h="56514">
                <a:moveTo>
                  <a:pt x="851158" y="15779"/>
                </a:moveTo>
                <a:lnTo>
                  <a:pt x="841248" y="16129"/>
                </a:lnTo>
                <a:lnTo>
                  <a:pt x="838962" y="16382"/>
                </a:lnTo>
                <a:lnTo>
                  <a:pt x="828167" y="18161"/>
                </a:lnTo>
                <a:lnTo>
                  <a:pt x="830961" y="17906"/>
                </a:lnTo>
                <a:lnTo>
                  <a:pt x="1598422" y="17906"/>
                </a:lnTo>
                <a:lnTo>
                  <a:pt x="1598422" y="15875"/>
                </a:lnTo>
                <a:lnTo>
                  <a:pt x="850392" y="15875"/>
                </a:lnTo>
                <a:lnTo>
                  <a:pt x="851158" y="15779"/>
                </a:lnTo>
                <a:close/>
              </a:path>
              <a:path w="1598929" h="56514">
                <a:moveTo>
                  <a:pt x="1598422" y="17906"/>
                </a:moveTo>
                <a:lnTo>
                  <a:pt x="830961" y="17906"/>
                </a:lnTo>
                <a:lnTo>
                  <a:pt x="828167" y="18161"/>
                </a:lnTo>
                <a:lnTo>
                  <a:pt x="1598422" y="18161"/>
                </a:lnTo>
                <a:lnTo>
                  <a:pt x="1598422" y="17906"/>
                </a:lnTo>
                <a:close/>
              </a:path>
              <a:path w="1598929" h="56514">
                <a:moveTo>
                  <a:pt x="852043" y="15748"/>
                </a:moveTo>
                <a:lnTo>
                  <a:pt x="851158" y="15779"/>
                </a:lnTo>
                <a:lnTo>
                  <a:pt x="850392" y="15875"/>
                </a:lnTo>
                <a:lnTo>
                  <a:pt x="852043" y="15748"/>
                </a:lnTo>
                <a:close/>
              </a:path>
              <a:path w="1598929" h="56514">
                <a:moveTo>
                  <a:pt x="1598422" y="15748"/>
                </a:moveTo>
                <a:lnTo>
                  <a:pt x="852043" y="15748"/>
                </a:lnTo>
                <a:lnTo>
                  <a:pt x="850392" y="15875"/>
                </a:lnTo>
                <a:lnTo>
                  <a:pt x="1598422" y="15875"/>
                </a:lnTo>
                <a:close/>
              </a:path>
              <a:path w="1598929" h="56514">
                <a:moveTo>
                  <a:pt x="871129" y="14350"/>
                </a:moveTo>
                <a:lnTo>
                  <a:pt x="863726" y="14350"/>
                </a:lnTo>
                <a:lnTo>
                  <a:pt x="861568" y="14477"/>
                </a:lnTo>
                <a:lnTo>
                  <a:pt x="851158" y="15779"/>
                </a:lnTo>
                <a:lnTo>
                  <a:pt x="852043" y="15748"/>
                </a:lnTo>
                <a:lnTo>
                  <a:pt x="1598422" y="15748"/>
                </a:lnTo>
                <a:lnTo>
                  <a:pt x="1598422" y="14605"/>
                </a:lnTo>
                <a:lnTo>
                  <a:pt x="869696" y="14605"/>
                </a:lnTo>
                <a:lnTo>
                  <a:pt x="871129" y="14350"/>
                </a:lnTo>
                <a:close/>
              </a:path>
              <a:path w="1598929" h="56514">
                <a:moveTo>
                  <a:pt x="888333" y="12234"/>
                </a:moveTo>
                <a:lnTo>
                  <a:pt x="882015" y="12573"/>
                </a:lnTo>
                <a:lnTo>
                  <a:pt x="879728" y="12826"/>
                </a:lnTo>
                <a:lnTo>
                  <a:pt x="869696" y="14605"/>
                </a:lnTo>
                <a:lnTo>
                  <a:pt x="872744" y="14350"/>
                </a:lnTo>
                <a:lnTo>
                  <a:pt x="1598422" y="14350"/>
                </a:lnTo>
                <a:lnTo>
                  <a:pt x="1598422" y="12445"/>
                </a:lnTo>
                <a:lnTo>
                  <a:pt x="887095" y="12445"/>
                </a:lnTo>
                <a:lnTo>
                  <a:pt x="888333" y="12234"/>
                </a:lnTo>
                <a:close/>
              </a:path>
              <a:path w="1598929" h="56514">
                <a:moveTo>
                  <a:pt x="1598422" y="14350"/>
                </a:moveTo>
                <a:lnTo>
                  <a:pt x="872744" y="14350"/>
                </a:lnTo>
                <a:lnTo>
                  <a:pt x="869696" y="14605"/>
                </a:lnTo>
                <a:lnTo>
                  <a:pt x="1598422" y="14605"/>
                </a:lnTo>
                <a:lnTo>
                  <a:pt x="1598422" y="14350"/>
                </a:lnTo>
                <a:close/>
              </a:path>
              <a:path w="1598929" h="56514">
                <a:moveTo>
                  <a:pt x="889126" y="12192"/>
                </a:moveTo>
                <a:lnTo>
                  <a:pt x="888333" y="12234"/>
                </a:lnTo>
                <a:lnTo>
                  <a:pt x="887095" y="12445"/>
                </a:lnTo>
                <a:lnTo>
                  <a:pt x="889126" y="12192"/>
                </a:lnTo>
                <a:close/>
              </a:path>
              <a:path w="1598929" h="56514">
                <a:moveTo>
                  <a:pt x="1598422" y="12192"/>
                </a:moveTo>
                <a:lnTo>
                  <a:pt x="889126" y="12192"/>
                </a:lnTo>
                <a:lnTo>
                  <a:pt x="887095" y="12445"/>
                </a:lnTo>
                <a:lnTo>
                  <a:pt x="1598422" y="12445"/>
                </a:lnTo>
                <a:lnTo>
                  <a:pt x="1598422" y="12192"/>
                </a:lnTo>
                <a:close/>
              </a:path>
              <a:path w="1598929" h="56514">
                <a:moveTo>
                  <a:pt x="907901" y="10413"/>
                </a:moveTo>
                <a:lnTo>
                  <a:pt x="900556" y="10413"/>
                </a:lnTo>
                <a:lnTo>
                  <a:pt x="897509" y="10668"/>
                </a:lnTo>
                <a:lnTo>
                  <a:pt x="888333" y="12234"/>
                </a:lnTo>
                <a:lnTo>
                  <a:pt x="889126" y="12192"/>
                </a:lnTo>
                <a:lnTo>
                  <a:pt x="1598422" y="12192"/>
                </a:lnTo>
                <a:lnTo>
                  <a:pt x="1598422" y="10668"/>
                </a:lnTo>
                <a:lnTo>
                  <a:pt x="906399" y="10668"/>
                </a:lnTo>
                <a:lnTo>
                  <a:pt x="907901" y="10413"/>
                </a:lnTo>
                <a:close/>
              </a:path>
              <a:path w="1598929" h="56514">
                <a:moveTo>
                  <a:pt x="1598422" y="8636"/>
                </a:moveTo>
                <a:lnTo>
                  <a:pt x="927989" y="8636"/>
                </a:lnTo>
                <a:lnTo>
                  <a:pt x="924941" y="9017"/>
                </a:lnTo>
                <a:lnTo>
                  <a:pt x="917575" y="9017"/>
                </a:lnTo>
                <a:lnTo>
                  <a:pt x="915416" y="9143"/>
                </a:lnTo>
                <a:lnTo>
                  <a:pt x="906399" y="10668"/>
                </a:lnTo>
                <a:lnTo>
                  <a:pt x="909193" y="10413"/>
                </a:lnTo>
                <a:lnTo>
                  <a:pt x="1598422" y="10413"/>
                </a:lnTo>
                <a:lnTo>
                  <a:pt x="1598422" y="9017"/>
                </a:lnTo>
                <a:lnTo>
                  <a:pt x="924941" y="9017"/>
                </a:lnTo>
                <a:lnTo>
                  <a:pt x="926392" y="8694"/>
                </a:lnTo>
                <a:lnTo>
                  <a:pt x="1598422" y="8694"/>
                </a:lnTo>
                <a:close/>
              </a:path>
              <a:path w="1598929" h="56514">
                <a:moveTo>
                  <a:pt x="1598422" y="10413"/>
                </a:moveTo>
                <a:lnTo>
                  <a:pt x="909193" y="10413"/>
                </a:lnTo>
                <a:lnTo>
                  <a:pt x="906399" y="10668"/>
                </a:lnTo>
                <a:lnTo>
                  <a:pt x="1598422" y="10668"/>
                </a:lnTo>
                <a:lnTo>
                  <a:pt x="1598422" y="10413"/>
                </a:lnTo>
                <a:close/>
              </a:path>
              <a:path w="1598929" h="56514">
                <a:moveTo>
                  <a:pt x="927989" y="8636"/>
                </a:moveTo>
                <a:lnTo>
                  <a:pt x="926392" y="8694"/>
                </a:lnTo>
                <a:lnTo>
                  <a:pt x="924941" y="9017"/>
                </a:lnTo>
                <a:lnTo>
                  <a:pt x="927989" y="8636"/>
                </a:lnTo>
                <a:close/>
              </a:path>
              <a:path w="1598929" h="56514">
                <a:moveTo>
                  <a:pt x="1595969" y="5333"/>
                </a:moveTo>
                <a:lnTo>
                  <a:pt x="954151" y="5333"/>
                </a:lnTo>
                <a:lnTo>
                  <a:pt x="951484" y="5714"/>
                </a:lnTo>
                <a:lnTo>
                  <a:pt x="945134" y="5714"/>
                </a:lnTo>
                <a:lnTo>
                  <a:pt x="943483" y="5842"/>
                </a:lnTo>
                <a:lnTo>
                  <a:pt x="933069" y="7365"/>
                </a:lnTo>
                <a:lnTo>
                  <a:pt x="931799" y="7493"/>
                </a:lnTo>
                <a:lnTo>
                  <a:pt x="926392" y="8694"/>
                </a:lnTo>
                <a:lnTo>
                  <a:pt x="927989" y="8636"/>
                </a:lnTo>
                <a:lnTo>
                  <a:pt x="1598422" y="8636"/>
                </a:lnTo>
                <a:lnTo>
                  <a:pt x="1598422" y="7746"/>
                </a:lnTo>
                <a:lnTo>
                  <a:pt x="1596356" y="5714"/>
                </a:lnTo>
                <a:lnTo>
                  <a:pt x="951484" y="5714"/>
                </a:lnTo>
                <a:lnTo>
                  <a:pt x="953184" y="5374"/>
                </a:lnTo>
                <a:lnTo>
                  <a:pt x="1596010" y="5374"/>
                </a:lnTo>
                <a:close/>
              </a:path>
              <a:path w="1598929" h="56514">
                <a:moveTo>
                  <a:pt x="954151" y="5333"/>
                </a:moveTo>
                <a:lnTo>
                  <a:pt x="953184" y="5374"/>
                </a:lnTo>
                <a:lnTo>
                  <a:pt x="951484" y="5714"/>
                </a:lnTo>
                <a:lnTo>
                  <a:pt x="954151" y="5333"/>
                </a:lnTo>
                <a:close/>
              </a:path>
              <a:path w="1598929" h="56514">
                <a:moveTo>
                  <a:pt x="986974" y="3556"/>
                </a:moveTo>
                <a:lnTo>
                  <a:pt x="963802" y="3556"/>
                </a:lnTo>
                <a:lnTo>
                  <a:pt x="960374" y="3937"/>
                </a:lnTo>
                <a:lnTo>
                  <a:pt x="953184" y="5374"/>
                </a:lnTo>
                <a:lnTo>
                  <a:pt x="954151" y="5333"/>
                </a:lnTo>
                <a:lnTo>
                  <a:pt x="1595969" y="5333"/>
                </a:lnTo>
                <a:lnTo>
                  <a:pt x="1594291" y="3682"/>
                </a:lnTo>
                <a:lnTo>
                  <a:pt x="985901" y="3682"/>
                </a:lnTo>
                <a:lnTo>
                  <a:pt x="986974" y="3556"/>
                </a:lnTo>
                <a:close/>
              </a:path>
              <a:path w="1598929" h="56514">
                <a:moveTo>
                  <a:pt x="1014310" y="1800"/>
                </a:moveTo>
                <a:lnTo>
                  <a:pt x="999490" y="2158"/>
                </a:lnTo>
                <a:lnTo>
                  <a:pt x="997712" y="2286"/>
                </a:lnTo>
                <a:lnTo>
                  <a:pt x="985901" y="3682"/>
                </a:lnTo>
                <a:lnTo>
                  <a:pt x="987933" y="3556"/>
                </a:lnTo>
                <a:lnTo>
                  <a:pt x="1594162" y="3556"/>
                </a:lnTo>
                <a:lnTo>
                  <a:pt x="1592613" y="2031"/>
                </a:lnTo>
                <a:lnTo>
                  <a:pt x="1012951" y="2031"/>
                </a:lnTo>
                <a:lnTo>
                  <a:pt x="1014310" y="1800"/>
                </a:lnTo>
                <a:close/>
              </a:path>
              <a:path w="1598929" h="56514">
                <a:moveTo>
                  <a:pt x="1594162" y="3556"/>
                </a:moveTo>
                <a:lnTo>
                  <a:pt x="987933" y="3556"/>
                </a:lnTo>
                <a:lnTo>
                  <a:pt x="985901" y="3682"/>
                </a:lnTo>
                <a:lnTo>
                  <a:pt x="1594291" y="3682"/>
                </a:lnTo>
                <a:lnTo>
                  <a:pt x="1594162" y="3556"/>
                </a:lnTo>
                <a:close/>
              </a:path>
              <a:path w="1598929" h="56514">
                <a:moveTo>
                  <a:pt x="1015238" y="1777"/>
                </a:moveTo>
                <a:lnTo>
                  <a:pt x="1014310" y="1800"/>
                </a:lnTo>
                <a:lnTo>
                  <a:pt x="1012951" y="2031"/>
                </a:lnTo>
                <a:lnTo>
                  <a:pt x="1015238" y="1777"/>
                </a:lnTo>
                <a:close/>
              </a:path>
              <a:path w="1598929" h="56514">
                <a:moveTo>
                  <a:pt x="1592355" y="1777"/>
                </a:moveTo>
                <a:lnTo>
                  <a:pt x="1015238" y="1777"/>
                </a:lnTo>
                <a:lnTo>
                  <a:pt x="1012951" y="2031"/>
                </a:lnTo>
                <a:lnTo>
                  <a:pt x="1592613" y="2031"/>
                </a:lnTo>
                <a:lnTo>
                  <a:pt x="1592355" y="1777"/>
                </a:lnTo>
                <a:close/>
              </a:path>
              <a:path w="1598929" h="56514">
                <a:moveTo>
                  <a:pt x="1590548" y="0"/>
                </a:moveTo>
                <a:lnTo>
                  <a:pt x="1026795" y="0"/>
                </a:lnTo>
                <a:lnTo>
                  <a:pt x="1024127" y="126"/>
                </a:lnTo>
                <a:lnTo>
                  <a:pt x="1014310" y="1800"/>
                </a:lnTo>
                <a:lnTo>
                  <a:pt x="1015238" y="1777"/>
                </a:lnTo>
                <a:lnTo>
                  <a:pt x="1592355" y="1777"/>
                </a:lnTo>
                <a:lnTo>
                  <a:pt x="159054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01109" y="1583435"/>
            <a:ext cx="3133725" cy="4381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00" spc="114">
                <a:latin typeface="Lucida Sans Unicode"/>
                <a:cs typeface="Lucida Sans Unicode"/>
              </a:rPr>
              <a:t>Bias</a:t>
            </a:r>
            <a:r>
              <a:rPr dirty="0" sz="2700" spc="-185">
                <a:latin typeface="Lucida Sans Unicode"/>
                <a:cs typeface="Lucida Sans Unicode"/>
              </a:rPr>
              <a:t> </a:t>
            </a:r>
            <a:r>
              <a:rPr dirty="0" sz="2700" spc="145">
                <a:latin typeface="Lucida Sans Unicode"/>
                <a:cs typeface="Lucida Sans Unicode"/>
              </a:rPr>
              <a:t>and</a:t>
            </a:r>
            <a:r>
              <a:rPr dirty="0" sz="2700" spc="-135">
                <a:latin typeface="Lucida Sans Unicode"/>
                <a:cs typeface="Lucida Sans Unicode"/>
              </a:rPr>
              <a:t> </a:t>
            </a:r>
            <a:r>
              <a:rPr dirty="0" sz="2700" spc="125">
                <a:latin typeface="Lucida Sans Unicode"/>
                <a:cs typeface="Lucida Sans Unicode"/>
              </a:rPr>
              <a:t>variance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432300" y="3134360"/>
            <a:ext cx="3002915" cy="70929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203200" marR="5080" indent="-191135">
              <a:lnSpc>
                <a:spcPts val="2400"/>
              </a:lnSpc>
              <a:spcBef>
                <a:spcPts val="660"/>
              </a:spcBef>
            </a:pPr>
            <a:r>
              <a:rPr dirty="0" sz="2450" spc="165" b="1">
                <a:solidFill>
                  <a:srgbClr val="585858"/>
                </a:solidFill>
                <a:latin typeface="Trebuchet MS"/>
                <a:cs typeface="Trebuchet MS"/>
              </a:rPr>
              <a:t>Bias/variance</a:t>
            </a:r>
            <a:r>
              <a:rPr dirty="0" sz="2450" spc="18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235" b="1">
                <a:solidFill>
                  <a:srgbClr val="585858"/>
                </a:solidFill>
                <a:latin typeface="Trebuchet MS"/>
                <a:cs typeface="Trebuchet MS"/>
              </a:rPr>
              <a:t>and </a:t>
            </a:r>
            <a:r>
              <a:rPr dirty="0" sz="2450" spc="110" b="1">
                <a:solidFill>
                  <a:srgbClr val="585858"/>
                </a:solidFill>
                <a:latin typeface="Trebuchet MS"/>
                <a:cs typeface="Trebuchet MS"/>
              </a:rPr>
              <a:t>neural</a:t>
            </a:r>
            <a:r>
              <a:rPr dirty="0" sz="2450" spc="1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100" b="1">
                <a:solidFill>
                  <a:srgbClr val="585858"/>
                </a:solidFill>
                <a:latin typeface="Trebuchet MS"/>
                <a:cs typeface="Trebuchet MS"/>
              </a:rPr>
              <a:t>networks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1085215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dirty="0" spc="-95"/>
              <a:t> </a:t>
            </a:r>
            <a:r>
              <a:rPr dirty="0"/>
              <a:t>bias</a:t>
            </a:r>
            <a:r>
              <a:rPr dirty="0" spc="-30"/>
              <a:t> </a:t>
            </a:r>
            <a:r>
              <a:rPr dirty="0"/>
              <a:t>variance</a:t>
            </a:r>
            <a:r>
              <a:rPr dirty="0" spc="-15"/>
              <a:t> </a:t>
            </a:r>
            <a:r>
              <a:rPr dirty="0" spc="-10"/>
              <a:t>tradeoff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942822" y="1159002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838" y="0"/>
                </a:moveTo>
                <a:lnTo>
                  <a:pt x="123405" y="5080"/>
                </a:lnTo>
                <a:lnTo>
                  <a:pt x="136791" y="16763"/>
                </a:lnTo>
                <a:lnTo>
                  <a:pt x="0" y="16763"/>
                </a:lnTo>
                <a:lnTo>
                  <a:pt x="0" y="24637"/>
                </a:lnTo>
                <a:lnTo>
                  <a:pt x="136791" y="24637"/>
                </a:lnTo>
                <a:lnTo>
                  <a:pt x="123405" y="36195"/>
                </a:lnTo>
                <a:lnTo>
                  <a:pt x="127838" y="41275"/>
                </a:lnTo>
                <a:lnTo>
                  <a:pt x="148856" y="23113"/>
                </a:lnTo>
                <a:lnTo>
                  <a:pt x="148856" y="18287"/>
                </a:lnTo>
                <a:lnTo>
                  <a:pt x="1278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81684" y="1064323"/>
            <a:ext cx="4940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52">
                <a:latin typeface="Cambria Math"/>
                <a:cs typeface="Cambria Math"/>
              </a:rPr>
              <a:t>𝑓</a:t>
            </a:r>
            <a:r>
              <a:rPr dirty="0" sz="1350" spc="35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267713" y="1085088"/>
            <a:ext cx="283845" cy="212090"/>
          </a:xfrm>
          <a:custGeom>
            <a:avLst/>
            <a:gdLst/>
            <a:ahLst/>
            <a:cxnLst/>
            <a:rect l="l" t="t" r="r" b="b"/>
            <a:pathLst>
              <a:path w="283844" h="212090">
                <a:moveTo>
                  <a:pt x="215773" y="0"/>
                </a:moveTo>
                <a:lnTo>
                  <a:pt x="212725" y="8636"/>
                </a:lnTo>
                <a:lnTo>
                  <a:pt x="225010" y="13946"/>
                </a:lnTo>
                <a:lnTo>
                  <a:pt x="235569" y="21304"/>
                </a:lnTo>
                <a:lnTo>
                  <a:pt x="256960" y="55429"/>
                </a:lnTo>
                <a:lnTo>
                  <a:pt x="264033" y="104775"/>
                </a:lnTo>
                <a:lnTo>
                  <a:pt x="263247" y="123444"/>
                </a:lnTo>
                <a:lnTo>
                  <a:pt x="251460" y="169163"/>
                </a:lnTo>
                <a:lnTo>
                  <a:pt x="225153" y="197846"/>
                </a:lnTo>
                <a:lnTo>
                  <a:pt x="213106" y="203200"/>
                </a:lnTo>
                <a:lnTo>
                  <a:pt x="215773" y="211709"/>
                </a:lnTo>
                <a:lnTo>
                  <a:pt x="256242" y="187705"/>
                </a:lnTo>
                <a:lnTo>
                  <a:pt x="278971" y="143335"/>
                </a:lnTo>
                <a:lnTo>
                  <a:pt x="283337" y="105917"/>
                </a:lnTo>
                <a:lnTo>
                  <a:pt x="282241" y="86536"/>
                </a:lnTo>
                <a:lnTo>
                  <a:pt x="265811" y="37084"/>
                </a:lnTo>
                <a:lnTo>
                  <a:pt x="231110" y="5544"/>
                </a:lnTo>
                <a:lnTo>
                  <a:pt x="215773" y="0"/>
                </a:lnTo>
                <a:close/>
              </a:path>
              <a:path w="283844" h="212090">
                <a:moveTo>
                  <a:pt x="67564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53" y="206184"/>
                </a:lnTo>
                <a:lnTo>
                  <a:pt x="67564" y="211709"/>
                </a:lnTo>
                <a:lnTo>
                  <a:pt x="70231" y="203200"/>
                </a:lnTo>
                <a:lnTo>
                  <a:pt x="58183" y="197846"/>
                </a:lnTo>
                <a:lnTo>
                  <a:pt x="47767" y="190373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23"/>
                </a:lnTo>
                <a:lnTo>
                  <a:pt x="31877" y="42163"/>
                </a:lnTo>
                <a:lnTo>
                  <a:pt x="58344" y="13946"/>
                </a:lnTo>
                <a:lnTo>
                  <a:pt x="70612" y="8636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306194" y="1016698"/>
            <a:ext cx="13950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4325" algn="l"/>
              </a:tabLst>
            </a:pPr>
            <a:r>
              <a:rPr dirty="0" sz="1800" spc="-50">
                <a:latin typeface="Cambria Math"/>
                <a:cs typeface="Cambria Math"/>
              </a:rPr>
              <a:t>𝑥</a:t>
            </a:r>
            <a:r>
              <a:rPr dirty="0" sz="1800">
                <a:latin typeface="Cambria Math"/>
                <a:cs typeface="Cambria Math"/>
              </a:rPr>
              <a:t>	=</a:t>
            </a:r>
            <a:r>
              <a:rPr dirty="0" sz="1800" spc="11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5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3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925946" y="1159002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762" y="0"/>
                </a:moveTo>
                <a:lnTo>
                  <a:pt x="123316" y="5080"/>
                </a:lnTo>
                <a:lnTo>
                  <a:pt x="136778" y="16763"/>
                </a:lnTo>
                <a:lnTo>
                  <a:pt x="0" y="16763"/>
                </a:lnTo>
                <a:lnTo>
                  <a:pt x="0" y="24637"/>
                </a:lnTo>
                <a:lnTo>
                  <a:pt x="136778" y="24637"/>
                </a:lnTo>
                <a:lnTo>
                  <a:pt x="123316" y="36195"/>
                </a:lnTo>
                <a:lnTo>
                  <a:pt x="127762" y="41275"/>
                </a:lnTo>
                <a:lnTo>
                  <a:pt x="148843" y="23113"/>
                </a:lnTo>
                <a:lnTo>
                  <a:pt x="148843" y="18287"/>
                </a:lnTo>
                <a:lnTo>
                  <a:pt x="127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769990" y="1064323"/>
            <a:ext cx="4940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52">
                <a:latin typeface="Cambria Math"/>
                <a:cs typeface="Cambria Math"/>
              </a:rPr>
              <a:t>𝑓</a:t>
            </a:r>
            <a:r>
              <a:rPr dirty="0" sz="1350" spc="35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250813" y="1085088"/>
            <a:ext cx="283845" cy="212090"/>
          </a:xfrm>
          <a:custGeom>
            <a:avLst/>
            <a:gdLst/>
            <a:ahLst/>
            <a:cxnLst/>
            <a:rect l="l" t="t" r="r" b="b"/>
            <a:pathLst>
              <a:path w="283845" h="212090">
                <a:moveTo>
                  <a:pt x="215773" y="0"/>
                </a:moveTo>
                <a:lnTo>
                  <a:pt x="212725" y="8636"/>
                </a:lnTo>
                <a:lnTo>
                  <a:pt x="224992" y="13946"/>
                </a:lnTo>
                <a:lnTo>
                  <a:pt x="235521" y="21304"/>
                </a:lnTo>
                <a:lnTo>
                  <a:pt x="256940" y="55429"/>
                </a:lnTo>
                <a:lnTo>
                  <a:pt x="263906" y="104775"/>
                </a:lnTo>
                <a:lnTo>
                  <a:pt x="263140" y="123444"/>
                </a:lnTo>
                <a:lnTo>
                  <a:pt x="251460" y="169163"/>
                </a:lnTo>
                <a:lnTo>
                  <a:pt x="225153" y="197846"/>
                </a:lnTo>
                <a:lnTo>
                  <a:pt x="213106" y="203200"/>
                </a:lnTo>
                <a:lnTo>
                  <a:pt x="215773" y="211709"/>
                </a:lnTo>
                <a:lnTo>
                  <a:pt x="256170" y="187705"/>
                </a:lnTo>
                <a:lnTo>
                  <a:pt x="278955" y="143335"/>
                </a:lnTo>
                <a:lnTo>
                  <a:pt x="283337" y="105917"/>
                </a:lnTo>
                <a:lnTo>
                  <a:pt x="282241" y="86536"/>
                </a:lnTo>
                <a:lnTo>
                  <a:pt x="265811" y="37084"/>
                </a:lnTo>
                <a:lnTo>
                  <a:pt x="231110" y="5544"/>
                </a:lnTo>
                <a:lnTo>
                  <a:pt x="215773" y="0"/>
                </a:lnTo>
                <a:close/>
              </a:path>
              <a:path w="283845" h="212090">
                <a:moveTo>
                  <a:pt x="67563" y="0"/>
                </a:moveTo>
                <a:lnTo>
                  <a:pt x="27094" y="24110"/>
                </a:lnTo>
                <a:lnTo>
                  <a:pt x="4365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30" y="197846"/>
                </a:lnTo>
                <a:lnTo>
                  <a:pt x="47720" y="190373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5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888682" y="1622909"/>
            <a:ext cx="1772285" cy="991235"/>
          </a:xfrm>
          <a:prstGeom prst="rect">
            <a:avLst/>
          </a:prstGeom>
        </p:spPr>
        <p:txBody>
          <a:bodyPr wrap="square" lIns="0" tIns="189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dirty="0" sz="2000">
                <a:latin typeface="Verdana"/>
                <a:cs typeface="Verdana"/>
              </a:rPr>
              <a:t>Simple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model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2000">
                <a:latin typeface="Verdana"/>
                <a:cs typeface="Verdana"/>
              </a:rPr>
              <a:t>High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bias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2742" y="2097532"/>
            <a:ext cx="2746756" cy="427735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3344036" y="1159002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762" y="0"/>
                </a:moveTo>
                <a:lnTo>
                  <a:pt x="123316" y="5080"/>
                </a:lnTo>
                <a:lnTo>
                  <a:pt x="136778" y="16763"/>
                </a:lnTo>
                <a:lnTo>
                  <a:pt x="0" y="16763"/>
                </a:lnTo>
                <a:lnTo>
                  <a:pt x="0" y="24637"/>
                </a:lnTo>
                <a:lnTo>
                  <a:pt x="136778" y="24637"/>
                </a:lnTo>
                <a:lnTo>
                  <a:pt x="123316" y="36195"/>
                </a:lnTo>
                <a:lnTo>
                  <a:pt x="127762" y="41275"/>
                </a:lnTo>
                <a:lnTo>
                  <a:pt x="148843" y="23113"/>
                </a:lnTo>
                <a:lnTo>
                  <a:pt x="148843" y="18287"/>
                </a:lnTo>
                <a:lnTo>
                  <a:pt x="127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3185541" y="1064323"/>
            <a:ext cx="4940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52">
                <a:latin typeface="Cambria Math"/>
                <a:cs typeface="Cambria Math"/>
              </a:rPr>
              <a:t>𝑓</a:t>
            </a:r>
            <a:r>
              <a:rPr dirty="0" sz="1350" spc="35">
                <a:latin typeface="Cambria Math"/>
                <a:cs typeface="Cambria Math"/>
              </a:rPr>
              <a:t>w,𝑏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3668903" y="1085088"/>
            <a:ext cx="283845" cy="212090"/>
          </a:xfrm>
          <a:custGeom>
            <a:avLst/>
            <a:gdLst/>
            <a:ahLst/>
            <a:cxnLst/>
            <a:rect l="l" t="t" r="r" b="b"/>
            <a:pathLst>
              <a:path w="283845" h="212090">
                <a:moveTo>
                  <a:pt x="215773" y="0"/>
                </a:moveTo>
                <a:lnTo>
                  <a:pt x="212725" y="8636"/>
                </a:lnTo>
                <a:lnTo>
                  <a:pt x="225010" y="13946"/>
                </a:lnTo>
                <a:lnTo>
                  <a:pt x="235569" y="21304"/>
                </a:lnTo>
                <a:lnTo>
                  <a:pt x="256960" y="55429"/>
                </a:lnTo>
                <a:lnTo>
                  <a:pt x="264033" y="104775"/>
                </a:lnTo>
                <a:lnTo>
                  <a:pt x="263247" y="123444"/>
                </a:lnTo>
                <a:lnTo>
                  <a:pt x="251460" y="169163"/>
                </a:lnTo>
                <a:lnTo>
                  <a:pt x="225153" y="197846"/>
                </a:lnTo>
                <a:lnTo>
                  <a:pt x="213106" y="203200"/>
                </a:lnTo>
                <a:lnTo>
                  <a:pt x="215773" y="211709"/>
                </a:lnTo>
                <a:lnTo>
                  <a:pt x="256242" y="187705"/>
                </a:lnTo>
                <a:lnTo>
                  <a:pt x="278971" y="143335"/>
                </a:lnTo>
                <a:lnTo>
                  <a:pt x="283337" y="105917"/>
                </a:lnTo>
                <a:lnTo>
                  <a:pt x="282241" y="86536"/>
                </a:lnTo>
                <a:lnTo>
                  <a:pt x="265811" y="37084"/>
                </a:lnTo>
                <a:lnTo>
                  <a:pt x="231110" y="5544"/>
                </a:lnTo>
                <a:lnTo>
                  <a:pt x="215773" y="0"/>
                </a:lnTo>
                <a:close/>
              </a:path>
              <a:path w="283845" h="212090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30" y="197846"/>
                </a:lnTo>
                <a:lnTo>
                  <a:pt x="47720" y="190373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5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3710051" y="995616"/>
            <a:ext cx="1780539" cy="61722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65"/>
              </a:spcBef>
              <a:tabLst>
                <a:tab pos="313690" algn="l"/>
              </a:tabLst>
            </a:pPr>
            <a:r>
              <a:rPr dirty="0" sz="1800" spc="-50">
                <a:latin typeface="Cambria Math"/>
                <a:cs typeface="Cambria Math"/>
              </a:rPr>
              <a:t>𝑥</a:t>
            </a:r>
            <a:r>
              <a:rPr dirty="0" sz="1800">
                <a:latin typeface="Cambria Math"/>
                <a:cs typeface="Cambria Math"/>
              </a:rPr>
              <a:t>	=</a:t>
            </a:r>
            <a:r>
              <a:rPr dirty="0" sz="1800" spc="11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5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4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29">
                <a:latin typeface="Cambria Math"/>
                <a:cs typeface="Cambria Math"/>
              </a:rPr>
              <a:t> </a:t>
            </a:r>
            <a:r>
              <a:rPr dirty="0" baseline="28806" sz="2025" spc="-89">
                <a:latin typeface="Cambria Math"/>
                <a:cs typeface="Cambria Math"/>
              </a:rPr>
              <a:t>2</a:t>
            </a:r>
            <a:endParaRPr baseline="28806" sz="2025">
              <a:latin typeface="Cambria Math"/>
              <a:cs typeface="Cambria Math"/>
            </a:endParaRPr>
          </a:p>
          <a:p>
            <a:pPr marL="447675">
              <a:lnSpc>
                <a:spcPct val="100000"/>
              </a:lnSpc>
              <a:spcBef>
                <a:spcPts val="170"/>
              </a:spcBef>
            </a:pP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-2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402960" y="3074098"/>
            <a:ext cx="30416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0752" sz="2325" spc="-37">
                <a:latin typeface="Cambria Math"/>
                <a:cs typeface="Cambria Math"/>
              </a:rPr>
              <a:t>𝐽</a:t>
            </a:r>
            <a:r>
              <a:rPr dirty="0" sz="1100" spc="-25">
                <a:latin typeface="Cambria Math"/>
                <a:cs typeface="Cambria Math"/>
              </a:rPr>
              <a:t>𝑐𝑣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5690997" y="3085464"/>
            <a:ext cx="467359" cy="192405"/>
          </a:xfrm>
          <a:custGeom>
            <a:avLst/>
            <a:gdLst/>
            <a:ahLst/>
            <a:cxnLst/>
            <a:rect l="l" t="t" r="r" b="b"/>
            <a:pathLst>
              <a:path w="467360" h="192404">
                <a:moveTo>
                  <a:pt x="61722" y="14351"/>
                </a:moveTo>
                <a:lnTo>
                  <a:pt x="59182" y="6731"/>
                </a:lnTo>
                <a:lnTo>
                  <a:pt x="45720" y="11620"/>
                </a:lnTo>
                <a:lnTo>
                  <a:pt x="33934" y="18656"/>
                </a:lnTo>
                <a:lnTo>
                  <a:pt x="8674" y="52374"/>
                </a:lnTo>
                <a:lnTo>
                  <a:pt x="0" y="99441"/>
                </a:lnTo>
                <a:lnTo>
                  <a:pt x="952" y="116497"/>
                </a:lnTo>
                <a:lnTo>
                  <a:pt x="15240" y="159639"/>
                </a:lnTo>
                <a:lnTo>
                  <a:pt x="45643" y="187223"/>
                </a:lnTo>
                <a:lnTo>
                  <a:pt x="59182" y="192024"/>
                </a:lnTo>
                <a:lnTo>
                  <a:pt x="61468" y="184531"/>
                </a:lnTo>
                <a:lnTo>
                  <a:pt x="50939" y="179895"/>
                </a:lnTo>
                <a:lnTo>
                  <a:pt x="41846" y="173393"/>
                </a:lnTo>
                <a:lnTo>
                  <a:pt x="19646" y="129667"/>
                </a:lnTo>
                <a:lnTo>
                  <a:pt x="16891" y="98425"/>
                </a:lnTo>
                <a:lnTo>
                  <a:pt x="17576" y="82651"/>
                </a:lnTo>
                <a:lnTo>
                  <a:pt x="27940" y="43688"/>
                </a:lnTo>
                <a:lnTo>
                  <a:pt x="51041" y="18973"/>
                </a:lnTo>
                <a:lnTo>
                  <a:pt x="61722" y="14351"/>
                </a:lnTo>
                <a:close/>
              </a:path>
              <a:path w="467360" h="192404">
                <a:moveTo>
                  <a:pt x="227584" y="21209"/>
                </a:moveTo>
                <a:lnTo>
                  <a:pt x="203073" y="0"/>
                </a:lnTo>
                <a:lnTo>
                  <a:pt x="197866" y="5842"/>
                </a:lnTo>
                <a:lnTo>
                  <a:pt x="213487" y="19431"/>
                </a:lnTo>
                <a:lnTo>
                  <a:pt x="68199" y="19431"/>
                </a:lnTo>
                <a:lnTo>
                  <a:pt x="68199" y="28575"/>
                </a:lnTo>
                <a:lnTo>
                  <a:pt x="213487" y="28575"/>
                </a:lnTo>
                <a:lnTo>
                  <a:pt x="197866" y="42164"/>
                </a:lnTo>
                <a:lnTo>
                  <a:pt x="203073" y="48006"/>
                </a:lnTo>
                <a:lnTo>
                  <a:pt x="227584" y="26797"/>
                </a:lnTo>
                <a:lnTo>
                  <a:pt x="227584" y="21209"/>
                </a:lnTo>
                <a:close/>
              </a:path>
              <a:path w="467360" h="192404">
                <a:moveTo>
                  <a:pt x="466979" y="99441"/>
                </a:moveTo>
                <a:lnTo>
                  <a:pt x="458406" y="52374"/>
                </a:lnTo>
                <a:lnTo>
                  <a:pt x="433158" y="18656"/>
                </a:lnTo>
                <a:lnTo>
                  <a:pt x="407924" y="6731"/>
                </a:lnTo>
                <a:lnTo>
                  <a:pt x="405257" y="14351"/>
                </a:lnTo>
                <a:lnTo>
                  <a:pt x="416013" y="18973"/>
                </a:lnTo>
                <a:lnTo>
                  <a:pt x="425246" y="25400"/>
                </a:lnTo>
                <a:lnTo>
                  <a:pt x="447332" y="68249"/>
                </a:lnTo>
                <a:lnTo>
                  <a:pt x="450088" y="98425"/>
                </a:lnTo>
                <a:lnTo>
                  <a:pt x="449389" y="114808"/>
                </a:lnTo>
                <a:lnTo>
                  <a:pt x="439166" y="154813"/>
                </a:lnTo>
                <a:lnTo>
                  <a:pt x="405638" y="184531"/>
                </a:lnTo>
                <a:lnTo>
                  <a:pt x="407924" y="192024"/>
                </a:lnTo>
                <a:lnTo>
                  <a:pt x="443280" y="171030"/>
                </a:lnTo>
                <a:lnTo>
                  <a:pt x="463169" y="132207"/>
                </a:lnTo>
                <a:lnTo>
                  <a:pt x="466026" y="116497"/>
                </a:lnTo>
                <a:lnTo>
                  <a:pt x="466979" y="99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5752465" y="3035871"/>
            <a:ext cx="36258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w,</a:t>
            </a:r>
            <a:r>
              <a:rPr dirty="0" sz="1550" spc="-75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𝑏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383529" y="3805237"/>
            <a:ext cx="5130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0752" sz="2325" spc="-15">
                <a:latin typeface="Cambria Math"/>
                <a:cs typeface="Cambria Math"/>
              </a:rPr>
              <a:t>𝐽</a:t>
            </a:r>
            <a:r>
              <a:rPr dirty="0" sz="1100" spc="-10">
                <a:latin typeface="Cambria Math"/>
                <a:cs typeface="Cambria Math"/>
              </a:rPr>
              <a:t>𝑡𝑟𝑎𝑖𝑛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5900420" y="3815207"/>
            <a:ext cx="467359" cy="192405"/>
          </a:xfrm>
          <a:custGeom>
            <a:avLst/>
            <a:gdLst/>
            <a:ahLst/>
            <a:cxnLst/>
            <a:rect l="l" t="t" r="r" b="b"/>
            <a:pathLst>
              <a:path w="467360" h="192404">
                <a:moveTo>
                  <a:pt x="61722" y="14351"/>
                </a:moveTo>
                <a:lnTo>
                  <a:pt x="59055" y="6858"/>
                </a:lnTo>
                <a:lnTo>
                  <a:pt x="45593" y="11696"/>
                </a:lnTo>
                <a:lnTo>
                  <a:pt x="33807" y="18732"/>
                </a:lnTo>
                <a:lnTo>
                  <a:pt x="8572" y="52489"/>
                </a:lnTo>
                <a:lnTo>
                  <a:pt x="0" y="99517"/>
                </a:lnTo>
                <a:lnTo>
                  <a:pt x="952" y="116547"/>
                </a:lnTo>
                <a:lnTo>
                  <a:pt x="15240" y="159727"/>
                </a:lnTo>
                <a:lnTo>
                  <a:pt x="45593" y="187274"/>
                </a:lnTo>
                <a:lnTo>
                  <a:pt x="59055" y="192112"/>
                </a:lnTo>
                <a:lnTo>
                  <a:pt x="61341" y="184594"/>
                </a:lnTo>
                <a:lnTo>
                  <a:pt x="50812" y="179920"/>
                </a:lnTo>
                <a:lnTo>
                  <a:pt x="41719" y="173418"/>
                </a:lnTo>
                <a:lnTo>
                  <a:pt x="19634" y="129730"/>
                </a:lnTo>
                <a:lnTo>
                  <a:pt x="16891" y="98539"/>
                </a:lnTo>
                <a:lnTo>
                  <a:pt x="17576" y="82740"/>
                </a:lnTo>
                <a:lnTo>
                  <a:pt x="27813" y="43688"/>
                </a:lnTo>
                <a:lnTo>
                  <a:pt x="51028" y="18999"/>
                </a:lnTo>
                <a:lnTo>
                  <a:pt x="61722" y="14351"/>
                </a:lnTo>
                <a:close/>
              </a:path>
              <a:path w="467360" h="192404">
                <a:moveTo>
                  <a:pt x="227457" y="21209"/>
                </a:moveTo>
                <a:lnTo>
                  <a:pt x="202946" y="0"/>
                </a:lnTo>
                <a:lnTo>
                  <a:pt x="197739" y="5969"/>
                </a:lnTo>
                <a:lnTo>
                  <a:pt x="213360" y="19431"/>
                </a:lnTo>
                <a:lnTo>
                  <a:pt x="68072" y="19431"/>
                </a:lnTo>
                <a:lnTo>
                  <a:pt x="68072" y="28702"/>
                </a:lnTo>
                <a:lnTo>
                  <a:pt x="213360" y="28702"/>
                </a:lnTo>
                <a:lnTo>
                  <a:pt x="197739" y="42291"/>
                </a:lnTo>
                <a:lnTo>
                  <a:pt x="202946" y="48133"/>
                </a:lnTo>
                <a:lnTo>
                  <a:pt x="227457" y="26924"/>
                </a:lnTo>
                <a:lnTo>
                  <a:pt x="227457" y="21209"/>
                </a:lnTo>
                <a:close/>
              </a:path>
              <a:path w="467360" h="192404">
                <a:moveTo>
                  <a:pt x="466979" y="99517"/>
                </a:moveTo>
                <a:lnTo>
                  <a:pt x="458292" y="52489"/>
                </a:lnTo>
                <a:lnTo>
                  <a:pt x="433031" y="18732"/>
                </a:lnTo>
                <a:lnTo>
                  <a:pt x="407797" y="6858"/>
                </a:lnTo>
                <a:lnTo>
                  <a:pt x="405257" y="14351"/>
                </a:lnTo>
                <a:lnTo>
                  <a:pt x="415937" y="18999"/>
                </a:lnTo>
                <a:lnTo>
                  <a:pt x="425145" y="25450"/>
                </a:lnTo>
                <a:lnTo>
                  <a:pt x="447319" y="68338"/>
                </a:lnTo>
                <a:lnTo>
                  <a:pt x="450088" y="98539"/>
                </a:lnTo>
                <a:lnTo>
                  <a:pt x="449389" y="114896"/>
                </a:lnTo>
                <a:lnTo>
                  <a:pt x="439039" y="154901"/>
                </a:lnTo>
                <a:lnTo>
                  <a:pt x="405511" y="184594"/>
                </a:lnTo>
                <a:lnTo>
                  <a:pt x="407797" y="192112"/>
                </a:lnTo>
                <a:lnTo>
                  <a:pt x="443280" y="171081"/>
                </a:lnTo>
                <a:lnTo>
                  <a:pt x="463169" y="132257"/>
                </a:lnTo>
                <a:lnTo>
                  <a:pt x="466026" y="116547"/>
                </a:lnTo>
                <a:lnTo>
                  <a:pt x="466979" y="99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5962015" y="3767137"/>
            <a:ext cx="36258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w,</a:t>
            </a:r>
            <a:r>
              <a:rPr dirty="0" sz="1550" spc="-70">
                <a:latin typeface="Cambria Math"/>
                <a:cs typeface="Cambria Math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𝑏</a:t>
            </a:r>
            <a:endParaRPr sz="1550">
              <a:latin typeface="Cambria Math"/>
              <a:cs typeface="Cambria Math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3119501" y="2814701"/>
            <a:ext cx="2474595" cy="1546225"/>
            <a:chOff x="3119501" y="2814701"/>
            <a:chExt cx="2474595" cy="1546225"/>
          </a:xfrm>
        </p:grpSpPr>
        <p:sp>
          <p:nvSpPr>
            <p:cNvPr id="23" name="object 23" descr=""/>
            <p:cNvSpPr/>
            <p:nvPr/>
          </p:nvSpPr>
          <p:spPr>
            <a:xfrm>
              <a:off x="3119501" y="4165155"/>
              <a:ext cx="2474595" cy="175895"/>
            </a:xfrm>
            <a:custGeom>
              <a:avLst/>
              <a:gdLst/>
              <a:ahLst/>
              <a:cxnLst/>
              <a:rect l="l" t="t" r="r" b="b"/>
              <a:pathLst>
                <a:path w="2474595" h="175895">
                  <a:moveTo>
                    <a:pt x="2415667" y="87756"/>
                  </a:moveTo>
                  <a:lnTo>
                    <a:pt x="2302637" y="150533"/>
                  </a:lnTo>
                  <a:lnTo>
                    <a:pt x="2300097" y="159232"/>
                  </a:lnTo>
                  <a:lnTo>
                    <a:pt x="2304034" y="166128"/>
                  </a:lnTo>
                  <a:lnTo>
                    <a:pt x="2307844" y="173037"/>
                  </a:lnTo>
                  <a:lnTo>
                    <a:pt x="2316479" y="175513"/>
                  </a:lnTo>
                  <a:lnTo>
                    <a:pt x="2448760" y="102044"/>
                  </a:lnTo>
                  <a:lnTo>
                    <a:pt x="2445131" y="102044"/>
                  </a:lnTo>
                  <a:lnTo>
                    <a:pt x="2445131" y="100241"/>
                  </a:lnTo>
                  <a:lnTo>
                    <a:pt x="2438146" y="100241"/>
                  </a:lnTo>
                  <a:lnTo>
                    <a:pt x="2415667" y="87756"/>
                  </a:lnTo>
                  <a:close/>
                </a:path>
                <a:path w="2474595" h="175895">
                  <a:moveTo>
                    <a:pt x="2389942" y="73469"/>
                  </a:moveTo>
                  <a:lnTo>
                    <a:pt x="0" y="73469"/>
                  </a:lnTo>
                  <a:lnTo>
                    <a:pt x="0" y="102044"/>
                  </a:lnTo>
                  <a:lnTo>
                    <a:pt x="2389942" y="102044"/>
                  </a:lnTo>
                  <a:lnTo>
                    <a:pt x="2415667" y="87756"/>
                  </a:lnTo>
                  <a:lnTo>
                    <a:pt x="2389942" y="73469"/>
                  </a:lnTo>
                  <a:close/>
                </a:path>
                <a:path w="2474595" h="175895">
                  <a:moveTo>
                    <a:pt x="2448760" y="73469"/>
                  </a:moveTo>
                  <a:lnTo>
                    <a:pt x="2445131" y="73469"/>
                  </a:lnTo>
                  <a:lnTo>
                    <a:pt x="2445131" y="102044"/>
                  </a:lnTo>
                  <a:lnTo>
                    <a:pt x="2448760" y="102044"/>
                  </a:lnTo>
                  <a:lnTo>
                    <a:pt x="2474468" y="87756"/>
                  </a:lnTo>
                  <a:lnTo>
                    <a:pt x="2448760" y="73469"/>
                  </a:lnTo>
                  <a:close/>
                </a:path>
                <a:path w="2474595" h="175895">
                  <a:moveTo>
                    <a:pt x="2438146" y="75272"/>
                  </a:moveTo>
                  <a:lnTo>
                    <a:pt x="2415667" y="87756"/>
                  </a:lnTo>
                  <a:lnTo>
                    <a:pt x="2438146" y="100241"/>
                  </a:lnTo>
                  <a:lnTo>
                    <a:pt x="2438146" y="75272"/>
                  </a:lnTo>
                  <a:close/>
                </a:path>
                <a:path w="2474595" h="175895">
                  <a:moveTo>
                    <a:pt x="2445131" y="75272"/>
                  </a:moveTo>
                  <a:lnTo>
                    <a:pt x="2438146" y="75272"/>
                  </a:lnTo>
                  <a:lnTo>
                    <a:pt x="2438146" y="100241"/>
                  </a:lnTo>
                  <a:lnTo>
                    <a:pt x="2445131" y="100241"/>
                  </a:lnTo>
                  <a:lnTo>
                    <a:pt x="2445131" y="75272"/>
                  </a:lnTo>
                  <a:close/>
                </a:path>
                <a:path w="2474595" h="175895">
                  <a:moveTo>
                    <a:pt x="2316479" y="0"/>
                  </a:moveTo>
                  <a:lnTo>
                    <a:pt x="2307844" y="2489"/>
                  </a:lnTo>
                  <a:lnTo>
                    <a:pt x="2304034" y="9385"/>
                  </a:lnTo>
                  <a:lnTo>
                    <a:pt x="2300097" y="16281"/>
                  </a:lnTo>
                  <a:lnTo>
                    <a:pt x="2302637" y="24980"/>
                  </a:lnTo>
                  <a:lnTo>
                    <a:pt x="2415667" y="87756"/>
                  </a:lnTo>
                  <a:lnTo>
                    <a:pt x="2438146" y="75272"/>
                  </a:lnTo>
                  <a:lnTo>
                    <a:pt x="2445131" y="75272"/>
                  </a:lnTo>
                  <a:lnTo>
                    <a:pt x="2445131" y="73469"/>
                  </a:lnTo>
                  <a:lnTo>
                    <a:pt x="2448760" y="73469"/>
                  </a:lnTo>
                  <a:lnTo>
                    <a:pt x="23164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6867" y="2814701"/>
              <a:ext cx="2308525" cy="1546059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3853179" y="2481262"/>
            <a:ext cx="107505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4285F4"/>
                </a:solidFill>
                <a:latin typeface="Segoe Print"/>
                <a:cs typeface="Segoe Print"/>
              </a:rPr>
              <a:t>tradeoff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731939" y="1424558"/>
            <a:ext cx="1901825" cy="63500"/>
          </a:xfrm>
          <a:custGeom>
            <a:avLst/>
            <a:gdLst/>
            <a:ahLst/>
            <a:cxnLst/>
            <a:rect l="l" t="t" r="r" b="b"/>
            <a:pathLst>
              <a:path w="1901825" h="63500">
                <a:moveTo>
                  <a:pt x="1545805" y="59689"/>
                </a:moveTo>
                <a:lnTo>
                  <a:pt x="1570189" y="62991"/>
                </a:lnTo>
                <a:lnTo>
                  <a:pt x="1573745" y="63118"/>
                </a:lnTo>
                <a:lnTo>
                  <a:pt x="1598129" y="60960"/>
                </a:lnTo>
                <a:lnTo>
                  <a:pt x="1597875" y="60960"/>
                </a:lnTo>
                <a:lnTo>
                  <a:pt x="1614141" y="59816"/>
                </a:lnTo>
                <a:lnTo>
                  <a:pt x="1547456" y="59816"/>
                </a:lnTo>
                <a:lnTo>
                  <a:pt x="1545805" y="59689"/>
                </a:lnTo>
                <a:close/>
              </a:path>
              <a:path w="1901825" h="63500">
                <a:moveTo>
                  <a:pt x="1711451" y="47498"/>
                </a:moveTo>
                <a:lnTo>
                  <a:pt x="281546" y="47498"/>
                </a:lnTo>
                <a:lnTo>
                  <a:pt x="313220" y="47878"/>
                </a:lnTo>
                <a:lnTo>
                  <a:pt x="338366" y="48387"/>
                </a:lnTo>
                <a:lnTo>
                  <a:pt x="672807" y="48387"/>
                </a:lnTo>
                <a:lnTo>
                  <a:pt x="717892" y="49149"/>
                </a:lnTo>
                <a:lnTo>
                  <a:pt x="908646" y="49149"/>
                </a:lnTo>
                <a:lnTo>
                  <a:pt x="929220" y="50545"/>
                </a:lnTo>
                <a:lnTo>
                  <a:pt x="929474" y="50545"/>
                </a:lnTo>
                <a:lnTo>
                  <a:pt x="950302" y="51688"/>
                </a:lnTo>
                <a:lnTo>
                  <a:pt x="995006" y="52324"/>
                </a:lnTo>
                <a:lnTo>
                  <a:pt x="994498" y="52324"/>
                </a:lnTo>
                <a:lnTo>
                  <a:pt x="1014691" y="53466"/>
                </a:lnTo>
                <a:lnTo>
                  <a:pt x="1067523" y="56895"/>
                </a:lnTo>
                <a:lnTo>
                  <a:pt x="1106258" y="57657"/>
                </a:lnTo>
                <a:lnTo>
                  <a:pt x="1105623" y="57657"/>
                </a:lnTo>
                <a:lnTo>
                  <a:pt x="1138770" y="59816"/>
                </a:lnTo>
                <a:lnTo>
                  <a:pt x="1546743" y="59816"/>
                </a:lnTo>
                <a:lnTo>
                  <a:pt x="1545805" y="59689"/>
                </a:lnTo>
                <a:lnTo>
                  <a:pt x="1615948" y="59689"/>
                </a:lnTo>
                <a:lnTo>
                  <a:pt x="1621370" y="59308"/>
                </a:lnTo>
                <a:lnTo>
                  <a:pt x="1622894" y="59181"/>
                </a:lnTo>
                <a:lnTo>
                  <a:pt x="1638388" y="56641"/>
                </a:lnTo>
                <a:lnTo>
                  <a:pt x="1638769" y="56514"/>
                </a:lnTo>
                <a:lnTo>
                  <a:pt x="1657333" y="53086"/>
                </a:lnTo>
                <a:lnTo>
                  <a:pt x="1655914" y="53086"/>
                </a:lnTo>
                <a:lnTo>
                  <a:pt x="1658708" y="52831"/>
                </a:lnTo>
                <a:lnTo>
                  <a:pt x="1665990" y="52831"/>
                </a:lnTo>
                <a:lnTo>
                  <a:pt x="1671027" y="52704"/>
                </a:lnTo>
                <a:lnTo>
                  <a:pt x="1674202" y="52324"/>
                </a:lnTo>
                <a:lnTo>
                  <a:pt x="1689802" y="49021"/>
                </a:lnTo>
                <a:lnTo>
                  <a:pt x="1688299" y="49021"/>
                </a:lnTo>
                <a:lnTo>
                  <a:pt x="1691601" y="48640"/>
                </a:lnTo>
                <a:lnTo>
                  <a:pt x="1703412" y="48640"/>
                </a:lnTo>
                <a:lnTo>
                  <a:pt x="1705698" y="48387"/>
                </a:lnTo>
                <a:lnTo>
                  <a:pt x="1711451" y="47498"/>
                </a:lnTo>
                <a:close/>
              </a:path>
              <a:path w="1901825" h="63500">
                <a:moveTo>
                  <a:pt x="1615948" y="59689"/>
                </a:moveTo>
                <a:lnTo>
                  <a:pt x="1545805" y="59689"/>
                </a:lnTo>
                <a:lnTo>
                  <a:pt x="1547456" y="59816"/>
                </a:lnTo>
                <a:lnTo>
                  <a:pt x="1614141" y="59816"/>
                </a:lnTo>
                <a:lnTo>
                  <a:pt x="1615948" y="59689"/>
                </a:lnTo>
                <a:close/>
              </a:path>
              <a:path w="1901825" h="63500">
                <a:moveTo>
                  <a:pt x="119341" y="19050"/>
                </a:moveTo>
                <a:lnTo>
                  <a:pt x="7823" y="19050"/>
                </a:lnTo>
                <a:lnTo>
                  <a:pt x="0" y="26924"/>
                </a:lnTo>
                <a:lnTo>
                  <a:pt x="0" y="46227"/>
                </a:lnTo>
                <a:lnTo>
                  <a:pt x="7823" y="53975"/>
                </a:lnTo>
                <a:lnTo>
                  <a:pt x="120929" y="53975"/>
                </a:lnTo>
                <a:lnTo>
                  <a:pt x="152349" y="51053"/>
                </a:lnTo>
                <a:lnTo>
                  <a:pt x="152615" y="51053"/>
                </a:lnTo>
                <a:lnTo>
                  <a:pt x="178587" y="48260"/>
                </a:lnTo>
                <a:lnTo>
                  <a:pt x="177495" y="48260"/>
                </a:lnTo>
                <a:lnTo>
                  <a:pt x="227202" y="47498"/>
                </a:lnTo>
                <a:lnTo>
                  <a:pt x="1711451" y="47498"/>
                </a:lnTo>
                <a:lnTo>
                  <a:pt x="1719668" y="46227"/>
                </a:lnTo>
                <a:lnTo>
                  <a:pt x="1720195" y="46227"/>
                </a:lnTo>
                <a:lnTo>
                  <a:pt x="1732604" y="44703"/>
                </a:lnTo>
                <a:lnTo>
                  <a:pt x="1731987" y="44703"/>
                </a:lnTo>
                <a:lnTo>
                  <a:pt x="1733638" y="44576"/>
                </a:lnTo>
                <a:lnTo>
                  <a:pt x="1736051" y="44576"/>
                </a:lnTo>
                <a:lnTo>
                  <a:pt x="1744179" y="44323"/>
                </a:lnTo>
                <a:lnTo>
                  <a:pt x="1746211" y="44068"/>
                </a:lnTo>
                <a:lnTo>
                  <a:pt x="1758986" y="42163"/>
                </a:lnTo>
                <a:lnTo>
                  <a:pt x="1758022" y="42163"/>
                </a:lnTo>
                <a:lnTo>
                  <a:pt x="1760689" y="41910"/>
                </a:lnTo>
                <a:lnTo>
                  <a:pt x="1782025" y="41910"/>
                </a:lnTo>
                <a:lnTo>
                  <a:pt x="1791605" y="40386"/>
                </a:lnTo>
                <a:lnTo>
                  <a:pt x="1791296" y="40386"/>
                </a:lnTo>
                <a:lnTo>
                  <a:pt x="1793201" y="40131"/>
                </a:lnTo>
                <a:lnTo>
                  <a:pt x="1796122" y="40131"/>
                </a:lnTo>
                <a:lnTo>
                  <a:pt x="1798535" y="40004"/>
                </a:lnTo>
                <a:lnTo>
                  <a:pt x="1800948" y="39624"/>
                </a:lnTo>
                <a:lnTo>
                  <a:pt x="1808333" y="38226"/>
                </a:lnTo>
                <a:lnTo>
                  <a:pt x="1807044" y="38226"/>
                </a:lnTo>
                <a:lnTo>
                  <a:pt x="1810346" y="37845"/>
                </a:lnTo>
                <a:lnTo>
                  <a:pt x="1819490" y="37845"/>
                </a:lnTo>
                <a:lnTo>
                  <a:pt x="1825309" y="36702"/>
                </a:lnTo>
                <a:lnTo>
                  <a:pt x="1823935" y="36702"/>
                </a:lnTo>
                <a:lnTo>
                  <a:pt x="1826602" y="36449"/>
                </a:lnTo>
                <a:lnTo>
                  <a:pt x="1829947" y="36449"/>
                </a:lnTo>
                <a:lnTo>
                  <a:pt x="1832952" y="36321"/>
                </a:lnTo>
                <a:lnTo>
                  <a:pt x="1835873" y="36067"/>
                </a:lnTo>
                <a:lnTo>
                  <a:pt x="1840361" y="35051"/>
                </a:lnTo>
                <a:lnTo>
                  <a:pt x="1545805" y="35051"/>
                </a:lnTo>
                <a:lnTo>
                  <a:pt x="1546743" y="34925"/>
                </a:lnTo>
                <a:lnTo>
                  <a:pt x="1140421" y="34925"/>
                </a:lnTo>
                <a:lnTo>
                  <a:pt x="1107274" y="32765"/>
                </a:lnTo>
                <a:lnTo>
                  <a:pt x="1074995" y="32130"/>
                </a:lnTo>
                <a:lnTo>
                  <a:pt x="1069174" y="32130"/>
                </a:lnTo>
                <a:lnTo>
                  <a:pt x="1036027" y="29971"/>
                </a:lnTo>
                <a:lnTo>
                  <a:pt x="1016342" y="28320"/>
                </a:lnTo>
                <a:lnTo>
                  <a:pt x="995895" y="27304"/>
                </a:lnTo>
                <a:lnTo>
                  <a:pt x="951191" y="26542"/>
                </a:lnTo>
                <a:lnTo>
                  <a:pt x="951572" y="26542"/>
                </a:lnTo>
                <a:lnTo>
                  <a:pt x="933348" y="25653"/>
                </a:lnTo>
                <a:lnTo>
                  <a:pt x="227202" y="25653"/>
                </a:lnTo>
                <a:lnTo>
                  <a:pt x="184596" y="24891"/>
                </a:lnTo>
                <a:lnTo>
                  <a:pt x="178587" y="24891"/>
                </a:lnTo>
                <a:lnTo>
                  <a:pt x="152615" y="22098"/>
                </a:lnTo>
                <a:lnTo>
                  <a:pt x="152349" y="21970"/>
                </a:lnTo>
                <a:lnTo>
                  <a:pt x="119341" y="19050"/>
                </a:lnTo>
                <a:close/>
              </a:path>
              <a:path w="1901825" h="63500">
                <a:moveTo>
                  <a:pt x="1658708" y="52831"/>
                </a:moveTo>
                <a:lnTo>
                  <a:pt x="1655914" y="53086"/>
                </a:lnTo>
                <a:lnTo>
                  <a:pt x="1657558" y="53044"/>
                </a:lnTo>
                <a:lnTo>
                  <a:pt x="1658708" y="52831"/>
                </a:lnTo>
                <a:close/>
              </a:path>
              <a:path w="1901825" h="63500">
                <a:moveTo>
                  <a:pt x="1657558" y="53044"/>
                </a:moveTo>
                <a:lnTo>
                  <a:pt x="1655914" y="53086"/>
                </a:lnTo>
                <a:lnTo>
                  <a:pt x="1657333" y="53086"/>
                </a:lnTo>
                <a:lnTo>
                  <a:pt x="1657558" y="53044"/>
                </a:lnTo>
                <a:close/>
              </a:path>
              <a:path w="1901825" h="63500">
                <a:moveTo>
                  <a:pt x="1665990" y="52831"/>
                </a:moveTo>
                <a:lnTo>
                  <a:pt x="1658708" y="52831"/>
                </a:lnTo>
                <a:lnTo>
                  <a:pt x="1657558" y="53044"/>
                </a:lnTo>
                <a:lnTo>
                  <a:pt x="1665990" y="52831"/>
                </a:lnTo>
                <a:close/>
              </a:path>
              <a:path w="1901825" h="63500">
                <a:moveTo>
                  <a:pt x="1691601" y="48640"/>
                </a:moveTo>
                <a:lnTo>
                  <a:pt x="1688299" y="49021"/>
                </a:lnTo>
                <a:lnTo>
                  <a:pt x="1690005" y="48979"/>
                </a:lnTo>
                <a:lnTo>
                  <a:pt x="1691601" y="48640"/>
                </a:lnTo>
                <a:close/>
              </a:path>
              <a:path w="1901825" h="63500">
                <a:moveTo>
                  <a:pt x="1690005" y="48979"/>
                </a:moveTo>
                <a:lnTo>
                  <a:pt x="1688299" y="49021"/>
                </a:lnTo>
                <a:lnTo>
                  <a:pt x="1689802" y="49021"/>
                </a:lnTo>
                <a:lnTo>
                  <a:pt x="1690005" y="48979"/>
                </a:lnTo>
                <a:close/>
              </a:path>
              <a:path w="1901825" h="63500">
                <a:moveTo>
                  <a:pt x="1703412" y="48640"/>
                </a:moveTo>
                <a:lnTo>
                  <a:pt x="1691601" y="48640"/>
                </a:lnTo>
                <a:lnTo>
                  <a:pt x="1690005" y="48979"/>
                </a:lnTo>
                <a:lnTo>
                  <a:pt x="1703412" y="48640"/>
                </a:lnTo>
                <a:close/>
              </a:path>
              <a:path w="1901825" h="63500">
                <a:moveTo>
                  <a:pt x="1720195" y="46227"/>
                </a:moveTo>
                <a:lnTo>
                  <a:pt x="1719668" y="46227"/>
                </a:lnTo>
                <a:lnTo>
                  <a:pt x="1719160" y="46354"/>
                </a:lnTo>
                <a:lnTo>
                  <a:pt x="1720195" y="46227"/>
                </a:lnTo>
                <a:close/>
              </a:path>
              <a:path w="1901825" h="63500">
                <a:moveTo>
                  <a:pt x="1733638" y="44576"/>
                </a:moveTo>
                <a:lnTo>
                  <a:pt x="1731987" y="44703"/>
                </a:lnTo>
                <a:lnTo>
                  <a:pt x="1732815" y="44678"/>
                </a:lnTo>
                <a:lnTo>
                  <a:pt x="1733638" y="44576"/>
                </a:lnTo>
                <a:close/>
              </a:path>
              <a:path w="1901825" h="63500">
                <a:moveTo>
                  <a:pt x="1732815" y="44678"/>
                </a:moveTo>
                <a:lnTo>
                  <a:pt x="1731987" y="44703"/>
                </a:lnTo>
                <a:lnTo>
                  <a:pt x="1732604" y="44703"/>
                </a:lnTo>
                <a:lnTo>
                  <a:pt x="1732815" y="44678"/>
                </a:lnTo>
                <a:close/>
              </a:path>
              <a:path w="1901825" h="63500">
                <a:moveTo>
                  <a:pt x="1736051" y="44576"/>
                </a:moveTo>
                <a:lnTo>
                  <a:pt x="1733638" y="44576"/>
                </a:lnTo>
                <a:lnTo>
                  <a:pt x="1732815" y="44678"/>
                </a:lnTo>
                <a:lnTo>
                  <a:pt x="1736051" y="44576"/>
                </a:lnTo>
                <a:close/>
              </a:path>
              <a:path w="1901825" h="63500">
                <a:moveTo>
                  <a:pt x="1760689" y="41910"/>
                </a:moveTo>
                <a:lnTo>
                  <a:pt x="1758022" y="42163"/>
                </a:lnTo>
                <a:lnTo>
                  <a:pt x="1758986" y="42163"/>
                </a:lnTo>
                <a:lnTo>
                  <a:pt x="1760689" y="41910"/>
                </a:lnTo>
                <a:close/>
              </a:path>
              <a:path w="1901825" h="63500">
                <a:moveTo>
                  <a:pt x="1782025" y="41910"/>
                </a:moveTo>
                <a:lnTo>
                  <a:pt x="1760689" y="41910"/>
                </a:lnTo>
                <a:lnTo>
                  <a:pt x="1758986" y="42163"/>
                </a:lnTo>
                <a:lnTo>
                  <a:pt x="1779358" y="42163"/>
                </a:lnTo>
                <a:lnTo>
                  <a:pt x="1782025" y="41910"/>
                </a:lnTo>
                <a:close/>
              </a:path>
              <a:path w="1901825" h="63500">
                <a:moveTo>
                  <a:pt x="1793201" y="40131"/>
                </a:moveTo>
                <a:lnTo>
                  <a:pt x="1791296" y="40386"/>
                </a:lnTo>
                <a:lnTo>
                  <a:pt x="1791757" y="40361"/>
                </a:lnTo>
                <a:lnTo>
                  <a:pt x="1793201" y="40131"/>
                </a:lnTo>
                <a:close/>
              </a:path>
              <a:path w="1901825" h="63500">
                <a:moveTo>
                  <a:pt x="1791757" y="40361"/>
                </a:moveTo>
                <a:lnTo>
                  <a:pt x="1791296" y="40386"/>
                </a:lnTo>
                <a:lnTo>
                  <a:pt x="1791605" y="40386"/>
                </a:lnTo>
                <a:lnTo>
                  <a:pt x="1791757" y="40361"/>
                </a:lnTo>
                <a:close/>
              </a:path>
              <a:path w="1901825" h="63500">
                <a:moveTo>
                  <a:pt x="1796122" y="40131"/>
                </a:moveTo>
                <a:lnTo>
                  <a:pt x="1793201" y="40131"/>
                </a:lnTo>
                <a:lnTo>
                  <a:pt x="1791757" y="40361"/>
                </a:lnTo>
                <a:lnTo>
                  <a:pt x="1796122" y="40131"/>
                </a:lnTo>
                <a:close/>
              </a:path>
              <a:path w="1901825" h="63500">
                <a:moveTo>
                  <a:pt x="1810346" y="37845"/>
                </a:moveTo>
                <a:lnTo>
                  <a:pt x="1807044" y="38226"/>
                </a:lnTo>
                <a:lnTo>
                  <a:pt x="1808333" y="38226"/>
                </a:lnTo>
                <a:lnTo>
                  <a:pt x="1810346" y="37845"/>
                </a:lnTo>
                <a:close/>
              </a:path>
              <a:path w="1901825" h="63500">
                <a:moveTo>
                  <a:pt x="1819490" y="37845"/>
                </a:moveTo>
                <a:lnTo>
                  <a:pt x="1810346" y="37845"/>
                </a:lnTo>
                <a:lnTo>
                  <a:pt x="1808333" y="38226"/>
                </a:lnTo>
                <a:lnTo>
                  <a:pt x="1816061" y="38226"/>
                </a:lnTo>
                <a:lnTo>
                  <a:pt x="1819490" y="37845"/>
                </a:lnTo>
                <a:close/>
              </a:path>
              <a:path w="1901825" h="63500">
                <a:moveTo>
                  <a:pt x="1826602" y="36449"/>
                </a:moveTo>
                <a:lnTo>
                  <a:pt x="1823935" y="36702"/>
                </a:lnTo>
                <a:lnTo>
                  <a:pt x="1825686" y="36629"/>
                </a:lnTo>
                <a:lnTo>
                  <a:pt x="1826602" y="36449"/>
                </a:lnTo>
                <a:close/>
              </a:path>
              <a:path w="1901825" h="63500">
                <a:moveTo>
                  <a:pt x="1825686" y="36629"/>
                </a:moveTo>
                <a:lnTo>
                  <a:pt x="1823935" y="36702"/>
                </a:lnTo>
                <a:lnTo>
                  <a:pt x="1825309" y="36702"/>
                </a:lnTo>
                <a:lnTo>
                  <a:pt x="1825686" y="36629"/>
                </a:lnTo>
                <a:close/>
              </a:path>
              <a:path w="1901825" h="63500">
                <a:moveTo>
                  <a:pt x="1829947" y="36449"/>
                </a:moveTo>
                <a:lnTo>
                  <a:pt x="1826602" y="36449"/>
                </a:lnTo>
                <a:lnTo>
                  <a:pt x="1825686" y="36629"/>
                </a:lnTo>
                <a:lnTo>
                  <a:pt x="1829947" y="36449"/>
                </a:lnTo>
                <a:close/>
              </a:path>
              <a:path w="1901825" h="63500">
                <a:moveTo>
                  <a:pt x="1595335" y="29463"/>
                </a:moveTo>
                <a:lnTo>
                  <a:pt x="1570951" y="31623"/>
                </a:lnTo>
                <a:lnTo>
                  <a:pt x="1570189" y="31750"/>
                </a:lnTo>
                <a:lnTo>
                  <a:pt x="1545805" y="35051"/>
                </a:lnTo>
                <a:lnTo>
                  <a:pt x="1547456" y="34925"/>
                </a:lnTo>
                <a:lnTo>
                  <a:pt x="1839048" y="34925"/>
                </a:lnTo>
                <a:lnTo>
                  <a:pt x="1842604" y="34543"/>
                </a:lnTo>
                <a:lnTo>
                  <a:pt x="1867877" y="34543"/>
                </a:lnTo>
                <a:lnTo>
                  <a:pt x="1862924" y="29590"/>
                </a:lnTo>
                <a:lnTo>
                  <a:pt x="1594573" y="29590"/>
                </a:lnTo>
                <a:lnTo>
                  <a:pt x="1595335" y="29463"/>
                </a:lnTo>
                <a:close/>
              </a:path>
              <a:path w="1901825" h="63500">
                <a:moveTo>
                  <a:pt x="1842604" y="34543"/>
                </a:moveTo>
                <a:lnTo>
                  <a:pt x="1839048" y="34925"/>
                </a:lnTo>
                <a:lnTo>
                  <a:pt x="1547456" y="34925"/>
                </a:lnTo>
                <a:lnTo>
                  <a:pt x="1545805" y="35051"/>
                </a:lnTo>
                <a:lnTo>
                  <a:pt x="1840361" y="35051"/>
                </a:lnTo>
                <a:lnTo>
                  <a:pt x="1842604" y="34543"/>
                </a:lnTo>
                <a:close/>
              </a:path>
              <a:path w="1901825" h="63500">
                <a:moveTo>
                  <a:pt x="1867877" y="34543"/>
                </a:moveTo>
                <a:lnTo>
                  <a:pt x="1842604" y="34543"/>
                </a:lnTo>
                <a:lnTo>
                  <a:pt x="1840922" y="34925"/>
                </a:lnTo>
                <a:lnTo>
                  <a:pt x="1868258" y="34925"/>
                </a:lnTo>
                <a:lnTo>
                  <a:pt x="1867877" y="34543"/>
                </a:lnTo>
                <a:close/>
              </a:path>
              <a:path w="1901825" h="63500">
                <a:moveTo>
                  <a:pt x="1893658" y="0"/>
                </a:moveTo>
                <a:lnTo>
                  <a:pt x="1868258" y="0"/>
                </a:lnTo>
                <a:lnTo>
                  <a:pt x="1860511" y="7874"/>
                </a:lnTo>
                <a:lnTo>
                  <a:pt x="1860638" y="27304"/>
                </a:lnTo>
                <a:lnTo>
                  <a:pt x="1868258" y="34925"/>
                </a:lnTo>
                <a:lnTo>
                  <a:pt x="1893658" y="34925"/>
                </a:lnTo>
                <a:lnTo>
                  <a:pt x="1901532" y="27177"/>
                </a:lnTo>
                <a:lnTo>
                  <a:pt x="1901532" y="7874"/>
                </a:lnTo>
                <a:lnTo>
                  <a:pt x="1893658" y="0"/>
                </a:lnTo>
                <a:close/>
              </a:path>
              <a:path w="1901825" h="63500">
                <a:moveTo>
                  <a:pt x="1068539" y="32003"/>
                </a:moveTo>
                <a:lnTo>
                  <a:pt x="1069174" y="32130"/>
                </a:lnTo>
                <a:lnTo>
                  <a:pt x="1074995" y="32130"/>
                </a:lnTo>
                <a:lnTo>
                  <a:pt x="1068539" y="32003"/>
                </a:lnTo>
                <a:close/>
              </a:path>
              <a:path w="1901825" h="63500">
                <a:moveTo>
                  <a:pt x="1617814" y="26162"/>
                </a:moveTo>
                <a:lnTo>
                  <a:pt x="1594573" y="29590"/>
                </a:lnTo>
                <a:lnTo>
                  <a:pt x="1862924" y="29590"/>
                </a:lnTo>
                <a:lnTo>
                  <a:pt x="1860638" y="27304"/>
                </a:lnTo>
                <a:lnTo>
                  <a:pt x="1860511" y="26288"/>
                </a:lnTo>
                <a:lnTo>
                  <a:pt x="1617560" y="26288"/>
                </a:lnTo>
                <a:lnTo>
                  <a:pt x="1617814" y="26162"/>
                </a:lnTo>
                <a:close/>
              </a:path>
              <a:path w="1901825" h="63500">
                <a:moveTo>
                  <a:pt x="1631965" y="23927"/>
                </a:moveTo>
                <a:lnTo>
                  <a:pt x="1617560" y="26288"/>
                </a:lnTo>
                <a:lnTo>
                  <a:pt x="1860511" y="26288"/>
                </a:lnTo>
                <a:lnTo>
                  <a:pt x="1860511" y="24002"/>
                </a:lnTo>
                <a:lnTo>
                  <a:pt x="1631657" y="24002"/>
                </a:lnTo>
                <a:lnTo>
                  <a:pt x="1631965" y="23927"/>
                </a:lnTo>
                <a:close/>
              </a:path>
              <a:path w="1901825" h="63500">
                <a:moveTo>
                  <a:pt x="910424" y="24002"/>
                </a:moveTo>
                <a:lnTo>
                  <a:pt x="717892" y="24002"/>
                </a:lnTo>
                <a:lnTo>
                  <a:pt x="672807" y="24764"/>
                </a:lnTo>
                <a:lnTo>
                  <a:pt x="338366" y="24764"/>
                </a:lnTo>
                <a:lnTo>
                  <a:pt x="313169" y="25273"/>
                </a:lnTo>
                <a:lnTo>
                  <a:pt x="281546" y="25653"/>
                </a:lnTo>
                <a:lnTo>
                  <a:pt x="933348" y="25653"/>
                </a:lnTo>
                <a:lnTo>
                  <a:pt x="930744" y="25526"/>
                </a:lnTo>
                <a:lnTo>
                  <a:pt x="930998" y="25526"/>
                </a:lnTo>
                <a:lnTo>
                  <a:pt x="910424" y="24002"/>
                </a:lnTo>
                <a:close/>
              </a:path>
              <a:path w="1901825" h="63500">
                <a:moveTo>
                  <a:pt x="177495" y="24764"/>
                </a:moveTo>
                <a:lnTo>
                  <a:pt x="178587" y="24891"/>
                </a:lnTo>
                <a:lnTo>
                  <a:pt x="184596" y="24891"/>
                </a:lnTo>
                <a:lnTo>
                  <a:pt x="177495" y="24764"/>
                </a:lnTo>
                <a:close/>
              </a:path>
              <a:path w="1901825" h="63500">
                <a:moveTo>
                  <a:pt x="1633054" y="23749"/>
                </a:moveTo>
                <a:lnTo>
                  <a:pt x="1631965" y="23927"/>
                </a:lnTo>
                <a:lnTo>
                  <a:pt x="1631657" y="24002"/>
                </a:lnTo>
                <a:lnTo>
                  <a:pt x="1633054" y="23749"/>
                </a:lnTo>
                <a:close/>
              </a:path>
              <a:path w="1901825" h="63500">
                <a:moveTo>
                  <a:pt x="1860511" y="23749"/>
                </a:moveTo>
                <a:lnTo>
                  <a:pt x="1633054" y="23749"/>
                </a:lnTo>
                <a:lnTo>
                  <a:pt x="1631657" y="24002"/>
                </a:lnTo>
                <a:lnTo>
                  <a:pt x="1860511" y="24002"/>
                </a:lnTo>
                <a:lnTo>
                  <a:pt x="1860511" y="23749"/>
                </a:lnTo>
                <a:close/>
              </a:path>
              <a:path w="1901825" h="63500">
                <a:moveTo>
                  <a:pt x="1668491" y="18329"/>
                </a:moveTo>
                <a:lnTo>
                  <a:pt x="1655025" y="18668"/>
                </a:lnTo>
                <a:lnTo>
                  <a:pt x="1651342" y="19176"/>
                </a:lnTo>
                <a:lnTo>
                  <a:pt x="1631965" y="23927"/>
                </a:lnTo>
                <a:lnTo>
                  <a:pt x="1633054" y="23749"/>
                </a:lnTo>
                <a:lnTo>
                  <a:pt x="1860511" y="23749"/>
                </a:lnTo>
                <a:lnTo>
                  <a:pt x="1860511" y="18795"/>
                </a:lnTo>
                <a:lnTo>
                  <a:pt x="1666582" y="18795"/>
                </a:lnTo>
                <a:lnTo>
                  <a:pt x="1668491" y="18329"/>
                </a:lnTo>
                <a:close/>
              </a:path>
              <a:path w="1901825" h="63500">
                <a:moveTo>
                  <a:pt x="1670138" y="18287"/>
                </a:moveTo>
                <a:lnTo>
                  <a:pt x="1668491" y="18329"/>
                </a:lnTo>
                <a:lnTo>
                  <a:pt x="1666582" y="18795"/>
                </a:lnTo>
                <a:lnTo>
                  <a:pt x="1670138" y="18287"/>
                </a:lnTo>
                <a:close/>
              </a:path>
              <a:path w="1901825" h="63500">
                <a:moveTo>
                  <a:pt x="1860511" y="18287"/>
                </a:moveTo>
                <a:lnTo>
                  <a:pt x="1670138" y="18287"/>
                </a:lnTo>
                <a:lnTo>
                  <a:pt x="1666582" y="18795"/>
                </a:lnTo>
                <a:lnTo>
                  <a:pt x="1860511" y="18795"/>
                </a:lnTo>
                <a:lnTo>
                  <a:pt x="1860511" y="18287"/>
                </a:lnTo>
                <a:close/>
              </a:path>
              <a:path w="1901825" h="63500">
                <a:moveTo>
                  <a:pt x="1701806" y="13734"/>
                </a:moveTo>
                <a:lnTo>
                  <a:pt x="1687410" y="14096"/>
                </a:lnTo>
                <a:lnTo>
                  <a:pt x="1683727" y="14604"/>
                </a:lnTo>
                <a:lnTo>
                  <a:pt x="1668491" y="18329"/>
                </a:lnTo>
                <a:lnTo>
                  <a:pt x="1670138" y="18287"/>
                </a:lnTo>
                <a:lnTo>
                  <a:pt x="1860511" y="18287"/>
                </a:lnTo>
                <a:lnTo>
                  <a:pt x="1860511" y="13969"/>
                </a:lnTo>
                <a:lnTo>
                  <a:pt x="1700364" y="13969"/>
                </a:lnTo>
                <a:lnTo>
                  <a:pt x="1701806" y="13734"/>
                </a:lnTo>
                <a:close/>
              </a:path>
              <a:path w="1901825" h="63500">
                <a:moveTo>
                  <a:pt x="1702523" y="13715"/>
                </a:moveTo>
                <a:lnTo>
                  <a:pt x="1701806" y="13734"/>
                </a:lnTo>
                <a:lnTo>
                  <a:pt x="1700364" y="13969"/>
                </a:lnTo>
                <a:lnTo>
                  <a:pt x="1702523" y="13715"/>
                </a:lnTo>
                <a:close/>
              </a:path>
              <a:path w="1901825" h="63500">
                <a:moveTo>
                  <a:pt x="1860511" y="13715"/>
                </a:moveTo>
                <a:lnTo>
                  <a:pt x="1702523" y="13715"/>
                </a:lnTo>
                <a:lnTo>
                  <a:pt x="1700364" y="13969"/>
                </a:lnTo>
                <a:lnTo>
                  <a:pt x="1860511" y="13969"/>
                </a:lnTo>
                <a:lnTo>
                  <a:pt x="1860511" y="13715"/>
                </a:lnTo>
                <a:close/>
              </a:path>
              <a:path w="1901825" h="63500">
                <a:moveTo>
                  <a:pt x="1741664" y="9444"/>
                </a:moveTo>
                <a:lnTo>
                  <a:pt x="1730971" y="9778"/>
                </a:lnTo>
                <a:lnTo>
                  <a:pt x="1729320" y="9905"/>
                </a:lnTo>
                <a:lnTo>
                  <a:pt x="1714842" y="11683"/>
                </a:lnTo>
                <a:lnTo>
                  <a:pt x="1714334" y="11683"/>
                </a:lnTo>
                <a:lnTo>
                  <a:pt x="1701806" y="13734"/>
                </a:lnTo>
                <a:lnTo>
                  <a:pt x="1702523" y="13715"/>
                </a:lnTo>
                <a:lnTo>
                  <a:pt x="1860511" y="13715"/>
                </a:lnTo>
                <a:lnTo>
                  <a:pt x="1860511" y="9525"/>
                </a:lnTo>
                <a:lnTo>
                  <a:pt x="1741131" y="9525"/>
                </a:lnTo>
                <a:lnTo>
                  <a:pt x="1741664" y="9444"/>
                </a:lnTo>
                <a:close/>
              </a:path>
              <a:path w="1901825" h="63500">
                <a:moveTo>
                  <a:pt x="1743163" y="9398"/>
                </a:moveTo>
                <a:lnTo>
                  <a:pt x="1741664" y="9444"/>
                </a:lnTo>
                <a:lnTo>
                  <a:pt x="1741131" y="9525"/>
                </a:lnTo>
                <a:lnTo>
                  <a:pt x="1743163" y="9398"/>
                </a:lnTo>
                <a:close/>
              </a:path>
              <a:path w="1901825" h="63500">
                <a:moveTo>
                  <a:pt x="1860511" y="9398"/>
                </a:moveTo>
                <a:lnTo>
                  <a:pt x="1743163" y="9398"/>
                </a:lnTo>
                <a:lnTo>
                  <a:pt x="1741131" y="9525"/>
                </a:lnTo>
                <a:lnTo>
                  <a:pt x="1860511" y="9525"/>
                </a:lnTo>
                <a:close/>
              </a:path>
              <a:path w="1901825" h="63500">
                <a:moveTo>
                  <a:pt x="1778055" y="7238"/>
                </a:moveTo>
                <a:lnTo>
                  <a:pt x="1758022" y="7238"/>
                </a:lnTo>
                <a:lnTo>
                  <a:pt x="1755482" y="7365"/>
                </a:lnTo>
                <a:lnTo>
                  <a:pt x="1741664" y="9444"/>
                </a:lnTo>
                <a:lnTo>
                  <a:pt x="1743163" y="9398"/>
                </a:lnTo>
                <a:lnTo>
                  <a:pt x="1860511" y="9398"/>
                </a:lnTo>
                <a:lnTo>
                  <a:pt x="1860511" y="7874"/>
                </a:lnTo>
                <a:lnTo>
                  <a:pt x="1860886" y="7492"/>
                </a:lnTo>
                <a:lnTo>
                  <a:pt x="1776564" y="7492"/>
                </a:lnTo>
                <a:lnTo>
                  <a:pt x="1778055" y="7238"/>
                </a:lnTo>
                <a:close/>
              </a:path>
              <a:path w="1901825" h="63500">
                <a:moveTo>
                  <a:pt x="1795264" y="5159"/>
                </a:moveTo>
                <a:lnTo>
                  <a:pt x="1789645" y="5461"/>
                </a:lnTo>
                <a:lnTo>
                  <a:pt x="1787740" y="5587"/>
                </a:lnTo>
                <a:lnTo>
                  <a:pt x="1776564" y="7492"/>
                </a:lnTo>
                <a:lnTo>
                  <a:pt x="1779358" y="7238"/>
                </a:lnTo>
                <a:lnTo>
                  <a:pt x="1861136" y="7238"/>
                </a:lnTo>
                <a:lnTo>
                  <a:pt x="1863010" y="5333"/>
                </a:lnTo>
                <a:lnTo>
                  <a:pt x="1794344" y="5333"/>
                </a:lnTo>
                <a:lnTo>
                  <a:pt x="1795264" y="5159"/>
                </a:lnTo>
                <a:close/>
              </a:path>
              <a:path w="1901825" h="63500">
                <a:moveTo>
                  <a:pt x="1861136" y="7238"/>
                </a:moveTo>
                <a:lnTo>
                  <a:pt x="1779358" y="7238"/>
                </a:lnTo>
                <a:lnTo>
                  <a:pt x="1776564" y="7492"/>
                </a:lnTo>
                <a:lnTo>
                  <a:pt x="1860886" y="7492"/>
                </a:lnTo>
                <a:lnTo>
                  <a:pt x="1861136" y="7238"/>
                </a:lnTo>
                <a:close/>
              </a:path>
              <a:path w="1901825" h="63500">
                <a:moveTo>
                  <a:pt x="1796757" y="5079"/>
                </a:moveTo>
                <a:lnTo>
                  <a:pt x="1795264" y="5159"/>
                </a:lnTo>
                <a:lnTo>
                  <a:pt x="1794344" y="5333"/>
                </a:lnTo>
                <a:lnTo>
                  <a:pt x="1796757" y="5079"/>
                </a:lnTo>
                <a:close/>
              </a:path>
              <a:path w="1901825" h="63500">
                <a:moveTo>
                  <a:pt x="1863260" y="5079"/>
                </a:moveTo>
                <a:lnTo>
                  <a:pt x="1796757" y="5079"/>
                </a:lnTo>
                <a:lnTo>
                  <a:pt x="1794344" y="5333"/>
                </a:lnTo>
                <a:lnTo>
                  <a:pt x="1863010" y="5333"/>
                </a:lnTo>
                <a:lnTo>
                  <a:pt x="1863260" y="5079"/>
                </a:lnTo>
                <a:close/>
              </a:path>
              <a:path w="1901825" h="63500">
                <a:moveTo>
                  <a:pt x="1813925" y="3301"/>
                </a:moveTo>
                <a:lnTo>
                  <a:pt x="1807044" y="3301"/>
                </a:lnTo>
                <a:lnTo>
                  <a:pt x="1803742" y="3555"/>
                </a:lnTo>
                <a:lnTo>
                  <a:pt x="1795264" y="5159"/>
                </a:lnTo>
                <a:lnTo>
                  <a:pt x="1796757" y="5079"/>
                </a:lnTo>
                <a:lnTo>
                  <a:pt x="1863260" y="5079"/>
                </a:lnTo>
                <a:lnTo>
                  <a:pt x="1864760" y="3555"/>
                </a:lnTo>
                <a:lnTo>
                  <a:pt x="1812632" y="3555"/>
                </a:lnTo>
                <a:lnTo>
                  <a:pt x="1813925" y="3301"/>
                </a:lnTo>
                <a:close/>
              </a:path>
              <a:path w="1901825" h="63500">
                <a:moveTo>
                  <a:pt x="1866759" y="1524"/>
                </a:moveTo>
                <a:lnTo>
                  <a:pt x="1831555" y="1524"/>
                </a:lnTo>
                <a:lnTo>
                  <a:pt x="1828634" y="1777"/>
                </a:lnTo>
                <a:lnTo>
                  <a:pt x="1822538" y="1777"/>
                </a:lnTo>
                <a:lnTo>
                  <a:pt x="1819744" y="2158"/>
                </a:lnTo>
                <a:lnTo>
                  <a:pt x="1812632" y="3555"/>
                </a:lnTo>
                <a:lnTo>
                  <a:pt x="1816061" y="3301"/>
                </a:lnTo>
                <a:lnTo>
                  <a:pt x="1865010" y="3301"/>
                </a:lnTo>
                <a:lnTo>
                  <a:pt x="1866509" y="1777"/>
                </a:lnTo>
                <a:lnTo>
                  <a:pt x="1828634" y="1777"/>
                </a:lnTo>
                <a:lnTo>
                  <a:pt x="1829613" y="1578"/>
                </a:lnTo>
                <a:lnTo>
                  <a:pt x="1866705" y="1578"/>
                </a:lnTo>
                <a:close/>
              </a:path>
              <a:path w="1901825" h="63500">
                <a:moveTo>
                  <a:pt x="1865010" y="3301"/>
                </a:moveTo>
                <a:lnTo>
                  <a:pt x="1816061" y="3301"/>
                </a:lnTo>
                <a:lnTo>
                  <a:pt x="1812632" y="3555"/>
                </a:lnTo>
                <a:lnTo>
                  <a:pt x="1864760" y="3555"/>
                </a:lnTo>
                <a:lnTo>
                  <a:pt x="1865010" y="3301"/>
                </a:lnTo>
                <a:close/>
              </a:path>
              <a:path w="1901825" h="63500">
                <a:moveTo>
                  <a:pt x="1831555" y="1524"/>
                </a:moveTo>
                <a:lnTo>
                  <a:pt x="1829613" y="1578"/>
                </a:lnTo>
                <a:lnTo>
                  <a:pt x="1828634" y="1777"/>
                </a:lnTo>
                <a:lnTo>
                  <a:pt x="1831555" y="1524"/>
                </a:lnTo>
                <a:close/>
              </a:path>
              <a:path w="1901825" h="63500">
                <a:moveTo>
                  <a:pt x="1868258" y="0"/>
                </a:moveTo>
                <a:lnTo>
                  <a:pt x="1839048" y="0"/>
                </a:lnTo>
                <a:lnTo>
                  <a:pt x="1835492" y="380"/>
                </a:lnTo>
                <a:lnTo>
                  <a:pt x="1829613" y="1578"/>
                </a:lnTo>
                <a:lnTo>
                  <a:pt x="1831555" y="1524"/>
                </a:lnTo>
                <a:lnTo>
                  <a:pt x="1866759" y="1524"/>
                </a:lnTo>
                <a:lnTo>
                  <a:pt x="186825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5926269" y="1607058"/>
            <a:ext cx="2856865" cy="78740"/>
          </a:xfrm>
          <a:custGeom>
            <a:avLst/>
            <a:gdLst/>
            <a:ahLst/>
            <a:cxnLst/>
            <a:rect l="l" t="t" r="r" b="b"/>
            <a:pathLst>
              <a:path w="2856865" h="78739">
                <a:moveTo>
                  <a:pt x="2411890" y="74929"/>
                </a:moveTo>
                <a:lnTo>
                  <a:pt x="2328984" y="74929"/>
                </a:lnTo>
                <a:lnTo>
                  <a:pt x="2366449" y="78231"/>
                </a:lnTo>
                <a:lnTo>
                  <a:pt x="2369116" y="78358"/>
                </a:lnTo>
                <a:lnTo>
                  <a:pt x="2406200" y="75437"/>
                </a:lnTo>
                <a:lnTo>
                  <a:pt x="2411890" y="74929"/>
                </a:lnTo>
                <a:close/>
              </a:path>
              <a:path w="2856865" h="78739">
                <a:moveTo>
                  <a:pt x="2540206" y="57530"/>
                </a:moveTo>
                <a:lnTo>
                  <a:pt x="416237" y="57530"/>
                </a:lnTo>
                <a:lnTo>
                  <a:pt x="464497" y="58038"/>
                </a:lnTo>
                <a:lnTo>
                  <a:pt x="502597" y="58546"/>
                </a:lnTo>
                <a:lnTo>
                  <a:pt x="1075748" y="59181"/>
                </a:lnTo>
                <a:lnTo>
                  <a:pt x="1365308" y="59181"/>
                </a:lnTo>
                <a:lnTo>
                  <a:pt x="1396169" y="60959"/>
                </a:lnTo>
                <a:lnTo>
                  <a:pt x="1396042" y="60959"/>
                </a:lnTo>
                <a:lnTo>
                  <a:pt x="1427411" y="63118"/>
                </a:lnTo>
                <a:lnTo>
                  <a:pt x="1428173" y="63245"/>
                </a:lnTo>
                <a:lnTo>
                  <a:pt x="1461574" y="63500"/>
                </a:lnTo>
                <a:lnTo>
                  <a:pt x="1494975" y="64262"/>
                </a:lnTo>
                <a:lnTo>
                  <a:pt x="1494467" y="64262"/>
                </a:lnTo>
                <a:lnTo>
                  <a:pt x="1555046" y="67690"/>
                </a:lnTo>
                <a:lnTo>
                  <a:pt x="1604957" y="70992"/>
                </a:lnTo>
                <a:lnTo>
                  <a:pt x="1634421" y="71374"/>
                </a:lnTo>
                <a:lnTo>
                  <a:pt x="1663377" y="72008"/>
                </a:lnTo>
                <a:lnTo>
                  <a:pt x="1662996" y="72008"/>
                </a:lnTo>
                <a:lnTo>
                  <a:pt x="1712653" y="74929"/>
                </a:lnTo>
                <a:lnTo>
                  <a:pt x="1740593" y="75311"/>
                </a:lnTo>
                <a:lnTo>
                  <a:pt x="1768660" y="74929"/>
                </a:lnTo>
                <a:lnTo>
                  <a:pt x="2411890" y="74929"/>
                </a:lnTo>
                <a:lnTo>
                  <a:pt x="2441760" y="72262"/>
                </a:lnTo>
                <a:lnTo>
                  <a:pt x="2442776" y="72136"/>
                </a:lnTo>
                <a:lnTo>
                  <a:pt x="2466525" y="68579"/>
                </a:lnTo>
                <a:lnTo>
                  <a:pt x="2495338" y="62864"/>
                </a:lnTo>
                <a:lnTo>
                  <a:pt x="2494465" y="62864"/>
                </a:lnTo>
                <a:lnTo>
                  <a:pt x="2497259" y="62483"/>
                </a:lnTo>
                <a:lnTo>
                  <a:pt x="2505578" y="62483"/>
                </a:lnTo>
                <a:lnTo>
                  <a:pt x="2516690" y="62102"/>
                </a:lnTo>
                <a:lnTo>
                  <a:pt x="2519738" y="61721"/>
                </a:lnTo>
                <a:lnTo>
                  <a:pt x="2540206" y="57530"/>
                </a:lnTo>
                <a:close/>
              </a:path>
              <a:path w="2856865" h="78739">
                <a:moveTo>
                  <a:pt x="172524" y="29209"/>
                </a:moveTo>
                <a:lnTo>
                  <a:pt x="7805" y="29209"/>
                </a:lnTo>
                <a:lnTo>
                  <a:pt x="58" y="36956"/>
                </a:lnTo>
                <a:lnTo>
                  <a:pt x="0" y="56455"/>
                </a:lnTo>
                <a:lnTo>
                  <a:pt x="7805" y="64134"/>
                </a:lnTo>
                <a:lnTo>
                  <a:pt x="172524" y="64134"/>
                </a:lnTo>
                <a:lnTo>
                  <a:pt x="259773" y="58419"/>
                </a:lnTo>
                <a:lnTo>
                  <a:pt x="259138" y="58419"/>
                </a:lnTo>
                <a:lnTo>
                  <a:pt x="334322" y="57530"/>
                </a:lnTo>
                <a:lnTo>
                  <a:pt x="2540206" y="57530"/>
                </a:lnTo>
                <a:lnTo>
                  <a:pt x="2545168" y="56514"/>
                </a:lnTo>
                <a:lnTo>
                  <a:pt x="2543360" y="56514"/>
                </a:lnTo>
                <a:lnTo>
                  <a:pt x="2546408" y="56261"/>
                </a:lnTo>
                <a:lnTo>
                  <a:pt x="2552301" y="56261"/>
                </a:lnTo>
                <a:lnTo>
                  <a:pt x="2565712" y="55879"/>
                </a:lnTo>
                <a:lnTo>
                  <a:pt x="2567490" y="55752"/>
                </a:lnTo>
                <a:lnTo>
                  <a:pt x="2589080" y="52831"/>
                </a:lnTo>
                <a:lnTo>
                  <a:pt x="2589334" y="52831"/>
                </a:lnTo>
                <a:lnTo>
                  <a:pt x="2605111" y="50418"/>
                </a:lnTo>
                <a:lnTo>
                  <a:pt x="1740593" y="50418"/>
                </a:lnTo>
                <a:lnTo>
                  <a:pt x="1740721" y="50417"/>
                </a:lnTo>
                <a:lnTo>
                  <a:pt x="1722644" y="50164"/>
                </a:lnTo>
                <a:lnTo>
                  <a:pt x="1714050" y="50164"/>
                </a:lnTo>
                <a:lnTo>
                  <a:pt x="1664393" y="47243"/>
                </a:lnTo>
                <a:lnTo>
                  <a:pt x="1634802" y="46481"/>
                </a:lnTo>
                <a:lnTo>
                  <a:pt x="1615498" y="46227"/>
                </a:lnTo>
                <a:lnTo>
                  <a:pt x="1606608" y="46227"/>
                </a:lnTo>
                <a:lnTo>
                  <a:pt x="1495991" y="39242"/>
                </a:lnTo>
                <a:lnTo>
                  <a:pt x="1495483" y="39115"/>
                </a:lnTo>
                <a:lnTo>
                  <a:pt x="1428427" y="38100"/>
                </a:lnTo>
                <a:lnTo>
                  <a:pt x="1429189" y="38100"/>
                </a:lnTo>
                <a:lnTo>
                  <a:pt x="1397820" y="35940"/>
                </a:lnTo>
                <a:lnTo>
                  <a:pt x="1395598" y="35813"/>
                </a:lnTo>
                <a:lnTo>
                  <a:pt x="334322" y="35813"/>
                </a:lnTo>
                <a:lnTo>
                  <a:pt x="259138" y="34925"/>
                </a:lnTo>
                <a:lnTo>
                  <a:pt x="259773" y="34925"/>
                </a:lnTo>
                <a:lnTo>
                  <a:pt x="172524" y="29209"/>
                </a:lnTo>
                <a:close/>
              </a:path>
              <a:path w="2856865" h="78739">
                <a:moveTo>
                  <a:pt x="2497259" y="62483"/>
                </a:moveTo>
                <a:lnTo>
                  <a:pt x="2494465" y="62864"/>
                </a:lnTo>
                <a:lnTo>
                  <a:pt x="2495521" y="62828"/>
                </a:lnTo>
                <a:lnTo>
                  <a:pt x="2497259" y="62483"/>
                </a:lnTo>
                <a:close/>
              </a:path>
              <a:path w="2856865" h="78739">
                <a:moveTo>
                  <a:pt x="2495521" y="62828"/>
                </a:moveTo>
                <a:lnTo>
                  <a:pt x="2494465" y="62864"/>
                </a:lnTo>
                <a:lnTo>
                  <a:pt x="2495338" y="62864"/>
                </a:lnTo>
                <a:lnTo>
                  <a:pt x="2495521" y="62828"/>
                </a:lnTo>
                <a:close/>
              </a:path>
              <a:path w="2856865" h="78739">
                <a:moveTo>
                  <a:pt x="2505578" y="62483"/>
                </a:moveTo>
                <a:lnTo>
                  <a:pt x="2497259" y="62483"/>
                </a:lnTo>
                <a:lnTo>
                  <a:pt x="2495521" y="62828"/>
                </a:lnTo>
                <a:lnTo>
                  <a:pt x="2505578" y="62483"/>
                </a:lnTo>
                <a:close/>
              </a:path>
              <a:path w="2856865" h="78739">
                <a:moveTo>
                  <a:pt x="2546408" y="56261"/>
                </a:moveTo>
                <a:lnTo>
                  <a:pt x="2543360" y="56514"/>
                </a:lnTo>
                <a:lnTo>
                  <a:pt x="2545459" y="56455"/>
                </a:lnTo>
                <a:lnTo>
                  <a:pt x="2546408" y="56261"/>
                </a:lnTo>
                <a:close/>
              </a:path>
              <a:path w="2856865" h="78739">
                <a:moveTo>
                  <a:pt x="2545459" y="56455"/>
                </a:moveTo>
                <a:lnTo>
                  <a:pt x="2543360" y="56514"/>
                </a:lnTo>
                <a:lnTo>
                  <a:pt x="2545168" y="56514"/>
                </a:lnTo>
                <a:lnTo>
                  <a:pt x="2545459" y="56455"/>
                </a:lnTo>
                <a:close/>
              </a:path>
              <a:path w="2856865" h="78739">
                <a:moveTo>
                  <a:pt x="2552301" y="56261"/>
                </a:moveTo>
                <a:lnTo>
                  <a:pt x="2546408" y="56261"/>
                </a:lnTo>
                <a:lnTo>
                  <a:pt x="2545459" y="56455"/>
                </a:lnTo>
                <a:lnTo>
                  <a:pt x="2552301" y="56261"/>
                </a:lnTo>
                <a:close/>
              </a:path>
              <a:path w="2856865" h="78739">
                <a:moveTo>
                  <a:pt x="1740721" y="50417"/>
                </a:moveTo>
                <a:lnTo>
                  <a:pt x="1740593" y="50418"/>
                </a:lnTo>
                <a:lnTo>
                  <a:pt x="1740847" y="50418"/>
                </a:lnTo>
                <a:close/>
              </a:path>
              <a:path w="2856865" h="78739">
                <a:moveTo>
                  <a:pt x="2330127" y="50037"/>
                </a:moveTo>
                <a:lnTo>
                  <a:pt x="1768279" y="50037"/>
                </a:lnTo>
                <a:lnTo>
                  <a:pt x="1740721" y="50417"/>
                </a:lnTo>
                <a:lnTo>
                  <a:pt x="2605123" y="50417"/>
                </a:lnTo>
                <a:lnTo>
                  <a:pt x="2606772" y="50164"/>
                </a:lnTo>
                <a:lnTo>
                  <a:pt x="2328984" y="50164"/>
                </a:lnTo>
                <a:lnTo>
                  <a:pt x="2330127" y="50037"/>
                </a:lnTo>
                <a:close/>
              </a:path>
              <a:path w="2856865" h="78739">
                <a:moveTo>
                  <a:pt x="1713542" y="50037"/>
                </a:moveTo>
                <a:lnTo>
                  <a:pt x="1714050" y="50164"/>
                </a:lnTo>
                <a:lnTo>
                  <a:pt x="1722644" y="50164"/>
                </a:lnTo>
                <a:lnTo>
                  <a:pt x="1713542" y="50037"/>
                </a:lnTo>
                <a:close/>
              </a:path>
              <a:path w="2856865" h="78739">
                <a:moveTo>
                  <a:pt x="2403660" y="43814"/>
                </a:moveTo>
                <a:lnTo>
                  <a:pt x="2366703" y="46736"/>
                </a:lnTo>
                <a:lnTo>
                  <a:pt x="2366449" y="46736"/>
                </a:lnTo>
                <a:lnTo>
                  <a:pt x="2328984" y="50164"/>
                </a:lnTo>
                <a:lnTo>
                  <a:pt x="2606772" y="50164"/>
                </a:lnTo>
                <a:lnTo>
                  <a:pt x="2609263" y="49783"/>
                </a:lnTo>
                <a:lnTo>
                  <a:pt x="2609019" y="49783"/>
                </a:lnTo>
                <a:lnTo>
                  <a:pt x="2610924" y="49529"/>
                </a:lnTo>
                <a:lnTo>
                  <a:pt x="2615242" y="49529"/>
                </a:lnTo>
                <a:lnTo>
                  <a:pt x="2627688" y="49021"/>
                </a:lnTo>
                <a:lnTo>
                  <a:pt x="2629466" y="48894"/>
                </a:lnTo>
                <a:lnTo>
                  <a:pt x="2649753" y="46100"/>
                </a:lnTo>
                <a:lnTo>
                  <a:pt x="2648262" y="46100"/>
                </a:lnTo>
                <a:lnTo>
                  <a:pt x="2650675" y="45974"/>
                </a:lnTo>
                <a:lnTo>
                  <a:pt x="2683314" y="45974"/>
                </a:lnTo>
                <a:lnTo>
                  <a:pt x="2696827" y="43941"/>
                </a:lnTo>
                <a:lnTo>
                  <a:pt x="2402771" y="43941"/>
                </a:lnTo>
                <a:lnTo>
                  <a:pt x="2403660" y="43814"/>
                </a:lnTo>
                <a:close/>
              </a:path>
              <a:path w="2856865" h="78739">
                <a:moveTo>
                  <a:pt x="2610924" y="49529"/>
                </a:moveTo>
                <a:lnTo>
                  <a:pt x="2609019" y="49783"/>
                </a:lnTo>
                <a:lnTo>
                  <a:pt x="2609352" y="49770"/>
                </a:lnTo>
                <a:lnTo>
                  <a:pt x="2610924" y="49529"/>
                </a:lnTo>
                <a:close/>
              </a:path>
              <a:path w="2856865" h="78739">
                <a:moveTo>
                  <a:pt x="2615242" y="49529"/>
                </a:moveTo>
                <a:lnTo>
                  <a:pt x="2610924" y="49529"/>
                </a:lnTo>
                <a:lnTo>
                  <a:pt x="2609352" y="49770"/>
                </a:lnTo>
                <a:lnTo>
                  <a:pt x="2615242" y="49529"/>
                </a:lnTo>
                <a:close/>
              </a:path>
              <a:path w="2856865" h="78739">
                <a:moveTo>
                  <a:pt x="1605846" y="46100"/>
                </a:moveTo>
                <a:lnTo>
                  <a:pt x="1606608" y="46227"/>
                </a:lnTo>
                <a:lnTo>
                  <a:pt x="1615498" y="46227"/>
                </a:lnTo>
                <a:lnTo>
                  <a:pt x="1605846" y="46100"/>
                </a:lnTo>
                <a:close/>
              </a:path>
              <a:path w="2856865" h="78739">
                <a:moveTo>
                  <a:pt x="2650675" y="45974"/>
                </a:moveTo>
                <a:lnTo>
                  <a:pt x="2648262" y="46100"/>
                </a:lnTo>
                <a:lnTo>
                  <a:pt x="2649753" y="46100"/>
                </a:lnTo>
                <a:lnTo>
                  <a:pt x="2650675" y="45974"/>
                </a:lnTo>
                <a:close/>
              </a:path>
              <a:path w="2856865" h="78739">
                <a:moveTo>
                  <a:pt x="2683314" y="45974"/>
                </a:moveTo>
                <a:lnTo>
                  <a:pt x="2650675" y="45974"/>
                </a:lnTo>
                <a:lnTo>
                  <a:pt x="2649753" y="46100"/>
                </a:lnTo>
                <a:lnTo>
                  <a:pt x="2680647" y="46100"/>
                </a:lnTo>
                <a:lnTo>
                  <a:pt x="2683314" y="45974"/>
                </a:lnTo>
                <a:close/>
              </a:path>
              <a:path w="2856865" h="78739">
                <a:moveTo>
                  <a:pt x="2461445" y="35559"/>
                </a:moveTo>
                <a:lnTo>
                  <a:pt x="2437696" y="39242"/>
                </a:lnTo>
                <a:lnTo>
                  <a:pt x="2437950" y="39242"/>
                </a:lnTo>
                <a:lnTo>
                  <a:pt x="2402771" y="43941"/>
                </a:lnTo>
                <a:lnTo>
                  <a:pt x="2696827" y="43941"/>
                </a:lnTo>
                <a:lnTo>
                  <a:pt x="2699360" y="43561"/>
                </a:lnTo>
                <a:lnTo>
                  <a:pt x="2698808" y="43561"/>
                </a:lnTo>
                <a:lnTo>
                  <a:pt x="2700205" y="43433"/>
                </a:lnTo>
                <a:lnTo>
                  <a:pt x="2701018" y="43433"/>
                </a:lnTo>
                <a:lnTo>
                  <a:pt x="2709857" y="42925"/>
                </a:lnTo>
                <a:lnTo>
                  <a:pt x="2711889" y="42671"/>
                </a:lnTo>
                <a:lnTo>
                  <a:pt x="2724233" y="40386"/>
                </a:lnTo>
                <a:lnTo>
                  <a:pt x="2722430" y="40386"/>
                </a:lnTo>
                <a:lnTo>
                  <a:pt x="2725605" y="40131"/>
                </a:lnTo>
                <a:lnTo>
                  <a:pt x="2738686" y="40131"/>
                </a:lnTo>
                <a:lnTo>
                  <a:pt x="2739956" y="40004"/>
                </a:lnTo>
                <a:lnTo>
                  <a:pt x="2749456" y="37845"/>
                </a:lnTo>
                <a:lnTo>
                  <a:pt x="2747703" y="37845"/>
                </a:lnTo>
                <a:lnTo>
                  <a:pt x="2751132" y="37464"/>
                </a:lnTo>
                <a:lnTo>
                  <a:pt x="2761419" y="37464"/>
                </a:lnTo>
                <a:lnTo>
                  <a:pt x="2765102" y="36956"/>
                </a:lnTo>
                <a:lnTo>
                  <a:pt x="2769487" y="35940"/>
                </a:lnTo>
                <a:lnTo>
                  <a:pt x="2460175" y="35940"/>
                </a:lnTo>
                <a:lnTo>
                  <a:pt x="2461445" y="35559"/>
                </a:lnTo>
                <a:close/>
              </a:path>
              <a:path w="2856865" h="78739">
                <a:moveTo>
                  <a:pt x="2700205" y="43433"/>
                </a:moveTo>
                <a:lnTo>
                  <a:pt x="2698808" y="43561"/>
                </a:lnTo>
                <a:lnTo>
                  <a:pt x="2699702" y="43509"/>
                </a:lnTo>
                <a:lnTo>
                  <a:pt x="2700205" y="43433"/>
                </a:lnTo>
                <a:close/>
              </a:path>
              <a:path w="2856865" h="78739">
                <a:moveTo>
                  <a:pt x="2699702" y="43509"/>
                </a:moveTo>
                <a:lnTo>
                  <a:pt x="2698808" y="43561"/>
                </a:lnTo>
                <a:lnTo>
                  <a:pt x="2699360" y="43561"/>
                </a:lnTo>
                <a:lnTo>
                  <a:pt x="2699702" y="43509"/>
                </a:lnTo>
                <a:close/>
              </a:path>
              <a:path w="2856865" h="78739">
                <a:moveTo>
                  <a:pt x="2701018" y="43433"/>
                </a:moveTo>
                <a:lnTo>
                  <a:pt x="2700205" y="43433"/>
                </a:lnTo>
                <a:lnTo>
                  <a:pt x="2699702" y="43509"/>
                </a:lnTo>
                <a:lnTo>
                  <a:pt x="2701018" y="43433"/>
                </a:lnTo>
                <a:close/>
              </a:path>
              <a:path w="2856865" h="78739">
                <a:moveTo>
                  <a:pt x="2725605" y="40131"/>
                </a:moveTo>
                <a:lnTo>
                  <a:pt x="2722430" y="40386"/>
                </a:lnTo>
                <a:lnTo>
                  <a:pt x="2724233" y="40386"/>
                </a:lnTo>
                <a:lnTo>
                  <a:pt x="2725605" y="40131"/>
                </a:lnTo>
                <a:close/>
              </a:path>
              <a:path w="2856865" h="78739">
                <a:moveTo>
                  <a:pt x="2738686" y="40131"/>
                </a:moveTo>
                <a:lnTo>
                  <a:pt x="2725605" y="40131"/>
                </a:lnTo>
                <a:lnTo>
                  <a:pt x="2724233" y="40386"/>
                </a:lnTo>
                <a:lnTo>
                  <a:pt x="2736146" y="40386"/>
                </a:lnTo>
                <a:lnTo>
                  <a:pt x="2738686" y="40131"/>
                </a:lnTo>
                <a:close/>
              </a:path>
              <a:path w="2856865" h="78739">
                <a:moveTo>
                  <a:pt x="2751132" y="37464"/>
                </a:moveTo>
                <a:lnTo>
                  <a:pt x="2747703" y="37845"/>
                </a:lnTo>
                <a:lnTo>
                  <a:pt x="2749700" y="37790"/>
                </a:lnTo>
                <a:lnTo>
                  <a:pt x="2751132" y="37464"/>
                </a:lnTo>
                <a:close/>
              </a:path>
              <a:path w="2856865" h="78739">
                <a:moveTo>
                  <a:pt x="2749700" y="37790"/>
                </a:moveTo>
                <a:lnTo>
                  <a:pt x="2747703" y="37845"/>
                </a:lnTo>
                <a:lnTo>
                  <a:pt x="2749456" y="37845"/>
                </a:lnTo>
                <a:lnTo>
                  <a:pt x="2749700" y="37790"/>
                </a:lnTo>
                <a:close/>
              </a:path>
              <a:path w="2856865" h="78739">
                <a:moveTo>
                  <a:pt x="2761419" y="37464"/>
                </a:moveTo>
                <a:lnTo>
                  <a:pt x="2751132" y="37464"/>
                </a:lnTo>
                <a:lnTo>
                  <a:pt x="2749700" y="37790"/>
                </a:lnTo>
                <a:lnTo>
                  <a:pt x="2761419" y="37464"/>
                </a:lnTo>
                <a:close/>
              </a:path>
              <a:path w="2856865" h="78739">
                <a:moveTo>
                  <a:pt x="2513842" y="27738"/>
                </a:moveTo>
                <a:lnTo>
                  <a:pt x="2493322" y="28320"/>
                </a:lnTo>
                <a:lnTo>
                  <a:pt x="2489893" y="28828"/>
                </a:lnTo>
                <a:lnTo>
                  <a:pt x="2460175" y="35940"/>
                </a:lnTo>
                <a:lnTo>
                  <a:pt x="2769487" y="35940"/>
                </a:lnTo>
                <a:lnTo>
                  <a:pt x="2773872" y="34925"/>
                </a:lnTo>
                <a:lnTo>
                  <a:pt x="2771452" y="34925"/>
                </a:lnTo>
                <a:lnTo>
                  <a:pt x="2775516" y="34543"/>
                </a:lnTo>
                <a:lnTo>
                  <a:pt x="2819712" y="34543"/>
                </a:lnTo>
                <a:lnTo>
                  <a:pt x="2813235" y="28066"/>
                </a:lnTo>
                <a:lnTo>
                  <a:pt x="2512372" y="28066"/>
                </a:lnTo>
                <a:lnTo>
                  <a:pt x="2513842" y="27738"/>
                </a:lnTo>
                <a:close/>
              </a:path>
              <a:path w="2856865" h="78739">
                <a:moveTo>
                  <a:pt x="1366705" y="34162"/>
                </a:moveTo>
                <a:lnTo>
                  <a:pt x="1075748" y="34162"/>
                </a:lnTo>
                <a:lnTo>
                  <a:pt x="1007930" y="34797"/>
                </a:lnTo>
                <a:lnTo>
                  <a:pt x="502597" y="34797"/>
                </a:lnTo>
                <a:lnTo>
                  <a:pt x="464370" y="35305"/>
                </a:lnTo>
                <a:lnTo>
                  <a:pt x="416237" y="35813"/>
                </a:lnTo>
                <a:lnTo>
                  <a:pt x="1395598" y="35813"/>
                </a:lnTo>
                <a:lnTo>
                  <a:pt x="1366705" y="34162"/>
                </a:lnTo>
                <a:close/>
              </a:path>
              <a:path w="2856865" h="78739">
                <a:moveTo>
                  <a:pt x="2775516" y="34543"/>
                </a:moveTo>
                <a:lnTo>
                  <a:pt x="2771452" y="34925"/>
                </a:lnTo>
                <a:lnTo>
                  <a:pt x="2773872" y="34925"/>
                </a:lnTo>
                <a:lnTo>
                  <a:pt x="2775516" y="34543"/>
                </a:lnTo>
                <a:close/>
              </a:path>
              <a:path w="2856865" h="78739">
                <a:moveTo>
                  <a:pt x="2819712" y="34543"/>
                </a:moveTo>
                <a:lnTo>
                  <a:pt x="2775516" y="34543"/>
                </a:lnTo>
                <a:lnTo>
                  <a:pt x="2773872" y="34925"/>
                </a:lnTo>
                <a:lnTo>
                  <a:pt x="2820093" y="34925"/>
                </a:lnTo>
                <a:lnTo>
                  <a:pt x="2819712" y="34543"/>
                </a:lnTo>
                <a:close/>
              </a:path>
              <a:path w="2856865" h="78739">
                <a:moveTo>
                  <a:pt x="2848795" y="0"/>
                </a:moveTo>
                <a:lnTo>
                  <a:pt x="2820093" y="0"/>
                </a:lnTo>
                <a:lnTo>
                  <a:pt x="2812346" y="7874"/>
                </a:lnTo>
                <a:lnTo>
                  <a:pt x="2812346" y="27177"/>
                </a:lnTo>
                <a:lnTo>
                  <a:pt x="2820093" y="34925"/>
                </a:lnTo>
                <a:lnTo>
                  <a:pt x="2848795" y="34925"/>
                </a:lnTo>
                <a:lnTo>
                  <a:pt x="2856542" y="27177"/>
                </a:lnTo>
                <a:lnTo>
                  <a:pt x="2856542" y="7874"/>
                </a:lnTo>
                <a:lnTo>
                  <a:pt x="2848795" y="0"/>
                </a:lnTo>
                <a:close/>
              </a:path>
              <a:path w="2856865" h="78739">
                <a:moveTo>
                  <a:pt x="2515674" y="27686"/>
                </a:moveTo>
                <a:lnTo>
                  <a:pt x="2513842" y="27738"/>
                </a:lnTo>
                <a:lnTo>
                  <a:pt x="2512372" y="28066"/>
                </a:lnTo>
                <a:lnTo>
                  <a:pt x="2515674" y="27686"/>
                </a:lnTo>
                <a:close/>
              </a:path>
              <a:path w="2856865" h="78739">
                <a:moveTo>
                  <a:pt x="2812854" y="27686"/>
                </a:moveTo>
                <a:lnTo>
                  <a:pt x="2515674" y="27686"/>
                </a:lnTo>
                <a:lnTo>
                  <a:pt x="2512372" y="28066"/>
                </a:lnTo>
                <a:lnTo>
                  <a:pt x="2813235" y="28066"/>
                </a:lnTo>
                <a:lnTo>
                  <a:pt x="2812854" y="27686"/>
                </a:lnTo>
                <a:close/>
              </a:path>
              <a:path w="2856865" h="78739">
                <a:moveTo>
                  <a:pt x="2563447" y="20993"/>
                </a:moveTo>
                <a:lnTo>
                  <a:pt x="2542217" y="21716"/>
                </a:lnTo>
                <a:lnTo>
                  <a:pt x="2539042" y="22097"/>
                </a:lnTo>
                <a:lnTo>
                  <a:pt x="2513842" y="27738"/>
                </a:lnTo>
                <a:lnTo>
                  <a:pt x="2515674" y="27686"/>
                </a:lnTo>
                <a:lnTo>
                  <a:pt x="2812854" y="27686"/>
                </a:lnTo>
                <a:lnTo>
                  <a:pt x="2812346" y="27177"/>
                </a:lnTo>
                <a:lnTo>
                  <a:pt x="2812346" y="21081"/>
                </a:lnTo>
                <a:lnTo>
                  <a:pt x="2562791" y="21081"/>
                </a:lnTo>
                <a:lnTo>
                  <a:pt x="2563447" y="20993"/>
                </a:lnTo>
                <a:close/>
              </a:path>
              <a:path w="2856865" h="78739">
                <a:moveTo>
                  <a:pt x="2564569" y="20954"/>
                </a:moveTo>
                <a:lnTo>
                  <a:pt x="2563447" y="20993"/>
                </a:lnTo>
                <a:lnTo>
                  <a:pt x="2562791" y="21081"/>
                </a:lnTo>
                <a:lnTo>
                  <a:pt x="2564569" y="20954"/>
                </a:lnTo>
                <a:close/>
              </a:path>
              <a:path w="2856865" h="78739">
                <a:moveTo>
                  <a:pt x="2812346" y="20954"/>
                </a:moveTo>
                <a:lnTo>
                  <a:pt x="2564569" y="20954"/>
                </a:lnTo>
                <a:lnTo>
                  <a:pt x="2562791" y="21081"/>
                </a:lnTo>
                <a:lnTo>
                  <a:pt x="2812346" y="21081"/>
                </a:lnTo>
                <a:close/>
              </a:path>
              <a:path w="2856865" h="78739">
                <a:moveTo>
                  <a:pt x="2584381" y="18161"/>
                </a:moveTo>
                <a:lnTo>
                  <a:pt x="2563447" y="20993"/>
                </a:lnTo>
                <a:lnTo>
                  <a:pt x="2564569" y="20954"/>
                </a:lnTo>
                <a:lnTo>
                  <a:pt x="2812346" y="20954"/>
                </a:lnTo>
                <a:lnTo>
                  <a:pt x="2812346" y="18287"/>
                </a:lnTo>
                <a:lnTo>
                  <a:pt x="2584127" y="18287"/>
                </a:lnTo>
                <a:lnTo>
                  <a:pt x="2584381" y="18161"/>
                </a:lnTo>
                <a:close/>
              </a:path>
              <a:path w="2856865" h="78739">
                <a:moveTo>
                  <a:pt x="2625426" y="14137"/>
                </a:moveTo>
                <a:lnTo>
                  <a:pt x="2607622" y="14858"/>
                </a:lnTo>
                <a:lnTo>
                  <a:pt x="2605717" y="14986"/>
                </a:lnTo>
                <a:lnTo>
                  <a:pt x="2584127" y="18287"/>
                </a:lnTo>
                <a:lnTo>
                  <a:pt x="2812346" y="18287"/>
                </a:lnTo>
                <a:lnTo>
                  <a:pt x="2812346" y="14224"/>
                </a:lnTo>
                <a:lnTo>
                  <a:pt x="2624767" y="14224"/>
                </a:lnTo>
                <a:lnTo>
                  <a:pt x="2625426" y="14137"/>
                </a:lnTo>
                <a:close/>
              </a:path>
              <a:path w="2856865" h="78739">
                <a:moveTo>
                  <a:pt x="2626418" y="14096"/>
                </a:moveTo>
                <a:lnTo>
                  <a:pt x="2625426" y="14137"/>
                </a:lnTo>
                <a:lnTo>
                  <a:pt x="2624767" y="14224"/>
                </a:lnTo>
                <a:lnTo>
                  <a:pt x="2626418" y="14096"/>
                </a:lnTo>
                <a:close/>
              </a:path>
              <a:path w="2856865" h="78739">
                <a:moveTo>
                  <a:pt x="2812346" y="14096"/>
                </a:moveTo>
                <a:lnTo>
                  <a:pt x="2626418" y="14096"/>
                </a:lnTo>
                <a:lnTo>
                  <a:pt x="2624767" y="14224"/>
                </a:lnTo>
                <a:lnTo>
                  <a:pt x="2812346" y="14224"/>
                </a:lnTo>
                <a:lnTo>
                  <a:pt x="2812346" y="14096"/>
                </a:lnTo>
                <a:close/>
              </a:path>
              <a:path w="2856865" h="78739">
                <a:moveTo>
                  <a:pt x="2679796" y="11175"/>
                </a:moveTo>
                <a:lnTo>
                  <a:pt x="2648262" y="11175"/>
                </a:lnTo>
                <a:lnTo>
                  <a:pt x="2645976" y="11429"/>
                </a:lnTo>
                <a:lnTo>
                  <a:pt x="2625426" y="14137"/>
                </a:lnTo>
                <a:lnTo>
                  <a:pt x="2626418" y="14096"/>
                </a:lnTo>
                <a:lnTo>
                  <a:pt x="2812346" y="14096"/>
                </a:lnTo>
                <a:lnTo>
                  <a:pt x="2812346" y="11429"/>
                </a:lnTo>
                <a:lnTo>
                  <a:pt x="2678107" y="11429"/>
                </a:lnTo>
                <a:lnTo>
                  <a:pt x="2679796" y="11175"/>
                </a:lnTo>
                <a:close/>
              </a:path>
              <a:path w="2856865" h="78739">
                <a:moveTo>
                  <a:pt x="2706638" y="8073"/>
                </a:moveTo>
                <a:lnTo>
                  <a:pt x="2696522" y="8762"/>
                </a:lnTo>
                <a:lnTo>
                  <a:pt x="2694998" y="8889"/>
                </a:lnTo>
                <a:lnTo>
                  <a:pt x="2678107" y="11429"/>
                </a:lnTo>
                <a:lnTo>
                  <a:pt x="2680647" y="11175"/>
                </a:lnTo>
                <a:lnTo>
                  <a:pt x="2812346" y="11175"/>
                </a:lnTo>
                <a:lnTo>
                  <a:pt x="2812346" y="8254"/>
                </a:lnTo>
                <a:lnTo>
                  <a:pt x="2705666" y="8254"/>
                </a:lnTo>
                <a:lnTo>
                  <a:pt x="2706638" y="8073"/>
                </a:lnTo>
                <a:close/>
              </a:path>
              <a:path w="2856865" h="78739">
                <a:moveTo>
                  <a:pt x="2812346" y="11175"/>
                </a:moveTo>
                <a:lnTo>
                  <a:pt x="2680647" y="11175"/>
                </a:lnTo>
                <a:lnTo>
                  <a:pt x="2678107" y="11429"/>
                </a:lnTo>
                <a:lnTo>
                  <a:pt x="2812346" y="11429"/>
                </a:lnTo>
                <a:lnTo>
                  <a:pt x="2812346" y="11175"/>
                </a:lnTo>
                <a:close/>
              </a:path>
              <a:path w="2856865" h="78739">
                <a:moveTo>
                  <a:pt x="2707698" y="8000"/>
                </a:moveTo>
                <a:lnTo>
                  <a:pt x="2706638" y="8073"/>
                </a:lnTo>
                <a:lnTo>
                  <a:pt x="2705666" y="8254"/>
                </a:lnTo>
                <a:lnTo>
                  <a:pt x="2707698" y="8000"/>
                </a:lnTo>
                <a:close/>
              </a:path>
              <a:path w="2856865" h="78739">
                <a:moveTo>
                  <a:pt x="2812346" y="8000"/>
                </a:moveTo>
                <a:lnTo>
                  <a:pt x="2707698" y="8000"/>
                </a:lnTo>
                <a:lnTo>
                  <a:pt x="2705666" y="8254"/>
                </a:lnTo>
                <a:lnTo>
                  <a:pt x="2812346" y="8254"/>
                </a:lnTo>
                <a:lnTo>
                  <a:pt x="2812346" y="8000"/>
                </a:lnTo>
                <a:close/>
              </a:path>
              <a:path w="2856865" h="78739">
                <a:moveTo>
                  <a:pt x="2734101" y="5461"/>
                </a:moveTo>
                <a:lnTo>
                  <a:pt x="2722430" y="5461"/>
                </a:lnTo>
                <a:lnTo>
                  <a:pt x="2719255" y="5714"/>
                </a:lnTo>
                <a:lnTo>
                  <a:pt x="2706638" y="8073"/>
                </a:lnTo>
                <a:lnTo>
                  <a:pt x="2707698" y="8000"/>
                </a:lnTo>
                <a:lnTo>
                  <a:pt x="2812346" y="8000"/>
                </a:lnTo>
                <a:lnTo>
                  <a:pt x="2814345" y="5841"/>
                </a:lnTo>
                <a:lnTo>
                  <a:pt x="2732336" y="5841"/>
                </a:lnTo>
                <a:lnTo>
                  <a:pt x="2734101" y="5461"/>
                </a:lnTo>
                <a:close/>
              </a:path>
              <a:path w="2856865" h="78739">
                <a:moveTo>
                  <a:pt x="2758750" y="2589"/>
                </a:moveTo>
                <a:lnTo>
                  <a:pt x="2746814" y="2920"/>
                </a:lnTo>
                <a:lnTo>
                  <a:pt x="2743512" y="3428"/>
                </a:lnTo>
                <a:lnTo>
                  <a:pt x="2732336" y="5841"/>
                </a:lnTo>
                <a:lnTo>
                  <a:pt x="2736146" y="5461"/>
                </a:lnTo>
                <a:lnTo>
                  <a:pt x="2814720" y="5461"/>
                </a:lnTo>
                <a:lnTo>
                  <a:pt x="2817094" y="3047"/>
                </a:lnTo>
                <a:lnTo>
                  <a:pt x="2756847" y="3047"/>
                </a:lnTo>
                <a:lnTo>
                  <a:pt x="2758750" y="2589"/>
                </a:lnTo>
                <a:close/>
              </a:path>
              <a:path w="2856865" h="78739">
                <a:moveTo>
                  <a:pt x="2814720" y="5461"/>
                </a:moveTo>
                <a:lnTo>
                  <a:pt x="2736146" y="5461"/>
                </a:lnTo>
                <a:lnTo>
                  <a:pt x="2732336" y="5841"/>
                </a:lnTo>
                <a:lnTo>
                  <a:pt x="2814345" y="5841"/>
                </a:lnTo>
                <a:lnTo>
                  <a:pt x="2814720" y="5461"/>
                </a:lnTo>
                <a:close/>
              </a:path>
              <a:path w="2856865" h="78739">
                <a:moveTo>
                  <a:pt x="2760530" y="2539"/>
                </a:moveTo>
                <a:lnTo>
                  <a:pt x="2758750" y="2589"/>
                </a:lnTo>
                <a:lnTo>
                  <a:pt x="2756847" y="3047"/>
                </a:lnTo>
                <a:lnTo>
                  <a:pt x="2760530" y="2539"/>
                </a:lnTo>
                <a:close/>
              </a:path>
              <a:path w="2856865" h="78739">
                <a:moveTo>
                  <a:pt x="2817594" y="2539"/>
                </a:moveTo>
                <a:lnTo>
                  <a:pt x="2760530" y="2539"/>
                </a:lnTo>
                <a:lnTo>
                  <a:pt x="2756847" y="3047"/>
                </a:lnTo>
                <a:lnTo>
                  <a:pt x="2817094" y="3047"/>
                </a:lnTo>
                <a:lnTo>
                  <a:pt x="2817594" y="2539"/>
                </a:lnTo>
                <a:close/>
              </a:path>
              <a:path w="2856865" h="78739">
                <a:moveTo>
                  <a:pt x="2820093" y="0"/>
                </a:moveTo>
                <a:lnTo>
                  <a:pt x="2771452" y="0"/>
                </a:lnTo>
                <a:lnTo>
                  <a:pt x="2767388" y="507"/>
                </a:lnTo>
                <a:lnTo>
                  <a:pt x="2758750" y="2589"/>
                </a:lnTo>
                <a:lnTo>
                  <a:pt x="2760530" y="2539"/>
                </a:lnTo>
                <a:lnTo>
                  <a:pt x="2817594" y="2539"/>
                </a:lnTo>
                <a:lnTo>
                  <a:pt x="282009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6250304" y="995616"/>
            <a:ext cx="2594610" cy="162115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81915">
              <a:lnSpc>
                <a:spcPct val="100000"/>
              </a:lnSpc>
              <a:spcBef>
                <a:spcPts val="265"/>
              </a:spcBef>
              <a:tabLst>
                <a:tab pos="358140" algn="l"/>
              </a:tabLst>
            </a:pPr>
            <a:r>
              <a:rPr dirty="0" sz="1800" spc="-50">
                <a:latin typeface="Cambria Math"/>
                <a:cs typeface="Cambria Math"/>
              </a:rPr>
              <a:t>𝑥</a:t>
            </a:r>
            <a:r>
              <a:rPr dirty="0" sz="1800">
                <a:latin typeface="Cambria Math"/>
                <a:cs typeface="Cambria Math"/>
              </a:rPr>
              <a:t>	=</a:t>
            </a:r>
            <a:r>
              <a:rPr dirty="0" sz="1800" spc="12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7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5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35">
                <a:latin typeface="Cambria Math"/>
                <a:cs typeface="Cambria Math"/>
              </a:rPr>
              <a:t> </a:t>
            </a:r>
            <a:r>
              <a:rPr dirty="0" baseline="28806" sz="2025">
                <a:latin typeface="Cambria Math"/>
                <a:cs typeface="Cambria Math"/>
              </a:rPr>
              <a:t>2</a:t>
            </a:r>
            <a:r>
              <a:rPr dirty="0" baseline="28806" sz="2025" spc="67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5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6460" sz="2025">
                <a:latin typeface="Cambria Math"/>
                <a:cs typeface="Cambria Math"/>
              </a:rPr>
              <a:t>3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sz="1800" spc="-229">
                <a:latin typeface="Cambria Math"/>
                <a:cs typeface="Cambria Math"/>
              </a:rPr>
              <a:t> </a:t>
            </a:r>
            <a:r>
              <a:rPr dirty="0" baseline="28806" sz="2025" spc="-75">
                <a:latin typeface="Cambria Math"/>
                <a:cs typeface="Cambria Math"/>
              </a:rPr>
              <a:t>3</a:t>
            </a:r>
            <a:endParaRPr baseline="28806" sz="2025">
              <a:latin typeface="Cambria Math"/>
              <a:cs typeface="Cambria Math"/>
            </a:endParaRPr>
          </a:p>
          <a:p>
            <a:pPr marL="520700">
              <a:lnSpc>
                <a:spcPct val="100000"/>
              </a:lnSpc>
              <a:spcBef>
                <a:spcPts val="170"/>
              </a:spcBef>
            </a:pPr>
            <a:r>
              <a:rPr dirty="0" sz="1800" spc="-20">
                <a:latin typeface="Cambria Math"/>
                <a:cs typeface="Cambria Math"/>
              </a:rPr>
              <a:t>+𝑤</a:t>
            </a:r>
            <a:r>
              <a:rPr dirty="0" baseline="-16460" sz="2025" spc="-30">
                <a:latin typeface="Cambria Math"/>
                <a:cs typeface="Cambria Math"/>
              </a:rPr>
              <a:t>4</a:t>
            </a:r>
            <a:r>
              <a:rPr dirty="0" sz="1800" spc="-20">
                <a:latin typeface="Cambria Math"/>
                <a:cs typeface="Cambria Math"/>
              </a:rPr>
              <a:t>𝑥</a:t>
            </a:r>
            <a:r>
              <a:rPr dirty="0" sz="1800" spc="-229">
                <a:latin typeface="Cambria Math"/>
                <a:cs typeface="Cambria Math"/>
              </a:rPr>
              <a:t> </a:t>
            </a:r>
            <a:r>
              <a:rPr dirty="0" baseline="28806" sz="2025">
                <a:latin typeface="Cambria Math"/>
                <a:cs typeface="Cambria Math"/>
              </a:rPr>
              <a:t>4</a:t>
            </a:r>
            <a:r>
              <a:rPr dirty="0" baseline="28806" sz="2025" spc="217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  <a:p>
            <a:pPr marL="64135" marR="562610" indent="-26670">
              <a:lnSpc>
                <a:spcPct val="159100"/>
              </a:lnSpc>
              <a:spcBef>
                <a:spcPts val="265"/>
              </a:spcBef>
            </a:pPr>
            <a:r>
              <a:rPr dirty="0" sz="2000">
                <a:latin typeface="Verdana"/>
                <a:cs typeface="Verdana"/>
              </a:rPr>
              <a:t>Complex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model </a:t>
            </a:r>
            <a:r>
              <a:rPr dirty="0" sz="2000">
                <a:latin typeface="Verdana"/>
                <a:cs typeface="Verdana"/>
              </a:rPr>
              <a:t>High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variance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77464" y="1464436"/>
            <a:ext cx="2465197" cy="229870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3415029" y="4291647"/>
            <a:ext cx="193103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degree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of</a:t>
            </a:r>
            <a:r>
              <a:rPr dirty="0" sz="1400" spc="-10">
                <a:latin typeface="Verdana"/>
                <a:cs typeface="Verdana"/>
              </a:rPr>
              <a:t> polynomial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1" name="object 3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659" y="-31167"/>
            <a:ext cx="7972425" cy="1158875"/>
          </a:xfrm>
          <a:prstGeom prst="rect"/>
        </p:spPr>
        <p:txBody>
          <a:bodyPr wrap="square" lIns="0" tIns="1885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/>
              <a:t>Neural</a:t>
            </a:r>
            <a:r>
              <a:rPr dirty="0" spc="-65"/>
              <a:t> </a:t>
            </a:r>
            <a:r>
              <a:rPr dirty="0"/>
              <a:t>networks</a:t>
            </a:r>
            <a:r>
              <a:rPr dirty="0" spc="30"/>
              <a:t> </a:t>
            </a:r>
            <a:r>
              <a:rPr dirty="0"/>
              <a:t>and</a:t>
            </a:r>
            <a:r>
              <a:rPr dirty="0" spc="-50"/>
              <a:t> </a:t>
            </a:r>
            <a:r>
              <a:rPr dirty="0"/>
              <a:t>bias</a:t>
            </a:r>
            <a:r>
              <a:rPr dirty="0" spc="-45"/>
              <a:t> </a:t>
            </a:r>
            <a:r>
              <a:rPr dirty="0" spc="-10"/>
              <a:t>variance</a:t>
            </a:r>
          </a:p>
          <a:p>
            <a:pPr marL="74930">
              <a:lnSpc>
                <a:spcPct val="100000"/>
              </a:lnSpc>
              <a:spcBef>
                <a:spcPts val="810"/>
              </a:spcBef>
            </a:pPr>
            <a:r>
              <a:rPr dirty="0" sz="2000">
                <a:solidFill>
                  <a:srgbClr val="000000"/>
                </a:solidFill>
              </a:rPr>
              <a:t>Large</a:t>
            </a:r>
            <a:r>
              <a:rPr dirty="0" sz="2000" spc="-9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neural</a:t>
            </a:r>
            <a:r>
              <a:rPr dirty="0" sz="2000" spc="-105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networks</a:t>
            </a:r>
            <a:r>
              <a:rPr dirty="0" sz="2000" spc="-9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are</a:t>
            </a:r>
            <a:r>
              <a:rPr dirty="0" sz="2000" spc="-85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low</a:t>
            </a:r>
            <a:r>
              <a:rPr dirty="0" sz="2000" spc="7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bias</a:t>
            </a:r>
            <a:r>
              <a:rPr dirty="0" sz="2000" spc="-10">
                <a:solidFill>
                  <a:srgbClr val="000000"/>
                </a:solidFill>
              </a:rPr>
              <a:t> machines</a:t>
            </a:r>
            <a:endParaRPr sz="2000"/>
          </a:p>
        </p:txBody>
      </p:sp>
      <p:sp>
        <p:nvSpPr>
          <p:cNvPr id="3" name="object 3" descr=""/>
          <p:cNvSpPr/>
          <p:nvPr/>
        </p:nvSpPr>
        <p:spPr>
          <a:xfrm>
            <a:off x="857250" y="1704974"/>
            <a:ext cx="4657725" cy="2628900"/>
          </a:xfrm>
          <a:custGeom>
            <a:avLst/>
            <a:gdLst/>
            <a:ahLst/>
            <a:cxnLst/>
            <a:rect l="l" t="t" r="r" b="b"/>
            <a:pathLst>
              <a:path w="4657725" h="2628900">
                <a:moveTo>
                  <a:pt x="3524250" y="138049"/>
                </a:moveTo>
                <a:lnTo>
                  <a:pt x="3386201" y="0"/>
                </a:lnTo>
                <a:lnTo>
                  <a:pt x="3386201" y="69088"/>
                </a:lnTo>
                <a:lnTo>
                  <a:pt x="2838450" y="69088"/>
                </a:lnTo>
                <a:lnTo>
                  <a:pt x="2838450" y="207137"/>
                </a:lnTo>
                <a:lnTo>
                  <a:pt x="3386201" y="207137"/>
                </a:lnTo>
                <a:lnTo>
                  <a:pt x="3386201" y="276225"/>
                </a:lnTo>
                <a:lnTo>
                  <a:pt x="3524250" y="138049"/>
                </a:lnTo>
                <a:close/>
              </a:path>
              <a:path w="4657725" h="2628900">
                <a:moveTo>
                  <a:pt x="4657725" y="1809750"/>
                </a:moveTo>
                <a:lnTo>
                  <a:pt x="4489831" y="1809750"/>
                </a:lnTo>
                <a:lnTo>
                  <a:pt x="4489831" y="2270518"/>
                </a:lnTo>
                <a:lnTo>
                  <a:pt x="4484789" y="2314194"/>
                </a:lnTo>
                <a:lnTo>
                  <a:pt x="4470451" y="2354275"/>
                </a:lnTo>
                <a:lnTo>
                  <a:pt x="4447959" y="2389644"/>
                </a:lnTo>
                <a:lnTo>
                  <a:pt x="4418444" y="2419134"/>
                </a:lnTo>
                <a:lnTo>
                  <a:pt x="4383075" y="2441613"/>
                </a:lnTo>
                <a:lnTo>
                  <a:pt x="4342993" y="2455938"/>
                </a:lnTo>
                <a:lnTo>
                  <a:pt x="4299331" y="2460968"/>
                </a:lnTo>
                <a:lnTo>
                  <a:pt x="443484" y="2460968"/>
                </a:lnTo>
                <a:lnTo>
                  <a:pt x="399808" y="2455938"/>
                </a:lnTo>
                <a:lnTo>
                  <a:pt x="359727" y="2441613"/>
                </a:lnTo>
                <a:lnTo>
                  <a:pt x="324370" y="2419134"/>
                </a:lnTo>
                <a:lnTo>
                  <a:pt x="294881" y="2389644"/>
                </a:lnTo>
                <a:lnTo>
                  <a:pt x="272402" y="2354275"/>
                </a:lnTo>
                <a:lnTo>
                  <a:pt x="258076" y="2314194"/>
                </a:lnTo>
                <a:lnTo>
                  <a:pt x="253047" y="2270518"/>
                </a:lnTo>
                <a:lnTo>
                  <a:pt x="253047" y="1968500"/>
                </a:lnTo>
                <a:lnTo>
                  <a:pt x="338175" y="1968500"/>
                </a:lnTo>
                <a:lnTo>
                  <a:pt x="169087" y="1809750"/>
                </a:lnTo>
                <a:lnTo>
                  <a:pt x="0" y="1968500"/>
                </a:lnTo>
                <a:lnTo>
                  <a:pt x="85115" y="1968500"/>
                </a:lnTo>
                <a:lnTo>
                  <a:pt x="85115" y="2270518"/>
                </a:lnTo>
                <a:lnTo>
                  <a:pt x="88379" y="2319159"/>
                </a:lnTo>
                <a:lnTo>
                  <a:pt x="97917" y="2365794"/>
                </a:lnTo>
                <a:lnTo>
                  <a:pt x="113271" y="2410028"/>
                </a:lnTo>
                <a:lnTo>
                  <a:pt x="134035" y="2451404"/>
                </a:lnTo>
                <a:lnTo>
                  <a:pt x="159778" y="2489517"/>
                </a:lnTo>
                <a:lnTo>
                  <a:pt x="190080" y="2523934"/>
                </a:lnTo>
                <a:lnTo>
                  <a:pt x="224485" y="2554236"/>
                </a:lnTo>
                <a:lnTo>
                  <a:pt x="262610" y="2579979"/>
                </a:lnTo>
                <a:lnTo>
                  <a:pt x="303987" y="2600744"/>
                </a:lnTo>
                <a:lnTo>
                  <a:pt x="348208" y="2616098"/>
                </a:lnTo>
                <a:lnTo>
                  <a:pt x="394855" y="2625636"/>
                </a:lnTo>
                <a:lnTo>
                  <a:pt x="443484" y="2628900"/>
                </a:lnTo>
                <a:lnTo>
                  <a:pt x="4299331" y="2628900"/>
                </a:lnTo>
                <a:lnTo>
                  <a:pt x="4347972" y="2625636"/>
                </a:lnTo>
                <a:lnTo>
                  <a:pt x="4394619" y="2616098"/>
                </a:lnTo>
                <a:lnTo>
                  <a:pt x="4438853" y="2600744"/>
                </a:lnTo>
                <a:lnTo>
                  <a:pt x="4480242" y="2579979"/>
                </a:lnTo>
                <a:lnTo>
                  <a:pt x="4518355" y="2554236"/>
                </a:lnTo>
                <a:lnTo>
                  <a:pt x="4552772" y="2523934"/>
                </a:lnTo>
                <a:lnTo>
                  <a:pt x="4583061" y="2489517"/>
                </a:lnTo>
                <a:lnTo>
                  <a:pt x="4608804" y="2451404"/>
                </a:lnTo>
                <a:lnTo>
                  <a:pt x="4629556" y="2410028"/>
                </a:lnTo>
                <a:lnTo>
                  <a:pt x="4644923" y="2365794"/>
                </a:lnTo>
                <a:lnTo>
                  <a:pt x="4654448" y="2319159"/>
                </a:lnTo>
                <a:lnTo>
                  <a:pt x="4657725" y="2270518"/>
                </a:lnTo>
                <a:lnTo>
                  <a:pt x="4657725" y="180975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783710" y="1441513"/>
            <a:ext cx="4216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Verdana"/>
                <a:cs typeface="Verdana"/>
              </a:rPr>
              <a:t>Yes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390775" y="2457450"/>
            <a:ext cx="276225" cy="714375"/>
          </a:xfrm>
          <a:custGeom>
            <a:avLst/>
            <a:gdLst/>
            <a:ahLst/>
            <a:cxnLst/>
            <a:rect l="l" t="t" r="r" b="b"/>
            <a:pathLst>
              <a:path w="276225" h="714375">
                <a:moveTo>
                  <a:pt x="207137" y="0"/>
                </a:moveTo>
                <a:lnTo>
                  <a:pt x="69087" y="0"/>
                </a:lnTo>
                <a:lnTo>
                  <a:pt x="69087" y="576199"/>
                </a:lnTo>
                <a:lnTo>
                  <a:pt x="0" y="576199"/>
                </a:lnTo>
                <a:lnTo>
                  <a:pt x="138175" y="714375"/>
                </a:lnTo>
                <a:lnTo>
                  <a:pt x="276225" y="576199"/>
                </a:lnTo>
                <a:lnTo>
                  <a:pt x="207137" y="576199"/>
                </a:lnTo>
                <a:lnTo>
                  <a:pt x="207137" y="0"/>
                </a:lnTo>
                <a:close/>
              </a:path>
            </a:pathLst>
          </a:custGeom>
          <a:solidFill>
            <a:srgbClr val="B3C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701925" y="2579369"/>
            <a:ext cx="33655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25">
                <a:latin typeface="Verdana"/>
                <a:cs typeface="Verdana"/>
              </a:rPr>
              <a:t>No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591300" y="1695450"/>
            <a:ext cx="676275" cy="285750"/>
          </a:xfrm>
          <a:custGeom>
            <a:avLst/>
            <a:gdLst/>
            <a:ahLst/>
            <a:cxnLst/>
            <a:rect l="l" t="t" r="r" b="b"/>
            <a:pathLst>
              <a:path w="676275" h="285750">
                <a:moveTo>
                  <a:pt x="533400" y="0"/>
                </a:moveTo>
                <a:lnTo>
                  <a:pt x="533400" y="71500"/>
                </a:lnTo>
                <a:lnTo>
                  <a:pt x="0" y="71500"/>
                </a:lnTo>
                <a:lnTo>
                  <a:pt x="0" y="214375"/>
                </a:lnTo>
                <a:lnTo>
                  <a:pt x="533400" y="214375"/>
                </a:lnTo>
                <a:lnTo>
                  <a:pt x="533400" y="285750"/>
                </a:lnTo>
                <a:lnTo>
                  <a:pt x="676275" y="142875"/>
                </a:lnTo>
                <a:lnTo>
                  <a:pt x="53340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658609" y="1445894"/>
            <a:ext cx="42100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25">
                <a:latin typeface="Verdana"/>
                <a:cs typeface="Verdana"/>
              </a:rPr>
              <a:t>Yes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895350" y="1343025"/>
            <a:ext cx="5638800" cy="2295525"/>
            <a:chOff x="895350" y="1343025"/>
            <a:chExt cx="5638800" cy="2295525"/>
          </a:xfrm>
        </p:grpSpPr>
        <p:sp>
          <p:nvSpPr>
            <p:cNvPr id="10" name="object 10" descr=""/>
            <p:cNvSpPr/>
            <p:nvPr/>
          </p:nvSpPr>
          <p:spPr>
            <a:xfrm>
              <a:off x="895350" y="1695450"/>
              <a:ext cx="600075" cy="1819275"/>
            </a:xfrm>
            <a:custGeom>
              <a:avLst/>
              <a:gdLst/>
              <a:ahLst/>
              <a:cxnLst/>
              <a:rect l="l" t="t" r="r" b="b"/>
              <a:pathLst>
                <a:path w="600075" h="1819275">
                  <a:moveTo>
                    <a:pt x="450088" y="0"/>
                  </a:moveTo>
                  <a:lnTo>
                    <a:pt x="450088" y="75057"/>
                  </a:lnTo>
                  <a:lnTo>
                    <a:pt x="262534" y="75057"/>
                  </a:lnTo>
                  <a:lnTo>
                    <a:pt x="215342" y="79284"/>
                  </a:lnTo>
                  <a:lnTo>
                    <a:pt x="170926" y="91473"/>
                  </a:lnTo>
                  <a:lnTo>
                    <a:pt x="130027" y="110885"/>
                  </a:lnTo>
                  <a:lnTo>
                    <a:pt x="93385" y="136777"/>
                  </a:lnTo>
                  <a:lnTo>
                    <a:pt x="61744" y="168412"/>
                  </a:lnTo>
                  <a:lnTo>
                    <a:pt x="35843" y="205048"/>
                  </a:lnTo>
                  <a:lnTo>
                    <a:pt x="16424" y="245946"/>
                  </a:lnTo>
                  <a:lnTo>
                    <a:pt x="4229" y="290365"/>
                  </a:lnTo>
                  <a:lnTo>
                    <a:pt x="0" y="337566"/>
                  </a:lnTo>
                  <a:lnTo>
                    <a:pt x="0" y="1556766"/>
                  </a:lnTo>
                  <a:lnTo>
                    <a:pt x="4229" y="1603933"/>
                  </a:lnTo>
                  <a:lnTo>
                    <a:pt x="16424" y="1648334"/>
                  </a:lnTo>
                  <a:lnTo>
                    <a:pt x="35843" y="1689226"/>
                  </a:lnTo>
                  <a:lnTo>
                    <a:pt x="61744" y="1725867"/>
                  </a:lnTo>
                  <a:lnTo>
                    <a:pt x="93385" y="1757512"/>
                  </a:lnTo>
                  <a:lnTo>
                    <a:pt x="130027" y="1783418"/>
                  </a:lnTo>
                  <a:lnTo>
                    <a:pt x="170926" y="1802843"/>
                  </a:lnTo>
                  <a:lnTo>
                    <a:pt x="215342" y="1815043"/>
                  </a:lnTo>
                  <a:lnTo>
                    <a:pt x="262534" y="1819275"/>
                  </a:lnTo>
                  <a:lnTo>
                    <a:pt x="600075" y="1819275"/>
                  </a:lnTo>
                  <a:lnTo>
                    <a:pt x="600075" y="1669288"/>
                  </a:lnTo>
                  <a:lnTo>
                    <a:pt x="262534" y="1669288"/>
                  </a:lnTo>
                  <a:lnTo>
                    <a:pt x="218739" y="1660439"/>
                  </a:lnTo>
                  <a:lnTo>
                    <a:pt x="182976" y="1636315"/>
                  </a:lnTo>
                  <a:lnTo>
                    <a:pt x="158866" y="1600547"/>
                  </a:lnTo>
                  <a:lnTo>
                    <a:pt x="150025" y="1556766"/>
                  </a:lnTo>
                  <a:lnTo>
                    <a:pt x="150025" y="337566"/>
                  </a:lnTo>
                  <a:lnTo>
                    <a:pt x="158866" y="293784"/>
                  </a:lnTo>
                  <a:lnTo>
                    <a:pt x="182976" y="258016"/>
                  </a:lnTo>
                  <a:lnTo>
                    <a:pt x="218739" y="233892"/>
                  </a:lnTo>
                  <a:lnTo>
                    <a:pt x="262534" y="225044"/>
                  </a:lnTo>
                  <a:lnTo>
                    <a:pt x="450088" y="225044"/>
                  </a:lnTo>
                  <a:lnTo>
                    <a:pt x="450088" y="299974"/>
                  </a:lnTo>
                  <a:lnTo>
                    <a:pt x="600075" y="149987"/>
                  </a:lnTo>
                  <a:lnTo>
                    <a:pt x="45008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276850" y="2457450"/>
              <a:ext cx="285750" cy="714375"/>
            </a:xfrm>
            <a:custGeom>
              <a:avLst/>
              <a:gdLst/>
              <a:ahLst/>
              <a:cxnLst/>
              <a:rect l="l" t="t" r="r" b="b"/>
              <a:pathLst>
                <a:path w="285750" h="714375">
                  <a:moveTo>
                    <a:pt x="214375" y="0"/>
                  </a:moveTo>
                  <a:lnTo>
                    <a:pt x="71500" y="0"/>
                  </a:lnTo>
                  <a:lnTo>
                    <a:pt x="71500" y="571500"/>
                  </a:lnTo>
                  <a:lnTo>
                    <a:pt x="0" y="571500"/>
                  </a:lnTo>
                  <a:lnTo>
                    <a:pt x="142875" y="714375"/>
                  </a:lnTo>
                  <a:lnTo>
                    <a:pt x="285750" y="571500"/>
                  </a:lnTo>
                  <a:lnTo>
                    <a:pt x="214375" y="571500"/>
                  </a:lnTo>
                  <a:lnTo>
                    <a:pt x="214375" y="0"/>
                  </a:lnTo>
                  <a:close/>
                </a:path>
              </a:pathLst>
            </a:custGeom>
            <a:solidFill>
              <a:srgbClr val="B3C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524000" y="1362075"/>
              <a:ext cx="4991100" cy="1038225"/>
            </a:xfrm>
            <a:custGeom>
              <a:avLst/>
              <a:gdLst/>
              <a:ahLst/>
              <a:cxnLst/>
              <a:rect l="l" t="t" r="r" b="b"/>
              <a:pathLst>
                <a:path w="4991100" h="1038225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1933575" y="0"/>
                  </a:lnTo>
                  <a:lnTo>
                    <a:pt x="1979171" y="6120"/>
                  </a:lnTo>
                  <a:lnTo>
                    <a:pt x="2020132" y="23396"/>
                  </a:lnTo>
                  <a:lnTo>
                    <a:pt x="2054828" y="50196"/>
                  </a:lnTo>
                  <a:lnTo>
                    <a:pt x="2081628" y="84892"/>
                  </a:lnTo>
                  <a:lnTo>
                    <a:pt x="2098904" y="125853"/>
                  </a:lnTo>
                  <a:lnTo>
                    <a:pt x="2105025" y="171450"/>
                  </a:lnTo>
                  <a:lnTo>
                    <a:pt x="2105025" y="857250"/>
                  </a:lnTo>
                  <a:lnTo>
                    <a:pt x="2098904" y="902846"/>
                  </a:lnTo>
                  <a:lnTo>
                    <a:pt x="2081628" y="943807"/>
                  </a:lnTo>
                  <a:lnTo>
                    <a:pt x="2054828" y="978503"/>
                  </a:lnTo>
                  <a:lnTo>
                    <a:pt x="2020132" y="1005303"/>
                  </a:lnTo>
                  <a:lnTo>
                    <a:pt x="1979171" y="1022579"/>
                  </a:lnTo>
                  <a:lnTo>
                    <a:pt x="1933575" y="1028700"/>
                  </a:lnTo>
                  <a:lnTo>
                    <a:pt x="171450" y="1028700"/>
                  </a:lnTo>
                  <a:lnTo>
                    <a:pt x="125853" y="1022579"/>
                  </a:lnTo>
                  <a:lnTo>
                    <a:pt x="84892" y="1005303"/>
                  </a:lnTo>
                  <a:lnTo>
                    <a:pt x="50196" y="978503"/>
                  </a:lnTo>
                  <a:lnTo>
                    <a:pt x="23396" y="943807"/>
                  </a:lnTo>
                  <a:lnTo>
                    <a:pt x="6120" y="902846"/>
                  </a:lnTo>
                  <a:lnTo>
                    <a:pt x="0" y="857250"/>
                  </a:lnTo>
                  <a:lnTo>
                    <a:pt x="0" y="171450"/>
                  </a:lnTo>
                  <a:close/>
                </a:path>
                <a:path w="4991100" h="1038225">
                  <a:moveTo>
                    <a:pt x="2886075" y="173100"/>
                  </a:moveTo>
                  <a:lnTo>
                    <a:pt x="2892256" y="127073"/>
                  </a:lnTo>
                  <a:lnTo>
                    <a:pt x="2909701" y="85720"/>
                  </a:lnTo>
                  <a:lnTo>
                    <a:pt x="2936763" y="50688"/>
                  </a:lnTo>
                  <a:lnTo>
                    <a:pt x="2971795" y="23626"/>
                  </a:lnTo>
                  <a:lnTo>
                    <a:pt x="3013148" y="6181"/>
                  </a:lnTo>
                  <a:lnTo>
                    <a:pt x="3059176" y="0"/>
                  </a:lnTo>
                  <a:lnTo>
                    <a:pt x="4817999" y="0"/>
                  </a:lnTo>
                  <a:lnTo>
                    <a:pt x="4864026" y="6181"/>
                  </a:lnTo>
                  <a:lnTo>
                    <a:pt x="4905379" y="23626"/>
                  </a:lnTo>
                  <a:lnTo>
                    <a:pt x="4940411" y="50688"/>
                  </a:lnTo>
                  <a:lnTo>
                    <a:pt x="4967473" y="85720"/>
                  </a:lnTo>
                  <a:lnTo>
                    <a:pt x="4984918" y="127073"/>
                  </a:lnTo>
                  <a:lnTo>
                    <a:pt x="4991100" y="173100"/>
                  </a:lnTo>
                  <a:lnTo>
                    <a:pt x="4991100" y="865124"/>
                  </a:lnTo>
                  <a:lnTo>
                    <a:pt x="4984918" y="911151"/>
                  </a:lnTo>
                  <a:lnTo>
                    <a:pt x="4967473" y="952504"/>
                  </a:lnTo>
                  <a:lnTo>
                    <a:pt x="4940411" y="987536"/>
                  </a:lnTo>
                  <a:lnTo>
                    <a:pt x="4905379" y="1014598"/>
                  </a:lnTo>
                  <a:lnTo>
                    <a:pt x="4864026" y="1032043"/>
                  </a:lnTo>
                  <a:lnTo>
                    <a:pt x="4817999" y="1038225"/>
                  </a:lnTo>
                  <a:lnTo>
                    <a:pt x="3059176" y="1038225"/>
                  </a:lnTo>
                  <a:lnTo>
                    <a:pt x="3013148" y="1032043"/>
                  </a:lnTo>
                  <a:lnTo>
                    <a:pt x="2971795" y="1014598"/>
                  </a:lnTo>
                  <a:lnTo>
                    <a:pt x="2936763" y="987536"/>
                  </a:lnTo>
                  <a:lnTo>
                    <a:pt x="2909701" y="952504"/>
                  </a:lnTo>
                  <a:lnTo>
                    <a:pt x="2892256" y="911151"/>
                  </a:lnTo>
                  <a:lnTo>
                    <a:pt x="2886075" y="865124"/>
                  </a:lnTo>
                  <a:lnTo>
                    <a:pt x="2886075" y="173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295400" y="3238500"/>
              <a:ext cx="2514600" cy="400050"/>
            </a:xfrm>
            <a:custGeom>
              <a:avLst/>
              <a:gdLst/>
              <a:ahLst/>
              <a:cxnLst/>
              <a:rect l="l" t="t" r="r" b="b"/>
              <a:pathLst>
                <a:path w="2514600" h="400050">
                  <a:moveTo>
                    <a:pt x="2514600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2514600" y="400050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5629909" y="2601594"/>
            <a:ext cx="33655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25">
                <a:latin typeface="Verdana"/>
                <a:cs typeface="Verdana"/>
              </a:rPr>
              <a:t>No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607819" y="3266185"/>
            <a:ext cx="199072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Bigger </a:t>
            </a:r>
            <a:r>
              <a:rPr dirty="0" sz="2000" spc="-10">
                <a:latin typeface="Verdana"/>
                <a:cs typeface="Verdana"/>
              </a:rPr>
              <a:t>network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4248150" y="3238500"/>
            <a:ext cx="2428875" cy="552450"/>
          </a:xfrm>
          <a:custGeom>
            <a:avLst/>
            <a:gdLst/>
            <a:ahLst/>
            <a:cxnLst/>
            <a:rect l="l" t="t" r="r" b="b"/>
            <a:pathLst>
              <a:path w="2428875" h="552450">
                <a:moveTo>
                  <a:pt x="2428875" y="0"/>
                </a:moveTo>
                <a:lnTo>
                  <a:pt x="0" y="0"/>
                </a:lnTo>
                <a:lnTo>
                  <a:pt x="0" y="552450"/>
                </a:lnTo>
                <a:lnTo>
                  <a:pt x="2428875" y="552450"/>
                </a:lnTo>
                <a:lnTo>
                  <a:pt x="2428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4773929" y="3307016"/>
            <a:ext cx="13131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More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data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434326" y="1656079"/>
            <a:ext cx="8794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Done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!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617725" y="2164460"/>
            <a:ext cx="4825365" cy="1529080"/>
            <a:chOff x="1617725" y="2164460"/>
            <a:chExt cx="4825365" cy="1529080"/>
          </a:xfrm>
        </p:grpSpPr>
        <p:sp>
          <p:nvSpPr>
            <p:cNvPr id="20" name="object 20" descr=""/>
            <p:cNvSpPr/>
            <p:nvPr/>
          </p:nvSpPr>
          <p:spPr>
            <a:xfrm>
              <a:off x="1617726" y="3615562"/>
              <a:ext cx="4445000" cy="78105"/>
            </a:xfrm>
            <a:custGeom>
              <a:avLst/>
              <a:gdLst/>
              <a:ahLst/>
              <a:cxnLst/>
              <a:rect l="l" t="t" r="r" b="b"/>
              <a:pathLst>
                <a:path w="4445000" h="78104">
                  <a:moveTo>
                    <a:pt x="2112289" y="5791"/>
                  </a:moveTo>
                  <a:lnTo>
                    <a:pt x="2109254" y="2794"/>
                  </a:lnTo>
                  <a:lnTo>
                    <a:pt x="2108225" y="1778"/>
                  </a:lnTo>
                  <a:lnTo>
                    <a:pt x="2106422" y="0"/>
                  </a:lnTo>
                  <a:lnTo>
                    <a:pt x="2085467" y="0"/>
                  </a:lnTo>
                  <a:lnTo>
                    <a:pt x="2083435" y="254"/>
                  </a:lnTo>
                  <a:lnTo>
                    <a:pt x="2081530" y="1016"/>
                  </a:lnTo>
                  <a:lnTo>
                    <a:pt x="2078977" y="1943"/>
                  </a:lnTo>
                  <a:lnTo>
                    <a:pt x="2075561" y="2159"/>
                  </a:lnTo>
                  <a:lnTo>
                    <a:pt x="2073275" y="2413"/>
                  </a:lnTo>
                  <a:lnTo>
                    <a:pt x="2066036" y="3937"/>
                  </a:lnTo>
                  <a:lnTo>
                    <a:pt x="2065782" y="3937"/>
                  </a:lnTo>
                  <a:lnTo>
                    <a:pt x="2057222" y="5791"/>
                  </a:lnTo>
                  <a:lnTo>
                    <a:pt x="2057984" y="5791"/>
                  </a:lnTo>
                  <a:lnTo>
                    <a:pt x="2112289" y="5791"/>
                  </a:lnTo>
                  <a:close/>
                </a:path>
                <a:path w="4445000" h="78104">
                  <a:moveTo>
                    <a:pt x="2114296" y="12573"/>
                  </a:moveTo>
                  <a:lnTo>
                    <a:pt x="1842897" y="12573"/>
                  </a:lnTo>
                  <a:lnTo>
                    <a:pt x="1832102" y="12573"/>
                  </a:lnTo>
                  <a:lnTo>
                    <a:pt x="1828800" y="13081"/>
                  </a:lnTo>
                  <a:lnTo>
                    <a:pt x="1814639" y="16510"/>
                  </a:lnTo>
                  <a:lnTo>
                    <a:pt x="1737106" y="16510"/>
                  </a:lnTo>
                  <a:lnTo>
                    <a:pt x="1711833" y="16637"/>
                  </a:lnTo>
                  <a:lnTo>
                    <a:pt x="1692148" y="16637"/>
                  </a:lnTo>
                  <a:lnTo>
                    <a:pt x="1667002" y="17145"/>
                  </a:lnTo>
                  <a:lnTo>
                    <a:pt x="1415542" y="17272"/>
                  </a:lnTo>
                  <a:lnTo>
                    <a:pt x="1265809" y="17272"/>
                  </a:lnTo>
                  <a:lnTo>
                    <a:pt x="1247013" y="17526"/>
                  </a:lnTo>
                  <a:lnTo>
                    <a:pt x="151003" y="17526"/>
                  </a:lnTo>
                  <a:lnTo>
                    <a:pt x="92964" y="16510"/>
                  </a:lnTo>
                  <a:lnTo>
                    <a:pt x="7747" y="16510"/>
                  </a:lnTo>
                  <a:lnTo>
                    <a:pt x="0" y="24384"/>
                  </a:lnTo>
                  <a:lnTo>
                    <a:pt x="0" y="43688"/>
                  </a:lnTo>
                  <a:lnTo>
                    <a:pt x="7747" y="51435"/>
                  </a:lnTo>
                  <a:lnTo>
                    <a:pt x="92964" y="51435"/>
                  </a:lnTo>
                  <a:lnTo>
                    <a:pt x="151003" y="50546"/>
                  </a:lnTo>
                  <a:lnTo>
                    <a:pt x="1247013" y="50546"/>
                  </a:lnTo>
                  <a:lnTo>
                    <a:pt x="1265809" y="50673"/>
                  </a:lnTo>
                  <a:lnTo>
                    <a:pt x="1415542" y="50673"/>
                  </a:lnTo>
                  <a:lnTo>
                    <a:pt x="1436751" y="50927"/>
                  </a:lnTo>
                  <a:lnTo>
                    <a:pt x="1667383" y="50927"/>
                  </a:lnTo>
                  <a:lnTo>
                    <a:pt x="1667002" y="50800"/>
                  </a:lnTo>
                  <a:lnTo>
                    <a:pt x="1692148" y="51308"/>
                  </a:lnTo>
                  <a:lnTo>
                    <a:pt x="1737106" y="51435"/>
                  </a:lnTo>
                  <a:lnTo>
                    <a:pt x="1816735" y="51435"/>
                  </a:lnTo>
                  <a:lnTo>
                    <a:pt x="1820926" y="50927"/>
                  </a:lnTo>
                  <a:lnTo>
                    <a:pt x="1821434" y="50800"/>
                  </a:lnTo>
                  <a:lnTo>
                    <a:pt x="1822475" y="50546"/>
                  </a:lnTo>
                  <a:lnTo>
                    <a:pt x="1834972" y="47498"/>
                  </a:lnTo>
                  <a:lnTo>
                    <a:pt x="1835289" y="47421"/>
                  </a:lnTo>
                  <a:lnTo>
                    <a:pt x="1843824" y="46990"/>
                  </a:lnTo>
                  <a:lnTo>
                    <a:pt x="1848866" y="46736"/>
                  </a:lnTo>
                  <a:lnTo>
                    <a:pt x="1853184" y="45974"/>
                  </a:lnTo>
                  <a:lnTo>
                    <a:pt x="1863623" y="42799"/>
                  </a:lnTo>
                  <a:lnTo>
                    <a:pt x="2039620" y="42799"/>
                  </a:lnTo>
                  <a:lnTo>
                    <a:pt x="2042160" y="42672"/>
                  </a:lnTo>
                  <a:lnTo>
                    <a:pt x="2060194" y="40640"/>
                  </a:lnTo>
                  <a:lnTo>
                    <a:pt x="2062988" y="40259"/>
                  </a:lnTo>
                  <a:lnTo>
                    <a:pt x="2073148" y="38100"/>
                  </a:lnTo>
                  <a:lnTo>
                    <a:pt x="2072894" y="38100"/>
                  </a:lnTo>
                  <a:lnTo>
                    <a:pt x="2078812" y="36957"/>
                  </a:lnTo>
                  <a:lnTo>
                    <a:pt x="2079142" y="36906"/>
                  </a:lnTo>
                  <a:lnTo>
                    <a:pt x="2083435" y="36703"/>
                  </a:lnTo>
                  <a:lnTo>
                    <a:pt x="2088261" y="35687"/>
                  </a:lnTo>
                  <a:lnTo>
                    <a:pt x="2090432" y="34925"/>
                  </a:lnTo>
                  <a:lnTo>
                    <a:pt x="2106422" y="34925"/>
                  </a:lnTo>
                  <a:lnTo>
                    <a:pt x="2107438" y="33909"/>
                  </a:lnTo>
                  <a:lnTo>
                    <a:pt x="2114296" y="27051"/>
                  </a:lnTo>
                  <a:lnTo>
                    <a:pt x="2114296" y="17526"/>
                  </a:lnTo>
                  <a:lnTo>
                    <a:pt x="2114296" y="17018"/>
                  </a:lnTo>
                  <a:lnTo>
                    <a:pt x="2114296" y="16510"/>
                  </a:lnTo>
                  <a:lnTo>
                    <a:pt x="2114296" y="12573"/>
                  </a:lnTo>
                  <a:close/>
                </a:path>
                <a:path w="4445000" h="78104">
                  <a:moveTo>
                    <a:pt x="2114296" y="7747"/>
                  </a:moveTo>
                  <a:lnTo>
                    <a:pt x="2112607" y="6096"/>
                  </a:lnTo>
                  <a:lnTo>
                    <a:pt x="2055749" y="6096"/>
                  </a:lnTo>
                  <a:lnTo>
                    <a:pt x="2050669" y="6096"/>
                  </a:lnTo>
                  <a:lnTo>
                    <a:pt x="2048891" y="6223"/>
                  </a:lnTo>
                  <a:lnTo>
                    <a:pt x="2038540" y="7874"/>
                  </a:lnTo>
                  <a:lnTo>
                    <a:pt x="1861058" y="7874"/>
                  </a:lnTo>
                  <a:lnTo>
                    <a:pt x="1855851" y="8636"/>
                  </a:lnTo>
                  <a:lnTo>
                    <a:pt x="1845043" y="11925"/>
                  </a:lnTo>
                  <a:lnTo>
                    <a:pt x="1846567" y="11925"/>
                  </a:lnTo>
                  <a:lnTo>
                    <a:pt x="2114296" y="11925"/>
                  </a:lnTo>
                  <a:lnTo>
                    <a:pt x="2114296" y="8128"/>
                  </a:lnTo>
                  <a:lnTo>
                    <a:pt x="2114296" y="7874"/>
                  </a:lnTo>
                  <a:lnTo>
                    <a:pt x="2114296" y="7747"/>
                  </a:lnTo>
                  <a:close/>
                </a:path>
                <a:path w="4445000" h="78104">
                  <a:moveTo>
                    <a:pt x="4445000" y="50419"/>
                  </a:moveTo>
                  <a:lnTo>
                    <a:pt x="4437253" y="42672"/>
                  </a:lnTo>
                  <a:lnTo>
                    <a:pt x="3107563" y="42672"/>
                  </a:lnTo>
                  <a:lnTo>
                    <a:pt x="3099689" y="50419"/>
                  </a:lnTo>
                  <a:lnTo>
                    <a:pt x="3099689" y="69723"/>
                  </a:lnTo>
                  <a:lnTo>
                    <a:pt x="3107563" y="77597"/>
                  </a:lnTo>
                  <a:lnTo>
                    <a:pt x="3117215" y="77597"/>
                  </a:lnTo>
                  <a:lnTo>
                    <a:pt x="4437253" y="77597"/>
                  </a:lnTo>
                  <a:lnTo>
                    <a:pt x="4445000" y="69723"/>
                  </a:lnTo>
                  <a:lnTo>
                    <a:pt x="4445000" y="5041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028309" y="2164460"/>
              <a:ext cx="414655" cy="173355"/>
            </a:xfrm>
            <a:custGeom>
              <a:avLst/>
              <a:gdLst/>
              <a:ahLst/>
              <a:cxnLst/>
              <a:rect l="l" t="t" r="r" b="b"/>
              <a:pathLst>
                <a:path w="414654" h="173355">
                  <a:moveTo>
                    <a:pt x="55753" y="12065"/>
                  </a:moveTo>
                  <a:lnTo>
                    <a:pt x="53340" y="5207"/>
                  </a:lnTo>
                  <a:lnTo>
                    <a:pt x="41211" y="9613"/>
                  </a:lnTo>
                  <a:lnTo>
                    <a:pt x="30568" y="15976"/>
                  </a:lnTo>
                  <a:lnTo>
                    <a:pt x="7708" y="46456"/>
                  </a:lnTo>
                  <a:lnTo>
                    <a:pt x="0" y="89027"/>
                  </a:lnTo>
                  <a:lnTo>
                    <a:pt x="850" y="104444"/>
                  </a:lnTo>
                  <a:lnTo>
                    <a:pt x="13716" y="143510"/>
                  </a:lnTo>
                  <a:lnTo>
                    <a:pt x="53340" y="172847"/>
                  </a:lnTo>
                  <a:lnTo>
                    <a:pt x="55499" y="165989"/>
                  </a:lnTo>
                  <a:lnTo>
                    <a:pt x="45948" y="161810"/>
                  </a:lnTo>
                  <a:lnTo>
                    <a:pt x="37693" y="155930"/>
                  </a:lnTo>
                  <a:lnTo>
                    <a:pt x="17716" y="116382"/>
                  </a:lnTo>
                  <a:lnTo>
                    <a:pt x="15240" y="88138"/>
                  </a:lnTo>
                  <a:lnTo>
                    <a:pt x="15849" y="73837"/>
                  </a:lnTo>
                  <a:lnTo>
                    <a:pt x="30784" y="29514"/>
                  </a:lnTo>
                  <a:lnTo>
                    <a:pt x="46101" y="16230"/>
                  </a:lnTo>
                  <a:lnTo>
                    <a:pt x="55753" y="12065"/>
                  </a:lnTo>
                  <a:close/>
                </a:path>
                <a:path w="414654" h="173355">
                  <a:moveTo>
                    <a:pt x="203073" y="19177"/>
                  </a:moveTo>
                  <a:lnTo>
                    <a:pt x="180848" y="0"/>
                  </a:lnTo>
                  <a:lnTo>
                    <a:pt x="176149" y="5207"/>
                  </a:lnTo>
                  <a:lnTo>
                    <a:pt x="190373" y="17526"/>
                  </a:lnTo>
                  <a:lnTo>
                    <a:pt x="60198" y="17526"/>
                  </a:lnTo>
                  <a:lnTo>
                    <a:pt x="60198" y="25908"/>
                  </a:lnTo>
                  <a:lnTo>
                    <a:pt x="190373" y="25908"/>
                  </a:lnTo>
                  <a:lnTo>
                    <a:pt x="176149" y="38100"/>
                  </a:lnTo>
                  <a:lnTo>
                    <a:pt x="180848" y="43434"/>
                  </a:lnTo>
                  <a:lnTo>
                    <a:pt x="203073" y="24257"/>
                  </a:lnTo>
                  <a:lnTo>
                    <a:pt x="203073" y="19177"/>
                  </a:lnTo>
                  <a:close/>
                </a:path>
                <a:path w="414654" h="173355">
                  <a:moveTo>
                    <a:pt x="414655" y="89027"/>
                  </a:moveTo>
                  <a:lnTo>
                    <a:pt x="406933" y="46456"/>
                  </a:lnTo>
                  <a:lnTo>
                    <a:pt x="384060" y="15976"/>
                  </a:lnTo>
                  <a:lnTo>
                    <a:pt x="361188" y="5207"/>
                  </a:lnTo>
                  <a:lnTo>
                    <a:pt x="358902" y="12065"/>
                  </a:lnTo>
                  <a:lnTo>
                    <a:pt x="368592" y="16230"/>
                  </a:lnTo>
                  <a:lnTo>
                    <a:pt x="376910" y="22059"/>
                  </a:lnTo>
                  <a:lnTo>
                    <a:pt x="396938" y="60807"/>
                  </a:lnTo>
                  <a:lnTo>
                    <a:pt x="399415" y="88138"/>
                  </a:lnTo>
                  <a:lnTo>
                    <a:pt x="398792" y="102958"/>
                  </a:lnTo>
                  <a:lnTo>
                    <a:pt x="383882" y="148386"/>
                  </a:lnTo>
                  <a:lnTo>
                    <a:pt x="359156" y="165989"/>
                  </a:lnTo>
                  <a:lnTo>
                    <a:pt x="361188" y="172847"/>
                  </a:lnTo>
                  <a:lnTo>
                    <a:pt x="400939" y="143510"/>
                  </a:lnTo>
                  <a:lnTo>
                    <a:pt x="413791" y="104444"/>
                  </a:lnTo>
                  <a:lnTo>
                    <a:pt x="414655" y="89027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4770120" y="1409382"/>
            <a:ext cx="1661160" cy="9512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33350" marR="302260" indent="-95885">
              <a:lnSpc>
                <a:spcPct val="100899"/>
              </a:lnSpc>
              <a:spcBef>
                <a:spcPts val="110"/>
              </a:spcBef>
            </a:pPr>
            <a:r>
              <a:rPr dirty="0" sz="1550">
                <a:latin typeface="Arial"/>
                <a:cs typeface="Arial"/>
              </a:rPr>
              <a:t>Does</a:t>
            </a:r>
            <a:r>
              <a:rPr dirty="0" sz="1550" spc="7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it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do</a:t>
            </a:r>
            <a:r>
              <a:rPr dirty="0" sz="1550" spc="140">
                <a:latin typeface="Arial"/>
                <a:cs typeface="Arial"/>
              </a:rPr>
              <a:t> </a:t>
            </a:r>
            <a:r>
              <a:rPr dirty="0" sz="1550" spc="-20">
                <a:latin typeface="Arial"/>
                <a:cs typeface="Arial"/>
              </a:rPr>
              <a:t>well </a:t>
            </a:r>
            <a:r>
              <a:rPr dirty="0" sz="1550">
                <a:latin typeface="Arial"/>
                <a:cs typeface="Arial"/>
              </a:rPr>
              <a:t>on</a:t>
            </a:r>
            <a:r>
              <a:rPr dirty="0" sz="1550" spc="4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</a:t>
            </a:r>
            <a:r>
              <a:rPr dirty="0" sz="1550" spc="40">
                <a:latin typeface="Arial"/>
                <a:cs typeface="Arial"/>
              </a:rPr>
              <a:t> </a:t>
            </a:r>
            <a:r>
              <a:rPr dirty="0" sz="1550" spc="-20">
                <a:latin typeface="Arial"/>
                <a:cs typeface="Arial"/>
              </a:rPr>
              <a:t>cross</a:t>
            </a:r>
            <a:endParaRPr sz="1550">
              <a:latin typeface="Arial"/>
              <a:cs typeface="Arial"/>
            </a:endParaRPr>
          </a:p>
          <a:p>
            <a:pPr marL="38100">
              <a:lnSpc>
                <a:spcPts val="1800"/>
              </a:lnSpc>
              <a:spcBef>
                <a:spcPts val="95"/>
              </a:spcBef>
            </a:pPr>
            <a:r>
              <a:rPr dirty="0" sz="1550">
                <a:latin typeface="Arial"/>
                <a:cs typeface="Arial"/>
              </a:rPr>
              <a:t>validation</a:t>
            </a:r>
            <a:r>
              <a:rPr dirty="0" sz="1550" spc="140">
                <a:latin typeface="Arial"/>
                <a:cs typeface="Arial"/>
              </a:rPr>
              <a:t> </a:t>
            </a:r>
            <a:r>
              <a:rPr dirty="0" sz="1550" spc="-20">
                <a:latin typeface="Arial"/>
                <a:cs typeface="Arial"/>
              </a:rPr>
              <a:t>set?</a:t>
            </a:r>
            <a:endParaRPr sz="1550">
              <a:latin typeface="Arial"/>
              <a:cs typeface="Arial"/>
            </a:endParaRPr>
          </a:p>
          <a:p>
            <a:pPr marL="1038225">
              <a:lnSpc>
                <a:spcPts val="1620"/>
              </a:lnSpc>
            </a:pPr>
            <a:r>
              <a:rPr dirty="0" sz="1400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r>
              <a:rPr dirty="0" baseline="-15873" sz="1575">
                <a:solidFill>
                  <a:srgbClr val="4285F4"/>
                </a:solidFill>
                <a:latin typeface="Cambria Math"/>
                <a:cs typeface="Cambria Math"/>
              </a:rPr>
              <a:t>𝑐𝑣</a:t>
            </a:r>
            <a:r>
              <a:rPr dirty="0" baseline="-15873" sz="1575" spc="66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4285F4"/>
                </a:solidFill>
                <a:latin typeface="Cambria Math"/>
                <a:cs typeface="Cambria Math"/>
              </a:rPr>
              <a:t>w,</a:t>
            </a:r>
            <a:r>
              <a:rPr dirty="0" sz="1400" spc="-15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3140964" y="2141473"/>
            <a:ext cx="405765" cy="173355"/>
          </a:xfrm>
          <a:custGeom>
            <a:avLst/>
            <a:gdLst/>
            <a:ahLst/>
            <a:cxnLst/>
            <a:rect l="l" t="t" r="r" b="b"/>
            <a:pathLst>
              <a:path w="405764" h="173355">
                <a:moveTo>
                  <a:pt x="55880" y="12065"/>
                </a:moveTo>
                <a:lnTo>
                  <a:pt x="53467" y="5207"/>
                </a:lnTo>
                <a:lnTo>
                  <a:pt x="41338" y="9626"/>
                </a:lnTo>
                <a:lnTo>
                  <a:pt x="30695" y="15989"/>
                </a:lnTo>
                <a:lnTo>
                  <a:pt x="7759" y="46507"/>
                </a:lnTo>
                <a:lnTo>
                  <a:pt x="0" y="89154"/>
                </a:lnTo>
                <a:lnTo>
                  <a:pt x="850" y="104495"/>
                </a:lnTo>
                <a:lnTo>
                  <a:pt x="13843" y="143637"/>
                </a:lnTo>
                <a:lnTo>
                  <a:pt x="53467" y="172847"/>
                </a:lnTo>
                <a:lnTo>
                  <a:pt x="55626" y="166116"/>
                </a:lnTo>
                <a:lnTo>
                  <a:pt x="46075" y="161861"/>
                </a:lnTo>
                <a:lnTo>
                  <a:pt x="37820" y="155943"/>
                </a:lnTo>
                <a:lnTo>
                  <a:pt x="17780" y="116446"/>
                </a:lnTo>
                <a:lnTo>
                  <a:pt x="15240" y="88265"/>
                </a:lnTo>
                <a:lnTo>
                  <a:pt x="15875" y="73952"/>
                </a:lnTo>
                <a:lnTo>
                  <a:pt x="30886" y="29540"/>
                </a:lnTo>
                <a:lnTo>
                  <a:pt x="46177" y="16294"/>
                </a:lnTo>
                <a:lnTo>
                  <a:pt x="55880" y="12065"/>
                </a:lnTo>
                <a:close/>
              </a:path>
              <a:path w="405764" h="173355">
                <a:moveTo>
                  <a:pt x="203073" y="19177"/>
                </a:moveTo>
                <a:lnTo>
                  <a:pt x="180975" y="0"/>
                </a:lnTo>
                <a:lnTo>
                  <a:pt x="176276" y="5334"/>
                </a:lnTo>
                <a:lnTo>
                  <a:pt x="190373" y="17653"/>
                </a:lnTo>
                <a:lnTo>
                  <a:pt x="60325" y="17653"/>
                </a:lnTo>
                <a:lnTo>
                  <a:pt x="60325" y="25908"/>
                </a:lnTo>
                <a:lnTo>
                  <a:pt x="190373" y="25908"/>
                </a:lnTo>
                <a:lnTo>
                  <a:pt x="176276" y="38227"/>
                </a:lnTo>
                <a:lnTo>
                  <a:pt x="180975" y="43434"/>
                </a:lnTo>
                <a:lnTo>
                  <a:pt x="203073" y="24257"/>
                </a:lnTo>
                <a:lnTo>
                  <a:pt x="203073" y="19177"/>
                </a:lnTo>
                <a:close/>
              </a:path>
              <a:path w="405764" h="173355">
                <a:moveTo>
                  <a:pt x="405257" y="89154"/>
                </a:moveTo>
                <a:lnTo>
                  <a:pt x="397484" y="46507"/>
                </a:lnTo>
                <a:lnTo>
                  <a:pt x="374650" y="15989"/>
                </a:lnTo>
                <a:lnTo>
                  <a:pt x="351790" y="5207"/>
                </a:lnTo>
                <a:lnTo>
                  <a:pt x="349377" y="12065"/>
                </a:lnTo>
                <a:lnTo>
                  <a:pt x="359079" y="16294"/>
                </a:lnTo>
                <a:lnTo>
                  <a:pt x="367449" y="22098"/>
                </a:lnTo>
                <a:lnTo>
                  <a:pt x="387540" y="60921"/>
                </a:lnTo>
                <a:lnTo>
                  <a:pt x="390017" y="88265"/>
                </a:lnTo>
                <a:lnTo>
                  <a:pt x="389394" y="103035"/>
                </a:lnTo>
                <a:lnTo>
                  <a:pt x="374383" y="148386"/>
                </a:lnTo>
                <a:lnTo>
                  <a:pt x="349631" y="166116"/>
                </a:lnTo>
                <a:lnTo>
                  <a:pt x="351790" y="172847"/>
                </a:lnTo>
                <a:lnTo>
                  <a:pt x="391414" y="143637"/>
                </a:lnTo>
                <a:lnTo>
                  <a:pt x="404393" y="104495"/>
                </a:lnTo>
                <a:lnTo>
                  <a:pt x="405257" y="89154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1895220" y="1406461"/>
            <a:ext cx="1636395" cy="96901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L="38100" marR="280035">
              <a:lnSpc>
                <a:spcPct val="103000"/>
              </a:lnSpc>
              <a:spcBef>
                <a:spcPts val="70"/>
              </a:spcBef>
            </a:pPr>
            <a:r>
              <a:rPr dirty="0" sz="1550">
                <a:latin typeface="Arial"/>
                <a:cs typeface="Arial"/>
              </a:rPr>
              <a:t>Does</a:t>
            </a:r>
            <a:r>
              <a:rPr dirty="0" sz="1550" spc="6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it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do</a:t>
            </a:r>
            <a:r>
              <a:rPr dirty="0" sz="1550" spc="130">
                <a:latin typeface="Arial"/>
                <a:cs typeface="Arial"/>
              </a:rPr>
              <a:t> </a:t>
            </a:r>
            <a:r>
              <a:rPr dirty="0" sz="1550" spc="-20">
                <a:latin typeface="Arial"/>
                <a:cs typeface="Arial"/>
              </a:rPr>
              <a:t>well </a:t>
            </a:r>
            <a:r>
              <a:rPr dirty="0" sz="1550">
                <a:latin typeface="Arial"/>
                <a:cs typeface="Arial"/>
              </a:rPr>
              <a:t>on</a:t>
            </a:r>
            <a:r>
              <a:rPr dirty="0" sz="1550" spc="4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</a:t>
            </a:r>
            <a:r>
              <a:rPr dirty="0" sz="1550" spc="4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training </a:t>
            </a:r>
            <a:r>
              <a:rPr dirty="0" sz="1550" spc="-20">
                <a:latin typeface="Arial"/>
                <a:cs typeface="Arial"/>
              </a:rPr>
              <a:t>set?</a:t>
            </a:r>
            <a:endParaRPr sz="1550">
              <a:latin typeface="Arial"/>
              <a:cs typeface="Arial"/>
            </a:endParaRPr>
          </a:p>
          <a:p>
            <a:pPr marL="822960">
              <a:lnSpc>
                <a:spcPct val="100000"/>
              </a:lnSpc>
              <a:spcBef>
                <a:spcPts val="20"/>
              </a:spcBef>
            </a:pPr>
            <a:r>
              <a:rPr dirty="0" baseline="11904" sz="2100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r>
              <a:rPr dirty="0" sz="1050">
                <a:solidFill>
                  <a:srgbClr val="4285F4"/>
                </a:solidFill>
                <a:latin typeface="Cambria Math"/>
                <a:cs typeface="Cambria Math"/>
              </a:rPr>
              <a:t>𝑡𝑟𝑎𝑖𝑛</a:t>
            </a:r>
            <a:r>
              <a:rPr dirty="0" sz="1050" spc="175">
                <a:solidFill>
                  <a:srgbClr val="4285F4"/>
                </a:solidFill>
                <a:latin typeface="Cambria Math"/>
                <a:cs typeface="Cambria Math"/>
              </a:rPr>
              <a:t>  </a:t>
            </a:r>
            <a:r>
              <a:rPr dirty="0" baseline="11904" sz="2100" spc="-44">
                <a:solidFill>
                  <a:srgbClr val="4285F4"/>
                </a:solidFill>
                <a:latin typeface="Cambria Math"/>
                <a:cs typeface="Cambria Math"/>
              </a:rPr>
              <a:t>w,</a:t>
            </a:r>
            <a:r>
              <a:rPr dirty="0" baseline="11904" sz="2100" spc="-179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11904" sz="2100" spc="-75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endParaRPr baseline="11904" sz="2100">
              <a:latin typeface="Cambria Math"/>
              <a:cs typeface="Cambria Math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112642" y="2475738"/>
            <a:ext cx="3266440" cy="781050"/>
            <a:chOff x="3112642" y="2475738"/>
            <a:chExt cx="3266440" cy="781050"/>
          </a:xfrm>
        </p:grpSpPr>
        <p:sp>
          <p:nvSpPr>
            <p:cNvPr id="26" name="object 26" descr=""/>
            <p:cNvSpPr/>
            <p:nvPr/>
          </p:nvSpPr>
          <p:spPr>
            <a:xfrm>
              <a:off x="3112643" y="2476753"/>
              <a:ext cx="353060" cy="731520"/>
            </a:xfrm>
            <a:custGeom>
              <a:avLst/>
              <a:gdLst/>
              <a:ahLst/>
              <a:cxnLst/>
              <a:rect l="l" t="t" r="r" b="b"/>
              <a:pathLst>
                <a:path w="353060" h="731519">
                  <a:moveTo>
                    <a:pt x="112903" y="703173"/>
                  </a:moveTo>
                  <a:lnTo>
                    <a:pt x="112776" y="703326"/>
                  </a:lnTo>
                  <a:lnTo>
                    <a:pt x="112903" y="703326"/>
                  </a:lnTo>
                  <a:lnTo>
                    <a:pt x="112903" y="703173"/>
                  </a:lnTo>
                  <a:close/>
                </a:path>
                <a:path w="353060" h="731519">
                  <a:moveTo>
                    <a:pt x="147320" y="7874"/>
                  </a:moveTo>
                  <a:lnTo>
                    <a:pt x="139560" y="0"/>
                  </a:lnTo>
                  <a:lnTo>
                    <a:pt x="120269" y="0"/>
                  </a:lnTo>
                  <a:lnTo>
                    <a:pt x="112395" y="7874"/>
                  </a:lnTo>
                  <a:lnTo>
                    <a:pt x="112395" y="17526"/>
                  </a:lnTo>
                  <a:lnTo>
                    <a:pt x="112395" y="641604"/>
                  </a:lnTo>
                  <a:lnTo>
                    <a:pt x="120269" y="649478"/>
                  </a:lnTo>
                  <a:lnTo>
                    <a:pt x="139560" y="649478"/>
                  </a:lnTo>
                  <a:lnTo>
                    <a:pt x="147320" y="641604"/>
                  </a:lnTo>
                  <a:lnTo>
                    <a:pt x="147320" y="7874"/>
                  </a:lnTo>
                  <a:close/>
                </a:path>
                <a:path w="353060" h="731519">
                  <a:moveTo>
                    <a:pt x="352628" y="434086"/>
                  </a:moveTo>
                  <a:lnTo>
                    <a:pt x="351320" y="427736"/>
                  </a:lnTo>
                  <a:lnTo>
                    <a:pt x="350558" y="426466"/>
                  </a:lnTo>
                  <a:lnTo>
                    <a:pt x="347472" y="421386"/>
                  </a:lnTo>
                  <a:lnTo>
                    <a:pt x="343649" y="418846"/>
                  </a:lnTo>
                  <a:lnTo>
                    <a:pt x="341744" y="417576"/>
                  </a:lnTo>
                  <a:lnTo>
                    <a:pt x="335191" y="416306"/>
                  </a:lnTo>
                  <a:lnTo>
                    <a:pt x="328625" y="417576"/>
                  </a:lnTo>
                  <a:lnTo>
                    <a:pt x="326694" y="418846"/>
                  </a:lnTo>
                  <a:lnTo>
                    <a:pt x="325120" y="418846"/>
                  </a:lnTo>
                  <a:lnTo>
                    <a:pt x="322072" y="421386"/>
                  </a:lnTo>
                  <a:lnTo>
                    <a:pt x="321310" y="422122"/>
                  </a:lnTo>
                  <a:lnTo>
                    <a:pt x="321310" y="422656"/>
                  </a:lnTo>
                  <a:lnTo>
                    <a:pt x="318389" y="425196"/>
                  </a:lnTo>
                  <a:lnTo>
                    <a:pt x="318262" y="425196"/>
                  </a:lnTo>
                  <a:lnTo>
                    <a:pt x="321310" y="422656"/>
                  </a:lnTo>
                  <a:lnTo>
                    <a:pt x="321310" y="422122"/>
                  </a:lnTo>
                  <a:lnTo>
                    <a:pt x="318071" y="425196"/>
                  </a:lnTo>
                  <a:lnTo>
                    <a:pt x="316738" y="425196"/>
                  </a:lnTo>
                  <a:lnTo>
                    <a:pt x="315214" y="426466"/>
                  </a:lnTo>
                  <a:lnTo>
                    <a:pt x="313817" y="427736"/>
                  </a:lnTo>
                  <a:lnTo>
                    <a:pt x="309118" y="432816"/>
                  </a:lnTo>
                  <a:lnTo>
                    <a:pt x="307594" y="434086"/>
                  </a:lnTo>
                  <a:lnTo>
                    <a:pt x="301879" y="441706"/>
                  </a:lnTo>
                  <a:lnTo>
                    <a:pt x="303149" y="440436"/>
                  </a:lnTo>
                  <a:lnTo>
                    <a:pt x="293497" y="450596"/>
                  </a:lnTo>
                  <a:lnTo>
                    <a:pt x="291846" y="451866"/>
                  </a:lnTo>
                  <a:lnTo>
                    <a:pt x="280670" y="468376"/>
                  </a:lnTo>
                  <a:lnTo>
                    <a:pt x="281051" y="467106"/>
                  </a:lnTo>
                  <a:lnTo>
                    <a:pt x="266954" y="486156"/>
                  </a:lnTo>
                  <a:lnTo>
                    <a:pt x="266827" y="486156"/>
                  </a:lnTo>
                  <a:lnTo>
                    <a:pt x="249555" y="509016"/>
                  </a:lnTo>
                  <a:lnTo>
                    <a:pt x="249428" y="509016"/>
                  </a:lnTo>
                  <a:lnTo>
                    <a:pt x="238633" y="524256"/>
                  </a:lnTo>
                  <a:lnTo>
                    <a:pt x="238760" y="522986"/>
                  </a:lnTo>
                  <a:lnTo>
                    <a:pt x="227965" y="538226"/>
                  </a:lnTo>
                  <a:lnTo>
                    <a:pt x="228092" y="538226"/>
                  </a:lnTo>
                  <a:lnTo>
                    <a:pt x="212217" y="558546"/>
                  </a:lnTo>
                  <a:lnTo>
                    <a:pt x="212344" y="558546"/>
                  </a:lnTo>
                  <a:lnTo>
                    <a:pt x="200012" y="575056"/>
                  </a:lnTo>
                  <a:lnTo>
                    <a:pt x="199771" y="575056"/>
                  </a:lnTo>
                  <a:lnTo>
                    <a:pt x="188214" y="590296"/>
                  </a:lnTo>
                  <a:lnTo>
                    <a:pt x="188341" y="590296"/>
                  </a:lnTo>
                  <a:lnTo>
                    <a:pt x="172847" y="611886"/>
                  </a:lnTo>
                  <a:lnTo>
                    <a:pt x="172720" y="611886"/>
                  </a:lnTo>
                  <a:lnTo>
                    <a:pt x="161912" y="625856"/>
                  </a:lnTo>
                  <a:lnTo>
                    <a:pt x="161950" y="625995"/>
                  </a:lnTo>
                  <a:lnTo>
                    <a:pt x="150876" y="641096"/>
                  </a:lnTo>
                  <a:lnTo>
                    <a:pt x="135128" y="663956"/>
                  </a:lnTo>
                  <a:lnTo>
                    <a:pt x="134620" y="665226"/>
                  </a:lnTo>
                  <a:lnTo>
                    <a:pt x="122682" y="684276"/>
                  </a:lnTo>
                  <a:lnTo>
                    <a:pt x="122047" y="685546"/>
                  </a:lnTo>
                  <a:lnTo>
                    <a:pt x="116624" y="695706"/>
                  </a:lnTo>
                  <a:lnTo>
                    <a:pt x="116509" y="696023"/>
                  </a:lnTo>
                  <a:lnTo>
                    <a:pt x="115951" y="695706"/>
                  </a:lnTo>
                  <a:lnTo>
                    <a:pt x="115011" y="695706"/>
                  </a:lnTo>
                  <a:lnTo>
                    <a:pt x="115011" y="700532"/>
                  </a:lnTo>
                  <a:lnTo>
                    <a:pt x="114935" y="700786"/>
                  </a:lnTo>
                  <a:lnTo>
                    <a:pt x="114808" y="700786"/>
                  </a:lnTo>
                  <a:lnTo>
                    <a:pt x="114655" y="700570"/>
                  </a:lnTo>
                  <a:lnTo>
                    <a:pt x="114858" y="700722"/>
                  </a:lnTo>
                  <a:lnTo>
                    <a:pt x="115011" y="700532"/>
                  </a:lnTo>
                  <a:lnTo>
                    <a:pt x="115011" y="695706"/>
                  </a:lnTo>
                  <a:lnTo>
                    <a:pt x="114719" y="695706"/>
                  </a:lnTo>
                  <a:lnTo>
                    <a:pt x="114719" y="700405"/>
                  </a:lnTo>
                  <a:lnTo>
                    <a:pt x="114642" y="700557"/>
                  </a:lnTo>
                  <a:lnTo>
                    <a:pt x="114388" y="700659"/>
                  </a:lnTo>
                  <a:lnTo>
                    <a:pt x="114325" y="700443"/>
                  </a:lnTo>
                  <a:lnTo>
                    <a:pt x="114300" y="700265"/>
                  </a:lnTo>
                  <a:lnTo>
                    <a:pt x="114325" y="700443"/>
                  </a:lnTo>
                  <a:lnTo>
                    <a:pt x="114528" y="700557"/>
                  </a:lnTo>
                  <a:lnTo>
                    <a:pt x="114452" y="700392"/>
                  </a:lnTo>
                  <a:lnTo>
                    <a:pt x="114592" y="700506"/>
                  </a:lnTo>
                  <a:lnTo>
                    <a:pt x="114719" y="700405"/>
                  </a:lnTo>
                  <a:lnTo>
                    <a:pt x="114719" y="695706"/>
                  </a:lnTo>
                  <a:lnTo>
                    <a:pt x="112979" y="695706"/>
                  </a:lnTo>
                  <a:lnTo>
                    <a:pt x="112979" y="703084"/>
                  </a:lnTo>
                  <a:lnTo>
                    <a:pt x="112903" y="707136"/>
                  </a:lnTo>
                  <a:lnTo>
                    <a:pt x="112776" y="703326"/>
                  </a:lnTo>
                  <a:lnTo>
                    <a:pt x="112903" y="702056"/>
                  </a:lnTo>
                  <a:lnTo>
                    <a:pt x="112903" y="703084"/>
                  </a:lnTo>
                  <a:lnTo>
                    <a:pt x="112979" y="695706"/>
                  </a:lnTo>
                  <a:lnTo>
                    <a:pt x="112903" y="696366"/>
                  </a:lnTo>
                  <a:lnTo>
                    <a:pt x="112903" y="699604"/>
                  </a:lnTo>
                  <a:lnTo>
                    <a:pt x="112903" y="701852"/>
                  </a:lnTo>
                  <a:lnTo>
                    <a:pt x="112776" y="701954"/>
                  </a:lnTo>
                  <a:lnTo>
                    <a:pt x="112903" y="699604"/>
                  </a:lnTo>
                  <a:lnTo>
                    <a:pt x="109156" y="697433"/>
                  </a:lnTo>
                  <a:lnTo>
                    <a:pt x="108724" y="694588"/>
                  </a:lnTo>
                  <a:lnTo>
                    <a:pt x="109093" y="696976"/>
                  </a:lnTo>
                  <a:lnTo>
                    <a:pt x="109156" y="697433"/>
                  </a:lnTo>
                  <a:lnTo>
                    <a:pt x="112903" y="699604"/>
                  </a:lnTo>
                  <a:lnTo>
                    <a:pt x="112903" y="696366"/>
                  </a:lnTo>
                  <a:lnTo>
                    <a:pt x="112776" y="695706"/>
                  </a:lnTo>
                  <a:lnTo>
                    <a:pt x="112903" y="695769"/>
                  </a:lnTo>
                  <a:lnTo>
                    <a:pt x="106299" y="688086"/>
                  </a:lnTo>
                  <a:lnTo>
                    <a:pt x="104495" y="687832"/>
                  </a:lnTo>
                  <a:lnTo>
                    <a:pt x="102362" y="685546"/>
                  </a:lnTo>
                  <a:lnTo>
                    <a:pt x="99174" y="685025"/>
                  </a:lnTo>
                  <a:lnTo>
                    <a:pt x="98806" y="684276"/>
                  </a:lnTo>
                  <a:lnTo>
                    <a:pt x="97548" y="683196"/>
                  </a:lnTo>
                  <a:lnTo>
                    <a:pt x="96901" y="681736"/>
                  </a:lnTo>
                  <a:lnTo>
                    <a:pt x="95123" y="679196"/>
                  </a:lnTo>
                  <a:lnTo>
                    <a:pt x="94030" y="677024"/>
                  </a:lnTo>
                  <a:lnTo>
                    <a:pt x="93980" y="676656"/>
                  </a:lnTo>
                  <a:lnTo>
                    <a:pt x="91059" y="671576"/>
                  </a:lnTo>
                  <a:lnTo>
                    <a:pt x="88061" y="669823"/>
                  </a:lnTo>
                  <a:lnTo>
                    <a:pt x="87757" y="669036"/>
                  </a:lnTo>
                  <a:lnTo>
                    <a:pt x="86360" y="667766"/>
                  </a:lnTo>
                  <a:lnTo>
                    <a:pt x="85153" y="666496"/>
                  </a:lnTo>
                  <a:lnTo>
                    <a:pt x="83947" y="665226"/>
                  </a:lnTo>
                  <a:lnTo>
                    <a:pt x="81534" y="662686"/>
                  </a:lnTo>
                  <a:lnTo>
                    <a:pt x="82931" y="665226"/>
                  </a:lnTo>
                  <a:lnTo>
                    <a:pt x="80010" y="661416"/>
                  </a:lnTo>
                  <a:lnTo>
                    <a:pt x="79375" y="660146"/>
                  </a:lnTo>
                  <a:lnTo>
                    <a:pt x="76441" y="657606"/>
                  </a:lnTo>
                  <a:lnTo>
                    <a:pt x="73533" y="655066"/>
                  </a:lnTo>
                  <a:lnTo>
                    <a:pt x="72478" y="654113"/>
                  </a:lnTo>
                  <a:lnTo>
                    <a:pt x="71374" y="652526"/>
                  </a:lnTo>
                  <a:lnTo>
                    <a:pt x="70612" y="651256"/>
                  </a:lnTo>
                  <a:lnTo>
                    <a:pt x="69850" y="649986"/>
                  </a:lnTo>
                  <a:lnTo>
                    <a:pt x="67691" y="647446"/>
                  </a:lnTo>
                  <a:lnTo>
                    <a:pt x="66713" y="646963"/>
                  </a:lnTo>
                  <a:lnTo>
                    <a:pt x="65608" y="645388"/>
                  </a:lnTo>
                  <a:lnTo>
                    <a:pt x="65608" y="697077"/>
                  </a:lnTo>
                  <a:lnTo>
                    <a:pt x="65608" y="645388"/>
                  </a:lnTo>
                  <a:lnTo>
                    <a:pt x="65278" y="644906"/>
                  </a:lnTo>
                  <a:lnTo>
                    <a:pt x="64071" y="643636"/>
                  </a:lnTo>
                  <a:lnTo>
                    <a:pt x="63754" y="643305"/>
                  </a:lnTo>
                  <a:lnTo>
                    <a:pt x="63754" y="691896"/>
                  </a:lnTo>
                  <a:lnTo>
                    <a:pt x="61468" y="691896"/>
                  </a:lnTo>
                  <a:lnTo>
                    <a:pt x="60960" y="691896"/>
                  </a:lnTo>
                  <a:lnTo>
                    <a:pt x="61214" y="693166"/>
                  </a:lnTo>
                  <a:lnTo>
                    <a:pt x="60858" y="691413"/>
                  </a:lnTo>
                  <a:lnTo>
                    <a:pt x="61087" y="691413"/>
                  </a:lnTo>
                  <a:lnTo>
                    <a:pt x="63398" y="691413"/>
                  </a:lnTo>
                  <a:lnTo>
                    <a:pt x="63754" y="691896"/>
                  </a:lnTo>
                  <a:lnTo>
                    <a:pt x="63754" y="643305"/>
                  </a:lnTo>
                  <a:lnTo>
                    <a:pt x="62865" y="642366"/>
                  </a:lnTo>
                  <a:lnTo>
                    <a:pt x="59982" y="641057"/>
                  </a:lnTo>
                  <a:lnTo>
                    <a:pt x="59182" y="639826"/>
                  </a:lnTo>
                  <a:lnTo>
                    <a:pt x="57531" y="637286"/>
                  </a:lnTo>
                  <a:lnTo>
                    <a:pt x="55626" y="636016"/>
                  </a:lnTo>
                  <a:lnTo>
                    <a:pt x="54229" y="634415"/>
                  </a:lnTo>
                  <a:lnTo>
                    <a:pt x="52324" y="630936"/>
                  </a:lnTo>
                  <a:lnTo>
                    <a:pt x="51943" y="629666"/>
                  </a:lnTo>
                  <a:lnTo>
                    <a:pt x="50165" y="627126"/>
                  </a:lnTo>
                  <a:lnTo>
                    <a:pt x="49022" y="625856"/>
                  </a:lnTo>
                  <a:lnTo>
                    <a:pt x="47498" y="624586"/>
                  </a:lnTo>
                  <a:lnTo>
                    <a:pt x="46672" y="623951"/>
                  </a:lnTo>
                  <a:lnTo>
                    <a:pt x="46482" y="623316"/>
                  </a:lnTo>
                  <a:lnTo>
                    <a:pt x="44831" y="620776"/>
                  </a:lnTo>
                  <a:lnTo>
                    <a:pt x="44450" y="620331"/>
                  </a:lnTo>
                  <a:lnTo>
                    <a:pt x="44450" y="622084"/>
                  </a:lnTo>
                  <a:lnTo>
                    <a:pt x="44450" y="624179"/>
                  </a:lnTo>
                  <a:lnTo>
                    <a:pt x="44399" y="622046"/>
                  </a:lnTo>
                  <a:lnTo>
                    <a:pt x="44450" y="620331"/>
                  </a:lnTo>
                  <a:lnTo>
                    <a:pt x="44450" y="619506"/>
                  </a:lnTo>
                  <a:lnTo>
                    <a:pt x="43738" y="616839"/>
                  </a:lnTo>
                  <a:lnTo>
                    <a:pt x="43738" y="619506"/>
                  </a:lnTo>
                  <a:lnTo>
                    <a:pt x="39370" y="614426"/>
                  </a:lnTo>
                  <a:lnTo>
                    <a:pt x="42672" y="618236"/>
                  </a:lnTo>
                  <a:lnTo>
                    <a:pt x="43738" y="619506"/>
                  </a:lnTo>
                  <a:lnTo>
                    <a:pt x="43738" y="616839"/>
                  </a:lnTo>
                  <a:lnTo>
                    <a:pt x="43434" y="615696"/>
                  </a:lnTo>
                  <a:lnTo>
                    <a:pt x="41859" y="613600"/>
                  </a:lnTo>
                  <a:lnTo>
                    <a:pt x="40767" y="610616"/>
                  </a:lnTo>
                  <a:lnTo>
                    <a:pt x="40005" y="608076"/>
                  </a:lnTo>
                  <a:lnTo>
                    <a:pt x="38735" y="606806"/>
                  </a:lnTo>
                  <a:lnTo>
                    <a:pt x="37909" y="605536"/>
                  </a:lnTo>
                  <a:lnTo>
                    <a:pt x="37084" y="604266"/>
                  </a:lnTo>
                  <a:lnTo>
                    <a:pt x="35801" y="602742"/>
                  </a:lnTo>
                  <a:lnTo>
                    <a:pt x="35788" y="603415"/>
                  </a:lnTo>
                  <a:lnTo>
                    <a:pt x="35687" y="603186"/>
                  </a:lnTo>
                  <a:lnTo>
                    <a:pt x="35687" y="603427"/>
                  </a:lnTo>
                  <a:lnTo>
                    <a:pt x="35737" y="603681"/>
                  </a:lnTo>
                  <a:lnTo>
                    <a:pt x="35636" y="603351"/>
                  </a:lnTo>
                  <a:lnTo>
                    <a:pt x="35534" y="603681"/>
                  </a:lnTo>
                  <a:lnTo>
                    <a:pt x="35534" y="603186"/>
                  </a:lnTo>
                  <a:lnTo>
                    <a:pt x="35636" y="603351"/>
                  </a:lnTo>
                  <a:lnTo>
                    <a:pt x="35560" y="602932"/>
                  </a:lnTo>
                  <a:lnTo>
                    <a:pt x="35687" y="603186"/>
                  </a:lnTo>
                  <a:lnTo>
                    <a:pt x="35801" y="602742"/>
                  </a:lnTo>
                  <a:lnTo>
                    <a:pt x="36449" y="600456"/>
                  </a:lnTo>
                  <a:lnTo>
                    <a:pt x="36614" y="599186"/>
                  </a:lnTo>
                  <a:lnTo>
                    <a:pt x="36957" y="596646"/>
                  </a:lnTo>
                  <a:lnTo>
                    <a:pt x="36995" y="595376"/>
                  </a:lnTo>
                  <a:lnTo>
                    <a:pt x="37160" y="590550"/>
                  </a:lnTo>
                  <a:lnTo>
                    <a:pt x="37465" y="589026"/>
                  </a:lnTo>
                  <a:lnTo>
                    <a:pt x="38735" y="582676"/>
                  </a:lnTo>
                  <a:lnTo>
                    <a:pt x="39116" y="578866"/>
                  </a:lnTo>
                  <a:lnTo>
                    <a:pt x="39116" y="576326"/>
                  </a:lnTo>
                  <a:lnTo>
                    <a:pt x="39116" y="545846"/>
                  </a:lnTo>
                  <a:lnTo>
                    <a:pt x="34772" y="541655"/>
                  </a:lnTo>
                  <a:lnTo>
                    <a:pt x="34772" y="601510"/>
                  </a:lnTo>
                  <a:lnTo>
                    <a:pt x="34671" y="601370"/>
                  </a:lnTo>
                  <a:lnTo>
                    <a:pt x="34721" y="601840"/>
                  </a:lnTo>
                  <a:lnTo>
                    <a:pt x="34671" y="601370"/>
                  </a:lnTo>
                  <a:lnTo>
                    <a:pt x="34607" y="601014"/>
                  </a:lnTo>
                  <a:lnTo>
                    <a:pt x="34671" y="601192"/>
                  </a:lnTo>
                  <a:lnTo>
                    <a:pt x="34671" y="601002"/>
                  </a:lnTo>
                  <a:lnTo>
                    <a:pt x="34671" y="600456"/>
                  </a:lnTo>
                  <a:lnTo>
                    <a:pt x="34671" y="599186"/>
                  </a:lnTo>
                  <a:lnTo>
                    <a:pt x="34734" y="601179"/>
                  </a:lnTo>
                  <a:lnTo>
                    <a:pt x="34671" y="601002"/>
                  </a:lnTo>
                  <a:lnTo>
                    <a:pt x="34772" y="601510"/>
                  </a:lnTo>
                  <a:lnTo>
                    <a:pt x="34772" y="541655"/>
                  </a:lnTo>
                  <a:lnTo>
                    <a:pt x="31242" y="538226"/>
                  </a:lnTo>
                  <a:lnTo>
                    <a:pt x="11938" y="538226"/>
                  </a:lnTo>
                  <a:lnTo>
                    <a:pt x="4191" y="545846"/>
                  </a:lnTo>
                  <a:lnTo>
                    <a:pt x="4191" y="577608"/>
                  </a:lnTo>
                  <a:lnTo>
                    <a:pt x="2667" y="585216"/>
                  </a:lnTo>
                  <a:lnTo>
                    <a:pt x="2413" y="587756"/>
                  </a:lnTo>
                  <a:lnTo>
                    <a:pt x="2133" y="593267"/>
                  </a:lnTo>
                  <a:lnTo>
                    <a:pt x="127" y="601726"/>
                  </a:lnTo>
                  <a:lnTo>
                    <a:pt x="0" y="604266"/>
                  </a:lnTo>
                  <a:lnTo>
                    <a:pt x="635" y="606806"/>
                  </a:lnTo>
                  <a:lnTo>
                    <a:pt x="2032" y="613156"/>
                  </a:lnTo>
                  <a:lnTo>
                    <a:pt x="3810" y="618236"/>
                  </a:lnTo>
                  <a:lnTo>
                    <a:pt x="5588" y="620776"/>
                  </a:lnTo>
                  <a:lnTo>
                    <a:pt x="7874" y="624586"/>
                  </a:lnTo>
                  <a:lnTo>
                    <a:pt x="9080" y="625995"/>
                  </a:lnTo>
                  <a:lnTo>
                    <a:pt x="9525" y="626808"/>
                  </a:lnTo>
                  <a:lnTo>
                    <a:pt x="9525" y="632206"/>
                  </a:lnTo>
                  <a:lnTo>
                    <a:pt x="11430" y="636016"/>
                  </a:lnTo>
                  <a:lnTo>
                    <a:pt x="14503" y="639038"/>
                  </a:lnTo>
                  <a:lnTo>
                    <a:pt x="14986" y="641096"/>
                  </a:lnTo>
                  <a:lnTo>
                    <a:pt x="17272" y="644906"/>
                  </a:lnTo>
                  <a:lnTo>
                    <a:pt x="20447" y="647446"/>
                  </a:lnTo>
                  <a:lnTo>
                    <a:pt x="22110" y="648398"/>
                  </a:lnTo>
                  <a:lnTo>
                    <a:pt x="22352" y="648716"/>
                  </a:lnTo>
                  <a:lnTo>
                    <a:pt x="21971" y="648716"/>
                  </a:lnTo>
                  <a:lnTo>
                    <a:pt x="24765" y="653796"/>
                  </a:lnTo>
                  <a:lnTo>
                    <a:pt x="27686" y="656336"/>
                  </a:lnTo>
                  <a:lnTo>
                    <a:pt x="29121" y="658075"/>
                  </a:lnTo>
                  <a:lnTo>
                    <a:pt x="32131" y="662686"/>
                  </a:lnTo>
                  <a:lnTo>
                    <a:pt x="33401" y="663956"/>
                  </a:lnTo>
                  <a:lnTo>
                    <a:pt x="36322" y="667766"/>
                  </a:lnTo>
                  <a:lnTo>
                    <a:pt x="37719" y="669036"/>
                  </a:lnTo>
                  <a:lnTo>
                    <a:pt x="39497" y="670306"/>
                  </a:lnTo>
                  <a:lnTo>
                    <a:pt x="40309" y="670814"/>
                  </a:lnTo>
                  <a:lnTo>
                    <a:pt x="40767" y="671576"/>
                  </a:lnTo>
                  <a:lnTo>
                    <a:pt x="42799" y="674116"/>
                  </a:lnTo>
                  <a:lnTo>
                    <a:pt x="44246" y="674852"/>
                  </a:lnTo>
                  <a:lnTo>
                    <a:pt x="45974" y="676656"/>
                  </a:lnTo>
                  <a:lnTo>
                    <a:pt x="48895" y="679196"/>
                  </a:lnTo>
                  <a:lnTo>
                    <a:pt x="51816" y="683006"/>
                  </a:lnTo>
                  <a:lnTo>
                    <a:pt x="54610" y="685546"/>
                  </a:lnTo>
                  <a:lnTo>
                    <a:pt x="53975" y="684276"/>
                  </a:lnTo>
                  <a:lnTo>
                    <a:pt x="56769" y="688086"/>
                  </a:lnTo>
                  <a:lnTo>
                    <a:pt x="58813" y="689762"/>
                  </a:lnTo>
                  <a:lnTo>
                    <a:pt x="60325" y="693166"/>
                  </a:lnTo>
                  <a:lnTo>
                    <a:pt x="62318" y="695388"/>
                  </a:lnTo>
                  <a:lnTo>
                    <a:pt x="63754" y="698246"/>
                  </a:lnTo>
                  <a:lnTo>
                    <a:pt x="67144" y="700443"/>
                  </a:lnTo>
                  <a:lnTo>
                    <a:pt x="67322" y="700557"/>
                  </a:lnTo>
                  <a:lnTo>
                    <a:pt x="67487" y="700659"/>
                  </a:lnTo>
                  <a:lnTo>
                    <a:pt x="68453" y="703326"/>
                  </a:lnTo>
                  <a:lnTo>
                    <a:pt x="69723" y="704596"/>
                  </a:lnTo>
                  <a:lnTo>
                    <a:pt x="71247" y="707136"/>
                  </a:lnTo>
                  <a:lnTo>
                    <a:pt x="74041" y="709676"/>
                  </a:lnTo>
                  <a:lnTo>
                    <a:pt x="72771" y="708406"/>
                  </a:lnTo>
                  <a:lnTo>
                    <a:pt x="74295" y="709676"/>
                  </a:lnTo>
                  <a:lnTo>
                    <a:pt x="74041" y="709676"/>
                  </a:lnTo>
                  <a:lnTo>
                    <a:pt x="73660" y="709676"/>
                  </a:lnTo>
                  <a:lnTo>
                    <a:pt x="75438" y="712216"/>
                  </a:lnTo>
                  <a:lnTo>
                    <a:pt x="76098" y="713143"/>
                  </a:lnTo>
                  <a:lnTo>
                    <a:pt x="76327" y="714756"/>
                  </a:lnTo>
                  <a:lnTo>
                    <a:pt x="81076" y="719620"/>
                  </a:lnTo>
                  <a:lnTo>
                    <a:pt x="84582" y="723646"/>
                  </a:lnTo>
                  <a:lnTo>
                    <a:pt x="88417" y="724217"/>
                  </a:lnTo>
                  <a:lnTo>
                    <a:pt x="92075" y="726186"/>
                  </a:lnTo>
                  <a:lnTo>
                    <a:pt x="97536" y="727456"/>
                  </a:lnTo>
                  <a:lnTo>
                    <a:pt x="97155" y="727456"/>
                  </a:lnTo>
                  <a:lnTo>
                    <a:pt x="100330" y="728726"/>
                  </a:lnTo>
                  <a:lnTo>
                    <a:pt x="98933" y="727456"/>
                  </a:lnTo>
                  <a:lnTo>
                    <a:pt x="101473" y="728726"/>
                  </a:lnTo>
                  <a:lnTo>
                    <a:pt x="104597" y="729538"/>
                  </a:lnTo>
                  <a:lnTo>
                    <a:pt x="108077" y="731266"/>
                  </a:lnTo>
                  <a:lnTo>
                    <a:pt x="129540" y="731266"/>
                  </a:lnTo>
                  <a:lnTo>
                    <a:pt x="133985" y="729996"/>
                  </a:lnTo>
                  <a:lnTo>
                    <a:pt x="135305" y="728726"/>
                  </a:lnTo>
                  <a:lnTo>
                    <a:pt x="139268" y="724916"/>
                  </a:lnTo>
                  <a:lnTo>
                    <a:pt x="140589" y="723646"/>
                  </a:lnTo>
                  <a:lnTo>
                    <a:pt x="141605" y="722376"/>
                  </a:lnTo>
                  <a:lnTo>
                    <a:pt x="143624" y="719836"/>
                  </a:lnTo>
                  <a:lnTo>
                    <a:pt x="146799" y="713486"/>
                  </a:lnTo>
                  <a:lnTo>
                    <a:pt x="146939" y="713486"/>
                  </a:lnTo>
                  <a:lnTo>
                    <a:pt x="149974" y="707136"/>
                  </a:lnTo>
                  <a:lnTo>
                    <a:pt x="152412" y="702056"/>
                  </a:lnTo>
                  <a:lnTo>
                    <a:pt x="152501" y="701878"/>
                  </a:lnTo>
                  <a:lnTo>
                    <a:pt x="152387" y="702056"/>
                  </a:lnTo>
                  <a:lnTo>
                    <a:pt x="152603" y="701662"/>
                  </a:lnTo>
                  <a:lnTo>
                    <a:pt x="152501" y="701878"/>
                  </a:lnTo>
                  <a:lnTo>
                    <a:pt x="153174" y="700786"/>
                  </a:lnTo>
                  <a:lnTo>
                    <a:pt x="153962" y="699516"/>
                  </a:lnTo>
                  <a:lnTo>
                    <a:pt x="155536" y="696976"/>
                  </a:lnTo>
                  <a:lnTo>
                    <a:pt x="164198" y="683006"/>
                  </a:lnTo>
                  <a:lnTo>
                    <a:pt x="163830" y="684276"/>
                  </a:lnTo>
                  <a:lnTo>
                    <a:pt x="164680" y="683006"/>
                  </a:lnTo>
                  <a:lnTo>
                    <a:pt x="179197" y="661416"/>
                  </a:lnTo>
                  <a:lnTo>
                    <a:pt x="178943" y="662686"/>
                  </a:lnTo>
                  <a:lnTo>
                    <a:pt x="179870" y="661416"/>
                  </a:lnTo>
                  <a:lnTo>
                    <a:pt x="190119" y="647446"/>
                  </a:lnTo>
                  <a:lnTo>
                    <a:pt x="200914" y="632206"/>
                  </a:lnTo>
                  <a:lnTo>
                    <a:pt x="216408" y="611886"/>
                  </a:lnTo>
                  <a:lnTo>
                    <a:pt x="216535" y="611886"/>
                  </a:lnTo>
                  <a:lnTo>
                    <a:pt x="227965" y="595376"/>
                  </a:lnTo>
                  <a:lnTo>
                    <a:pt x="227711" y="595376"/>
                  </a:lnTo>
                  <a:lnTo>
                    <a:pt x="239903" y="580136"/>
                  </a:lnTo>
                  <a:lnTo>
                    <a:pt x="240030" y="580136"/>
                  </a:lnTo>
                  <a:lnTo>
                    <a:pt x="255905" y="558546"/>
                  </a:lnTo>
                  <a:lnTo>
                    <a:pt x="266700" y="544576"/>
                  </a:lnTo>
                  <a:lnTo>
                    <a:pt x="266827" y="544576"/>
                  </a:lnTo>
                  <a:lnTo>
                    <a:pt x="277622" y="529336"/>
                  </a:lnTo>
                  <a:lnTo>
                    <a:pt x="277495" y="529336"/>
                  </a:lnTo>
                  <a:lnTo>
                    <a:pt x="281330" y="524256"/>
                  </a:lnTo>
                  <a:lnTo>
                    <a:pt x="294767" y="506476"/>
                  </a:lnTo>
                  <a:lnTo>
                    <a:pt x="294640" y="506476"/>
                  </a:lnTo>
                  <a:lnTo>
                    <a:pt x="308737" y="488696"/>
                  </a:lnTo>
                  <a:lnTo>
                    <a:pt x="308991" y="488696"/>
                  </a:lnTo>
                  <a:lnTo>
                    <a:pt x="320167" y="472186"/>
                  </a:lnTo>
                  <a:lnTo>
                    <a:pt x="318643" y="474726"/>
                  </a:lnTo>
                  <a:lnTo>
                    <a:pt x="321056" y="472186"/>
                  </a:lnTo>
                  <a:lnTo>
                    <a:pt x="324675" y="468376"/>
                  </a:lnTo>
                  <a:lnTo>
                    <a:pt x="328295" y="464566"/>
                  </a:lnTo>
                  <a:lnTo>
                    <a:pt x="329692" y="463296"/>
                  </a:lnTo>
                  <a:lnTo>
                    <a:pt x="334454" y="456946"/>
                  </a:lnTo>
                  <a:lnTo>
                    <a:pt x="335407" y="455676"/>
                  </a:lnTo>
                  <a:lnTo>
                    <a:pt x="333883" y="456946"/>
                  </a:lnTo>
                  <a:lnTo>
                    <a:pt x="335051" y="455676"/>
                  </a:lnTo>
                  <a:lnTo>
                    <a:pt x="335762" y="454914"/>
                  </a:lnTo>
                  <a:lnTo>
                    <a:pt x="336931" y="454406"/>
                  </a:lnTo>
                  <a:lnTo>
                    <a:pt x="338582" y="453136"/>
                  </a:lnTo>
                  <a:lnTo>
                    <a:pt x="339890" y="452043"/>
                  </a:lnTo>
                  <a:lnTo>
                    <a:pt x="340614" y="451866"/>
                  </a:lnTo>
                  <a:lnTo>
                    <a:pt x="343662" y="450596"/>
                  </a:lnTo>
                  <a:lnTo>
                    <a:pt x="346075" y="448056"/>
                  </a:lnTo>
                  <a:lnTo>
                    <a:pt x="347599" y="446786"/>
                  </a:lnTo>
                  <a:lnTo>
                    <a:pt x="351370" y="440436"/>
                  </a:lnTo>
                  <a:lnTo>
                    <a:pt x="352628" y="43408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3135" y="2475738"/>
              <a:ext cx="345948" cy="781050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1724660" y="3756659"/>
            <a:ext cx="60642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5">
                <a:solidFill>
                  <a:srgbClr val="4285F4"/>
                </a:solidFill>
                <a:latin typeface="Segoe Print"/>
                <a:cs typeface="Segoe Print"/>
              </a:rPr>
              <a:t>GPU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1281430" y="1112647"/>
            <a:ext cx="2484755" cy="1460500"/>
          </a:xfrm>
          <a:custGeom>
            <a:avLst/>
            <a:gdLst/>
            <a:ahLst/>
            <a:cxnLst/>
            <a:rect l="l" t="t" r="r" b="b"/>
            <a:pathLst>
              <a:path w="2484754" h="1460500">
                <a:moveTo>
                  <a:pt x="1543177" y="1447800"/>
                </a:moveTo>
                <a:lnTo>
                  <a:pt x="891539" y="1447800"/>
                </a:lnTo>
                <a:lnTo>
                  <a:pt x="915288" y="1460500"/>
                </a:lnTo>
                <a:lnTo>
                  <a:pt x="1513332" y="1460500"/>
                </a:lnTo>
                <a:lnTo>
                  <a:pt x="1543177" y="1447800"/>
                </a:lnTo>
                <a:close/>
              </a:path>
              <a:path w="2484754" h="1460500">
                <a:moveTo>
                  <a:pt x="1671446" y="1435100"/>
                </a:moveTo>
                <a:lnTo>
                  <a:pt x="808736" y="1435100"/>
                </a:lnTo>
                <a:lnTo>
                  <a:pt x="839343" y="1447800"/>
                </a:lnTo>
                <a:lnTo>
                  <a:pt x="1650619" y="1447800"/>
                </a:lnTo>
                <a:lnTo>
                  <a:pt x="1671446" y="1435100"/>
                </a:lnTo>
                <a:close/>
              </a:path>
              <a:path w="2484754" h="1460500">
                <a:moveTo>
                  <a:pt x="948689" y="1422400"/>
                </a:moveTo>
                <a:lnTo>
                  <a:pt x="756031" y="1422400"/>
                </a:lnTo>
                <a:lnTo>
                  <a:pt x="783844" y="1435100"/>
                </a:lnTo>
                <a:lnTo>
                  <a:pt x="973582" y="1435100"/>
                </a:lnTo>
                <a:lnTo>
                  <a:pt x="948689" y="1422400"/>
                </a:lnTo>
                <a:close/>
              </a:path>
              <a:path w="2484754" h="1460500">
                <a:moveTo>
                  <a:pt x="1742186" y="1422400"/>
                </a:moveTo>
                <a:lnTo>
                  <a:pt x="1426209" y="1422400"/>
                </a:lnTo>
                <a:lnTo>
                  <a:pt x="1397000" y="1435100"/>
                </a:lnTo>
                <a:lnTo>
                  <a:pt x="1724533" y="1435100"/>
                </a:lnTo>
                <a:lnTo>
                  <a:pt x="1742186" y="1422400"/>
                </a:lnTo>
                <a:close/>
              </a:path>
              <a:path w="2484754" h="1460500">
                <a:moveTo>
                  <a:pt x="869950" y="1409700"/>
                </a:moveTo>
                <a:lnTo>
                  <a:pt x="676656" y="1409700"/>
                </a:lnTo>
                <a:lnTo>
                  <a:pt x="704088" y="1422400"/>
                </a:lnTo>
                <a:lnTo>
                  <a:pt x="897763" y="1422400"/>
                </a:lnTo>
                <a:lnTo>
                  <a:pt x="869950" y="1409700"/>
                </a:lnTo>
                <a:close/>
              </a:path>
              <a:path w="2484754" h="1460500">
                <a:moveTo>
                  <a:pt x="1802002" y="1409700"/>
                </a:moveTo>
                <a:lnTo>
                  <a:pt x="1568069" y="1409700"/>
                </a:lnTo>
                <a:lnTo>
                  <a:pt x="1538858" y="1422400"/>
                </a:lnTo>
                <a:lnTo>
                  <a:pt x="1782571" y="1422400"/>
                </a:lnTo>
                <a:lnTo>
                  <a:pt x="1802002" y="1409700"/>
                </a:lnTo>
                <a:close/>
              </a:path>
              <a:path w="2484754" h="1460500">
                <a:moveTo>
                  <a:pt x="789813" y="1397000"/>
                </a:moveTo>
                <a:lnTo>
                  <a:pt x="626744" y="1397000"/>
                </a:lnTo>
                <a:lnTo>
                  <a:pt x="650875" y="1409700"/>
                </a:lnTo>
                <a:lnTo>
                  <a:pt x="814705" y="1409700"/>
                </a:lnTo>
                <a:lnTo>
                  <a:pt x="789813" y="1397000"/>
                </a:lnTo>
                <a:close/>
              </a:path>
              <a:path w="2484754" h="1460500">
                <a:moveTo>
                  <a:pt x="1852802" y="1397000"/>
                </a:moveTo>
                <a:lnTo>
                  <a:pt x="1717420" y="1397000"/>
                </a:lnTo>
                <a:lnTo>
                  <a:pt x="1687195" y="1409700"/>
                </a:lnTo>
                <a:lnTo>
                  <a:pt x="1834261" y="1409700"/>
                </a:lnTo>
                <a:lnTo>
                  <a:pt x="1852802" y="1397000"/>
                </a:lnTo>
                <a:close/>
              </a:path>
              <a:path w="2484754" h="1460500">
                <a:moveTo>
                  <a:pt x="611124" y="1358900"/>
                </a:moveTo>
                <a:lnTo>
                  <a:pt x="504825" y="1358900"/>
                </a:lnTo>
                <a:lnTo>
                  <a:pt x="530225" y="1371600"/>
                </a:lnTo>
                <a:lnTo>
                  <a:pt x="554736" y="1384300"/>
                </a:lnTo>
                <a:lnTo>
                  <a:pt x="602995" y="1397000"/>
                </a:lnTo>
                <a:lnTo>
                  <a:pt x="762000" y="1397000"/>
                </a:lnTo>
                <a:lnTo>
                  <a:pt x="734694" y="1384300"/>
                </a:lnTo>
                <a:lnTo>
                  <a:pt x="682878" y="1384300"/>
                </a:lnTo>
                <a:lnTo>
                  <a:pt x="658749" y="1371600"/>
                </a:lnTo>
                <a:lnTo>
                  <a:pt x="634872" y="1371600"/>
                </a:lnTo>
                <a:lnTo>
                  <a:pt x="611124" y="1358900"/>
                </a:lnTo>
                <a:close/>
              </a:path>
              <a:path w="2484754" h="1460500">
                <a:moveTo>
                  <a:pt x="1890902" y="1384300"/>
                </a:moveTo>
                <a:lnTo>
                  <a:pt x="1773682" y="1384300"/>
                </a:lnTo>
                <a:lnTo>
                  <a:pt x="1753870" y="1397000"/>
                </a:lnTo>
                <a:lnTo>
                  <a:pt x="1870328" y="1397000"/>
                </a:lnTo>
                <a:lnTo>
                  <a:pt x="1890902" y="1384300"/>
                </a:lnTo>
                <a:close/>
              </a:path>
              <a:path w="2484754" h="1460500">
                <a:moveTo>
                  <a:pt x="1937003" y="1371600"/>
                </a:moveTo>
                <a:lnTo>
                  <a:pt x="1825497" y="1371600"/>
                </a:lnTo>
                <a:lnTo>
                  <a:pt x="1793113" y="1384300"/>
                </a:lnTo>
                <a:lnTo>
                  <a:pt x="1909571" y="1384300"/>
                </a:lnTo>
                <a:lnTo>
                  <a:pt x="1937003" y="1371600"/>
                </a:lnTo>
                <a:close/>
              </a:path>
              <a:path w="2484754" h="1460500">
                <a:moveTo>
                  <a:pt x="1961133" y="1358900"/>
                </a:moveTo>
                <a:lnTo>
                  <a:pt x="1859533" y="1358900"/>
                </a:lnTo>
                <a:lnTo>
                  <a:pt x="1841881" y="1371600"/>
                </a:lnTo>
                <a:lnTo>
                  <a:pt x="1937765" y="1371600"/>
                </a:lnTo>
                <a:lnTo>
                  <a:pt x="1961133" y="1358900"/>
                </a:lnTo>
                <a:close/>
              </a:path>
              <a:path w="2484754" h="1460500">
                <a:moveTo>
                  <a:pt x="563752" y="1346200"/>
                </a:moveTo>
                <a:lnTo>
                  <a:pt x="452627" y="1346200"/>
                </a:lnTo>
                <a:lnTo>
                  <a:pt x="479932" y="1358900"/>
                </a:lnTo>
                <a:lnTo>
                  <a:pt x="612013" y="1358900"/>
                </a:lnTo>
                <a:lnTo>
                  <a:pt x="563752" y="1346200"/>
                </a:lnTo>
                <a:close/>
              </a:path>
              <a:path w="2484754" h="1460500">
                <a:moveTo>
                  <a:pt x="2041397" y="1333500"/>
                </a:moveTo>
                <a:lnTo>
                  <a:pt x="1926844" y="1333500"/>
                </a:lnTo>
                <a:lnTo>
                  <a:pt x="1898777" y="1346200"/>
                </a:lnTo>
                <a:lnTo>
                  <a:pt x="1879345" y="1358900"/>
                </a:lnTo>
                <a:lnTo>
                  <a:pt x="1982850" y="1358900"/>
                </a:lnTo>
                <a:lnTo>
                  <a:pt x="2003679" y="1346200"/>
                </a:lnTo>
                <a:lnTo>
                  <a:pt x="2022347" y="1346200"/>
                </a:lnTo>
                <a:lnTo>
                  <a:pt x="2041397" y="1333500"/>
                </a:lnTo>
                <a:close/>
              </a:path>
              <a:path w="2484754" h="1460500">
                <a:moveTo>
                  <a:pt x="517144" y="1333500"/>
                </a:moveTo>
                <a:lnTo>
                  <a:pt x="427355" y="1333500"/>
                </a:lnTo>
                <a:lnTo>
                  <a:pt x="452246" y="1346200"/>
                </a:lnTo>
                <a:lnTo>
                  <a:pt x="541274" y="1346200"/>
                </a:lnTo>
                <a:lnTo>
                  <a:pt x="517144" y="1333500"/>
                </a:lnTo>
                <a:close/>
              </a:path>
              <a:path w="2484754" h="1460500">
                <a:moveTo>
                  <a:pt x="492887" y="1320800"/>
                </a:moveTo>
                <a:lnTo>
                  <a:pt x="410463" y="1320800"/>
                </a:lnTo>
                <a:lnTo>
                  <a:pt x="426212" y="1333500"/>
                </a:lnTo>
                <a:lnTo>
                  <a:pt x="517017" y="1333500"/>
                </a:lnTo>
                <a:lnTo>
                  <a:pt x="492887" y="1320800"/>
                </a:lnTo>
                <a:close/>
              </a:path>
              <a:path w="2484754" h="1460500">
                <a:moveTo>
                  <a:pt x="2122423" y="1308100"/>
                </a:moveTo>
                <a:lnTo>
                  <a:pt x="2013077" y="1308100"/>
                </a:lnTo>
                <a:lnTo>
                  <a:pt x="1994408" y="1320800"/>
                </a:lnTo>
                <a:lnTo>
                  <a:pt x="1972309" y="1320800"/>
                </a:lnTo>
                <a:lnTo>
                  <a:pt x="1949577" y="1333500"/>
                </a:lnTo>
                <a:lnTo>
                  <a:pt x="2066544" y="1333500"/>
                </a:lnTo>
                <a:lnTo>
                  <a:pt x="2095119" y="1320800"/>
                </a:lnTo>
                <a:lnTo>
                  <a:pt x="2122423" y="1308100"/>
                </a:lnTo>
                <a:close/>
              </a:path>
              <a:path w="2484754" h="1460500">
                <a:moveTo>
                  <a:pt x="441959" y="1295400"/>
                </a:moveTo>
                <a:lnTo>
                  <a:pt x="363855" y="1295400"/>
                </a:lnTo>
                <a:lnTo>
                  <a:pt x="394081" y="1308100"/>
                </a:lnTo>
                <a:lnTo>
                  <a:pt x="410337" y="1320800"/>
                </a:lnTo>
                <a:lnTo>
                  <a:pt x="493775" y="1320800"/>
                </a:lnTo>
                <a:lnTo>
                  <a:pt x="466470" y="1308100"/>
                </a:lnTo>
                <a:lnTo>
                  <a:pt x="466851" y="1308100"/>
                </a:lnTo>
                <a:lnTo>
                  <a:pt x="441959" y="1295400"/>
                </a:lnTo>
                <a:close/>
              </a:path>
              <a:path w="2484754" h="1460500">
                <a:moveTo>
                  <a:pt x="2186940" y="1295400"/>
                </a:moveTo>
                <a:lnTo>
                  <a:pt x="2057781" y="1295400"/>
                </a:lnTo>
                <a:lnTo>
                  <a:pt x="2032254" y="1308100"/>
                </a:lnTo>
                <a:lnTo>
                  <a:pt x="2166366" y="1308100"/>
                </a:lnTo>
                <a:lnTo>
                  <a:pt x="2186940" y="1295400"/>
                </a:lnTo>
                <a:close/>
              </a:path>
              <a:path w="2484754" h="1460500">
                <a:moveTo>
                  <a:pt x="381634" y="1257300"/>
                </a:moveTo>
                <a:lnTo>
                  <a:pt x="318516" y="1257300"/>
                </a:lnTo>
                <a:lnTo>
                  <a:pt x="336422" y="1270000"/>
                </a:lnTo>
                <a:lnTo>
                  <a:pt x="337057" y="1270000"/>
                </a:lnTo>
                <a:lnTo>
                  <a:pt x="364108" y="1295400"/>
                </a:lnTo>
                <a:lnTo>
                  <a:pt x="427355" y="1295400"/>
                </a:lnTo>
                <a:lnTo>
                  <a:pt x="411099" y="1282700"/>
                </a:lnTo>
                <a:lnTo>
                  <a:pt x="411480" y="1282700"/>
                </a:lnTo>
                <a:lnTo>
                  <a:pt x="381634" y="1257300"/>
                </a:lnTo>
                <a:close/>
              </a:path>
              <a:path w="2484754" h="1460500">
                <a:moveTo>
                  <a:pt x="2219071" y="1282700"/>
                </a:moveTo>
                <a:lnTo>
                  <a:pt x="2112898" y="1282700"/>
                </a:lnTo>
                <a:lnTo>
                  <a:pt x="2085594" y="1295400"/>
                </a:lnTo>
                <a:lnTo>
                  <a:pt x="2202434" y="1295400"/>
                </a:lnTo>
                <a:lnTo>
                  <a:pt x="2219071" y="1282700"/>
                </a:lnTo>
                <a:close/>
              </a:path>
              <a:path w="2484754" h="1460500">
                <a:moveTo>
                  <a:pt x="2248535" y="1270000"/>
                </a:moveTo>
                <a:lnTo>
                  <a:pt x="2137156" y="1270000"/>
                </a:lnTo>
                <a:lnTo>
                  <a:pt x="2113025" y="1282700"/>
                </a:lnTo>
                <a:lnTo>
                  <a:pt x="2234437" y="1282700"/>
                </a:lnTo>
                <a:lnTo>
                  <a:pt x="2248535" y="1270000"/>
                </a:lnTo>
                <a:close/>
              </a:path>
              <a:path w="2484754" h="1460500">
                <a:moveTo>
                  <a:pt x="2263521" y="1257300"/>
                </a:moveTo>
                <a:lnTo>
                  <a:pt x="2192400" y="1257300"/>
                </a:lnTo>
                <a:lnTo>
                  <a:pt x="2177287" y="1270000"/>
                </a:lnTo>
                <a:lnTo>
                  <a:pt x="2263140" y="1270000"/>
                </a:lnTo>
                <a:lnTo>
                  <a:pt x="2263521" y="1257300"/>
                </a:lnTo>
                <a:close/>
              </a:path>
              <a:path w="2484754" h="1460500">
                <a:moveTo>
                  <a:pt x="354456" y="1244600"/>
                </a:moveTo>
                <a:lnTo>
                  <a:pt x="300228" y="1244600"/>
                </a:lnTo>
                <a:lnTo>
                  <a:pt x="318261" y="1257300"/>
                </a:lnTo>
                <a:lnTo>
                  <a:pt x="381381" y="1257300"/>
                </a:lnTo>
                <a:lnTo>
                  <a:pt x="354456" y="1244600"/>
                </a:lnTo>
                <a:close/>
              </a:path>
              <a:path w="2484754" h="1460500">
                <a:moveTo>
                  <a:pt x="2292604" y="1244600"/>
                </a:moveTo>
                <a:lnTo>
                  <a:pt x="2219960" y="1244600"/>
                </a:lnTo>
                <a:lnTo>
                  <a:pt x="2205990" y="1257300"/>
                </a:lnTo>
                <a:lnTo>
                  <a:pt x="2279649" y="1257300"/>
                </a:lnTo>
                <a:lnTo>
                  <a:pt x="2292604" y="1244600"/>
                </a:lnTo>
                <a:close/>
              </a:path>
              <a:path w="2484754" h="1460500">
                <a:moveTo>
                  <a:pt x="337057" y="1231900"/>
                </a:moveTo>
                <a:lnTo>
                  <a:pt x="273050" y="1231900"/>
                </a:lnTo>
                <a:lnTo>
                  <a:pt x="301116" y="1244600"/>
                </a:lnTo>
                <a:lnTo>
                  <a:pt x="355092" y="1244600"/>
                </a:lnTo>
                <a:lnTo>
                  <a:pt x="337057" y="1231900"/>
                </a:lnTo>
                <a:close/>
              </a:path>
              <a:path w="2484754" h="1460500">
                <a:moveTo>
                  <a:pt x="2314194" y="1219200"/>
                </a:moveTo>
                <a:lnTo>
                  <a:pt x="2258314" y="1219200"/>
                </a:lnTo>
                <a:lnTo>
                  <a:pt x="2243200" y="1231900"/>
                </a:lnTo>
                <a:lnTo>
                  <a:pt x="2243709" y="1231900"/>
                </a:lnTo>
                <a:lnTo>
                  <a:pt x="2231897" y="1244600"/>
                </a:lnTo>
                <a:lnTo>
                  <a:pt x="2292222" y="1244600"/>
                </a:lnTo>
                <a:lnTo>
                  <a:pt x="2314194" y="1219200"/>
                </a:lnTo>
                <a:close/>
              </a:path>
              <a:path w="2484754" h="1460500">
                <a:moveTo>
                  <a:pt x="290322" y="1206500"/>
                </a:moveTo>
                <a:lnTo>
                  <a:pt x="233425" y="1206500"/>
                </a:lnTo>
                <a:lnTo>
                  <a:pt x="252856" y="1219200"/>
                </a:lnTo>
                <a:lnTo>
                  <a:pt x="271653" y="1231900"/>
                </a:lnTo>
                <a:lnTo>
                  <a:pt x="337184" y="1231900"/>
                </a:lnTo>
                <a:lnTo>
                  <a:pt x="318388" y="1219200"/>
                </a:lnTo>
                <a:lnTo>
                  <a:pt x="290322" y="1206500"/>
                </a:lnTo>
                <a:close/>
              </a:path>
              <a:path w="2484754" h="1460500">
                <a:moveTo>
                  <a:pt x="2349119" y="1193800"/>
                </a:moveTo>
                <a:lnTo>
                  <a:pt x="2292604" y="1193800"/>
                </a:lnTo>
                <a:lnTo>
                  <a:pt x="2270633" y="1219200"/>
                </a:lnTo>
                <a:lnTo>
                  <a:pt x="2314574" y="1219200"/>
                </a:lnTo>
                <a:lnTo>
                  <a:pt x="2328545" y="1206500"/>
                </a:lnTo>
                <a:lnTo>
                  <a:pt x="2329687" y="1206500"/>
                </a:lnTo>
                <a:lnTo>
                  <a:pt x="2349119" y="1193800"/>
                </a:lnTo>
                <a:close/>
              </a:path>
              <a:path w="2484754" h="1460500">
                <a:moveTo>
                  <a:pt x="273176" y="1193800"/>
                </a:moveTo>
                <a:lnTo>
                  <a:pt x="218694" y="1193800"/>
                </a:lnTo>
                <a:lnTo>
                  <a:pt x="233806" y="1206500"/>
                </a:lnTo>
                <a:lnTo>
                  <a:pt x="291845" y="1206500"/>
                </a:lnTo>
                <a:lnTo>
                  <a:pt x="273176" y="1193800"/>
                </a:lnTo>
                <a:close/>
              </a:path>
              <a:path w="2484754" h="1460500">
                <a:moveTo>
                  <a:pt x="223011" y="1155700"/>
                </a:moveTo>
                <a:lnTo>
                  <a:pt x="180594" y="1155700"/>
                </a:lnTo>
                <a:lnTo>
                  <a:pt x="202310" y="1181100"/>
                </a:lnTo>
                <a:lnTo>
                  <a:pt x="218312" y="1193800"/>
                </a:lnTo>
                <a:lnTo>
                  <a:pt x="273050" y="1193800"/>
                </a:lnTo>
                <a:lnTo>
                  <a:pt x="253619" y="1168400"/>
                </a:lnTo>
                <a:lnTo>
                  <a:pt x="238506" y="1168400"/>
                </a:lnTo>
                <a:lnTo>
                  <a:pt x="223011" y="1155700"/>
                </a:lnTo>
                <a:close/>
              </a:path>
              <a:path w="2484754" h="1460500">
                <a:moveTo>
                  <a:pt x="2362835" y="1181100"/>
                </a:moveTo>
                <a:lnTo>
                  <a:pt x="2306447" y="1181100"/>
                </a:lnTo>
                <a:lnTo>
                  <a:pt x="2292349" y="1193800"/>
                </a:lnTo>
                <a:lnTo>
                  <a:pt x="2347722" y="1193800"/>
                </a:lnTo>
                <a:lnTo>
                  <a:pt x="2362835" y="1181100"/>
                </a:lnTo>
                <a:close/>
              </a:path>
              <a:path w="2484754" h="1460500">
                <a:moveTo>
                  <a:pt x="2379472" y="1168400"/>
                </a:moveTo>
                <a:lnTo>
                  <a:pt x="2324735" y="1168400"/>
                </a:lnTo>
                <a:lnTo>
                  <a:pt x="2305304" y="1181100"/>
                </a:lnTo>
                <a:lnTo>
                  <a:pt x="2365121" y="1181100"/>
                </a:lnTo>
                <a:lnTo>
                  <a:pt x="2379472" y="1168400"/>
                </a:lnTo>
                <a:close/>
              </a:path>
              <a:path w="2484754" h="1460500">
                <a:moveTo>
                  <a:pt x="2423160" y="1117600"/>
                </a:moveTo>
                <a:lnTo>
                  <a:pt x="2370709" y="1117600"/>
                </a:lnTo>
                <a:lnTo>
                  <a:pt x="2354072" y="1143000"/>
                </a:lnTo>
                <a:lnTo>
                  <a:pt x="2353436" y="1143000"/>
                </a:lnTo>
                <a:lnTo>
                  <a:pt x="2338959" y="1155700"/>
                </a:lnTo>
                <a:lnTo>
                  <a:pt x="2341245" y="1155700"/>
                </a:lnTo>
                <a:lnTo>
                  <a:pt x="2326132" y="1168400"/>
                </a:lnTo>
                <a:lnTo>
                  <a:pt x="2378836" y="1168400"/>
                </a:lnTo>
                <a:lnTo>
                  <a:pt x="2395473" y="1143000"/>
                </a:lnTo>
                <a:lnTo>
                  <a:pt x="2408809" y="1130300"/>
                </a:lnTo>
                <a:lnTo>
                  <a:pt x="2409571" y="1130300"/>
                </a:lnTo>
                <a:lnTo>
                  <a:pt x="2423160" y="1117600"/>
                </a:lnTo>
                <a:close/>
              </a:path>
              <a:path w="2484754" h="1460500">
                <a:moveTo>
                  <a:pt x="118236" y="1054100"/>
                </a:moveTo>
                <a:lnTo>
                  <a:pt x="69595" y="1054100"/>
                </a:lnTo>
                <a:lnTo>
                  <a:pt x="92582" y="1079500"/>
                </a:lnTo>
                <a:lnTo>
                  <a:pt x="93090" y="1079500"/>
                </a:lnTo>
                <a:lnTo>
                  <a:pt x="109854" y="1092200"/>
                </a:lnTo>
                <a:lnTo>
                  <a:pt x="142620" y="1130300"/>
                </a:lnTo>
                <a:lnTo>
                  <a:pt x="158369" y="1143000"/>
                </a:lnTo>
                <a:lnTo>
                  <a:pt x="158876" y="1143000"/>
                </a:lnTo>
                <a:lnTo>
                  <a:pt x="180339" y="1155700"/>
                </a:lnTo>
                <a:lnTo>
                  <a:pt x="223647" y="1155700"/>
                </a:lnTo>
                <a:lnTo>
                  <a:pt x="201929" y="1130300"/>
                </a:lnTo>
                <a:lnTo>
                  <a:pt x="202691" y="1130300"/>
                </a:lnTo>
                <a:lnTo>
                  <a:pt x="181609" y="1117600"/>
                </a:lnTo>
                <a:lnTo>
                  <a:pt x="182244" y="1117600"/>
                </a:lnTo>
                <a:lnTo>
                  <a:pt x="167004" y="1104900"/>
                </a:lnTo>
                <a:lnTo>
                  <a:pt x="151891" y="1079500"/>
                </a:lnTo>
                <a:lnTo>
                  <a:pt x="134492" y="1066800"/>
                </a:lnTo>
                <a:lnTo>
                  <a:pt x="134747" y="1066800"/>
                </a:lnTo>
                <a:lnTo>
                  <a:pt x="118236" y="1054100"/>
                </a:lnTo>
                <a:close/>
              </a:path>
              <a:path w="2484754" h="1460500">
                <a:moveTo>
                  <a:pt x="2434082" y="1104900"/>
                </a:moveTo>
                <a:lnTo>
                  <a:pt x="2383790" y="1104900"/>
                </a:lnTo>
                <a:lnTo>
                  <a:pt x="2370455" y="1117600"/>
                </a:lnTo>
                <a:lnTo>
                  <a:pt x="2423286" y="1117600"/>
                </a:lnTo>
                <a:lnTo>
                  <a:pt x="2434082" y="1104900"/>
                </a:lnTo>
                <a:close/>
              </a:path>
              <a:path w="2484754" h="1460500">
                <a:moveTo>
                  <a:pt x="2452623" y="1079500"/>
                </a:moveTo>
                <a:lnTo>
                  <a:pt x="2407539" y="1079500"/>
                </a:lnTo>
                <a:lnTo>
                  <a:pt x="2396744" y="1092200"/>
                </a:lnTo>
                <a:lnTo>
                  <a:pt x="2383155" y="1104900"/>
                </a:lnTo>
                <a:lnTo>
                  <a:pt x="2433320" y="1104900"/>
                </a:lnTo>
                <a:lnTo>
                  <a:pt x="2443098" y="1092200"/>
                </a:lnTo>
                <a:lnTo>
                  <a:pt x="2445131" y="1092200"/>
                </a:lnTo>
                <a:lnTo>
                  <a:pt x="2452623" y="1079500"/>
                </a:lnTo>
                <a:close/>
              </a:path>
              <a:path w="2484754" h="1460500">
                <a:moveTo>
                  <a:pt x="2417953" y="1066800"/>
                </a:moveTo>
                <a:lnTo>
                  <a:pt x="2408173" y="1079500"/>
                </a:lnTo>
                <a:lnTo>
                  <a:pt x="2415921" y="1079500"/>
                </a:lnTo>
                <a:lnTo>
                  <a:pt x="2417953" y="1066800"/>
                </a:lnTo>
                <a:close/>
              </a:path>
              <a:path w="2484754" h="1460500">
                <a:moveTo>
                  <a:pt x="2458720" y="1066800"/>
                </a:moveTo>
                <a:lnTo>
                  <a:pt x="2423541" y="1066800"/>
                </a:lnTo>
                <a:lnTo>
                  <a:pt x="2415921" y="1079500"/>
                </a:lnTo>
                <a:lnTo>
                  <a:pt x="2453005" y="1079500"/>
                </a:lnTo>
                <a:lnTo>
                  <a:pt x="2458720" y="1066800"/>
                </a:lnTo>
                <a:close/>
              </a:path>
              <a:path w="2484754" h="1460500">
                <a:moveTo>
                  <a:pt x="2465832" y="1054100"/>
                </a:moveTo>
                <a:lnTo>
                  <a:pt x="2429002" y="1054100"/>
                </a:lnTo>
                <a:lnTo>
                  <a:pt x="2423160" y="1066800"/>
                </a:lnTo>
                <a:lnTo>
                  <a:pt x="2460117" y="1066800"/>
                </a:lnTo>
                <a:lnTo>
                  <a:pt x="2465832" y="1054100"/>
                </a:lnTo>
                <a:close/>
              </a:path>
              <a:path w="2484754" h="1460500">
                <a:moveTo>
                  <a:pt x="95631" y="1028700"/>
                </a:moveTo>
                <a:lnTo>
                  <a:pt x="53847" y="1028700"/>
                </a:lnTo>
                <a:lnTo>
                  <a:pt x="68960" y="1054100"/>
                </a:lnTo>
                <a:lnTo>
                  <a:pt x="118744" y="1054100"/>
                </a:lnTo>
                <a:lnTo>
                  <a:pt x="95631" y="1028700"/>
                </a:lnTo>
                <a:close/>
              </a:path>
              <a:path w="2484754" h="1460500">
                <a:moveTo>
                  <a:pt x="2470277" y="1041400"/>
                </a:moveTo>
                <a:lnTo>
                  <a:pt x="2433447" y="1041400"/>
                </a:lnTo>
                <a:lnTo>
                  <a:pt x="2427605" y="1054100"/>
                </a:lnTo>
                <a:lnTo>
                  <a:pt x="2466212" y="1054100"/>
                </a:lnTo>
                <a:lnTo>
                  <a:pt x="2470277" y="1041400"/>
                </a:lnTo>
                <a:close/>
              </a:path>
              <a:path w="2484754" h="1460500">
                <a:moveTo>
                  <a:pt x="2475230" y="1016000"/>
                </a:moveTo>
                <a:lnTo>
                  <a:pt x="2441194" y="1016000"/>
                </a:lnTo>
                <a:lnTo>
                  <a:pt x="2436622" y="1028700"/>
                </a:lnTo>
                <a:lnTo>
                  <a:pt x="2436875" y="1028700"/>
                </a:lnTo>
                <a:lnTo>
                  <a:pt x="2432939" y="1041400"/>
                </a:lnTo>
                <a:lnTo>
                  <a:pt x="2470531" y="1041400"/>
                </a:lnTo>
                <a:lnTo>
                  <a:pt x="2475230" y="1016000"/>
                </a:lnTo>
                <a:close/>
              </a:path>
              <a:path w="2484754" h="1460500">
                <a:moveTo>
                  <a:pt x="81153" y="1003300"/>
                </a:moveTo>
                <a:lnTo>
                  <a:pt x="38607" y="1003300"/>
                </a:lnTo>
                <a:lnTo>
                  <a:pt x="52958" y="1028700"/>
                </a:lnTo>
                <a:lnTo>
                  <a:pt x="96265" y="1028700"/>
                </a:lnTo>
                <a:lnTo>
                  <a:pt x="81153" y="1003300"/>
                </a:lnTo>
                <a:close/>
              </a:path>
              <a:path w="2484754" h="1460500">
                <a:moveTo>
                  <a:pt x="2445258" y="990600"/>
                </a:moveTo>
                <a:lnTo>
                  <a:pt x="2441321" y="1016000"/>
                </a:lnTo>
                <a:lnTo>
                  <a:pt x="2475103" y="1016000"/>
                </a:lnTo>
                <a:lnTo>
                  <a:pt x="2479167" y="1003300"/>
                </a:lnTo>
                <a:lnTo>
                  <a:pt x="2444877" y="1003300"/>
                </a:lnTo>
                <a:lnTo>
                  <a:pt x="2445258" y="990600"/>
                </a:lnTo>
                <a:close/>
              </a:path>
              <a:path w="2484754" h="1460500">
                <a:moveTo>
                  <a:pt x="53720" y="965200"/>
                </a:moveTo>
                <a:lnTo>
                  <a:pt x="14604" y="965200"/>
                </a:lnTo>
                <a:lnTo>
                  <a:pt x="22986" y="977900"/>
                </a:lnTo>
                <a:lnTo>
                  <a:pt x="25018" y="990600"/>
                </a:lnTo>
                <a:lnTo>
                  <a:pt x="38734" y="1003300"/>
                </a:lnTo>
                <a:lnTo>
                  <a:pt x="82041" y="1003300"/>
                </a:lnTo>
                <a:lnTo>
                  <a:pt x="67563" y="990600"/>
                </a:lnTo>
                <a:lnTo>
                  <a:pt x="67436" y="990600"/>
                </a:lnTo>
                <a:lnTo>
                  <a:pt x="53720" y="965200"/>
                </a:lnTo>
                <a:close/>
              </a:path>
              <a:path w="2484754" h="1460500">
                <a:moveTo>
                  <a:pt x="2461133" y="723900"/>
                </a:moveTo>
                <a:lnTo>
                  <a:pt x="2419349" y="723900"/>
                </a:lnTo>
                <a:lnTo>
                  <a:pt x="2428747" y="736600"/>
                </a:lnTo>
                <a:lnTo>
                  <a:pt x="2427985" y="736600"/>
                </a:lnTo>
                <a:lnTo>
                  <a:pt x="2434844" y="762000"/>
                </a:lnTo>
                <a:lnTo>
                  <a:pt x="2434590" y="762000"/>
                </a:lnTo>
                <a:lnTo>
                  <a:pt x="2442845" y="787400"/>
                </a:lnTo>
                <a:lnTo>
                  <a:pt x="2442336" y="787400"/>
                </a:lnTo>
                <a:lnTo>
                  <a:pt x="2445639" y="812800"/>
                </a:lnTo>
                <a:lnTo>
                  <a:pt x="2449575" y="838200"/>
                </a:lnTo>
                <a:lnTo>
                  <a:pt x="2449448" y="952500"/>
                </a:lnTo>
                <a:lnTo>
                  <a:pt x="2447290" y="965200"/>
                </a:lnTo>
                <a:lnTo>
                  <a:pt x="2444877" y="1003300"/>
                </a:lnTo>
                <a:lnTo>
                  <a:pt x="2479547" y="1003300"/>
                </a:lnTo>
                <a:lnTo>
                  <a:pt x="2482087" y="977900"/>
                </a:lnTo>
                <a:lnTo>
                  <a:pt x="2484247" y="952500"/>
                </a:lnTo>
                <a:lnTo>
                  <a:pt x="2484373" y="838200"/>
                </a:lnTo>
                <a:lnTo>
                  <a:pt x="2484120" y="825500"/>
                </a:lnTo>
                <a:lnTo>
                  <a:pt x="2480183" y="800100"/>
                </a:lnTo>
                <a:lnTo>
                  <a:pt x="2477008" y="774700"/>
                </a:lnTo>
                <a:lnTo>
                  <a:pt x="2476499" y="774700"/>
                </a:lnTo>
                <a:lnTo>
                  <a:pt x="2468245" y="749300"/>
                </a:lnTo>
                <a:lnTo>
                  <a:pt x="2461133" y="723900"/>
                </a:lnTo>
                <a:close/>
              </a:path>
              <a:path w="2484754" h="1460500">
                <a:moveTo>
                  <a:pt x="37464" y="723900"/>
                </a:moveTo>
                <a:lnTo>
                  <a:pt x="2539" y="723900"/>
                </a:lnTo>
                <a:lnTo>
                  <a:pt x="1778" y="749300"/>
                </a:lnTo>
                <a:lnTo>
                  <a:pt x="0" y="774700"/>
                </a:lnTo>
                <a:lnTo>
                  <a:pt x="0" y="889000"/>
                </a:lnTo>
                <a:lnTo>
                  <a:pt x="2158" y="914400"/>
                </a:lnTo>
                <a:lnTo>
                  <a:pt x="2285" y="914400"/>
                </a:lnTo>
                <a:lnTo>
                  <a:pt x="4698" y="927100"/>
                </a:lnTo>
                <a:lnTo>
                  <a:pt x="5968" y="939800"/>
                </a:lnTo>
                <a:lnTo>
                  <a:pt x="14985" y="965200"/>
                </a:lnTo>
                <a:lnTo>
                  <a:pt x="55879" y="965200"/>
                </a:lnTo>
                <a:lnTo>
                  <a:pt x="47625" y="952500"/>
                </a:lnTo>
                <a:lnTo>
                  <a:pt x="47243" y="952500"/>
                </a:lnTo>
                <a:lnTo>
                  <a:pt x="38226" y="927100"/>
                </a:lnTo>
                <a:lnTo>
                  <a:pt x="39496" y="927100"/>
                </a:lnTo>
                <a:lnTo>
                  <a:pt x="36956" y="901700"/>
                </a:lnTo>
                <a:lnTo>
                  <a:pt x="35877" y="889000"/>
                </a:lnTo>
                <a:lnTo>
                  <a:pt x="34925" y="889000"/>
                </a:lnTo>
                <a:lnTo>
                  <a:pt x="34797" y="876300"/>
                </a:lnTo>
                <a:lnTo>
                  <a:pt x="34925" y="876300"/>
                </a:lnTo>
                <a:lnTo>
                  <a:pt x="34925" y="774700"/>
                </a:lnTo>
                <a:lnTo>
                  <a:pt x="34797" y="774700"/>
                </a:lnTo>
                <a:lnTo>
                  <a:pt x="36703" y="749300"/>
                </a:lnTo>
                <a:lnTo>
                  <a:pt x="37083" y="736600"/>
                </a:lnTo>
                <a:lnTo>
                  <a:pt x="37464" y="723900"/>
                </a:lnTo>
                <a:close/>
              </a:path>
              <a:path w="2484754" h="1460500">
                <a:moveTo>
                  <a:pt x="34797" y="876300"/>
                </a:moveTo>
                <a:lnTo>
                  <a:pt x="34925" y="889000"/>
                </a:lnTo>
                <a:lnTo>
                  <a:pt x="34925" y="877794"/>
                </a:lnTo>
                <a:lnTo>
                  <a:pt x="34797" y="876300"/>
                </a:lnTo>
                <a:close/>
              </a:path>
              <a:path w="2484754" h="1460500">
                <a:moveTo>
                  <a:pt x="34925" y="877794"/>
                </a:moveTo>
                <a:lnTo>
                  <a:pt x="34925" y="889000"/>
                </a:lnTo>
                <a:lnTo>
                  <a:pt x="35877" y="889000"/>
                </a:lnTo>
                <a:lnTo>
                  <a:pt x="34925" y="877794"/>
                </a:lnTo>
                <a:close/>
              </a:path>
              <a:path w="2484754" h="1460500">
                <a:moveTo>
                  <a:pt x="34925" y="876300"/>
                </a:moveTo>
                <a:lnTo>
                  <a:pt x="34797" y="876300"/>
                </a:lnTo>
                <a:lnTo>
                  <a:pt x="34925" y="877794"/>
                </a:lnTo>
                <a:lnTo>
                  <a:pt x="34925" y="876300"/>
                </a:lnTo>
                <a:close/>
              </a:path>
              <a:path w="2484754" h="1460500">
                <a:moveTo>
                  <a:pt x="37464" y="723900"/>
                </a:moveTo>
                <a:lnTo>
                  <a:pt x="36956" y="736600"/>
                </a:lnTo>
                <a:lnTo>
                  <a:pt x="37113" y="735623"/>
                </a:lnTo>
                <a:lnTo>
                  <a:pt x="37464" y="723900"/>
                </a:lnTo>
                <a:close/>
              </a:path>
              <a:path w="2484754" h="1460500">
                <a:moveTo>
                  <a:pt x="37113" y="735623"/>
                </a:moveTo>
                <a:lnTo>
                  <a:pt x="36956" y="736600"/>
                </a:lnTo>
                <a:lnTo>
                  <a:pt x="37113" y="735623"/>
                </a:lnTo>
                <a:close/>
              </a:path>
              <a:path w="2484754" h="1460500">
                <a:moveTo>
                  <a:pt x="41020" y="711200"/>
                </a:moveTo>
                <a:lnTo>
                  <a:pt x="6857" y="711200"/>
                </a:lnTo>
                <a:lnTo>
                  <a:pt x="2920" y="723900"/>
                </a:lnTo>
                <a:lnTo>
                  <a:pt x="37464" y="723900"/>
                </a:lnTo>
                <a:lnTo>
                  <a:pt x="37113" y="735623"/>
                </a:lnTo>
                <a:lnTo>
                  <a:pt x="41020" y="711200"/>
                </a:lnTo>
                <a:close/>
              </a:path>
              <a:path w="2484754" h="1460500">
                <a:moveTo>
                  <a:pt x="2419096" y="622300"/>
                </a:moveTo>
                <a:lnTo>
                  <a:pt x="2377185" y="622300"/>
                </a:lnTo>
                <a:lnTo>
                  <a:pt x="2388361" y="635000"/>
                </a:lnTo>
                <a:lnTo>
                  <a:pt x="2387219" y="635000"/>
                </a:lnTo>
                <a:lnTo>
                  <a:pt x="2396109" y="660400"/>
                </a:lnTo>
                <a:lnTo>
                  <a:pt x="2395855" y="660400"/>
                </a:lnTo>
                <a:lnTo>
                  <a:pt x="2403094" y="673100"/>
                </a:lnTo>
                <a:lnTo>
                  <a:pt x="2412110" y="698500"/>
                </a:lnTo>
                <a:lnTo>
                  <a:pt x="2418842" y="723900"/>
                </a:lnTo>
                <a:lnTo>
                  <a:pt x="2460371" y="723900"/>
                </a:lnTo>
                <a:lnTo>
                  <a:pt x="2451099" y="711200"/>
                </a:lnTo>
                <a:lnTo>
                  <a:pt x="2451608" y="711200"/>
                </a:lnTo>
                <a:lnTo>
                  <a:pt x="2444749" y="685800"/>
                </a:lnTo>
                <a:lnTo>
                  <a:pt x="2435606" y="660400"/>
                </a:lnTo>
                <a:lnTo>
                  <a:pt x="2428112" y="647700"/>
                </a:lnTo>
                <a:lnTo>
                  <a:pt x="2419096" y="622300"/>
                </a:lnTo>
                <a:close/>
              </a:path>
              <a:path w="2484754" h="1460500">
                <a:moveTo>
                  <a:pt x="48894" y="685800"/>
                </a:moveTo>
                <a:lnTo>
                  <a:pt x="8762" y="685800"/>
                </a:lnTo>
                <a:lnTo>
                  <a:pt x="6603" y="711200"/>
                </a:lnTo>
                <a:lnTo>
                  <a:pt x="41275" y="711200"/>
                </a:lnTo>
                <a:lnTo>
                  <a:pt x="43433" y="698500"/>
                </a:lnTo>
                <a:lnTo>
                  <a:pt x="42417" y="698500"/>
                </a:lnTo>
                <a:lnTo>
                  <a:pt x="48894" y="685800"/>
                </a:lnTo>
                <a:close/>
              </a:path>
              <a:path w="2484754" h="1460500">
                <a:moveTo>
                  <a:pt x="111759" y="558800"/>
                </a:moveTo>
                <a:lnTo>
                  <a:pt x="71881" y="558800"/>
                </a:lnTo>
                <a:lnTo>
                  <a:pt x="55498" y="584200"/>
                </a:lnTo>
                <a:lnTo>
                  <a:pt x="41147" y="609600"/>
                </a:lnTo>
                <a:lnTo>
                  <a:pt x="41656" y="609600"/>
                </a:lnTo>
                <a:lnTo>
                  <a:pt x="30860" y="635000"/>
                </a:lnTo>
                <a:lnTo>
                  <a:pt x="29971" y="635000"/>
                </a:lnTo>
                <a:lnTo>
                  <a:pt x="23113" y="647700"/>
                </a:lnTo>
                <a:lnTo>
                  <a:pt x="16382" y="673100"/>
                </a:lnTo>
                <a:lnTo>
                  <a:pt x="16128" y="673100"/>
                </a:lnTo>
                <a:lnTo>
                  <a:pt x="9651" y="685800"/>
                </a:lnTo>
                <a:lnTo>
                  <a:pt x="48767" y="685800"/>
                </a:lnTo>
                <a:lnTo>
                  <a:pt x="55625" y="660400"/>
                </a:lnTo>
                <a:lnTo>
                  <a:pt x="62483" y="647700"/>
                </a:lnTo>
                <a:lnTo>
                  <a:pt x="61594" y="647700"/>
                </a:lnTo>
                <a:lnTo>
                  <a:pt x="72389" y="635000"/>
                </a:lnTo>
                <a:lnTo>
                  <a:pt x="73025" y="622300"/>
                </a:lnTo>
                <a:lnTo>
                  <a:pt x="87375" y="596900"/>
                </a:lnTo>
                <a:lnTo>
                  <a:pt x="86486" y="596900"/>
                </a:lnTo>
                <a:lnTo>
                  <a:pt x="102361" y="571500"/>
                </a:lnTo>
                <a:lnTo>
                  <a:pt x="111759" y="558800"/>
                </a:lnTo>
                <a:close/>
              </a:path>
              <a:path w="2484754" h="1460500">
                <a:moveTo>
                  <a:pt x="2406904" y="609600"/>
                </a:moveTo>
                <a:lnTo>
                  <a:pt x="2366898" y="609600"/>
                </a:lnTo>
                <a:lnTo>
                  <a:pt x="2376678" y="622300"/>
                </a:lnTo>
                <a:lnTo>
                  <a:pt x="2417953" y="622300"/>
                </a:lnTo>
                <a:lnTo>
                  <a:pt x="2406904" y="609600"/>
                </a:lnTo>
                <a:close/>
              </a:path>
              <a:path w="2484754" h="1460500">
                <a:moveTo>
                  <a:pt x="2397633" y="584200"/>
                </a:moveTo>
                <a:lnTo>
                  <a:pt x="2354453" y="584200"/>
                </a:lnTo>
                <a:lnTo>
                  <a:pt x="2368042" y="609600"/>
                </a:lnTo>
                <a:lnTo>
                  <a:pt x="2407411" y="609600"/>
                </a:lnTo>
                <a:lnTo>
                  <a:pt x="2397633" y="584200"/>
                </a:lnTo>
                <a:close/>
              </a:path>
              <a:path w="2484754" h="1460500">
                <a:moveTo>
                  <a:pt x="2382773" y="571500"/>
                </a:moveTo>
                <a:lnTo>
                  <a:pt x="2342007" y="571500"/>
                </a:lnTo>
                <a:lnTo>
                  <a:pt x="2353945" y="584200"/>
                </a:lnTo>
                <a:lnTo>
                  <a:pt x="2396490" y="584200"/>
                </a:lnTo>
                <a:lnTo>
                  <a:pt x="2382773" y="571500"/>
                </a:lnTo>
                <a:close/>
              </a:path>
              <a:path w="2484754" h="1460500">
                <a:moveTo>
                  <a:pt x="2280285" y="457200"/>
                </a:moveTo>
                <a:lnTo>
                  <a:pt x="2233930" y="457200"/>
                </a:lnTo>
                <a:lnTo>
                  <a:pt x="2257297" y="482600"/>
                </a:lnTo>
                <a:lnTo>
                  <a:pt x="2258822" y="482600"/>
                </a:lnTo>
                <a:lnTo>
                  <a:pt x="2278380" y="495300"/>
                </a:lnTo>
                <a:lnTo>
                  <a:pt x="2276856" y="495300"/>
                </a:lnTo>
                <a:lnTo>
                  <a:pt x="2295906" y="520700"/>
                </a:lnTo>
                <a:lnTo>
                  <a:pt x="2313050" y="533400"/>
                </a:lnTo>
                <a:lnTo>
                  <a:pt x="2312161" y="533400"/>
                </a:lnTo>
                <a:lnTo>
                  <a:pt x="2328798" y="546100"/>
                </a:lnTo>
                <a:lnTo>
                  <a:pt x="2328036" y="546100"/>
                </a:lnTo>
                <a:lnTo>
                  <a:pt x="2342769" y="571500"/>
                </a:lnTo>
                <a:lnTo>
                  <a:pt x="2383282" y="571500"/>
                </a:lnTo>
                <a:lnTo>
                  <a:pt x="2370582" y="546100"/>
                </a:lnTo>
                <a:lnTo>
                  <a:pt x="2355849" y="533400"/>
                </a:lnTo>
                <a:lnTo>
                  <a:pt x="2338578" y="508000"/>
                </a:lnTo>
                <a:lnTo>
                  <a:pt x="2320290" y="495300"/>
                </a:lnTo>
                <a:lnTo>
                  <a:pt x="2301240" y="469900"/>
                </a:lnTo>
                <a:lnTo>
                  <a:pt x="2299716" y="469900"/>
                </a:lnTo>
                <a:lnTo>
                  <a:pt x="2280285" y="457200"/>
                </a:lnTo>
                <a:close/>
              </a:path>
              <a:path w="2484754" h="1460500">
                <a:moveTo>
                  <a:pt x="270128" y="317500"/>
                </a:moveTo>
                <a:lnTo>
                  <a:pt x="226440" y="317500"/>
                </a:lnTo>
                <a:lnTo>
                  <a:pt x="206375" y="342900"/>
                </a:lnTo>
                <a:lnTo>
                  <a:pt x="204978" y="342900"/>
                </a:lnTo>
                <a:lnTo>
                  <a:pt x="192404" y="368300"/>
                </a:lnTo>
                <a:lnTo>
                  <a:pt x="193801" y="368300"/>
                </a:lnTo>
                <a:lnTo>
                  <a:pt x="173989" y="393700"/>
                </a:lnTo>
                <a:lnTo>
                  <a:pt x="172973" y="393700"/>
                </a:lnTo>
                <a:lnTo>
                  <a:pt x="156463" y="419100"/>
                </a:lnTo>
                <a:lnTo>
                  <a:pt x="156844" y="419100"/>
                </a:lnTo>
                <a:lnTo>
                  <a:pt x="138429" y="444500"/>
                </a:lnTo>
                <a:lnTo>
                  <a:pt x="138048" y="444500"/>
                </a:lnTo>
                <a:lnTo>
                  <a:pt x="119760" y="469900"/>
                </a:lnTo>
                <a:lnTo>
                  <a:pt x="105409" y="495300"/>
                </a:lnTo>
                <a:lnTo>
                  <a:pt x="90804" y="520700"/>
                </a:lnTo>
                <a:lnTo>
                  <a:pt x="90297" y="520700"/>
                </a:lnTo>
                <a:lnTo>
                  <a:pt x="80898" y="533400"/>
                </a:lnTo>
                <a:lnTo>
                  <a:pt x="71500" y="558800"/>
                </a:lnTo>
                <a:lnTo>
                  <a:pt x="111632" y="558800"/>
                </a:lnTo>
                <a:lnTo>
                  <a:pt x="121031" y="533400"/>
                </a:lnTo>
                <a:lnTo>
                  <a:pt x="120522" y="533400"/>
                </a:lnTo>
                <a:lnTo>
                  <a:pt x="135254" y="508000"/>
                </a:lnTo>
                <a:lnTo>
                  <a:pt x="135381" y="508000"/>
                </a:lnTo>
                <a:lnTo>
                  <a:pt x="149732" y="482600"/>
                </a:lnTo>
                <a:lnTo>
                  <a:pt x="167512" y="457200"/>
                </a:lnTo>
                <a:lnTo>
                  <a:pt x="167131" y="457200"/>
                </a:lnTo>
                <a:lnTo>
                  <a:pt x="185419" y="431800"/>
                </a:lnTo>
                <a:lnTo>
                  <a:pt x="185928" y="431800"/>
                </a:lnTo>
                <a:lnTo>
                  <a:pt x="202437" y="406400"/>
                </a:lnTo>
                <a:lnTo>
                  <a:pt x="201422" y="406400"/>
                </a:lnTo>
                <a:lnTo>
                  <a:pt x="221233" y="381000"/>
                </a:lnTo>
                <a:lnTo>
                  <a:pt x="222631" y="381000"/>
                </a:lnTo>
                <a:lnTo>
                  <a:pt x="235203" y="355600"/>
                </a:lnTo>
                <a:lnTo>
                  <a:pt x="244030" y="355600"/>
                </a:lnTo>
                <a:lnTo>
                  <a:pt x="254126" y="342900"/>
                </a:lnTo>
                <a:lnTo>
                  <a:pt x="254634" y="330200"/>
                </a:lnTo>
                <a:lnTo>
                  <a:pt x="270128" y="317500"/>
                </a:lnTo>
                <a:close/>
              </a:path>
              <a:path w="2484754" h="1460500">
                <a:moveTo>
                  <a:pt x="2258441" y="431800"/>
                </a:moveTo>
                <a:lnTo>
                  <a:pt x="2199512" y="431800"/>
                </a:lnTo>
                <a:lnTo>
                  <a:pt x="2216277" y="444500"/>
                </a:lnTo>
                <a:lnTo>
                  <a:pt x="2216911" y="444500"/>
                </a:lnTo>
                <a:lnTo>
                  <a:pt x="2236216" y="457200"/>
                </a:lnTo>
                <a:lnTo>
                  <a:pt x="2281809" y="457200"/>
                </a:lnTo>
                <a:lnTo>
                  <a:pt x="2258441" y="431800"/>
                </a:lnTo>
                <a:close/>
              </a:path>
              <a:path w="2484754" h="1460500">
                <a:moveTo>
                  <a:pt x="2236343" y="419100"/>
                </a:moveTo>
                <a:lnTo>
                  <a:pt x="2182748" y="419100"/>
                </a:lnTo>
                <a:lnTo>
                  <a:pt x="2200021" y="431800"/>
                </a:lnTo>
                <a:lnTo>
                  <a:pt x="2255900" y="431800"/>
                </a:lnTo>
                <a:lnTo>
                  <a:pt x="2236343" y="419100"/>
                </a:lnTo>
                <a:close/>
              </a:path>
              <a:path w="2484754" h="1460500">
                <a:moveTo>
                  <a:pt x="2219833" y="406400"/>
                </a:moveTo>
                <a:lnTo>
                  <a:pt x="2155952" y="406400"/>
                </a:lnTo>
                <a:lnTo>
                  <a:pt x="2183637" y="419100"/>
                </a:lnTo>
                <a:lnTo>
                  <a:pt x="2236850" y="419100"/>
                </a:lnTo>
                <a:lnTo>
                  <a:pt x="2219833" y="406400"/>
                </a:lnTo>
                <a:close/>
              </a:path>
              <a:path w="2484754" h="1460500">
                <a:moveTo>
                  <a:pt x="2173732" y="381000"/>
                </a:moveTo>
                <a:lnTo>
                  <a:pt x="2113915" y="381000"/>
                </a:lnTo>
                <a:lnTo>
                  <a:pt x="2135632" y="393700"/>
                </a:lnTo>
                <a:lnTo>
                  <a:pt x="2135378" y="393700"/>
                </a:lnTo>
                <a:lnTo>
                  <a:pt x="2156206" y="406400"/>
                </a:lnTo>
                <a:lnTo>
                  <a:pt x="2219706" y="406400"/>
                </a:lnTo>
                <a:lnTo>
                  <a:pt x="2202434" y="393700"/>
                </a:lnTo>
                <a:lnTo>
                  <a:pt x="2173732" y="381000"/>
                </a:lnTo>
                <a:close/>
              </a:path>
              <a:path w="2484754" h="1460500">
                <a:moveTo>
                  <a:pt x="2130806" y="355600"/>
                </a:moveTo>
                <a:lnTo>
                  <a:pt x="2075942" y="355600"/>
                </a:lnTo>
                <a:lnTo>
                  <a:pt x="2094610" y="368300"/>
                </a:lnTo>
                <a:lnTo>
                  <a:pt x="2114296" y="381000"/>
                </a:lnTo>
                <a:lnTo>
                  <a:pt x="2173478" y="381000"/>
                </a:lnTo>
                <a:lnTo>
                  <a:pt x="2152522" y="368300"/>
                </a:lnTo>
                <a:lnTo>
                  <a:pt x="2130806" y="355600"/>
                </a:lnTo>
                <a:close/>
              </a:path>
              <a:path w="2484754" h="1460500">
                <a:moveTo>
                  <a:pt x="244030" y="355600"/>
                </a:moveTo>
                <a:lnTo>
                  <a:pt x="235203" y="355600"/>
                </a:lnTo>
                <a:lnTo>
                  <a:pt x="233933" y="368300"/>
                </a:lnTo>
                <a:lnTo>
                  <a:pt x="244030" y="355600"/>
                </a:lnTo>
                <a:close/>
              </a:path>
              <a:path w="2484754" h="1460500">
                <a:moveTo>
                  <a:pt x="2110994" y="342900"/>
                </a:moveTo>
                <a:lnTo>
                  <a:pt x="2043430" y="342900"/>
                </a:lnTo>
                <a:lnTo>
                  <a:pt x="2059558" y="355600"/>
                </a:lnTo>
                <a:lnTo>
                  <a:pt x="2130424" y="355600"/>
                </a:lnTo>
                <a:lnTo>
                  <a:pt x="2110994" y="342900"/>
                </a:lnTo>
                <a:close/>
              </a:path>
              <a:path w="2484754" h="1460500">
                <a:moveTo>
                  <a:pt x="2076958" y="317500"/>
                </a:moveTo>
                <a:lnTo>
                  <a:pt x="1990724" y="317500"/>
                </a:lnTo>
                <a:lnTo>
                  <a:pt x="2017395" y="330200"/>
                </a:lnTo>
                <a:lnTo>
                  <a:pt x="2044699" y="342900"/>
                </a:lnTo>
                <a:lnTo>
                  <a:pt x="2111247" y="342900"/>
                </a:lnTo>
                <a:lnTo>
                  <a:pt x="2092452" y="330200"/>
                </a:lnTo>
                <a:lnTo>
                  <a:pt x="2092833" y="330200"/>
                </a:lnTo>
                <a:lnTo>
                  <a:pt x="2076958" y="317500"/>
                </a:lnTo>
                <a:close/>
              </a:path>
              <a:path w="2484754" h="1460500">
                <a:moveTo>
                  <a:pt x="286892" y="292100"/>
                </a:moveTo>
                <a:lnTo>
                  <a:pt x="241426" y="292100"/>
                </a:lnTo>
                <a:lnTo>
                  <a:pt x="225932" y="317500"/>
                </a:lnTo>
                <a:lnTo>
                  <a:pt x="269620" y="317500"/>
                </a:lnTo>
                <a:lnTo>
                  <a:pt x="286892" y="292100"/>
                </a:lnTo>
                <a:close/>
              </a:path>
              <a:path w="2484754" h="1460500">
                <a:moveTo>
                  <a:pt x="2005583" y="279400"/>
                </a:moveTo>
                <a:lnTo>
                  <a:pt x="1912874" y="279400"/>
                </a:lnTo>
                <a:lnTo>
                  <a:pt x="1939797" y="292100"/>
                </a:lnTo>
                <a:lnTo>
                  <a:pt x="1939544" y="292100"/>
                </a:lnTo>
                <a:lnTo>
                  <a:pt x="1966214" y="304800"/>
                </a:lnTo>
                <a:lnTo>
                  <a:pt x="1965070" y="304800"/>
                </a:lnTo>
                <a:lnTo>
                  <a:pt x="1989582" y="317500"/>
                </a:lnTo>
                <a:lnTo>
                  <a:pt x="2060956" y="317500"/>
                </a:lnTo>
                <a:lnTo>
                  <a:pt x="2059558" y="304800"/>
                </a:lnTo>
                <a:lnTo>
                  <a:pt x="2032254" y="292100"/>
                </a:lnTo>
                <a:lnTo>
                  <a:pt x="2005583" y="279400"/>
                </a:lnTo>
                <a:close/>
              </a:path>
              <a:path w="2484754" h="1460500">
                <a:moveTo>
                  <a:pt x="312673" y="254000"/>
                </a:moveTo>
                <a:lnTo>
                  <a:pt x="273811" y="254000"/>
                </a:lnTo>
                <a:lnTo>
                  <a:pt x="259714" y="266700"/>
                </a:lnTo>
                <a:lnTo>
                  <a:pt x="241934" y="292100"/>
                </a:lnTo>
                <a:lnTo>
                  <a:pt x="286384" y="292100"/>
                </a:lnTo>
                <a:lnTo>
                  <a:pt x="300354" y="279400"/>
                </a:lnTo>
                <a:lnTo>
                  <a:pt x="301116" y="279400"/>
                </a:lnTo>
                <a:lnTo>
                  <a:pt x="312673" y="254000"/>
                </a:lnTo>
                <a:close/>
              </a:path>
              <a:path w="2484754" h="1460500">
                <a:moveTo>
                  <a:pt x="1982343" y="266700"/>
                </a:moveTo>
                <a:lnTo>
                  <a:pt x="1886203" y="266700"/>
                </a:lnTo>
                <a:lnTo>
                  <a:pt x="1912493" y="279400"/>
                </a:lnTo>
                <a:lnTo>
                  <a:pt x="2006727" y="279400"/>
                </a:lnTo>
                <a:lnTo>
                  <a:pt x="1982343" y="266700"/>
                </a:lnTo>
                <a:close/>
              </a:path>
              <a:path w="2484754" h="1460500">
                <a:moveTo>
                  <a:pt x="322072" y="254000"/>
                </a:moveTo>
                <a:lnTo>
                  <a:pt x="312673" y="254000"/>
                </a:lnTo>
                <a:lnTo>
                  <a:pt x="310133" y="266700"/>
                </a:lnTo>
                <a:lnTo>
                  <a:pt x="322072" y="254000"/>
                </a:lnTo>
                <a:close/>
              </a:path>
              <a:path w="2484754" h="1460500">
                <a:moveTo>
                  <a:pt x="1954530" y="254000"/>
                </a:moveTo>
                <a:lnTo>
                  <a:pt x="1869186" y="254000"/>
                </a:lnTo>
                <a:lnTo>
                  <a:pt x="1886458" y="266700"/>
                </a:lnTo>
                <a:lnTo>
                  <a:pt x="1981072" y="266700"/>
                </a:lnTo>
                <a:lnTo>
                  <a:pt x="1954530" y="254000"/>
                </a:lnTo>
                <a:close/>
              </a:path>
              <a:path w="2484754" h="1460500">
                <a:moveTo>
                  <a:pt x="332739" y="241300"/>
                </a:moveTo>
                <a:lnTo>
                  <a:pt x="284606" y="241300"/>
                </a:lnTo>
                <a:lnTo>
                  <a:pt x="273050" y="254000"/>
                </a:lnTo>
                <a:lnTo>
                  <a:pt x="324484" y="254000"/>
                </a:lnTo>
                <a:lnTo>
                  <a:pt x="332739" y="241300"/>
                </a:lnTo>
                <a:close/>
              </a:path>
              <a:path w="2484754" h="1460500">
                <a:moveTo>
                  <a:pt x="1927225" y="241300"/>
                </a:moveTo>
                <a:lnTo>
                  <a:pt x="1851406" y="241300"/>
                </a:lnTo>
                <a:lnTo>
                  <a:pt x="1869313" y="254000"/>
                </a:lnTo>
                <a:lnTo>
                  <a:pt x="1954276" y="254000"/>
                </a:lnTo>
                <a:lnTo>
                  <a:pt x="1927225" y="241300"/>
                </a:lnTo>
                <a:close/>
              </a:path>
              <a:path w="2484754" h="1460500">
                <a:moveTo>
                  <a:pt x="340359" y="228600"/>
                </a:moveTo>
                <a:lnTo>
                  <a:pt x="298957" y="228600"/>
                </a:lnTo>
                <a:lnTo>
                  <a:pt x="287019" y="241300"/>
                </a:lnTo>
                <a:lnTo>
                  <a:pt x="329183" y="241300"/>
                </a:lnTo>
                <a:lnTo>
                  <a:pt x="340359" y="228600"/>
                </a:lnTo>
                <a:close/>
              </a:path>
              <a:path w="2484754" h="1460500">
                <a:moveTo>
                  <a:pt x="1865630" y="215900"/>
                </a:moveTo>
                <a:lnTo>
                  <a:pt x="1787652" y="215900"/>
                </a:lnTo>
                <a:lnTo>
                  <a:pt x="1819275" y="228600"/>
                </a:lnTo>
                <a:lnTo>
                  <a:pt x="1851914" y="241300"/>
                </a:lnTo>
                <a:lnTo>
                  <a:pt x="1927606" y="241300"/>
                </a:lnTo>
                <a:lnTo>
                  <a:pt x="1901317" y="228600"/>
                </a:lnTo>
                <a:lnTo>
                  <a:pt x="1883537" y="228600"/>
                </a:lnTo>
                <a:lnTo>
                  <a:pt x="1865630" y="215900"/>
                </a:lnTo>
                <a:close/>
              </a:path>
              <a:path w="2484754" h="1460500">
                <a:moveTo>
                  <a:pt x="361314" y="215900"/>
                </a:moveTo>
                <a:lnTo>
                  <a:pt x="304800" y="215900"/>
                </a:lnTo>
                <a:lnTo>
                  <a:pt x="296417" y="228600"/>
                </a:lnTo>
                <a:lnTo>
                  <a:pt x="349376" y="228600"/>
                </a:lnTo>
                <a:lnTo>
                  <a:pt x="361314" y="215900"/>
                </a:lnTo>
                <a:close/>
              </a:path>
              <a:path w="2484754" h="1460500">
                <a:moveTo>
                  <a:pt x="375412" y="203200"/>
                </a:moveTo>
                <a:lnTo>
                  <a:pt x="319531" y="203200"/>
                </a:lnTo>
                <a:lnTo>
                  <a:pt x="308356" y="215900"/>
                </a:lnTo>
                <a:lnTo>
                  <a:pt x="363219" y="215900"/>
                </a:lnTo>
                <a:lnTo>
                  <a:pt x="375412" y="203200"/>
                </a:lnTo>
                <a:close/>
              </a:path>
              <a:path w="2484754" h="1460500">
                <a:moveTo>
                  <a:pt x="1833371" y="203200"/>
                </a:moveTo>
                <a:lnTo>
                  <a:pt x="1760855" y="203200"/>
                </a:lnTo>
                <a:lnTo>
                  <a:pt x="1789176" y="215900"/>
                </a:lnTo>
                <a:lnTo>
                  <a:pt x="1865121" y="215900"/>
                </a:lnTo>
                <a:lnTo>
                  <a:pt x="1833371" y="203200"/>
                </a:lnTo>
                <a:close/>
              </a:path>
              <a:path w="2484754" h="1460500">
                <a:moveTo>
                  <a:pt x="399288" y="190500"/>
                </a:moveTo>
                <a:lnTo>
                  <a:pt x="330581" y="190500"/>
                </a:lnTo>
                <a:lnTo>
                  <a:pt x="327913" y="203200"/>
                </a:lnTo>
                <a:lnTo>
                  <a:pt x="387095" y="203200"/>
                </a:lnTo>
                <a:lnTo>
                  <a:pt x="399288" y="190500"/>
                </a:lnTo>
                <a:close/>
              </a:path>
              <a:path w="2484754" h="1460500">
                <a:moveTo>
                  <a:pt x="1802638" y="190500"/>
                </a:moveTo>
                <a:lnTo>
                  <a:pt x="1732280" y="190500"/>
                </a:lnTo>
                <a:lnTo>
                  <a:pt x="1759584" y="203200"/>
                </a:lnTo>
                <a:lnTo>
                  <a:pt x="1834261" y="203200"/>
                </a:lnTo>
                <a:lnTo>
                  <a:pt x="1802638" y="190500"/>
                </a:lnTo>
                <a:close/>
              </a:path>
              <a:path w="2484754" h="1460500">
                <a:moveTo>
                  <a:pt x="409828" y="177800"/>
                </a:moveTo>
                <a:lnTo>
                  <a:pt x="352806" y="177800"/>
                </a:lnTo>
                <a:lnTo>
                  <a:pt x="340486" y="190500"/>
                </a:lnTo>
                <a:lnTo>
                  <a:pt x="397890" y="190500"/>
                </a:lnTo>
                <a:lnTo>
                  <a:pt x="409828" y="177800"/>
                </a:lnTo>
                <a:close/>
              </a:path>
              <a:path w="2484754" h="1460500">
                <a:moveTo>
                  <a:pt x="1772539" y="177800"/>
                </a:moveTo>
                <a:lnTo>
                  <a:pt x="1684782" y="177800"/>
                </a:lnTo>
                <a:lnTo>
                  <a:pt x="1708912" y="190500"/>
                </a:lnTo>
                <a:lnTo>
                  <a:pt x="1800987" y="190500"/>
                </a:lnTo>
                <a:lnTo>
                  <a:pt x="1772539" y="177800"/>
                </a:lnTo>
                <a:close/>
              </a:path>
              <a:path w="2484754" h="1460500">
                <a:moveTo>
                  <a:pt x="436244" y="165100"/>
                </a:moveTo>
                <a:lnTo>
                  <a:pt x="366013" y="165100"/>
                </a:lnTo>
                <a:lnTo>
                  <a:pt x="354075" y="177800"/>
                </a:lnTo>
                <a:lnTo>
                  <a:pt x="424052" y="177800"/>
                </a:lnTo>
                <a:lnTo>
                  <a:pt x="436244" y="165100"/>
                </a:lnTo>
                <a:close/>
              </a:path>
              <a:path w="2484754" h="1460500">
                <a:moveTo>
                  <a:pt x="1696720" y="139700"/>
                </a:moveTo>
                <a:lnTo>
                  <a:pt x="1605280" y="139700"/>
                </a:lnTo>
                <a:lnTo>
                  <a:pt x="1632712" y="152400"/>
                </a:lnTo>
                <a:lnTo>
                  <a:pt x="1632203" y="152400"/>
                </a:lnTo>
                <a:lnTo>
                  <a:pt x="1658112" y="165100"/>
                </a:lnTo>
                <a:lnTo>
                  <a:pt x="1685417" y="177800"/>
                </a:lnTo>
                <a:lnTo>
                  <a:pt x="1773808" y="177800"/>
                </a:lnTo>
                <a:lnTo>
                  <a:pt x="1746377" y="165100"/>
                </a:lnTo>
                <a:lnTo>
                  <a:pt x="1745614" y="165100"/>
                </a:lnTo>
                <a:lnTo>
                  <a:pt x="1721484" y="152400"/>
                </a:lnTo>
                <a:lnTo>
                  <a:pt x="1696720" y="139700"/>
                </a:lnTo>
                <a:close/>
              </a:path>
              <a:path w="2484754" h="1460500">
                <a:moveTo>
                  <a:pt x="464312" y="152400"/>
                </a:moveTo>
                <a:lnTo>
                  <a:pt x="390397" y="152400"/>
                </a:lnTo>
                <a:lnTo>
                  <a:pt x="378587" y="165100"/>
                </a:lnTo>
                <a:lnTo>
                  <a:pt x="434720" y="165100"/>
                </a:lnTo>
                <a:lnTo>
                  <a:pt x="464312" y="152400"/>
                </a:lnTo>
                <a:close/>
              </a:path>
              <a:path w="2484754" h="1460500">
                <a:moveTo>
                  <a:pt x="480313" y="139700"/>
                </a:moveTo>
                <a:lnTo>
                  <a:pt x="406145" y="139700"/>
                </a:lnTo>
                <a:lnTo>
                  <a:pt x="391668" y="152400"/>
                </a:lnTo>
                <a:lnTo>
                  <a:pt x="463803" y="152400"/>
                </a:lnTo>
                <a:lnTo>
                  <a:pt x="480313" y="139700"/>
                </a:lnTo>
                <a:close/>
              </a:path>
              <a:path w="2484754" h="1460500">
                <a:moveTo>
                  <a:pt x="548639" y="114300"/>
                </a:moveTo>
                <a:lnTo>
                  <a:pt x="448309" y="114300"/>
                </a:lnTo>
                <a:lnTo>
                  <a:pt x="435737" y="127000"/>
                </a:lnTo>
                <a:lnTo>
                  <a:pt x="418845" y="139700"/>
                </a:lnTo>
                <a:lnTo>
                  <a:pt x="495426" y="139700"/>
                </a:lnTo>
                <a:lnTo>
                  <a:pt x="513080" y="127000"/>
                </a:lnTo>
                <a:lnTo>
                  <a:pt x="527812" y="127000"/>
                </a:lnTo>
                <a:lnTo>
                  <a:pt x="548639" y="114300"/>
                </a:lnTo>
                <a:close/>
              </a:path>
              <a:path w="2484754" h="1460500">
                <a:moveTo>
                  <a:pt x="1644777" y="127000"/>
                </a:moveTo>
                <a:lnTo>
                  <a:pt x="1553464" y="127000"/>
                </a:lnTo>
                <a:lnTo>
                  <a:pt x="1578737" y="139700"/>
                </a:lnTo>
                <a:lnTo>
                  <a:pt x="1670050" y="139700"/>
                </a:lnTo>
                <a:lnTo>
                  <a:pt x="1644777" y="127000"/>
                </a:lnTo>
                <a:close/>
              </a:path>
              <a:path w="2484754" h="1460500">
                <a:moveTo>
                  <a:pt x="1180211" y="88900"/>
                </a:moveTo>
                <a:lnTo>
                  <a:pt x="518032" y="88900"/>
                </a:lnTo>
                <a:lnTo>
                  <a:pt x="500761" y="101600"/>
                </a:lnTo>
                <a:lnTo>
                  <a:pt x="482853" y="101600"/>
                </a:lnTo>
                <a:lnTo>
                  <a:pt x="467740" y="114300"/>
                </a:lnTo>
                <a:lnTo>
                  <a:pt x="1049274" y="114300"/>
                </a:lnTo>
                <a:lnTo>
                  <a:pt x="1066927" y="127000"/>
                </a:lnTo>
                <a:lnTo>
                  <a:pt x="1187958" y="127000"/>
                </a:lnTo>
                <a:lnTo>
                  <a:pt x="1187958" y="101600"/>
                </a:lnTo>
                <a:lnTo>
                  <a:pt x="1180211" y="88900"/>
                </a:lnTo>
                <a:close/>
              </a:path>
              <a:path w="2484754" h="1460500">
                <a:moveTo>
                  <a:pt x="1616964" y="114300"/>
                </a:moveTo>
                <a:lnTo>
                  <a:pt x="1507363" y="114300"/>
                </a:lnTo>
                <a:lnTo>
                  <a:pt x="1530858" y="127000"/>
                </a:lnTo>
                <a:lnTo>
                  <a:pt x="1644395" y="127000"/>
                </a:lnTo>
                <a:lnTo>
                  <a:pt x="1616964" y="114300"/>
                </a:lnTo>
                <a:close/>
              </a:path>
              <a:path w="2484754" h="1460500">
                <a:moveTo>
                  <a:pt x="1589532" y="101600"/>
                </a:moveTo>
                <a:lnTo>
                  <a:pt x="1451228" y="101600"/>
                </a:lnTo>
                <a:lnTo>
                  <a:pt x="1468882" y="114300"/>
                </a:lnTo>
                <a:lnTo>
                  <a:pt x="1616837" y="114300"/>
                </a:lnTo>
                <a:lnTo>
                  <a:pt x="1589532" y="101600"/>
                </a:lnTo>
                <a:close/>
              </a:path>
              <a:path w="2484754" h="1460500">
                <a:moveTo>
                  <a:pt x="1538858" y="88900"/>
                </a:moveTo>
                <a:lnTo>
                  <a:pt x="1380236" y="88900"/>
                </a:lnTo>
                <a:lnTo>
                  <a:pt x="1415542" y="101600"/>
                </a:lnTo>
                <a:lnTo>
                  <a:pt x="1563370" y="101600"/>
                </a:lnTo>
                <a:lnTo>
                  <a:pt x="1538858" y="88900"/>
                </a:lnTo>
                <a:close/>
              </a:path>
              <a:path w="2484754" h="1460500">
                <a:moveTo>
                  <a:pt x="994790" y="76200"/>
                </a:moveTo>
                <a:lnTo>
                  <a:pt x="557783" y="76200"/>
                </a:lnTo>
                <a:lnTo>
                  <a:pt x="539369" y="88900"/>
                </a:lnTo>
                <a:lnTo>
                  <a:pt x="1015238" y="88900"/>
                </a:lnTo>
                <a:lnTo>
                  <a:pt x="994790" y="76200"/>
                </a:lnTo>
                <a:close/>
              </a:path>
              <a:path w="2484754" h="1460500">
                <a:moveTo>
                  <a:pt x="1496187" y="76200"/>
                </a:moveTo>
                <a:lnTo>
                  <a:pt x="1298067" y="76200"/>
                </a:lnTo>
                <a:lnTo>
                  <a:pt x="1322196" y="88900"/>
                </a:lnTo>
                <a:lnTo>
                  <a:pt x="1514602" y="88900"/>
                </a:lnTo>
                <a:lnTo>
                  <a:pt x="1496187" y="76200"/>
                </a:lnTo>
                <a:close/>
              </a:path>
              <a:path w="2484754" h="1460500">
                <a:moveTo>
                  <a:pt x="1439037" y="63500"/>
                </a:moveTo>
                <a:lnTo>
                  <a:pt x="1215389" y="63500"/>
                </a:lnTo>
                <a:lnTo>
                  <a:pt x="1251077" y="76200"/>
                </a:lnTo>
                <a:lnTo>
                  <a:pt x="1456689" y="76200"/>
                </a:lnTo>
                <a:lnTo>
                  <a:pt x="1439037" y="63500"/>
                </a:lnTo>
                <a:close/>
              </a:path>
              <a:path w="2484754" h="1460500">
                <a:moveTo>
                  <a:pt x="1388490" y="50800"/>
                </a:moveTo>
                <a:lnTo>
                  <a:pt x="1102995" y="50800"/>
                </a:lnTo>
                <a:lnTo>
                  <a:pt x="1132713" y="63500"/>
                </a:lnTo>
                <a:lnTo>
                  <a:pt x="1423796" y="63500"/>
                </a:lnTo>
                <a:lnTo>
                  <a:pt x="1388490" y="50800"/>
                </a:lnTo>
                <a:close/>
              </a:path>
              <a:path w="2484754" h="1460500">
                <a:moveTo>
                  <a:pt x="1278889" y="38100"/>
                </a:moveTo>
                <a:lnTo>
                  <a:pt x="1023112" y="38100"/>
                </a:lnTo>
                <a:lnTo>
                  <a:pt x="1048257" y="50800"/>
                </a:lnTo>
                <a:lnTo>
                  <a:pt x="1304289" y="50800"/>
                </a:lnTo>
                <a:lnTo>
                  <a:pt x="1278889" y="38100"/>
                </a:lnTo>
                <a:close/>
              </a:path>
              <a:path w="2484754" h="1460500">
                <a:moveTo>
                  <a:pt x="1195577" y="25400"/>
                </a:moveTo>
                <a:lnTo>
                  <a:pt x="872363" y="25400"/>
                </a:lnTo>
                <a:lnTo>
                  <a:pt x="875283" y="38100"/>
                </a:lnTo>
                <a:lnTo>
                  <a:pt x="1219708" y="38100"/>
                </a:lnTo>
                <a:lnTo>
                  <a:pt x="1195577" y="25400"/>
                </a:lnTo>
                <a:close/>
              </a:path>
              <a:path w="2484754" h="1460500">
                <a:moveTo>
                  <a:pt x="883538" y="0"/>
                </a:moveTo>
                <a:lnTo>
                  <a:pt x="861821" y="0"/>
                </a:lnTo>
                <a:lnTo>
                  <a:pt x="861821" y="25400"/>
                </a:lnTo>
                <a:lnTo>
                  <a:pt x="1109090" y="25400"/>
                </a:lnTo>
                <a:lnTo>
                  <a:pt x="1080643" y="12700"/>
                </a:lnTo>
                <a:lnTo>
                  <a:pt x="896746" y="12700"/>
                </a:lnTo>
                <a:lnTo>
                  <a:pt x="883538" y="0"/>
                </a:lnTo>
                <a:close/>
              </a:path>
              <a:path w="2484754" h="1460500">
                <a:moveTo>
                  <a:pt x="896746" y="0"/>
                </a:moveTo>
                <a:lnTo>
                  <a:pt x="883538" y="0"/>
                </a:lnTo>
                <a:lnTo>
                  <a:pt x="896746" y="12700"/>
                </a:lnTo>
                <a:lnTo>
                  <a:pt x="896746" y="0"/>
                </a:lnTo>
                <a:close/>
              </a:path>
              <a:path w="2484754" h="1460500">
                <a:moveTo>
                  <a:pt x="1005077" y="0"/>
                </a:moveTo>
                <a:lnTo>
                  <a:pt x="896746" y="0"/>
                </a:lnTo>
                <a:lnTo>
                  <a:pt x="896746" y="12700"/>
                </a:lnTo>
                <a:lnTo>
                  <a:pt x="1029207" y="12700"/>
                </a:lnTo>
                <a:lnTo>
                  <a:pt x="100507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4195445" y="1172972"/>
            <a:ext cx="2673350" cy="1435100"/>
          </a:xfrm>
          <a:custGeom>
            <a:avLst/>
            <a:gdLst/>
            <a:ahLst/>
            <a:cxnLst/>
            <a:rect l="l" t="t" r="r" b="b"/>
            <a:pathLst>
              <a:path w="2673350" h="1435100">
                <a:moveTo>
                  <a:pt x="2028570" y="1422400"/>
                </a:moveTo>
                <a:lnTo>
                  <a:pt x="1511553" y="1422400"/>
                </a:lnTo>
                <a:lnTo>
                  <a:pt x="1533525" y="1435100"/>
                </a:lnTo>
                <a:lnTo>
                  <a:pt x="1997328" y="1435100"/>
                </a:lnTo>
                <a:lnTo>
                  <a:pt x="2028570" y="1422400"/>
                </a:lnTo>
                <a:close/>
              </a:path>
              <a:path w="2673350" h="1435100">
                <a:moveTo>
                  <a:pt x="2068829" y="1397000"/>
                </a:moveTo>
                <a:lnTo>
                  <a:pt x="1988565" y="1397000"/>
                </a:lnTo>
                <a:lnTo>
                  <a:pt x="1965832" y="1409700"/>
                </a:lnTo>
                <a:lnTo>
                  <a:pt x="1095628" y="1409700"/>
                </a:lnTo>
                <a:lnTo>
                  <a:pt x="1115059" y="1422400"/>
                </a:lnTo>
                <a:lnTo>
                  <a:pt x="2030729" y="1422400"/>
                </a:lnTo>
                <a:lnTo>
                  <a:pt x="2051939" y="1409700"/>
                </a:lnTo>
                <a:lnTo>
                  <a:pt x="2068829" y="1397000"/>
                </a:lnTo>
                <a:close/>
              </a:path>
              <a:path w="2673350" h="1435100">
                <a:moveTo>
                  <a:pt x="1602739" y="1397000"/>
                </a:moveTo>
                <a:lnTo>
                  <a:pt x="1027556" y="1397000"/>
                </a:lnTo>
                <a:lnTo>
                  <a:pt x="1057782" y="1409700"/>
                </a:lnTo>
                <a:lnTo>
                  <a:pt x="1635505" y="1409700"/>
                </a:lnTo>
                <a:lnTo>
                  <a:pt x="1602739" y="1397000"/>
                </a:lnTo>
                <a:close/>
              </a:path>
              <a:path w="2673350" h="1435100">
                <a:moveTo>
                  <a:pt x="1205356" y="1384300"/>
                </a:moveTo>
                <a:lnTo>
                  <a:pt x="902842" y="1384300"/>
                </a:lnTo>
                <a:lnTo>
                  <a:pt x="943863" y="1397000"/>
                </a:lnTo>
                <a:lnTo>
                  <a:pt x="1229105" y="1397000"/>
                </a:lnTo>
                <a:lnTo>
                  <a:pt x="1205356" y="1384300"/>
                </a:lnTo>
                <a:close/>
              </a:path>
              <a:path w="2673350" h="1435100">
                <a:moveTo>
                  <a:pt x="2102739" y="1384300"/>
                </a:moveTo>
                <a:lnTo>
                  <a:pt x="2037206" y="1384300"/>
                </a:lnTo>
                <a:lnTo>
                  <a:pt x="2015997" y="1397000"/>
                </a:lnTo>
                <a:lnTo>
                  <a:pt x="2084831" y="1397000"/>
                </a:lnTo>
                <a:lnTo>
                  <a:pt x="2102739" y="1384300"/>
                </a:lnTo>
                <a:close/>
              </a:path>
              <a:path w="2673350" h="1435100">
                <a:moveTo>
                  <a:pt x="1081531" y="1371600"/>
                </a:moveTo>
                <a:lnTo>
                  <a:pt x="839977" y="1371600"/>
                </a:lnTo>
                <a:lnTo>
                  <a:pt x="858265" y="1384300"/>
                </a:lnTo>
                <a:lnTo>
                  <a:pt x="1100708" y="1384300"/>
                </a:lnTo>
                <a:lnTo>
                  <a:pt x="1081531" y="1371600"/>
                </a:lnTo>
                <a:close/>
              </a:path>
              <a:path w="2673350" h="1435100">
                <a:moveTo>
                  <a:pt x="2122931" y="1371600"/>
                </a:moveTo>
                <a:lnTo>
                  <a:pt x="2051939" y="1371600"/>
                </a:lnTo>
                <a:lnTo>
                  <a:pt x="2036064" y="1384300"/>
                </a:lnTo>
                <a:lnTo>
                  <a:pt x="2102484" y="1384300"/>
                </a:lnTo>
                <a:lnTo>
                  <a:pt x="2122931" y="1371600"/>
                </a:lnTo>
                <a:close/>
              </a:path>
              <a:path w="2673350" h="1435100">
                <a:moveTo>
                  <a:pt x="992885" y="1358900"/>
                </a:moveTo>
                <a:lnTo>
                  <a:pt x="750188" y="1358900"/>
                </a:lnTo>
                <a:lnTo>
                  <a:pt x="782954" y="1371600"/>
                </a:lnTo>
                <a:lnTo>
                  <a:pt x="1013332" y="1371600"/>
                </a:lnTo>
                <a:lnTo>
                  <a:pt x="992885" y="1358900"/>
                </a:lnTo>
                <a:close/>
              </a:path>
              <a:path w="2673350" h="1435100">
                <a:moveTo>
                  <a:pt x="2144649" y="1358900"/>
                </a:moveTo>
                <a:lnTo>
                  <a:pt x="2067559" y="1358900"/>
                </a:lnTo>
                <a:lnTo>
                  <a:pt x="2051684" y="1371600"/>
                </a:lnTo>
                <a:lnTo>
                  <a:pt x="2122678" y="1371600"/>
                </a:lnTo>
                <a:lnTo>
                  <a:pt x="2144649" y="1358900"/>
                </a:lnTo>
                <a:close/>
              </a:path>
              <a:path w="2673350" h="1435100">
                <a:moveTo>
                  <a:pt x="907541" y="1346200"/>
                </a:moveTo>
                <a:lnTo>
                  <a:pt x="678306" y="1346200"/>
                </a:lnTo>
                <a:lnTo>
                  <a:pt x="695959" y="1358900"/>
                </a:lnTo>
                <a:lnTo>
                  <a:pt x="927988" y="1358900"/>
                </a:lnTo>
                <a:lnTo>
                  <a:pt x="907541" y="1346200"/>
                </a:lnTo>
                <a:close/>
              </a:path>
              <a:path w="2673350" h="1435100">
                <a:moveTo>
                  <a:pt x="2172334" y="1346200"/>
                </a:moveTo>
                <a:lnTo>
                  <a:pt x="2107056" y="1346200"/>
                </a:lnTo>
                <a:lnTo>
                  <a:pt x="2086355" y="1358900"/>
                </a:lnTo>
                <a:lnTo>
                  <a:pt x="2143887" y="1358900"/>
                </a:lnTo>
                <a:lnTo>
                  <a:pt x="2172334" y="1346200"/>
                </a:lnTo>
                <a:close/>
              </a:path>
              <a:path w="2673350" h="1435100">
                <a:moveTo>
                  <a:pt x="807212" y="1333500"/>
                </a:moveTo>
                <a:lnTo>
                  <a:pt x="614426" y="1333500"/>
                </a:lnTo>
                <a:lnTo>
                  <a:pt x="649604" y="1346200"/>
                </a:lnTo>
                <a:lnTo>
                  <a:pt x="827024" y="1346200"/>
                </a:lnTo>
                <a:lnTo>
                  <a:pt x="807212" y="1333500"/>
                </a:lnTo>
                <a:close/>
              </a:path>
              <a:path w="2673350" h="1435100">
                <a:moveTo>
                  <a:pt x="2213102" y="1320800"/>
                </a:moveTo>
                <a:lnTo>
                  <a:pt x="2157983" y="1320800"/>
                </a:lnTo>
                <a:lnTo>
                  <a:pt x="2128774" y="1333500"/>
                </a:lnTo>
                <a:lnTo>
                  <a:pt x="2106929" y="1346200"/>
                </a:lnTo>
                <a:lnTo>
                  <a:pt x="2172716" y="1346200"/>
                </a:lnTo>
                <a:lnTo>
                  <a:pt x="2192528" y="1333500"/>
                </a:lnTo>
                <a:lnTo>
                  <a:pt x="2192146" y="1333500"/>
                </a:lnTo>
                <a:lnTo>
                  <a:pt x="2213102" y="1320800"/>
                </a:lnTo>
                <a:close/>
              </a:path>
              <a:path w="2673350" h="1435100">
                <a:moveTo>
                  <a:pt x="720216" y="1320800"/>
                </a:moveTo>
                <a:lnTo>
                  <a:pt x="562737" y="1320800"/>
                </a:lnTo>
                <a:lnTo>
                  <a:pt x="590041" y="1333500"/>
                </a:lnTo>
                <a:lnTo>
                  <a:pt x="755395" y="1333500"/>
                </a:lnTo>
                <a:lnTo>
                  <a:pt x="720216" y="1320800"/>
                </a:lnTo>
                <a:close/>
              </a:path>
              <a:path w="2673350" h="1435100">
                <a:moveTo>
                  <a:pt x="656081" y="1308100"/>
                </a:moveTo>
                <a:lnTo>
                  <a:pt x="535685" y="1308100"/>
                </a:lnTo>
                <a:lnTo>
                  <a:pt x="559815" y="1320800"/>
                </a:lnTo>
                <a:lnTo>
                  <a:pt x="685291" y="1320800"/>
                </a:lnTo>
                <a:lnTo>
                  <a:pt x="656081" y="1308100"/>
                </a:lnTo>
                <a:close/>
              </a:path>
              <a:path w="2673350" h="1435100">
                <a:moveTo>
                  <a:pt x="2251582" y="1308100"/>
                </a:moveTo>
                <a:lnTo>
                  <a:pt x="2177415" y="1308100"/>
                </a:lnTo>
                <a:lnTo>
                  <a:pt x="2157603" y="1320800"/>
                </a:lnTo>
                <a:lnTo>
                  <a:pt x="2232152" y="1320800"/>
                </a:lnTo>
                <a:lnTo>
                  <a:pt x="2251582" y="1308100"/>
                </a:lnTo>
                <a:close/>
              </a:path>
              <a:path w="2673350" h="1435100">
                <a:moveTo>
                  <a:pt x="597915" y="1295400"/>
                </a:moveTo>
                <a:lnTo>
                  <a:pt x="487425" y="1295400"/>
                </a:lnTo>
                <a:lnTo>
                  <a:pt x="511555" y="1308100"/>
                </a:lnTo>
                <a:lnTo>
                  <a:pt x="622807" y="1308100"/>
                </a:lnTo>
                <a:lnTo>
                  <a:pt x="597915" y="1295400"/>
                </a:lnTo>
                <a:close/>
              </a:path>
              <a:path w="2673350" h="1435100">
                <a:moveTo>
                  <a:pt x="2269997" y="1295400"/>
                </a:moveTo>
                <a:lnTo>
                  <a:pt x="2198624" y="1295400"/>
                </a:lnTo>
                <a:lnTo>
                  <a:pt x="2177795" y="1308100"/>
                </a:lnTo>
                <a:lnTo>
                  <a:pt x="2252091" y="1308100"/>
                </a:lnTo>
                <a:lnTo>
                  <a:pt x="2269997" y="1295400"/>
                </a:lnTo>
                <a:close/>
              </a:path>
              <a:path w="2673350" h="1435100">
                <a:moveTo>
                  <a:pt x="548131" y="1282700"/>
                </a:moveTo>
                <a:lnTo>
                  <a:pt x="441959" y="1282700"/>
                </a:lnTo>
                <a:lnTo>
                  <a:pt x="462788" y="1295400"/>
                </a:lnTo>
                <a:lnTo>
                  <a:pt x="572262" y="1295400"/>
                </a:lnTo>
                <a:lnTo>
                  <a:pt x="548131" y="1282700"/>
                </a:lnTo>
                <a:close/>
              </a:path>
              <a:path w="2673350" h="1435100">
                <a:moveTo>
                  <a:pt x="2308352" y="1282700"/>
                </a:moveTo>
                <a:lnTo>
                  <a:pt x="2219070" y="1282700"/>
                </a:lnTo>
                <a:lnTo>
                  <a:pt x="2199258" y="1295400"/>
                </a:lnTo>
                <a:lnTo>
                  <a:pt x="2269870" y="1295400"/>
                </a:lnTo>
                <a:lnTo>
                  <a:pt x="2308352" y="1282700"/>
                </a:lnTo>
                <a:close/>
              </a:path>
              <a:path w="2673350" h="1435100">
                <a:moveTo>
                  <a:pt x="499871" y="1270000"/>
                </a:moveTo>
                <a:lnTo>
                  <a:pt x="397128" y="1270000"/>
                </a:lnTo>
                <a:lnTo>
                  <a:pt x="418338" y="1282700"/>
                </a:lnTo>
                <a:lnTo>
                  <a:pt x="524001" y="1282700"/>
                </a:lnTo>
                <a:lnTo>
                  <a:pt x="499871" y="1270000"/>
                </a:lnTo>
                <a:close/>
              </a:path>
              <a:path w="2673350" h="1435100">
                <a:moveTo>
                  <a:pt x="521334" y="1270000"/>
                </a:moveTo>
                <a:lnTo>
                  <a:pt x="524001" y="1282700"/>
                </a:lnTo>
                <a:lnTo>
                  <a:pt x="545464" y="1282700"/>
                </a:lnTo>
                <a:lnTo>
                  <a:pt x="521334" y="1270000"/>
                </a:lnTo>
                <a:close/>
              </a:path>
              <a:path w="2673350" h="1435100">
                <a:moveTo>
                  <a:pt x="2327782" y="1270000"/>
                </a:moveTo>
                <a:lnTo>
                  <a:pt x="2256154" y="1270000"/>
                </a:lnTo>
                <a:lnTo>
                  <a:pt x="2238120" y="1282700"/>
                </a:lnTo>
                <a:lnTo>
                  <a:pt x="2307971" y="1282700"/>
                </a:lnTo>
                <a:lnTo>
                  <a:pt x="2327782" y="1270000"/>
                </a:lnTo>
                <a:close/>
              </a:path>
              <a:path w="2673350" h="1435100">
                <a:moveTo>
                  <a:pt x="430402" y="1244600"/>
                </a:moveTo>
                <a:lnTo>
                  <a:pt x="350774" y="1244600"/>
                </a:lnTo>
                <a:lnTo>
                  <a:pt x="374141" y="1257300"/>
                </a:lnTo>
                <a:lnTo>
                  <a:pt x="396113" y="1270000"/>
                </a:lnTo>
                <a:lnTo>
                  <a:pt x="497204" y="1270000"/>
                </a:lnTo>
                <a:lnTo>
                  <a:pt x="473075" y="1257300"/>
                </a:lnTo>
                <a:lnTo>
                  <a:pt x="453770" y="1257300"/>
                </a:lnTo>
                <a:lnTo>
                  <a:pt x="430402" y="1244600"/>
                </a:lnTo>
                <a:close/>
              </a:path>
              <a:path w="2673350" h="1435100">
                <a:moveTo>
                  <a:pt x="2358516" y="1257300"/>
                </a:moveTo>
                <a:lnTo>
                  <a:pt x="2274569" y="1257300"/>
                </a:lnTo>
                <a:lnTo>
                  <a:pt x="2256281" y="1270000"/>
                </a:lnTo>
                <a:lnTo>
                  <a:pt x="2328290" y="1270000"/>
                </a:lnTo>
                <a:lnTo>
                  <a:pt x="2358516" y="1257300"/>
                </a:lnTo>
                <a:close/>
              </a:path>
              <a:path w="2673350" h="1435100">
                <a:moveTo>
                  <a:pt x="2394204" y="1244600"/>
                </a:moveTo>
                <a:lnTo>
                  <a:pt x="2314955" y="1244600"/>
                </a:lnTo>
                <a:lnTo>
                  <a:pt x="2295143" y="1257300"/>
                </a:lnTo>
                <a:lnTo>
                  <a:pt x="2377312" y="1257300"/>
                </a:lnTo>
                <a:lnTo>
                  <a:pt x="2394204" y="1244600"/>
                </a:lnTo>
                <a:close/>
              </a:path>
              <a:path w="2673350" h="1435100">
                <a:moveTo>
                  <a:pt x="410971" y="1231900"/>
                </a:moveTo>
                <a:lnTo>
                  <a:pt x="328675" y="1231900"/>
                </a:lnTo>
                <a:lnTo>
                  <a:pt x="348488" y="1244600"/>
                </a:lnTo>
                <a:lnTo>
                  <a:pt x="432180" y="1244600"/>
                </a:lnTo>
                <a:lnTo>
                  <a:pt x="410971" y="1231900"/>
                </a:lnTo>
                <a:close/>
              </a:path>
              <a:path w="2673350" h="1435100">
                <a:moveTo>
                  <a:pt x="2416936" y="1231900"/>
                </a:moveTo>
                <a:lnTo>
                  <a:pt x="2344801" y="1231900"/>
                </a:lnTo>
                <a:lnTo>
                  <a:pt x="2314575" y="1244600"/>
                </a:lnTo>
                <a:lnTo>
                  <a:pt x="2394584" y="1244600"/>
                </a:lnTo>
                <a:lnTo>
                  <a:pt x="2416936" y="1231900"/>
                </a:lnTo>
                <a:close/>
              </a:path>
              <a:path w="2673350" h="1435100">
                <a:moveTo>
                  <a:pt x="366649" y="1219200"/>
                </a:moveTo>
                <a:lnTo>
                  <a:pt x="306450" y="1219200"/>
                </a:lnTo>
                <a:lnTo>
                  <a:pt x="329945" y="1231900"/>
                </a:lnTo>
                <a:lnTo>
                  <a:pt x="390016" y="1231900"/>
                </a:lnTo>
                <a:lnTo>
                  <a:pt x="366649" y="1219200"/>
                </a:lnTo>
                <a:close/>
              </a:path>
              <a:path w="2673350" h="1435100">
                <a:moveTo>
                  <a:pt x="2492629" y="1181100"/>
                </a:moveTo>
                <a:lnTo>
                  <a:pt x="2428494" y="1181100"/>
                </a:lnTo>
                <a:lnTo>
                  <a:pt x="2400427" y="1206500"/>
                </a:lnTo>
                <a:lnTo>
                  <a:pt x="2400173" y="1206500"/>
                </a:lnTo>
                <a:lnTo>
                  <a:pt x="2377821" y="1219200"/>
                </a:lnTo>
                <a:lnTo>
                  <a:pt x="2361691" y="1219200"/>
                </a:lnTo>
                <a:lnTo>
                  <a:pt x="2344165" y="1231900"/>
                </a:lnTo>
                <a:lnTo>
                  <a:pt x="2416682" y="1231900"/>
                </a:lnTo>
                <a:lnTo>
                  <a:pt x="2445893" y="1219200"/>
                </a:lnTo>
                <a:lnTo>
                  <a:pt x="2471038" y="1193800"/>
                </a:lnTo>
                <a:lnTo>
                  <a:pt x="2470277" y="1193800"/>
                </a:lnTo>
                <a:lnTo>
                  <a:pt x="2492629" y="1181100"/>
                </a:lnTo>
                <a:close/>
              </a:path>
              <a:path w="2673350" h="1435100">
                <a:moveTo>
                  <a:pt x="324484" y="1181100"/>
                </a:moveTo>
                <a:lnTo>
                  <a:pt x="261365" y="1181100"/>
                </a:lnTo>
                <a:lnTo>
                  <a:pt x="285750" y="1193800"/>
                </a:lnTo>
                <a:lnTo>
                  <a:pt x="285622" y="1193800"/>
                </a:lnTo>
                <a:lnTo>
                  <a:pt x="305434" y="1219200"/>
                </a:lnTo>
                <a:lnTo>
                  <a:pt x="368934" y="1219200"/>
                </a:lnTo>
                <a:lnTo>
                  <a:pt x="349122" y="1206500"/>
                </a:lnTo>
                <a:lnTo>
                  <a:pt x="347852" y="1193800"/>
                </a:lnTo>
                <a:lnTo>
                  <a:pt x="324484" y="1181100"/>
                </a:lnTo>
                <a:close/>
              </a:path>
              <a:path w="2673350" h="1435100">
                <a:moveTo>
                  <a:pt x="258317" y="1130300"/>
                </a:moveTo>
                <a:lnTo>
                  <a:pt x="259206" y="1143000"/>
                </a:lnTo>
                <a:lnTo>
                  <a:pt x="213359" y="1143000"/>
                </a:lnTo>
                <a:lnTo>
                  <a:pt x="237362" y="1168400"/>
                </a:lnTo>
                <a:lnTo>
                  <a:pt x="260730" y="1181100"/>
                </a:lnTo>
                <a:lnTo>
                  <a:pt x="325627" y="1181100"/>
                </a:lnTo>
                <a:lnTo>
                  <a:pt x="305815" y="1168400"/>
                </a:lnTo>
                <a:lnTo>
                  <a:pt x="305562" y="1168400"/>
                </a:lnTo>
                <a:lnTo>
                  <a:pt x="281050" y="1155700"/>
                </a:lnTo>
                <a:lnTo>
                  <a:pt x="281685" y="1155700"/>
                </a:lnTo>
                <a:lnTo>
                  <a:pt x="258317" y="1130300"/>
                </a:lnTo>
                <a:close/>
              </a:path>
              <a:path w="2673350" h="1435100">
                <a:moveTo>
                  <a:pt x="2535554" y="1155700"/>
                </a:moveTo>
                <a:lnTo>
                  <a:pt x="2475610" y="1155700"/>
                </a:lnTo>
                <a:lnTo>
                  <a:pt x="2453258" y="1168400"/>
                </a:lnTo>
                <a:lnTo>
                  <a:pt x="2427351" y="1181100"/>
                </a:lnTo>
                <a:lnTo>
                  <a:pt x="2494279" y="1181100"/>
                </a:lnTo>
                <a:lnTo>
                  <a:pt x="2516631" y="1168400"/>
                </a:lnTo>
                <a:lnTo>
                  <a:pt x="2535554" y="1155700"/>
                </a:lnTo>
                <a:close/>
              </a:path>
              <a:path w="2673350" h="1435100">
                <a:moveTo>
                  <a:pt x="2554351" y="1130300"/>
                </a:moveTo>
                <a:lnTo>
                  <a:pt x="2515488" y="1130300"/>
                </a:lnTo>
                <a:lnTo>
                  <a:pt x="2496438" y="1143000"/>
                </a:lnTo>
                <a:lnTo>
                  <a:pt x="2473959" y="1155700"/>
                </a:lnTo>
                <a:lnTo>
                  <a:pt x="2537079" y="1155700"/>
                </a:lnTo>
                <a:lnTo>
                  <a:pt x="2554351" y="1130300"/>
                </a:lnTo>
                <a:close/>
              </a:path>
              <a:path w="2673350" h="1435100">
                <a:moveTo>
                  <a:pt x="210057" y="1092200"/>
                </a:moveTo>
                <a:lnTo>
                  <a:pt x="165862" y="1092200"/>
                </a:lnTo>
                <a:lnTo>
                  <a:pt x="186689" y="1117600"/>
                </a:lnTo>
                <a:lnTo>
                  <a:pt x="188340" y="1117600"/>
                </a:lnTo>
                <a:lnTo>
                  <a:pt x="213867" y="1143000"/>
                </a:lnTo>
                <a:lnTo>
                  <a:pt x="259206" y="1143000"/>
                </a:lnTo>
                <a:lnTo>
                  <a:pt x="236219" y="1117600"/>
                </a:lnTo>
                <a:lnTo>
                  <a:pt x="210057" y="1092200"/>
                </a:lnTo>
                <a:close/>
              </a:path>
              <a:path w="2673350" h="1435100">
                <a:moveTo>
                  <a:pt x="2585338" y="1092200"/>
                </a:moveTo>
                <a:lnTo>
                  <a:pt x="2547365" y="1092200"/>
                </a:lnTo>
                <a:lnTo>
                  <a:pt x="2530855" y="1104900"/>
                </a:lnTo>
                <a:lnTo>
                  <a:pt x="2531363" y="1104900"/>
                </a:lnTo>
                <a:lnTo>
                  <a:pt x="2514091" y="1130300"/>
                </a:lnTo>
                <a:lnTo>
                  <a:pt x="2554858" y="1130300"/>
                </a:lnTo>
                <a:lnTo>
                  <a:pt x="2571369" y="1117600"/>
                </a:lnTo>
                <a:lnTo>
                  <a:pt x="2573401" y="1117600"/>
                </a:lnTo>
                <a:lnTo>
                  <a:pt x="2585338" y="1092200"/>
                </a:lnTo>
                <a:close/>
              </a:path>
              <a:path w="2673350" h="1435100">
                <a:moveTo>
                  <a:pt x="126237" y="1003300"/>
                </a:moveTo>
                <a:lnTo>
                  <a:pt x="87883" y="1003300"/>
                </a:lnTo>
                <a:lnTo>
                  <a:pt x="99440" y="1016000"/>
                </a:lnTo>
                <a:lnTo>
                  <a:pt x="120268" y="1041400"/>
                </a:lnTo>
                <a:lnTo>
                  <a:pt x="141604" y="1066800"/>
                </a:lnTo>
                <a:lnTo>
                  <a:pt x="142620" y="1079500"/>
                </a:lnTo>
                <a:lnTo>
                  <a:pt x="165988" y="1092200"/>
                </a:lnTo>
                <a:lnTo>
                  <a:pt x="211708" y="1092200"/>
                </a:lnTo>
                <a:lnTo>
                  <a:pt x="190880" y="1079500"/>
                </a:lnTo>
                <a:lnTo>
                  <a:pt x="190626" y="1079500"/>
                </a:lnTo>
                <a:lnTo>
                  <a:pt x="167258" y="1054100"/>
                </a:lnTo>
                <a:lnTo>
                  <a:pt x="168275" y="1054100"/>
                </a:lnTo>
                <a:lnTo>
                  <a:pt x="147065" y="1028700"/>
                </a:lnTo>
                <a:lnTo>
                  <a:pt x="126237" y="1003300"/>
                </a:lnTo>
                <a:close/>
              </a:path>
              <a:path w="2673350" h="1435100">
                <a:moveTo>
                  <a:pt x="2607818" y="1054100"/>
                </a:moveTo>
                <a:lnTo>
                  <a:pt x="2571877" y="1054100"/>
                </a:lnTo>
                <a:lnTo>
                  <a:pt x="2557272" y="1079500"/>
                </a:lnTo>
                <a:lnTo>
                  <a:pt x="2545333" y="1092200"/>
                </a:lnTo>
                <a:lnTo>
                  <a:pt x="2584577" y="1092200"/>
                </a:lnTo>
                <a:lnTo>
                  <a:pt x="2598674" y="1079500"/>
                </a:lnTo>
                <a:lnTo>
                  <a:pt x="2600705" y="1066800"/>
                </a:lnTo>
                <a:lnTo>
                  <a:pt x="2607818" y="1054100"/>
                </a:lnTo>
                <a:close/>
              </a:path>
              <a:path w="2673350" h="1435100">
                <a:moveTo>
                  <a:pt x="2655951" y="927100"/>
                </a:moveTo>
                <a:lnTo>
                  <a:pt x="2618485" y="927100"/>
                </a:lnTo>
                <a:lnTo>
                  <a:pt x="2612771" y="952500"/>
                </a:lnTo>
                <a:lnTo>
                  <a:pt x="2604388" y="977900"/>
                </a:lnTo>
                <a:lnTo>
                  <a:pt x="2596896" y="990600"/>
                </a:lnTo>
                <a:lnTo>
                  <a:pt x="2588005" y="1016000"/>
                </a:lnTo>
                <a:lnTo>
                  <a:pt x="2588895" y="1016000"/>
                </a:lnTo>
                <a:lnTo>
                  <a:pt x="2577846" y="1041400"/>
                </a:lnTo>
                <a:lnTo>
                  <a:pt x="2577083" y="1041400"/>
                </a:lnTo>
                <a:lnTo>
                  <a:pt x="2569972" y="1054100"/>
                </a:lnTo>
                <a:lnTo>
                  <a:pt x="2607182" y="1054100"/>
                </a:lnTo>
                <a:lnTo>
                  <a:pt x="2618358" y="1041400"/>
                </a:lnTo>
                <a:lnTo>
                  <a:pt x="2619375" y="1028700"/>
                </a:lnTo>
                <a:lnTo>
                  <a:pt x="2628391" y="1003300"/>
                </a:lnTo>
                <a:lnTo>
                  <a:pt x="2636011" y="990600"/>
                </a:lnTo>
                <a:lnTo>
                  <a:pt x="2644266" y="965200"/>
                </a:lnTo>
                <a:lnTo>
                  <a:pt x="2650489" y="939800"/>
                </a:lnTo>
                <a:lnTo>
                  <a:pt x="2650871" y="939800"/>
                </a:lnTo>
                <a:lnTo>
                  <a:pt x="2655951" y="927100"/>
                </a:lnTo>
                <a:close/>
              </a:path>
              <a:path w="2673350" h="1435100">
                <a:moveTo>
                  <a:pt x="104647" y="965200"/>
                </a:moveTo>
                <a:lnTo>
                  <a:pt x="60832" y="965200"/>
                </a:lnTo>
                <a:lnTo>
                  <a:pt x="76707" y="990600"/>
                </a:lnTo>
                <a:lnTo>
                  <a:pt x="76962" y="990600"/>
                </a:lnTo>
                <a:lnTo>
                  <a:pt x="87756" y="1003300"/>
                </a:lnTo>
                <a:lnTo>
                  <a:pt x="126618" y="1003300"/>
                </a:lnTo>
                <a:lnTo>
                  <a:pt x="115442" y="990600"/>
                </a:lnTo>
                <a:lnTo>
                  <a:pt x="104647" y="965200"/>
                </a:lnTo>
                <a:close/>
              </a:path>
              <a:path w="2673350" h="1435100">
                <a:moveTo>
                  <a:pt x="78485" y="927100"/>
                </a:moveTo>
                <a:lnTo>
                  <a:pt x="39242" y="927100"/>
                </a:lnTo>
                <a:lnTo>
                  <a:pt x="49910" y="952500"/>
                </a:lnTo>
                <a:lnTo>
                  <a:pt x="60705" y="965200"/>
                </a:lnTo>
                <a:lnTo>
                  <a:pt x="105028" y="965200"/>
                </a:lnTo>
                <a:lnTo>
                  <a:pt x="89280" y="952500"/>
                </a:lnTo>
                <a:lnTo>
                  <a:pt x="78485" y="927100"/>
                </a:lnTo>
                <a:close/>
              </a:path>
              <a:path w="2673350" h="1435100">
                <a:moveTo>
                  <a:pt x="68452" y="914400"/>
                </a:moveTo>
                <a:lnTo>
                  <a:pt x="25780" y="914400"/>
                </a:lnTo>
                <a:lnTo>
                  <a:pt x="38862" y="927100"/>
                </a:lnTo>
                <a:lnTo>
                  <a:pt x="78739" y="927100"/>
                </a:lnTo>
                <a:lnTo>
                  <a:pt x="68452" y="914400"/>
                </a:lnTo>
                <a:close/>
              </a:path>
              <a:path w="2673350" h="1435100">
                <a:moveTo>
                  <a:pt x="2667380" y="876300"/>
                </a:moveTo>
                <a:lnTo>
                  <a:pt x="2634233" y="876300"/>
                </a:lnTo>
                <a:lnTo>
                  <a:pt x="2629661" y="889000"/>
                </a:lnTo>
                <a:lnTo>
                  <a:pt x="2630043" y="889000"/>
                </a:lnTo>
                <a:lnTo>
                  <a:pt x="2623565" y="914400"/>
                </a:lnTo>
                <a:lnTo>
                  <a:pt x="2618358" y="927100"/>
                </a:lnTo>
                <a:lnTo>
                  <a:pt x="2655824" y="927100"/>
                </a:lnTo>
                <a:lnTo>
                  <a:pt x="2662301" y="901700"/>
                </a:lnTo>
                <a:lnTo>
                  <a:pt x="2662681" y="901700"/>
                </a:lnTo>
                <a:lnTo>
                  <a:pt x="2667380" y="876300"/>
                </a:lnTo>
                <a:close/>
              </a:path>
              <a:path w="2673350" h="1435100">
                <a:moveTo>
                  <a:pt x="34925" y="660400"/>
                </a:moveTo>
                <a:lnTo>
                  <a:pt x="0" y="660400"/>
                </a:lnTo>
                <a:lnTo>
                  <a:pt x="0" y="812800"/>
                </a:lnTo>
                <a:lnTo>
                  <a:pt x="2158" y="850900"/>
                </a:lnTo>
                <a:lnTo>
                  <a:pt x="2793" y="850900"/>
                </a:lnTo>
                <a:lnTo>
                  <a:pt x="10032" y="876300"/>
                </a:lnTo>
                <a:lnTo>
                  <a:pt x="10794" y="876300"/>
                </a:lnTo>
                <a:lnTo>
                  <a:pt x="24764" y="914400"/>
                </a:lnTo>
                <a:lnTo>
                  <a:pt x="68833" y="914400"/>
                </a:lnTo>
                <a:lnTo>
                  <a:pt x="56006" y="889000"/>
                </a:lnTo>
                <a:lnTo>
                  <a:pt x="56768" y="889000"/>
                </a:lnTo>
                <a:lnTo>
                  <a:pt x="42799" y="863600"/>
                </a:lnTo>
                <a:lnTo>
                  <a:pt x="43560" y="863600"/>
                </a:lnTo>
                <a:lnTo>
                  <a:pt x="36321" y="838200"/>
                </a:lnTo>
                <a:lnTo>
                  <a:pt x="36956" y="838200"/>
                </a:lnTo>
                <a:lnTo>
                  <a:pt x="34797" y="812800"/>
                </a:lnTo>
                <a:lnTo>
                  <a:pt x="34925" y="812800"/>
                </a:lnTo>
                <a:lnTo>
                  <a:pt x="34925" y="660400"/>
                </a:lnTo>
                <a:close/>
              </a:path>
              <a:path w="2673350" h="1435100">
                <a:moveTo>
                  <a:pt x="2672333" y="825500"/>
                </a:moveTo>
                <a:lnTo>
                  <a:pt x="2638679" y="825500"/>
                </a:lnTo>
                <a:lnTo>
                  <a:pt x="2636520" y="850900"/>
                </a:lnTo>
                <a:lnTo>
                  <a:pt x="2633979" y="876300"/>
                </a:lnTo>
                <a:lnTo>
                  <a:pt x="2667634" y="876300"/>
                </a:lnTo>
                <a:lnTo>
                  <a:pt x="2670175" y="863600"/>
                </a:lnTo>
                <a:lnTo>
                  <a:pt x="2672333" y="825500"/>
                </a:lnTo>
                <a:close/>
              </a:path>
              <a:path w="2673350" h="1435100">
                <a:moveTo>
                  <a:pt x="2665856" y="571500"/>
                </a:moveTo>
                <a:lnTo>
                  <a:pt x="2631439" y="571500"/>
                </a:lnTo>
                <a:lnTo>
                  <a:pt x="2636138" y="596900"/>
                </a:lnTo>
                <a:lnTo>
                  <a:pt x="2635884" y="596900"/>
                </a:lnTo>
                <a:lnTo>
                  <a:pt x="2638044" y="622300"/>
                </a:lnTo>
                <a:lnTo>
                  <a:pt x="2638044" y="660400"/>
                </a:lnTo>
                <a:lnTo>
                  <a:pt x="2638552" y="685800"/>
                </a:lnTo>
                <a:lnTo>
                  <a:pt x="2638552" y="825500"/>
                </a:lnTo>
                <a:lnTo>
                  <a:pt x="2672460" y="825500"/>
                </a:lnTo>
                <a:lnTo>
                  <a:pt x="2672460" y="685800"/>
                </a:lnTo>
                <a:lnTo>
                  <a:pt x="2672969" y="660400"/>
                </a:lnTo>
                <a:lnTo>
                  <a:pt x="2672969" y="622300"/>
                </a:lnTo>
                <a:lnTo>
                  <a:pt x="2670555" y="596900"/>
                </a:lnTo>
                <a:lnTo>
                  <a:pt x="2665856" y="571500"/>
                </a:lnTo>
                <a:close/>
              </a:path>
              <a:path w="2673350" h="1435100">
                <a:moveTo>
                  <a:pt x="36449" y="647700"/>
                </a:moveTo>
                <a:lnTo>
                  <a:pt x="1904" y="647700"/>
                </a:lnTo>
                <a:lnTo>
                  <a:pt x="126" y="660400"/>
                </a:lnTo>
                <a:lnTo>
                  <a:pt x="34670" y="660400"/>
                </a:lnTo>
                <a:lnTo>
                  <a:pt x="36449" y="647700"/>
                </a:lnTo>
                <a:close/>
              </a:path>
              <a:path w="2673350" h="1435100">
                <a:moveTo>
                  <a:pt x="42925" y="596900"/>
                </a:moveTo>
                <a:lnTo>
                  <a:pt x="8381" y="596900"/>
                </a:lnTo>
                <a:lnTo>
                  <a:pt x="5841" y="609600"/>
                </a:lnTo>
                <a:lnTo>
                  <a:pt x="6222" y="609600"/>
                </a:lnTo>
                <a:lnTo>
                  <a:pt x="2539" y="622300"/>
                </a:lnTo>
                <a:lnTo>
                  <a:pt x="2158" y="622300"/>
                </a:lnTo>
                <a:lnTo>
                  <a:pt x="1777" y="647700"/>
                </a:lnTo>
                <a:lnTo>
                  <a:pt x="36702" y="647700"/>
                </a:lnTo>
                <a:lnTo>
                  <a:pt x="37083" y="635000"/>
                </a:lnTo>
                <a:lnTo>
                  <a:pt x="36575" y="635000"/>
                </a:lnTo>
                <a:lnTo>
                  <a:pt x="40131" y="622300"/>
                </a:lnTo>
                <a:lnTo>
                  <a:pt x="40512" y="609600"/>
                </a:lnTo>
                <a:lnTo>
                  <a:pt x="42925" y="596900"/>
                </a:lnTo>
                <a:close/>
              </a:path>
              <a:path w="2673350" h="1435100">
                <a:moveTo>
                  <a:pt x="67437" y="495300"/>
                </a:moveTo>
                <a:lnTo>
                  <a:pt x="34289" y="495300"/>
                </a:lnTo>
                <a:lnTo>
                  <a:pt x="27431" y="508000"/>
                </a:lnTo>
                <a:lnTo>
                  <a:pt x="26924" y="508000"/>
                </a:lnTo>
                <a:lnTo>
                  <a:pt x="21970" y="533400"/>
                </a:lnTo>
                <a:lnTo>
                  <a:pt x="17652" y="558800"/>
                </a:lnTo>
                <a:lnTo>
                  <a:pt x="12953" y="571500"/>
                </a:lnTo>
                <a:lnTo>
                  <a:pt x="8762" y="596900"/>
                </a:lnTo>
                <a:lnTo>
                  <a:pt x="42671" y="596900"/>
                </a:lnTo>
                <a:lnTo>
                  <a:pt x="46989" y="584200"/>
                </a:lnTo>
                <a:lnTo>
                  <a:pt x="51688" y="558800"/>
                </a:lnTo>
                <a:lnTo>
                  <a:pt x="56006" y="546100"/>
                </a:lnTo>
                <a:lnTo>
                  <a:pt x="61087" y="520700"/>
                </a:lnTo>
                <a:lnTo>
                  <a:pt x="60705" y="520700"/>
                </a:lnTo>
                <a:lnTo>
                  <a:pt x="67437" y="495300"/>
                </a:lnTo>
                <a:close/>
              </a:path>
              <a:path w="2673350" h="1435100">
                <a:moveTo>
                  <a:pt x="2648584" y="520700"/>
                </a:moveTo>
                <a:lnTo>
                  <a:pt x="2612644" y="520700"/>
                </a:lnTo>
                <a:lnTo>
                  <a:pt x="2625216" y="558800"/>
                </a:lnTo>
                <a:lnTo>
                  <a:pt x="2624454" y="558800"/>
                </a:lnTo>
                <a:lnTo>
                  <a:pt x="2631948" y="571500"/>
                </a:lnTo>
                <a:lnTo>
                  <a:pt x="2665349" y="571500"/>
                </a:lnTo>
                <a:lnTo>
                  <a:pt x="2657729" y="546100"/>
                </a:lnTo>
                <a:lnTo>
                  <a:pt x="2656966" y="546100"/>
                </a:lnTo>
                <a:lnTo>
                  <a:pt x="2648584" y="520700"/>
                </a:lnTo>
                <a:close/>
              </a:path>
              <a:path w="2673350" h="1435100">
                <a:moveTo>
                  <a:pt x="2628010" y="482600"/>
                </a:moveTo>
                <a:lnTo>
                  <a:pt x="2584323" y="482600"/>
                </a:lnTo>
                <a:lnTo>
                  <a:pt x="2597657" y="508000"/>
                </a:lnTo>
                <a:lnTo>
                  <a:pt x="2613532" y="533400"/>
                </a:lnTo>
                <a:lnTo>
                  <a:pt x="2612644" y="520700"/>
                </a:lnTo>
                <a:lnTo>
                  <a:pt x="2648584" y="520700"/>
                </a:lnTo>
                <a:lnTo>
                  <a:pt x="2644394" y="508000"/>
                </a:lnTo>
                <a:lnTo>
                  <a:pt x="2643504" y="508000"/>
                </a:lnTo>
                <a:lnTo>
                  <a:pt x="2628010" y="482600"/>
                </a:lnTo>
                <a:close/>
              </a:path>
              <a:path w="2673350" h="1435100">
                <a:moveTo>
                  <a:pt x="73278" y="469900"/>
                </a:moveTo>
                <a:lnTo>
                  <a:pt x="39242" y="469900"/>
                </a:lnTo>
                <a:lnTo>
                  <a:pt x="33908" y="495300"/>
                </a:lnTo>
                <a:lnTo>
                  <a:pt x="67944" y="495300"/>
                </a:lnTo>
                <a:lnTo>
                  <a:pt x="73278" y="469900"/>
                </a:lnTo>
                <a:close/>
              </a:path>
              <a:path w="2673350" h="1435100">
                <a:moveTo>
                  <a:pt x="94868" y="419100"/>
                </a:moveTo>
                <a:lnTo>
                  <a:pt x="55244" y="419100"/>
                </a:lnTo>
                <a:lnTo>
                  <a:pt x="48387" y="444500"/>
                </a:lnTo>
                <a:lnTo>
                  <a:pt x="48767" y="444500"/>
                </a:lnTo>
                <a:lnTo>
                  <a:pt x="40131" y="469900"/>
                </a:lnTo>
                <a:lnTo>
                  <a:pt x="73278" y="469900"/>
                </a:lnTo>
                <a:lnTo>
                  <a:pt x="72516" y="482600"/>
                </a:lnTo>
                <a:lnTo>
                  <a:pt x="81152" y="457200"/>
                </a:lnTo>
                <a:lnTo>
                  <a:pt x="88391" y="431800"/>
                </a:lnTo>
                <a:lnTo>
                  <a:pt x="88010" y="431800"/>
                </a:lnTo>
                <a:lnTo>
                  <a:pt x="94868" y="419100"/>
                </a:lnTo>
                <a:close/>
              </a:path>
              <a:path w="2673350" h="1435100">
                <a:moveTo>
                  <a:pt x="2615056" y="457200"/>
                </a:moveTo>
                <a:lnTo>
                  <a:pt x="2567558" y="457200"/>
                </a:lnTo>
                <a:lnTo>
                  <a:pt x="2586354" y="482600"/>
                </a:lnTo>
                <a:lnTo>
                  <a:pt x="2628391" y="482600"/>
                </a:lnTo>
                <a:lnTo>
                  <a:pt x="2615056" y="457200"/>
                </a:lnTo>
                <a:close/>
              </a:path>
              <a:path w="2673350" h="1435100">
                <a:moveTo>
                  <a:pt x="2594355" y="431800"/>
                </a:moveTo>
                <a:lnTo>
                  <a:pt x="2546730" y="431800"/>
                </a:lnTo>
                <a:lnTo>
                  <a:pt x="2566543" y="457200"/>
                </a:lnTo>
                <a:lnTo>
                  <a:pt x="2613025" y="457200"/>
                </a:lnTo>
                <a:lnTo>
                  <a:pt x="2594355" y="431800"/>
                </a:lnTo>
                <a:close/>
              </a:path>
              <a:path w="2673350" h="1435100">
                <a:moveTo>
                  <a:pt x="2575686" y="406400"/>
                </a:moveTo>
                <a:lnTo>
                  <a:pt x="2528570" y="406400"/>
                </a:lnTo>
                <a:lnTo>
                  <a:pt x="2549016" y="431800"/>
                </a:lnTo>
                <a:lnTo>
                  <a:pt x="2595372" y="431800"/>
                </a:lnTo>
                <a:lnTo>
                  <a:pt x="2575686" y="406400"/>
                </a:lnTo>
                <a:close/>
              </a:path>
              <a:path w="2673350" h="1435100">
                <a:moveTo>
                  <a:pt x="101980" y="406400"/>
                </a:moveTo>
                <a:lnTo>
                  <a:pt x="62356" y="406400"/>
                </a:lnTo>
                <a:lnTo>
                  <a:pt x="55499" y="419100"/>
                </a:lnTo>
                <a:lnTo>
                  <a:pt x="94106" y="419100"/>
                </a:lnTo>
                <a:lnTo>
                  <a:pt x="101980" y="406400"/>
                </a:lnTo>
                <a:close/>
              </a:path>
              <a:path w="2673350" h="1435100">
                <a:moveTo>
                  <a:pt x="108838" y="393700"/>
                </a:moveTo>
                <a:lnTo>
                  <a:pt x="71119" y="393700"/>
                </a:lnTo>
                <a:lnTo>
                  <a:pt x="63118" y="406400"/>
                </a:lnTo>
                <a:lnTo>
                  <a:pt x="102362" y="406400"/>
                </a:lnTo>
                <a:lnTo>
                  <a:pt x="108838" y="393700"/>
                </a:lnTo>
                <a:close/>
              </a:path>
              <a:path w="2673350" h="1435100">
                <a:moveTo>
                  <a:pt x="2538095" y="368300"/>
                </a:moveTo>
                <a:lnTo>
                  <a:pt x="2494914" y="368300"/>
                </a:lnTo>
                <a:lnTo>
                  <a:pt x="2511805" y="393700"/>
                </a:lnTo>
                <a:lnTo>
                  <a:pt x="2511425" y="393700"/>
                </a:lnTo>
                <a:lnTo>
                  <a:pt x="2527300" y="406400"/>
                </a:lnTo>
                <a:lnTo>
                  <a:pt x="2573274" y="406400"/>
                </a:lnTo>
                <a:lnTo>
                  <a:pt x="2552827" y="381000"/>
                </a:lnTo>
                <a:lnTo>
                  <a:pt x="2553970" y="381000"/>
                </a:lnTo>
                <a:lnTo>
                  <a:pt x="2538095" y="368300"/>
                </a:lnTo>
                <a:close/>
              </a:path>
              <a:path w="2673350" h="1435100">
                <a:moveTo>
                  <a:pt x="139318" y="355600"/>
                </a:moveTo>
                <a:lnTo>
                  <a:pt x="89407" y="355600"/>
                </a:lnTo>
                <a:lnTo>
                  <a:pt x="79375" y="368300"/>
                </a:lnTo>
                <a:lnTo>
                  <a:pt x="77215" y="381000"/>
                </a:lnTo>
                <a:lnTo>
                  <a:pt x="70738" y="393700"/>
                </a:lnTo>
                <a:lnTo>
                  <a:pt x="106679" y="393700"/>
                </a:lnTo>
                <a:lnTo>
                  <a:pt x="117220" y="381000"/>
                </a:lnTo>
                <a:lnTo>
                  <a:pt x="125856" y="368300"/>
                </a:lnTo>
                <a:lnTo>
                  <a:pt x="124205" y="368300"/>
                </a:lnTo>
                <a:lnTo>
                  <a:pt x="139318" y="355600"/>
                </a:lnTo>
                <a:close/>
              </a:path>
              <a:path w="2673350" h="1435100">
                <a:moveTo>
                  <a:pt x="2505709" y="330200"/>
                </a:moveTo>
                <a:lnTo>
                  <a:pt x="2451354" y="330200"/>
                </a:lnTo>
                <a:lnTo>
                  <a:pt x="2469006" y="355600"/>
                </a:lnTo>
                <a:lnTo>
                  <a:pt x="2482723" y="355600"/>
                </a:lnTo>
                <a:lnTo>
                  <a:pt x="2496438" y="368300"/>
                </a:lnTo>
                <a:lnTo>
                  <a:pt x="2537713" y="368300"/>
                </a:lnTo>
                <a:lnTo>
                  <a:pt x="2520823" y="342900"/>
                </a:lnTo>
                <a:lnTo>
                  <a:pt x="2519299" y="342900"/>
                </a:lnTo>
                <a:lnTo>
                  <a:pt x="2505709" y="330200"/>
                </a:lnTo>
                <a:close/>
              </a:path>
              <a:path w="2673350" h="1435100">
                <a:moveTo>
                  <a:pt x="149987" y="342900"/>
                </a:moveTo>
                <a:lnTo>
                  <a:pt x="97662" y="342900"/>
                </a:lnTo>
                <a:lnTo>
                  <a:pt x="89026" y="355600"/>
                </a:lnTo>
                <a:lnTo>
                  <a:pt x="139191" y="355600"/>
                </a:lnTo>
                <a:lnTo>
                  <a:pt x="149987" y="342900"/>
                </a:lnTo>
                <a:close/>
              </a:path>
              <a:path w="2673350" h="1435100">
                <a:moveTo>
                  <a:pt x="209295" y="304800"/>
                </a:moveTo>
                <a:lnTo>
                  <a:pt x="141350" y="304800"/>
                </a:lnTo>
                <a:lnTo>
                  <a:pt x="126237" y="317500"/>
                </a:lnTo>
                <a:lnTo>
                  <a:pt x="114426" y="330200"/>
                </a:lnTo>
                <a:lnTo>
                  <a:pt x="99187" y="342900"/>
                </a:lnTo>
                <a:lnTo>
                  <a:pt x="148970" y="342900"/>
                </a:lnTo>
                <a:lnTo>
                  <a:pt x="164083" y="330200"/>
                </a:lnTo>
                <a:lnTo>
                  <a:pt x="162940" y="330200"/>
                </a:lnTo>
                <a:lnTo>
                  <a:pt x="178053" y="317500"/>
                </a:lnTo>
                <a:lnTo>
                  <a:pt x="190372" y="317500"/>
                </a:lnTo>
                <a:lnTo>
                  <a:pt x="209295" y="304800"/>
                </a:lnTo>
                <a:close/>
              </a:path>
              <a:path w="2673350" h="1435100">
                <a:moveTo>
                  <a:pt x="2491231" y="317500"/>
                </a:moveTo>
                <a:lnTo>
                  <a:pt x="2433574" y="317500"/>
                </a:lnTo>
                <a:lnTo>
                  <a:pt x="2450210" y="330200"/>
                </a:lnTo>
                <a:lnTo>
                  <a:pt x="2505329" y="330200"/>
                </a:lnTo>
                <a:lnTo>
                  <a:pt x="2491231" y="317500"/>
                </a:lnTo>
                <a:close/>
              </a:path>
              <a:path w="2673350" h="1435100">
                <a:moveTo>
                  <a:pt x="2473705" y="304800"/>
                </a:moveTo>
                <a:lnTo>
                  <a:pt x="2416682" y="304800"/>
                </a:lnTo>
                <a:lnTo>
                  <a:pt x="2434462" y="317500"/>
                </a:lnTo>
                <a:lnTo>
                  <a:pt x="2491358" y="317500"/>
                </a:lnTo>
                <a:lnTo>
                  <a:pt x="2473705" y="304800"/>
                </a:lnTo>
                <a:close/>
              </a:path>
              <a:path w="2673350" h="1435100">
                <a:moveTo>
                  <a:pt x="223138" y="292100"/>
                </a:moveTo>
                <a:lnTo>
                  <a:pt x="157733" y="292100"/>
                </a:lnTo>
                <a:lnTo>
                  <a:pt x="142620" y="304800"/>
                </a:lnTo>
                <a:lnTo>
                  <a:pt x="207644" y="304800"/>
                </a:lnTo>
                <a:lnTo>
                  <a:pt x="223138" y="292100"/>
                </a:lnTo>
                <a:close/>
              </a:path>
              <a:path w="2673350" h="1435100">
                <a:moveTo>
                  <a:pt x="2453512" y="292100"/>
                </a:moveTo>
                <a:lnTo>
                  <a:pt x="2398649" y="292100"/>
                </a:lnTo>
                <a:lnTo>
                  <a:pt x="2418079" y="304800"/>
                </a:lnTo>
                <a:lnTo>
                  <a:pt x="2472562" y="304800"/>
                </a:lnTo>
                <a:lnTo>
                  <a:pt x="2453512" y="292100"/>
                </a:lnTo>
                <a:close/>
              </a:path>
              <a:path w="2673350" h="1435100">
                <a:moveTo>
                  <a:pt x="170560" y="279400"/>
                </a:moveTo>
                <a:lnTo>
                  <a:pt x="157987" y="292100"/>
                </a:lnTo>
                <a:lnTo>
                  <a:pt x="170052" y="292100"/>
                </a:lnTo>
                <a:lnTo>
                  <a:pt x="170560" y="279400"/>
                </a:lnTo>
                <a:close/>
              </a:path>
              <a:path w="2673350" h="1435100">
                <a:moveTo>
                  <a:pt x="262635" y="266700"/>
                </a:moveTo>
                <a:lnTo>
                  <a:pt x="188467" y="266700"/>
                </a:lnTo>
                <a:lnTo>
                  <a:pt x="170052" y="292100"/>
                </a:lnTo>
                <a:lnTo>
                  <a:pt x="224535" y="292100"/>
                </a:lnTo>
                <a:lnTo>
                  <a:pt x="243585" y="279400"/>
                </a:lnTo>
                <a:lnTo>
                  <a:pt x="242188" y="279400"/>
                </a:lnTo>
                <a:lnTo>
                  <a:pt x="262635" y="266700"/>
                </a:lnTo>
                <a:close/>
              </a:path>
              <a:path w="2673350" h="1435100">
                <a:moveTo>
                  <a:pt x="2432430" y="279400"/>
                </a:moveTo>
                <a:lnTo>
                  <a:pt x="2380741" y="279400"/>
                </a:lnTo>
                <a:lnTo>
                  <a:pt x="2399410" y="292100"/>
                </a:lnTo>
                <a:lnTo>
                  <a:pt x="2452497" y="292100"/>
                </a:lnTo>
                <a:lnTo>
                  <a:pt x="2432430" y="279400"/>
                </a:lnTo>
                <a:close/>
              </a:path>
              <a:path w="2673350" h="1435100">
                <a:moveTo>
                  <a:pt x="2413380" y="266700"/>
                </a:moveTo>
                <a:lnTo>
                  <a:pt x="2361564" y="266700"/>
                </a:lnTo>
                <a:lnTo>
                  <a:pt x="2380869" y="279400"/>
                </a:lnTo>
                <a:lnTo>
                  <a:pt x="2432811" y="279400"/>
                </a:lnTo>
                <a:lnTo>
                  <a:pt x="2413380" y="266700"/>
                </a:lnTo>
                <a:close/>
              </a:path>
              <a:path w="2673350" h="1435100">
                <a:moveTo>
                  <a:pt x="283971" y="254000"/>
                </a:moveTo>
                <a:lnTo>
                  <a:pt x="223265" y="254000"/>
                </a:lnTo>
                <a:lnTo>
                  <a:pt x="204215" y="266700"/>
                </a:lnTo>
                <a:lnTo>
                  <a:pt x="264159" y="266700"/>
                </a:lnTo>
                <a:lnTo>
                  <a:pt x="283971" y="254000"/>
                </a:lnTo>
                <a:close/>
              </a:path>
              <a:path w="2673350" h="1435100">
                <a:moveTo>
                  <a:pt x="2393823" y="254000"/>
                </a:moveTo>
                <a:lnTo>
                  <a:pt x="2336546" y="254000"/>
                </a:lnTo>
                <a:lnTo>
                  <a:pt x="2361946" y="266700"/>
                </a:lnTo>
                <a:lnTo>
                  <a:pt x="2412619" y="266700"/>
                </a:lnTo>
                <a:lnTo>
                  <a:pt x="2393823" y="254000"/>
                </a:lnTo>
                <a:close/>
              </a:path>
              <a:path w="2673350" h="1435100">
                <a:moveTo>
                  <a:pt x="304800" y="241300"/>
                </a:moveTo>
                <a:lnTo>
                  <a:pt x="245237" y="241300"/>
                </a:lnTo>
                <a:lnTo>
                  <a:pt x="224662" y="254000"/>
                </a:lnTo>
                <a:lnTo>
                  <a:pt x="283590" y="254000"/>
                </a:lnTo>
                <a:lnTo>
                  <a:pt x="304800" y="241300"/>
                </a:lnTo>
                <a:close/>
              </a:path>
              <a:path w="2673350" h="1435100">
                <a:moveTo>
                  <a:pt x="2347849" y="241300"/>
                </a:moveTo>
                <a:lnTo>
                  <a:pt x="2310637" y="241300"/>
                </a:lnTo>
                <a:lnTo>
                  <a:pt x="2336927" y="254000"/>
                </a:lnTo>
                <a:lnTo>
                  <a:pt x="2373503" y="254000"/>
                </a:lnTo>
                <a:lnTo>
                  <a:pt x="2347849" y="241300"/>
                </a:lnTo>
                <a:close/>
              </a:path>
              <a:path w="2673350" h="1435100">
                <a:moveTo>
                  <a:pt x="393064" y="190500"/>
                </a:moveTo>
                <a:lnTo>
                  <a:pt x="307975" y="190500"/>
                </a:lnTo>
                <a:lnTo>
                  <a:pt x="286384" y="203200"/>
                </a:lnTo>
                <a:lnTo>
                  <a:pt x="285114" y="203200"/>
                </a:lnTo>
                <a:lnTo>
                  <a:pt x="263525" y="228600"/>
                </a:lnTo>
                <a:lnTo>
                  <a:pt x="243712" y="241300"/>
                </a:lnTo>
                <a:lnTo>
                  <a:pt x="303529" y="241300"/>
                </a:lnTo>
                <a:lnTo>
                  <a:pt x="325246" y="228600"/>
                </a:lnTo>
                <a:lnTo>
                  <a:pt x="326008" y="228600"/>
                </a:lnTo>
                <a:lnTo>
                  <a:pt x="347979" y="215900"/>
                </a:lnTo>
                <a:lnTo>
                  <a:pt x="347090" y="215900"/>
                </a:lnTo>
                <a:lnTo>
                  <a:pt x="369062" y="203200"/>
                </a:lnTo>
                <a:lnTo>
                  <a:pt x="393064" y="190500"/>
                </a:lnTo>
                <a:close/>
              </a:path>
              <a:path w="2673350" h="1435100">
                <a:moveTo>
                  <a:pt x="2321432" y="228600"/>
                </a:moveTo>
                <a:lnTo>
                  <a:pt x="2268219" y="228600"/>
                </a:lnTo>
                <a:lnTo>
                  <a:pt x="2289429" y="241300"/>
                </a:lnTo>
                <a:lnTo>
                  <a:pt x="2347722" y="241300"/>
                </a:lnTo>
                <a:lnTo>
                  <a:pt x="2321432" y="228600"/>
                </a:lnTo>
                <a:close/>
              </a:path>
              <a:path w="2673350" h="1435100">
                <a:moveTo>
                  <a:pt x="2299462" y="215900"/>
                </a:moveTo>
                <a:lnTo>
                  <a:pt x="2244725" y="215900"/>
                </a:lnTo>
                <a:lnTo>
                  <a:pt x="2268474" y="228600"/>
                </a:lnTo>
                <a:lnTo>
                  <a:pt x="2321052" y="228600"/>
                </a:lnTo>
                <a:lnTo>
                  <a:pt x="2299462" y="215900"/>
                </a:lnTo>
                <a:close/>
              </a:path>
              <a:path w="2673350" h="1435100">
                <a:moveTo>
                  <a:pt x="2278126" y="203200"/>
                </a:moveTo>
                <a:lnTo>
                  <a:pt x="2203322" y="203200"/>
                </a:lnTo>
                <a:lnTo>
                  <a:pt x="2221356" y="215900"/>
                </a:lnTo>
                <a:lnTo>
                  <a:pt x="2299334" y="215900"/>
                </a:lnTo>
                <a:lnTo>
                  <a:pt x="2278126" y="203200"/>
                </a:lnTo>
                <a:close/>
              </a:path>
              <a:path w="2673350" h="1435100">
                <a:moveTo>
                  <a:pt x="2253995" y="190500"/>
                </a:moveTo>
                <a:lnTo>
                  <a:pt x="2186558" y="190500"/>
                </a:lnTo>
                <a:lnTo>
                  <a:pt x="2203577" y="203200"/>
                </a:lnTo>
                <a:lnTo>
                  <a:pt x="2277744" y="203200"/>
                </a:lnTo>
                <a:lnTo>
                  <a:pt x="2253995" y="190500"/>
                </a:lnTo>
                <a:close/>
              </a:path>
              <a:path w="2673350" h="1435100">
                <a:moveTo>
                  <a:pt x="432053" y="165100"/>
                </a:moveTo>
                <a:lnTo>
                  <a:pt x="352043" y="165100"/>
                </a:lnTo>
                <a:lnTo>
                  <a:pt x="329183" y="177800"/>
                </a:lnTo>
                <a:lnTo>
                  <a:pt x="307213" y="190500"/>
                </a:lnTo>
                <a:lnTo>
                  <a:pt x="392938" y="190500"/>
                </a:lnTo>
                <a:lnTo>
                  <a:pt x="409575" y="177800"/>
                </a:lnTo>
                <a:lnTo>
                  <a:pt x="409066" y="177800"/>
                </a:lnTo>
                <a:lnTo>
                  <a:pt x="432053" y="165100"/>
                </a:lnTo>
                <a:close/>
              </a:path>
              <a:path w="2673350" h="1435100">
                <a:moveTo>
                  <a:pt x="2212720" y="177800"/>
                </a:moveTo>
                <a:lnTo>
                  <a:pt x="2127122" y="177800"/>
                </a:lnTo>
                <a:lnTo>
                  <a:pt x="2155190" y="190500"/>
                </a:lnTo>
                <a:lnTo>
                  <a:pt x="2230628" y="190500"/>
                </a:lnTo>
                <a:lnTo>
                  <a:pt x="2212720" y="177800"/>
                </a:lnTo>
                <a:close/>
              </a:path>
              <a:path w="2673350" h="1435100">
                <a:moveTo>
                  <a:pt x="2135631" y="152400"/>
                </a:moveTo>
                <a:lnTo>
                  <a:pt x="2073782" y="152400"/>
                </a:lnTo>
                <a:lnTo>
                  <a:pt x="2096642" y="165100"/>
                </a:lnTo>
                <a:lnTo>
                  <a:pt x="2127250" y="177800"/>
                </a:lnTo>
                <a:lnTo>
                  <a:pt x="2195067" y="177800"/>
                </a:lnTo>
                <a:lnTo>
                  <a:pt x="2163317" y="165100"/>
                </a:lnTo>
                <a:lnTo>
                  <a:pt x="2163699" y="165100"/>
                </a:lnTo>
                <a:lnTo>
                  <a:pt x="2135631" y="152400"/>
                </a:lnTo>
                <a:close/>
              </a:path>
              <a:path w="2673350" h="1435100">
                <a:moveTo>
                  <a:pt x="467867" y="139700"/>
                </a:moveTo>
                <a:lnTo>
                  <a:pt x="391413" y="139700"/>
                </a:lnTo>
                <a:lnTo>
                  <a:pt x="374776" y="152400"/>
                </a:lnTo>
                <a:lnTo>
                  <a:pt x="351281" y="165100"/>
                </a:lnTo>
                <a:lnTo>
                  <a:pt x="431164" y="165100"/>
                </a:lnTo>
                <a:lnTo>
                  <a:pt x="446658" y="152400"/>
                </a:lnTo>
                <a:lnTo>
                  <a:pt x="447293" y="152400"/>
                </a:lnTo>
                <a:lnTo>
                  <a:pt x="467867" y="139700"/>
                </a:lnTo>
                <a:close/>
              </a:path>
              <a:path w="2673350" h="1435100">
                <a:moveTo>
                  <a:pt x="2104770" y="139700"/>
                </a:moveTo>
                <a:lnTo>
                  <a:pt x="2027174" y="139700"/>
                </a:lnTo>
                <a:lnTo>
                  <a:pt x="2048002" y="152400"/>
                </a:lnTo>
                <a:lnTo>
                  <a:pt x="2135378" y="152400"/>
                </a:lnTo>
                <a:lnTo>
                  <a:pt x="2104770" y="139700"/>
                </a:lnTo>
                <a:close/>
              </a:path>
              <a:path w="2673350" h="1435100">
                <a:moveTo>
                  <a:pt x="500252" y="127000"/>
                </a:moveTo>
                <a:lnTo>
                  <a:pt x="414908" y="127000"/>
                </a:lnTo>
                <a:lnTo>
                  <a:pt x="391921" y="139700"/>
                </a:lnTo>
                <a:lnTo>
                  <a:pt x="482980" y="139700"/>
                </a:lnTo>
                <a:lnTo>
                  <a:pt x="500252" y="127000"/>
                </a:lnTo>
                <a:close/>
              </a:path>
              <a:path w="2673350" h="1435100">
                <a:moveTo>
                  <a:pt x="2083689" y="127000"/>
                </a:moveTo>
                <a:lnTo>
                  <a:pt x="2002789" y="127000"/>
                </a:lnTo>
                <a:lnTo>
                  <a:pt x="2026919" y="139700"/>
                </a:lnTo>
                <a:lnTo>
                  <a:pt x="2105659" y="139700"/>
                </a:lnTo>
                <a:lnTo>
                  <a:pt x="2083689" y="127000"/>
                </a:lnTo>
                <a:close/>
              </a:path>
              <a:path w="2673350" h="1435100">
                <a:moveTo>
                  <a:pt x="563626" y="114300"/>
                </a:moveTo>
                <a:lnTo>
                  <a:pt x="451103" y="114300"/>
                </a:lnTo>
                <a:lnTo>
                  <a:pt x="430656" y="127000"/>
                </a:lnTo>
                <a:lnTo>
                  <a:pt x="539495" y="127000"/>
                </a:lnTo>
                <a:lnTo>
                  <a:pt x="563626" y="114300"/>
                </a:lnTo>
                <a:close/>
              </a:path>
              <a:path w="2673350" h="1435100">
                <a:moveTo>
                  <a:pt x="2035302" y="114300"/>
                </a:moveTo>
                <a:lnTo>
                  <a:pt x="1978278" y="114300"/>
                </a:lnTo>
                <a:lnTo>
                  <a:pt x="2002408" y="127000"/>
                </a:lnTo>
                <a:lnTo>
                  <a:pt x="2056256" y="127000"/>
                </a:lnTo>
                <a:lnTo>
                  <a:pt x="2035302" y="114300"/>
                </a:lnTo>
                <a:close/>
              </a:path>
              <a:path w="2673350" h="1435100">
                <a:moveTo>
                  <a:pt x="660145" y="101600"/>
                </a:moveTo>
                <a:lnTo>
                  <a:pt x="470788" y="101600"/>
                </a:lnTo>
                <a:lnTo>
                  <a:pt x="453135" y="114300"/>
                </a:lnTo>
                <a:lnTo>
                  <a:pt x="636015" y="114300"/>
                </a:lnTo>
                <a:lnTo>
                  <a:pt x="660145" y="101600"/>
                </a:lnTo>
                <a:close/>
              </a:path>
              <a:path w="2673350" h="1435100">
                <a:moveTo>
                  <a:pt x="2011552" y="101600"/>
                </a:moveTo>
                <a:lnTo>
                  <a:pt x="1929383" y="101600"/>
                </a:lnTo>
                <a:lnTo>
                  <a:pt x="1953514" y="114300"/>
                </a:lnTo>
                <a:lnTo>
                  <a:pt x="2035682" y="114300"/>
                </a:lnTo>
                <a:lnTo>
                  <a:pt x="2011552" y="101600"/>
                </a:lnTo>
                <a:close/>
              </a:path>
              <a:path w="2673350" h="1435100">
                <a:moveTo>
                  <a:pt x="739013" y="88900"/>
                </a:moveTo>
                <a:lnTo>
                  <a:pt x="511047" y="88900"/>
                </a:lnTo>
                <a:lnTo>
                  <a:pt x="490474" y="101600"/>
                </a:lnTo>
                <a:lnTo>
                  <a:pt x="710945" y="101600"/>
                </a:lnTo>
                <a:lnTo>
                  <a:pt x="739013" y="88900"/>
                </a:lnTo>
                <a:close/>
              </a:path>
              <a:path w="2673350" h="1435100">
                <a:moveTo>
                  <a:pt x="1963927" y="88900"/>
                </a:moveTo>
                <a:lnTo>
                  <a:pt x="1903602" y="88900"/>
                </a:lnTo>
                <a:lnTo>
                  <a:pt x="1931289" y="101600"/>
                </a:lnTo>
                <a:lnTo>
                  <a:pt x="1988057" y="101600"/>
                </a:lnTo>
                <a:lnTo>
                  <a:pt x="1963927" y="88900"/>
                </a:lnTo>
                <a:close/>
              </a:path>
              <a:path w="2673350" h="1435100">
                <a:moveTo>
                  <a:pt x="805941" y="76200"/>
                </a:moveTo>
                <a:lnTo>
                  <a:pt x="582549" y="76200"/>
                </a:lnTo>
                <a:lnTo>
                  <a:pt x="558418" y="88900"/>
                </a:lnTo>
                <a:lnTo>
                  <a:pt x="784732" y="88900"/>
                </a:lnTo>
                <a:lnTo>
                  <a:pt x="805941" y="76200"/>
                </a:lnTo>
                <a:close/>
              </a:path>
              <a:path w="2673350" h="1435100">
                <a:moveTo>
                  <a:pt x="1940178" y="76200"/>
                </a:moveTo>
                <a:lnTo>
                  <a:pt x="1870455" y="76200"/>
                </a:lnTo>
                <a:lnTo>
                  <a:pt x="1902459" y="88900"/>
                </a:lnTo>
                <a:lnTo>
                  <a:pt x="1964308" y="88900"/>
                </a:lnTo>
                <a:lnTo>
                  <a:pt x="1940178" y="76200"/>
                </a:lnTo>
                <a:close/>
              </a:path>
              <a:path w="2673350" h="1435100">
                <a:moveTo>
                  <a:pt x="1184147" y="38100"/>
                </a:moveTo>
                <a:lnTo>
                  <a:pt x="824483" y="38100"/>
                </a:lnTo>
                <a:lnTo>
                  <a:pt x="800353" y="50800"/>
                </a:lnTo>
                <a:lnTo>
                  <a:pt x="755522" y="50800"/>
                </a:lnTo>
                <a:lnTo>
                  <a:pt x="734313" y="63500"/>
                </a:lnTo>
                <a:lnTo>
                  <a:pt x="653414" y="63500"/>
                </a:lnTo>
                <a:lnTo>
                  <a:pt x="629284" y="76200"/>
                </a:lnTo>
                <a:lnTo>
                  <a:pt x="1184147" y="76200"/>
                </a:lnTo>
                <a:lnTo>
                  <a:pt x="1191894" y="63500"/>
                </a:lnTo>
                <a:lnTo>
                  <a:pt x="1191894" y="50800"/>
                </a:lnTo>
                <a:lnTo>
                  <a:pt x="1184147" y="38100"/>
                </a:lnTo>
                <a:close/>
              </a:path>
              <a:path w="2673350" h="1435100">
                <a:moveTo>
                  <a:pt x="1910460" y="63500"/>
                </a:moveTo>
                <a:lnTo>
                  <a:pt x="1824354" y="63500"/>
                </a:lnTo>
                <a:lnTo>
                  <a:pt x="1845309" y="76200"/>
                </a:lnTo>
                <a:lnTo>
                  <a:pt x="1938274" y="76200"/>
                </a:lnTo>
                <a:lnTo>
                  <a:pt x="1910460" y="63500"/>
                </a:lnTo>
                <a:close/>
              </a:path>
              <a:path w="2673350" h="1435100">
                <a:moveTo>
                  <a:pt x="1879600" y="50800"/>
                </a:moveTo>
                <a:lnTo>
                  <a:pt x="1766442" y="50800"/>
                </a:lnTo>
                <a:lnTo>
                  <a:pt x="1785492" y="63500"/>
                </a:lnTo>
                <a:lnTo>
                  <a:pt x="1911603" y="63500"/>
                </a:lnTo>
                <a:lnTo>
                  <a:pt x="1879600" y="50800"/>
                </a:lnTo>
                <a:close/>
              </a:path>
              <a:path w="2673350" h="1435100">
                <a:moveTo>
                  <a:pt x="1834514" y="38100"/>
                </a:moveTo>
                <a:lnTo>
                  <a:pt x="1695577" y="38100"/>
                </a:lnTo>
                <a:lnTo>
                  <a:pt x="1724278" y="50800"/>
                </a:lnTo>
                <a:lnTo>
                  <a:pt x="1854327" y="50800"/>
                </a:lnTo>
                <a:lnTo>
                  <a:pt x="1834514" y="38100"/>
                </a:lnTo>
                <a:close/>
              </a:path>
              <a:path w="2673350" h="1435100">
                <a:moveTo>
                  <a:pt x="939164" y="25400"/>
                </a:moveTo>
                <a:lnTo>
                  <a:pt x="920368" y="25400"/>
                </a:lnTo>
                <a:lnTo>
                  <a:pt x="926822" y="38100"/>
                </a:lnTo>
                <a:lnTo>
                  <a:pt x="933703" y="38100"/>
                </a:lnTo>
                <a:lnTo>
                  <a:pt x="939164" y="25400"/>
                </a:lnTo>
                <a:close/>
              </a:path>
              <a:path w="2673350" h="1435100">
                <a:moveTo>
                  <a:pt x="1811908" y="25400"/>
                </a:moveTo>
                <a:lnTo>
                  <a:pt x="1594865" y="25400"/>
                </a:lnTo>
                <a:lnTo>
                  <a:pt x="1615185" y="38100"/>
                </a:lnTo>
                <a:lnTo>
                  <a:pt x="1833117" y="38100"/>
                </a:lnTo>
                <a:lnTo>
                  <a:pt x="1811908" y="25400"/>
                </a:lnTo>
                <a:close/>
              </a:path>
              <a:path w="2673350" h="1435100">
                <a:moveTo>
                  <a:pt x="1729866" y="12700"/>
                </a:moveTo>
                <a:lnTo>
                  <a:pt x="910760" y="12700"/>
                </a:lnTo>
                <a:lnTo>
                  <a:pt x="911605" y="25400"/>
                </a:lnTo>
                <a:lnTo>
                  <a:pt x="1751456" y="25400"/>
                </a:lnTo>
                <a:lnTo>
                  <a:pt x="1729866" y="12700"/>
                </a:lnTo>
                <a:close/>
              </a:path>
              <a:path w="2673350" h="1435100">
                <a:moveTo>
                  <a:pt x="1639951" y="0"/>
                </a:moveTo>
                <a:lnTo>
                  <a:pt x="916642" y="0"/>
                </a:lnTo>
                <a:lnTo>
                  <a:pt x="912558" y="12700"/>
                </a:lnTo>
                <a:lnTo>
                  <a:pt x="1671954" y="12700"/>
                </a:lnTo>
                <a:lnTo>
                  <a:pt x="163995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9329" y="1307496"/>
            <a:ext cx="4553505" cy="16808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0722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105"/>
              </a:spcBef>
            </a:pPr>
            <a:r>
              <a:rPr dirty="0"/>
              <a:t>Neural</a:t>
            </a:r>
            <a:r>
              <a:rPr dirty="0" spc="-80"/>
              <a:t> </a:t>
            </a:r>
            <a:r>
              <a:rPr dirty="0"/>
              <a:t>networks</a:t>
            </a:r>
            <a:r>
              <a:rPr dirty="0" spc="10"/>
              <a:t> </a:t>
            </a:r>
            <a:r>
              <a:rPr dirty="0"/>
              <a:t>and</a:t>
            </a:r>
            <a:r>
              <a:rPr dirty="0" spc="-60"/>
              <a:t> </a:t>
            </a:r>
            <a:r>
              <a:rPr dirty="0" spc="-10"/>
              <a:t>regularization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32180" y="3119056"/>
            <a:ext cx="7131684" cy="11461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17855">
              <a:lnSpc>
                <a:spcPct val="100000"/>
              </a:lnSpc>
              <a:spcBef>
                <a:spcPts val="125"/>
              </a:spcBef>
              <a:tabLst>
                <a:tab pos="5120640" algn="l"/>
              </a:tabLst>
            </a:pPr>
            <a:r>
              <a:rPr dirty="0" baseline="1792" sz="2325">
                <a:latin typeface="Cambria Math"/>
                <a:cs typeface="Cambria Math"/>
              </a:rPr>
              <a:t>3</a:t>
            </a:r>
            <a:r>
              <a:rPr dirty="0" baseline="1792" sz="2325" spc="322">
                <a:latin typeface="Cambria Math"/>
                <a:cs typeface="Cambria Math"/>
              </a:rPr>
              <a:t> </a:t>
            </a:r>
            <a:r>
              <a:rPr dirty="0" baseline="1792" sz="2325" spc="-15">
                <a:latin typeface="Verdana"/>
                <a:cs typeface="Verdana"/>
              </a:rPr>
              <a:t>layers</a:t>
            </a:r>
            <a:r>
              <a:rPr dirty="0" baseline="1792" sz="2325">
                <a:latin typeface="Verdana"/>
                <a:cs typeface="Verdana"/>
              </a:rPr>
              <a:t>	</a:t>
            </a:r>
            <a:r>
              <a:rPr dirty="0" sz="1550">
                <a:latin typeface="Cambria Math"/>
                <a:cs typeface="Cambria Math"/>
              </a:rPr>
              <a:t>4</a:t>
            </a:r>
            <a:r>
              <a:rPr dirty="0" sz="1550" spc="215">
                <a:latin typeface="Cambria Math"/>
                <a:cs typeface="Cambria Math"/>
              </a:rPr>
              <a:t> </a:t>
            </a:r>
            <a:r>
              <a:rPr dirty="0" sz="1550" spc="-10">
                <a:latin typeface="Verdana"/>
                <a:cs typeface="Verdana"/>
              </a:rPr>
              <a:t>layers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Verdana"/>
              <a:cs typeface="Verdana"/>
            </a:endParaRPr>
          </a:p>
          <a:p>
            <a:pPr marL="12700" marR="5080">
              <a:lnSpc>
                <a:spcPct val="100800"/>
              </a:lnSpc>
            </a:pPr>
            <a:r>
              <a:rPr dirty="0" sz="1800">
                <a:latin typeface="Verdana"/>
                <a:cs typeface="Verdana"/>
              </a:rPr>
              <a:t>A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large</a:t>
            </a:r>
            <a:r>
              <a:rPr dirty="0" sz="1800" spc="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neural network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will usually</a:t>
            </a:r>
            <a:r>
              <a:rPr dirty="0" sz="1800" spc="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do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as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well or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better</a:t>
            </a:r>
            <a:r>
              <a:rPr dirty="0" sz="1800" spc="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than</a:t>
            </a:r>
            <a:r>
              <a:rPr dirty="0" sz="1800" spc="30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a </a:t>
            </a:r>
            <a:r>
              <a:rPr dirty="0" sz="1800">
                <a:latin typeface="Verdana"/>
                <a:cs typeface="Verdana"/>
              </a:rPr>
              <a:t>smaller</a:t>
            </a:r>
            <a:r>
              <a:rPr dirty="0" sz="1800" spc="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one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so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long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as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regularization</a:t>
            </a:r>
            <a:r>
              <a:rPr dirty="0" sz="1800" spc="10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is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chosen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appropriately.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00482" y="875030"/>
            <a:ext cx="3819525" cy="2679700"/>
            <a:chOff x="200482" y="875030"/>
            <a:chExt cx="3819525" cy="267970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349" y="1365046"/>
              <a:ext cx="3365148" cy="146730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482" y="875030"/>
              <a:ext cx="3818940" cy="2679700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69155" y="897763"/>
            <a:ext cx="4821555" cy="2937891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6474" y="-6985"/>
            <a:ext cx="6135370" cy="5181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Neural</a:t>
            </a:r>
            <a:r>
              <a:rPr dirty="0" sz="3200" spc="-125"/>
              <a:t> </a:t>
            </a:r>
            <a:r>
              <a:rPr dirty="0" sz="3200"/>
              <a:t>network</a:t>
            </a:r>
            <a:r>
              <a:rPr dirty="0" sz="3200" spc="-90"/>
              <a:t> </a:t>
            </a:r>
            <a:r>
              <a:rPr dirty="0" sz="3200" spc="-10"/>
              <a:t>regularization</a:t>
            </a:r>
            <a:endParaRPr sz="3200"/>
          </a:p>
        </p:txBody>
      </p:sp>
      <p:sp>
        <p:nvSpPr>
          <p:cNvPr id="3" name="object 3" descr=""/>
          <p:cNvSpPr/>
          <p:nvPr/>
        </p:nvSpPr>
        <p:spPr>
          <a:xfrm>
            <a:off x="2445766" y="785494"/>
            <a:ext cx="543560" cy="185420"/>
          </a:xfrm>
          <a:custGeom>
            <a:avLst/>
            <a:gdLst/>
            <a:ahLst/>
            <a:cxnLst/>
            <a:rect l="l" t="t" r="r" b="b"/>
            <a:pathLst>
              <a:path w="543560" h="185419">
                <a:moveTo>
                  <a:pt x="484123" y="0"/>
                </a:moveTo>
                <a:lnTo>
                  <a:pt x="481456" y="7619"/>
                </a:lnTo>
                <a:lnTo>
                  <a:pt x="492148" y="12239"/>
                </a:lnTo>
                <a:lnTo>
                  <a:pt x="501364" y="18668"/>
                </a:lnTo>
                <a:lnTo>
                  <a:pt x="523541" y="61531"/>
                </a:lnTo>
                <a:lnTo>
                  <a:pt x="526288" y="91820"/>
                </a:lnTo>
                <a:lnTo>
                  <a:pt x="525597" y="108130"/>
                </a:lnTo>
                <a:lnTo>
                  <a:pt x="515238" y="148081"/>
                </a:lnTo>
                <a:lnTo>
                  <a:pt x="481710" y="177800"/>
                </a:lnTo>
                <a:lnTo>
                  <a:pt x="484123" y="185292"/>
                </a:lnTo>
                <a:lnTo>
                  <a:pt x="519485" y="164290"/>
                </a:lnTo>
                <a:lnTo>
                  <a:pt x="539369" y="125475"/>
                </a:lnTo>
                <a:lnTo>
                  <a:pt x="543178" y="92709"/>
                </a:lnTo>
                <a:lnTo>
                  <a:pt x="542224" y="75731"/>
                </a:lnTo>
                <a:lnTo>
                  <a:pt x="527811" y="32512"/>
                </a:lnTo>
                <a:lnTo>
                  <a:pt x="497504" y="4883"/>
                </a:lnTo>
                <a:lnTo>
                  <a:pt x="484123" y="0"/>
                </a:lnTo>
                <a:close/>
              </a:path>
              <a:path w="543560" h="185419">
                <a:moveTo>
                  <a:pt x="59054" y="0"/>
                </a:moveTo>
                <a:lnTo>
                  <a:pt x="23764" y="21127"/>
                </a:lnTo>
                <a:lnTo>
                  <a:pt x="3809" y="60039"/>
                </a:lnTo>
                <a:lnTo>
                  <a:pt x="0" y="92709"/>
                </a:lnTo>
                <a:lnTo>
                  <a:pt x="952" y="109759"/>
                </a:lnTo>
                <a:lnTo>
                  <a:pt x="15239" y="152907"/>
                </a:lnTo>
                <a:lnTo>
                  <a:pt x="45600" y="180482"/>
                </a:lnTo>
                <a:lnTo>
                  <a:pt x="59054" y="185292"/>
                </a:lnTo>
                <a:lnTo>
                  <a:pt x="61467" y="177800"/>
                </a:lnTo>
                <a:lnTo>
                  <a:pt x="50871" y="173156"/>
                </a:lnTo>
                <a:lnTo>
                  <a:pt x="41751" y="166655"/>
                </a:lnTo>
                <a:lnTo>
                  <a:pt x="19653" y="122951"/>
                </a:lnTo>
                <a:lnTo>
                  <a:pt x="16890" y="91820"/>
                </a:lnTo>
                <a:lnTo>
                  <a:pt x="17581" y="75961"/>
                </a:lnTo>
                <a:lnTo>
                  <a:pt x="27939" y="36956"/>
                </a:lnTo>
                <a:lnTo>
                  <a:pt x="61721" y="7619"/>
                </a:lnTo>
                <a:lnTo>
                  <a:pt x="59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275965" y="879094"/>
            <a:ext cx="171450" cy="9525"/>
          </a:xfrm>
          <a:custGeom>
            <a:avLst/>
            <a:gdLst/>
            <a:ahLst/>
            <a:cxnLst/>
            <a:rect l="l" t="t" r="r" b="b"/>
            <a:pathLst>
              <a:path w="171450" h="9525">
                <a:moveTo>
                  <a:pt x="171450" y="0"/>
                </a:moveTo>
                <a:lnTo>
                  <a:pt x="0" y="0"/>
                </a:lnTo>
                <a:lnTo>
                  <a:pt x="0" y="9525"/>
                </a:lnTo>
                <a:lnTo>
                  <a:pt x="171450" y="9525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3476371" y="1040129"/>
            <a:ext cx="28003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40">
                <a:latin typeface="Cambria Math"/>
                <a:cs typeface="Cambria Math"/>
              </a:rPr>
              <a:t>𝑖=1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523996" y="476567"/>
            <a:ext cx="1593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75">
                <a:latin typeface="Cambria Math"/>
                <a:cs typeface="Cambria Math"/>
              </a:rPr>
              <a:t>𝑚</a:t>
            </a:r>
            <a:endParaRPr sz="1100">
              <a:latin typeface="Cambria Math"/>
              <a:cs typeface="Cambria Math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5173" y="749680"/>
            <a:ext cx="1352930" cy="466979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5304790" y="879094"/>
            <a:ext cx="285750" cy="9525"/>
          </a:xfrm>
          <a:custGeom>
            <a:avLst/>
            <a:gdLst/>
            <a:ahLst/>
            <a:cxnLst/>
            <a:rect l="l" t="t" r="r" b="b"/>
            <a:pathLst>
              <a:path w="285750" h="9525">
                <a:moveTo>
                  <a:pt x="285750" y="0"/>
                </a:moveTo>
                <a:lnTo>
                  <a:pt x="0" y="0"/>
                </a:lnTo>
                <a:lnTo>
                  <a:pt x="0" y="9525"/>
                </a:lnTo>
                <a:lnTo>
                  <a:pt x="285750" y="9525"/>
                </a:lnTo>
                <a:lnTo>
                  <a:pt x="285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268601" y="572198"/>
            <a:ext cx="3269615" cy="418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39494">
              <a:lnSpc>
                <a:spcPts val="1530"/>
              </a:lnSpc>
              <a:spcBef>
                <a:spcPts val="125"/>
              </a:spcBef>
              <a:tabLst>
                <a:tab pos="3126740" algn="l"/>
              </a:tabLst>
            </a:pPr>
            <a:r>
              <a:rPr dirty="0" sz="1550" spc="-50">
                <a:latin typeface="Cambria Math"/>
                <a:cs typeface="Cambria Math"/>
              </a:rPr>
              <a:t>1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 spc="-50">
                <a:latin typeface="Cambria Math"/>
                <a:cs typeface="Cambria Math"/>
              </a:rPr>
              <a:t>𝜆</a:t>
            </a:r>
            <a:endParaRPr sz="1550">
              <a:latin typeface="Cambria Math"/>
              <a:cs typeface="Cambria Math"/>
            </a:endParaRPr>
          </a:p>
          <a:p>
            <a:pPr marL="76200">
              <a:lnSpc>
                <a:spcPts val="1530"/>
              </a:lnSpc>
              <a:tabLst>
                <a:tab pos="800735" algn="l"/>
                <a:tab pos="1210310" algn="l"/>
                <a:tab pos="2316480" algn="l"/>
                <a:tab pos="2840990" algn="l"/>
              </a:tabLst>
            </a:pPr>
            <a:r>
              <a:rPr dirty="0" sz="1550">
                <a:latin typeface="Cambria Math"/>
                <a:cs typeface="Cambria Math"/>
              </a:rPr>
              <a:t>𝐽</a:t>
            </a:r>
            <a:r>
              <a:rPr dirty="0" sz="1550" spc="45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𝐖,</a:t>
            </a:r>
            <a:r>
              <a:rPr dirty="0" sz="1550" spc="-50">
                <a:latin typeface="Cambria Math"/>
                <a:cs typeface="Cambria Math"/>
              </a:rPr>
              <a:t> 𝐁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 spc="-50">
                <a:latin typeface="Cambria Math"/>
                <a:cs typeface="Cambria Math"/>
              </a:rPr>
              <a:t>=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 spc="1610">
                <a:latin typeface="Cambria Math"/>
                <a:cs typeface="Cambria Math"/>
              </a:rPr>
              <a:t>෍</a:t>
            </a:r>
            <a:r>
              <a:rPr dirty="0" sz="1550" spc="-3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𝐿</a:t>
            </a:r>
            <a:r>
              <a:rPr dirty="0" sz="1550" spc="40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𝑓</a:t>
            </a:r>
            <a:r>
              <a:rPr dirty="0" sz="1550" spc="44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x</a:t>
            </a:r>
            <a:r>
              <a:rPr dirty="0" sz="1550" spc="254">
                <a:latin typeface="Cambria Math"/>
                <a:cs typeface="Cambria Math"/>
              </a:rPr>
              <a:t> </a:t>
            </a:r>
            <a:r>
              <a:rPr dirty="0" baseline="30303" sz="1650" spc="-75">
                <a:latin typeface="Cambria Math"/>
                <a:cs typeface="Cambria Math"/>
              </a:rPr>
              <a:t>𝑖</a:t>
            </a:r>
            <a:r>
              <a:rPr dirty="0" baseline="30303" sz="1650">
                <a:latin typeface="Cambria Math"/>
                <a:cs typeface="Cambria Math"/>
              </a:rPr>
              <a:t>	</a:t>
            </a:r>
            <a:r>
              <a:rPr dirty="0" sz="1550">
                <a:latin typeface="Cambria Math"/>
                <a:cs typeface="Cambria Math"/>
              </a:rPr>
              <a:t>,</a:t>
            </a:r>
            <a:r>
              <a:rPr dirty="0" sz="1550" spc="-7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𝑦</a:t>
            </a:r>
            <a:r>
              <a:rPr dirty="0" sz="1550" spc="210">
                <a:latin typeface="Cambria Math"/>
                <a:cs typeface="Cambria Math"/>
              </a:rPr>
              <a:t> </a:t>
            </a:r>
            <a:r>
              <a:rPr dirty="0" baseline="30303" sz="1650" spc="-75">
                <a:latin typeface="Cambria Math"/>
                <a:cs typeface="Cambria Math"/>
              </a:rPr>
              <a:t>𝑖</a:t>
            </a:r>
            <a:r>
              <a:rPr dirty="0" baseline="30303" sz="1650">
                <a:latin typeface="Cambria Math"/>
                <a:cs typeface="Cambria Math"/>
              </a:rPr>
              <a:t>	</a:t>
            </a:r>
            <a:r>
              <a:rPr dirty="0" sz="1550" spc="-50">
                <a:latin typeface="Cambria Math"/>
                <a:cs typeface="Cambria Math"/>
              </a:rPr>
              <a:t>+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266821" y="858456"/>
            <a:ext cx="23418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042795" algn="l"/>
              </a:tabLst>
            </a:pPr>
            <a:r>
              <a:rPr dirty="0" sz="1550" spc="-50">
                <a:latin typeface="Cambria Math"/>
                <a:cs typeface="Cambria Math"/>
              </a:rPr>
              <a:t>𝑚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 spc="-25">
                <a:latin typeface="Cambria Math"/>
                <a:cs typeface="Cambria Math"/>
              </a:rPr>
              <a:t>2𝑚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912872" y="758190"/>
            <a:ext cx="407670" cy="241935"/>
          </a:xfrm>
          <a:custGeom>
            <a:avLst/>
            <a:gdLst/>
            <a:ahLst/>
            <a:cxnLst/>
            <a:rect l="l" t="t" r="r" b="b"/>
            <a:pathLst>
              <a:path w="407670" h="241934">
                <a:moveTo>
                  <a:pt x="343656" y="0"/>
                </a:moveTo>
                <a:lnTo>
                  <a:pt x="341243" y="8127"/>
                </a:lnTo>
                <a:lnTo>
                  <a:pt x="352337" y="13841"/>
                </a:lnTo>
                <a:lnTo>
                  <a:pt x="361991" y="22209"/>
                </a:lnTo>
                <a:lnTo>
                  <a:pt x="382264" y="62702"/>
                </a:lnTo>
                <a:lnTo>
                  <a:pt x="389122" y="121031"/>
                </a:lnTo>
                <a:lnTo>
                  <a:pt x="388360" y="142152"/>
                </a:lnTo>
                <a:lnTo>
                  <a:pt x="376930" y="194945"/>
                </a:lnTo>
                <a:lnTo>
                  <a:pt x="352337" y="227913"/>
                </a:lnTo>
                <a:lnTo>
                  <a:pt x="341243" y="233680"/>
                </a:lnTo>
                <a:lnTo>
                  <a:pt x="343656" y="241681"/>
                </a:lnTo>
                <a:lnTo>
                  <a:pt x="381500" y="215320"/>
                </a:lnTo>
                <a:lnTo>
                  <a:pt x="402996" y="163576"/>
                </a:lnTo>
                <a:lnTo>
                  <a:pt x="407156" y="120904"/>
                </a:lnTo>
                <a:lnTo>
                  <a:pt x="406112" y="98732"/>
                </a:lnTo>
                <a:lnTo>
                  <a:pt x="397833" y="59056"/>
                </a:lnTo>
                <a:lnTo>
                  <a:pt x="370627" y="14382"/>
                </a:lnTo>
                <a:lnTo>
                  <a:pt x="358017" y="5595"/>
                </a:lnTo>
                <a:lnTo>
                  <a:pt x="343656" y="0"/>
                </a:lnTo>
                <a:close/>
              </a:path>
              <a:path w="407670" h="241934">
                <a:moveTo>
                  <a:pt x="63494" y="0"/>
                </a:moveTo>
                <a:lnTo>
                  <a:pt x="25650" y="26360"/>
                </a:lnTo>
                <a:lnTo>
                  <a:pt x="4105" y="78120"/>
                </a:lnTo>
                <a:lnTo>
                  <a:pt x="0" y="121031"/>
                </a:lnTo>
                <a:lnTo>
                  <a:pt x="1020" y="143001"/>
                </a:lnTo>
                <a:lnTo>
                  <a:pt x="9263" y="182625"/>
                </a:lnTo>
                <a:lnTo>
                  <a:pt x="36522" y="227298"/>
                </a:lnTo>
                <a:lnTo>
                  <a:pt x="63494" y="241681"/>
                </a:lnTo>
                <a:lnTo>
                  <a:pt x="65907" y="233680"/>
                </a:lnTo>
                <a:lnTo>
                  <a:pt x="54810" y="227913"/>
                </a:lnTo>
                <a:lnTo>
                  <a:pt x="45142" y="219551"/>
                </a:lnTo>
                <a:lnTo>
                  <a:pt x="24759" y="179109"/>
                </a:lnTo>
                <a:lnTo>
                  <a:pt x="17905" y="120904"/>
                </a:lnTo>
                <a:lnTo>
                  <a:pt x="18663" y="99762"/>
                </a:lnTo>
                <a:lnTo>
                  <a:pt x="30093" y="46862"/>
                </a:lnTo>
                <a:lnTo>
                  <a:pt x="54810" y="13841"/>
                </a:lnTo>
                <a:lnTo>
                  <a:pt x="65907" y="8127"/>
                </a:lnTo>
                <a:lnTo>
                  <a:pt x="63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5567679" y="645978"/>
            <a:ext cx="1187450" cy="63373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745"/>
              </a:spcBef>
            </a:pPr>
            <a:r>
              <a:rPr dirty="0" sz="1550" spc="1610">
                <a:latin typeface="Cambria Math"/>
                <a:cs typeface="Cambria Math"/>
              </a:rPr>
              <a:t>෍</a:t>
            </a:r>
            <a:r>
              <a:rPr dirty="0" sz="1550" spc="42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𝑤</a:t>
            </a:r>
            <a:r>
              <a:rPr dirty="0" sz="1550" spc="-155">
                <a:latin typeface="Cambria Math"/>
                <a:cs typeface="Cambria Math"/>
              </a:rPr>
              <a:t> </a:t>
            </a:r>
            <a:r>
              <a:rPr dirty="0" baseline="30303" sz="1650" spc="-75">
                <a:latin typeface="Cambria Math"/>
                <a:cs typeface="Cambria Math"/>
              </a:rPr>
              <a:t>𝟐</a:t>
            </a:r>
            <a:endParaRPr baseline="30303" sz="16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595"/>
              </a:spcBef>
            </a:pPr>
            <a:r>
              <a:rPr dirty="0" sz="1400">
                <a:latin typeface="Cambria Math"/>
                <a:cs typeface="Cambria Math"/>
              </a:rPr>
              <a:t>𝑎𝑙𝑙</a:t>
            </a:r>
            <a:r>
              <a:rPr dirty="0" sz="1400" spc="2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𝑤𝑒𝑖𝑔ℎ𝑡𝑠</a:t>
            </a:r>
            <a:r>
              <a:rPr dirty="0" sz="1400" spc="-3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𝐖</a:t>
            </a:r>
            <a:endParaRPr sz="1400">
              <a:latin typeface="Cambria Math"/>
              <a:cs typeface="Cambria Math"/>
            </a:endParaRPr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624522" y="1710890"/>
          <a:ext cx="4967605" cy="75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9785"/>
                <a:gridCol w="216534"/>
                <a:gridCol w="3930650"/>
              </a:tblGrid>
              <a:tr h="238760">
                <a:tc>
                  <a:txBody>
                    <a:bodyPr/>
                    <a:lstStyle/>
                    <a:p>
                      <a:pPr algn="ctr" marR="12700">
                        <a:lnSpc>
                          <a:spcPts val="1470"/>
                        </a:lnSpc>
                      </a:pPr>
                      <a:r>
                        <a:rPr dirty="0" sz="1400" spc="-10">
                          <a:latin typeface="Courier New"/>
                          <a:cs typeface="Courier New"/>
                        </a:rPr>
                        <a:t>layer_1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70"/>
                        </a:lnSpc>
                      </a:pPr>
                      <a:r>
                        <a:rPr dirty="0" sz="140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470"/>
                        </a:lnSpc>
                      </a:pPr>
                      <a:r>
                        <a:rPr dirty="0" sz="1400">
                          <a:latin typeface="Courier New"/>
                          <a:cs typeface="Courier New"/>
                        </a:rPr>
                        <a:t>Dense(units=25,</a:t>
                      </a:r>
                      <a:r>
                        <a:rPr dirty="0" sz="1400" spc="-19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10">
                          <a:latin typeface="Courier New"/>
                          <a:cs typeface="Courier New"/>
                        </a:rPr>
                        <a:t>activation=”relu")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273050">
                <a:tc>
                  <a:txBody>
                    <a:bodyPr/>
                    <a:lstStyle/>
                    <a:p>
                      <a:pPr algn="ctr" marR="127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400" spc="-10">
                          <a:latin typeface="Courier New"/>
                          <a:cs typeface="Courier New"/>
                        </a:rPr>
                        <a:t>layer_2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63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40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635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400">
                          <a:latin typeface="Courier New"/>
                          <a:cs typeface="Courier New"/>
                        </a:rPr>
                        <a:t>Dense(units=15,</a:t>
                      </a:r>
                      <a:r>
                        <a:rPr dirty="0" sz="1400" spc="-19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10">
                          <a:latin typeface="Courier New"/>
                          <a:cs typeface="Courier New"/>
                        </a:rPr>
                        <a:t>activation=”relu")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6350"/>
                </a:tc>
              </a:tr>
              <a:tr h="240029">
                <a:tc>
                  <a:txBody>
                    <a:bodyPr/>
                    <a:lstStyle/>
                    <a:p>
                      <a:pPr algn="ctr" marR="127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400" spc="-10">
                          <a:latin typeface="Courier New"/>
                          <a:cs typeface="Courier New"/>
                        </a:rPr>
                        <a:t>layer_3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40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400">
                          <a:latin typeface="Courier New"/>
                          <a:cs typeface="Courier New"/>
                        </a:rPr>
                        <a:t>Dense(units=1,</a:t>
                      </a:r>
                      <a:r>
                        <a:rPr dirty="0" sz="1400" spc="-17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10">
                          <a:latin typeface="Courier New"/>
                          <a:cs typeface="Courier New"/>
                        </a:rPr>
                        <a:t>activation="sigmoid")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7620"/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446722" y="2409251"/>
            <a:ext cx="5229860" cy="76708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11454">
              <a:lnSpc>
                <a:spcPct val="100000"/>
              </a:lnSpc>
              <a:spcBef>
                <a:spcPts val="990"/>
              </a:spcBef>
            </a:pPr>
            <a:r>
              <a:rPr dirty="0" sz="1400">
                <a:latin typeface="Courier New"/>
                <a:cs typeface="Courier New"/>
              </a:rPr>
              <a:t>model</a:t>
            </a:r>
            <a:r>
              <a:rPr dirty="0" sz="1400" spc="-10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10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Sequential([layer_1,</a:t>
            </a:r>
            <a:r>
              <a:rPr dirty="0" sz="1400" spc="-10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layer_2,</a:t>
            </a:r>
            <a:r>
              <a:rPr dirty="0" sz="1400" spc="-10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layer_3])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1800">
                <a:latin typeface="Verdana"/>
                <a:cs typeface="Verdana"/>
              </a:rPr>
              <a:t>Regularized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MNIST</a:t>
            </a:r>
            <a:r>
              <a:rPr dirty="0" sz="1800" spc="-7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model</a:t>
            </a:r>
            <a:endParaRPr sz="1800">
              <a:latin typeface="Verdana"/>
              <a:cs typeface="Verdana"/>
            </a:endParaRPr>
          </a:p>
        </p:txBody>
      </p:sp>
      <p:graphicFrame>
        <p:nvGraphicFramePr>
          <p:cNvPr id="15" name="object 15" descr=""/>
          <p:cNvGraphicFramePr>
            <a:graphicFrameLocks noGrp="1"/>
          </p:cNvGraphicFramePr>
          <p:nvPr/>
        </p:nvGraphicFramePr>
        <p:xfrm>
          <a:off x="624522" y="3238700"/>
          <a:ext cx="8039100" cy="822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9785"/>
                <a:gridCol w="216534"/>
                <a:gridCol w="7002145"/>
              </a:tblGrid>
              <a:tr h="257175">
                <a:tc>
                  <a:txBody>
                    <a:bodyPr/>
                    <a:lstStyle/>
                    <a:p>
                      <a:pPr algn="ctr" marR="12700">
                        <a:lnSpc>
                          <a:spcPts val="1470"/>
                        </a:lnSpc>
                      </a:pPr>
                      <a:r>
                        <a:rPr dirty="0" sz="1400" spc="-10">
                          <a:latin typeface="Courier New"/>
                          <a:cs typeface="Courier New"/>
                        </a:rPr>
                        <a:t>layer_1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70"/>
                        </a:lnSpc>
                      </a:pPr>
                      <a:r>
                        <a:rPr dirty="0" sz="140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470"/>
                        </a:lnSpc>
                      </a:pPr>
                      <a:r>
                        <a:rPr dirty="0" sz="1400">
                          <a:latin typeface="Courier New"/>
                          <a:cs typeface="Courier New"/>
                        </a:rPr>
                        <a:t>Dense(units=25,</a:t>
                      </a:r>
                      <a:r>
                        <a:rPr dirty="0" sz="1400" spc="-21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>
                          <a:latin typeface="Courier New"/>
                          <a:cs typeface="Courier New"/>
                        </a:rPr>
                        <a:t>activation=”relu”,</a:t>
                      </a:r>
                      <a:r>
                        <a:rPr dirty="0" sz="1400" spc="-16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10">
                          <a:latin typeface="Courier New"/>
                          <a:cs typeface="Courier New"/>
                        </a:rPr>
                        <a:t>kernel_regularizer=L2(0.01))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308610">
                <a:tc>
                  <a:txBody>
                    <a:bodyPr/>
                    <a:lstStyle/>
                    <a:p>
                      <a:pPr algn="ctr" marR="127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 spc="-10">
                          <a:latin typeface="Courier New"/>
                          <a:cs typeface="Courier New"/>
                        </a:rPr>
                        <a:t>layer_2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2476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24765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>
                          <a:latin typeface="Courier New"/>
                          <a:cs typeface="Courier New"/>
                        </a:rPr>
                        <a:t>Dense(units=15,</a:t>
                      </a:r>
                      <a:r>
                        <a:rPr dirty="0" sz="1400" spc="-21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>
                          <a:latin typeface="Courier New"/>
                          <a:cs typeface="Courier New"/>
                        </a:rPr>
                        <a:t>activation=”relu”,</a:t>
                      </a:r>
                      <a:r>
                        <a:rPr dirty="0" sz="1400" spc="-16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10">
                          <a:latin typeface="Courier New"/>
                          <a:cs typeface="Courier New"/>
                        </a:rPr>
                        <a:t>kernel_regularizer=L2(0.01))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24765"/>
                </a:tc>
              </a:tr>
              <a:tr h="256540">
                <a:tc>
                  <a:txBody>
                    <a:bodyPr/>
                    <a:lstStyle/>
                    <a:p>
                      <a:pPr algn="ctr" marR="1270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 spc="-10">
                          <a:latin typeface="Courier New"/>
                          <a:cs typeface="Courier New"/>
                        </a:rPr>
                        <a:t>layer_3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2413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2413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>
                          <a:latin typeface="Courier New"/>
                          <a:cs typeface="Courier New"/>
                        </a:rPr>
                        <a:t>Dense(units=1,</a:t>
                      </a:r>
                      <a:r>
                        <a:rPr dirty="0" sz="1400" spc="-6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10">
                          <a:latin typeface="Courier New"/>
                          <a:cs typeface="Courier New"/>
                        </a:rPr>
                        <a:t>activation="sigmoid”,</a:t>
                      </a:r>
                      <a:r>
                        <a:rPr dirty="0" sz="1400" spc="-13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10">
                          <a:latin typeface="Courier New"/>
                          <a:cs typeface="Courier New"/>
                        </a:rPr>
                        <a:t>kernel_regularizer=L2(0.01))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24130"/>
                </a:tc>
              </a:tr>
            </a:tbl>
          </a:graphicData>
        </a:graphic>
      </p:graphicFrame>
      <p:sp>
        <p:nvSpPr>
          <p:cNvPr id="16" name="object 16" descr=""/>
          <p:cNvSpPr txBox="1"/>
          <p:nvPr/>
        </p:nvSpPr>
        <p:spPr>
          <a:xfrm>
            <a:off x="645794" y="4137977"/>
            <a:ext cx="50311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ourier New"/>
                <a:cs typeface="Courier New"/>
              </a:rPr>
              <a:t>model</a:t>
            </a:r>
            <a:r>
              <a:rPr dirty="0" sz="1400" spc="-10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10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Sequential([layer_1,</a:t>
            </a:r>
            <a:r>
              <a:rPr dirty="0" sz="1400" spc="-10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layer_2,</a:t>
            </a:r>
            <a:r>
              <a:rPr dirty="0" sz="1400" spc="-10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layer_3])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46722" y="1323022"/>
            <a:ext cx="32448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Unregularized</a:t>
            </a:r>
            <a:r>
              <a:rPr dirty="0" sz="1800" spc="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MNIST</a:t>
            </a:r>
            <a:r>
              <a:rPr dirty="0" sz="1800" spc="-5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model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2330704" y="1078611"/>
            <a:ext cx="686435" cy="55244"/>
          </a:xfrm>
          <a:custGeom>
            <a:avLst/>
            <a:gdLst/>
            <a:ahLst/>
            <a:cxnLst/>
            <a:rect l="l" t="t" r="r" b="b"/>
            <a:pathLst>
              <a:path w="686435" h="55244">
                <a:moveTo>
                  <a:pt x="186181" y="15493"/>
                </a:moveTo>
                <a:lnTo>
                  <a:pt x="162051" y="17652"/>
                </a:lnTo>
                <a:lnTo>
                  <a:pt x="163321" y="17652"/>
                </a:lnTo>
                <a:lnTo>
                  <a:pt x="135635" y="18034"/>
                </a:lnTo>
                <a:lnTo>
                  <a:pt x="134112" y="18034"/>
                </a:lnTo>
                <a:lnTo>
                  <a:pt x="112521" y="20192"/>
                </a:lnTo>
                <a:lnTo>
                  <a:pt x="7746" y="20192"/>
                </a:lnTo>
                <a:lnTo>
                  <a:pt x="0" y="27939"/>
                </a:lnTo>
                <a:lnTo>
                  <a:pt x="0" y="47243"/>
                </a:lnTo>
                <a:lnTo>
                  <a:pt x="7746" y="55117"/>
                </a:lnTo>
                <a:lnTo>
                  <a:pt x="114300" y="55117"/>
                </a:lnTo>
                <a:lnTo>
                  <a:pt x="115950" y="54990"/>
                </a:lnTo>
                <a:lnTo>
                  <a:pt x="136270" y="52959"/>
                </a:lnTo>
                <a:lnTo>
                  <a:pt x="137540" y="52831"/>
                </a:lnTo>
                <a:lnTo>
                  <a:pt x="145372" y="52831"/>
                </a:lnTo>
                <a:lnTo>
                  <a:pt x="163829" y="52577"/>
                </a:lnTo>
                <a:lnTo>
                  <a:pt x="189229" y="50291"/>
                </a:lnTo>
                <a:lnTo>
                  <a:pt x="189483" y="50291"/>
                </a:lnTo>
                <a:lnTo>
                  <a:pt x="209086" y="48260"/>
                </a:lnTo>
                <a:lnTo>
                  <a:pt x="208787" y="48260"/>
                </a:lnTo>
                <a:lnTo>
                  <a:pt x="210312" y="48133"/>
                </a:lnTo>
                <a:lnTo>
                  <a:pt x="216619" y="48133"/>
                </a:lnTo>
                <a:lnTo>
                  <a:pt x="232282" y="47878"/>
                </a:lnTo>
                <a:lnTo>
                  <a:pt x="233425" y="47878"/>
                </a:lnTo>
                <a:lnTo>
                  <a:pt x="259333" y="45719"/>
                </a:lnTo>
                <a:lnTo>
                  <a:pt x="575437" y="45719"/>
                </a:lnTo>
                <a:lnTo>
                  <a:pt x="577595" y="45592"/>
                </a:lnTo>
                <a:lnTo>
                  <a:pt x="589152" y="44196"/>
                </a:lnTo>
                <a:lnTo>
                  <a:pt x="588263" y="44196"/>
                </a:lnTo>
                <a:lnTo>
                  <a:pt x="597915" y="43561"/>
                </a:lnTo>
                <a:lnTo>
                  <a:pt x="602614" y="42544"/>
                </a:lnTo>
                <a:lnTo>
                  <a:pt x="608857" y="40259"/>
                </a:lnTo>
                <a:lnTo>
                  <a:pt x="606297" y="40259"/>
                </a:lnTo>
                <a:lnTo>
                  <a:pt x="611632" y="39242"/>
                </a:lnTo>
                <a:lnTo>
                  <a:pt x="619836" y="39242"/>
                </a:lnTo>
                <a:lnTo>
                  <a:pt x="620902" y="38862"/>
                </a:lnTo>
                <a:lnTo>
                  <a:pt x="625789" y="36956"/>
                </a:lnTo>
                <a:lnTo>
                  <a:pt x="623951" y="36956"/>
                </a:lnTo>
                <a:lnTo>
                  <a:pt x="628395" y="35940"/>
                </a:lnTo>
                <a:lnTo>
                  <a:pt x="633221" y="35940"/>
                </a:lnTo>
                <a:lnTo>
                  <a:pt x="637932" y="34925"/>
                </a:lnTo>
                <a:lnTo>
                  <a:pt x="635888" y="34925"/>
                </a:lnTo>
                <a:lnTo>
                  <a:pt x="639698" y="34543"/>
                </a:lnTo>
                <a:lnTo>
                  <a:pt x="678688" y="34543"/>
                </a:lnTo>
                <a:lnTo>
                  <a:pt x="686181" y="27050"/>
                </a:lnTo>
                <a:lnTo>
                  <a:pt x="686181" y="15621"/>
                </a:lnTo>
                <a:lnTo>
                  <a:pt x="185927" y="15621"/>
                </a:lnTo>
                <a:lnTo>
                  <a:pt x="186181" y="15493"/>
                </a:lnTo>
                <a:close/>
              </a:path>
              <a:path w="686435" h="55244">
                <a:moveTo>
                  <a:pt x="145372" y="52831"/>
                </a:moveTo>
                <a:lnTo>
                  <a:pt x="137540" y="52831"/>
                </a:lnTo>
                <a:lnTo>
                  <a:pt x="136291" y="52956"/>
                </a:lnTo>
                <a:lnTo>
                  <a:pt x="145372" y="52831"/>
                </a:lnTo>
                <a:close/>
              </a:path>
              <a:path w="686435" h="55244">
                <a:moveTo>
                  <a:pt x="210312" y="48133"/>
                </a:moveTo>
                <a:lnTo>
                  <a:pt x="208787" y="48260"/>
                </a:lnTo>
                <a:lnTo>
                  <a:pt x="209142" y="48254"/>
                </a:lnTo>
                <a:lnTo>
                  <a:pt x="210312" y="48133"/>
                </a:lnTo>
                <a:close/>
              </a:path>
              <a:path w="686435" h="55244">
                <a:moveTo>
                  <a:pt x="216619" y="48133"/>
                </a:moveTo>
                <a:lnTo>
                  <a:pt x="210312" y="48133"/>
                </a:lnTo>
                <a:lnTo>
                  <a:pt x="209142" y="48254"/>
                </a:lnTo>
                <a:lnTo>
                  <a:pt x="216619" y="48133"/>
                </a:lnTo>
                <a:close/>
              </a:path>
              <a:path w="686435" h="55244">
                <a:moveTo>
                  <a:pt x="611632" y="39242"/>
                </a:moveTo>
                <a:lnTo>
                  <a:pt x="606297" y="40259"/>
                </a:lnTo>
                <a:lnTo>
                  <a:pt x="609070" y="40180"/>
                </a:lnTo>
                <a:lnTo>
                  <a:pt x="611632" y="39242"/>
                </a:lnTo>
                <a:close/>
              </a:path>
              <a:path w="686435" h="55244">
                <a:moveTo>
                  <a:pt x="609070" y="40180"/>
                </a:moveTo>
                <a:lnTo>
                  <a:pt x="606297" y="40259"/>
                </a:lnTo>
                <a:lnTo>
                  <a:pt x="608857" y="40259"/>
                </a:lnTo>
                <a:lnTo>
                  <a:pt x="609070" y="40180"/>
                </a:lnTo>
                <a:close/>
              </a:path>
              <a:path w="686435" h="55244">
                <a:moveTo>
                  <a:pt x="619836" y="39242"/>
                </a:moveTo>
                <a:lnTo>
                  <a:pt x="611632" y="39242"/>
                </a:lnTo>
                <a:lnTo>
                  <a:pt x="609070" y="40180"/>
                </a:lnTo>
                <a:lnTo>
                  <a:pt x="615314" y="40004"/>
                </a:lnTo>
                <a:lnTo>
                  <a:pt x="617219" y="39877"/>
                </a:lnTo>
                <a:lnTo>
                  <a:pt x="619125" y="39497"/>
                </a:lnTo>
                <a:lnTo>
                  <a:pt x="619836" y="39242"/>
                </a:lnTo>
                <a:close/>
              </a:path>
              <a:path w="686435" h="55244">
                <a:moveTo>
                  <a:pt x="628395" y="35940"/>
                </a:moveTo>
                <a:lnTo>
                  <a:pt x="623951" y="36956"/>
                </a:lnTo>
                <a:lnTo>
                  <a:pt x="626323" y="36748"/>
                </a:lnTo>
                <a:lnTo>
                  <a:pt x="628395" y="35940"/>
                </a:lnTo>
                <a:close/>
              </a:path>
              <a:path w="686435" h="55244">
                <a:moveTo>
                  <a:pt x="626323" y="36748"/>
                </a:moveTo>
                <a:lnTo>
                  <a:pt x="623951" y="36956"/>
                </a:lnTo>
                <a:lnTo>
                  <a:pt x="625789" y="36956"/>
                </a:lnTo>
                <a:lnTo>
                  <a:pt x="626323" y="36748"/>
                </a:lnTo>
                <a:close/>
              </a:path>
              <a:path w="686435" h="55244">
                <a:moveTo>
                  <a:pt x="633221" y="35940"/>
                </a:moveTo>
                <a:lnTo>
                  <a:pt x="628395" y="35940"/>
                </a:lnTo>
                <a:lnTo>
                  <a:pt x="626323" y="36748"/>
                </a:lnTo>
                <a:lnTo>
                  <a:pt x="631189" y="36322"/>
                </a:lnTo>
                <a:lnTo>
                  <a:pt x="633221" y="35940"/>
                </a:lnTo>
                <a:close/>
              </a:path>
              <a:path w="686435" h="55244">
                <a:moveTo>
                  <a:pt x="639698" y="34543"/>
                </a:moveTo>
                <a:lnTo>
                  <a:pt x="635888" y="34925"/>
                </a:lnTo>
                <a:lnTo>
                  <a:pt x="637932" y="34925"/>
                </a:lnTo>
                <a:lnTo>
                  <a:pt x="639698" y="34543"/>
                </a:lnTo>
                <a:close/>
              </a:path>
              <a:path w="686435" h="55244">
                <a:moveTo>
                  <a:pt x="678688" y="34543"/>
                </a:moveTo>
                <a:lnTo>
                  <a:pt x="639698" y="34543"/>
                </a:lnTo>
                <a:lnTo>
                  <a:pt x="637932" y="34925"/>
                </a:lnTo>
                <a:lnTo>
                  <a:pt x="678307" y="34925"/>
                </a:lnTo>
                <a:lnTo>
                  <a:pt x="678688" y="34543"/>
                </a:lnTo>
                <a:close/>
              </a:path>
              <a:path w="686435" h="55244">
                <a:moveTo>
                  <a:pt x="574317" y="10794"/>
                </a:moveTo>
                <a:lnTo>
                  <a:pt x="256412" y="10794"/>
                </a:lnTo>
                <a:lnTo>
                  <a:pt x="230504" y="12953"/>
                </a:lnTo>
                <a:lnTo>
                  <a:pt x="231647" y="12953"/>
                </a:lnTo>
                <a:lnTo>
                  <a:pt x="208279" y="13335"/>
                </a:lnTo>
                <a:lnTo>
                  <a:pt x="206756" y="13462"/>
                </a:lnTo>
                <a:lnTo>
                  <a:pt x="185927" y="15621"/>
                </a:lnTo>
                <a:lnTo>
                  <a:pt x="686181" y="15621"/>
                </a:lnTo>
                <a:lnTo>
                  <a:pt x="686181" y="10922"/>
                </a:lnTo>
                <a:lnTo>
                  <a:pt x="573277" y="10922"/>
                </a:lnTo>
                <a:lnTo>
                  <a:pt x="574317" y="10794"/>
                </a:lnTo>
                <a:close/>
              </a:path>
              <a:path w="686435" h="55244">
                <a:moveTo>
                  <a:pt x="593166" y="8808"/>
                </a:moveTo>
                <a:lnTo>
                  <a:pt x="585596" y="9398"/>
                </a:lnTo>
                <a:lnTo>
                  <a:pt x="584707" y="9525"/>
                </a:lnTo>
                <a:lnTo>
                  <a:pt x="573277" y="10922"/>
                </a:lnTo>
                <a:lnTo>
                  <a:pt x="575437" y="10794"/>
                </a:lnTo>
                <a:lnTo>
                  <a:pt x="686181" y="10794"/>
                </a:lnTo>
                <a:lnTo>
                  <a:pt x="686181" y="9651"/>
                </a:lnTo>
                <a:lnTo>
                  <a:pt x="590803" y="9651"/>
                </a:lnTo>
                <a:lnTo>
                  <a:pt x="593166" y="8808"/>
                </a:lnTo>
                <a:close/>
              </a:path>
              <a:path w="686435" h="55244">
                <a:moveTo>
                  <a:pt x="686181" y="10794"/>
                </a:moveTo>
                <a:lnTo>
                  <a:pt x="575437" y="10794"/>
                </a:lnTo>
                <a:lnTo>
                  <a:pt x="573277" y="10922"/>
                </a:lnTo>
                <a:lnTo>
                  <a:pt x="686181" y="10922"/>
                </a:lnTo>
                <a:lnTo>
                  <a:pt x="686181" y="10794"/>
                </a:lnTo>
                <a:close/>
              </a:path>
              <a:path w="686435" h="55244">
                <a:moveTo>
                  <a:pt x="595376" y="8636"/>
                </a:moveTo>
                <a:lnTo>
                  <a:pt x="593166" y="8808"/>
                </a:lnTo>
                <a:lnTo>
                  <a:pt x="590803" y="9651"/>
                </a:lnTo>
                <a:lnTo>
                  <a:pt x="595376" y="8636"/>
                </a:lnTo>
                <a:close/>
              </a:path>
              <a:path w="686435" h="55244">
                <a:moveTo>
                  <a:pt x="686181" y="8636"/>
                </a:moveTo>
                <a:lnTo>
                  <a:pt x="595376" y="8636"/>
                </a:lnTo>
                <a:lnTo>
                  <a:pt x="590803" y="9651"/>
                </a:lnTo>
                <a:lnTo>
                  <a:pt x="686181" y="9651"/>
                </a:lnTo>
                <a:lnTo>
                  <a:pt x="686181" y="8636"/>
                </a:lnTo>
                <a:close/>
              </a:path>
              <a:path w="686435" h="55244">
                <a:moveTo>
                  <a:pt x="611081" y="5199"/>
                </a:moveTo>
                <a:lnTo>
                  <a:pt x="604901" y="5461"/>
                </a:lnTo>
                <a:lnTo>
                  <a:pt x="603122" y="5461"/>
                </a:lnTo>
                <a:lnTo>
                  <a:pt x="601471" y="5841"/>
                </a:lnTo>
                <a:lnTo>
                  <a:pt x="593166" y="8808"/>
                </a:lnTo>
                <a:lnTo>
                  <a:pt x="595376" y="8636"/>
                </a:lnTo>
                <a:lnTo>
                  <a:pt x="686181" y="8636"/>
                </a:lnTo>
                <a:lnTo>
                  <a:pt x="686181" y="7874"/>
                </a:lnTo>
                <a:lnTo>
                  <a:pt x="684530" y="6223"/>
                </a:lnTo>
                <a:lnTo>
                  <a:pt x="608457" y="6223"/>
                </a:lnTo>
                <a:lnTo>
                  <a:pt x="611081" y="5199"/>
                </a:lnTo>
                <a:close/>
              </a:path>
              <a:path w="686435" h="55244">
                <a:moveTo>
                  <a:pt x="613918" y="5079"/>
                </a:moveTo>
                <a:lnTo>
                  <a:pt x="611081" y="5199"/>
                </a:lnTo>
                <a:lnTo>
                  <a:pt x="608457" y="6223"/>
                </a:lnTo>
                <a:lnTo>
                  <a:pt x="613918" y="5079"/>
                </a:lnTo>
                <a:close/>
              </a:path>
              <a:path w="686435" h="55244">
                <a:moveTo>
                  <a:pt x="683386" y="5079"/>
                </a:moveTo>
                <a:lnTo>
                  <a:pt x="613918" y="5079"/>
                </a:lnTo>
                <a:lnTo>
                  <a:pt x="608457" y="6223"/>
                </a:lnTo>
                <a:lnTo>
                  <a:pt x="684530" y="6223"/>
                </a:lnTo>
                <a:lnTo>
                  <a:pt x="683386" y="5079"/>
                </a:lnTo>
                <a:close/>
              </a:path>
              <a:path w="686435" h="55244">
                <a:moveTo>
                  <a:pt x="626876" y="1605"/>
                </a:moveTo>
                <a:lnTo>
                  <a:pt x="620521" y="2286"/>
                </a:lnTo>
                <a:lnTo>
                  <a:pt x="615950" y="3301"/>
                </a:lnTo>
                <a:lnTo>
                  <a:pt x="611081" y="5199"/>
                </a:lnTo>
                <a:lnTo>
                  <a:pt x="613918" y="5079"/>
                </a:lnTo>
                <a:lnTo>
                  <a:pt x="683386" y="5079"/>
                </a:lnTo>
                <a:lnTo>
                  <a:pt x="680211" y="1904"/>
                </a:lnTo>
                <a:lnTo>
                  <a:pt x="625601" y="1904"/>
                </a:lnTo>
                <a:lnTo>
                  <a:pt x="626876" y="1605"/>
                </a:lnTo>
                <a:close/>
              </a:path>
              <a:path w="686435" h="55244">
                <a:moveTo>
                  <a:pt x="627633" y="1524"/>
                </a:moveTo>
                <a:lnTo>
                  <a:pt x="626876" y="1605"/>
                </a:lnTo>
                <a:lnTo>
                  <a:pt x="625601" y="1904"/>
                </a:lnTo>
                <a:lnTo>
                  <a:pt x="627633" y="1524"/>
                </a:lnTo>
                <a:close/>
              </a:path>
              <a:path w="686435" h="55244">
                <a:moveTo>
                  <a:pt x="679831" y="1524"/>
                </a:moveTo>
                <a:lnTo>
                  <a:pt x="627633" y="1524"/>
                </a:lnTo>
                <a:lnTo>
                  <a:pt x="625601" y="1904"/>
                </a:lnTo>
                <a:lnTo>
                  <a:pt x="680211" y="1904"/>
                </a:lnTo>
                <a:lnTo>
                  <a:pt x="679831" y="1524"/>
                </a:lnTo>
                <a:close/>
              </a:path>
              <a:path w="686435" h="55244">
                <a:moveTo>
                  <a:pt x="678307" y="0"/>
                </a:moveTo>
                <a:lnTo>
                  <a:pt x="635888" y="0"/>
                </a:lnTo>
                <a:lnTo>
                  <a:pt x="632078" y="380"/>
                </a:lnTo>
                <a:lnTo>
                  <a:pt x="626876" y="1605"/>
                </a:lnTo>
                <a:lnTo>
                  <a:pt x="627633" y="1524"/>
                </a:lnTo>
                <a:lnTo>
                  <a:pt x="679831" y="1524"/>
                </a:lnTo>
                <a:lnTo>
                  <a:pt x="67830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3251961" y="1300352"/>
            <a:ext cx="1983739" cy="44450"/>
          </a:xfrm>
          <a:custGeom>
            <a:avLst/>
            <a:gdLst/>
            <a:ahLst/>
            <a:cxnLst/>
            <a:rect l="l" t="t" r="r" b="b"/>
            <a:pathLst>
              <a:path w="1983739" h="44450">
                <a:moveTo>
                  <a:pt x="1787334" y="42037"/>
                </a:moveTo>
                <a:lnTo>
                  <a:pt x="514858" y="42037"/>
                </a:lnTo>
                <a:lnTo>
                  <a:pt x="543178" y="44196"/>
                </a:lnTo>
                <a:lnTo>
                  <a:pt x="544576" y="44323"/>
                </a:lnTo>
                <a:lnTo>
                  <a:pt x="576452" y="44323"/>
                </a:lnTo>
                <a:lnTo>
                  <a:pt x="608076" y="43942"/>
                </a:lnTo>
                <a:lnTo>
                  <a:pt x="1133221" y="43942"/>
                </a:lnTo>
                <a:lnTo>
                  <a:pt x="1759331" y="43687"/>
                </a:lnTo>
                <a:lnTo>
                  <a:pt x="1776857" y="42163"/>
                </a:lnTo>
                <a:lnTo>
                  <a:pt x="1775587" y="42163"/>
                </a:lnTo>
                <a:lnTo>
                  <a:pt x="1787334" y="42037"/>
                </a:lnTo>
                <a:close/>
              </a:path>
              <a:path w="1983739" h="44450">
                <a:moveTo>
                  <a:pt x="1759331" y="43687"/>
                </a:moveTo>
                <a:lnTo>
                  <a:pt x="1678304" y="43687"/>
                </a:lnTo>
                <a:lnTo>
                  <a:pt x="1703197" y="43942"/>
                </a:lnTo>
                <a:lnTo>
                  <a:pt x="1756410" y="43942"/>
                </a:lnTo>
                <a:lnTo>
                  <a:pt x="1759331" y="43687"/>
                </a:lnTo>
                <a:close/>
              </a:path>
              <a:path w="1983739" h="44450">
                <a:moveTo>
                  <a:pt x="463163" y="37440"/>
                </a:moveTo>
                <a:lnTo>
                  <a:pt x="485648" y="41529"/>
                </a:lnTo>
                <a:lnTo>
                  <a:pt x="488568" y="41783"/>
                </a:lnTo>
                <a:lnTo>
                  <a:pt x="515874" y="42163"/>
                </a:lnTo>
                <a:lnTo>
                  <a:pt x="514858" y="42037"/>
                </a:lnTo>
                <a:lnTo>
                  <a:pt x="1787334" y="42037"/>
                </a:lnTo>
                <a:lnTo>
                  <a:pt x="1799082" y="41910"/>
                </a:lnTo>
                <a:lnTo>
                  <a:pt x="1800605" y="41783"/>
                </a:lnTo>
                <a:lnTo>
                  <a:pt x="1818132" y="40005"/>
                </a:lnTo>
                <a:lnTo>
                  <a:pt x="1838705" y="37846"/>
                </a:lnTo>
                <a:lnTo>
                  <a:pt x="1837309" y="37846"/>
                </a:lnTo>
                <a:lnTo>
                  <a:pt x="1854580" y="37592"/>
                </a:lnTo>
                <a:lnTo>
                  <a:pt x="1855977" y="37464"/>
                </a:lnTo>
                <a:lnTo>
                  <a:pt x="464692" y="37464"/>
                </a:lnTo>
                <a:lnTo>
                  <a:pt x="463163" y="37440"/>
                </a:lnTo>
                <a:close/>
              </a:path>
              <a:path w="1983739" h="44450">
                <a:moveTo>
                  <a:pt x="461899" y="37211"/>
                </a:moveTo>
                <a:lnTo>
                  <a:pt x="463163" y="37440"/>
                </a:lnTo>
                <a:lnTo>
                  <a:pt x="464692" y="37464"/>
                </a:lnTo>
                <a:lnTo>
                  <a:pt x="461899" y="37211"/>
                </a:lnTo>
                <a:close/>
              </a:path>
              <a:path w="1983739" h="44450">
                <a:moveTo>
                  <a:pt x="1858454" y="37211"/>
                </a:moveTo>
                <a:lnTo>
                  <a:pt x="461899" y="37211"/>
                </a:lnTo>
                <a:lnTo>
                  <a:pt x="464692" y="37464"/>
                </a:lnTo>
                <a:lnTo>
                  <a:pt x="1855977" y="37464"/>
                </a:lnTo>
                <a:lnTo>
                  <a:pt x="1858454" y="37211"/>
                </a:lnTo>
                <a:close/>
              </a:path>
              <a:path w="1983739" h="44450">
                <a:moveTo>
                  <a:pt x="418211" y="34798"/>
                </a:moveTo>
                <a:lnTo>
                  <a:pt x="439038" y="36957"/>
                </a:lnTo>
                <a:lnTo>
                  <a:pt x="440563" y="37084"/>
                </a:lnTo>
                <a:lnTo>
                  <a:pt x="463163" y="37440"/>
                </a:lnTo>
                <a:lnTo>
                  <a:pt x="461899" y="37211"/>
                </a:lnTo>
                <a:lnTo>
                  <a:pt x="1858454" y="37211"/>
                </a:lnTo>
                <a:lnTo>
                  <a:pt x="1869598" y="36068"/>
                </a:lnTo>
                <a:lnTo>
                  <a:pt x="1869059" y="36068"/>
                </a:lnTo>
                <a:lnTo>
                  <a:pt x="1870837" y="35941"/>
                </a:lnTo>
                <a:lnTo>
                  <a:pt x="1975612" y="35941"/>
                </a:lnTo>
                <a:lnTo>
                  <a:pt x="1976628" y="34925"/>
                </a:lnTo>
                <a:lnTo>
                  <a:pt x="419988" y="34925"/>
                </a:lnTo>
                <a:lnTo>
                  <a:pt x="418211" y="34798"/>
                </a:lnTo>
                <a:close/>
              </a:path>
              <a:path w="1983739" h="44450">
                <a:moveTo>
                  <a:pt x="1870837" y="35941"/>
                </a:moveTo>
                <a:lnTo>
                  <a:pt x="1869059" y="36068"/>
                </a:lnTo>
                <a:lnTo>
                  <a:pt x="1869598" y="36068"/>
                </a:lnTo>
                <a:lnTo>
                  <a:pt x="1870837" y="35941"/>
                </a:lnTo>
                <a:close/>
              </a:path>
              <a:path w="1983739" h="44450">
                <a:moveTo>
                  <a:pt x="1975612" y="35941"/>
                </a:moveTo>
                <a:lnTo>
                  <a:pt x="1870837" y="35941"/>
                </a:lnTo>
                <a:lnTo>
                  <a:pt x="1869598" y="36068"/>
                </a:lnTo>
                <a:lnTo>
                  <a:pt x="1975485" y="36068"/>
                </a:lnTo>
                <a:close/>
              </a:path>
              <a:path w="1983739" h="44450">
                <a:moveTo>
                  <a:pt x="419988" y="0"/>
                </a:moveTo>
                <a:lnTo>
                  <a:pt x="7874" y="0"/>
                </a:lnTo>
                <a:lnTo>
                  <a:pt x="0" y="7874"/>
                </a:lnTo>
                <a:lnTo>
                  <a:pt x="0" y="27177"/>
                </a:lnTo>
                <a:lnTo>
                  <a:pt x="7874" y="34925"/>
                </a:lnTo>
                <a:lnTo>
                  <a:pt x="419436" y="34925"/>
                </a:lnTo>
                <a:lnTo>
                  <a:pt x="418211" y="34798"/>
                </a:lnTo>
                <a:lnTo>
                  <a:pt x="1976755" y="34798"/>
                </a:lnTo>
                <a:lnTo>
                  <a:pt x="1983359" y="28194"/>
                </a:lnTo>
                <a:lnTo>
                  <a:pt x="1983359" y="9906"/>
                </a:lnTo>
                <a:lnTo>
                  <a:pt x="1188339" y="9906"/>
                </a:lnTo>
                <a:lnTo>
                  <a:pt x="608076" y="9651"/>
                </a:lnTo>
                <a:lnTo>
                  <a:pt x="545846" y="9398"/>
                </a:lnTo>
                <a:lnTo>
                  <a:pt x="517398" y="7238"/>
                </a:lnTo>
                <a:lnTo>
                  <a:pt x="507238" y="7112"/>
                </a:lnTo>
                <a:lnTo>
                  <a:pt x="491871" y="7112"/>
                </a:lnTo>
                <a:lnTo>
                  <a:pt x="488950" y="6858"/>
                </a:lnTo>
                <a:lnTo>
                  <a:pt x="490474" y="6858"/>
                </a:lnTo>
                <a:lnTo>
                  <a:pt x="468122" y="2794"/>
                </a:lnTo>
                <a:lnTo>
                  <a:pt x="465200" y="2539"/>
                </a:lnTo>
                <a:lnTo>
                  <a:pt x="449199" y="2286"/>
                </a:lnTo>
                <a:lnTo>
                  <a:pt x="442722" y="2286"/>
                </a:lnTo>
                <a:lnTo>
                  <a:pt x="441198" y="2159"/>
                </a:lnTo>
                <a:lnTo>
                  <a:pt x="441489" y="2159"/>
                </a:lnTo>
                <a:lnTo>
                  <a:pt x="421766" y="126"/>
                </a:lnTo>
                <a:lnTo>
                  <a:pt x="419988" y="0"/>
                </a:lnTo>
                <a:close/>
              </a:path>
              <a:path w="1983739" h="44450">
                <a:moveTo>
                  <a:pt x="1976755" y="34798"/>
                </a:moveTo>
                <a:lnTo>
                  <a:pt x="418211" y="34798"/>
                </a:lnTo>
                <a:lnTo>
                  <a:pt x="419988" y="34925"/>
                </a:lnTo>
                <a:lnTo>
                  <a:pt x="1976628" y="34925"/>
                </a:lnTo>
                <a:close/>
              </a:path>
              <a:path w="1983739" h="44450">
                <a:moveTo>
                  <a:pt x="1754831" y="9651"/>
                </a:moveTo>
                <a:lnTo>
                  <a:pt x="1703197" y="9651"/>
                </a:lnTo>
                <a:lnTo>
                  <a:pt x="1678304" y="9906"/>
                </a:lnTo>
                <a:lnTo>
                  <a:pt x="1983359" y="9906"/>
                </a:lnTo>
                <a:lnTo>
                  <a:pt x="1753362" y="9779"/>
                </a:lnTo>
                <a:lnTo>
                  <a:pt x="1754831" y="9651"/>
                </a:lnTo>
                <a:close/>
              </a:path>
              <a:path w="1983739" h="44450">
                <a:moveTo>
                  <a:pt x="1798165" y="7499"/>
                </a:moveTo>
                <a:lnTo>
                  <a:pt x="1775078" y="7874"/>
                </a:lnTo>
                <a:lnTo>
                  <a:pt x="1773936" y="8000"/>
                </a:lnTo>
                <a:lnTo>
                  <a:pt x="1753362" y="9779"/>
                </a:lnTo>
                <a:lnTo>
                  <a:pt x="1754886" y="9651"/>
                </a:lnTo>
                <a:lnTo>
                  <a:pt x="1983359" y="9651"/>
                </a:lnTo>
                <a:lnTo>
                  <a:pt x="1983359" y="8889"/>
                </a:lnTo>
                <a:lnTo>
                  <a:pt x="1982068" y="7620"/>
                </a:lnTo>
                <a:lnTo>
                  <a:pt x="1797050" y="7620"/>
                </a:lnTo>
                <a:lnTo>
                  <a:pt x="1798165" y="7499"/>
                </a:lnTo>
                <a:close/>
              </a:path>
              <a:path w="1983739" h="44450">
                <a:moveTo>
                  <a:pt x="1983359" y="9651"/>
                </a:moveTo>
                <a:lnTo>
                  <a:pt x="1754886" y="9651"/>
                </a:lnTo>
                <a:lnTo>
                  <a:pt x="1753362" y="9779"/>
                </a:lnTo>
                <a:lnTo>
                  <a:pt x="1983359" y="9779"/>
                </a:lnTo>
                <a:lnTo>
                  <a:pt x="1983359" y="9651"/>
                </a:lnTo>
                <a:close/>
              </a:path>
              <a:path w="1983739" h="44450">
                <a:moveTo>
                  <a:pt x="1798574" y="7493"/>
                </a:moveTo>
                <a:lnTo>
                  <a:pt x="1798165" y="7499"/>
                </a:lnTo>
                <a:lnTo>
                  <a:pt x="1797050" y="7620"/>
                </a:lnTo>
                <a:lnTo>
                  <a:pt x="1798574" y="7493"/>
                </a:lnTo>
                <a:close/>
              </a:path>
              <a:path w="1983739" h="44450">
                <a:moveTo>
                  <a:pt x="1981939" y="7493"/>
                </a:moveTo>
                <a:lnTo>
                  <a:pt x="1798494" y="7499"/>
                </a:lnTo>
                <a:lnTo>
                  <a:pt x="1797050" y="7620"/>
                </a:lnTo>
                <a:lnTo>
                  <a:pt x="1982068" y="7620"/>
                </a:lnTo>
                <a:lnTo>
                  <a:pt x="1981939" y="7493"/>
                </a:lnTo>
                <a:close/>
              </a:path>
              <a:path w="1983739" h="44450">
                <a:moveTo>
                  <a:pt x="1814702" y="5714"/>
                </a:moveTo>
                <a:lnTo>
                  <a:pt x="1798165" y="7499"/>
                </a:lnTo>
                <a:lnTo>
                  <a:pt x="1798574" y="7493"/>
                </a:lnTo>
                <a:lnTo>
                  <a:pt x="1981939" y="7493"/>
                </a:lnTo>
                <a:lnTo>
                  <a:pt x="1980261" y="5842"/>
                </a:lnTo>
                <a:lnTo>
                  <a:pt x="1814702" y="5842"/>
                </a:lnTo>
                <a:lnTo>
                  <a:pt x="1814702" y="5714"/>
                </a:lnTo>
                <a:close/>
              </a:path>
              <a:path w="1983739" h="44450">
                <a:moveTo>
                  <a:pt x="488950" y="6858"/>
                </a:moveTo>
                <a:lnTo>
                  <a:pt x="491871" y="7112"/>
                </a:lnTo>
                <a:lnTo>
                  <a:pt x="490600" y="6880"/>
                </a:lnTo>
                <a:lnTo>
                  <a:pt x="488950" y="6858"/>
                </a:lnTo>
                <a:close/>
              </a:path>
              <a:path w="1983739" h="44450">
                <a:moveTo>
                  <a:pt x="490600" y="6880"/>
                </a:moveTo>
                <a:lnTo>
                  <a:pt x="491871" y="7112"/>
                </a:lnTo>
                <a:lnTo>
                  <a:pt x="507238" y="7112"/>
                </a:lnTo>
                <a:lnTo>
                  <a:pt x="490600" y="6880"/>
                </a:lnTo>
                <a:close/>
              </a:path>
              <a:path w="1983739" h="44450">
                <a:moveTo>
                  <a:pt x="490474" y="6858"/>
                </a:moveTo>
                <a:lnTo>
                  <a:pt x="488950" y="6858"/>
                </a:lnTo>
                <a:lnTo>
                  <a:pt x="490600" y="6880"/>
                </a:lnTo>
                <a:close/>
              </a:path>
              <a:path w="1983739" h="44450">
                <a:moveTo>
                  <a:pt x="1852647" y="3200"/>
                </a:moveTo>
                <a:lnTo>
                  <a:pt x="1836547" y="3556"/>
                </a:lnTo>
                <a:lnTo>
                  <a:pt x="1835150" y="3683"/>
                </a:lnTo>
                <a:lnTo>
                  <a:pt x="1814702" y="5842"/>
                </a:lnTo>
                <a:lnTo>
                  <a:pt x="1980261" y="5842"/>
                </a:lnTo>
                <a:lnTo>
                  <a:pt x="1977679" y="3301"/>
                </a:lnTo>
                <a:lnTo>
                  <a:pt x="1851914" y="3301"/>
                </a:lnTo>
                <a:lnTo>
                  <a:pt x="1852647" y="3200"/>
                </a:lnTo>
                <a:close/>
              </a:path>
              <a:path w="1983739" h="44450">
                <a:moveTo>
                  <a:pt x="1853818" y="3175"/>
                </a:moveTo>
                <a:lnTo>
                  <a:pt x="1852647" y="3200"/>
                </a:lnTo>
                <a:lnTo>
                  <a:pt x="1851914" y="3301"/>
                </a:lnTo>
                <a:lnTo>
                  <a:pt x="1853818" y="3175"/>
                </a:lnTo>
                <a:close/>
              </a:path>
              <a:path w="1983739" h="44450">
                <a:moveTo>
                  <a:pt x="1977550" y="3175"/>
                </a:moveTo>
                <a:lnTo>
                  <a:pt x="1853818" y="3175"/>
                </a:lnTo>
                <a:lnTo>
                  <a:pt x="1851914" y="3301"/>
                </a:lnTo>
                <a:lnTo>
                  <a:pt x="1977679" y="3301"/>
                </a:lnTo>
                <a:lnTo>
                  <a:pt x="1977550" y="3175"/>
                </a:lnTo>
                <a:close/>
              </a:path>
              <a:path w="1983739" h="44450">
                <a:moveTo>
                  <a:pt x="1975485" y="1143"/>
                </a:moveTo>
                <a:lnTo>
                  <a:pt x="1869059" y="1143"/>
                </a:lnTo>
                <a:lnTo>
                  <a:pt x="1866646" y="1270"/>
                </a:lnTo>
                <a:lnTo>
                  <a:pt x="1852647" y="3200"/>
                </a:lnTo>
                <a:lnTo>
                  <a:pt x="1853818" y="3175"/>
                </a:lnTo>
                <a:lnTo>
                  <a:pt x="1977550" y="3175"/>
                </a:lnTo>
                <a:lnTo>
                  <a:pt x="1975485" y="1143"/>
                </a:lnTo>
                <a:close/>
              </a:path>
              <a:path w="1983739" h="44450">
                <a:moveTo>
                  <a:pt x="441198" y="2159"/>
                </a:moveTo>
                <a:lnTo>
                  <a:pt x="442722" y="2286"/>
                </a:lnTo>
                <a:lnTo>
                  <a:pt x="441542" y="2164"/>
                </a:lnTo>
                <a:lnTo>
                  <a:pt x="441198" y="2159"/>
                </a:lnTo>
                <a:close/>
              </a:path>
              <a:path w="1983739" h="44450">
                <a:moveTo>
                  <a:pt x="441542" y="2164"/>
                </a:moveTo>
                <a:lnTo>
                  <a:pt x="442722" y="2286"/>
                </a:lnTo>
                <a:lnTo>
                  <a:pt x="449199" y="2286"/>
                </a:lnTo>
                <a:lnTo>
                  <a:pt x="441542" y="2164"/>
                </a:lnTo>
                <a:close/>
              </a:path>
              <a:path w="1983739" h="44450">
                <a:moveTo>
                  <a:pt x="441489" y="2159"/>
                </a:moveTo>
                <a:lnTo>
                  <a:pt x="441198" y="2159"/>
                </a:lnTo>
                <a:lnTo>
                  <a:pt x="441542" y="216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2353" y="1270380"/>
            <a:ext cx="1294955" cy="137160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7193533" y="786511"/>
            <a:ext cx="1758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solidFill>
                  <a:srgbClr val="4285F4"/>
                </a:solidFill>
                <a:latin typeface="Segoe Print"/>
                <a:cs typeface="Segoe Print"/>
              </a:rPr>
              <a:t>b</a:t>
            </a:r>
            <a:endParaRPr sz="2000">
              <a:latin typeface="Segoe Print"/>
              <a:cs typeface="Segoe Print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1757" y="1632076"/>
            <a:ext cx="784351" cy="1203325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44109" y="3410965"/>
            <a:ext cx="2990849" cy="1032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54771" y="2905251"/>
            <a:ext cx="248411" cy="294386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7741919" y="3772661"/>
            <a:ext cx="601345" cy="53340"/>
          </a:xfrm>
          <a:custGeom>
            <a:avLst/>
            <a:gdLst/>
            <a:ahLst/>
            <a:cxnLst/>
            <a:rect l="l" t="t" r="r" b="b"/>
            <a:pathLst>
              <a:path w="601345" h="53339">
                <a:moveTo>
                  <a:pt x="111877" y="18415"/>
                </a:moveTo>
                <a:lnTo>
                  <a:pt x="7874" y="18415"/>
                </a:lnTo>
                <a:lnTo>
                  <a:pt x="0" y="26162"/>
                </a:lnTo>
                <a:lnTo>
                  <a:pt x="0" y="45465"/>
                </a:lnTo>
                <a:lnTo>
                  <a:pt x="7874" y="53340"/>
                </a:lnTo>
                <a:lnTo>
                  <a:pt x="113537" y="53340"/>
                </a:lnTo>
                <a:lnTo>
                  <a:pt x="116077" y="53085"/>
                </a:lnTo>
                <a:lnTo>
                  <a:pt x="127517" y="51434"/>
                </a:lnTo>
                <a:lnTo>
                  <a:pt x="126237" y="51434"/>
                </a:lnTo>
                <a:lnTo>
                  <a:pt x="128397" y="51307"/>
                </a:lnTo>
                <a:lnTo>
                  <a:pt x="134683" y="51307"/>
                </a:lnTo>
                <a:lnTo>
                  <a:pt x="143128" y="51181"/>
                </a:lnTo>
                <a:lnTo>
                  <a:pt x="144906" y="51053"/>
                </a:lnTo>
                <a:lnTo>
                  <a:pt x="158656" y="49275"/>
                </a:lnTo>
                <a:lnTo>
                  <a:pt x="157479" y="49275"/>
                </a:lnTo>
                <a:lnTo>
                  <a:pt x="159638" y="49149"/>
                </a:lnTo>
                <a:lnTo>
                  <a:pt x="420370" y="49149"/>
                </a:lnTo>
                <a:lnTo>
                  <a:pt x="431455" y="47497"/>
                </a:lnTo>
                <a:lnTo>
                  <a:pt x="430275" y="47497"/>
                </a:lnTo>
                <a:lnTo>
                  <a:pt x="432307" y="47371"/>
                </a:lnTo>
                <a:lnTo>
                  <a:pt x="433408" y="47371"/>
                </a:lnTo>
                <a:lnTo>
                  <a:pt x="439674" y="47116"/>
                </a:lnTo>
                <a:lnTo>
                  <a:pt x="441832" y="46990"/>
                </a:lnTo>
                <a:lnTo>
                  <a:pt x="452210" y="45338"/>
                </a:lnTo>
                <a:lnTo>
                  <a:pt x="450214" y="45338"/>
                </a:lnTo>
                <a:lnTo>
                  <a:pt x="453008" y="45212"/>
                </a:lnTo>
                <a:lnTo>
                  <a:pt x="483361" y="45212"/>
                </a:lnTo>
                <a:lnTo>
                  <a:pt x="497458" y="43434"/>
                </a:lnTo>
                <a:lnTo>
                  <a:pt x="498855" y="43179"/>
                </a:lnTo>
                <a:lnTo>
                  <a:pt x="506639" y="41528"/>
                </a:lnTo>
                <a:lnTo>
                  <a:pt x="506475" y="41528"/>
                </a:lnTo>
                <a:lnTo>
                  <a:pt x="518795" y="39369"/>
                </a:lnTo>
                <a:lnTo>
                  <a:pt x="521588" y="38607"/>
                </a:lnTo>
                <a:lnTo>
                  <a:pt x="525217" y="37337"/>
                </a:lnTo>
                <a:lnTo>
                  <a:pt x="524636" y="37337"/>
                </a:lnTo>
                <a:lnTo>
                  <a:pt x="526669" y="36829"/>
                </a:lnTo>
                <a:lnTo>
                  <a:pt x="526986" y="36829"/>
                </a:lnTo>
                <a:lnTo>
                  <a:pt x="528161" y="36575"/>
                </a:lnTo>
                <a:lnTo>
                  <a:pt x="527303" y="36575"/>
                </a:lnTo>
                <a:lnTo>
                  <a:pt x="529335" y="36321"/>
                </a:lnTo>
                <a:lnTo>
                  <a:pt x="530605" y="36321"/>
                </a:lnTo>
                <a:lnTo>
                  <a:pt x="532637" y="36068"/>
                </a:lnTo>
                <a:lnTo>
                  <a:pt x="534670" y="35432"/>
                </a:lnTo>
                <a:lnTo>
                  <a:pt x="535685" y="34925"/>
                </a:lnTo>
                <a:lnTo>
                  <a:pt x="531495" y="34925"/>
                </a:lnTo>
                <a:lnTo>
                  <a:pt x="539369" y="33146"/>
                </a:lnTo>
                <a:lnTo>
                  <a:pt x="595122" y="33146"/>
                </a:lnTo>
                <a:lnTo>
                  <a:pt x="601218" y="27050"/>
                </a:lnTo>
                <a:lnTo>
                  <a:pt x="601218" y="18541"/>
                </a:lnTo>
                <a:lnTo>
                  <a:pt x="110998" y="18541"/>
                </a:lnTo>
                <a:lnTo>
                  <a:pt x="111877" y="18415"/>
                </a:lnTo>
                <a:close/>
              </a:path>
              <a:path w="601345" h="53339">
                <a:moveTo>
                  <a:pt x="128397" y="51307"/>
                </a:moveTo>
                <a:lnTo>
                  <a:pt x="126237" y="51434"/>
                </a:lnTo>
                <a:lnTo>
                  <a:pt x="127665" y="51413"/>
                </a:lnTo>
                <a:lnTo>
                  <a:pt x="128397" y="51307"/>
                </a:lnTo>
                <a:close/>
              </a:path>
              <a:path w="601345" h="53339">
                <a:moveTo>
                  <a:pt x="127665" y="51413"/>
                </a:moveTo>
                <a:lnTo>
                  <a:pt x="126237" y="51434"/>
                </a:lnTo>
                <a:lnTo>
                  <a:pt x="127517" y="51434"/>
                </a:lnTo>
                <a:lnTo>
                  <a:pt x="127665" y="51413"/>
                </a:lnTo>
                <a:close/>
              </a:path>
              <a:path w="601345" h="53339">
                <a:moveTo>
                  <a:pt x="134683" y="51307"/>
                </a:moveTo>
                <a:lnTo>
                  <a:pt x="128397" y="51307"/>
                </a:lnTo>
                <a:lnTo>
                  <a:pt x="127665" y="51413"/>
                </a:lnTo>
                <a:lnTo>
                  <a:pt x="134683" y="51307"/>
                </a:lnTo>
                <a:close/>
              </a:path>
              <a:path w="601345" h="53339">
                <a:moveTo>
                  <a:pt x="159638" y="49149"/>
                </a:moveTo>
                <a:lnTo>
                  <a:pt x="157479" y="49275"/>
                </a:lnTo>
                <a:lnTo>
                  <a:pt x="158656" y="49275"/>
                </a:lnTo>
                <a:lnTo>
                  <a:pt x="159638" y="49149"/>
                </a:lnTo>
                <a:close/>
              </a:path>
              <a:path w="601345" h="53339">
                <a:moveTo>
                  <a:pt x="420370" y="49149"/>
                </a:moveTo>
                <a:lnTo>
                  <a:pt x="159638" y="49149"/>
                </a:lnTo>
                <a:lnTo>
                  <a:pt x="158656" y="49275"/>
                </a:lnTo>
                <a:lnTo>
                  <a:pt x="417829" y="49275"/>
                </a:lnTo>
                <a:lnTo>
                  <a:pt x="420370" y="49149"/>
                </a:lnTo>
                <a:close/>
              </a:path>
              <a:path w="601345" h="53339">
                <a:moveTo>
                  <a:pt x="432307" y="47371"/>
                </a:moveTo>
                <a:lnTo>
                  <a:pt x="430275" y="47497"/>
                </a:lnTo>
                <a:lnTo>
                  <a:pt x="431896" y="47432"/>
                </a:lnTo>
                <a:lnTo>
                  <a:pt x="432307" y="47371"/>
                </a:lnTo>
                <a:close/>
              </a:path>
              <a:path w="601345" h="53339">
                <a:moveTo>
                  <a:pt x="431896" y="47432"/>
                </a:moveTo>
                <a:lnTo>
                  <a:pt x="430275" y="47497"/>
                </a:lnTo>
                <a:lnTo>
                  <a:pt x="431455" y="47497"/>
                </a:lnTo>
                <a:lnTo>
                  <a:pt x="431896" y="47432"/>
                </a:lnTo>
                <a:close/>
              </a:path>
              <a:path w="601345" h="53339">
                <a:moveTo>
                  <a:pt x="433408" y="47371"/>
                </a:moveTo>
                <a:lnTo>
                  <a:pt x="432307" y="47371"/>
                </a:lnTo>
                <a:lnTo>
                  <a:pt x="431896" y="47432"/>
                </a:lnTo>
                <a:lnTo>
                  <a:pt x="433408" y="47371"/>
                </a:lnTo>
                <a:close/>
              </a:path>
              <a:path w="601345" h="53339">
                <a:moveTo>
                  <a:pt x="453008" y="45212"/>
                </a:moveTo>
                <a:lnTo>
                  <a:pt x="450214" y="45338"/>
                </a:lnTo>
                <a:lnTo>
                  <a:pt x="452210" y="45338"/>
                </a:lnTo>
                <a:lnTo>
                  <a:pt x="453008" y="45212"/>
                </a:lnTo>
                <a:close/>
              </a:path>
              <a:path w="601345" h="53339">
                <a:moveTo>
                  <a:pt x="483361" y="45212"/>
                </a:moveTo>
                <a:lnTo>
                  <a:pt x="453008" y="45212"/>
                </a:lnTo>
                <a:lnTo>
                  <a:pt x="452210" y="45338"/>
                </a:lnTo>
                <a:lnTo>
                  <a:pt x="481202" y="45338"/>
                </a:lnTo>
                <a:lnTo>
                  <a:pt x="483361" y="45212"/>
                </a:lnTo>
                <a:close/>
              </a:path>
              <a:path w="601345" h="53339">
                <a:moveTo>
                  <a:pt x="507237" y="41401"/>
                </a:moveTo>
                <a:lnTo>
                  <a:pt x="506475" y="41528"/>
                </a:lnTo>
                <a:lnTo>
                  <a:pt x="506639" y="41528"/>
                </a:lnTo>
                <a:lnTo>
                  <a:pt x="507237" y="41401"/>
                </a:lnTo>
                <a:close/>
              </a:path>
              <a:path w="601345" h="53339">
                <a:moveTo>
                  <a:pt x="526669" y="36829"/>
                </a:moveTo>
                <a:lnTo>
                  <a:pt x="524636" y="37337"/>
                </a:lnTo>
                <a:lnTo>
                  <a:pt x="526155" y="37009"/>
                </a:lnTo>
                <a:lnTo>
                  <a:pt x="526669" y="36829"/>
                </a:lnTo>
                <a:close/>
              </a:path>
              <a:path w="601345" h="53339">
                <a:moveTo>
                  <a:pt x="526155" y="37009"/>
                </a:moveTo>
                <a:lnTo>
                  <a:pt x="524636" y="37337"/>
                </a:lnTo>
                <a:lnTo>
                  <a:pt x="525217" y="37337"/>
                </a:lnTo>
                <a:lnTo>
                  <a:pt x="526155" y="37009"/>
                </a:lnTo>
                <a:close/>
              </a:path>
              <a:path w="601345" h="53339">
                <a:moveTo>
                  <a:pt x="526986" y="36829"/>
                </a:moveTo>
                <a:lnTo>
                  <a:pt x="526669" y="36829"/>
                </a:lnTo>
                <a:lnTo>
                  <a:pt x="526155" y="37009"/>
                </a:lnTo>
                <a:lnTo>
                  <a:pt x="526986" y="36829"/>
                </a:lnTo>
                <a:close/>
              </a:path>
              <a:path w="601345" h="53339">
                <a:moveTo>
                  <a:pt x="529335" y="36321"/>
                </a:moveTo>
                <a:lnTo>
                  <a:pt x="527303" y="36575"/>
                </a:lnTo>
                <a:lnTo>
                  <a:pt x="528634" y="36473"/>
                </a:lnTo>
                <a:lnTo>
                  <a:pt x="529335" y="36321"/>
                </a:lnTo>
                <a:close/>
              </a:path>
              <a:path w="601345" h="53339">
                <a:moveTo>
                  <a:pt x="528634" y="36473"/>
                </a:moveTo>
                <a:lnTo>
                  <a:pt x="527303" y="36575"/>
                </a:lnTo>
                <a:lnTo>
                  <a:pt x="528161" y="36575"/>
                </a:lnTo>
                <a:lnTo>
                  <a:pt x="528634" y="36473"/>
                </a:lnTo>
                <a:close/>
              </a:path>
              <a:path w="601345" h="53339">
                <a:moveTo>
                  <a:pt x="530605" y="36321"/>
                </a:moveTo>
                <a:lnTo>
                  <a:pt x="529335" y="36321"/>
                </a:lnTo>
                <a:lnTo>
                  <a:pt x="528634" y="36473"/>
                </a:lnTo>
                <a:lnTo>
                  <a:pt x="530605" y="36321"/>
                </a:lnTo>
                <a:close/>
              </a:path>
              <a:path w="601345" h="53339">
                <a:moveTo>
                  <a:pt x="539369" y="33146"/>
                </a:moveTo>
                <a:lnTo>
                  <a:pt x="531495" y="34925"/>
                </a:lnTo>
                <a:lnTo>
                  <a:pt x="535685" y="34925"/>
                </a:lnTo>
                <a:lnTo>
                  <a:pt x="539369" y="33146"/>
                </a:lnTo>
                <a:close/>
              </a:path>
              <a:path w="601345" h="53339">
                <a:moveTo>
                  <a:pt x="595122" y="33146"/>
                </a:moveTo>
                <a:lnTo>
                  <a:pt x="539369" y="33146"/>
                </a:lnTo>
                <a:lnTo>
                  <a:pt x="535685" y="34925"/>
                </a:lnTo>
                <a:lnTo>
                  <a:pt x="593344" y="34925"/>
                </a:lnTo>
                <a:lnTo>
                  <a:pt x="595122" y="33146"/>
                </a:lnTo>
                <a:close/>
              </a:path>
              <a:path w="601345" h="53339">
                <a:moveTo>
                  <a:pt x="141474" y="16269"/>
                </a:moveTo>
                <a:lnTo>
                  <a:pt x="125475" y="16509"/>
                </a:lnTo>
                <a:lnTo>
                  <a:pt x="123316" y="16763"/>
                </a:lnTo>
                <a:lnTo>
                  <a:pt x="110998" y="18541"/>
                </a:lnTo>
                <a:lnTo>
                  <a:pt x="113537" y="18415"/>
                </a:lnTo>
                <a:lnTo>
                  <a:pt x="601218" y="18415"/>
                </a:lnTo>
                <a:lnTo>
                  <a:pt x="601218" y="16382"/>
                </a:lnTo>
                <a:lnTo>
                  <a:pt x="140588" y="16382"/>
                </a:lnTo>
                <a:lnTo>
                  <a:pt x="141474" y="16269"/>
                </a:lnTo>
                <a:close/>
              </a:path>
              <a:path w="601345" h="53339">
                <a:moveTo>
                  <a:pt x="601218" y="18415"/>
                </a:moveTo>
                <a:lnTo>
                  <a:pt x="113537" y="18415"/>
                </a:lnTo>
                <a:lnTo>
                  <a:pt x="110998" y="18541"/>
                </a:lnTo>
                <a:lnTo>
                  <a:pt x="601218" y="18541"/>
                </a:lnTo>
                <a:close/>
              </a:path>
              <a:path w="601345" h="53339">
                <a:moveTo>
                  <a:pt x="142366" y="16256"/>
                </a:moveTo>
                <a:lnTo>
                  <a:pt x="141474" y="16269"/>
                </a:lnTo>
                <a:lnTo>
                  <a:pt x="140588" y="16382"/>
                </a:lnTo>
                <a:lnTo>
                  <a:pt x="142366" y="16256"/>
                </a:lnTo>
                <a:close/>
              </a:path>
              <a:path w="601345" h="53339">
                <a:moveTo>
                  <a:pt x="601218" y="16256"/>
                </a:moveTo>
                <a:lnTo>
                  <a:pt x="142366" y="16256"/>
                </a:lnTo>
                <a:lnTo>
                  <a:pt x="140588" y="16382"/>
                </a:lnTo>
                <a:lnTo>
                  <a:pt x="601218" y="16382"/>
                </a:lnTo>
                <a:close/>
              </a:path>
              <a:path w="601345" h="53339">
                <a:moveTo>
                  <a:pt x="416868" y="14350"/>
                </a:moveTo>
                <a:lnTo>
                  <a:pt x="157479" y="14350"/>
                </a:lnTo>
                <a:lnTo>
                  <a:pt x="155448" y="14478"/>
                </a:lnTo>
                <a:lnTo>
                  <a:pt x="141474" y="16269"/>
                </a:lnTo>
                <a:lnTo>
                  <a:pt x="142366" y="16256"/>
                </a:lnTo>
                <a:lnTo>
                  <a:pt x="601218" y="16256"/>
                </a:lnTo>
                <a:lnTo>
                  <a:pt x="601218" y="14604"/>
                </a:lnTo>
                <a:lnTo>
                  <a:pt x="415162" y="14604"/>
                </a:lnTo>
                <a:lnTo>
                  <a:pt x="416868" y="14350"/>
                </a:lnTo>
                <a:close/>
              </a:path>
              <a:path w="601345" h="53339">
                <a:moveTo>
                  <a:pt x="436764" y="12363"/>
                </a:moveTo>
                <a:lnTo>
                  <a:pt x="429005" y="12572"/>
                </a:lnTo>
                <a:lnTo>
                  <a:pt x="427100" y="12826"/>
                </a:lnTo>
                <a:lnTo>
                  <a:pt x="415162" y="14604"/>
                </a:lnTo>
                <a:lnTo>
                  <a:pt x="417829" y="14350"/>
                </a:lnTo>
                <a:lnTo>
                  <a:pt x="601218" y="14350"/>
                </a:lnTo>
                <a:lnTo>
                  <a:pt x="601218" y="12446"/>
                </a:lnTo>
                <a:lnTo>
                  <a:pt x="436245" y="12446"/>
                </a:lnTo>
                <a:lnTo>
                  <a:pt x="436764" y="12363"/>
                </a:lnTo>
                <a:close/>
              </a:path>
              <a:path w="601345" h="53339">
                <a:moveTo>
                  <a:pt x="601218" y="14350"/>
                </a:moveTo>
                <a:lnTo>
                  <a:pt x="417829" y="14350"/>
                </a:lnTo>
                <a:lnTo>
                  <a:pt x="415162" y="14604"/>
                </a:lnTo>
                <a:lnTo>
                  <a:pt x="601218" y="14604"/>
                </a:lnTo>
                <a:lnTo>
                  <a:pt x="601218" y="14350"/>
                </a:lnTo>
                <a:close/>
              </a:path>
              <a:path w="601345" h="53339">
                <a:moveTo>
                  <a:pt x="438403" y="12318"/>
                </a:moveTo>
                <a:lnTo>
                  <a:pt x="436764" y="12363"/>
                </a:lnTo>
                <a:lnTo>
                  <a:pt x="436245" y="12446"/>
                </a:lnTo>
                <a:lnTo>
                  <a:pt x="438403" y="12318"/>
                </a:lnTo>
                <a:close/>
              </a:path>
              <a:path w="601345" h="53339">
                <a:moveTo>
                  <a:pt x="601218" y="12318"/>
                </a:moveTo>
                <a:lnTo>
                  <a:pt x="438403" y="12318"/>
                </a:lnTo>
                <a:lnTo>
                  <a:pt x="436245" y="12446"/>
                </a:lnTo>
                <a:lnTo>
                  <a:pt x="601218" y="12446"/>
                </a:lnTo>
                <a:lnTo>
                  <a:pt x="601218" y="12318"/>
                </a:lnTo>
                <a:close/>
              </a:path>
              <a:path w="601345" h="53339">
                <a:moveTo>
                  <a:pt x="479923" y="10413"/>
                </a:moveTo>
                <a:lnTo>
                  <a:pt x="450214" y="10413"/>
                </a:lnTo>
                <a:lnTo>
                  <a:pt x="447421" y="10668"/>
                </a:lnTo>
                <a:lnTo>
                  <a:pt x="436764" y="12363"/>
                </a:lnTo>
                <a:lnTo>
                  <a:pt x="438403" y="12318"/>
                </a:lnTo>
                <a:lnTo>
                  <a:pt x="601218" y="12318"/>
                </a:lnTo>
                <a:lnTo>
                  <a:pt x="601218" y="10540"/>
                </a:lnTo>
                <a:lnTo>
                  <a:pt x="478916" y="10540"/>
                </a:lnTo>
                <a:lnTo>
                  <a:pt x="479923" y="10413"/>
                </a:lnTo>
                <a:close/>
              </a:path>
              <a:path w="601345" h="53339">
                <a:moveTo>
                  <a:pt x="492190" y="8866"/>
                </a:moveTo>
                <a:lnTo>
                  <a:pt x="478916" y="10540"/>
                </a:lnTo>
                <a:lnTo>
                  <a:pt x="481202" y="10413"/>
                </a:lnTo>
                <a:lnTo>
                  <a:pt x="601218" y="10413"/>
                </a:lnTo>
                <a:lnTo>
                  <a:pt x="601218" y="9016"/>
                </a:lnTo>
                <a:lnTo>
                  <a:pt x="491489" y="9016"/>
                </a:lnTo>
                <a:lnTo>
                  <a:pt x="492190" y="8866"/>
                </a:lnTo>
                <a:close/>
              </a:path>
              <a:path w="601345" h="53339">
                <a:moveTo>
                  <a:pt x="601218" y="10413"/>
                </a:moveTo>
                <a:lnTo>
                  <a:pt x="481202" y="10413"/>
                </a:lnTo>
                <a:lnTo>
                  <a:pt x="478916" y="10540"/>
                </a:lnTo>
                <a:lnTo>
                  <a:pt x="601218" y="10540"/>
                </a:lnTo>
                <a:lnTo>
                  <a:pt x="601218" y="10413"/>
                </a:lnTo>
                <a:close/>
              </a:path>
              <a:path w="601345" h="53339">
                <a:moveTo>
                  <a:pt x="493013" y="8762"/>
                </a:moveTo>
                <a:lnTo>
                  <a:pt x="492190" y="8866"/>
                </a:lnTo>
                <a:lnTo>
                  <a:pt x="491489" y="9016"/>
                </a:lnTo>
                <a:lnTo>
                  <a:pt x="493013" y="8762"/>
                </a:lnTo>
                <a:close/>
              </a:path>
              <a:path w="601345" h="53339">
                <a:moveTo>
                  <a:pt x="601218" y="8762"/>
                </a:moveTo>
                <a:lnTo>
                  <a:pt x="493013" y="8762"/>
                </a:lnTo>
                <a:lnTo>
                  <a:pt x="491489" y="9016"/>
                </a:lnTo>
                <a:lnTo>
                  <a:pt x="601218" y="9016"/>
                </a:lnTo>
                <a:lnTo>
                  <a:pt x="601218" y="8762"/>
                </a:lnTo>
                <a:close/>
              </a:path>
              <a:path w="601345" h="53339">
                <a:moveTo>
                  <a:pt x="511209" y="5214"/>
                </a:moveTo>
                <a:lnTo>
                  <a:pt x="500379" y="7112"/>
                </a:lnTo>
                <a:lnTo>
                  <a:pt x="492190" y="8866"/>
                </a:lnTo>
                <a:lnTo>
                  <a:pt x="493013" y="8762"/>
                </a:lnTo>
                <a:lnTo>
                  <a:pt x="601218" y="8762"/>
                </a:lnTo>
                <a:lnTo>
                  <a:pt x="601218" y="7874"/>
                </a:lnTo>
                <a:lnTo>
                  <a:pt x="599059" y="5715"/>
                </a:lnTo>
                <a:lnTo>
                  <a:pt x="509777" y="5715"/>
                </a:lnTo>
                <a:lnTo>
                  <a:pt x="511209" y="5214"/>
                </a:lnTo>
                <a:close/>
              </a:path>
              <a:path w="601345" h="53339">
                <a:moveTo>
                  <a:pt x="512699" y="4953"/>
                </a:moveTo>
                <a:lnTo>
                  <a:pt x="511209" y="5214"/>
                </a:lnTo>
                <a:lnTo>
                  <a:pt x="509777" y="5715"/>
                </a:lnTo>
                <a:lnTo>
                  <a:pt x="512699" y="4953"/>
                </a:lnTo>
                <a:close/>
              </a:path>
              <a:path w="601345" h="53339">
                <a:moveTo>
                  <a:pt x="598297" y="4953"/>
                </a:moveTo>
                <a:lnTo>
                  <a:pt x="512699" y="4953"/>
                </a:lnTo>
                <a:lnTo>
                  <a:pt x="509777" y="5715"/>
                </a:lnTo>
                <a:lnTo>
                  <a:pt x="599059" y="5715"/>
                </a:lnTo>
                <a:lnTo>
                  <a:pt x="598297" y="4953"/>
                </a:lnTo>
                <a:close/>
              </a:path>
              <a:path w="601345" h="53339">
                <a:moveTo>
                  <a:pt x="523819" y="1867"/>
                </a:moveTo>
                <a:lnTo>
                  <a:pt x="511209" y="5214"/>
                </a:lnTo>
                <a:lnTo>
                  <a:pt x="512699" y="4953"/>
                </a:lnTo>
                <a:lnTo>
                  <a:pt x="598297" y="4953"/>
                </a:lnTo>
                <a:lnTo>
                  <a:pt x="596646" y="3301"/>
                </a:lnTo>
                <a:lnTo>
                  <a:pt x="520826" y="3301"/>
                </a:lnTo>
                <a:lnTo>
                  <a:pt x="523819" y="1867"/>
                </a:lnTo>
                <a:close/>
              </a:path>
              <a:path w="601345" h="53339">
                <a:moveTo>
                  <a:pt x="526796" y="1524"/>
                </a:moveTo>
                <a:lnTo>
                  <a:pt x="523819" y="1867"/>
                </a:lnTo>
                <a:lnTo>
                  <a:pt x="520826" y="3301"/>
                </a:lnTo>
                <a:lnTo>
                  <a:pt x="526796" y="1524"/>
                </a:lnTo>
                <a:close/>
              </a:path>
              <a:path w="601345" h="53339">
                <a:moveTo>
                  <a:pt x="594868" y="1524"/>
                </a:moveTo>
                <a:lnTo>
                  <a:pt x="526796" y="1524"/>
                </a:lnTo>
                <a:lnTo>
                  <a:pt x="520826" y="3301"/>
                </a:lnTo>
                <a:lnTo>
                  <a:pt x="596646" y="3301"/>
                </a:lnTo>
                <a:lnTo>
                  <a:pt x="594868" y="1524"/>
                </a:lnTo>
                <a:close/>
              </a:path>
              <a:path w="601345" h="53339">
                <a:moveTo>
                  <a:pt x="593344" y="0"/>
                </a:moveTo>
                <a:lnTo>
                  <a:pt x="528827" y="0"/>
                </a:lnTo>
                <a:lnTo>
                  <a:pt x="526160" y="634"/>
                </a:lnTo>
                <a:lnTo>
                  <a:pt x="523819" y="1867"/>
                </a:lnTo>
                <a:lnTo>
                  <a:pt x="526796" y="1524"/>
                </a:lnTo>
                <a:lnTo>
                  <a:pt x="594868" y="1524"/>
                </a:lnTo>
                <a:lnTo>
                  <a:pt x="59334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8019415" y="2520950"/>
            <a:ext cx="18351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-50">
                <a:solidFill>
                  <a:srgbClr val="4285F4"/>
                </a:solidFill>
                <a:latin typeface="Cambria Math"/>
                <a:cs typeface="Cambria Math"/>
              </a:rPr>
              <a:t>𝜆</a:t>
            </a:r>
            <a:endParaRPr sz="2400">
              <a:latin typeface="Cambria Math"/>
              <a:cs typeface="Cambria Math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72196" y="3130676"/>
            <a:ext cx="892936" cy="1021854"/>
          </a:xfrm>
          <a:prstGeom prst="rect">
            <a:avLst/>
          </a:prstGeom>
        </p:spPr>
      </p:pic>
      <p:sp>
        <p:nvSpPr>
          <p:cNvPr id="28" name="object 2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77004" y="1171193"/>
            <a:ext cx="3793490" cy="84836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 indent="381000">
              <a:lnSpc>
                <a:spcPct val="100000"/>
              </a:lnSpc>
              <a:spcBef>
                <a:spcPts val="105"/>
              </a:spcBef>
            </a:pPr>
            <a:r>
              <a:rPr dirty="0" sz="2700" spc="114">
                <a:latin typeface="Lucida Sans Unicode"/>
                <a:cs typeface="Lucida Sans Unicode"/>
              </a:rPr>
              <a:t>Machine</a:t>
            </a:r>
            <a:r>
              <a:rPr dirty="0" sz="2700" spc="-195">
                <a:latin typeface="Lucida Sans Unicode"/>
                <a:cs typeface="Lucida Sans Unicode"/>
              </a:rPr>
              <a:t> </a:t>
            </a:r>
            <a:r>
              <a:rPr dirty="0" sz="2700" spc="50">
                <a:latin typeface="Lucida Sans Unicode"/>
                <a:cs typeface="Lucida Sans Unicode"/>
              </a:rPr>
              <a:t>learning </a:t>
            </a:r>
            <a:r>
              <a:rPr dirty="0" sz="2700" spc="90">
                <a:latin typeface="Lucida Sans Unicode"/>
                <a:cs typeface="Lucida Sans Unicode"/>
              </a:rPr>
              <a:t>development</a:t>
            </a:r>
            <a:r>
              <a:rPr dirty="0" sz="2700" spc="-15">
                <a:latin typeface="Lucida Sans Unicode"/>
                <a:cs typeface="Lucida Sans Unicode"/>
              </a:rPr>
              <a:t> </a:t>
            </a:r>
            <a:r>
              <a:rPr dirty="0" sz="2700" spc="70">
                <a:latin typeface="Lucida Sans Unicode"/>
                <a:cs typeface="Lucida Sans Unicode"/>
              </a:rPr>
              <a:t>process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594605" y="3134360"/>
            <a:ext cx="2661285" cy="70929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 marR="5080" indent="66040">
              <a:lnSpc>
                <a:spcPts val="2400"/>
              </a:lnSpc>
              <a:spcBef>
                <a:spcPts val="660"/>
              </a:spcBef>
            </a:pPr>
            <a:r>
              <a:rPr dirty="0" sz="2450" spc="60" b="1">
                <a:solidFill>
                  <a:srgbClr val="585858"/>
                </a:solidFill>
                <a:latin typeface="Trebuchet MS"/>
                <a:cs typeface="Trebuchet MS"/>
              </a:rPr>
              <a:t>Iterative</a:t>
            </a:r>
            <a:r>
              <a:rPr dirty="0" sz="2450" spc="6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140" b="1">
                <a:solidFill>
                  <a:srgbClr val="585858"/>
                </a:solidFill>
                <a:latin typeface="Trebuchet MS"/>
                <a:cs typeface="Trebuchet MS"/>
              </a:rPr>
              <a:t>loop</a:t>
            </a:r>
            <a:r>
              <a:rPr dirty="0" sz="2450" spc="-9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40" b="1">
                <a:solidFill>
                  <a:srgbClr val="585858"/>
                </a:solidFill>
                <a:latin typeface="Trebuchet MS"/>
                <a:cs typeface="Trebuchet MS"/>
              </a:rPr>
              <a:t>of </a:t>
            </a:r>
            <a:r>
              <a:rPr dirty="0" sz="2450" spc="100" b="1">
                <a:solidFill>
                  <a:srgbClr val="585858"/>
                </a:solidFill>
                <a:latin typeface="Trebuchet MS"/>
                <a:cs typeface="Trebuchet MS"/>
              </a:rPr>
              <a:t>ML</a:t>
            </a:r>
            <a:r>
              <a:rPr dirty="0" sz="2450" spc="-16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140" b="1">
                <a:solidFill>
                  <a:srgbClr val="585858"/>
                </a:solidFill>
                <a:latin typeface="Trebuchet MS"/>
                <a:cs typeface="Trebuchet MS"/>
              </a:rPr>
              <a:t>development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3584" y="144081"/>
            <a:ext cx="766064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Iterative</a:t>
            </a:r>
            <a:r>
              <a:rPr dirty="0" spc="-80"/>
              <a:t> </a:t>
            </a:r>
            <a:r>
              <a:rPr dirty="0"/>
              <a:t>loop</a:t>
            </a:r>
            <a:r>
              <a:rPr dirty="0" spc="-15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ML</a:t>
            </a:r>
            <a:r>
              <a:rPr dirty="0" spc="-10"/>
              <a:t> development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245485" y="960691"/>
            <a:ext cx="2294255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Choose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architecture</a:t>
            </a:r>
            <a:endParaRPr sz="1800">
              <a:latin typeface="Verdana"/>
              <a:cs typeface="Verdana"/>
            </a:endParaRPr>
          </a:p>
          <a:p>
            <a:pPr marL="60325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latin typeface="Verdana"/>
                <a:cs typeface="Verdana"/>
              </a:rPr>
              <a:t>(model,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data,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etc.)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5403" y="1577847"/>
            <a:ext cx="2217671" cy="229171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663819" y="3158489"/>
            <a:ext cx="726440" cy="577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Verdana"/>
                <a:cs typeface="Verdana"/>
              </a:rPr>
              <a:t>Train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10">
                <a:latin typeface="Verdana"/>
                <a:cs typeface="Verdana"/>
              </a:rPr>
              <a:t>model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099819" y="3019805"/>
            <a:ext cx="2225675" cy="844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985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Verdana"/>
                <a:cs typeface="Verdana"/>
              </a:rPr>
              <a:t>Diagnostics</a:t>
            </a:r>
            <a:endParaRPr sz="1800">
              <a:latin typeface="Verdana"/>
              <a:cs typeface="Verdana"/>
            </a:endParaRPr>
          </a:p>
          <a:p>
            <a:pPr algn="ctr" marL="12065" marR="5080">
              <a:lnSpc>
                <a:spcPts val="2100"/>
              </a:lnSpc>
              <a:spcBef>
                <a:spcPts val="140"/>
              </a:spcBef>
            </a:pPr>
            <a:r>
              <a:rPr dirty="0" sz="1800">
                <a:latin typeface="Verdana"/>
                <a:cs typeface="Verdana"/>
              </a:rPr>
              <a:t>(bias,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variance</a:t>
            </a:r>
            <a:r>
              <a:rPr dirty="0" sz="1800" spc="5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and </a:t>
            </a:r>
            <a:r>
              <a:rPr dirty="0" sz="1800">
                <a:latin typeface="Verdana"/>
                <a:cs typeface="Verdana"/>
              </a:rPr>
              <a:t>error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analysis)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827405">
              <a:lnSpc>
                <a:spcPct val="100000"/>
              </a:lnSpc>
              <a:spcBef>
                <a:spcPts val="105"/>
              </a:spcBef>
            </a:pPr>
            <a:r>
              <a:rPr dirty="0"/>
              <a:t>Spam</a:t>
            </a:r>
            <a:r>
              <a:rPr dirty="0" spc="-70"/>
              <a:t> </a:t>
            </a:r>
            <a:r>
              <a:rPr dirty="0"/>
              <a:t>classification</a:t>
            </a:r>
            <a:r>
              <a:rPr dirty="0" spc="-45"/>
              <a:t> </a:t>
            </a:r>
            <a:r>
              <a:rPr dirty="0" spc="-10"/>
              <a:t>example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60375" y="1436052"/>
            <a:ext cx="3740150" cy="210756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80"/>
              </a:spcBef>
            </a:pPr>
            <a:r>
              <a:rPr dirty="0" sz="1400" b="1">
                <a:latin typeface="Courier New"/>
                <a:cs typeface="Courier New"/>
              </a:rPr>
              <a:t>From:</a:t>
            </a:r>
            <a:r>
              <a:rPr dirty="0" sz="1400" spc="-145" b="1">
                <a:latin typeface="Courier New"/>
                <a:cs typeface="Courier New"/>
              </a:rPr>
              <a:t> </a:t>
            </a:r>
            <a:r>
              <a:rPr dirty="0" sz="1400" spc="-10" b="1">
                <a:latin typeface="Courier New"/>
                <a:cs typeface="Courier New"/>
                <a:hlinkClick r:id="rId2"/>
              </a:rPr>
              <a:t>cheapsales@buystufffromme.com</a:t>
            </a:r>
            <a:r>
              <a:rPr dirty="0" sz="1400" spc="-10" b="1">
                <a:latin typeface="Courier New"/>
                <a:cs typeface="Courier New"/>
              </a:rPr>
              <a:t> </a:t>
            </a:r>
            <a:r>
              <a:rPr dirty="0" sz="1400" b="1">
                <a:latin typeface="Courier New"/>
                <a:cs typeface="Courier New"/>
              </a:rPr>
              <a:t>To:</a:t>
            </a:r>
            <a:r>
              <a:rPr dirty="0" sz="1400" spc="-100" b="1">
                <a:latin typeface="Courier New"/>
                <a:cs typeface="Courier New"/>
              </a:rPr>
              <a:t> </a:t>
            </a:r>
            <a:r>
              <a:rPr dirty="0" sz="1400" b="1">
                <a:latin typeface="Courier New"/>
                <a:cs typeface="Courier New"/>
              </a:rPr>
              <a:t>Andrew</a:t>
            </a:r>
            <a:r>
              <a:rPr dirty="0" sz="1400" spc="-95" b="1">
                <a:latin typeface="Courier New"/>
                <a:cs typeface="Courier New"/>
              </a:rPr>
              <a:t> </a:t>
            </a:r>
            <a:r>
              <a:rPr dirty="0" sz="1400" spc="-25" b="1">
                <a:latin typeface="Courier New"/>
                <a:cs typeface="Courier New"/>
              </a:rPr>
              <a:t>Ng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55"/>
              </a:lnSpc>
            </a:pPr>
            <a:r>
              <a:rPr dirty="0" sz="1400" spc="-30" b="1">
                <a:latin typeface="Courier New"/>
                <a:cs typeface="Courier New"/>
              </a:rPr>
              <a:t>Subject:</a:t>
            </a:r>
            <a:r>
              <a:rPr dirty="0" sz="1400" spc="-260" b="1">
                <a:latin typeface="Courier New"/>
                <a:cs typeface="Courier New"/>
              </a:rPr>
              <a:t> </a:t>
            </a:r>
            <a:r>
              <a:rPr dirty="0" sz="1400" b="1">
                <a:latin typeface="Courier New"/>
                <a:cs typeface="Courier New"/>
              </a:rPr>
              <a:t>Buy</a:t>
            </a:r>
            <a:r>
              <a:rPr dirty="0" sz="1400" spc="-40" b="1">
                <a:latin typeface="Courier New"/>
                <a:cs typeface="Courier New"/>
              </a:rPr>
              <a:t> </a:t>
            </a:r>
            <a:r>
              <a:rPr dirty="0" sz="1400" spc="-20" b="1">
                <a:latin typeface="Courier New"/>
                <a:cs typeface="Courier New"/>
              </a:rPr>
              <a:t>now!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urier New"/>
              <a:cs typeface="Courier New"/>
            </a:endParaRPr>
          </a:p>
          <a:p>
            <a:pPr marL="12700" marR="528320">
              <a:lnSpc>
                <a:spcPct val="104000"/>
              </a:lnSpc>
            </a:pPr>
            <a:r>
              <a:rPr dirty="0" sz="1550" b="1">
                <a:latin typeface="Courier New"/>
                <a:cs typeface="Courier New"/>
              </a:rPr>
              <a:t>Deal</a:t>
            </a:r>
            <a:r>
              <a:rPr dirty="0" sz="1550" spc="130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of</a:t>
            </a:r>
            <a:r>
              <a:rPr dirty="0" sz="1550" spc="5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the</a:t>
            </a:r>
            <a:r>
              <a:rPr dirty="0" sz="1550" spc="130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week!</a:t>
            </a:r>
            <a:r>
              <a:rPr dirty="0" sz="1550" spc="13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Buy</a:t>
            </a:r>
            <a:r>
              <a:rPr dirty="0" sz="1550" spc="130" b="1">
                <a:latin typeface="Courier New"/>
                <a:cs typeface="Courier New"/>
              </a:rPr>
              <a:t> </a:t>
            </a:r>
            <a:r>
              <a:rPr dirty="0" sz="1550" spc="-20" b="1">
                <a:latin typeface="Courier New"/>
                <a:cs typeface="Courier New"/>
              </a:rPr>
              <a:t>now! </a:t>
            </a:r>
            <a:r>
              <a:rPr dirty="0" sz="1550" b="1">
                <a:latin typeface="Courier New"/>
                <a:cs typeface="Courier New"/>
              </a:rPr>
              <a:t>Rolex</a:t>
            </a:r>
            <a:r>
              <a:rPr dirty="0" sz="1550" spc="-409" b="1">
                <a:latin typeface="Courier New"/>
                <a:cs typeface="Courier New"/>
              </a:rPr>
              <a:t> </a:t>
            </a:r>
            <a:r>
              <a:rPr dirty="0" u="heavy" sz="1550" spc="17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550" b="1">
                <a:uFill>
                  <a:solidFill>
                    <a:srgbClr val="C00000"/>
                  </a:solidFill>
                </a:uFill>
                <a:latin typeface="Courier New"/>
                <a:cs typeface="Courier New"/>
              </a:rPr>
              <a:t>w4tchs</a:t>
            </a:r>
            <a:r>
              <a:rPr dirty="0" sz="1550" spc="14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-</a:t>
            </a:r>
            <a:r>
              <a:rPr dirty="0" sz="1550" spc="85" b="1">
                <a:latin typeface="Courier New"/>
                <a:cs typeface="Courier New"/>
              </a:rPr>
              <a:t> </a:t>
            </a:r>
            <a:r>
              <a:rPr dirty="0" sz="1550" spc="-20" b="1">
                <a:latin typeface="Courier New"/>
                <a:cs typeface="Courier New"/>
              </a:rPr>
              <a:t>$100 </a:t>
            </a:r>
            <a:r>
              <a:rPr dirty="0" sz="1550" b="1">
                <a:latin typeface="Courier New"/>
                <a:cs typeface="Courier New"/>
              </a:rPr>
              <a:t>Med1cine</a:t>
            </a:r>
            <a:r>
              <a:rPr dirty="0" sz="1550" spc="120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(any</a:t>
            </a:r>
            <a:r>
              <a:rPr dirty="0" sz="1550" spc="120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kind)</a:t>
            </a:r>
            <a:r>
              <a:rPr dirty="0" sz="1550" spc="14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-</a:t>
            </a:r>
            <a:r>
              <a:rPr dirty="0" sz="1550" spc="204" b="1">
                <a:latin typeface="Courier New"/>
                <a:cs typeface="Courier New"/>
              </a:rPr>
              <a:t> </a:t>
            </a:r>
            <a:r>
              <a:rPr dirty="0" sz="1550" spc="-25" b="1">
                <a:latin typeface="Courier New"/>
                <a:cs typeface="Courier New"/>
              </a:rPr>
              <a:t>£50 </a:t>
            </a:r>
            <a:r>
              <a:rPr dirty="0" sz="1550" b="1">
                <a:latin typeface="Courier New"/>
                <a:cs typeface="Courier New"/>
              </a:rPr>
              <a:t>Also</a:t>
            </a:r>
            <a:r>
              <a:rPr dirty="0" sz="1550" spc="17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low</a:t>
            </a:r>
            <a:r>
              <a:rPr dirty="0" sz="1550" spc="90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cost</a:t>
            </a:r>
            <a:r>
              <a:rPr dirty="0" sz="1550" spc="95" b="1">
                <a:latin typeface="Courier New"/>
                <a:cs typeface="Courier New"/>
              </a:rPr>
              <a:t> </a:t>
            </a:r>
            <a:r>
              <a:rPr dirty="0" sz="1550" spc="-10" b="1">
                <a:latin typeface="Courier New"/>
                <a:cs typeface="Courier New"/>
              </a:rPr>
              <a:t>M0rgages available.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742560" y="1443291"/>
            <a:ext cx="3702050" cy="210820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2099945">
              <a:lnSpc>
                <a:spcPct val="102899"/>
              </a:lnSpc>
              <a:spcBef>
                <a:spcPts val="75"/>
              </a:spcBef>
            </a:pPr>
            <a:r>
              <a:rPr dirty="0" sz="1400" b="1">
                <a:latin typeface="Courier New"/>
                <a:cs typeface="Courier New"/>
              </a:rPr>
              <a:t>From:</a:t>
            </a:r>
            <a:r>
              <a:rPr dirty="0" sz="1400" spc="-125" b="1">
                <a:latin typeface="Courier New"/>
                <a:cs typeface="Courier New"/>
              </a:rPr>
              <a:t> </a:t>
            </a:r>
            <a:r>
              <a:rPr dirty="0" sz="1400" b="1">
                <a:latin typeface="Courier New"/>
                <a:cs typeface="Courier New"/>
              </a:rPr>
              <a:t>Alfred</a:t>
            </a:r>
            <a:r>
              <a:rPr dirty="0" sz="1400" spc="-125" b="1">
                <a:latin typeface="Courier New"/>
                <a:cs typeface="Courier New"/>
              </a:rPr>
              <a:t> </a:t>
            </a:r>
            <a:r>
              <a:rPr dirty="0" sz="1400" spc="-35" b="1">
                <a:latin typeface="Courier New"/>
                <a:cs typeface="Courier New"/>
              </a:rPr>
              <a:t>Ng </a:t>
            </a:r>
            <a:r>
              <a:rPr dirty="0" sz="1400" b="1">
                <a:latin typeface="Courier New"/>
                <a:cs typeface="Courier New"/>
              </a:rPr>
              <a:t>To:</a:t>
            </a:r>
            <a:r>
              <a:rPr dirty="0" sz="1400" spc="-100" b="1">
                <a:latin typeface="Courier New"/>
                <a:cs typeface="Courier New"/>
              </a:rPr>
              <a:t> </a:t>
            </a:r>
            <a:r>
              <a:rPr dirty="0" sz="1400" b="1">
                <a:latin typeface="Courier New"/>
                <a:cs typeface="Courier New"/>
              </a:rPr>
              <a:t>Andrew</a:t>
            </a:r>
            <a:r>
              <a:rPr dirty="0" sz="1400" spc="-95" b="1">
                <a:latin typeface="Courier New"/>
                <a:cs typeface="Courier New"/>
              </a:rPr>
              <a:t> </a:t>
            </a:r>
            <a:r>
              <a:rPr dirty="0" sz="1400" spc="-25" b="1">
                <a:latin typeface="Courier New"/>
                <a:cs typeface="Courier New"/>
              </a:rPr>
              <a:t>Ng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50"/>
              </a:lnSpc>
            </a:pPr>
            <a:r>
              <a:rPr dirty="0" sz="1400" spc="-30" b="1">
                <a:latin typeface="Courier New"/>
                <a:cs typeface="Courier New"/>
              </a:rPr>
              <a:t>Subject:</a:t>
            </a:r>
            <a:r>
              <a:rPr dirty="0" sz="1400" spc="-265" b="1">
                <a:latin typeface="Courier New"/>
                <a:cs typeface="Courier New"/>
              </a:rPr>
              <a:t> </a:t>
            </a:r>
            <a:r>
              <a:rPr dirty="0" sz="1400" b="1">
                <a:latin typeface="Courier New"/>
                <a:cs typeface="Courier New"/>
              </a:rPr>
              <a:t>Christmas</a:t>
            </a:r>
            <a:r>
              <a:rPr dirty="0" sz="1400" spc="-120" b="1">
                <a:latin typeface="Courier New"/>
                <a:cs typeface="Courier New"/>
              </a:rPr>
              <a:t> </a:t>
            </a:r>
            <a:r>
              <a:rPr dirty="0" sz="1400" spc="-10" b="1">
                <a:latin typeface="Courier New"/>
                <a:cs typeface="Courier New"/>
              </a:rPr>
              <a:t>dates?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550" b="1">
                <a:latin typeface="Courier New"/>
                <a:cs typeface="Courier New"/>
              </a:rPr>
              <a:t>Hey</a:t>
            </a:r>
            <a:r>
              <a:rPr dirty="0" sz="1550" spc="145" b="1">
                <a:latin typeface="Courier New"/>
                <a:cs typeface="Courier New"/>
              </a:rPr>
              <a:t> </a:t>
            </a:r>
            <a:r>
              <a:rPr dirty="0" sz="1550" spc="-10" b="1">
                <a:latin typeface="Courier New"/>
                <a:cs typeface="Courier New"/>
              </a:rPr>
              <a:t>Andrew,</a:t>
            </a:r>
            <a:endParaRPr sz="1550">
              <a:latin typeface="Courier New"/>
              <a:cs typeface="Courier New"/>
            </a:endParaRPr>
          </a:p>
          <a:p>
            <a:pPr marL="12700" marR="5080">
              <a:lnSpc>
                <a:spcPct val="103000"/>
              </a:lnSpc>
              <a:spcBef>
                <a:spcPts val="35"/>
              </a:spcBef>
            </a:pPr>
            <a:r>
              <a:rPr dirty="0" sz="1550" b="1">
                <a:latin typeface="Courier New"/>
                <a:cs typeface="Courier New"/>
              </a:rPr>
              <a:t>Was</a:t>
            </a:r>
            <a:r>
              <a:rPr dirty="0" sz="1550" spc="150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talking</a:t>
            </a:r>
            <a:r>
              <a:rPr dirty="0" sz="1550" spc="15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to</a:t>
            </a:r>
            <a:r>
              <a:rPr dirty="0" sz="1550" spc="70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Mom</a:t>
            </a:r>
            <a:r>
              <a:rPr dirty="0" sz="1550" spc="15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about</a:t>
            </a:r>
            <a:r>
              <a:rPr dirty="0" sz="1550" spc="155" b="1">
                <a:latin typeface="Courier New"/>
                <a:cs typeface="Courier New"/>
              </a:rPr>
              <a:t> </a:t>
            </a:r>
            <a:r>
              <a:rPr dirty="0" sz="1550" spc="-10" b="1">
                <a:latin typeface="Courier New"/>
                <a:cs typeface="Courier New"/>
              </a:rPr>
              <a:t>plans </a:t>
            </a:r>
            <a:r>
              <a:rPr dirty="0" sz="1550" b="1">
                <a:latin typeface="Courier New"/>
                <a:cs typeface="Courier New"/>
              </a:rPr>
              <a:t>for</a:t>
            </a:r>
            <a:r>
              <a:rPr dirty="0" sz="1550" spc="13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Xmas.</a:t>
            </a:r>
            <a:r>
              <a:rPr dirty="0" sz="1550" spc="13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When</a:t>
            </a:r>
            <a:r>
              <a:rPr dirty="0" sz="1550" spc="5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do</a:t>
            </a:r>
            <a:r>
              <a:rPr dirty="0" sz="1550" spc="13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you</a:t>
            </a:r>
            <a:r>
              <a:rPr dirty="0" sz="1550" spc="140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get</a:t>
            </a:r>
            <a:r>
              <a:rPr dirty="0" sz="1550" spc="55" b="1">
                <a:latin typeface="Courier New"/>
                <a:cs typeface="Courier New"/>
              </a:rPr>
              <a:t> </a:t>
            </a:r>
            <a:r>
              <a:rPr dirty="0" sz="1550" spc="-25" b="1">
                <a:latin typeface="Courier New"/>
                <a:cs typeface="Courier New"/>
              </a:rPr>
              <a:t>off </a:t>
            </a:r>
            <a:r>
              <a:rPr dirty="0" sz="1550" b="1">
                <a:latin typeface="Courier New"/>
                <a:cs typeface="Courier New"/>
              </a:rPr>
              <a:t>work.</a:t>
            </a:r>
            <a:r>
              <a:rPr dirty="0" sz="1550" spc="15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Meet</a:t>
            </a:r>
            <a:r>
              <a:rPr dirty="0" sz="1550" spc="160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Dec</a:t>
            </a:r>
            <a:r>
              <a:rPr dirty="0" sz="1550" spc="80" b="1">
                <a:latin typeface="Courier New"/>
                <a:cs typeface="Courier New"/>
              </a:rPr>
              <a:t> </a:t>
            </a:r>
            <a:r>
              <a:rPr dirty="0" sz="1550" spc="-25" b="1">
                <a:latin typeface="Courier New"/>
                <a:cs typeface="Courier New"/>
              </a:rPr>
              <a:t>22?</a:t>
            </a:r>
            <a:endParaRPr sz="15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550" spc="-25" b="1">
                <a:latin typeface="Courier New"/>
                <a:cs typeface="Courier New"/>
              </a:rPr>
              <a:t>Alf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443476" y="1185925"/>
            <a:ext cx="0" cy="2813685"/>
          </a:xfrm>
          <a:custGeom>
            <a:avLst/>
            <a:gdLst/>
            <a:ahLst/>
            <a:cxnLst/>
            <a:rect l="l" t="t" r="r" b="b"/>
            <a:pathLst>
              <a:path w="0" h="2813685">
                <a:moveTo>
                  <a:pt x="0" y="0"/>
                </a:moveTo>
                <a:lnTo>
                  <a:pt x="0" y="281348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70674" y="3031489"/>
            <a:ext cx="1013460" cy="50165"/>
          </a:xfrm>
          <a:custGeom>
            <a:avLst/>
            <a:gdLst/>
            <a:ahLst/>
            <a:cxnLst/>
            <a:rect l="l" t="t" r="r" b="b"/>
            <a:pathLst>
              <a:path w="1013460" h="50164">
                <a:moveTo>
                  <a:pt x="794011" y="48387"/>
                </a:moveTo>
                <a:lnTo>
                  <a:pt x="340309" y="48387"/>
                </a:lnTo>
                <a:lnTo>
                  <a:pt x="366179" y="49657"/>
                </a:lnTo>
                <a:lnTo>
                  <a:pt x="789813" y="49657"/>
                </a:lnTo>
                <a:lnTo>
                  <a:pt x="792149" y="49149"/>
                </a:lnTo>
                <a:lnTo>
                  <a:pt x="794011" y="48387"/>
                </a:lnTo>
                <a:close/>
              </a:path>
              <a:path w="1013460" h="50164">
                <a:moveTo>
                  <a:pt x="8978" y="44577"/>
                </a:moveTo>
                <a:lnTo>
                  <a:pt x="14833" y="46990"/>
                </a:lnTo>
                <a:lnTo>
                  <a:pt x="16827" y="47371"/>
                </a:lnTo>
                <a:lnTo>
                  <a:pt x="243801" y="47371"/>
                </a:lnTo>
                <a:lnTo>
                  <a:pt x="269697" y="48133"/>
                </a:lnTo>
                <a:lnTo>
                  <a:pt x="292569" y="48133"/>
                </a:lnTo>
                <a:lnTo>
                  <a:pt x="317766" y="48514"/>
                </a:lnTo>
                <a:lnTo>
                  <a:pt x="341045" y="48514"/>
                </a:lnTo>
                <a:lnTo>
                  <a:pt x="340309" y="48387"/>
                </a:lnTo>
                <a:lnTo>
                  <a:pt x="794011" y="48387"/>
                </a:lnTo>
                <a:lnTo>
                  <a:pt x="798673" y="46355"/>
                </a:lnTo>
                <a:lnTo>
                  <a:pt x="796290" y="46355"/>
                </a:lnTo>
                <a:lnTo>
                  <a:pt x="799331" y="45593"/>
                </a:lnTo>
                <a:lnTo>
                  <a:pt x="14160" y="45593"/>
                </a:lnTo>
                <a:lnTo>
                  <a:pt x="8978" y="44577"/>
                </a:lnTo>
                <a:close/>
              </a:path>
              <a:path w="1013460" h="50164">
                <a:moveTo>
                  <a:pt x="801865" y="44958"/>
                </a:moveTo>
                <a:lnTo>
                  <a:pt x="796290" y="46355"/>
                </a:lnTo>
                <a:lnTo>
                  <a:pt x="799182" y="46132"/>
                </a:lnTo>
                <a:lnTo>
                  <a:pt x="801865" y="44958"/>
                </a:lnTo>
                <a:close/>
              </a:path>
              <a:path w="1013460" h="50164">
                <a:moveTo>
                  <a:pt x="799182" y="46132"/>
                </a:moveTo>
                <a:lnTo>
                  <a:pt x="796290" y="46355"/>
                </a:lnTo>
                <a:lnTo>
                  <a:pt x="798673" y="46355"/>
                </a:lnTo>
                <a:lnTo>
                  <a:pt x="799182" y="46132"/>
                </a:lnTo>
                <a:close/>
              </a:path>
              <a:path w="1013460" h="50164">
                <a:moveTo>
                  <a:pt x="809908" y="44958"/>
                </a:moveTo>
                <a:lnTo>
                  <a:pt x="801865" y="44958"/>
                </a:lnTo>
                <a:lnTo>
                  <a:pt x="799182" y="46132"/>
                </a:lnTo>
                <a:lnTo>
                  <a:pt x="807834" y="45466"/>
                </a:lnTo>
                <a:lnTo>
                  <a:pt x="809612" y="45085"/>
                </a:lnTo>
                <a:lnTo>
                  <a:pt x="809908" y="44958"/>
                </a:lnTo>
                <a:close/>
              </a:path>
              <a:path w="1013460" h="50164">
                <a:moveTo>
                  <a:pt x="11542" y="18668"/>
                </a:moveTo>
                <a:lnTo>
                  <a:pt x="6019" y="18668"/>
                </a:lnTo>
                <a:lnTo>
                  <a:pt x="0" y="24765"/>
                </a:lnTo>
                <a:lnTo>
                  <a:pt x="0" y="39624"/>
                </a:lnTo>
                <a:lnTo>
                  <a:pt x="6019" y="45593"/>
                </a:lnTo>
                <a:lnTo>
                  <a:pt x="11444" y="45593"/>
                </a:lnTo>
                <a:lnTo>
                  <a:pt x="8978" y="44577"/>
                </a:lnTo>
                <a:lnTo>
                  <a:pt x="810797" y="44577"/>
                </a:lnTo>
                <a:lnTo>
                  <a:pt x="816114" y="42418"/>
                </a:lnTo>
                <a:lnTo>
                  <a:pt x="812660" y="42418"/>
                </a:lnTo>
                <a:lnTo>
                  <a:pt x="819264" y="41148"/>
                </a:lnTo>
                <a:lnTo>
                  <a:pt x="841543" y="41148"/>
                </a:lnTo>
                <a:lnTo>
                  <a:pt x="844301" y="40640"/>
                </a:lnTo>
                <a:lnTo>
                  <a:pt x="843394" y="40640"/>
                </a:lnTo>
                <a:lnTo>
                  <a:pt x="845680" y="40386"/>
                </a:lnTo>
                <a:lnTo>
                  <a:pt x="848389" y="40386"/>
                </a:lnTo>
                <a:lnTo>
                  <a:pt x="853046" y="40132"/>
                </a:lnTo>
                <a:lnTo>
                  <a:pt x="855205" y="39624"/>
                </a:lnTo>
                <a:lnTo>
                  <a:pt x="857237" y="38735"/>
                </a:lnTo>
                <a:lnTo>
                  <a:pt x="861135" y="36957"/>
                </a:lnTo>
                <a:lnTo>
                  <a:pt x="858888" y="36957"/>
                </a:lnTo>
                <a:lnTo>
                  <a:pt x="864476" y="35433"/>
                </a:lnTo>
                <a:lnTo>
                  <a:pt x="870884" y="35433"/>
                </a:lnTo>
                <a:lnTo>
                  <a:pt x="873608" y="34925"/>
                </a:lnTo>
                <a:lnTo>
                  <a:pt x="872350" y="34925"/>
                </a:lnTo>
                <a:lnTo>
                  <a:pt x="875652" y="34543"/>
                </a:lnTo>
                <a:lnTo>
                  <a:pt x="1005948" y="34543"/>
                </a:lnTo>
                <a:lnTo>
                  <a:pt x="1013320" y="27051"/>
                </a:lnTo>
                <a:lnTo>
                  <a:pt x="1013320" y="19812"/>
                </a:lnTo>
                <a:lnTo>
                  <a:pt x="8978" y="19812"/>
                </a:lnTo>
                <a:lnTo>
                  <a:pt x="11542" y="18668"/>
                </a:lnTo>
                <a:close/>
              </a:path>
              <a:path w="1013460" h="50164">
                <a:moveTo>
                  <a:pt x="810797" y="44577"/>
                </a:moveTo>
                <a:lnTo>
                  <a:pt x="8978" y="44577"/>
                </a:lnTo>
                <a:lnTo>
                  <a:pt x="14160" y="45593"/>
                </a:lnTo>
                <a:lnTo>
                  <a:pt x="799331" y="45593"/>
                </a:lnTo>
                <a:lnTo>
                  <a:pt x="801865" y="44958"/>
                </a:lnTo>
                <a:lnTo>
                  <a:pt x="809908" y="44958"/>
                </a:lnTo>
                <a:lnTo>
                  <a:pt x="810797" y="44577"/>
                </a:lnTo>
                <a:close/>
              </a:path>
              <a:path w="1013460" h="50164">
                <a:moveTo>
                  <a:pt x="819264" y="41148"/>
                </a:moveTo>
                <a:lnTo>
                  <a:pt x="812660" y="42418"/>
                </a:lnTo>
                <a:lnTo>
                  <a:pt x="816114" y="42418"/>
                </a:lnTo>
                <a:lnTo>
                  <a:pt x="819264" y="41148"/>
                </a:lnTo>
                <a:close/>
              </a:path>
              <a:path w="1013460" h="50164">
                <a:moveTo>
                  <a:pt x="841543" y="41148"/>
                </a:moveTo>
                <a:lnTo>
                  <a:pt x="819264" y="41148"/>
                </a:lnTo>
                <a:lnTo>
                  <a:pt x="816114" y="42418"/>
                </a:lnTo>
                <a:lnTo>
                  <a:pt x="832853" y="42418"/>
                </a:lnTo>
                <a:lnTo>
                  <a:pt x="836028" y="42164"/>
                </a:lnTo>
                <a:lnTo>
                  <a:pt x="841543" y="41148"/>
                </a:lnTo>
                <a:close/>
              </a:path>
              <a:path w="1013460" h="50164">
                <a:moveTo>
                  <a:pt x="845680" y="40386"/>
                </a:moveTo>
                <a:lnTo>
                  <a:pt x="843394" y="40640"/>
                </a:lnTo>
                <a:lnTo>
                  <a:pt x="844647" y="40576"/>
                </a:lnTo>
                <a:lnTo>
                  <a:pt x="845680" y="40386"/>
                </a:lnTo>
                <a:close/>
              </a:path>
              <a:path w="1013460" h="50164">
                <a:moveTo>
                  <a:pt x="844647" y="40576"/>
                </a:moveTo>
                <a:lnTo>
                  <a:pt x="843394" y="40640"/>
                </a:lnTo>
                <a:lnTo>
                  <a:pt x="844301" y="40640"/>
                </a:lnTo>
                <a:lnTo>
                  <a:pt x="844647" y="40576"/>
                </a:lnTo>
                <a:close/>
              </a:path>
              <a:path w="1013460" h="50164">
                <a:moveTo>
                  <a:pt x="848389" y="40386"/>
                </a:moveTo>
                <a:lnTo>
                  <a:pt x="845680" y="40386"/>
                </a:lnTo>
                <a:lnTo>
                  <a:pt x="844647" y="40576"/>
                </a:lnTo>
                <a:lnTo>
                  <a:pt x="848389" y="40386"/>
                </a:lnTo>
                <a:close/>
              </a:path>
              <a:path w="1013460" h="50164">
                <a:moveTo>
                  <a:pt x="864476" y="35433"/>
                </a:moveTo>
                <a:lnTo>
                  <a:pt x="858888" y="36957"/>
                </a:lnTo>
                <a:lnTo>
                  <a:pt x="861766" y="36669"/>
                </a:lnTo>
                <a:lnTo>
                  <a:pt x="864476" y="35433"/>
                </a:lnTo>
                <a:close/>
              </a:path>
              <a:path w="1013460" h="50164">
                <a:moveTo>
                  <a:pt x="861766" y="36669"/>
                </a:moveTo>
                <a:lnTo>
                  <a:pt x="858888" y="36957"/>
                </a:lnTo>
                <a:lnTo>
                  <a:pt x="861135" y="36957"/>
                </a:lnTo>
                <a:lnTo>
                  <a:pt x="861766" y="36669"/>
                </a:lnTo>
                <a:close/>
              </a:path>
              <a:path w="1013460" h="50164">
                <a:moveTo>
                  <a:pt x="870884" y="35433"/>
                </a:moveTo>
                <a:lnTo>
                  <a:pt x="864476" y="35433"/>
                </a:lnTo>
                <a:lnTo>
                  <a:pt x="861766" y="36669"/>
                </a:lnTo>
                <a:lnTo>
                  <a:pt x="866508" y="36195"/>
                </a:lnTo>
                <a:lnTo>
                  <a:pt x="868159" y="35941"/>
                </a:lnTo>
                <a:lnTo>
                  <a:pt x="870884" y="35433"/>
                </a:lnTo>
                <a:close/>
              </a:path>
              <a:path w="1013460" h="50164">
                <a:moveTo>
                  <a:pt x="875652" y="34543"/>
                </a:moveTo>
                <a:lnTo>
                  <a:pt x="872350" y="34925"/>
                </a:lnTo>
                <a:lnTo>
                  <a:pt x="873608" y="34925"/>
                </a:lnTo>
                <a:lnTo>
                  <a:pt x="875652" y="34543"/>
                </a:lnTo>
                <a:close/>
              </a:path>
              <a:path w="1013460" h="50164">
                <a:moveTo>
                  <a:pt x="1005948" y="34543"/>
                </a:moveTo>
                <a:lnTo>
                  <a:pt x="875652" y="34543"/>
                </a:lnTo>
                <a:lnTo>
                  <a:pt x="873608" y="34925"/>
                </a:lnTo>
                <a:lnTo>
                  <a:pt x="1005573" y="34925"/>
                </a:lnTo>
                <a:lnTo>
                  <a:pt x="1005948" y="34543"/>
                </a:lnTo>
                <a:close/>
              </a:path>
              <a:path w="1013460" h="50164">
                <a:moveTo>
                  <a:pt x="783776" y="14732"/>
                </a:moveTo>
                <a:lnTo>
                  <a:pt x="366179" y="14732"/>
                </a:lnTo>
                <a:lnTo>
                  <a:pt x="340309" y="15875"/>
                </a:lnTo>
                <a:lnTo>
                  <a:pt x="317766" y="15875"/>
                </a:lnTo>
                <a:lnTo>
                  <a:pt x="292569" y="16256"/>
                </a:lnTo>
                <a:lnTo>
                  <a:pt x="269697" y="16256"/>
                </a:lnTo>
                <a:lnTo>
                  <a:pt x="243801" y="16891"/>
                </a:lnTo>
                <a:lnTo>
                  <a:pt x="16827" y="16891"/>
                </a:lnTo>
                <a:lnTo>
                  <a:pt x="14833" y="17272"/>
                </a:lnTo>
                <a:lnTo>
                  <a:pt x="12966" y="18034"/>
                </a:lnTo>
                <a:lnTo>
                  <a:pt x="8978" y="19812"/>
                </a:lnTo>
                <a:lnTo>
                  <a:pt x="14160" y="18668"/>
                </a:lnTo>
                <a:lnTo>
                  <a:pt x="1013320" y="18668"/>
                </a:lnTo>
                <a:lnTo>
                  <a:pt x="1013320" y="16129"/>
                </a:lnTo>
                <a:lnTo>
                  <a:pt x="780567" y="16129"/>
                </a:lnTo>
                <a:lnTo>
                  <a:pt x="783776" y="14732"/>
                </a:lnTo>
                <a:close/>
              </a:path>
              <a:path w="1013460" h="50164">
                <a:moveTo>
                  <a:pt x="1013320" y="18668"/>
                </a:moveTo>
                <a:lnTo>
                  <a:pt x="14160" y="18668"/>
                </a:lnTo>
                <a:lnTo>
                  <a:pt x="8978" y="19812"/>
                </a:lnTo>
                <a:lnTo>
                  <a:pt x="1013320" y="19812"/>
                </a:lnTo>
                <a:lnTo>
                  <a:pt x="1013320" y="18668"/>
                </a:lnTo>
                <a:close/>
              </a:path>
              <a:path w="1013460" h="50164">
                <a:moveTo>
                  <a:pt x="800643" y="11011"/>
                </a:moveTo>
                <a:lnTo>
                  <a:pt x="793711" y="11557"/>
                </a:lnTo>
                <a:lnTo>
                  <a:pt x="791781" y="11684"/>
                </a:lnTo>
                <a:lnTo>
                  <a:pt x="789901" y="12065"/>
                </a:lnTo>
                <a:lnTo>
                  <a:pt x="780567" y="16129"/>
                </a:lnTo>
                <a:lnTo>
                  <a:pt x="787438" y="14732"/>
                </a:lnTo>
                <a:lnTo>
                  <a:pt x="1013320" y="14732"/>
                </a:lnTo>
                <a:lnTo>
                  <a:pt x="1013320" y="12065"/>
                </a:lnTo>
                <a:lnTo>
                  <a:pt x="798106" y="12065"/>
                </a:lnTo>
                <a:lnTo>
                  <a:pt x="800643" y="11011"/>
                </a:lnTo>
                <a:close/>
              </a:path>
              <a:path w="1013460" h="50164">
                <a:moveTo>
                  <a:pt x="1013320" y="14732"/>
                </a:moveTo>
                <a:lnTo>
                  <a:pt x="787438" y="14732"/>
                </a:lnTo>
                <a:lnTo>
                  <a:pt x="780567" y="16129"/>
                </a:lnTo>
                <a:lnTo>
                  <a:pt x="1013320" y="16129"/>
                </a:lnTo>
                <a:lnTo>
                  <a:pt x="1013320" y="14732"/>
                </a:lnTo>
                <a:close/>
              </a:path>
              <a:path w="1013460" h="50164">
                <a:moveTo>
                  <a:pt x="803389" y="10795"/>
                </a:moveTo>
                <a:lnTo>
                  <a:pt x="800643" y="11011"/>
                </a:lnTo>
                <a:lnTo>
                  <a:pt x="798106" y="12065"/>
                </a:lnTo>
                <a:lnTo>
                  <a:pt x="803389" y="10795"/>
                </a:lnTo>
                <a:close/>
              </a:path>
              <a:path w="1013460" h="50164">
                <a:moveTo>
                  <a:pt x="1013320" y="10795"/>
                </a:moveTo>
                <a:lnTo>
                  <a:pt x="803389" y="10795"/>
                </a:lnTo>
                <a:lnTo>
                  <a:pt x="798106" y="12065"/>
                </a:lnTo>
                <a:lnTo>
                  <a:pt x="1013320" y="12065"/>
                </a:lnTo>
                <a:lnTo>
                  <a:pt x="1013320" y="10795"/>
                </a:lnTo>
                <a:close/>
              </a:path>
              <a:path w="1013460" h="50164">
                <a:moveTo>
                  <a:pt x="831057" y="7493"/>
                </a:moveTo>
                <a:lnTo>
                  <a:pt x="810374" y="7493"/>
                </a:lnTo>
                <a:lnTo>
                  <a:pt x="808088" y="8001"/>
                </a:lnTo>
                <a:lnTo>
                  <a:pt x="806056" y="8762"/>
                </a:lnTo>
                <a:lnTo>
                  <a:pt x="800643" y="11011"/>
                </a:lnTo>
                <a:lnTo>
                  <a:pt x="803389" y="10795"/>
                </a:lnTo>
                <a:lnTo>
                  <a:pt x="1013320" y="10795"/>
                </a:lnTo>
                <a:lnTo>
                  <a:pt x="1013320" y="7747"/>
                </a:lnTo>
                <a:lnTo>
                  <a:pt x="829678" y="7747"/>
                </a:lnTo>
                <a:lnTo>
                  <a:pt x="831057" y="7493"/>
                </a:lnTo>
                <a:close/>
              </a:path>
              <a:path w="1013460" h="50164">
                <a:moveTo>
                  <a:pt x="845983" y="5499"/>
                </a:moveTo>
                <a:lnTo>
                  <a:pt x="841743" y="5715"/>
                </a:lnTo>
                <a:lnTo>
                  <a:pt x="839330" y="5968"/>
                </a:lnTo>
                <a:lnTo>
                  <a:pt x="829678" y="7747"/>
                </a:lnTo>
                <a:lnTo>
                  <a:pt x="832853" y="7493"/>
                </a:lnTo>
                <a:lnTo>
                  <a:pt x="1013066" y="7493"/>
                </a:lnTo>
                <a:lnTo>
                  <a:pt x="1012431" y="6858"/>
                </a:lnTo>
                <a:lnTo>
                  <a:pt x="842886" y="6858"/>
                </a:lnTo>
                <a:lnTo>
                  <a:pt x="845983" y="5499"/>
                </a:lnTo>
                <a:close/>
              </a:path>
              <a:path w="1013460" h="50164">
                <a:moveTo>
                  <a:pt x="1013066" y="7493"/>
                </a:moveTo>
                <a:lnTo>
                  <a:pt x="832853" y="7493"/>
                </a:lnTo>
                <a:lnTo>
                  <a:pt x="829678" y="7747"/>
                </a:lnTo>
                <a:lnTo>
                  <a:pt x="1013320" y="7747"/>
                </a:lnTo>
                <a:lnTo>
                  <a:pt x="1013066" y="7493"/>
                </a:lnTo>
                <a:close/>
              </a:path>
              <a:path w="1013460" h="50164">
                <a:moveTo>
                  <a:pt x="849236" y="5334"/>
                </a:moveTo>
                <a:lnTo>
                  <a:pt x="845983" y="5499"/>
                </a:lnTo>
                <a:lnTo>
                  <a:pt x="842886" y="6858"/>
                </a:lnTo>
                <a:lnTo>
                  <a:pt x="849236" y="5334"/>
                </a:lnTo>
                <a:close/>
              </a:path>
              <a:path w="1013460" h="50164">
                <a:moveTo>
                  <a:pt x="1010907" y="5334"/>
                </a:moveTo>
                <a:lnTo>
                  <a:pt x="849236" y="5334"/>
                </a:lnTo>
                <a:lnTo>
                  <a:pt x="842886" y="6858"/>
                </a:lnTo>
                <a:lnTo>
                  <a:pt x="1012431" y="6858"/>
                </a:lnTo>
                <a:lnTo>
                  <a:pt x="1010907" y="5334"/>
                </a:lnTo>
                <a:close/>
              </a:path>
              <a:path w="1013460" h="50164">
                <a:moveTo>
                  <a:pt x="862622" y="1455"/>
                </a:moveTo>
                <a:lnTo>
                  <a:pt x="855586" y="2159"/>
                </a:lnTo>
                <a:lnTo>
                  <a:pt x="853681" y="2412"/>
                </a:lnTo>
                <a:lnTo>
                  <a:pt x="851903" y="2793"/>
                </a:lnTo>
                <a:lnTo>
                  <a:pt x="850125" y="3683"/>
                </a:lnTo>
                <a:lnTo>
                  <a:pt x="845983" y="5499"/>
                </a:lnTo>
                <a:lnTo>
                  <a:pt x="849236" y="5334"/>
                </a:lnTo>
                <a:lnTo>
                  <a:pt x="1010907" y="5334"/>
                </a:lnTo>
                <a:lnTo>
                  <a:pt x="1007224" y="1651"/>
                </a:lnTo>
                <a:lnTo>
                  <a:pt x="861555" y="1651"/>
                </a:lnTo>
                <a:lnTo>
                  <a:pt x="862622" y="1455"/>
                </a:lnTo>
                <a:close/>
              </a:path>
              <a:path w="1013460" h="50164">
                <a:moveTo>
                  <a:pt x="863206" y="1397"/>
                </a:moveTo>
                <a:lnTo>
                  <a:pt x="862622" y="1455"/>
                </a:lnTo>
                <a:lnTo>
                  <a:pt x="861555" y="1651"/>
                </a:lnTo>
                <a:lnTo>
                  <a:pt x="863206" y="1397"/>
                </a:lnTo>
                <a:close/>
              </a:path>
              <a:path w="1013460" h="50164">
                <a:moveTo>
                  <a:pt x="1006970" y="1397"/>
                </a:moveTo>
                <a:lnTo>
                  <a:pt x="863206" y="1397"/>
                </a:lnTo>
                <a:lnTo>
                  <a:pt x="861555" y="1651"/>
                </a:lnTo>
                <a:lnTo>
                  <a:pt x="1007224" y="1651"/>
                </a:lnTo>
                <a:lnTo>
                  <a:pt x="1006970" y="1397"/>
                </a:lnTo>
                <a:close/>
              </a:path>
              <a:path w="1013460" h="50164">
                <a:moveTo>
                  <a:pt x="1005573" y="0"/>
                </a:moveTo>
                <a:lnTo>
                  <a:pt x="872350" y="0"/>
                </a:lnTo>
                <a:lnTo>
                  <a:pt x="869175" y="254"/>
                </a:lnTo>
                <a:lnTo>
                  <a:pt x="862622" y="1455"/>
                </a:lnTo>
                <a:lnTo>
                  <a:pt x="863206" y="1397"/>
                </a:lnTo>
                <a:lnTo>
                  <a:pt x="1006970" y="1397"/>
                </a:lnTo>
                <a:lnTo>
                  <a:pt x="100557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160904" y="3300476"/>
            <a:ext cx="1082040" cy="46990"/>
          </a:xfrm>
          <a:custGeom>
            <a:avLst/>
            <a:gdLst/>
            <a:ahLst/>
            <a:cxnLst/>
            <a:rect l="l" t="t" r="r" b="b"/>
            <a:pathLst>
              <a:path w="1082039" h="46989">
                <a:moveTo>
                  <a:pt x="1046861" y="27559"/>
                </a:moveTo>
                <a:lnTo>
                  <a:pt x="1046861" y="38607"/>
                </a:lnTo>
                <a:lnTo>
                  <a:pt x="1054608" y="46481"/>
                </a:lnTo>
                <a:lnTo>
                  <a:pt x="1073912" y="46481"/>
                </a:lnTo>
                <a:lnTo>
                  <a:pt x="1076197" y="44196"/>
                </a:lnTo>
                <a:lnTo>
                  <a:pt x="1058799" y="44196"/>
                </a:lnTo>
                <a:lnTo>
                  <a:pt x="1055751" y="43180"/>
                </a:lnTo>
                <a:lnTo>
                  <a:pt x="1053972" y="42163"/>
                </a:lnTo>
                <a:lnTo>
                  <a:pt x="1052321" y="40893"/>
                </a:lnTo>
                <a:lnTo>
                  <a:pt x="1050544" y="39369"/>
                </a:lnTo>
                <a:lnTo>
                  <a:pt x="1055336" y="39369"/>
                </a:lnTo>
                <a:lnTo>
                  <a:pt x="1046861" y="27559"/>
                </a:lnTo>
                <a:close/>
              </a:path>
              <a:path w="1082039" h="46989">
                <a:moveTo>
                  <a:pt x="1050544" y="39369"/>
                </a:moveTo>
                <a:lnTo>
                  <a:pt x="1052321" y="40893"/>
                </a:lnTo>
                <a:lnTo>
                  <a:pt x="1053972" y="42163"/>
                </a:lnTo>
                <a:lnTo>
                  <a:pt x="1055751" y="43180"/>
                </a:lnTo>
                <a:lnTo>
                  <a:pt x="1058799" y="44196"/>
                </a:lnTo>
                <a:lnTo>
                  <a:pt x="1057008" y="41700"/>
                </a:lnTo>
                <a:lnTo>
                  <a:pt x="1050544" y="39369"/>
                </a:lnTo>
                <a:close/>
              </a:path>
              <a:path w="1082039" h="46989">
                <a:moveTo>
                  <a:pt x="1057008" y="41700"/>
                </a:moveTo>
                <a:lnTo>
                  <a:pt x="1058799" y="44196"/>
                </a:lnTo>
                <a:lnTo>
                  <a:pt x="1076197" y="44196"/>
                </a:lnTo>
                <a:lnTo>
                  <a:pt x="1077087" y="43306"/>
                </a:lnTo>
                <a:lnTo>
                  <a:pt x="1061465" y="43306"/>
                </a:lnTo>
                <a:lnTo>
                  <a:pt x="1057008" y="41700"/>
                </a:lnTo>
                <a:close/>
              </a:path>
              <a:path w="1082039" h="46989">
                <a:moveTo>
                  <a:pt x="607136" y="41375"/>
                </a:moveTo>
                <a:lnTo>
                  <a:pt x="618997" y="43053"/>
                </a:lnTo>
                <a:lnTo>
                  <a:pt x="621538" y="43306"/>
                </a:lnTo>
                <a:lnTo>
                  <a:pt x="1051484" y="43306"/>
                </a:lnTo>
                <a:lnTo>
                  <a:pt x="1049609" y="41401"/>
                </a:lnTo>
                <a:lnTo>
                  <a:pt x="608457" y="41401"/>
                </a:lnTo>
                <a:lnTo>
                  <a:pt x="607136" y="41375"/>
                </a:lnTo>
                <a:close/>
              </a:path>
              <a:path w="1082039" h="46989">
                <a:moveTo>
                  <a:pt x="1081786" y="27559"/>
                </a:moveTo>
                <a:lnTo>
                  <a:pt x="1046861" y="27559"/>
                </a:lnTo>
                <a:lnTo>
                  <a:pt x="1057008" y="41700"/>
                </a:lnTo>
                <a:lnTo>
                  <a:pt x="1061465" y="43306"/>
                </a:lnTo>
                <a:lnTo>
                  <a:pt x="1077087" y="43306"/>
                </a:lnTo>
                <a:lnTo>
                  <a:pt x="1081786" y="38607"/>
                </a:lnTo>
                <a:lnTo>
                  <a:pt x="1081786" y="27559"/>
                </a:lnTo>
                <a:close/>
              </a:path>
              <a:path w="1082039" h="46989">
                <a:moveTo>
                  <a:pt x="1055336" y="39369"/>
                </a:moveTo>
                <a:lnTo>
                  <a:pt x="1050544" y="39369"/>
                </a:lnTo>
                <a:lnTo>
                  <a:pt x="1057008" y="41700"/>
                </a:lnTo>
                <a:lnTo>
                  <a:pt x="1055336" y="39369"/>
                </a:lnTo>
                <a:close/>
              </a:path>
              <a:path w="1082039" h="46989">
                <a:moveTo>
                  <a:pt x="606425" y="41275"/>
                </a:moveTo>
                <a:lnTo>
                  <a:pt x="607136" y="41375"/>
                </a:lnTo>
                <a:lnTo>
                  <a:pt x="608457" y="41401"/>
                </a:lnTo>
                <a:lnTo>
                  <a:pt x="606425" y="41275"/>
                </a:lnTo>
                <a:close/>
              </a:path>
              <a:path w="1082039" h="46989">
                <a:moveTo>
                  <a:pt x="1049484" y="41275"/>
                </a:moveTo>
                <a:lnTo>
                  <a:pt x="606425" y="41275"/>
                </a:lnTo>
                <a:lnTo>
                  <a:pt x="608457" y="41401"/>
                </a:lnTo>
                <a:lnTo>
                  <a:pt x="1049609" y="41401"/>
                </a:lnTo>
                <a:close/>
              </a:path>
              <a:path w="1082039" h="46989">
                <a:moveTo>
                  <a:pt x="581278" y="39116"/>
                </a:moveTo>
                <a:lnTo>
                  <a:pt x="595757" y="41148"/>
                </a:lnTo>
                <a:lnTo>
                  <a:pt x="607136" y="41375"/>
                </a:lnTo>
                <a:lnTo>
                  <a:pt x="606425" y="41275"/>
                </a:lnTo>
                <a:lnTo>
                  <a:pt x="1049484" y="41275"/>
                </a:lnTo>
                <a:lnTo>
                  <a:pt x="1047485" y="39243"/>
                </a:lnTo>
                <a:lnTo>
                  <a:pt x="583692" y="39243"/>
                </a:lnTo>
                <a:lnTo>
                  <a:pt x="581278" y="39116"/>
                </a:lnTo>
                <a:close/>
              </a:path>
              <a:path w="1082039" h="46989">
                <a:moveTo>
                  <a:pt x="1046861" y="36830"/>
                </a:moveTo>
                <a:lnTo>
                  <a:pt x="542544" y="36830"/>
                </a:lnTo>
                <a:lnTo>
                  <a:pt x="545083" y="37084"/>
                </a:lnTo>
                <a:lnTo>
                  <a:pt x="544038" y="37084"/>
                </a:lnTo>
                <a:lnTo>
                  <a:pt x="555244" y="38988"/>
                </a:lnTo>
                <a:lnTo>
                  <a:pt x="558164" y="39243"/>
                </a:lnTo>
                <a:lnTo>
                  <a:pt x="582177" y="39243"/>
                </a:lnTo>
                <a:lnTo>
                  <a:pt x="581278" y="39116"/>
                </a:lnTo>
                <a:lnTo>
                  <a:pt x="1047360" y="39116"/>
                </a:lnTo>
                <a:lnTo>
                  <a:pt x="1046861" y="38607"/>
                </a:lnTo>
                <a:lnTo>
                  <a:pt x="1046861" y="37084"/>
                </a:lnTo>
                <a:lnTo>
                  <a:pt x="545083" y="37084"/>
                </a:lnTo>
                <a:lnTo>
                  <a:pt x="543926" y="37065"/>
                </a:lnTo>
                <a:lnTo>
                  <a:pt x="1046861" y="37065"/>
                </a:lnTo>
                <a:lnTo>
                  <a:pt x="1046861" y="36830"/>
                </a:lnTo>
                <a:close/>
              </a:path>
              <a:path w="1082039" h="46989">
                <a:moveTo>
                  <a:pt x="1047360" y="39116"/>
                </a:moveTo>
                <a:lnTo>
                  <a:pt x="581278" y="39116"/>
                </a:lnTo>
                <a:lnTo>
                  <a:pt x="583692" y="39243"/>
                </a:lnTo>
                <a:lnTo>
                  <a:pt x="1047485" y="39243"/>
                </a:lnTo>
                <a:close/>
              </a:path>
              <a:path w="1082039" h="46989">
                <a:moveTo>
                  <a:pt x="542544" y="36830"/>
                </a:moveTo>
                <a:lnTo>
                  <a:pt x="543926" y="37065"/>
                </a:lnTo>
                <a:lnTo>
                  <a:pt x="545083" y="37084"/>
                </a:lnTo>
                <a:lnTo>
                  <a:pt x="542544" y="36830"/>
                </a:lnTo>
                <a:close/>
              </a:path>
              <a:path w="1082039" h="46989">
                <a:moveTo>
                  <a:pt x="514350" y="34798"/>
                </a:moveTo>
                <a:lnTo>
                  <a:pt x="529589" y="36830"/>
                </a:lnTo>
                <a:lnTo>
                  <a:pt x="543926" y="37065"/>
                </a:lnTo>
                <a:lnTo>
                  <a:pt x="542544" y="36830"/>
                </a:lnTo>
                <a:lnTo>
                  <a:pt x="1046861" y="36830"/>
                </a:lnTo>
                <a:lnTo>
                  <a:pt x="1046861" y="34925"/>
                </a:lnTo>
                <a:lnTo>
                  <a:pt x="516763" y="34925"/>
                </a:lnTo>
                <a:lnTo>
                  <a:pt x="514350" y="34798"/>
                </a:lnTo>
                <a:close/>
              </a:path>
              <a:path w="1082039" h="46989">
                <a:moveTo>
                  <a:pt x="516763" y="0"/>
                </a:moveTo>
                <a:lnTo>
                  <a:pt x="7746" y="0"/>
                </a:lnTo>
                <a:lnTo>
                  <a:pt x="0" y="7874"/>
                </a:lnTo>
                <a:lnTo>
                  <a:pt x="0" y="27178"/>
                </a:lnTo>
                <a:lnTo>
                  <a:pt x="7746" y="34925"/>
                </a:lnTo>
                <a:lnTo>
                  <a:pt x="515302" y="34925"/>
                </a:lnTo>
                <a:lnTo>
                  <a:pt x="514350" y="34798"/>
                </a:lnTo>
                <a:lnTo>
                  <a:pt x="1046861" y="34798"/>
                </a:lnTo>
                <a:lnTo>
                  <a:pt x="1046861" y="27559"/>
                </a:lnTo>
                <a:lnTo>
                  <a:pt x="1081786" y="27559"/>
                </a:lnTo>
                <a:lnTo>
                  <a:pt x="1081786" y="20066"/>
                </a:lnTo>
                <a:lnTo>
                  <a:pt x="1077052" y="13588"/>
                </a:lnTo>
                <a:lnTo>
                  <a:pt x="1074165" y="13588"/>
                </a:lnTo>
                <a:lnTo>
                  <a:pt x="1068705" y="10668"/>
                </a:lnTo>
                <a:lnTo>
                  <a:pt x="1070483" y="10668"/>
                </a:lnTo>
                <a:lnTo>
                  <a:pt x="1069213" y="9651"/>
                </a:lnTo>
                <a:lnTo>
                  <a:pt x="1065784" y="8509"/>
                </a:lnTo>
                <a:lnTo>
                  <a:pt x="623951" y="8509"/>
                </a:lnTo>
                <a:lnTo>
                  <a:pt x="621538" y="8381"/>
                </a:lnTo>
                <a:lnTo>
                  <a:pt x="623052" y="8381"/>
                </a:lnTo>
                <a:lnTo>
                  <a:pt x="611377" y="6731"/>
                </a:lnTo>
                <a:lnTo>
                  <a:pt x="609345" y="6476"/>
                </a:lnTo>
                <a:lnTo>
                  <a:pt x="603059" y="6350"/>
                </a:lnTo>
                <a:lnTo>
                  <a:pt x="598805" y="6350"/>
                </a:lnTo>
                <a:lnTo>
                  <a:pt x="596772" y="6223"/>
                </a:lnTo>
                <a:lnTo>
                  <a:pt x="597897" y="6223"/>
                </a:lnTo>
                <a:lnTo>
                  <a:pt x="586105" y="4572"/>
                </a:lnTo>
                <a:lnTo>
                  <a:pt x="561086" y="4572"/>
                </a:lnTo>
                <a:lnTo>
                  <a:pt x="558164" y="4318"/>
                </a:lnTo>
                <a:lnTo>
                  <a:pt x="559606" y="4318"/>
                </a:lnTo>
                <a:lnTo>
                  <a:pt x="548513" y="2412"/>
                </a:lnTo>
                <a:lnTo>
                  <a:pt x="545972" y="2159"/>
                </a:lnTo>
                <a:lnTo>
                  <a:pt x="538225" y="2031"/>
                </a:lnTo>
                <a:lnTo>
                  <a:pt x="532383" y="2031"/>
                </a:lnTo>
                <a:lnTo>
                  <a:pt x="530478" y="1905"/>
                </a:lnTo>
                <a:lnTo>
                  <a:pt x="531431" y="1905"/>
                </a:lnTo>
                <a:lnTo>
                  <a:pt x="519049" y="254"/>
                </a:lnTo>
                <a:lnTo>
                  <a:pt x="516763" y="0"/>
                </a:lnTo>
                <a:close/>
              </a:path>
              <a:path w="1082039" h="46989">
                <a:moveTo>
                  <a:pt x="1046861" y="34798"/>
                </a:moveTo>
                <a:lnTo>
                  <a:pt x="514350" y="34798"/>
                </a:lnTo>
                <a:lnTo>
                  <a:pt x="516763" y="34925"/>
                </a:lnTo>
                <a:lnTo>
                  <a:pt x="1046861" y="34925"/>
                </a:lnTo>
                <a:close/>
              </a:path>
              <a:path w="1082039" h="46989">
                <a:moveTo>
                  <a:pt x="1068705" y="10668"/>
                </a:moveTo>
                <a:lnTo>
                  <a:pt x="1074165" y="13588"/>
                </a:lnTo>
                <a:lnTo>
                  <a:pt x="1071786" y="11711"/>
                </a:lnTo>
                <a:lnTo>
                  <a:pt x="1068705" y="10668"/>
                </a:lnTo>
                <a:close/>
              </a:path>
              <a:path w="1082039" h="46989">
                <a:moveTo>
                  <a:pt x="1071786" y="11711"/>
                </a:moveTo>
                <a:lnTo>
                  <a:pt x="1074165" y="13588"/>
                </a:lnTo>
                <a:lnTo>
                  <a:pt x="1077052" y="13588"/>
                </a:lnTo>
                <a:lnTo>
                  <a:pt x="1071786" y="11711"/>
                </a:lnTo>
                <a:close/>
              </a:path>
              <a:path w="1082039" h="46989">
                <a:moveTo>
                  <a:pt x="1070483" y="10668"/>
                </a:moveTo>
                <a:lnTo>
                  <a:pt x="1068705" y="10668"/>
                </a:lnTo>
                <a:lnTo>
                  <a:pt x="1071786" y="11711"/>
                </a:lnTo>
                <a:lnTo>
                  <a:pt x="1070483" y="10668"/>
                </a:lnTo>
                <a:close/>
              </a:path>
              <a:path w="1082039" h="46989">
                <a:moveTo>
                  <a:pt x="623052" y="8381"/>
                </a:moveTo>
                <a:lnTo>
                  <a:pt x="621538" y="8381"/>
                </a:lnTo>
                <a:lnTo>
                  <a:pt x="623951" y="8509"/>
                </a:lnTo>
                <a:lnTo>
                  <a:pt x="623052" y="8381"/>
                </a:lnTo>
                <a:close/>
              </a:path>
              <a:path w="1082039" h="46989">
                <a:moveTo>
                  <a:pt x="1065402" y="8381"/>
                </a:moveTo>
                <a:lnTo>
                  <a:pt x="623052" y="8381"/>
                </a:lnTo>
                <a:lnTo>
                  <a:pt x="623951" y="8509"/>
                </a:lnTo>
                <a:lnTo>
                  <a:pt x="1065784" y="8509"/>
                </a:lnTo>
                <a:lnTo>
                  <a:pt x="1065402" y="8381"/>
                </a:lnTo>
                <a:close/>
              </a:path>
              <a:path w="1082039" h="46989">
                <a:moveTo>
                  <a:pt x="596772" y="6223"/>
                </a:moveTo>
                <a:lnTo>
                  <a:pt x="598805" y="6350"/>
                </a:lnTo>
                <a:lnTo>
                  <a:pt x="598087" y="6249"/>
                </a:lnTo>
                <a:lnTo>
                  <a:pt x="596772" y="6223"/>
                </a:lnTo>
                <a:close/>
              </a:path>
              <a:path w="1082039" h="46989">
                <a:moveTo>
                  <a:pt x="598087" y="6249"/>
                </a:moveTo>
                <a:lnTo>
                  <a:pt x="598805" y="6350"/>
                </a:lnTo>
                <a:lnTo>
                  <a:pt x="603059" y="6350"/>
                </a:lnTo>
                <a:lnTo>
                  <a:pt x="598087" y="6249"/>
                </a:lnTo>
                <a:close/>
              </a:path>
              <a:path w="1082039" h="46989">
                <a:moveTo>
                  <a:pt x="597897" y="6223"/>
                </a:moveTo>
                <a:lnTo>
                  <a:pt x="596772" y="6223"/>
                </a:lnTo>
                <a:lnTo>
                  <a:pt x="598087" y="6249"/>
                </a:lnTo>
                <a:lnTo>
                  <a:pt x="597897" y="6223"/>
                </a:lnTo>
                <a:close/>
              </a:path>
              <a:path w="1082039" h="46989">
                <a:moveTo>
                  <a:pt x="559606" y="4318"/>
                </a:moveTo>
                <a:lnTo>
                  <a:pt x="558164" y="4318"/>
                </a:lnTo>
                <a:lnTo>
                  <a:pt x="561086" y="4572"/>
                </a:lnTo>
                <a:lnTo>
                  <a:pt x="559606" y="4318"/>
                </a:lnTo>
                <a:close/>
              </a:path>
              <a:path w="1082039" h="46989">
                <a:moveTo>
                  <a:pt x="583692" y="4318"/>
                </a:moveTo>
                <a:lnTo>
                  <a:pt x="559606" y="4318"/>
                </a:lnTo>
                <a:lnTo>
                  <a:pt x="561086" y="4572"/>
                </a:lnTo>
                <a:lnTo>
                  <a:pt x="586105" y="4572"/>
                </a:lnTo>
                <a:lnTo>
                  <a:pt x="583692" y="4318"/>
                </a:lnTo>
                <a:close/>
              </a:path>
              <a:path w="1082039" h="46989">
                <a:moveTo>
                  <a:pt x="530478" y="1905"/>
                </a:moveTo>
                <a:lnTo>
                  <a:pt x="532383" y="2031"/>
                </a:lnTo>
                <a:lnTo>
                  <a:pt x="531565" y="1922"/>
                </a:lnTo>
                <a:lnTo>
                  <a:pt x="530478" y="1905"/>
                </a:lnTo>
                <a:close/>
              </a:path>
              <a:path w="1082039" h="46989">
                <a:moveTo>
                  <a:pt x="531565" y="1922"/>
                </a:moveTo>
                <a:lnTo>
                  <a:pt x="532383" y="2031"/>
                </a:lnTo>
                <a:lnTo>
                  <a:pt x="538225" y="2031"/>
                </a:lnTo>
                <a:lnTo>
                  <a:pt x="531565" y="1922"/>
                </a:lnTo>
                <a:close/>
              </a:path>
              <a:path w="1082039" h="46989">
                <a:moveTo>
                  <a:pt x="531431" y="1905"/>
                </a:moveTo>
                <a:lnTo>
                  <a:pt x="530478" y="1905"/>
                </a:lnTo>
                <a:lnTo>
                  <a:pt x="531565" y="1922"/>
                </a:lnTo>
                <a:lnTo>
                  <a:pt x="531431" y="190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3359" rIns="0" bIns="0" rtlCol="0" vert="horz">
            <a:spAutoFit/>
          </a:bodyPr>
          <a:lstStyle/>
          <a:p>
            <a:pPr marL="2200910">
              <a:lnSpc>
                <a:spcPct val="100000"/>
              </a:lnSpc>
              <a:spcBef>
                <a:spcPts val="105"/>
              </a:spcBef>
            </a:pPr>
            <a:r>
              <a:rPr dirty="0"/>
              <a:t>Face</a:t>
            </a:r>
            <a:r>
              <a:rPr dirty="0" spc="-20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997026" y="2832861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44" y="0"/>
                </a:moveTo>
                <a:lnTo>
                  <a:pt x="85090" y="7493"/>
                </a:lnTo>
                <a:lnTo>
                  <a:pt x="105181" y="24892"/>
                </a:lnTo>
                <a:lnTo>
                  <a:pt x="0" y="24892"/>
                </a:lnTo>
                <a:lnTo>
                  <a:pt x="0" y="36702"/>
                </a:lnTo>
                <a:lnTo>
                  <a:pt x="105181" y="36702"/>
                </a:lnTo>
                <a:lnTo>
                  <a:pt x="85090" y="54229"/>
                </a:lnTo>
                <a:lnTo>
                  <a:pt x="91744" y="61721"/>
                </a:lnTo>
                <a:lnTo>
                  <a:pt x="123266" y="34417"/>
                </a:lnTo>
                <a:lnTo>
                  <a:pt x="123266" y="27177"/>
                </a:lnTo>
                <a:lnTo>
                  <a:pt x="9174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343150" y="1933575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943100" y="752538"/>
            <a:ext cx="4871085" cy="3390900"/>
            <a:chOff x="1943100" y="752538"/>
            <a:chExt cx="4871085" cy="339090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3100" y="3181349"/>
              <a:ext cx="1476375" cy="96202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6150" y="3105149"/>
              <a:ext cx="1485900" cy="10287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8250" y="3181349"/>
              <a:ext cx="1581150" cy="96202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0063" y="752538"/>
              <a:ext cx="3004121" cy="242068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5236" y="1076388"/>
              <a:ext cx="990473" cy="2150681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727392" y="2770822"/>
            <a:ext cx="532765" cy="5600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70510">
              <a:lnSpc>
                <a:spcPts val="236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ts val="1820"/>
              </a:lnSpc>
            </a:pPr>
            <a:r>
              <a:rPr dirty="0" sz="1550" spc="-10">
                <a:solidFill>
                  <a:srgbClr val="FF9300"/>
                </a:solidFill>
                <a:latin typeface="Verdana"/>
                <a:cs typeface="Verdana"/>
              </a:rPr>
              <a:t>input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530850" y="1347152"/>
            <a:ext cx="12623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40FF"/>
                </a:solidFill>
                <a:latin typeface="Verdana"/>
                <a:cs typeface="Verdana"/>
              </a:rPr>
              <a:t>output</a:t>
            </a:r>
            <a:r>
              <a:rPr dirty="0" sz="1550" spc="85">
                <a:solidFill>
                  <a:srgbClr val="FF40FF"/>
                </a:solidFill>
                <a:latin typeface="Verdana"/>
                <a:cs typeface="Verdana"/>
              </a:rPr>
              <a:t> </a:t>
            </a:r>
            <a:r>
              <a:rPr dirty="0" sz="1550" spc="-20">
                <a:solidFill>
                  <a:srgbClr val="FF40FF"/>
                </a:solidFill>
                <a:latin typeface="Verdana"/>
                <a:cs typeface="Verdana"/>
              </a:rPr>
              <a:t>layer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853301" y="1790636"/>
            <a:ext cx="2076450" cy="567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dirty="0" sz="1800">
                <a:solidFill>
                  <a:srgbClr val="FF40FF"/>
                </a:solidFill>
                <a:latin typeface="Century Schoolbook"/>
                <a:cs typeface="Century Schoolbook"/>
              </a:rPr>
              <a:t>probability</a:t>
            </a:r>
            <a:r>
              <a:rPr dirty="0" sz="1800" spc="-35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1800">
                <a:solidFill>
                  <a:srgbClr val="FF40FF"/>
                </a:solidFill>
                <a:latin typeface="Century Schoolbook"/>
                <a:cs typeface="Century Schoolbook"/>
              </a:rPr>
              <a:t>of</a:t>
            </a:r>
            <a:r>
              <a:rPr dirty="0" sz="1800" spc="-35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1800" spc="-20">
                <a:solidFill>
                  <a:srgbClr val="FF40FF"/>
                </a:solidFill>
                <a:latin typeface="Century Schoolbook"/>
                <a:cs typeface="Century Schoolbook"/>
              </a:rPr>
              <a:t>being</a:t>
            </a:r>
            <a:endParaRPr sz="1800">
              <a:latin typeface="Century Schoolbook"/>
              <a:cs typeface="Century Schoolbook"/>
            </a:endParaRPr>
          </a:p>
          <a:p>
            <a:pPr marL="12700">
              <a:lnSpc>
                <a:spcPts val="2135"/>
              </a:lnSpc>
            </a:pPr>
            <a:r>
              <a:rPr dirty="0" sz="1800">
                <a:solidFill>
                  <a:srgbClr val="FF40FF"/>
                </a:solidFill>
                <a:latin typeface="Century Schoolbook"/>
                <a:cs typeface="Century Schoolbook"/>
              </a:rPr>
              <a:t>person</a:t>
            </a:r>
            <a:r>
              <a:rPr dirty="0" sz="1800" spc="5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1800" spc="-20">
                <a:solidFill>
                  <a:srgbClr val="FF40FF"/>
                </a:solidFill>
                <a:latin typeface="Century Schoolbook"/>
                <a:cs typeface="Century Schoolbook"/>
              </a:rPr>
              <a:t>‘XYZ’</a:t>
            </a:r>
            <a:endParaRPr sz="1800">
              <a:latin typeface="Century Schoolbook"/>
              <a:cs typeface="Century Schoolbook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228600" y="971550"/>
            <a:ext cx="7666355" cy="3181350"/>
            <a:chOff x="228600" y="971550"/>
            <a:chExt cx="7666355" cy="3181350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0" y="971550"/>
              <a:ext cx="1800225" cy="17526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52415" y="2807970"/>
              <a:ext cx="1103042" cy="22555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41363" y="3151251"/>
              <a:ext cx="558926" cy="21932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90332" y="3113277"/>
              <a:ext cx="404166" cy="19558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47114" y="3364229"/>
              <a:ext cx="321680" cy="29845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55259" y="3395852"/>
              <a:ext cx="327532" cy="30607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2628" y="3880866"/>
              <a:ext cx="294005" cy="271779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69900" y="2850642"/>
            <a:ext cx="337042" cy="126237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47863" y="3104133"/>
            <a:ext cx="868879" cy="218440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3035300" y="1785937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057015" y="1654873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047996" y="1791969"/>
            <a:ext cx="1060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338112" y="666750"/>
            <a:ext cx="4919980" cy="3284854"/>
            <a:chOff x="338112" y="666750"/>
            <a:chExt cx="4919980" cy="3284854"/>
          </a:xfrm>
        </p:grpSpPr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38324" y="3148457"/>
              <a:ext cx="860425" cy="303784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7524" y="1420494"/>
              <a:ext cx="497890" cy="342265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76624" y="3076575"/>
              <a:ext cx="417957" cy="32423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29100" y="3719067"/>
              <a:ext cx="212216" cy="232409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2628900" y="666749"/>
              <a:ext cx="1285875" cy="457200"/>
            </a:xfrm>
            <a:custGeom>
              <a:avLst/>
              <a:gdLst/>
              <a:ahLst/>
              <a:cxnLst/>
              <a:rect l="l" t="t" r="r" b="b"/>
              <a:pathLst>
                <a:path w="1285875" h="457200">
                  <a:moveTo>
                    <a:pt x="180975" y="371475"/>
                  </a:moveTo>
                  <a:lnTo>
                    <a:pt x="173863" y="338099"/>
                  </a:lnTo>
                  <a:lnTo>
                    <a:pt x="154470" y="310857"/>
                  </a:lnTo>
                  <a:lnTo>
                    <a:pt x="125730" y="292493"/>
                  </a:lnTo>
                  <a:lnTo>
                    <a:pt x="90551" y="285750"/>
                  </a:lnTo>
                  <a:lnTo>
                    <a:pt x="55283" y="292493"/>
                  </a:lnTo>
                  <a:lnTo>
                    <a:pt x="26504" y="310857"/>
                  </a:lnTo>
                  <a:lnTo>
                    <a:pt x="7112" y="338099"/>
                  </a:lnTo>
                  <a:lnTo>
                    <a:pt x="0" y="371475"/>
                  </a:lnTo>
                  <a:lnTo>
                    <a:pt x="7112" y="404863"/>
                  </a:lnTo>
                  <a:lnTo>
                    <a:pt x="26504" y="432104"/>
                  </a:lnTo>
                  <a:lnTo>
                    <a:pt x="55283" y="450469"/>
                  </a:lnTo>
                  <a:lnTo>
                    <a:pt x="90551" y="457200"/>
                  </a:lnTo>
                  <a:lnTo>
                    <a:pt x="125730" y="450469"/>
                  </a:lnTo>
                  <a:lnTo>
                    <a:pt x="154470" y="432104"/>
                  </a:lnTo>
                  <a:lnTo>
                    <a:pt x="173863" y="404863"/>
                  </a:lnTo>
                  <a:lnTo>
                    <a:pt x="180975" y="371475"/>
                  </a:lnTo>
                  <a:close/>
                </a:path>
                <a:path w="1285875" h="457200">
                  <a:moveTo>
                    <a:pt x="1285875" y="90424"/>
                  </a:moveTo>
                  <a:lnTo>
                    <a:pt x="1278763" y="55245"/>
                  </a:lnTo>
                  <a:lnTo>
                    <a:pt x="1259370" y="26504"/>
                  </a:lnTo>
                  <a:lnTo>
                    <a:pt x="1230630" y="7112"/>
                  </a:lnTo>
                  <a:lnTo>
                    <a:pt x="1195451" y="0"/>
                  </a:lnTo>
                  <a:lnTo>
                    <a:pt x="1160183" y="7112"/>
                  </a:lnTo>
                  <a:lnTo>
                    <a:pt x="1131404" y="26504"/>
                  </a:lnTo>
                  <a:lnTo>
                    <a:pt x="1112012" y="55245"/>
                  </a:lnTo>
                  <a:lnTo>
                    <a:pt x="1104900" y="90424"/>
                  </a:lnTo>
                  <a:lnTo>
                    <a:pt x="1112012" y="125691"/>
                  </a:lnTo>
                  <a:lnTo>
                    <a:pt x="1131404" y="154470"/>
                  </a:lnTo>
                  <a:lnTo>
                    <a:pt x="1160183" y="173863"/>
                  </a:lnTo>
                  <a:lnTo>
                    <a:pt x="1195451" y="180975"/>
                  </a:lnTo>
                  <a:lnTo>
                    <a:pt x="1230630" y="173863"/>
                  </a:lnTo>
                  <a:lnTo>
                    <a:pt x="1259370" y="154470"/>
                  </a:lnTo>
                  <a:lnTo>
                    <a:pt x="1278763" y="125691"/>
                  </a:lnTo>
                  <a:lnTo>
                    <a:pt x="1285875" y="90424"/>
                  </a:lnTo>
                  <a:close/>
                </a:path>
              </a:pathLst>
            </a:custGeom>
            <a:solidFill>
              <a:srgbClr val="00FA00">
                <a:alpha val="8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95825" y="1114425"/>
              <a:ext cx="180975" cy="18097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76825" y="3143250"/>
              <a:ext cx="180975" cy="180975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2657474" y="11334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90550" y="0"/>
                  </a:moveTo>
                  <a:lnTo>
                    <a:pt x="55292" y="7110"/>
                  </a:lnTo>
                  <a:lnTo>
                    <a:pt x="26511" y="26495"/>
                  </a:lnTo>
                  <a:lnTo>
                    <a:pt x="7112" y="55239"/>
                  </a:lnTo>
                  <a:lnTo>
                    <a:pt x="0" y="90424"/>
                  </a:lnTo>
                  <a:lnTo>
                    <a:pt x="7112" y="125682"/>
                  </a:lnTo>
                  <a:lnTo>
                    <a:pt x="26511" y="154463"/>
                  </a:lnTo>
                  <a:lnTo>
                    <a:pt x="55292" y="173862"/>
                  </a:lnTo>
                  <a:lnTo>
                    <a:pt x="90550" y="180975"/>
                  </a:lnTo>
                  <a:lnTo>
                    <a:pt x="125735" y="173862"/>
                  </a:lnTo>
                  <a:lnTo>
                    <a:pt x="154479" y="154463"/>
                  </a:lnTo>
                  <a:lnTo>
                    <a:pt x="173864" y="125682"/>
                  </a:lnTo>
                  <a:lnTo>
                    <a:pt x="180975" y="90424"/>
                  </a:lnTo>
                  <a:lnTo>
                    <a:pt x="173864" y="55239"/>
                  </a:lnTo>
                  <a:lnTo>
                    <a:pt x="154479" y="26495"/>
                  </a:lnTo>
                  <a:lnTo>
                    <a:pt x="125735" y="711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FA00">
                <a:alpha val="8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3297" y="2405379"/>
              <a:ext cx="146613" cy="139700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3695700" y="857250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90550" y="0"/>
                  </a:moveTo>
                  <a:lnTo>
                    <a:pt x="55292" y="7110"/>
                  </a:lnTo>
                  <a:lnTo>
                    <a:pt x="26511" y="26495"/>
                  </a:lnTo>
                  <a:lnTo>
                    <a:pt x="7112" y="55239"/>
                  </a:lnTo>
                  <a:lnTo>
                    <a:pt x="0" y="90424"/>
                  </a:lnTo>
                  <a:lnTo>
                    <a:pt x="7112" y="125682"/>
                  </a:lnTo>
                  <a:lnTo>
                    <a:pt x="26511" y="154463"/>
                  </a:lnTo>
                  <a:lnTo>
                    <a:pt x="55292" y="173862"/>
                  </a:lnTo>
                  <a:lnTo>
                    <a:pt x="90550" y="180975"/>
                  </a:lnTo>
                  <a:lnTo>
                    <a:pt x="125735" y="173862"/>
                  </a:lnTo>
                  <a:lnTo>
                    <a:pt x="154479" y="154463"/>
                  </a:lnTo>
                  <a:lnTo>
                    <a:pt x="173864" y="125682"/>
                  </a:lnTo>
                  <a:lnTo>
                    <a:pt x="180975" y="90424"/>
                  </a:lnTo>
                  <a:lnTo>
                    <a:pt x="173864" y="55239"/>
                  </a:lnTo>
                  <a:lnTo>
                    <a:pt x="154479" y="26495"/>
                  </a:lnTo>
                  <a:lnTo>
                    <a:pt x="125735" y="711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FA00">
                <a:alpha val="8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8866" y="2263902"/>
              <a:ext cx="270637" cy="25781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57725" y="1285875"/>
              <a:ext cx="180975" cy="1809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8112" y="1892300"/>
              <a:ext cx="607148" cy="732789"/>
            </a:xfrm>
            <a:prstGeom prst="rect">
              <a:avLst/>
            </a:prstGeom>
          </p:spPr>
        </p:pic>
      </p:grpSp>
      <p:sp>
        <p:nvSpPr>
          <p:cNvPr id="41" name="object 41" descr=""/>
          <p:cNvSpPr txBox="1"/>
          <p:nvPr/>
        </p:nvSpPr>
        <p:spPr>
          <a:xfrm>
            <a:off x="78739" y="4157210"/>
            <a:ext cx="7070725" cy="371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100"/>
              </a:spcBef>
            </a:pPr>
            <a:r>
              <a:rPr dirty="0" sz="1100">
                <a:latin typeface="Verdana"/>
                <a:cs typeface="Verdana"/>
              </a:rPr>
              <a:t>source:</a:t>
            </a:r>
            <a:r>
              <a:rPr dirty="0" sz="1100" spc="-165">
                <a:latin typeface="Verdana"/>
                <a:cs typeface="Verdana"/>
              </a:rPr>
              <a:t> </a:t>
            </a:r>
            <a:r>
              <a:rPr dirty="0" sz="1100" spc="-10">
                <a:latin typeface="Arial"/>
                <a:cs typeface="Arial"/>
              </a:rPr>
              <a:t>Convolutional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Deep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Belief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Networks</a:t>
            </a:r>
            <a:r>
              <a:rPr dirty="0" sz="1100" spc="6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for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Scalable</a:t>
            </a:r>
            <a:r>
              <a:rPr dirty="0" sz="1100" spc="-6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Unsupervised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Learning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Hierarchical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Representations </a:t>
            </a:r>
            <a:r>
              <a:rPr dirty="0" sz="1100">
                <a:latin typeface="Arial"/>
                <a:cs typeface="Arial"/>
              </a:rPr>
              <a:t>by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Honglak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Lee,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Roger</a:t>
            </a:r>
            <a:r>
              <a:rPr dirty="0" sz="1100" spc="-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Grosse,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Ranganath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Andrew</a:t>
            </a:r>
            <a:r>
              <a:rPr dirty="0" sz="1100" spc="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Y. </a:t>
            </a:r>
            <a:r>
              <a:rPr dirty="0" sz="1100" spc="-25">
                <a:latin typeface="Arial"/>
                <a:cs typeface="Arial"/>
              </a:rPr>
              <a:t>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9476" y="144081"/>
            <a:ext cx="585660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Building</a:t>
            </a:r>
            <a:r>
              <a:rPr dirty="0" spc="-3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spam</a:t>
            </a:r>
            <a:r>
              <a:rPr dirty="0" spc="-80"/>
              <a:t> </a:t>
            </a:r>
            <a:r>
              <a:rPr dirty="0" spc="-10"/>
              <a:t>classifier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2980435" y="856361"/>
            <a:ext cx="113030" cy="55244"/>
          </a:xfrm>
          <a:custGeom>
            <a:avLst/>
            <a:gdLst/>
            <a:ahLst/>
            <a:cxnLst/>
            <a:rect l="l" t="t" r="r" b="b"/>
            <a:pathLst>
              <a:path w="113030" h="55244">
                <a:moveTo>
                  <a:pt x="84708" y="0"/>
                </a:moveTo>
                <a:lnTo>
                  <a:pt x="78866" y="6730"/>
                </a:lnTo>
                <a:lnTo>
                  <a:pt x="96646" y="22225"/>
                </a:lnTo>
                <a:lnTo>
                  <a:pt x="0" y="22225"/>
                </a:lnTo>
                <a:lnTo>
                  <a:pt x="0" y="32765"/>
                </a:lnTo>
                <a:lnTo>
                  <a:pt x="96646" y="32765"/>
                </a:lnTo>
                <a:lnTo>
                  <a:pt x="78866" y="48260"/>
                </a:lnTo>
                <a:lnTo>
                  <a:pt x="84708" y="54990"/>
                </a:lnTo>
                <a:lnTo>
                  <a:pt x="112775" y="30734"/>
                </a:lnTo>
                <a:lnTo>
                  <a:pt x="112775" y="24256"/>
                </a:lnTo>
                <a:lnTo>
                  <a:pt x="847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88632" y="796607"/>
            <a:ext cx="7040245" cy="942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ts val="213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Supervised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learning:</a:t>
            </a:r>
            <a:r>
              <a:rPr dirty="0" sz="1800" spc="110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x</a:t>
            </a:r>
            <a:r>
              <a:rPr dirty="0" sz="1800" spc="145">
                <a:latin typeface="Cambria Math"/>
                <a:cs typeface="Cambria Math"/>
              </a:rPr>
              <a:t> </a:t>
            </a:r>
            <a:r>
              <a:rPr dirty="0" sz="1800">
                <a:latin typeface="Verdana"/>
                <a:cs typeface="Verdana"/>
              </a:rPr>
              <a:t>=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features</a:t>
            </a:r>
            <a:r>
              <a:rPr dirty="0" sz="1800" spc="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email</a:t>
            </a:r>
            <a:endParaRPr sz="1800">
              <a:latin typeface="Verdana"/>
              <a:cs typeface="Verdana"/>
            </a:endParaRPr>
          </a:p>
          <a:p>
            <a:pPr marL="2504440">
              <a:lnSpc>
                <a:spcPts val="2130"/>
              </a:lnSpc>
            </a:pPr>
            <a:r>
              <a:rPr dirty="0" sz="1800">
                <a:latin typeface="Cambria Math"/>
                <a:cs typeface="Cambria Math"/>
              </a:rPr>
              <a:t>y</a:t>
            </a:r>
            <a:r>
              <a:rPr dirty="0" sz="1800" spc="270">
                <a:latin typeface="Cambria Math"/>
                <a:cs typeface="Cambria Math"/>
              </a:rPr>
              <a:t> </a:t>
            </a:r>
            <a:r>
              <a:rPr dirty="0" sz="1800">
                <a:latin typeface="Verdana"/>
                <a:cs typeface="Verdana"/>
              </a:rPr>
              <a:t>=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spam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(</a:t>
            </a:r>
            <a:r>
              <a:rPr dirty="0" sz="1800">
                <a:latin typeface="Cambria Math"/>
                <a:cs typeface="Cambria Math"/>
              </a:rPr>
              <a:t>1</a:t>
            </a:r>
            <a:r>
              <a:rPr dirty="0" sz="1800">
                <a:latin typeface="Verdana"/>
                <a:cs typeface="Verdana"/>
              </a:rPr>
              <a:t>)</a:t>
            </a:r>
            <a:r>
              <a:rPr dirty="0" sz="1800" spc="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or</a:t>
            </a:r>
            <a:r>
              <a:rPr dirty="0" sz="1800" spc="-5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not spam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(</a:t>
            </a:r>
            <a:r>
              <a:rPr dirty="0" sz="1800" spc="-25">
                <a:latin typeface="Cambria Math"/>
                <a:cs typeface="Cambria Math"/>
              </a:rPr>
              <a:t>0</a:t>
            </a:r>
            <a:r>
              <a:rPr dirty="0" sz="1800" spc="-2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795"/>
              </a:spcBef>
            </a:pPr>
            <a:r>
              <a:rPr dirty="0" sz="1800">
                <a:latin typeface="Verdana"/>
                <a:cs typeface="Verdana"/>
              </a:rPr>
              <a:t>Features: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list</a:t>
            </a:r>
            <a:r>
              <a:rPr dirty="0" sz="1800" spc="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the</a:t>
            </a:r>
            <a:r>
              <a:rPr dirty="0" sz="1800" spc="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top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10,000</a:t>
            </a:r>
            <a:r>
              <a:rPr dirty="0" sz="1800" spc="300">
                <a:latin typeface="Cambria Math"/>
                <a:cs typeface="Cambria Math"/>
              </a:rPr>
              <a:t> </a:t>
            </a:r>
            <a:r>
              <a:rPr dirty="0" sz="1800">
                <a:latin typeface="Verdana"/>
                <a:cs typeface="Verdana"/>
              </a:rPr>
              <a:t>words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to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compute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baseline="-16460" sz="2025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,</a:t>
            </a:r>
            <a:r>
              <a:rPr dirty="0" sz="1800" spc="-9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baseline="-16460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,</a:t>
            </a:r>
            <a:r>
              <a:rPr dirty="0" sz="1800" spc="-10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⋯</a:t>
            </a:r>
            <a:r>
              <a:rPr dirty="0" sz="1800" spc="-9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,</a:t>
            </a:r>
            <a:r>
              <a:rPr dirty="0" sz="1800" spc="-100">
                <a:latin typeface="Cambria Math"/>
                <a:cs typeface="Cambria Math"/>
              </a:rPr>
              <a:t> </a:t>
            </a:r>
            <a:r>
              <a:rPr dirty="0" sz="1800" spc="-10">
                <a:latin typeface="Cambria Math"/>
                <a:cs typeface="Cambria Math"/>
              </a:rPr>
              <a:t>𝑥</a:t>
            </a:r>
            <a:r>
              <a:rPr dirty="0" baseline="-16460" sz="2025" spc="-15">
                <a:latin typeface="Cambria Math"/>
                <a:cs typeface="Cambria Math"/>
              </a:rPr>
              <a:t>10,000</a:t>
            </a:r>
            <a:endParaRPr baseline="-16460" sz="2025">
              <a:latin typeface="Cambria Math"/>
              <a:cs typeface="Cambria Math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41717" y="3004566"/>
            <a:ext cx="123825" cy="202565"/>
            <a:chOff x="841717" y="3004566"/>
            <a:chExt cx="123825" cy="202565"/>
          </a:xfrm>
        </p:grpSpPr>
        <p:sp>
          <p:nvSpPr>
            <p:cNvPr id="6" name="object 6" descr=""/>
            <p:cNvSpPr/>
            <p:nvPr/>
          </p:nvSpPr>
          <p:spPr>
            <a:xfrm>
              <a:off x="841717" y="3004566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744" y="0"/>
                  </a:moveTo>
                  <a:lnTo>
                    <a:pt x="85077" y="7619"/>
                  </a:lnTo>
                  <a:lnTo>
                    <a:pt x="105181" y="25018"/>
                  </a:lnTo>
                  <a:lnTo>
                    <a:pt x="0" y="25018"/>
                  </a:lnTo>
                  <a:lnTo>
                    <a:pt x="0" y="36829"/>
                  </a:lnTo>
                  <a:lnTo>
                    <a:pt x="105181" y="36829"/>
                  </a:lnTo>
                  <a:lnTo>
                    <a:pt x="85077" y="54228"/>
                  </a:lnTo>
                  <a:lnTo>
                    <a:pt x="91744" y="61848"/>
                  </a:lnTo>
                  <a:lnTo>
                    <a:pt x="123253" y="34543"/>
                  </a:lnTo>
                  <a:lnTo>
                    <a:pt x="123253" y="27304"/>
                  </a:lnTo>
                  <a:lnTo>
                    <a:pt x="917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600" y="3086989"/>
              <a:ext cx="118541" cy="120015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1091552" y="3088766"/>
            <a:ext cx="149225" cy="73025"/>
          </a:xfrm>
          <a:custGeom>
            <a:avLst/>
            <a:gdLst/>
            <a:ahLst/>
            <a:cxnLst/>
            <a:rect l="l" t="t" r="r" b="b"/>
            <a:pathLst>
              <a:path w="149225" h="73025">
                <a:moveTo>
                  <a:pt x="148932" y="52705"/>
                </a:moveTo>
                <a:lnTo>
                  <a:pt x="0" y="52705"/>
                </a:lnTo>
                <a:lnTo>
                  <a:pt x="0" y="72771"/>
                </a:lnTo>
                <a:lnTo>
                  <a:pt x="148932" y="72771"/>
                </a:lnTo>
                <a:lnTo>
                  <a:pt x="148932" y="52705"/>
                </a:lnTo>
                <a:close/>
              </a:path>
              <a:path w="149225" h="73025">
                <a:moveTo>
                  <a:pt x="148932" y="0"/>
                </a:moveTo>
                <a:lnTo>
                  <a:pt x="0" y="0"/>
                </a:lnTo>
                <a:lnTo>
                  <a:pt x="0" y="20066"/>
                </a:lnTo>
                <a:lnTo>
                  <a:pt x="148932" y="20066"/>
                </a:lnTo>
                <a:lnTo>
                  <a:pt x="1489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308735" y="2029459"/>
            <a:ext cx="75565" cy="2205990"/>
          </a:xfrm>
          <a:custGeom>
            <a:avLst/>
            <a:gdLst/>
            <a:ahLst/>
            <a:cxnLst/>
            <a:rect l="l" t="t" r="r" b="b"/>
            <a:pathLst>
              <a:path w="75565" h="2205990">
                <a:moveTo>
                  <a:pt x="75565" y="0"/>
                </a:moveTo>
                <a:lnTo>
                  <a:pt x="0" y="0"/>
                </a:lnTo>
                <a:lnTo>
                  <a:pt x="0" y="11430"/>
                </a:lnTo>
                <a:lnTo>
                  <a:pt x="0" y="2194560"/>
                </a:lnTo>
                <a:lnTo>
                  <a:pt x="0" y="2205990"/>
                </a:lnTo>
                <a:lnTo>
                  <a:pt x="75565" y="2205990"/>
                </a:lnTo>
                <a:lnTo>
                  <a:pt x="75565" y="2194560"/>
                </a:lnTo>
                <a:lnTo>
                  <a:pt x="26289" y="2194560"/>
                </a:lnTo>
                <a:lnTo>
                  <a:pt x="26289" y="11430"/>
                </a:lnTo>
                <a:lnTo>
                  <a:pt x="75565" y="11430"/>
                </a:lnTo>
                <a:lnTo>
                  <a:pt x="75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2313178" y="2029459"/>
            <a:ext cx="76200" cy="2205990"/>
          </a:xfrm>
          <a:custGeom>
            <a:avLst/>
            <a:gdLst/>
            <a:ahLst/>
            <a:cxnLst/>
            <a:rect l="l" t="t" r="r" b="b"/>
            <a:pathLst>
              <a:path w="76200" h="2205990">
                <a:moveTo>
                  <a:pt x="75692" y="0"/>
                </a:moveTo>
                <a:lnTo>
                  <a:pt x="0" y="0"/>
                </a:lnTo>
                <a:lnTo>
                  <a:pt x="0" y="11430"/>
                </a:lnTo>
                <a:lnTo>
                  <a:pt x="49276" y="11430"/>
                </a:lnTo>
                <a:lnTo>
                  <a:pt x="49276" y="2194560"/>
                </a:lnTo>
                <a:lnTo>
                  <a:pt x="0" y="2194560"/>
                </a:lnTo>
                <a:lnTo>
                  <a:pt x="0" y="2205990"/>
                </a:lnTo>
                <a:lnTo>
                  <a:pt x="75692" y="2205990"/>
                </a:lnTo>
                <a:lnTo>
                  <a:pt x="75692" y="2194560"/>
                </a:lnTo>
                <a:lnTo>
                  <a:pt x="75692" y="11430"/>
                </a:lnTo>
                <a:lnTo>
                  <a:pt x="756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46065" y="1978596"/>
            <a:ext cx="3742054" cy="6724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75"/>
              </a:spcBef>
            </a:pPr>
            <a:r>
              <a:rPr dirty="0" sz="1400" b="1">
                <a:latin typeface="Courier New"/>
                <a:cs typeface="Courier New"/>
              </a:rPr>
              <a:t>From:</a:t>
            </a:r>
            <a:r>
              <a:rPr dirty="0" sz="1400" spc="-145" b="1">
                <a:latin typeface="Courier New"/>
                <a:cs typeface="Courier New"/>
              </a:rPr>
              <a:t> </a:t>
            </a:r>
            <a:r>
              <a:rPr dirty="0" sz="1400" spc="-10" b="1">
                <a:latin typeface="Courier New"/>
                <a:cs typeface="Courier New"/>
                <a:hlinkClick r:id="rId3"/>
              </a:rPr>
              <a:t>cheapsales@buystufffromme.com</a:t>
            </a:r>
            <a:r>
              <a:rPr dirty="0" sz="1400" spc="-10" b="1">
                <a:latin typeface="Courier New"/>
                <a:cs typeface="Courier New"/>
              </a:rPr>
              <a:t> </a:t>
            </a:r>
            <a:r>
              <a:rPr dirty="0" sz="1400" b="1">
                <a:latin typeface="Courier New"/>
                <a:cs typeface="Courier New"/>
              </a:rPr>
              <a:t>To:</a:t>
            </a:r>
            <a:r>
              <a:rPr dirty="0" sz="1400" spc="-100" b="1">
                <a:latin typeface="Courier New"/>
                <a:cs typeface="Courier New"/>
              </a:rPr>
              <a:t> </a:t>
            </a:r>
            <a:r>
              <a:rPr dirty="0" sz="1400" b="1">
                <a:latin typeface="Courier New"/>
                <a:cs typeface="Courier New"/>
              </a:rPr>
              <a:t>Andrew</a:t>
            </a:r>
            <a:r>
              <a:rPr dirty="0" sz="1400" spc="-95" b="1">
                <a:latin typeface="Courier New"/>
                <a:cs typeface="Courier New"/>
              </a:rPr>
              <a:t> </a:t>
            </a:r>
            <a:r>
              <a:rPr dirty="0" sz="1400" spc="-25" b="1">
                <a:latin typeface="Courier New"/>
                <a:cs typeface="Courier New"/>
              </a:rPr>
              <a:t>Ng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50"/>
              </a:lnSpc>
            </a:pPr>
            <a:r>
              <a:rPr dirty="0" sz="1400" spc="-30" b="1">
                <a:latin typeface="Courier New"/>
                <a:cs typeface="Courier New"/>
              </a:rPr>
              <a:t>Subject:</a:t>
            </a:r>
            <a:r>
              <a:rPr dirty="0" sz="1400" spc="-260" b="1">
                <a:latin typeface="Courier New"/>
                <a:cs typeface="Courier New"/>
              </a:rPr>
              <a:t> </a:t>
            </a:r>
            <a:r>
              <a:rPr dirty="0" sz="1400" b="1">
                <a:latin typeface="Courier New"/>
                <a:cs typeface="Courier New"/>
              </a:rPr>
              <a:t>Buy</a:t>
            </a:r>
            <a:r>
              <a:rPr dirty="0" sz="1400" spc="-40" b="1">
                <a:latin typeface="Courier New"/>
                <a:cs typeface="Courier New"/>
              </a:rPr>
              <a:t> </a:t>
            </a:r>
            <a:r>
              <a:rPr dirty="0" sz="1400" spc="-20" b="1">
                <a:latin typeface="Courier New"/>
                <a:cs typeface="Courier New"/>
              </a:rPr>
              <a:t>now!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46065" y="2837497"/>
            <a:ext cx="3216275" cy="124904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4000"/>
              </a:lnSpc>
              <a:spcBef>
                <a:spcPts val="50"/>
              </a:spcBef>
            </a:pPr>
            <a:r>
              <a:rPr dirty="0" sz="1550" b="1">
                <a:latin typeface="Courier New"/>
                <a:cs typeface="Courier New"/>
              </a:rPr>
              <a:t>Deal</a:t>
            </a:r>
            <a:r>
              <a:rPr dirty="0" sz="1550" spc="130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of</a:t>
            </a:r>
            <a:r>
              <a:rPr dirty="0" sz="1550" spc="5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the</a:t>
            </a:r>
            <a:r>
              <a:rPr dirty="0" sz="1550" spc="130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week!</a:t>
            </a:r>
            <a:r>
              <a:rPr dirty="0" sz="1550" spc="13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Buy</a:t>
            </a:r>
            <a:r>
              <a:rPr dirty="0" sz="1550" spc="130" b="1">
                <a:latin typeface="Courier New"/>
                <a:cs typeface="Courier New"/>
              </a:rPr>
              <a:t> </a:t>
            </a:r>
            <a:r>
              <a:rPr dirty="0" sz="1550" spc="-20" b="1">
                <a:latin typeface="Courier New"/>
                <a:cs typeface="Courier New"/>
              </a:rPr>
              <a:t>now! </a:t>
            </a:r>
            <a:r>
              <a:rPr dirty="0" sz="1550" b="1">
                <a:latin typeface="Courier New"/>
                <a:cs typeface="Courier New"/>
              </a:rPr>
              <a:t>Rolex</a:t>
            </a:r>
            <a:r>
              <a:rPr dirty="0" sz="1550" spc="15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w4tchs</a:t>
            </a:r>
            <a:r>
              <a:rPr dirty="0" sz="1550" spc="17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-</a:t>
            </a:r>
            <a:r>
              <a:rPr dirty="0" sz="1550" spc="85" b="1">
                <a:latin typeface="Courier New"/>
                <a:cs typeface="Courier New"/>
              </a:rPr>
              <a:t> </a:t>
            </a:r>
            <a:r>
              <a:rPr dirty="0" sz="1550" spc="-20" b="1">
                <a:latin typeface="Courier New"/>
                <a:cs typeface="Courier New"/>
              </a:rPr>
              <a:t>$100 </a:t>
            </a:r>
            <a:r>
              <a:rPr dirty="0" sz="1550" b="1">
                <a:latin typeface="Courier New"/>
                <a:cs typeface="Courier New"/>
              </a:rPr>
              <a:t>Med1cine</a:t>
            </a:r>
            <a:r>
              <a:rPr dirty="0" sz="1550" spc="120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(any</a:t>
            </a:r>
            <a:r>
              <a:rPr dirty="0" sz="1550" spc="120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kind)</a:t>
            </a:r>
            <a:r>
              <a:rPr dirty="0" sz="1550" spc="14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-</a:t>
            </a:r>
            <a:r>
              <a:rPr dirty="0" sz="1550" spc="210" b="1">
                <a:latin typeface="Courier New"/>
                <a:cs typeface="Courier New"/>
              </a:rPr>
              <a:t> </a:t>
            </a:r>
            <a:r>
              <a:rPr dirty="0" sz="1550" spc="-25" b="1">
                <a:latin typeface="Courier New"/>
                <a:cs typeface="Courier New"/>
              </a:rPr>
              <a:t>£50 </a:t>
            </a:r>
            <a:r>
              <a:rPr dirty="0" sz="1550" b="1">
                <a:latin typeface="Courier New"/>
                <a:cs typeface="Courier New"/>
              </a:rPr>
              <a:t>Also</a:t>
            </a:r>
            <a:r>
              <a:rPr dirty="0" sz="1550" spc="175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low</a:t>
            </a:r>
            <a:r>
              <a:rPr dirty="0" sz="1550" spc="90" b="1">
                <a:latin typeface="Courier New"/>
                <a:cs typeface="Courier New"/>
              </a:rPr>
              <a:t> </a:t>
            </a:r>
            <a:r>
              <a:rPr dirty="0" sz="1550" b="1">
                <a:latin typeface="Courier New"/>
                <a:cs typeface="Courier New"/>
              </a:rPr>
              <a:t>cost</a:t>
            </a:r>
            <a:r>
              <a:rPr dirty="0" sz="1550" spc="95" b="1">
                <a:latin typeface="Courier New"/>
                <a:cs typeface="Courier New"/>
              </a:rPr>
              <a:t> </a:t>
            </a:r>
            <a:r>
              <a:rPr dirty="0" sz="1550" spc="-10" b="1">
                <a:latin typeface="Courier New"/>
                <a:cs typeface="Courier New"/>
              </a:rPr>
              <a:t>M0rgages available.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443476" y="2109851"/>
            <a:ext cx="0" cy="2084070"/>
          </a:xfrm>
          <a:custGeom>
            <a:avLst/>
            <a:gdLst/>
            <a:ahLst/>
            <a:cxnLst/>
            <a:rect l="l" t="t" r="r" b="b"/>
            <a:pathLst>
              <a:path w="0" h="2084070">
                <a:moveTo>
                  <a:pt x="0" y="0"/>
                </a:moveTo>
                <a:lnTo>
                  <a:pt x="0" y="2083968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981070" y="1788922"/>
            <a:ext cx="796290" cy="56515"/>
          </a:xfrm>
          <a:custGeom>
            <a:avLst/>
            <a:gdLst/>
            <a:ahLst/>
            <a:cxnLst/>
            <a:rect l="l" t="t" r="r" b="b"/>
            <a:pathLst>
              <a:path w="796289" h="56514">
                <a:moveTo>
                  <a:pt x="530098" y="21589"/>
                </a:moveTo>
                <a:lnTo>
                  <a:pt x="7874" y="21589"/>
                </a:lnTo>
                <a:lnTo>
                  <a:pt x="0" y="29337"/>
                </a:lnTo>
                <a:lnTo>
                  <a:pt x="0" y="48640"/>
                </a:lnTo>
                <a:lnTo>
                  <a:pt x="7874" y="56514"/>
                </a:lnTo>
                <a:lnTo>
                  <a:pt x="530098" y="56514"/>
                </a:lnTo>
                <a:lnTo>
                  <a:pt x="533145" y="56261"/>
                </a:lnTo>
                <a:lnTo>
                  <a:pt x="553461" y="52577"/>
                </a:lnTo>
                <a:lnTo>
                  <a:pt x="552450" y="52577"/>
                </a:lnTo>
                <a:lnTo>
                  <a:pt x="554863" y="52324"/>
                </a:lnTo>
                <a:lnTo>
                  <a:pt x="579531" y="52324"/>
                </a:lnTo>
                <a:lnTo>
                  <a:pt x="600456" y="49783"/>
                </a:lnTo>
                <a:lnTo>
                  <a:pt x="601636" y="49783"/>
                </a:lnTo>
                <a:lnTo>
                  <a:pt x="622554" y="47751"/>
                </a:lnTo>
                <a:lnTo>
                  <a:pt x="622807" y="47625"/>
                </a:lnTo>
                <a:lnTo>
                  <a:pt x="647319" y="44830"/>
                </a:lnTo>
                <a:lnTo>
                  <a:pt x="666242" y="42290"/>
                </a:lnTo>
                <a:lnTo>
                  <a:pt x="667004" y="42163"/>
                </a:lnTo>
                <a:lnTo>
                  <a:pt x="684506" y="38353"/>
                </a:lnTo>
                <a:lnTo>
                  <a:pt x="683641" y="38353"/>
                </a:lnTo>
                <a:lnTo>
                  <a:pt x="685673" y="38100"/>
                </a:lnTo>
                <a:lnTo>
                  <a:pt x="695409" y="38100"/>
                </a:lnTo>
                <a:lnTo>
                  <a:pt x="701294" y="37973"/>
                </a:lnTo>
                <a:lnTo>
                  <a:pt x="702182" y="37973"/>
                </a:lnTo>
                <a:lnTo>
                  <a:pt x="715391" y="36702"/>
                </a:lnTo>
                <a:lnTo>
                  <a:pt x="714375" y="36702"/>
                </a:lnTo>
                <a:lnTo>
                  <a:pt x="727663" y="36368"/>
                </a:lnTo>
                <a:lnTo>
                  <a:pt x="726313" y="36067"/>
                </a:lnTo>
                <a:lnTo>
                  <a:pt x="758539" y="36067"/>
                </a:lnTo>
                <a:lnTo>
                  <a:pt x="760730" y="35687"/>
                </a:lnTo>
                <a:lnTo>
                  <a:pt x="763639" y="34925"/>
                </a:lnTo>
                <a:lnTo>
                  <a:pt x="761619" y="34925"/>
                </a:lnTo>
                <a:lnTo>
                  <a:pt x="766064" y="34289"/>
                </a:lnTo>
                <a:lnTo>
                  <a:pt x="789167" y="34289"/>
                </a:lnTo>
                <a:lnTo>
                  <a:pt x="795165" y="28193"/>
                </a:lnTo>
                <a:lnTo>
                  <a:pt x="598169" y="28193"/>
                </a:lnTo>
                <a:lnTo>
                  <a:pt x="599415" y="28073"/>
                </a:lnTo>
                <a:lnTo>
                  <a:pt x="579583" y="25780"/>
                </a:lnTo>
                <a:lnTo>
                  <a:pt x="554863" y="25780"/>
                </a:lnTo>
                <a:lnTo>
                  <a:pt x="552450" y="25526"/>
                </a:lnTo>
                <a:lnTo>
                  <a:pt x="553461" y="25526"/>
                </a:lnTo>
                <a:lnTo>
                  <a:pt x="533145" y="21843"/>
                </a:lnTo>
                <a:lnTo>
                  <a:pt x="530098" y="21589"/>
                </a:lnTo>
                <a:close/>
              </a:path>
              <a:path w="796289" h="56514">
                <a:moveTo>
                  <a:pt x="554863" y="52324"/>
                </a:moveTo>
                <a:lnTo>
                  <a:pt x="552450" y="52577"/>
                </a:lnTo>
                <a:lnTo>
                  <a:pt x="553461" y="52577"/>
                </a:lnTo>
                <a:lnTo>
                  <a:pt x="554863" y="52324"/>
                </a:lnTo>
                <a:close/>
              </a:path>
              <a:path w="796289" h="56514">
                <a:moveTo>
                  <a:pt x="579531" y="52324"/>
                </a:moveTo>
                <a:lnTo>
                  <a:pt x="554863" y="52324"/>
                </a:lnTo>
                <a:lnTo>
                  <a:pt x="553461" y="52577"/>
                </a:lnTo>
                <a:lnTo>
                  <a:pt x="576961" y="52577"/>
                </a:lnTo>
                <a:lnTo>
                  <a:pt x="578484" y="52450"/>
                </a:lnTo>
                <a:lnTo>
                  <a:pt x="579531" y="52324"/>
                </a:lnTo>
                <a:close/>
              </a:path>
              <a:path w="796289" h="56514">
                <a:moveTo>
                  <a:pt x="601636" y="49783"/>
                </a:moveTo>
                <a:lnTo>
                  <a:pt x="600456" y="49783"/>
                </a:lnTo>
                <a:lnTo>
                  <a:pt x="600329" y="49911"/>
                </a:lnTo>
                <a:lnTo>
                  <a:pt x="601636" y="49783"/>
                </a:lnTo>
                <a:close/>
              </a:path>
              <a:path w="796289" h="56514">
                <a:moveTo>
                  <a:pt x="758539" y="36067"/>
                </a:moveTo>
                <a:lnTo>
                  <a:pt x="726313" y="36067"/>
                </a:lnTo>
                <a:lnTo>
                  <a:pt x="729488" y="36322"/>
                </a:lnTo>
                <a:lnTo>
                  <a:pt x="727663" y="36368"/>
                </a:lnTo>
                <a:lnTo>
                  <a:pt x="737616" y="38607"/>
                </a:lnTo>
                <a:lnTo>
                  <a:pt x="739775" y="38607"/>
                </a:lnTo>
                <a:lnTo>
                  <a:pt x="741933" y="38226"/>
                </a:lnTo>
                <a:lnTo>
                  <a:pt x="750477" y="36956"/>
                </a:lnTo>
                <a:lnTo>
                  <a:pt x="750316" y="36956"/>
                </a:lnTo>
                <a:lnTo>
                  <a:pt x="751332" y="36829"/>
                </a:lnTo>
                <a:lnTo>
                  <a:pt x="751564" y="36829"/>
                </a:lnTo>
                <a:lnTo>
                  <a:pt x="757808" y="36194"/>
                </a:lnTo>
                <a:lnTo>
                  <a:pt x="758539" y="36067"/>
                </a:lnTo>
                <a:close/>
              </a:path>
              <a:path w="796289" h="56514">
                <a:moveTo>
                  <a:pt x="685673" y="38100"/>
                </a:moveTo>
                <a:lnTo>
                  <a:pt x="683641" y="38353"/>
                </a:lnTo>
                <a:lnTo>
                  <a:pt x="684601" y="38333"/>
                </a:lnTo>
                <a:lnTo>
                  <a:pt x="685673" y="38100"/>
                </a:lnTo>
                <a:close/>
              </a:path>
              <a:path w="796289" h="56514">
                <a:moveTo>
                  <a:pt x="684601" y="38333"/>
                </a:moveTo>
                <a:lnTo>
                  <a:pt x="683641" y="38353"/>
                </a:lnTo>
                <a:lnTo>
                  <a:pt x="684506" y="38353"/>
                </a:lnTo>
                <a:close/>
              </a:path>
              <a:path w="796289" h="56514">
                <a:moveTo>
                  <a:pt x="695409" y="38100"/>
                </a:moveTo>
                <a:lnTo>
                  <a:pt x="685673" y="38100"/>
                </a:lnTo>
                <a:lnTo>
                  <a:pt x="684601" y="38333"/>
                </a:lnTo>
                <a:lnTo>
                  <a:pt x="695409" y="38100"/>
                </a:lnTo>
                <a:close/>
              </a:path>
              <a:path w="796289" h="56514">
                <a:moveTo>
                  <a:pt x="750827" y="36904"/>
                </a:moveTo>
                <a:lnTo>
                  <a:pt x="750316" y="36956"/>
                </a:lnTo>
                <a:lnTo>
                  <a:pt x="750477" y="36956"/>
                </a:lnTo>
                <a:lnTo>
                  <a:pt x="750827" y="36904"/>
                </a:lnTo>
                <a:close/>
              </a:path>
              <a:path w="796289" h="56514">
                <a:moveTo>
                  <a:pt x="751564" y="36829"/>
                </a:moveTo>
                <a:lnTo>
                  <a:pt x="751332" y="36829"/>
                </a:lnTo>
                <a:lnTo>
                  <a:pt x="750827" y="36904"/>
                </a:lnTo>
                <a:lnTo>
                  <a:pt x="751564" y="36829"/>
                </a:lnTo>
                <a:close/>
              </a:path>
              <a:path w="796289" h="56514">
                <a:moveTo>
                  <a:pt x="726313" y="36067"/>
                </a:moveTo>
                <a:lnTo>
                  <a:pt x="727663" y="36368"/>
                </a:lnTo>
                <a:lnTo>
                  <a:pt x="729488" y="36322"/>
                </a:lnTo>
                <a:lnTo>
                  <a:pt x="726313" y="36067"/>
                </a:lnTo>
                <a:close/>
              </a:path>
              <a:path w="796289" h="56514">
                <a:moveTo>
                  <a:pt x="766064" y="34289"/>
                </a:moveTo>
                <a:lnTo>
                  <a:pt x="761619" y="34925"/>
                </a:lnTo>
                <a:lnTo>
                  <a:pt x="763639" y="34925"/>
                </a:lnTo>
                <a:lnTo>
                  <a:pt x="766064" y="34289"/>
                </a:lnTo>
                <a:close/>
              </a:path>
              <a:path w="796289" h="56514">
                <a:moveTo>
                  <a:pt x="789167" y="34289"/>
                </a:moveTo>
                <a:lnTo>
                  <a:pt x="766064" y="34289"/>
                </a:lnTo>
                <a:lnTo>
                  <a:pt x="763639" y="34925"/>
                </a:lnTo>
                <a:lnTo>
                  <a:pt x="788543" y="34925"/>
                </a:lnTo>
                <a:lnTo>
                  <a:pt x="789167" y="34289"/>
                </a:lnTo>
                <a:close/>
              </a:path>
              <a:path w="796289" h="56514">
                <a:moveTo>
                  <a:pt x="599415" y="28073"/>
                </a:moveTo>
                <a:lnTo>
                  <a:pt x="598169" y="28193"/>
                </a:lnTo>
                <a:lnTo>
                  <a:pt x="600456" y="28193"/>
                </a:lnTo>
                <a:lnTo>
                  <a:pt x="599415" y="28073"/>
                </a:lnTo>
                <a:close/>
              </a:path>
              <a:path w="796289" h="56514">
                <a:moveTo>
                  <a:pt x="796290" y="20700"/>
                </a:moveTo>
                <a:lnTo>
                  <a:pt x="663320" y="20700"/>
                </a:lnTo>
                <a:lnTo>
                  <a:pt x="644525" y="23240"/>
                </a:lnTo>
                <a:lnTo>
                  <a:pt x="644779" y="23240"/>
                </a:lnTo>
                <a:lnTo>
                  <a:pt x="620268" y="26035"/>
                </a:lnTo>
                <a:lnTo>
                  <a:pt x="620521" y="26035"/>
                </a:lnTo>
                <a:lnTo>
                  <a:pt x="599415" y="28073"/>
                </a:lnTo>
                <a:lnTo>
                  <a:pt x="600456" y="28193"/>
                </a:lnTo>
                <a:lnTo>
                  <a:pt x="795165" y="28193"/>
                </a:lnTo>
                <a:lnTo>
                  <a:pt x="796290" y="27050"/>
                </a:lnTo>
                <a:lnTo>
                  <a:pt x="796290" y="20700"/>
                </a:lnTo>
                <a:close/>
              </a:path>
              <a:path w="796289" h="56514">
                <a:moveTo>
                  <a:pt x="553461" y="25526"/>
                </a:moveTo>
                <a:lnTo>
                  <a:pt x="552450" y="25526"/>
                </a:lnTo>
                <a:lnTo>
                  <a:pt x="554863" y="25780"/>
                </a:lnTo>
                <a:lnTo>
                  <a:pt x="553461" y="25526"/>
                </a:lnTo>
                <a:close/>
              </a:path>
              <a:path w="796289" h="56514">
                <a:moveTo>
                  <a:pt x="576961" y="25526"/>
                </a:moveTo>
                <a:lnTo>
                  <a:pt x="553461" y="25526"/>
                </a:lnTo>
                <a:lnTo>
                  <a:pt x="554863" y="25780"/>
                </a:lnTo>
                <a:lnTo>
                  <a:pt x="579583" y="25780"/>
                </a:lnTo>
                <a:lnTo>
                  <a:pt x="578484" y="25653"/>
                </a:lnTo>
                <a:lnTo>
                  <a:pt x="576961" y="25526"/>
                </a:lnTo>
                <a:close/>
              </a:path>
              <a:path w="796289" h="56514">
                <a:moveTo>
                  <a:pt x="698235" y="16313"/>
                </a:moveTo>
                <a:lnTo>
                  <a:pt x="683259" y="16637"/>
                </a:lnTo>
                <a:lnTo>
                  <a:pt x="681228" y="16890"/>
                </a:lnTo>
                <a:lnTo>
                  <a:pt x="662524" y="20808"/>
                </a:lnTo>
                <a:lnTo>
                  <a:pt x="663320" y="20700"/>
                </a:lnTo>
                <a:lnTo>
                  <a:pt x="796290" y="20700"/>
                </a:lnTo>
                <a:lnTo>
                  <a:pt x="796290" y="17525"/>
                </a:lnTo>
                <a:lnTo>
                  <a:pt x="695959" y="17525"/>
                </a:lnTo>
                <a:lnTo>
                  <a:pt x="698235" y="16313"/>
                </a:lnTo>
                <a:close/>
              </a:path>
              <a:path w="796289" h="56514">
                <a:moveTo>
                  <a:pt x="700913" y="16255"/>
                </a:moveTo>
                <a:lnTo>
                  <a:pt x="698235" y="16313"/>
                </a:lnTo>
                <a:lnTo>
                  <a:pt x="695959" y="17525"/>
                </a:lnTo>
                <a:lnTo>
                  <a:pt x="700913" y="16255"/>
                </a:lnTo>
                <a:close/>
              </a:path>
              <a:path w="796289" h="56514">
                <a:moveTo>
                  <a:pt x="796290" y="16255"/>
                </a:moveTo>
                <a:lnTo>
                  <a:pt x="700913" y="16255"/>
                </a:lnTo>
                <a:lnTo>
                  <a:pt x="695959" y="17525"/>
                </a:lnTo>
                <a:lnTo>
                  <a:pt x="796290" y="17525"/>
                </a:lnTo>
                <a:lnTo>
                  <a:pt x="796290" y="16255"/>
                </a:lnTo>
                <a:close/>
              </a:path>
              <a:path w="796289" h="56514">
                <a:moveTo>
                  <a:pt x="725120" y="9365"/>
                </a:moveTo>
                <a:lnTo>
                  <a:pt x="713740" y="9651"/>
                </a:lnTo>
                <a:lnTo>
                  <a:pt x="711581" y="9778"/>
                </a:lnTo>
                <a:lnTo>
                  <a:pt x="709549" y="10287"/>
                </a:lnTo>
                <a:lnTo>
                  <a:pt x="698235" y="16313"/>
                </a:lnTo>
                <a:lnTo>
                  <a:pt x="700913" y="16255"/>
                </a:lnTo>
                <a:lnTo>
                  <a:pt x="796290" y="16255"/>
                </a:lnTo>
                <a:lnTo>
                  <a:pt x="796290" y="11429"/>
                </a:lnTo>
                <a:lnTo>
                  <a:pt x="721868" y="11429"/>
                </a:lnTo>
                <a:lnTo>
                  <a:pt x="725120" y="9365"/>
                </a:lnTo>
                <a:close/>
              </a:path>
              <a:path w="796289" h="56514">
                <a:moveTo>
                  <a:pt x="728853" y="9270"/>
                </a:moveTo>
                <a:lnTo>
                  <a:pt x="725120" y="9365"/>
                </a:lnTo>
                <a:lnTo>
                  <a:pt x="721868" y="11429"/>
                </a:lnTo>
                <a:lnTo>
                  <a:pt x="728853" y="9270"/>
                </a:lnTo>
                <a:close/>
              </a:path>
              <a:path w="796289" h="56514">
                <a:moveTo>
                  <a:pt x="796290" y="9270"/>
                </a:moveTo>
                <a:lnTo>
                  <a:pt x="728853" y="9270"/>
                </a:lnTo>
                <a:lnTo>
                  <a:pt x="721868" y="11429"/>
                </a:lnTo>
                <a:lnTo>
                  <a:pt x="796290" y="11429"/>
                </a:lnTo>
                <a:lnTo>
                  <a:pt x="796290" y="9270"/>
                </a:lnTo>
                <a:close/>
              </a:path>
              <a:path w="796289" h="56514">
                <a:moveTo>
                  <a:pt x="753062" y="1646"/>
                </a:moveTo>
                <a:lnTo>
                  <a:pt x="725120" y="9365"/>
                </a:lnTo>
                <a:lnTo>
                  <a:pt x="728853" y="9270"/>
                </a:lnTo>
                <a:lnTo>
                  <a:pt x="796290" y="9270"/>
                </a:lnTo>
                <a:lnTo>
                  <a:pt x="796290" y="7747"/>
                </a:lnTo>
                <a:lnTo>
                  <a:pt x="790574" y="2031"/>
                </a:lnTo>
                <a:lnTo>
                  <a:pt x="751713" y="2031"/>
                </a:lnTo>
                <a:lnTo>
                  <a:pt x="753062" y="1646"/>
                </a:lnTo>
                <a:close/>
              </a:path>
              <a:path w="796289" h="56514">
                <a:moveTo>
                  <a:pt x="754507" y="1524"/>
                </a:moveTo>
                <a:lnTo>
                  <a:pt x="753062" y="1646"/>
                </a:lnTo>
                <a:lnTo>
                  <a:pt x="751713" y="2031"/>
                </a:lnTo>
                <a:lnTo>
                  <a:pt x="754507" y="1524"/>
                </a:lnTo>
                <a:close/>
              </a:path>
              <a:path w="796289" h="56514">
                <a:moveTo>
                  <a:pt x="790067" y="1524"/>
                </a:moveTo>
                <a:lnTo>
                  <a:pt x="754507" y="1524"/>
                </a:lnTo>
                <a:lnTo>
                  <a:pt x="751713" y="2031"/>
                </a:lnTo>
                <a:lnTo>
                  <a:pt x="790574" y="2031"/>
                </a:lnTo>
                <a:lnTo>
                  <a:pt x="790067" y="1524"/>
                </a:lnTo>
                <a:close/>
              </a:path>
              <a:path w="796289" h="56514">
                <a:moveTo>
                  <a:pt x="788543" y="0"/>
                </a:moveTo>
                <a:lnTo>
                  <a:pt x="761619" y="0"/>
                </a:lnTo>
                <a:lnTo>
                  <a:pt x="757046" y="507"/>
                </a:lnTo>
                <a:lnTo>
                  <a:pt x="753062" y="1646"/>
                </a:lnTo>
                <a:lnTo>
                  <a:pt x="754507" y="1524"/>
                </a:lnTo>
                <a:lnTo>
                  <a:pt x="790067" y="1524"/>
                </a:lnTo>
                <a:lnTo>
                  <a:pt x="78854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5901435" y="1793367"/>
            <a:ext cx="210185" cy="34925"/>
          </a:xfrm>
          <a:custGeom>
            <a:avLst/>
            <a:gdLst/>
            <a:ahLst/>
            <a:cxnLst/>
            <a:rect l="l" t="t" r="r" b="b"/>
            <a:pathLst>
              <a:path w="210185" h="34925">
                <a:moveTo>
                  <a:pt x="202056" y="0"/>
                </a:moveTo>
                <a:lnTo>
                  <a:pt x="7874" y="0"/>
                </a:lnTo>
                <a:lnTo>
                  <a:pt x="0" y="7874"/>
                </a:lnTo>
                <a:lnTo>
                  <a:pt x="0" y="27050"/>
                </a:lnTo>
                <a:lnTo>
                  <a:pt x="7874" y="34925"/>
                </a:lnTo>
                <a:lnTo>
                  <a:pt x="17525" y="34925"/>
                </a:lnTo>
                <a:lnTo>
                  <a:pt x="202056" y="34925"/>
                </a:lnTo>
                <a:lnTo>
                  <a:pt x="209930" y="27050"/>
                </a:lnTo>
                <a:lnTo>
                  <a:pt x="209930" y="7874"/>
                </a:lnTo>
                <a:lnTo>
                  <a:pt x="20205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6275578" y="1773427"/>
            <a:ext cx="254635" cy="40640"/>
          </a:xfrm>
          <a:custGeom>
            <a:avLst/>
            <a:gdLst/>
            <a:ahLst/>
            <a:cxnLst/>
            <a:rect l="l" t="t" r="r" b="b"/>
            <a:pathLst>
              <a:path w="254634" h="40639">
                <a:moveTo>
                  <a:pt x="221648" y="5714"/>
                </a:moveTo>
                <a:lnTo>
                  <a:pt x="7747" y="5714"/>
                </a:lnTo>
                <a:lnTo>
                  <a:pt x="0" y="13588"/>
                </a:lnTo>
                <a:lnTo>
                  <a:pt x="0" y="32893"/>
                </a:lnTo>
                <a:lnTo>
                  <a:pt x="7747" y="40639"/>
                </a:lnTo>
                <a:lnTo>
                  <a:pt x="236981" y="40639"/>
                </a:lnTo>
                <a:lnTo>
                  <a:pt x="241046" y="39116"/>
                </a:lnTo>
                <a:lnTo>
                  <a:pt x="244239" y="36322"/>
                </a:lnTo>
                <a:lnTo>
                  <a:pt x="243458" y="36322"/>
                </a:lnTo>
                <a:lnTo>
                  <a:pt x="247142" y="33782"/>
                </a:lnTo>
                <a:lnTo>
                  <a:pt x="248489" y="33782"/>
                </a:lnTo>
                <a:lnTo>
                  <a:pt x="250825" y="32638"/>
                </a:lnTo>
                <a:lnTo>
                  <a:pt x="254507" y="26543"/>
                </a:lnTo>
                <a:lnTo>
                  <a:pt x="254507" y="19938"/>
                </a:lnTo>
                <a:lnTo>
                  <a:pt x="219583" y="19938"/>
                </a:lnTo>
                <a:lnTo>
                  <a:pt x="219583" y="7747"/>
                </a:lnTo>
                <a:lnTo>
                  <a:pt x="221648" y="5714"/>
                </a:lnTo>
                <a:close/>
              </a:path>
              <a:path w="254634" h="40639">
                <a:moveTo>
                  <a:pt x="247142" y="33782"/>
                </a:moveTo>
                <a:lnTo>
                  <a:pt x="243458" y="36322"/>
                </a:lnTo>
                <a:lnTo>
                  <a:pt x="244855" y="35560"/>
                </a:lnTo>
                <a:lnTo>
                  <a:pt x="245432" y="35277"/>
                </a:lnTo>
                <a:lnTo>
                  <a:pt x="247142" y="33782"/>
                </a:lnTo>
                <a:close/>
              </a:path>
              <a:path w="254634" h="40639">
                <a:moveTo>
                  <a:pt x="245432" y="35277"/>
                </a:moveTo>
                <a:lnTo>
                  <a:pt x="244855" y="35560"/>
                </a:lnTo>
                <a:lnTo>
                  <a:pt x="243458" y="36322"/>
                </a:lnTo>
                <a:lnTo>
                  <a:pt x="244239" y="36322"/>
                </a:lnTo>
                <a:lnTo>
                  <a:pt x="245432" y="35277"/>
                </a:lnTo>
                <a:close/>
              </a:path>
              <a:path w="254634" h="40639">
                <a:moveTo>
                  <a:pt x="248489" y="33782"/>
                </a:moveTo>
                <a:lnTo>
                  <a:pt x="247142" y="33782"/>
                </a:lnTo>
                <a:lnTo>
                  <a:pt x="245432" y="35277"/>
                </a:lnTo>
                <a:lnTo>
                  <a:pt x="248489" y="33782"/>
                </a:lnTo>
                <a:close/>
              </a:path>
              <a:path w="254634" h="40639">
                <a:moveTo>
                  <a:pt x="246633" y="0"/>
                </a:moveTo>
                <a:lnTo>
                  <a:pt x="227456" y="0"/>
                </a:lnTo>
                <a:lnTo>
                  <a:pt x="219583" y="7747"/>
                </a:lnTo>
                <a:lnTo>
                  <a:pt x="219583" y="19938"/>
                </a:lnTo>
                <a:lnTo>
                  <a:pt x="225703" y="10033"/>
                </a:lnTo>
                <a:lnTo>
                  <a:pt x="221234" y="10033"/>
                </a:lnTo>
                <a:lnTo>
                  <a:pt x="224155" y="7493"/>
                </a:lnTo>
                <a:lnTo>
                  <a:pt x="227838" y="5080"/>
                </a:lnTo>
                <a:lnTo>
                  <a:pt x="229235" y="4318"/>
                </a:lnTo>
                <a:lnTo>
                  <a:pt x="251022" y="4318"/>
                </a:lnTo>
                <a:lnTo>
                  <a:pt x="246633" y="0"/>
                </a:lnTo>
                <a:close/>
              </a:path>
              <a:path w="254634" h="40639">
                <a:moveTo>
                  <a:pt x="252442" y="5714"/>
                </a:moveTo>
                <a:lnTo>
                  <a:pt x="232664" y="5714"/>
                </a:lnTo>
                <a:lnTo>
                  <a:pt x="227064" y="7830"/>
                </a:lnTo>
                <a:lnTo>
                  <a:pt x="219583" y="19938"/>
                </a:lnTo>
                <a:lnTo>
                  <a:pt x="254507" y="19938"/>
                </a:lnTo>
                <a:lnTo>
                  <a:pt x="254507" y="7747"/>
                </a:lnTo>
                <a:lnTo>
                  <a:pt x="252442" y="5714"/>
                </a:lnTo>
                <a:close/>
              </a:path>
              <a:path w="254634" h="40639">
                <a:moveTo>
                  <a:pt x="229235" y="4318"/>
                </a:moveTo>
                <a:lnTo>
                  <a:pt x="227838" y="5080"/>
                </a:lnTo>
                <a:lnTo>
                  <a:pt x="224155" y="7493"/>
                </a:lnTo>
                <a:lnTo>
                  <a:pt x="221234" y="10033"/>
                </a:lnTo>
                <a:lnTo>
                  <a:pt x="227064" y="7830"/>
                </a:lnTo>
                <a:lnTo>
                  <a:pt x="229235" y="4318"/>
                </a:lnTo>
                <a:close/>
              </a:path>
              <a:path w="254634" h="40639">
                <a:moveTo>
                  <a:pt x="227064" y="7830"/>
                </a:moveTo>
                <a:lnTo>
                  <a:pt x="221234" y="10033"/>
                </a:lnTo>
                <a:lnTo>
                  <a:pt x="225703" y="10033"/>
                </a:lnTo>
                <a:lnTo>
                  <a:pt x="227064" y="7830"/>
                </a:lnTo>
                <a:close/>
              </a:path>
              <a:path w="254634" h="40639">
                <a:moveTo>
                  <a:pt x="251022" y="4318"/>
                </a:moveTo>
                <a:lnTo>
                  <a:pt x="229235" y="4318"/>
                </a:lnTo>
                <a:lnTo>
                  <a:pt x="227064" y="7830"/>
                </a:lnTo>
                <a:lnTo>
                  <a:pt x="232664" y="5714"/>
                </a:lnTo>
                <a:lnTo>
                  <a:pt x="252442" y="5714"/>
                </a:lnTo>
                <a:lnTo>
                  <a:pt x="251022" y="431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895210" y="1774698"/>
            <a:ext cx="655320" cy="38100"/>
          </a:xfrm>
          <a:custGeom>
            <a:avLst/>
            <a:gdLst/>
            <a:ahLst/>
            <a:cxnLst/>
            <a:rect l="l" t="t" r="r" b="b"/>
            <a:pathLst>
              <a:path w="655320" h="38100">
                <a:moveTo>
                  <a:pt x="606065" y="3175"/>
                </a:moveTo>
                <a:lnTo>
                  <a:pt x="7874" y="3175"/>
                </a:lnTo>
                <a:lnTo>
                  <a:pt x="0" y="11049"/>
                </a:lnTo>
                <a:lnTo>
                  <a:pt x="0" y="30352"/>
                </a:lnTo>
                <a:lnTo>
                  <a:pt x="7874" y="38100"/>
                </a:lnTo>
                <a:lnTo>
                  <a:pt x="612140" y="38100"/>
                </a:lnTo>
                <a:lnTo>
                  <a:pt x="614553" y="37591"/>
                </a:lnTo>
                <a:lnTo>
                  <a:pt x="616852" y="36575"/>
                </a:lnTo>
                <a:lnTo>
                  <a:pt x="614807" y="36575"/>
                </a:lnTo>
                <a:lnTo>
                  <a:pt x="620014" y="35178"/>
                </a:lnTo>
                <a:lnTo>
                  <a:pt x="622680" y="35178"/>
                </a:lnTo>
                <a:lnTo>
                  <a:pt x="623188" y="34925"/>
                </a:lnTo>
                <a:lnTo>
                  <a:pt x="618998" y="34925"/>
                </a:lnTo>
                <a:lnTo>
                  <a:pt x="626872" y="33019"/>
                </a:lnTo>
                <a:lnTo>
                  <a:pt x="648970" y="33019"/>
                </a:lnTo>
                <a:lnTo>
                  <a:pt x="654939" y="27050"/>
                </a:lnTo>
                <a:lnTo>
                  <a:pt x="654939" y="7747"/>
                </a:lnTo>
                <a:lnTo>
                  <a:pt x="651841" y="4699"/>
                </a:lnTo>
                <a:lnTo>
                  <a:pt x="602615" y="4699"/>
                </a:lnTo>
                <a:lnTo>
                  <a:pt x="606065" y="3175"/>
                </a:lnTo>
                <a:close/>
              </a:path>
              <a:path w="655320" h="38100">
                <a:moveTo>
                  <a:pt x="620014" y="35178"/>
                </a:moveTo>
                <a:lnTo>
                  <a:pt x="614807" y="36575"/>
                </a:lnTo>
                <a:lnTo>
                  <a:pt x="617606" y="36242"/>
                </a:lnTo>
                <a:lnTo>
                  <a:pt x="620014" y="35178"/>
                </a:lnTo>
                <a:close/>
              </a:path>
              <a:path w="655320" h="38100">
                <a:moveTo>
                  <a:pt x="617606" y="36242"/>
                </a:moveTo>
                <a:lnTo>
                  <a:pt x="614807" y="36575"/>
                </a:lnTo>
                <a:lnTo>
                  <a:pt x="616852" y="36575"/>
                </a:lnTo>
                <a:lnTo>
                  <a:pt x="617606" y="36242"/>
                </a:lnTo>
                <a:close/>
              </a:path>
              <a:path w="655320" h="38100">
                <a:moveTo>
                  <a:pt x="622680" y="35178"/>
                </a:moveTo>
                <a:lnTo>
                  <a:pt x="620014" y="35178"/>
                </a:lnTo>
                <a:lnTo>
                  <a:pt x="617606" y="36242"/>
                </a:lnTo>
                <a:lnTo>
                  <a:pt x="620141" y="35940"/>
                </a:lnTo>
                <a:lnTo>
                  <a:pt x="622173" y="35432"/>
                </a:lnTo>
                <a:lnTo>
                  <a:pt x="622680" y="35178"/>
                </a:lnTo>
                <a:close/>
              </a:path>
              <a:path w="655320" h="38100">
                <a:moveTo>
                  <a:pt x="626872" y="33019"/>
                </a:moveTo>
                <a:lnTo>
                  <a:pt x="618998" y="34925"/>
                </a:lnTo>
                <a:lnTo>
                  <a:pt x="623188" y="34925"/>
                </a:lnTo>
                <a:lnTo>
                  <a:pt x="626872" y="33019"/>
                </a:lnTo>
                <a:close/>
              </a:path>
              <a:path w="655320" h="38100">
                <a:moveTo>
                  <a:pt x="648970" y="33019"/>
                </a:moveTo>
                <a:lnTo>
                  <a:pt x="626872" y="33019"/>
                </a:lnTo>
                <a:lnTo>
                  <a:pt x="623188" y="34925"/>
                </a:lnTo>
                <a:lnTo>
                  <a:pt x="647065" y="34925"/>
                </a:lnTo>
                <a:lnTo>
                  <a:pt x="648970" y="33019"/>
                </a:lnTo>
                <a:close/>
              </a:path>
              <a:path w="655320" h="38100">
                <a:moveTo>
                  <a:pt x="611010" y="1903"/>
                </a:moveTo>
                <a:lnTo>
                  <a:pt x="609219" y="2031"/>
                </a:lnTo>
                <a:lnTo>
                  <a:pt x="607441" y="2539"/>
                </a:lnTo>
                <a:lnTo>
                  <a:pt x="605790" y="3301"/>
                </a:lnTo>
                <a:lnTo>
                  <a:pt x="602615" y="4699"/>
                </a:lnTo>
                <a:lnTo>
                  <a:pt x="609134" y="3301"/>
                </a:lnTo>
                <a:lnTo>
                  <a:pt x="608330" y="3301"/>
                </a:lnTo>
                <a:lnTo>
                  <a:pt x="611010" y="1903"/>
                </a:lnTo>
                <a:close/>
              </a:path>
              <a:path w="655320" h="38100">
                <a:moveTo>
                  <a:pt x="650292" y="3175"/>
                </a:moveTo>
                <a:lnTo>
                  <a:pt x="609727" y="3175"/>
                </a:lnTo>
                <a:lnTo>
                  <a:pt x="602615" y="4699"/>
                </a:lnTo>
                <a:lnTo>
                  <a:pt x="651841" y="4699"/>
                </a:lnTo>
                <a:lnTo>
                  <a:pt x="650292" y="3175"/>
                </a:lnTo>
                <a:close/>
              </a:path>
              <a:path w="655320" h="38100">
                <a:moveTo>
                  <a:pt x="614299" y="1524"/>
                </a:moveTo>
                <a:lnTo>
                  <a:pt x="611007" y="1904"/>
                </a:lnTo>
                <a:lnTo>
                  <a:pt x="608330" y="3301"/>
                </a:lnTo>
                <a:lnTo>
                  <a:pt x="614299" y="1524"/>
                </a:lnTo>
                <a:close/>
              </a:path>
              <a:path w="655320" h="38100">
                <a:moveTo>
                  <a:pt x="648613" y="1524"/>
                </a:moveTo>
                <a:lnTo>
                  <a:pt x="614299" y="1524"/>
                </a:lnTo>
                <a:lnTo>
                  <a:pt x="608330" y="3301"/>
                </a:lnTo>
                <a:lnTo>
                  <a:pt x="609134" y="3301"/>
                </a:lnTo>
                <a:lnTo>
                  <a:pt x="609727" y="3175"/>
                </a:lnTo>
                <a:lnTo>
                  <a:pt x="650292" y="3175"/>
                </a:lnTo>
                <a:lnTo>
                  <a:pt x="648613" y="1524"/>
                </a:lnTo>
                <a:close/>
              </a:path>
              <a:path w="655320" h="38100">
                <a:moveTo>
                  <a:pt x="647065" y="0"/>
                </a:moveTo>
                <a:lnTo>
                  <a:pt x="616331" y="0"/>
                </a:lnTo>
                <a:lnTo>
                  <a:pt x="613664" y="635"/>
                </a:lnTo>
                <a:lnTo>
                  <a:pt x="611010" y="1903"/>
                </a:lnTo>
                <a:lnTo>
                  <a:pt x="614299" y="1524"/>
                </a:lnTo>
                <a:lnTo>
                  <a:pt x="648613" y="1524"/>
                </a:lnTo>
                <a:lnTo>
                  <a:pt x="64706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2617851" y="2101757"/>
            <a:ext cx="991235" cy="20320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295"/>
              </a:spcBef>
            </a:pPr>
            <a:r>
              <a:rPr dirty="0" sz="1800">
                <a:solidFill>
                  <a:srgbClr val="4285F4"/>
                </a:solidFill>
                <a:latin typeface="Segoe Print"/>
                <a:cs typeface="Segoe Print"/>
              </a:rPr>
              <a:t>a</a:t>
            </a:r>
            <a:endParaRPr sz="1800">
              <a:latin typeface="Segoe Print"/>
              <a:cs typeface="Segoe Print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800" spc="-10">
                <a:solidFill>
                  <a:srgbClr val="4285F4"/>
                </a:solidFill>
                <a:latin typeface="Segoe Print"/>
                <a:cs typeface="Segoe Print"/>
              </a:rPr>
              <a:t>andrew</a:t>
            </a:r>
            <a:endParaRPr sz="1800">
              <a:latin typeface="Segoe Print"/>
              <a:cs typeface="Segoe Print"/>
            </a:endParaRPr>
          </a:p>
          <a:p>
            <a:pPr marL="12700" marR="5080">
              <a:lnSpc>
                <a:spcPct val="121400"/>
              </a:lnSpc>
            </a:pPr>
            <a:r>
              <a:rPr dirty="0" sz="1800" spc="-25">
                <a:solidFill>
                  <a:srgbClr val="4285F4"/>
                </a:solidFill>
                <a:latin typeface="Segoe Print"/>
                <a:cs typeface="Segoe Print"/>
              </a:rPr>
              <a:t>buy</a:t>
            </a:r>
            <a:r>
              <a:rPr dirty="0" sz="1800" spc="50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800" spc="-20">
                <a:solidFill>
                  <a:srgbClr val="4285F4"/>
                </a:solidFill>
                <a:latin typeface="Segoe Print"/>
                <a:cs typeface="Segoe Print"/>
              </a:rPr>
              <a:t>deal </a:t>
            </a:r>
            <a:r>
              <a:rPr dirty="0" sz="1800" spc="-10">
                <a:solidFill>
                  <a:srgbClr val="4285F4"/>
                </a:solidFill>
                <a:latin typeface="Segoe Print"/>
                <a:cs typeface="Segoe Print"/>
              </a:rPr>
              <a:t>discount</a:t>
            </a:r>
            <a:endParaRPr sz="1800">
              <a:latin typeface="Segoe Print"/>
              <a:cs typeface="Segoe Print"/>
            </a:endParaRPr>
          </a:p>
          <a:p>
            <a:pPr marL="147320">
              <a:lnSpc>
                <a:spcPct val="100000"/>
              </a:lnSpc>
              <a:spcBef>
                <a:spcPts val="800"/>
              </a:spcBef>
            </a:pPr>
            <a:r>
              <a:rPr dirty="0" sz="2000" spc="5">
                <a:solidFill>
                  <a:srgbClr val="4285F4"/>
                </a:solidFill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5268214" y="2412745"/>
            <a:ext cx="682625" cy="41275"/>
          </a:xfrm>
          <a:custGeom>
            <a:avLst/>
            <a:gdLst/>
            <a:ahLst/>
            <a:cxnLst/>
            <a:rect l="l" t="t" r="r" b="b"/>
            <a:pathLst>
              <a:path w="682625" h="41275">
                <a:moveTo>
                  <a:pt x="649173" y="5842"/>
                </a:moveTo>
                <a:lnTo>
                  <a:pt x="7874" y="5842"/>
                </a:lnTo>
                <a:lnTo>
                  <a:pt x="0" y="13589"/>
                </a:lnTo>
                <a:lnTo>
                  <a:pt x="0" y="32893"/>
                </a:lnTo>
                <a:lnTo>
                  <a:pt x="7874" y="40767"/>
                </a:lnTo>
                <a:lnTo>
                  <a:pt x="651763" y="40767"/>
                </a:lnTo>
                <a:lnTo>
                  <a:pt x="656336" y="40131"/>
                </a:lnTo>
                <a:lnTo>
                  <a:pt x="664794" y="37846"/>
                </a:lnTo>
                <a:lnTo>
                  <a:pt x="664590" y="37846"/>
                </a:lnTo>
                <a:lnTo>
                  <a:pt x="668147" y="37084"/>
                </a:lnTo>
                <a:lnTo>
                  <a:pt x="676401" y="35560"/>
                </a:lnTo>
                <a:lnTo>
                  <a:pt x="682244" y="28321"/>
                </a:lnTo>
                <a:lnTo>
                  <a:pt x="682244" y="20066"/>
                </a:lnTo>
                <a:lnTo>
                  <a:pt x="647319" y="20066"/>
                </a:lnTo>
                <a:lnTo>
                  <a:pt x="647319" y="7874"/>
                </a:lnTo>
                <a:lnTo>
                  <a:pt x="648818" y="6350"/>
                </a:lnTo>
                <a:lnTo>
                  <a:pt x="647319" y="6350"/>
                </a:lnTo>
                <a:lnTo>
                  <a:pt x="649173" y="5842"/>
                </a:lnTo>
                <a:close/>
              </a:path>
              <a:path w="682625" h="41275">
                <a:moveTo>
                  <a:pt x="665571" y="37635"/>
                </a:moveTo>
                <a:lnTo>
                  <a:pt x="664590" y="37846"/>
                </a:lnTo>
                <a:lnTo>
                  <a:pt x="664794" y="37846"/>
                </a:lnTo>
                <a:lnTo>
                  <a:pt x="665571" y="37635"/>
                </a:lnTo>
                <a:close/>
              </a:path>
              <a:path w="682625" h="41275">
                <a:moveTo>
                  <a:pt x="658908" y="5842"/>
                </a:moveTo>
                <a:lnTo>
                  <a:pt x="651763" y="5842"/>
                </a:lnTo>
                <a:lnTo>
                  <a:pt x="649008" y="6156"/>
                </a:lnTo>
                <a:lnTo>
                  <a:pt x="647319" y="7874"/>
                </a:lnTo>
                <a:lnTo>
                  <a:pt x="647319" y="20066"/>
                </a:lnTo>
                <a:lnTo>
                  <a:pt x="658908" y="5842"/>
                </a:lnTo>
                <a:close/>
              </a:path>
              <a:path w="682625" h="41275">
                <a:moveTo>
                  <a:pt x="677291" y="2921"/>
                </a:moveTo>
                <a:lnTo>
                  <a:pt x="661288" y="2921"/>
                </a:lnTo>
                <a:lnTo>
                  <a:pt x="647319" y="20066"/>
                </a:lnTo>
                <a:lnTo>
                  <a:pt x="682244" y="20066"/>
                </a:lnTo>
                <a:lnTo>
                  <a:pt x="682244" y="7874"/>
                </a:lnTo>
                <a:lnTo>
                  <a:pt x="677291" y="2921"/>
                </a:lnTo>
                <a:close/>
              </a:path>
              <a:path w="682625" h="41275">
                <a:moveTo>
                  <a:pt x="649371" y="5787"/>
                </a:moveTo>
                <a:lnTo>
                  <a:pt x="647319" y="6350"/>
                </a:lnTo>
                <a:lnTo>
                  <a:pt x="649008" y="6156"/>
                </a:lnTo>
                <a:lnTo>
                  <a:pt x="649371" y="5787"/>
                </a:lnTo>
                <a:close/>
              </a:path>
              <a:path w="682625" h="41275">
                <a:moveTo>
                  <a:pt x="649008" y="6156"/>
                </a:moveTo>
                <a:lnTo>
                  <a:pt x="647319" y="6350"/>
                </a:lnTo>
                <a:lnTo>
                  <a:pt x="648818" y="6350"/>
                </a:lnTo>
                <a:lnTo>
                  <a:pt x="649008" y="6156"/>
                </a:lnTo>
                <a:close/>
              </a:path>
              <a:path w="682625" h="41275">
                <a:moveTo>
                  <a:pt x="661288" y="2921"/>
                </a:moveTo>
                <a:lnTo>
                  <a:pt x="657733" y="3556"/>
                </a:lnTo>
                <a:lnTo>
                  <a:pt x="656589" y="3810"/>
                </a:lnTo>
                <a:lnTo>
                  <a:pt x="649371" y="5787"/>
                </a:lnTo>
                <a:lnTo>
                  <a:pt x="649008" y="6156"/>
                </a:lnTo>
                <a:lnTo>
                  <a:pt x="651763" y="5842"/>
                </a:lnTo>
                <a:lnTo>
                  <a:pt x="658908" y="5842"/>
                </a:lnTo>
                <a:lnTo>
                  <a:pt x="661288" y="2921"/>
                </a:lnTo>
                <a:close/>
              </a:path>
              <a:path w="682625" h="41275">
                <a:moveTo>
                  <a:pt x="674370" y="0"/>
                </a:moveTo>
                <a:lnTo>
                  <a:pt x="655065" y="0"/>
                </a:lnTo>
                <a:lnTo>
                  <a:pt x="649371" y="5787"/>
                </a:lnTo>
                <a:lnTo>
                  <a:pt x="656589" y="3810"/>
                </a:lnTo>
                <a:lnTo>
                  <a:pt x="657733" y="3556"/>
                </a:lnTo>
                <a:lnTo>
                  <a:pt x="661288" y="2921"/>
                </a:lnTo>
                <a:lnTo>
                  <a:pt x="677291" y="2921"/>
                </a:lnTo>
                <a:lnTo>
                  <a:pt x="67437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5727700" y="2652902"/>
            <a:ext cx="394970" cy="40640"/>
          </a:xfrm>
          <a:custGeom>
            <a:avLst/>
            <a:gdLst/>
            <a:ahLst/>
            <a:cxnLst/>
            <a:rect l="l" t="t" r="r" b="b"/>
            <a:pathLst>
              <a:path w="394970" h="40639">
                <a:moveTo>
                  <a:pt x="361729" y="5715"/>
                </a:moveTo>
                <a:lnTo>
                  <a:pt x="7873" y="5715"/>
                </a:lnTo>
                <a:lnTo>
                  <a:pt x="0" y="13589"/>
                </a:lnTo>
                <a:lnTo>
                  <a:pt x="0" y="32893"/>
                </a:lnTo>
                <a:lnTo>
                  <a:pt x="7874" y="40640"/>
                </a:lnTo>
                <a:lnTo>
                  <a:pt x="372617" y="40640"/>
                </a:lnTo>
                <a:lnTo>
                  <a:pt x="375285" y="40005"/>
                </a:lnTo>
                <a:lnTo>
                  <a:pt x="377698" y="38862"/>
                </a:lnTo>
                <a:lnTo>
                  <a:pt x="381000" y="37211"/>
                </a:lnTo>
                <a:lnTo>
                  <a:pt x="380491" y="37211"/>
                </a:lnTo>
                <a:lnTo>
                  <a:pt x="382777" y="36322"/>
                </a:lnTo>
                <a:lnTo>
                  <a:pt x="383399" y="36322"/>
                </a:lnTo>
                <a:lnTo>
                  <a:pt x="389763" y="34163"/>
                </a:lnTo>
                <a:lnTo>
                  <a:pt x="394588" y="27432"/>
                </a:lnTo>
                <a:lnTo>
                  <a:pt x="394588" y="19939"/>
                </a:lnTo>
                <a:lnTo>
                  <a:pt x="359663" y="19939"/>
                </a:lnTo>
                <a:lnTo>
                  <a:pt x="359663" y="7747"/>
                </a:lnTo>
                <a:lnTo>
                  <a:pt x="361729" y="5715"/>
                </a:lnTo>
                <a:close/>
              </a:path>
              <a:path w="394970" h="40639">
                <a:moveTo>
                  <a:pt x="382777" y="36322"/>
                </a:moveTo>
                <a:lnTo>
                  <a:pt x="380491" y="37211"/>
                </a:lnTo>
                <a:lnTo>
                  <a:pt x="381725" y="36848"/>
                </a:lnTo>
                <a:lnTo>
                  <a:pt x="382777" y="36322"/>
                </a:lnTo>
                <a:close/>
              </a:path>
              <a:path w="394970" h="40639">
                <a:moveTo>
                  <a:pt x="381725" y="36848"/>
                </a:moveTo>
                <a:lnTo>
                  <a:pt x="380491" y="37211"/>
                </a:lnTo>
                <a:lnTo>
                  <a:pt x="381000" y="37211"/>
                </a:lnTo>
                <a:lnTo>
                  <a:pt x="381725" y="36848"/>
                </a:lnTo>
                <a:close/>
              </a:path>
              <a:path w="394970" h="40639">
                <a:moveTo>
                  <a:pt x="383399" y="36322"/>
                </a:moveTo>
                <a:lnTo>
                  <a:pt x="382777" y="36322"/>
                </a:lnTo>
                <a:lnTo>
                  <a:pt x="381725" y="36848"/>
                </a:lnTo>
                <a:lnTo>
                  <a:pt x="382650" y="36576"/>
                </a:lnTo>
                <a:lnTo>
                  <a:pt x="383399" y="36322"/>
                </a:lnTo>
                <a:close/>
              </a:path>
              <a:path w="394970" h="40639">
                <a:moveTo>
                  <a:pt x="386841" y="0"/>
                </a:moveTo>
                <a:lnTo>
                  <a:pt x="367538" y="0"/>
                </a:lnTo>
                <a:lnTo>
                  <a:pt x="359663" y="7747"/>
                </a:lnTo>
                <a:lnTo>
                  <a:pt x="359663" y="19939"/>
                </a:lnTo>
                <a:lnTo>
                  <a:pt x="368571" y="7620"/>
                </a:lnTo>
                <a:lnTo>
                  <a:pt x="362076" y="7620"/>
                </a:lnTo>
                <a:lnTo>
                  <a:pt x="367157" y="5080"/>
                </a:lnTo>
                <a:lnTo>
                  <a:pt x="369442" y="4064"/>
                </a:lnTo>
                <a:lnTo>
                  <a:pt x="371601" y="3429"/>
                </a:lnTo>
                <a:lnTo>
                  <a:pt x="390271" y="3429"/>
                </a:lnTo>
                <a:lnTo>
                  <a:pt x="386841" y="0"/>
                </a:lnTo>
                <a:close/>
              </a:path>
              <a:path w="394970" h="40639">
                <a:moveTo>
                  <a:pt x="392556" y="5715"/>
                </a:moveTo>
                <a:lnTo>
                  <a:pt x="369948" y="5715"/>
                </a:lnTo>
                <a:lnTo>
                  <a:pt x="359663" y="19939"/>
                </a:lnTo>
                <a:lnTo>
                  <a:pt x="394588" y="19939"/>
                </a:lnTo>
                <a:lnTo>
                  <a:pt x="394462" y="7620"/>
                </a:lnTo>
                <a:lnTo>
                  <a:pt x="392556" y="5715"/>
                </a:lnTo>
                <a:close/>
              </a:path>
              <a:path w="394970" h="40639">
                <a:moveTo>
                  <a:pt x="371601" y="3429"/>
                </a:moveTo>
                <a:lnTo>
                  <a:pt x="369442" y="4064"/>
                </a:lnTo>
                <a:lnTo>
                  <a:pt x="367157" y="5080"/>
                </a:lnTo>
                <a:lnTo>
                  <a:pt x="362076" y="7620"/>
                </a:lnTo>
                <a:lnTo>
                  <a:pt x="369949" y="5715"/>
                </a:lnTo>
                <a:lnTo>
                  <a:pt x="371601" y="3429"/>
                </a:lnTo>
                <a:close/>
              </a:path>
              <a:path w="394970" h="40639">
                <a:moveTo>
                  <a:pt x="369948" y="5715"/>
                </a:moveTo>
                <a:lnTo>
                  <a:pt x="362076" y="7620"/>
                </a:lnTo>
                <a:lnTo>
                  <a:pt x="368571" y="7620"/>
                </a:lnTo>
                <a:lnTo>
                  <a:pt x="369948" y="5715"/>
                </a:lnTo>
                <a:close/>
              </a:path>
              <a:path w="394970" h="40639">
                <a:moveTo>
                  <a:pt x="390271" y="3429"/>
                </a:moveTo>
                <a:lnTo>
                  <a:pt x="371601" y="3429"/>
                </a:lnTo>
                <a:lnTo>
                  <a:pt x="369948" y="5715"/>
                </a:lnTo>
                <a:lnTo>
                  <a:pt x="392556" y="5715"/>
                </a:lnTo>
                <a:lnTo>
                  <a:pt x="390271" y="342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7037451" y="3089910"/>
            <a:ext cx="394970" cy="41275"/>
          </a:xfrm>
          <a:custGeom>
            <a:avLst/>
            <a:gdLst/>
            <a:ahLst/>
            <a:cxnLst/>
            <a:rect l="l" t="t" r="r" b="b"/>
            <a:pathLst>
              <a:path w="394970" h="41275">
                <a:moveTo>
                  <a:pt x="361788" y="5714"/>
                </a:moveTo>
                <a:lnTo>
                  <a:pt x="7747" y="5714"/>
                </a:lnTo>
                <a:lnTo>
                  <a:pt x="0" y="13588"/>
                </a:lnTo>
                <a:lnTo>
                  <a:pt x="0" y="32892"/>
                </a:lnTo>
                <a:lnTo>
                  <a:pt x="7747" y="40766"/>
                </a:lnTo>
                <a:lnTo>
                  <a:pt x="372618" y="40766"/>
                </a:lnTo>
                <a:lnTo>
                  <a:pt x="375284" y="40131"/>
                </a:lnTo>
                <a:lnTo>
                  <a:pt x="377698" y="38862"/>
                </a:lnTo>
                <a:lnTo>
                  <a:pt x="380746" y="37337"/>
                </a:lnTo>
                <a:lnTo>
                  <a:pt x="380492" y="37337"/>
                </a:lnTo>
                <a:lnTo>
                  <a:pt x="382777" y="36321"/>
                </a:lnTo>
                <a:lnTo>
                  <a:pt x="383399" y="36321"/>
                </a:lnTo>
                <a:lnTo>
                  <a:pt x="389763" y="34162"/>
                </a:lnTo>
                <a:lnTo>
                  <a:pt x="394589" y="27558"/>
                </a:lnTo>
                <a:lnTo>
                  <a:pt x="394589" y="19938"/>
                </a:lnTo>
                <a:lnTo>
                  <a:pt x="359664" y="19938"/>
                </a:lnTo>
                <a:lnTo>
                  <a:pt x="359664" y="7873"/>
                </a:lnTo>
                <a:lnTo>
                  <a:pt x="361788" y="5714"/>
                </a:lnTo>
                <a:close/>
              </a:path>
              <a:path w="394970" h="41275">
                <a:moveTo>
                  <a:pt x="382777" y="36321"/>
                </a:moveTo>
                <a:lnTo>
                  <a:pt x="380492" y="37337"/>
                </a:lnTo>
                <a:lnTo>
                  <a:pt x="381355" y="37033"/>
                </a:lnTo>
                <a:lnTo>
                  <a:pt x="382777" y="36321"/>
                </a:lnTo>
                <a:close/>
              </a:path>
              <a:path w="394970" h="41275">
                <a:moveTo>
                  <a:pt x="381355" y="37033"/>
                </a:moveTo>
                <a:lnTo>
                  <a:pt x="380492" y="37337"/>
                </a:lnTo>
                <a:lnTo>
                  <a:pt x="380746" y="37337"/>
                </a:lnTo>
                <a:lnTo>
                  <a:pt x="381355" y="37033"/>
                </a:lnTo>
                <a:close/>
              </a:path>
              <a:path w="394970" h="41275">
                <a:moveTo>
                  <a:pt x="383399" y="36321"/>
                </a:moveTo>
                <a:lnTo>
                  <a:pt x="382777" y="36321"/>
                </a:lnTo>
                <a:lnTo>
                  <a:pt x="381355" y="37033"/>
                </a:lnTo>
                <a:lnTo>
                  <a:pt x="383399" y="36321"/>
                </a:lnTo>
                <a:close/>
              </a:path>
              <a:path w="394970" h="41275">
                <a:moveTo>
                  <a:pt x="386715" y="0"/>
                </a:moveTo>
                <a:lnTo>
                  <a:pt x="367410" y="0"/>
                </a:lnTo>
                <a:lnTo>
                  <a:pt x="359664" y="7873"/>
                </a:lnTo>
                <a:lnTo>
                  <a:pt x="359664" y="19938"/>
                </a:lnTo>
                <a:lnTo>
                  <a:pt x="368571" y="7619"/>
                </a:lnTo>
                <a:lnTo>
                  <a:pt x="362076" y="7619"/>
                </a:lnTo>
                <a:lnTo>
                  <a:pt x="367156" y="5079"/>
                </a:lnTo>
                <a:lnTo>
                  <a:pt x="369443" y="4190"/>
                </a:lnTo>
                <a:lnTo>
                  <a:pt x="371601" y="3428"/>
                </a:lnTo>
                <a:lnTo>
                  <a:pt x="390144" y="3428"/>
                </a:lnTo>
                <a:lnTo>
                  <a:pt x="386715" y="0"/>
                </a:lnTo>
                <a:close/>
              </a:path>
              <a:path w="394970" h="41275">
                <a:moveTo>
                  <a:pt x="390144" y="3428"/>
                </a:moveTo>
                <a:lnTo>
                  <a:pt x="371601" y="3428"/>
                </a:lnTo>
                <a:lnTo>
                  <a:pt x="359664" y="19938"/>
                </a:lnTo>
                <a:lnTo>
                  <a:pt x="394589" y="19938"/>
                </a:lnTo>
                <a:lnTo>
                  <a:pt x="394589" y="7873"/>
                </a:lnTo>
                <a:lnTo>
                  <a:pt x="390144" y="3428"/>
                </a:lnTo>
                <a:close/>
              </a:path>
              <a:path w="394970" h="41275">
                <a:moveTo>
                  <a:pt x="371601" y="3428"/>
                </a:moveTo>
                <a:lnTo>
                  <a:pt x="369443" y="4190"/>
                </a:lnTo>
                <a:lnTo>
                  <a:pt x="367156" y="5079"/>
                </a:lnTo>
                <a:lnTo>
                  <a:pt x="362076" y="7619"/>
                </a:lnTo>
                <a:lnTo>
                  <a:pt x="369824" y="5714"/>
                </a:lnTo>
                <a:lnTo>
                  <a:pt x="371601" y="3428"/>
                </a:lnTo>
                <a:close/>
              </a:path>
              <a:path w="394970" h="41275">
                <a:moveTo>
                  <a:pt x="369949" y="5714"/>
                </a:moveTo>
                <a:lnTo>
                  <a:pt x="362076" y="7619"/>
                </a:lnTo>
                <a:lnTo>
                  <a:pt x="368571" y="7619"/>
                </a:lnTo>
                <a:lnTo>
                  <a:pt x="369949" y="571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4814442" y="3078098"/>
            <a:ext cx="574675" cy="40640"/>
          </a:xfrm>
          <a:custGeom>
            <a:avLst/>
            <a:gdLst/>
            <a:ahLst/>
            <a:cxnLst/>
            <a:rect l="l" t="t" r="r" b="b"/>
            <a:pathLst>
              <a:path w="574675" h="40639">
                <a:moveTo>
                  <a:pt x="541274" y="5714"/>
                </a:moveTo>
                <a:lnTo>
                  <a:pt x="7747" y="5714"/>
                </a:lnTo>
                <a:lnTo>
                  <a:pt x="0" y="13588"/>
                </a:lnTo>
                <a:lnTo>
                  <a:pt x="0" y="32765"/>
                </a:lnTo>
                <a:lnTo>
                  <a:pt x="7747" y="40639"/>
                </a:lnTo>
                <a:lnTo>
                  <a:pt x="547624" y="40639"/>
                </a:lnTo>
                <a:lnTo>
                  <a:pt x="549529" y="40386"/>
                </a:lnTo>
                <a:lnTo>
                  <a:pt x="551180" y="39750"/>
                </a:lnTo>
                <a:lnTo>
                  <a:pt x="558225" y="37592"/>
                </a:lnTo>
                <a:lnTo>
                  <a:pt x="558038" y="37592"/>
                </a:lnTo>
                <a:lnTo>
                  <a:pt x="560959" y="36830"/>
                </a:lnTo>
                <a:lnTo>
                  <a:pt x="568706" y="34925"/>
                </a:lnTo>
                <a:lnTo>
                  <a:pt x="574167" y="27939"/>
                </a:lnTo>
                <a:lnTo>
                  <a:pt x="574167" y="19938"/>
                </a:lnTo>
                <a:lnTo>
                  <a:pt x="539242" y="19938"/>
                </a:lnTo>
                <a:lnTo>
                  <a:pt x="539242" y="7746"/>
                </a:lnTo>
                <a:lnTo>
                  <a:pt x="541274" y="5714"/>
                </a:lnTo>
                <a:close/>
              </a:path>
              <a:path w="574675" h="40639">
                <a:moveTo>
                  <a:pt x="559054" y="37337"/>
                </a:moveTo>
                <a:lnTo>
                  <a:pt x="558038" y="37592"/>
                </a:lnTo>
                <a:lnTo>
                  <a:pt x="558225" y="37592"/>
                </a:lnTo>
                <a:lnTo>
                  <a:pt x="559054" y="37337"/>
                </a:lnTo>
                <a:close/>
              </a:path>
              <a:path w="574675" h="40639">
                <a:moveTo>
                  <a:pt x="550364" y="5714"/>
                </a:moveTo>
                <a:lnTo>
                  <a:pt x="545846" y="5714"/>
                </a:lnTo>
                <a:lnTo>
                  <a:pt x="540639" y="6476"/>
                </a:lnTo>
                <a:lnTo>
                  <a:pt x="539242" y="7746"/>
                </a:lnTo>
                <a:lnTo>
                  <a:pt x="539242" y="19938"/>
                </a:lnTo>
                <a:lnTo>
                  <a:pt x="550364" y="5714"/>
                </a:lnTo>
                <a:close/>
              </a:path>
              <a:path w="574675" h="40639">
                <a:moveTo>
                  <a:pt x="569390" y="3048"/>
                </a:moveTo>
                <a:lnTo>
                  <a:pt x="552450" y="3048"/>
                </a:lnTo>
                <a:lnTo>
                  <a:pt x="539242" y="19938"/>
                </a:lnTo>
                <a:lnTo>
                  <a:pt x="574167" y="19938"/>
                </a:lnTo>
                <a:lnTo>
                  <a:pt x="574167" y="7746"/>
                </a:lnTo>
                <a:lnTo>
                  <a:pt x="569390" y="3048"/>
                </a:lnTo>
                <a:close/>
              </a:path>
              <a:path w="574675" h="40639">
                <a:moveTo>
                  <a:pt x="566293" y="0"/>
                </a:moveTo>
                <a:lnTo>
                  <a:pt x="546989" y="0"/>
                </a:lnTo>
                <a:lnTo>
                  <a:pt x="540512" y="6476"/>
                </a:lnTo>
                <a:lnTo>
                  <a:pt x="548513" y="4063"/>
                </a:lnTo>
                <a:lnTo>
                  <a:pt x="549529" y="3682"/>
                </a:lnTo>
                <a:lnTo>
                  <a:pt x="552450" y="3048"/>
                </a:lnTo>
                <a:lnTo>
                  <a:pt x="569390" y="3048"/>
                </a:lnTo>
                <a:lnTo>
                  <a:pt x="566293" y="0"/>
                </a:lnTo>
                <a:close/>
              </a:path>
              <a:path w="574675" h="40639">
                <a:moveTo>
                  <a:pt x="552450" y="3048"/>
                </a:moveTo>
                <a:lnTo>
                  <a:pt x="549529" y="3682"/>
                </a:lnTo>
                <a:lnTo>
                  <a:pt x="548513" y="4063"/>
                </a:lnTo>
                <a:lnTo>
                  <a:pt x="540639" y="6476"/>
                </a:lnTo>
                <a:lnTo>
                  <a:pt x="545846" y="5714"/>
                </a:lnTo>
                <a:lnTo>
                  <a:pt x="550364" y="5714"/>
                </a:lnTo>
                <a:lnTo>
                  <a:pt x="552450" y="304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3329" y="2789682"/>
            <a:ext cx="177545" cy="22098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1233" y="2788666"/>
            <a:ext cx="177546" cy="220980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1509394" y="2067998"/>
            <a:ext cx="666115" cy="208724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430"/>
              </a:spcBef>
            </a:pPr>
            <a:r>
              <a:rPr dirty="0" sz="1800">
                <a:solidFill>
                  <a:srgbClr val="4285F4"/>
                </a:solidFill>
                <a:latin typeface="Segoe Print"/>
                <a:cs typeface="Segoe Print"/>
              </a:rPr>
              <a:t>0</a:t>
            </a:r>
            <a:endParaRPr sz="1800">
              <a:latin typeface="Segoe Print"/>
              <a:cs typeface="Segoe Print"/>
            </a:endParaRPr>
          </a:p>
          <a:p>
            <a:pPr algn="ctr" marL="26034">
              <a:lnSpc>
                <a:spcPct val="100000"/>
              </a:lnSpc>
              <a:spcBef>
                <a:spcPts val="335"/>
              </a:spcBef>
            </a:pPr>
            <a:r>
              <a:rPr dirty="0" sz="1800">
                <a:solidFill>
                  <a:srgbClr val="4285F4"/>
                </a:solidFill>
                <a:latin typeface="Segoe Print"/>
                <a:cs typeface="Segoe Print"/>
              </a:rPr>
              <a:t>1</a:t>
            </a:r>
            <a:endParaRPr sz="1800">
              <a:latin typeface="Segoe Print"/>
              <a:cs typeface="Segoe Print"/>
            </a:endParaRPr>
          </a:p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dirty="0" sz="1800">
                <a:solidFill>
                  <a:srgbClr val="4285F4"/>
                </a:solidFill>
                <a:latin typeface="Segoe Print"/>
                <a:cs typeface="Segoe Print"/>
              </a:rPr>
              <a:t>2</a:t>
            </a:r>
            <a:r>
              <a:rPr dirty="0" sz="1800" spc="-7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baseline="1543" sz="2700">
                <a:solidFill>
                  <a:srgbClr val="4285F4"/>
                </a:solidFill>
                <a:latin typeface="Segoe Print"/>
                <a:cs typeface="Segoe Print"/>
              </a:rPr>
              <a:t>1</a:t>
            </a:r>
            <a:r>
              <a:rPr dirty="0" baseline="1543" sz="2700" spc="-419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800" spc="-50">
                <a:solidFill>
                  <a:srgbClr val="4285F4"/>
                </a:solidFill>
                <a:latin typeface="Segoe Print"/>
                <a:cs typeface="Segoe Print"/>
              </a:rPr>
              <a:t>1</a:t>
            </a:r>
            <a:endParaRPr sz="1800">
              <a:latin typeface="Segoe Print"/>
              <a:cs typeface="Segoe Print"/>
            </a:endParaRPr>
          </a:p>
          <a:p>
            <a:pPr algn="ctr" marL="22860">
              <a:lnSpc>
                <a:spcPct val="100000"/>
              </a:lnSpc>
              <a:spcBef>
                <a:spcPts val="229"/>
              </a:spcBef>
            </a:pPr>
            <a:r>
              <a:rPr dirty="0" sz="1800">
                <a:solidFill>
                  <a:srgbClr val="4285F4"/>
                </a:solidFill>
                <a:latin typeface="Segoe Print"/>
                <a:cs typeface="Segoe Print"/>
              </a:rPr>
              <a:t>1</a:t>
            </a:r>
            <a:endParaRPr sz="1800">
              <a:latin typeface="Segoe Print"/>
              <a:cs typeface="Segoe Print"/>
            </a:endParaRPr>
          </a:p>
          <a:p>
            <a:pPr algn="ctr" marL="28575">
              <a:lnSpc>
                <a:spcPct val="100000"/>
              </a:lnSpc>
              <a:spcBef>
                <a:spcPts val="740"/>
              </a:spcBef>
            </a:pPr>
            <a:r>
              <a:rPr dirty="0" sz="1800">
                <a:solidFill>
                  <a:srgbClr val="4285F4"/>
                </a:solidFill>
                <a:latin typeface="Segoe Print"/>
                <a:cs typeface="Segoe Print"/>
              </a:rPr>
              <a:t>0</a:t>
            </a:r>
            <a:endParaRPr sz="1800">
              <a:latin typeface="Segoe Print"/>
              <a:cs typeface="Segoe Print"/>
            </a:endParaRPr>
          </a:p>
          <a:p>
            <a:pPr algn="ctr" marL="49530">
              <a:lnSpc>
                <a:spcPct val="100000"/>
              </a:lnSpc>
              <a:spcBef>
                <a:spcPts val="1115"/>
              </a:spcBef>
            </a:pPr>
            <a:r>
              <a:rPr dirty="0" sz="2000" spc="5">
                <a:solidFill>
                  <a:srgbClr val="4285F4"/>
                </a:solidFill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2931795" y="1413891"/>
            <a:ext cx="235585" cy="34925"/>
          </a:xfrm>
          <a:custGeom>
            <a:avLst/>
            <a:gdLst/>
            <a:ahLst/>
            <a:cxnLst/>
            <a:rect l="l" t="t" r="r" b="b"/>
            <a:pathLst>
              <a:path w="235585" h="34925">
                <a:moveTo>
                  <a:pt x="227711" y="0"/>
                </a:moveTo>
                <a:lnTo>
                  <a:pt x="7874" y="0"/>
                </a:lnTo>
                <a:lnTo>
                  <a:pt x="0" y="7874"/>
                </a:lnTo>
                <a:lnTo>
                  <a:pt x="0" y="27178"/>
                </a:lnTo>
                <a:lnTo>
                  <a:pt x="7874" y="34925"/>
                </a:lnTo>
                <a:lnTo>
                  <a:pt x="17525" y="34925"/>
                </a:lnTo>
                <a:lnTo>
                  <a:pt x="227711" y="34925"/>
                </a:lnTo>
                <a:lnTo>
                  <a:pt x="235457" y="27178"/>
                </a:lnTo>
                <a:lnTo>
                  <a:pt x="235457" y="7874"/>
                </a:lnTo>
                <a:lnTo>
                  <a:pt x="22771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2955544" y="1075563"/>
            <a:ext cx="201295" cy="41910"/>
          </a:xfrm>
          <a:custGeom>
            <a:avLst/>
            <a:gdLst/>
            <a:ahLst/>
            <a:cxnLst/>
            <a:rect l="l" t="t" r="r" b="b"/>
            <a:pathLst>
              <a:path w="201294" h="41909">
                <a:moveTo>
                  <a:pt x="57753" y="6858"/>
                </a:moveTo>
                <a:lnTo>
                  <a:pt x="7874" y="6858"/>
                </a:lnTo>
                <a:lnTo>
                  <a:pt x="0" y="14604"/>
                </a:lnTo>
                <a:lnTo>
                  <a:pt x="0" y="33909"/>
                </a:lnTo>
                <a:lnTo>
                  <a:pt x="7874" y="41783"/>
                </a:lnTo>
                <a:lnTo>
                  <a:pt x="58547" y="41783"/>
                </a:lnTo>
                <a:lnTo>
                  <a:pt x="60451" y="41656"/>
                </a:lnTo>
                <a:lnTo>
                  <a:pt x="73787" y="40259"/>
                </a:lnTo>
                <a:lnTo>
                  <a:pt x="72770" y="40259"/>
                </a:lnTo>
                <a:lnTo>
                  <a:pt x="79882" y="39877"/>
                </a:lnTo>
                <a:lnTo>
                  <a:pt x="83057" y="39497"/>
                </a:lnTo>
                <a:lnTo>
                  <a:pt x="89045" y="38100"/>
                </a:lnTo>
                <a:lnTo>
                  <a:pt x="86613" y="38100"/>
                </a:lnTo>
                <a:lnTo>
                  <a:pt x="90678" y="37719"/>
                </a:lnTo>
                <a:lnTo>
                  <a:pt x="162845" y="37719"/>
                </a:lnTo>
                <a:lnTo>
                  <a:pt x="163449" y="37591"/>
                </a:lnTo>
                <a:lnTo>
                  <a:pt x="165735" y="36702"/>
                </a:lnTo>
                <a:lnTo>
                  <a:pt x="165999" y="36575"/>
                </a:lnTo>
                <a:lnTo>
                  <a:pt x="163830" y="36575"/>
                </a:lnTo>
                <a:lnTo>
                  <a:pt x="168910" y="35178"/>
                </a:lnTo>
                <a:lnTo>
                  <a:pt x="171613" y="35178"/>
                </a:lnTo>
                <a:lnTo>
                  <a:pt x="172157" y="34925"/>
                </a:lnTo>
                <a:lnTo>
                  <a:pt x="168020" y="34925"/>
                </a:lnTo>
                <a:lnTo>
                  <a:pt x="175768" y="33020"/>
                </a:lnTo>
                <a:lnTo>
                  <a:pt x="195041" y="33020"/>
                </a:lnTo>
                <a:lnTo>
                  <a:pt x="200913" y="27050"/>
                </a:lnTo>
                <a:lnTo>
                  <a:pt x="200913" y="7747"/>
                </a:lnTo>
                <a:lnTo>
                  <a:pt x="200151" y="6985"/>
                </a:lnTo>
                <a:lnTo>
                  <a:pt x="56642" y="6985"/>
                </a:lnTo>
                <a:lnTo>
                  <a:pt x="57753" y="6858"/>
                </a:lnTo>
                <a:close/>
              </a:path>
              <a:path w="201294" h="41909">
                <a:moveTo>
                  <a:pt x="90678" y="37719"/>
                </a:moveTo>
                <a:lnTo>
                  <a:pt x="86613" y="38100"/>
                </a:lnTo>
                <a:lnTo>
                  <a:pt x="89045" y="38100"/>
                </a:lnTo>
                <a:lnTo>
                  <a:pt x="90678" y="37719"/>
                </a:lnTo>
                <a:close/>
              </a:path>
              <a:path w="201294" h="41909">
                <a:moveTo>
                  <a:pt x="162845" y="37719"/>
                </a:moveTo>
                <a:lnTo>
                  <a:pt x="90678" y="37719"/>
                </a:lnTo>
                <a:lnTo>
                  <a:pt x="89045" y="38100"/>
                </a:lnTo>
                <a:lnTo>
                  <a:pt x="161036" y="38100"/>
                </a:lnTo>
                <a:lnTo>
                  <a:pt x="162845" y="37719"/>
                </a:lnTo>
                <a:close/>
              </a:path>
              <a:path w="201294" h="41909">
                <a:moveTo>
                  <a:pt x="168910" y="35178"/>
                </a:moveTo>
                <a:lnTo>
                  <a:pt x="163830" y="36575"/>
                </a:lnTo>
                <a:lnTo>
                  <a:pt x="166722" y="36228"/>
                </a:lnTo>
                <a:lnTo>
                  <a:pt x="168910" y="35178"/>
                </a:lnTo>
                <a:close/>
              </a:path>
              <a:path w="201294" h="41909">
                <a:moveTo>
                  <a:pt x="166722" y="36228"/>
                </a:moveTo>
                <a:lnTo>
                  <a:pt x="163830" y="36575"/>
                </a:lnTo>
                <a:lnTo>
                  <a:pt x="165999" y="36575"/>
                </a:lnTo>
                <a:lnTo>
                  <a:pt x="166722" y="36228"/>
                </a:lnTo>
                <a:close/>
              </a:path>
              <a:path w="201294" h="41909">
                <a:moveTo>
                  <a:pt x="171613" y="35178"/>
                </a:moveTo>
                <a:lnTo>
                  <a:pt x="168910" y="35178"/>
                </a:lnTo>
                <a:lnTo>
                  <a:pt x="166722" y="36228"/>
                </a:lnTo>
                <a:lnTo>
                  <a:pt x="167005" y="36195"/>
                </a:lnTo>
                <a:lnTo>
                  <a:pt x="169037" y="36067"/>
                </a:lnTo>
                <a:lnTo>
                  <a:pt x="171069" y="35433"/>
                </a:lnTo>
                <a:lnTo>
                  <a:pt x="171613" y="35178"/>
                </a:lnTo>
                <a:close/>
              </a:path>
              <a:path w="201294" h="41909">
                <a:moveTo>
                  <a:pt x="175768" y="33020"/>
                </a:moveTo>
                <a:lnTo>
                  <a:pt x="168020" y="34925"/>
                </a:lnTo>
                <a:lnTo>
                  <a:pt x="172157" y="34925"/>
                </a:lnTo>
                <a:lnTo>
                  <a:pt x="172974" y="34544"/>
                </a:lnTo>
                <a:lnTo>
                  <a:pt x="175768" y="33020"/>
                </a:lnTo>
                <a:close/>
              </a:path>
              <a:path w="201294" h="41909">
                <a:moveTo>
                  <a:pt x="195041" y="33020"/>
                </a:moveTo>
                <a:lnTo>
                  <a:pt x="175768" y="33020"/>
                </a:lnTo>
                <a:lnTo>
                  <a:pt x="172974" y="34544"/>
                </a:lnTo>
                <a:lnTo>
                  <a:pt x="172157" y="34925"/>
                </a:lnTo>
                <a:lnTo>
                  <a:pt x="193167" y="34925"/>
                </a:lnTo>
                <a:lnTo>
                  <a:pt x="195041" y="33020"/>
                </a:lnTo>
                <a:close/>
              </a:path>
              <a:path w="201294" h="41909">
                <a:moveTo>
                  <a:pt x="198246" y="5079"/>
                </a:moveTo>
                <a:lnTo>
                  <a:pt x="78231" y="5079"/>
                </a:lnTo>
                <a:lnTo>
                  <a:pt x="75056" y="5461"/>
                </a:lnTo>
                <a:lnTo>
                  <a:pt x="69976" y="5461"/>
                </a:lnTo>
                <a:lnTo>
                  <a:pt x="56642" y="6985"/>
                </a:lnTo>
                <a:lnTo>
                  <a:pt x="58547" y="6858"/>
                </a:lnTo>
                <a:lnTo>
                  <a:pt x="200025" y="6858"/>
                </a:lnTo>
                <a:lnTo>
                  <a:pt x="198246" y="5079"/>
                </a:lnTo>
                <a:close/>
              </a:path>
              <a:path w="201294" h="41909">
                <a:moveTo>
                  <a:pt x="200025" y="6858"/>
                </a:moveTo>
                <a:lnTo>
                  <a:pt x="58547" y="6858"/>
                </a:lnTo>
                <a:lnTo>
                  <a:pt x="56642" y="6985"/>
                </a:lnTo>
                <a:lnTo>
                  <a:pt x="200151" y="6985"/>
                </a:lnTo>
                <a:close/>
              </a:path>
              <a:path w="201294" h="41909">
                <a:moveTo>
                  <a:pt x="76215" y="5186"/>
                </a:moveTo>
                <a:lnTo>
                  <a:pt x="70993" y="5461"/>
                </a:lnTo>
                <a:lnTo>
                  <a:pt x="75056" y="5461"/>
                </a:lnTo>
                <a:lnTo>
                  <a:pt x="76215" y="5186"/>
                </a:lnTo>
                <a:close/>
              </a:path>
              <a:path w="201294" h="41909">
                <a:moveTo>
                  <a:pt x="78231" y="5079"/>
                </a:moveTo>
                <a:lnTo>
                  <a:pt x="76215" y="5186"/>
                </a:lnTo>
                <a:lnTo>
                  <a:pt x="75056" y="5461"/>
                </a:lnTo>
                <a:lnTo>
                  <a:pt x="78231" y="5079"/>
                </a:lnTo>
                <a:close/>
              </a:path>
              <a:path w="201294" h="41909">
                <a:moveTo>
                  <a:pt x="155088" y="3175"/>
                </a:moveTo>
                <a:lnTo>
                  <a:pt x="86613" y="3175"/>
                </a:lnTo>
                <a:lnTo>
                  <a:pt x="82550" y="3683"/>
                </a:lnTo>
                <a:lnTo>
                  <a:pt x="76215" y="5186"/>
                </a:lnTo>
                <a:lnTo>
                  <a:pt x="78231" y="5079"/>
                </a:lnTo>
                <a:lnTo>
                  <a:pt x="198246" y="5079"/>
                </a:lnTo>
                <a:lnTo>
                  <a:pt x="197865" y="4699"/>
                </a:lnTo>
                <a:lnTo>
                  <a:pt x="151511" y="4699"/>
                </a:lnTo>
                <a:lnTo>
                  <a:pt x="155088" y="3175"/>
                </a:lnTo>
                <a:close/>
              </a:path>
              <a:path w="201294" h="41909">
                <a:moveTo>
                  <a:pt x="159919" y="1901"/>
                </a:moveTo>
                <a:lnTo>
                  <a:pt x="158114" y="2032"/>
                </a:lnTo>
                <a:lnTo>
                  <a:pt x="156463" y="2539"/>
                </a:lnTo>
                <a:lnTo>
                  <a:pt x="154812" y="3301"/>
                </a:lnTo>
                <a:lnTo>
                  <a:pt x="151511" y="4699"/>
                </a:lnTo>
                <a:lnTo>
                  <a:pt x="158030" y="3301"/>
                </a:lnTo>
                <a:lnTo>
                  <a:pt x="157353" y="3301"/>
                </a:lnTo>
                <a:lnTo>
                  <a:pt x="159919" y="1901"/>
                </a:lnTo>
                <a:close/>
              </a:path>
              <a:path w="201294" h="41909">
                <a:moveTo>
                  <a:pt x="196342" y="3175"/>
                </a:moveTo>
                <a:lnTo>
                  <a:pt x="158623" y="3175"/>
                </a:lnTo>
                <a:lnTo>
                  <a:pt x="151511" y="4699"/>
                </a:lnTo>
                <a:lnTo>
                  <a:pt x="197865" y="4699"/>
                </a:lnTo>
                <a:lnTo>
                  <a:pt x="196342" y="3175"/>
                </a:lnTo>
                <a:close/>
              </a:path>
              <a:path w="201294" h="41909">
                <a:moveTo>
                  <a:pt x="163194" y="1524"/>
                </a:moveTo>
                <a:lnTo>
                  <a:pt x="159914" y="1904"/>
                </a:lnTo>
                <a:lnTo>
                  <a:pt x="157353" y="3301"/>
                </a:lnTo>
                <a:lnTo>
                  <a:pt x="163194" y="1524"/>
                </a:lnTo>
                <a:close/>
              </a:path>
              <a:path w="201294" h="41909">
                <a:moveTo>
                  <a:pt x="194691" y="1524"/>
                </a:moveTo>
                <a:lnTo>
                  <a:pt x="163194" y="1524"/>
                </a:lnTo>
                <a:lnTo>
                  <a:pt x="157353" y="3301"/>
                </a:lnTo>
                <a:lnTo>
                  <a:pt x="158030" y="3301"/>
                </a:lnTo>
                <a:lnTo>
                  <a:pt x="158623" y="3175"/>
                </a:lnTo>
                <a:lnTo>
                  <a:pt x="196342" y="3175"/>
                </a:lnTo>
                <a:lnTo>
                  <a:pt x="194691" y="1524"/>
                </a:lnTo>
                <a:close/>
              </a:path>
              <a:path w="201294" h="41909">
                <a:moveTo>
                  <a:pt x="193167" y="0"/>
                </a:moveTo>
                <a:lnTo>
                  <a:pt x="165226" y="0"/>
                </a:lnTo>
                <a:lnTo>
                  <a:pt x="162560" y="635"/>
                </a:lnTo>
                <a:lnTo>
                  <a:pt x="160147" y="1777"/>
                </a:lnTo>
                <a:lnTo>
                  <a:pt x="159919" y="1901"/>
                </a:lnTo>
                <a:lnTo>
                  <a:pt x="163194" y="1524"/>
                </a:lnTo>
                <a:lnTo>
                  <a:pt x="194691" y="1524"/>
                </a:lnTo>
                <a:lnTo>
                  <a:pt x="19316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1170940">
              <a:lnSpc>
                <a:spcPct val="100000"/>
              </a:lnSpc>
              <a:spcBef>
                <a:spcPts val="105"/>
              </a:spcBef>
            </a:pPr>
            <a:r>
              <a:rPr dirty="0"/>
              <a:t>Building</a:t>
            </a:r>
            <a:r>
              <a:rPr dirty="0" spc="-3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spam</a:t>
            </a:r>
            <a:r>
              <a:rPr dirty="0" spc="-80"/>
              <a:t> </a:t>
            </a:r>
            <a:r>
              <a:rPr dirty="0" spc="-10"/>
              <a:t>classifier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35965" y="994727"/>
            <a:ext cx="6383655" cy="31089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How to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try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reduce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your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spam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classifier’s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error?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Verdana"/>
              <a:cs typeface="Verdana"/>
            </a:endParaRPr>
          </a:p>
          <a:p>
            <a:pPr marL="791210" indent="-286385">
              <a:lnSpc>
                <a:spcPct val="100000"/>
              </a:lnSpc>
              <a:buFont typeface="Arial"/>
              <a:buChar char="•"/>
              <a:tabLst>
                <a:tab pos="791210" algn="l"/>
                <a:tab pos="791845" algn="l"/>
              </a:tabLst>
            </a:pPr>
            <a:r>
              <a:rPr dirty="0" sz="1800">
                <a:latin typeface="Verdana"/>
                <a:cs typeface="Verdana"/>
              </a:rPr>
              <a:t>Collect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more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data.</a:t>
            </a:r>
            <a:r>
              <a:rPr dirty="0" sz="1800" spc="10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E.g.,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“Honeypot”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project.</a:t>
            </a:r>
            <a:endParaRPr sz="1800">
              <a:latin typeface="Verdana"/>
              <a:cs typeface="Verdana"/>
            </a:endParaRPr>
          </a:p>
          <a:p>
            <a:pPr marL="791210" marR="224154" indent="-285750">
              <a:lnSpc>
                <a:spcPct val="100899"/>
              </a:lnSpc>
              <a:spcBef>
                <a:spcPts val="735"/>
              </a:spcBef>
              <a:buFont typeface="Arial"/>
              <a:buChar char="•"/>
              <a:tabLst>
                <a:tab pos="791210" algn="l"/>
                <a:tab pos="791845" algn="l"/>
              </a:tabLst>
            </a:pPr>
            <a:r>
              <a:rPr dirty="0" sz="1800">
                <a:latin typeface="Verdana"/>
                <a:cs typeface="Verdana"/>
              </a:rPr>
              <a:t>Develop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sophisticated</a:t>
            </a:r>
            <a:r>
              <a:rPr dirty="0" sz="1800" spc="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features</a:t>
            </a:r>
            <a:r>
              <a:rPr dirty="0" sz="1800" spc="8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based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on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email </a:t>
            </a:r>
            <a:r>
              <a:rPr dirty="0" u="heavy" sz="1800">
                <a:uFill>
                  <a:solidFill>
                    <a:srgbClr val="C00000"/>
                  </a:solidFill>
                </a:uFill>
                <a:latin typeface="Verdana"/>
                <a:cs typeface="Verdana"/>
              </a:rPr>
              <a:t>routing</a:t>
            </a:r>
            <a:r>
              <a:rPr dirty="0" sz="1800" spc="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(from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u="heavy" sz="1800">
                <a:uFill>
                  <a:solidFill>
                    <a:srgbClr val="C00000"/>
                  </a:solidFill>
                </a:uFill>
                <a:latin typeface="Verdana"/>
                <a:cs typeface="Verdana"/>
              </a:rPr>
              <a:t>email</a:t>
            </a:r>
            <a:r>
              <a:rPr dirty="0" u="heavy" sz="1800" spc="60">
                <a:uFill>
                  <a:solidFill>
                    <a:srgbClr val="C00000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sz="1800" spc="-10">
                <a:uFill>
                  <a:solidFill>
                    <a:srgbClr val="C00000"/>
                  </a:solidFill>
                </a:uFill>
                <a:latin typeface="Verdana"/>
                <a:cs typeface="Verdana"/>
              </a:rPr>
              <a:t>header</a:t>
            </a:r>
            <a:r>
              <a:rPr dirty="0" sz="1800" spc="-10">
                <a:latin typeface="Verdana"/>
                <a:cs typeface="Verdana"/>
              </a:rPr>
              <a:t>).</a:t>
            </a:r>
            <a:endParaRPr sz="1800">
              <a:latin typeface="Verdana"/>
              <a:cs typeface="Verdana"/>
            </a:endParaRPr>
          </a:p>
          <a:p>
            <a:pPr marL="791210" marR="173355" indent="-285750">
              <a:lnSpc>
                <a:spcPct val="99200"/>
              </a:lnSpc>
              <a:spcBef>
                <a:spcPts val="775"/>
              </a:spcBef>
              <a:buFont typeface="Arial"/>
              <a:buChar char="•"/>
              <a:tabLst>
                <a:tab pos="791210" algn="l"/>
                <a:tab pos="791845" algn="l"/>
              </a:tabLst>
            </a:pPr>
            <a:r>
              <a:rPr dirty="0" sz="1800">
                <a:latin typeface="Verdana"/>
                <a:cs typeface="Verdana"/>
              </a:rPr>
              <a:t>Define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sophisticated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features</a:t>
            </a:r>
            <a:r>
              <a:rPr dirty="0" sz="1800" spc="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from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email</a:t>
            </a:r>
            <a:r>
              <a:rPr dirty="0" sz="1800" spc="3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body. </a:t>
            </a:r>
            <a:r>
              <a:rPr dirty="0" sz="1800">
                <a:latin typeface="Verdana"/>
                <a:cs typeface="Verdana"/>
              </a:rPr>
              <a:t>E.g.,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should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“</a:t>
            </a:r>
            <a:r>
              <a:rPr dirty="0" u="heavy" sz="1800">
                <a:uFill>
                  <a:solidFill>
                    <a:srgbClr val="C00000"/>
                  </a:solidFill>
                </a:uFill>
                <a:latin typeface="Verdana"/>
                <a:cs typeface="Verdana"/>
              </a:rPr>
              <a:t>discounting</a:t>
            </a:r>
            <a:r>
              <a:rPr dirty="0" sz="1800">
                <a:latin typeface="Verdana"/>
                <a:cs typeface="Verdana"/>
              </a:rPr>
              <a:t>”</a:t>
            </a:r>
            <a:r>
              <a:rPr dirty="0" sz="1800" spc="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and</a:t>
            </a:r>
            <a:r>
              <a:rPr dirty="0" sz="1800" spc="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”discount”</a:t>
            </a:r>
            <a:r>
              <a:rPr dirty="0" sz="1800" spc="2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be </a:t>
            </a:r>
            <a:r>
              <a:rPr dirty="0" sz="1800">
                <a:latin typeface="Verdana"/>
                <a:cs typeface="Verdana"/>
              </a:rPr>
              <a:t>treated</a:t>
            </a:r>
            <a:r>
              <a:rPr dirty="0" sz="1800" spc="10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as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the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same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word.</a:t>
            </a:r>
            <a:endParaRPr sz="1800">
              <a:latin typeface="Verdana"/>
              <a:cs typeface="Verdana"/>
            </a:endParaRPr>
          </a:p>
          <a:p>
            <a:pPr marL="791210" marR="843280" indent="-285750">
              <a:lnSpc>
                <a:spcPct val="100899"/>
              </a:lnSpc>
              <a:spcBef>
                <a:spcPts val="819"/>
              </a:spcBef>
              <a:buFont typeface="Arial"/>
              <a:buChar char="•"/>
              <a:tabLst>
                <a:tab pos="791210" algn="l"/>
                <a:tab pos="791845" algn="l"/>
              </a:tabLst>
            </a:pPr>
            <a:r>
              <a:rPr dirty="0" sz="1800">
                <a:latin typeface="Verdana"/>
                <a:cs typeface="Verdana"/>
              </a:rPr>
              <a:t>Design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algorithms</a:t>
            </a:r>
            <a:r>
              <a:rPr dirty="0" sz="1800" spc="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to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detect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misspellings. </a:t>
            </a:r>
            <a:r>
              <a:rPr dirty="0" sz="1800">
                <a:latin typeface="Verdana"/>
                <a:cs typeface="Verdana"/>
              </a:rPr>
              <a:t>E.g.,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w4tches,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med1cine,</a:t>
            </a:r>
            <a:r>
              <a:rPr dirty="0" sz="1800" spc="9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m0rtgage.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178805" y="3187319"/>
            <a:ext cx="956310" cy="34925"/>
          </a:xfrm>
          <a:custGeom>
            <a:avLst/>
            <a:gdLst/>
            <a:ahLst/>
            <a:cxnLst/>
            <a:rect l="l" t="t" r="r" b="b"/>
            <a:pathLst>
              <a:path w="956310" h="34925">
                <a:moveTo>
                  <a:pt x="948309" y="0"/>
                </a:moveTo>
                <a:lnTo>
                  <a:pt x="7874" y="0"/>
                </a:lnTo>
                <a:lnTo>
                  <a:pt x="0" y="7747"/>
                </a:lnTo>
                <a:lnTo>
                  <a:pt x="0" y="27050"/>
                </a:lnTo>
                <a:lnTo>
                  <a:pt x="7874" y="34925"/>
                </a:lnTo>
                <a:lnTo>
                  <a:pt x="17526" y="34925"/>
                </a:lnTo>
                <a:lnTo>
                  <a:pt x="948309" y="34925"/>
                </a:lnTo>
                <a:lnTo>
                  <a:pt x="956183" y="27050"/>
                </a:lnTo>
                <a:lnTo>
                  <a:pt x="956183" y="7747"/>
                </a:lnTo>
                <a:lnTo>
                  <a:pt x="94830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293739" y="2231517"/>
            <a:ext cx="664845" cy="45720"/>
          </a:xfrm>
          <a:custGeom>
            <a:avLst/>
            <a:gdLst/>
            <a:ahLst/>
            <a:cxnLst/>
            <a:rect l="l" t="t" r="r" b="b"/>
            <a:pathLst>
              <a:path w="664845" h="45719">
                <a:moveTo>
                  <a:pt x="629919" y="26796"/>
                </a:moveTo>
                <a:lnTo>
                  <a:pt x="629919" y="37591"/>
                </a:lnTo>
                <a:lnTo>
                  <a:pt x="637793" y="45338"/>
                </a:lnTo>
                <a:lnTo>
                  <a:pt x="657097" y="45338"/>
                </a:lnTo>
                <a:lnTo>
                  <a:pt x="658621" y="43814"/>
                </a:lnTo>
                <a:lnTo>
                  <a:pt x="643128" y="43814"/>
                </a:lnTo>
                <a:lnTo>
                  <a:pt x="639317" y="42799"/>
                </a:lnTo>
                <a:lnTo>
                  <a:pt x="637032" y="41656"/>
                </a:lnTo>
                <a:lnTo>
                  <a:pt x="635000" y="40131"/>
                </a:lnTo>
                <a:lnTo>
                  <a:pt x="633221" y="38607"/>
                </a:lnTo>
                <a:lnTo>
                  <a:pt x="639086" y="38607"/>
                </a:lnTo>
                <a:lnTo>
                  <a:pt x="629919" y="26796"/>
                </a:lnTo>
                <a:close/>
              </a:path>
              <a:path w="664845" h="45719">
                <a:moveTo>
                  <a:pt x="633221" y="38607"/>
                </a:moveTo>
                <a:lnTo>
                  <a:pt x="635000" y="40131"/>
                </a:lnTo>
                <a:lnTo>
                  <a:pt x="637032" y="41656"/>
                </a:lnTo>
                <a:lnTo>
                  <a:pt x="639317" y="42799"/>
                </a:lnTo>
                <a:lnTo>
                  <a:pt x="643128" y="43814"/>
                </a:lnTo>
                <a:lnTo>
                  <a:pt x="641264" y="41413"/>
                </a:lnTo>
                <a:lnTo>
                  <a:pt x="633221" y="38607"/>
                </a:lnTo>
                <a:close/>
              </a:path>
              <a:path w="664845" h="45719">
                <a:moveTo>
                  <a:pt x="641264" y="41413"/>
                </a:moveTo>
                <a:lnTo>
                  <a:pt x="643128" y="43814"/>
                </a:lnTo>
                <a:lnTo>
                  <a:pt x="658621" y="43814"/>
                </a:lnTo>
                <a:lnTo>
                  <a:pt x="660018" y="42418"/>
                </a:lnTo>
                <a:lnTo>
                  <a:pt x="644143" y="42418"/>
                </a:lnTo>
                <a:lnTo>
                  <a:pt x="641264" y="41413"/>
                </a:lnTo>
                <a:close/>
              </a:path>
              <a:path w="664845" h="45719">
                <a:moveTo>
                  <a:pt x="633017" y="40639"/>
                </a:moveTo>
                <a:lnTo>
                  <a:pt x="583057" y="40639"/>
                </a:lnTo>
                <a:lnTo>
                  <a:pt x="587120" y="41401"/>
                </a:lnTo>
                <a:lnTo>
                  <a:pt x="585427" y="41401"/>
                </a:lnTo>
                <a:lnTo>
                  <a:pt x="586613" y="41782"/>
                </a:lnTo>
                <a:lnTo>
                  <a:pt x="591565" y="42418"/>
                </a:lnTo>
                <a:lnTo>
                  <a:pt x="634825" y="42418"/>
                </a:lnTo>
                <a:lnTo>
                  <a:pt x="633792" y="41401"/>
                </a:lnTo>
                <a:lnTo>
                  <a:pt x="587120" y="41401"/>
                </a:lnTo>
                <a:lnTo>
                  <a:pt x="585073" y="41288"/>
                </a:lnTo>
                <a:lnTo>
                  <a:pt x="633676" y="41288"/>
                </a:lnTo>
                <a:lnTo>
                  <a:pt x="633017" y="40639"/>
                </a:lnTo>
                <a:close/>
              </a:path>
              <a:path w="664845" h="45719">
                <a:moveTo>
                  <a:pt x="664844" y="26796"/>
                </a:moveTo>
                <a:lnTo>
                  <a:pt x="629919" y="26796"/>
                </a:lnTo>
                <a:lnTo>
                  <a:pt x="641264" y="41413"/>
                </a:lnTo>
                <a:lnTo>
                  <a:pt x="644143" y="42418"/>
                </a:lnTo>
                <a:lnTo>
                  <a:pt x="660018" y="42418"/>
                </a:lnTo>
                <a:lnTo>
                  <a:pt x="664844" y="37591"/>
                </a:lnTo>
                <a:lnTo>
                  <a:pt x="664844" y="26796"/>
                </a:lnTo>
                <a:close/>
              </a:path>
              <a:path w="664845" h="45719">
                <a:moveTo>
                  <a:pt x="639086" y="38607"/>
                </a:moveTo>
                <a:lnTo>
                  <a:pt x="633221" y="38607"/>
                </a:lnTo>
                <a:lnTo>
                  <a:pt x="641264" y="41413"/>
                </a:lnTo>
                <a:lnTo>
                  <a:pt x="639086" y="38607"/>
                </a:lnTo>
                <a:close/>
              </a:path>
              <a:path w="664845" h="45719">
                <a:moveTo>
                  <a:pt x="583057" y="40639"/>
                </a:moveTo>
                <a:lnTo>
                  <a:pt x="585073" y="41288"/>
                </a:lnTo>
                <a:lnTo>
                  <a:pt x="587120" y="41401"/>
                </a:lnTo>
                <a:lnTo>
                  <a:pt x="583057" y="40639"/>
                </a:lnTo>
                <a:close/>
              </a:path>
              <a:path w="664845" h="45719">
                <a:moveTo>
                  <a:pt x="570357" y="39243"/>
                </a:moveTo>
                <a:lnTo>
                  <a:pt x="577850" y="40766"/>
                </a:lnTo>
                <a:lnTo>
                  <a:pt x="580263" y="41020"/>
                </a:lnTo>
                <a:lnTo>
                  <a:pt x="585073" y="41288"/>
                </a:lnTo>
                <a:lnTo>
                  <a:pt x="583057" y="40639"/>
                </a:lnTo>
                <a:lnTo>
                  <a:pt x="633017" y="40639"/>
                </a:lnTo>
                <a:lnTo>
                  <a:pt x="631985" y="39624"/>
                </a:lnTo>
                <a:lnTo>
                  <a:pt x="573659" y="39624"/>
                </a:lnTo>
                <a:lnTo>
                  <a:pt x="570357" y="39243"/>
                </a:lnTo>
                <a:close/>
              </a:path>
              <a:path w="664845" h="45719">
                <a:moveTo>
                  <a:pt x="629919" y="37210"/>
                </a:moveTo>
                <a:lnTo>
                  <a:pt x="545972" y="37210"/>
                </a:lnTo>
                <a:lnTo>
                  <a:pt x="548005" y="37464"/>
                </a:lnTo>
                <a:lnTo>
                  <a:pt x="547751" y="37464"/>
                </a:lnTo>
                <a:lnTo>
                  <a:pt x="561086" y="39369"/>
                </a:lnTo>
                <a:lnTo>
                  <a:pt x="563499" y="39624"/>
                </a:lnTo>
                <a:lnTo>
                  <a:pt x="572230" y="39624"/>
                </a:lnTo>
                <a:lnTo>
                  <a:pt x="570357" y="39243"/>
                </a:lnTo>
                <a:lnTo>
                  <a:pt x="631598" y="39243"/>
                </a:lnTo>
                <a:lnTo>
                  <a:pt x="629919" y="37591"/>
                </a:lnTo>
                <a:lnTo>
                  <a:pt x="547699" y="37457"/>
                </a:lnTo>
                <a:lnTo>
                  <a:pt x="629919" y="37457"/>
                </a:lnTo>
                <a:lnTo>
                  <a:pt x="629919" y="37210"/>
                </a:lnTo>
                <a:close/>
              </a:path>
              <a:path w="664845" h="45719">
                <a:moveTo>
                  <a:pt x="631598" y="39243"/>
                </a:moveTo>
                <a:lnTo>
                  <a:pt x="570357" y="39243"/>
                </a:lnTo>
                <a:lnTo>
                  <a:pt x="573659" y="39624"/>
                </a:lnTo>
                <a:lnTo>
                  <a:pt x="631985" y="39624"/>
                </a:lnTo>
                <a:lnTo>
                  <a:pt x="631598" y="39243"/>
                </a:lnTo>
                <a:close/>
              </a:path>
              <a:path w="664845" h="45719">
                <a:moveTo>
                  <a:pt x="545972" y="37210"/>
                </a:moveTo>
                <a:lnTo>
                  <a:pt x="547699" y="37457"/>
                </a:lnTo>
                <a:lnTo>
                  <a:pt x="548005" y="37464"/>
                </a:lnTo>
                <a:lnTo>
                  <a:pt x="545972" y="37210"/>
                </a:lnTo>
                <a:close/>
              </a:path>
              <a:path w="664845" h="45719">
                <a:moveTo>
                  <a:pt x="509524" y="34797"/>
                </a:moveTo>
                <a:lnTo>
                  <a:pt x="532130" y="37083"/>
                </a:lnTo>
                <a:lnTo>
                  <a:pt x="547699" y="37457"/>
                </a:lnTo>
                <a:lnTo>
                  <a:pt x="545972" y="37210"/>
                </a:lnTo>
                <a:lnTo>
                  <a:pt x="629919" y="37210"/>
                </a:lnTo>
                <a:lnTo>
                  <a:pt x="629919" y="34925"/>
                </a:lnTo>
                <a:lnTo>
                  <a:pt x="511302" y="34925"/>
                </a:lnTo>
                <a:lnTo>
                  <a:pt x="509524" y="34797"/>
                </a:lnTo>
                <a:close/>
              </a:path>
              <a:path w="664845" h="45719">
                <a:moveTo>
                  <a:pt x="511302" y="0"/>
                </a:moveTo>
                <a:lnTo>
                  <a:pt x="7747" y="0"/>
                </a:lnTo>
                <a:lnTo>
                  <a:pt x="0" y="7746"/>
                </a:lnTo>
                <a:lnTo>
                  <a:pt x="0" y="27050"/>
                </a:lnTo>
                <a:lnTo>
                  <a:pt x="7747" y="34925"/>
                </a:lnTo>
                <a:lnTo>
                  <a:pt x="510779" y="34925"/>
                </a:lnTo>
                <a:lnTo>
                  <a:pt x="509524" y="34797"/>
                </a:lnTo>
                <a:lnTo>
                  <a:pt x="629919" y="34797"/>
                </a:lnTo>
                <a:lnTo>
                  <a:pt x="629919" y="26796"/>
                </a:lnTo>
                <a:lnTo>
                  <a:pt x="664844" y="26796"/>
                </a:lnTo>
                <a:lnTo>
                  <a:pt x="664844" y="18795"/>
                </a:lnTo>
                <a:lnTo>
                  <a:pt x="660178" y="12826"/>
                </a:lnTo>
                <a:lnTo>
                  <a:pt x="656843" y="12826"/>
                </a:lnTo>
                <a:lnTo>
                  <a:pt x="650239" y="9525"/>
                </a:lnTo>
                <a:lnTo>
                  <a:pt x="652780" y="9525"/>
                </a:lnTo>
                <a:lnTo>
                  <a:pt x="652017" y="8889"/>
                </a:lnTo>
                <a:lnTo>
                  <a:pt x="650228" y="8255"/>
                </a:lnTo>
                <a:lnTo>
                  <a:pt x="596645" y="8255"/>
                </a:lnTo>
                <a:lnTo>
                  <a:pt x="591565" y="7493"/>
                </a:lnTo>
                <a:lnTo>
                  <a:pt x="593979" y="7493"/>
                </a:lnTo>
                <a:lnTo>
                  <a:pt x="593089" y="7238"/>
                </a:lnTo>
                <a:lnTo>
                  <a:pt x="588899" y="6476"/>
                </a:lnTo>
                <a:lnTo>
                  <a:pt x="584454" y="6476"/>
                </a:lnTo>
                <a:lnTo>
                  <a:pt x="582040" y="6095"/>
                </a:lnTo>
                <a:lnTo>
                  <a:pt x="582549" y="6095"/>
                </a:lnTo>
                <a:lnTo>
                  <a:pt x="576834" y="4952"/>
                </a:lnTo>
                <a:lnTo>
                  <a:pt x="575246" y="4825"/>
                </a:lnTo>
                <a:lnTo>
                  <a:pt x="566038" y="4825"/>
                </a:lnTo>
                <a:lnTo>
                  <a:pt x="563499" y="4699"/>
                </a:lnTo>
                <a:lnTo>
                  <a:pt x="565150" y="4699"/>
                </a:lnTo>
                <a:lnTo>
                  <a:pt x="550926" y="2666"/>
                </a:lnTo>
                <a:lnTo>
                  <a:pt x="548766" y="2539"/>
                </a:lnTo>
                <a:lnTo>
                  <a:pt x="538268" y="2285"/>
                </a:lnTo>
                <a:lnTo>
                  <a:pt x="534288" y="2285"/>
                </a:lnTo>
                <a:lnTo>
                  <a:pt x="533026" y="2159"/>
                </a:lnTo>
                <a:lnTo>
                  <a:pt x="513080" y="126"/>
                </a:lnTo>
                <a:lnTo>
                  <a:pt x="511302" y="0"/>
                </a:lnTo>
                <a:close/>
              </a:path>
              <a:path w="664845" h="45719">
                <a:moveTo>
                  <a:pt x="629919" y="34797"/>
                </a:moveTo>
                <a:lnTo>
                  <a:pt x="509524" y="34797"/>
                </a:lnTo>
                <a:lnTo>
                  <a:pt x="511302" y="34925"/>
                </a:lnTo>
                <a:lnTo>
                  <a:pt x="629919" y="34925"/>
                </a:lnTo>
                <a:lnTo>
                  <a:pt x="629919" y="34797"/>
                </a:lnTo>
                <a:close/>
              </a:path>
              <a:path w="664845" h="45719">
                <a:moveTo>
                  <a:pt x="650239" y="9525"/>
                </a:moveTo>
                <a:lnTo>
                  <a:pt x="656843" y="12826"/>
                </a:lnTo>
                <a:lnTo>
                  <a:pt x="655065" y="11430"/>
                </a:lnTo>
                <a:lnTo>
                  <a:pt x="653907" y="10464"/>
                </a:lnTo>
                <a:lnTo>
                  <a:pt x="651637" y="9906"/>
                </a:lnTo>
                <a:lnTo>
                  <a:pt x="650239" y="9525"/>
                </a:lnTo>
                <a:close/>
              </a:path>
              <a:path w="664845" h="45719">
                <a:moveTo>
                  <a:pt x="653907" y="10464"/>
                </a:moveTo>
                <a:lnTo>
                  <a:pt x="655065" y="11430"/>
                </a:lnTo>
                <a:lnTo>
                  <a:pt x="656843" y="12826"/>
                </a:lnTo>
                <a:lnTo>
                  <a:pt x="660178" y="12826"/>
                </a:lnTo>
                <a:lnTo>
                  <a:pt x="659384" y="11810"/>
                </a:lnTo>
                <a:lnTo>
                  <a:pt x="653907" y="10464"/>
                </a:lnTo>
                <a:close/>
              </a:path>
              <a:path w="664845" h="45719">
                <a:moveTo>
                  <a:pt x="652780" y="9525"/>
                </a:moveTo>
                <a:lnTo>
                  <a:pt x="650239" y="9525"/>
                </a:lnTo>
                <a:lnTo>
                  <a:pt x="651637" y="9906"/>
                </a:lnTo>
                <a:lnTo>
                  <a:pt x="653907" y="10464"/>
                </a:lnTo>
                <a:lnTo>
                  <a:pt x="652780" y="9525"/>
                </a:lnTo>
                <a:close/>
              </a:path>
              <a:path w="664845" h="45719">
                <a:moveTo>
                  <a:pt x="593979" y="7493"/>
                </a:moveTo>
                <a:lnTo>
                  <a:pt x="591565" y="7493"/>
                </a:lnTo>
                <a:lnTo>
                  <a:pt x="596645" y="8255"/>
                </a:lnTo>
                <a:lnTo>
                  <a:pt x="593979" y="7493"/>
                </a:lnTo>
                <a:close/>
              </a:path>
              <a:path w="664845" h="45719">
                <a:moveTo>
                  <a:pt x="648081" y="7493"/>
                </a:moveTo>
                <a:lnTo>
                  <a:pt x="593979" y="7493"/>
                </a:lnTo>
                <a:lnTo>
                  <a:pt x="596645" y="8255"/>
                </a:lnTo>
                <a:lnTo>
                  <a:pt x="650228" y="8255"/>
                </a:lnTo>
                <a:lnTo>
                  <a:pt x="648081" y="7493"/>
                </a:lnTo>
                <a:close/>
              </a:path>
              <a:path w="664845" h="45719">
                <a:moveTo>
                  <a:pt x="582040" y="6095"/>
                </a:moveTo>
                <a:lnTo>
                  <a:pt x="584454" y="6476"/>
                </a:lnTo>
                <a:lnTo>
                  <a:pt x="582744" y="6135"/>
                </a:lnTo>
                <a:lnTo>
                  <a:pt x="582040" y="6095"/>
                </a:lnTo>
                <a:close/>
              </a:path>
              <a:path w="664845" h="45719">
                <a:moveTo>
                  <a:pt x="582744" y="6135"/>
                </a:moveTo>
                <a:lnTo>
                  <a:pt x="584454" y="6476"/>
                </a:lnTo>
                <a:lnTo>
                  <a:pt x="588899" y="6476"/>
                </a:lnTo>
                <a:lnTo>
                  <a:pt x="582744" y="6135"/>
                </a:lnTo>
                <a:close/>
              </a:path>
              <a:path w="664845" h="45719">
                <a:moveTo>
                  <a:pt x="582549" y="6095"/>
                </a:moveTo>
                <a:lnTo>
                  <a:pt x="582040" y="6095"/>
                </a:lnTo>
                <a:lnTo>
                  <a:pt x="582744" y="6135"/>
                </a:lnTo>
                <a:lnTo>
                  <a:pt x="582549" y="6095"/>
                </a:lnTo>
                <a:close/>
              </a:path>
              <a:path w="664845" h="45719">
                <a:moveTo>
                  <a:pt x="565150" y="4699"/>
                </a:moveTo>
                <a:lnTo>
                  <a:pt x="563499" y="4699"/>
                </a:lnTo>
                <a:lnTo>
                  <a:pt x="566038" y="4825"/>
                </a:lnTo>
                <a:lnTo>
                  <a:pt x="565150" y="4699"/>
                </a:lnTo>
                <a:close/>
              </a:path>
              <a:path w="664845" h="45719">
                <a:moveTo>
                  <a:pt x="573659" y="4699"/>
                </a:moveTo>
                <a:lnTo>
                  <a:pt x="565150" y="4699"/>
                </a:lnTo>
                <a:lnTo>
                  <a:pt x="566038" y="4825"/>
                </a:lnTo>
                <a:lnTo>
                  <a:pt x="575246" y="4825"/>
                </a:lnTo>
                <a:lnTo>
                  <a:pt x="573659" y="4699"/>
                </a:lnTo>
                <a:close/>
              </a:path>
              <a:path w="664845" h="45719">
                <a:moveTo>
                  <a:pt x="533048" y="2159"/>
                </a:moveTo>
                <a:lnTo>
                  <a:pt x="534288" y="2285"/>
                </a:lnTo>
                <a:lnTo>
                  <a:pt x="538268" y="2285"/>
                </a:lnTo>
                <a:lnTo>
                  <a:pt x="533048" y="2159"/>
                </a:lnTo>
                <a:close/>
              </a:path>
              <a:path w="664845" h="45719">
                <a:moveTo>
                  <a:pt x="533041" y="2158"/>
                </a:move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2982" y="1568069"/>
            <a:ext cx="802894" cy="28575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3584" y="144081"/>
            <a:ext cx="766064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Iterative</a:t>
            </a:r>
            <a:r>
              <a:rPr dirty="0" spc="-80"/>
              <a:t> </a:t>
            </a:r>
            <a:r>
              <a:rPr dirty="0"/>
              <a:t>loop</a:t>
            </a:r>
            <a:r>
              <a:rPr dirty="0" spc="-15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ML</a:t>
            </a:r>
            <a:r>
              <a:rPr dirty="0" spc="-10"/>
              <a:t> development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5403" y="1577847"/>
            <a:ext cx="2217671" cy="229171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245485" y="960691"/>
            <a:ext cx="2294255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Choose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architecture</a:t>
            </a:r>
            <a:endParaRPr sz="1800">
              <a:latin typeface="Verdana"/>
              <a:cs typeface="Verdana"/>
            </a:endParaRPr>
          </a:p>
          <a:p>
            <a:pPr marL="60325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latin typeface="Verdana"/>
                <a:cs typeface="Verdana"/>
              </a:rPr>
              <a:t>(model,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data,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etc.)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663819" y="3158489"/>
            <a:ext cx="726440" cy="577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Verdana"/>
                <a:cs typeface="Verdana"/>
              </a:rPr>
              <a:t>Train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10">
                <a:latin typeface="Verdana"/>
                <a:cs typeface="Verdana"/>
              </a:rPr>
              <a:t>model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99819" y="3019805"/>
            <a:ext cx="2225675" cy="844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985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Verdana"/>
                <a:cs typeface="Verdana"/>
              </a:rPr>
              <a:t>Diagnostics</a:t>
            </a:r>
            <a:endParaRPr sz="1800">
              <a:latin typeface="Verdana"/>
              <a:cs typeface="Verdana"/>
            </a:endParaRPr>
          </a:p>
          <a:p>
            <a:pPr algn="ctr" marL="12065" marR="5080">
              <a:lnSpc>
                <a:spcPts val="2100"/>
              </a:lnSpc>
              <a:spcBef>
                <a:spcPts val="140"/>
              </a:spcBef>
            </a:pPr>
            <a:r>
              <a:rPr dirty="0" sz="1800">
                <a:latin typeface="Verdana"/>
                <a:cs typeface="Verdana"/>
              </a:rPr>
              <a:t>(bias,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variance</a:t>
            </a:r>
            <a:r>
              <a:rPr dirty="0" sz="1800" spc="5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and </a:t>
            </a:r>
            <a:r>
              <a:rPr dirty="0" sz="1800">
                <a:latin typeface="Verdana"/>
                <a:cs typeface="Verdana"/>
              </a:rPr>
              <a:t>error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analysis)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7294" y="843914"/>
            <a:ext cx="391921" cy="826769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9610" rIns="0" bIns="0" rtlCol="0" vert="horz">
            <a:spAutoFit/>
          </a:bodyPr>
          <a:lstStyle/>
          <a:p>
            <a:pPr marL="975360" marR="5080" indent="381000">
              <a:lnSpc>
                <a:spcPct val="100000"/>
              </a:lnSpc>
              <a:spcBef>
                <a:spcPts val="105"/>
              </a:spcBef>
            </a:pPr>
            <a:r>
              <a:rPr dirty="0" sz="2700" spc="114">
                <a:latin typeface="Lucida Sans Unicode"/>
                <a:cs typeface="Lucida Sans Unicode"/>
              </a:rPr>
              <a:t>Machine</a:t>
            </a:r>
            <a:r>
              <a:rPr dirty="0" sz="2700" spc="-195">
                <a:latin typeface="Lucida Sans Unicode"/>
                <a:cs typeface="Lucida Sans Unicode"/>
              </a:rPr>
              <a:t> </a:t>
            </a:r>
            <a:r>
              <a:rPr dirty="0" sz="2700" spc="50">
                <a:latin typeface="Lucida Sans Unicode"/>
                <a:cs typeface="Lucida Sans Unicode"/>
              </a:rPr>
              <a:t>learning </a:t>
            </a:r>
            <a:r>
              <a:rPr dirty="0" sz="2700" spc="90">
                <a:latin typeface="Lucida Sans Unicode"/>
                <a:cs typeface="Lucida Sans Unicode"/>
              </a:rPr>
              <a:t>development</a:t>
            </a:r>
            <a:r>
              <a:rPr dirty="0" sz="2700" spc="-15">
                <a:latin typeface="Lucida Sans Unicode"/>
                <a:cs typeface="Lucida Sans Unicode"/>
              </a:rPr>
              <a:t> </a:t>
            </a:r>
            <a:r>
              <a:rPr dirty="0" sz="2700" spc="70">
                <a:latin typeface="Lucida Sans Unicode"/>
                <a:cs typeface="Lucida Sans Unicode"/>
              </a:rPr>
              <a:t>process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58292" rIns="0" bIns="0" rtlCol="0" vert="horz">
            <a:spAutoFit/>
          </a:bodyPr>
          <a:lstStyle/>
          <a:p>
            <a:pPr marL="984250">
              <a:lnSpc>
                <a:spcPct val="100000"/>
              </a:lnSpc>
              <a:spcBef>
                <a:spcPts val="130"/>
              </a:spcBef>
            </a:pPr>
            <a:r>
              <a:rPr dirty="0" sz="3950" spc="-20" b="1">
                <a:solidFill>
                  <a:srgbClr val="585858"/>
                </a:solidFill>
                <a:latin typeface="Trebuchet MS"/>
                <a:cs typeface="Trebuchet MS"/>
              </a:rPr>
              <a:t>Error</a:t>
            </a:r>
            <a:r>
              <a:rPr dirty="0" sz="3950" spc="-26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3950" spc="310" b="1">
                <a:solidFill>
                  <a:srgbClr val="585858"/>
                </a:solidFill>
                <a:latin typeface="Trebuchet MS"/>
                <a:cs typeface="Trebuchet MS"/>
              </a:rPr>
              <a:t>analysis</a:t>
            </a:r>
            <a:endParaRPr sz="3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4500" y="144081"/>
            <a:ext cx="317246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Error</a:t>
            </a:r>
            <a:r>
              <a:rPr dirty="0" spc="-10"/>
              <a:t> analysis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8355" y="2129091"/>
            <a:ext cx="32296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based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on</a:t>
            </a:r>
            <a:r>
              <a:rPr dirty="0" sz="2000" spc="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common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traits.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58900" y="2633662"/>
            <a:ext cx="11252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Verdana"/>
                <a:cs typeface="Verdana"/>
              </a:rPr>
              <a:t>Pharma: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58900" y="3349307"/>
            <a:ext cx="29571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Unusual</a:t>
            </a:r>
            <a:r>
              <a:rPr dirty="0" sz="2000" spc="-1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email</a:t>
            </a:r>
            <a:r>
              <a:rPr dirty="0" sz="2000" spc="2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routing: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297940" y="2949701"/>
            <a:ext cx="5838825" cy="425450"/>
          </a:xfrm>
          <a:custGeom>
            <a:avLst/>
            <a:gdLst/>
            <a:ahLst/>
            <a:cxnLst/>
            <a:rect l="l" t="t" r="r" b="b"/>
            <a:pathLst>
              <a:path w="5838825" h="425450">
                <a:moveTo>
                  <a:pt x="1130808" y="7747"/>
                </a:moveTo>
                <a:lnTo>
                  <a:pt x="1122934" y="0"/>
                </a:lnTo>
                <a:lnTo>
                  <a:pt x="29464" y="0"/>
                </a:lnTo>
                <a:lnTo>
                  <a:pt x="21590" y="7747"/>
                </a:lnTo>
                <a:lnTo>
                  <a:pt x="21590" y="27051"/>
                </a:lnTo>
                <a:lnTo>
                  <a:pt x="29464" y="34925"/>
                </a:lnTo>
                <a:lnTo>
                  <a:pt x="39116" y="34925"/>
                </a:lnTo>
                <a:lnTo>
                  <a:pt x="1122934" y="34925"/>
                </a:lnTo>
                <a:lnTo>
                  <a:pt x="1130808" y="27051"/>
                </a:lnTo>
                <a:lnTo>
                  <a:pt x="1130808" y="7747"/>
                </a:lnTo>
                <a:close/>
              </a:path>
              <a:path w="5838825" h="425450">
                <a:moveTo>
                  <a:pt x="5838444" y="398018"/>
                </a:moveTo>
                <a:lnTo>
                  <a:pt x="5830697" y="390271"/>
                </a:lnTo>
                <a:lnTo>
                  <a:pt x="7747" y="390271"/>
                </a:lnTo>
                <a:lnTo>
                  <a:pt x="0" y="398018"/>
                </a:lnTo>
                <a:lnTo>
                  <a:pt x="0" y="417322"/>
                </a:lnTo>
                <a:lnTo>
                  <a:pt x="7747" y="425196"/>
                </a:lnTo>
                <a:lnTo>
                  <a:pt x="17399" y="425196"/>
                </a:lnTo>
                <a:lnTo>
                  <a:pt x="5830697" y="425196"/>
                </a:lnTo>
                <a:lnTo>
                  <a:pt x="5838444" y="417322"/>
                </a:lnTo>
                <a:lnTo>
                  <a:pt x="5838444" y="39801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732404" y="2593594"/>
            <a:ext cx="4864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2000" spc="120">
                <a:solidFill>
                  <a:srgbClr val="4285F4"/>
                </a:solidFill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00" spc="-35">
                <a:solidFill>
                  <a:srgbClr val="4285F4"/>
                </a:solidFill>
                <a:uFill>
                  <a:solidFill>
                    <a:srgbClr val="C00000"/>
                  </a:solidFill>
                </a:uFill>
                <a:latin typeface="Segoe Print"/>
                <a:cs typeface="Segoe Print"/>
              </a:rPr>
              <a:t>21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33500" y="2986404"/>
            <a:ext cx="62972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6069965" algn="l"/>
              </a:tabLst>
            </a:pPr>
            <a:r>
              <a:rPr dirty="0" sz="2000">
                <a:latin typeface="Verdana"/>
                <a:cs typeface="Verdana"/>
              </a:rPr>
              <a:t>Deliberate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misspellings</a:t>
            </a:r>
            <a:r>
              <a:rPr dirty="0" sz="2000" spc="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(w4tches,</a:t>
            </a:r>
            <a:r>
              <a:rPr dirty="0" sz="2000" spc="-13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med1cine):</a:t>
            </a:r>
            <a:r>
              <a:rPr dirty="0" sz="2000">
                <a:latin typeface="Verdana"/>
                <a:cs typeface="Verdana"/>
              </a:rPr>
              <a:t>	</a:t>
            </a:r>
            <a:r>
              <a:rPr dirty="0" baseline="6944" sz="3000" spc="-75">
                <a:solidFill>
                  <a:srgbClr val="4285F4"/>
                </a:solidFill>
                <a:latin typeface="Segoe Print"/>
                <a:cs typeface="Segoe Print"/>
              </a:rPr>
              <a:t>3</a:t>
            </a:r>
            <a:endParaRPr baseline="6944" sz="3000">
              <a:latin typeface="Segoe Print"/>
              <a:cs typeface="Segoe Prin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529454" y="3367785"/>
            <a:ext cx="2139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20">
                <a:solidFill>
                  <a:srgbClr val="4285F4"/>
                </a:solidFill>
                <a:latin typeface="Segoe Print"/>
                <a:cs typeface="Segoe Print"/>
              </a:rPr>
              <a:t>7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58900" y="3660531"/>
            <a:ext cx="4703445" cy="729615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3804285" algn="l"/>
              </a:tabLst>
            </a:pPr>
            <a:r>
              <a:rPr dirty="0" sz="2000">
                <a:latin typeface="Verdana"/>
                <a:cs typeface="Verdana"/>
              </a:rPr>
              <a:t>Steal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passwords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(phishing):</a:t>
            </a:r>
            <a:r>
              <a:rPr dirty="0" sz="2000">
                <a:latin typeface="Verdana"/>
                <a:cs typeface="Verdana"/>
              </a:rPr>
              <a:t>	</a:t>
            </a:r>
            <a:r>
              <a:rPr dirty="0" sz="2000" spc="-25">
                <a:solidFill>
                  <a:srgbClr val="4285F4"/>
                </a:solidFill>
                <a:latin typeface="Segoe Print"/>
                <a:cs typeface="Segoe Print"/>
              </a:rPr>
              <a:t>18</a:t>
            </a:r>
            <a:endParaRPr sz="2000">
              <a:latin typeface="Segoe Print"/>
              <a:cs typeface="Segoe Print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2000">
                <a:latin typeface="Verdana"/>
                <a:cs typeface="Verdana"/>
              </a:rPr>
              <a:t>Spam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message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</a:t>
            </a:r>
            <a:r>
              <a:rPr dirty="0" sz="2000" spc="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embedded</a:t>
            </a:r>
            <a:r>
              <a:rPr dirty="0" sz="2000" spc="-14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image: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61517" y="2427858"/>
            <a:ext cx="5815965" cy="2038985"/>
            <a:chOff x="661517" y="2427858"/>
            <a:chExt cx="5815965" cy="2038985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517" y="2581274"/>
              <a:ext cx="905154" cy="188530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7244" y="2427858"/>
              <a:ext cx="1516888" cy="34823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4288" y="3627145"/>
              <a:ext cx="862584" cy="27666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6221095" y="4047807"/>
            <a:ext cx="2139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20">
                <a:solidFill>
                  <a:srgbClr val="4285F4"/>
                </a:solidFill>
                <a:latin typeface="Segoe Print"/>
                <a:cs typeface="Segoe Print"/>
              </a:rPr>
              <a:t>5</a:t>
            </a:r>
            <a:endParaRPr sz="2000">
              <a:latin typeface="Segoe Print"/>
              <a:cs typeface="Segoe Print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35825" y="2717164"/>
            <a:ext cx="670178" cy="73406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81020" y="1685163"/>
            <a:ext cx="653415" cy="558800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1494789" y="1013586"/>
            <a:ext cx="508000" cy="34925"/>
          </a:xfrm>
          <a:custGeom>
            <a:avLst/>
            <a:gdLst/>
            <a:ahLst/>
            <a:cxnLst/>
            <a:rect l="l" t="t" r="r" b="b"/>
            <a:pathLst>
              <a:path w="508000" h="34925">
                <a:moveTo>
                  <a:pt x="500126" y="0"/>
                </a:moveTo>
                <a:lnTo>
                  <a:pt x="7746" y="0"/>
                </a:lnTo>
                <a:lnTo>
                  <a:pt x="0" y="7874"/>
                </a:lnTo>
                <a:lnTo>
                  <a:pt x="0" y="27177"/>
                </a:lnTo>
                <a:lnTo>
                  <a:pt x="7746" y="34925"/>
                </a:lnTo>
                <a:lnTo>
                  <a:pt x="17398" y="34925"/>
                </a:lnTo>
                <a:lnTo>
                  <a:pt x="500126" y="34925"/>
                </a:lnTo>
                <a:lnTo>
                  <a:pt x="507999" y="27177"/>
                </a:lnTo>
                <a:lnTo>
                  <a:pt x="507999" y="7874"/>
                </a:lnTo>
                <a:lnTo>
                  <a:pt x="50012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3774313" y="1484883"/>
            <a:ext cx="508000" cy="34925"/>
          </a:xfrm>
          <a:custGeom>
            <a:avLst/>
            <a:gdLst/>
            <a:ahLst/>
            <a:cxnLst/>
            <a:rect l="l" t="t" r="r" b="b"/>
            <a:pathLst>
              <a:path w="508000" h="34925">
                <a:moveTo>
                  <a:pt x="500125" y="0"/>
                </a:moveTo>
                <a:lnTo>
                  <a:pt x="7747" y="0"/>
                </a:lnTo>
                <a:lnTo>
                  <a:pt x="0" y="7746"/>
                </a:lnTo>
                <a:lnTo>
                  <a:pt x="0" y="27050"/>
                </a:lnTo>
                <a:lnTo>
                  <a:pt x="7747" y="34925"/>
                </a:lnTo>
                <a:lnTo>
                  <a:pt x="17399" y="34925"/>
                </a:lnTo>
                <a:lnTo>
                  <a:pt x="500125" y="34925"/>
                </a:lnTo>
                <a:lnTo>
                  <a:pt x="508000" y="27050"/>
                </a:lnTo>
                <a:lnTo>
                  <a:pt x="508000" y="7746"/>
                </a:lnTo>
                <a:lnTo>
                  <a:pt x="5001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757555" y="833691"/>
            <a:ext cx="6923405" cy="13246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3500">
              <a:lnSpc>
                <a:spcPts val="214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𝑚</a:t>
            </a:r>
            <a:r>
              <a:rPr dirty="0" baseline="-16666" sz="2250">
                <a:latin typeface="Cambria Math"/>
                <a:cs typeface="Cambria Math"/>
              </a:rPr>
              <a:t>𝑐𝑣</a:t>
            </a:r>
            <a:r>
              <a:rPr dirty="0" sz="2000">
                <a:latin typeface="Verdana"/>
                <a:cs typeface="Verdana"/>
              </a:rPr>
              <a:t>=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500</a:t>
            </a:r>
            <a:r>
              <a:rPr dirty="0" sz="2000" spc="280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examples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</a:t>
            </a:r>
            <a:r>
              <a:rPr dirty="0" sz="2000" spc="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cross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validation</a:t>
            </a:r>
            <a:r>
              <a:rPr dirty="0" sz="2000" spc="9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set.</a:t>
            </a:r>
            <a:endParaRPr sz="2000">
              <a:latin typeface="Verdana"/>
              <a:cs typeface="Verdana"/>
            </a:endParaRPr>
          </a:p>
          <a:p>
            <a:pPr marL="675640">
              <a:lnSpc>
                <a:spcPts val="1935"/>
              </a:lnSpc>
            </a:pPr>
            <a:r>
              <a:rPr dirty="0" sz="2000" spc="-20">
                <a:solidFill>
                  <a:srgbClr val="4285F4"/>
                </a:solidFill>
                <a:latin typeface="Segoe Print"/>
                <a:cs typeface="Segoe Print"/>
              </a:rPr>
              <a:t>5000</a:t>
            </a:r>
            <a:endParaRPr sz="2000">
              <a:latin typeface="Segoe Print"/>
              <a:cs typeface="Segoe Print"/>
            </a:endParaRPr>
          </a:p>
          <a:p>
            <a:pPr marL="53975">
              <a:lnSpc>
                <a:spcPts val="1950"/>
              </a:lnSpc>
            </a:pPr>
            <a:r>
              <a:rPr dirty="0" sz="2000">
                <a:latin typeface="Verdana"/>
                <a:cs typeface="Verdana"/>
              </a:rPr>
              <a:t>Algorithm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misclassifies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u="heavy" sz="2000"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100</a:t>
            </a:r>
            <a:r>
              <a:rPr dirty="0" sz="2000" spc="165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them.</a:t>
            </a:r>
            <a:endParaRPr sz="2000">
              <a:latin typeface="Verdana"/>
              <a:cs typeface="Verdana"/>
            </a:endParaRPr>
          </a:p>
          <a:p>
            <a:pPr algn="ctr" marL="1045210">
              <a:lnSpc>
                <a:spcPts val="1960"/>
              </a:lnSpc>
            </a:pPr>
            <a:r>
              <a:rPr dirty="0" u="heavy" sz="2000" spc="-210">
                <a:solidFill>
                  <a:srgbClr val="4285F4"/>
                </a:solidFill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00" spc="-20">
                <a:solidFill>
                  <a:srgbClr val="4285F4"/>
                </a:solidFill>
                <a:uFill>
                  <a:solidFill>
                    <a:srgbClr val="C00000"/>
                  </a:solidFill>
                </a:uFill>
                <a:latin typeface="Segoe Print"/>
                <a:cs typeface="Segoe Print"/>
              </a:rPr>
              <a:t>1000</a:t>
            </a:r>
            <a:endParaRPr sz="2000">
              <a:latin typeface="Segoe Print"/>
              <a:cs typeface="Segoe Print"/>
            </a:endParaRPr>
          </a:p>
          <a:p>
            <a:pPr marL="63500">
              <a:lnSpc>
                <a:spcPts val="2205"/>
              </a:lnSpc>
            </a:pPr>
            <a:r>
              <a:rPr dirty="0" sz="2000">
                <a:latin typeface="Verdana"/>
                <a:cs typeface="Verdana"/>
              </a:rPr>
              <a:t>Manually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examine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u="heavy" sz="2000">
                <a:uFill>
                  <a:solidFill>
                    <a:srgbClr val="C00000"/>
                  </a:solidFill>
                </a:uFill>
                <a:latin typeface="Cambria Math"/>
                <a:cs typeface="Cambria Math"/>
              </a:rPr>
              <a:t>100</a:t>
            </a:r>
            <a:r>
              <a:rPr dirty="0" sz="2000" spc="235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examples</a:t>
            </a:r>
            <a:r>
              <a:rPr dirty="0" sz="2000" spc="-1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and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categorize</a:t>
            </a:r>
            <a:r>
              <a:rPr dirty="0" sz="2000" spc="-11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them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21" name="object 21" descr=""/>
          <p:cNvSpPr txBox="1"/>
          <p:nvPr/>
        </p:nvSpPr>
        <p:spPr>
          <a:xfrm>
            <a:off x="5031740" y="2211387"/>
            <a:ext cx="1387475" cy="6343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9685" marR="5080" indent="-7620">
              <a:lnSpc>
                <a:spcPts val="2360"/>
              </a:lnSpc>
              <a:spcBef>
                <a:spcPts val="240"/>
              </a:spcBef>
            </a:pP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more</a:t>
            </a:r>
            <a:r>
              <a:rPr dirty="0" sz="2000" spc="-6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 spc="-20">
                <a:solidFill>
                  <a:srgbClr val="4285F4"/>
                </a:solidFill>
                <a:latin typeface="Segoe Print"/>
                <a:cs typeface="Segoe Print"/>
              </a:rPr>
              <a:t>data </a:t>
            </a:r>
            <a:r>
              <a:rPr dirty="0" sz="2000" spc="-10">
                <a:solidFill>
                  <a:srgbClr val="4285F4"/>
                </a:solidFill>
                <a:latin typeface="Segoe Print"/>
                <a:cs typeface="Segoe Print"/>
              </a:rPr>
              <a:t>features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643369" y="3462020"/>
            <a:ext cx="1384935" cy="6350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380"/>
              </a:lnSpc>
              <a:spcBef>
                <a:spcPts val="130"/>
              </a:spcBef>
            </a:pP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more</a:t>
            </a:r>
            <a:r>
              <a:rPr dirty="0" sz="2000" spc="-8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 spc="-20">
                <a:solidFill>
                  <a:srgbClr val="4285F4"/>
                </a:solidFill>
                <a:latin typeface="Segoe Print"/>
                <a:cs typeface="Segoe Print"/>
              </a:rPr>
              <a:t>data</a:t>
            </a:r>
            <a:endParaRPr sz="2000">
              <a:latin typeface="Segoe Print"/>
              <a:cs typeface="Segoe Print"/>
            </a:endParaRPr>
          </a:p>
          <a:p>
            <a:pPr marL="19050">
              <a:lnSpc>
                <a:spcPts val="2380"/>
              </a:lnSpc>
            </a:pPr>
            <a:r>
              <a:rPr dirty="0" sz="2000" spc="-10">
                <a:solidFill>
                  <a:srgbClr val="4285F4"/>
                </a:solidFill>
                <a:latin typeface="Segoe Print"/>
                <a:cs typeface="Segoe Print"/>
              </a:rPr>
              <a:t>features</a:t>
            </a:r>
            <a:endParaRPr sz="2000">
              <a:latin typeface="Segoe Print"/>
              <a:cs typeface="Segoe Print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1170940">
              <a:lnSpc>
                <a:spcPct val="100000"/>
              </a:lnSpc>
              <a:spcBef>
                <a:spcPts val="105"/>
              </a:spcBef>
            </a:pPr>
            <a:r>
              <a:rPr dirty="0"/>
              <a:t>Building</a:t>
            </a:r>
            <a:r>
              <a:rPr dirty="0" spc="-3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spam</a:t>
            </a:r>
            <a:r>
              <a:rPr dirty="0" spc="-80"/>
              <a:t> </a:t>
            </a:r>
            <a:r>
              <a:rPr dirty="0" spc="-10"/>
              <a:t>classifier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35965" y="994727"/>
            <a:ext cx="6383655" cy="31089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How to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try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reduce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your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spam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classifier’s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error?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Verdana"/>
              <a:cs typeface="Verdana"/>
            </a:endParaRPr>
          </a:p>
          <a:p>
            <a:pPr marL="791210" indent="-286385">
              <a:lnSpc>
                <a:spcPct val="100000"/>
              </a:lnSpc>
              <a:buFont typeface="Arial"/>
              <a:buChar char="•"/>
              <a:tabLst>
                <a:tab pos="791210" algn="l"/>
                <a:tab pos="791845" algn="l"/>
              </a:tabLst>
            </a:pPr>
            <a:r>
              <a:rPr dirty="0" sz="1800">
                <a:latin typeface="Verdana"/>
                <a:cs typeface="Verdana"/>
              </a:rPr>
              <a:t>Collect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more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data.</a:t>
            </a:r>
            <a:r>
              <a:rPr dirty="0" sz="1800" spc="10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E.g.,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“Honeypot”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project.</a:t>
            </a:r>
            <a:endParaRPr sz="1800">
              <a:latin typeface="Verdana"/>
              <a:cs typeface="Verdana"/>
            </a:endParaRPr>
          </a:p>
          <a:p>
            <a:pPr marL="791210" marR="224154" indent="-285750">
              <a:lnSpc>
                <a:spcPct val="100899"/>
              </a:lnSpc>
              <a:spcBef>
                <a:spcPts val="735"/>
              </a:spcBef>
              <a:buFont typeface="Arial"/>
              <a:buChar char="•"/>
              <a:tabLst>
                <a:tab pos="791210" algn="l"/>
                <a:tab pos="791845" algn="l"/>
              </a:tabLst>
            </a:pPr>
            <a:r>
              <a:rPr dirty="0" sz="1800">
                <a:latin typeface="Verdana"/>
                <a:cs typeface="Verdana"/>
              </a:rPr>
              <a:t>Develop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sophisticated</a:t>
            </a:r>
            <a:r>
              <a:rPr dirty="0" sz="1800" spc="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features</a:t>
            </a:r>
            <a:r>
              <a:rPr dirty="0" sz="1800" spc="8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based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on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email </a:t>
            </a:r>
            <a:r>
              <a:rPr dirty="0" u="heavy" sz="1800">
                <a:uFill>
                  <a:solidFill>
                    <a:srgbClr val="C00000"/>
                  </a:solidFill>
                </a:uFill>
                <a:latin typeface="Verdana"/>
                <a:cs typeface="Verdana"/>
              </a:rPr>
              <a:t>routing</a:t>
            </a:r>
            <a:r>
              <a:rPr dirty="0" sz="1800" spc="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(from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u="heavy" sz="1800">
                <a:uFill>
                  <a:solidFill>
                    <a:srgbClr val="C00000"/>
                  </a:solidFill>
                </a:uFill>
                <a:latin typeface="Verdana"/>
                <a:cs typeface="Verdana"/>
              </a:rPr>
              <a:t>email</a:t>
            </a:r>
            <a:r>
              <a:rPr dirty="0" u="heavy" sz="1800" spc="60">
                <a:uFill>
                  <a:solidFill>
                    <a:srgbClr val="C00000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sz="1800" spc="-10">
                <a:uFill>
                  <a:solidFill>
                    <a:srgbClr val="C00000"/>
                  </a:solidFill>
                </a:uFill>
                <a:latin typeface="Verdana"/>
                <a:cs typeface="Verdana"/>
              </a:rPr>
              <a:t>header</a:t>
            </a:r>
            <a:r>
              <a:rPr dirty="0" sz="1800" spc="-10">
                <a:latin typeface="Verdana"/>
                <a:cs typeface="Verdana"/>
              </a:rPr>
              <a:t>).</a:t>
            </a:r>
            <a:endParaRPr sz="1800">
              <a:latin typeface="Verdana"/>
              <a:cs typeface="Verdana"/>
            </a:endParaRPr>
          </a:p>
          <a:p>
            <a:pPr marL="791210" marR="173355" indent="-285750">
              <a:lnSpc>
                <a:spcPct val="99200"/>
              </a:lnSpc>
              <a:spcBef>
                <a:spcPts val="775"/>
              </a:spcBef>
              <a:buFont typeface="Arial"/>
              <a:buChar char="•"/>
              <a:tabLst>
                <a:tab pos="791210" algn="l"/>
                <a:tab pos="791845" algn="l"/>
              </a:tabLst>
            </a:pPr>
            <a:r>
              <a:rPr dirty="0" sz="1800">
                <a:latin typeface="Verdana"/>
                <a:cs typeface="Verdana"/>
              </a:rPr>
              <a:t>Define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sophisticated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features</a:t>
            </a:r>
            <a:r>
              <a:rPr dirty="0" sz="1800" spc="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from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email</a:t>
            </a:r>
            <a:r>
              <a:rPr dirty="0" sz="1800" spc="3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body. </a:t>
            </a:r>
            <a:r>
              <a:rPr dirty="0" sz="1800">
                <a:latin typeface="Verdana"/>
                <a:cs typeface="Verdana"/>
              </a:rPr>
              <a:t>E.g.,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should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“</a:t>
            </a:r>
            <a:r>
              <a:rPr dirty="0" u="heavy" sz="1800">
                <a:uFill>
                  <a:solidFill>
                    <a:srgbClr val="C00000"/>
                  </a:solidFill>
                </a:uFill>
                <a:latin typeface="Verdana"/>
                <a:cs typeface="Verdana"/>
              </a:rPr>
              <a:t>discounting</a:t>
            </a:r>
            <a:r>
              <a:rPr dirty="0" sz="1800">
                <a:latin typeface="Verdana"/>
                <a:cs typeface="Verdana"/>
              </a:rPr>
              <a:t>”</a:t>
            </a:r>
            <a:r>
              <a:rPr dirty="0" sz="1800" spc="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and</a:t>
            </a:r>
            <a:r>
              <a:rPr dirty="0" sz="1800" spc="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”discount”</a:t>
            </a:r>
            <a:r>
              <a:rPr dirty="0" sz="1800" spc="2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be </a:t>
            </a:r>
            <a:r>
              <a:rPr dirty="0" sz="1800">
                <a:latin typeface="Verdana"/>
                <a:cs typeface="Verdana"/>
              </a:rPr>
              <a:t>treated</a:t>
            </a:r>
            <a:r>
              <a:rPr dirty="0" sz="1800" spc="10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as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the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same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word.</a:t>
            </a:r>
            <a:endParaRPr sz="1800">
              <a:latin typeface="Verdana"/>
              <a:cs typeface="Verdana"/>
            </a:endParaRPr>
          </a:p>
          <a:p>
            <a:pPr marL="791210" marR="843280" indent="-285750">
              <a:lnSpc>
                <a:spcPct val="100899"/>
              </a:lnSpc>
              <a:spcBef>
                <a:spcPts val="819"/>
              </a:spcBef>
              <a:buFont typeface="Arial"/>
              <a:buChar char="•"/>
              <a:tabLst>
                <a:tab pos="791210" algn="l"/>
                <a:tab pos="791845" algn="l"/>
              </a:tabLst>
            </a:pPr>
            <a:r>
              <a:rPr dirty="0" sz="1800">
                <a:latin typeface="Verdana"/>
                <a:cs typeface="Verdana"/>
              </a:rPr>
              <a:t>Design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algorithms</a:t>
            </a:r>
            <a:r>
              <a:rPr dirty="0" sz="1800" spc="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to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detect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misspellings. </a:t>
            </a:r>
            <a:r>
              <a:rPr dirty="0" sz="1800">
                <a:latin typeface="Verdana"/>
                <a:cs typeface="Verdana"/>
              </a:rPr>
              <a:t>E.g.,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w4tches,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med1cine,</a:t>
            </a:r>
            <a:r>
              <a:rPr dirty="0" sz="1800" spc="9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m0rtgage.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178805" y="3187319"/>
            <a:ext cx="956310" cy="34925"/>
          </a:xfrm>
          <a:custGeom>
            <a:avLst/>
            <a:gdLst/>
            <a:ahLst/>
            <a:cxnLst/>
            <a:rect l="l" t="t" r="r" b="b"/>
            <a:pathLst>
              <a:path w="956310" h="34925">
                <a:moveTo>
                  <a:pt x="948309" y="0"/>
                </a:moveTo>
                <a:lnTo>
                  <a:pt x="7874" y="0"/>
                </a:lnTo>
                <a:lnTo>
                  <a:pt x="0" y="7747"/>
                </a:lnTo>
                <a:lnTo>
                  <a:pt x="0" y="27050"/>
                </a:lnTo>
                <a:lnTo>
                  <a:pt x="7874" y="34925"/>
                </a:lnTo>
                <a:lnTo>
                  <a:pt x="17526" y="34925"/>
                </a:lnTo>
                <a:lnTo>
                  <a:pt x="948309" y="34925"/>
                </a:lnTo>
                <a:lnTo>
                  <a:pt x="956183" y="27050"/>
                </a:lnTo>
                <a:lnTo>
                  <a:pt x="956183" y="7747"/>
                </a:lnTo>
                <a:lnTo>
                  <a:pt x="94830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2982" y="1568069"/>
            <a:ext cx="802894" cy="285750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1534033" y="1882648"/>
            <a:ext cx="1464945" cy="34925"/>
          </a:xfrm>
          <a:custGeom>
            <a:avLst/>
            <a:gdLst/>
            <a:ahLst/>
            <a:cxnLst/>
            <a:rect l="l" t="t" r="r" b="b"/>
            <a:pathLst>
              <a:path w="1464945" h="34925">
                <a:moveTo>
                  <a:pt x="1457071" y="0"/>
                </a:moveTo>
                <a:lnTo>
                  <a:pt x="7873" y="0"/>
                </a:lnTo>
                <a:lnTo>
                  <a:pt x="0" y="7874"/>
                </a:lnTo>
                <a:lnTo>
                  <a:pt x="0" y="27050"/>
                </a:lnTo>
                <a:lnTo>
                  <a:pt x="7873" y="34925"/>
                </a:lnTo>
                <a:lnTo>
                  <a:pt x="17525" y="34925"/>
                </a:lnTo>
                <a:lnTo>
                  <a:pt x="1457071" y="34925"/>
                </a:lnTo>
                <a:lnTo>
                  <a:pt x="1464817" y="27050"/>
                </a:lnTo>
                <a:lnTo>
                  <a:pt x="1464817" y="7874"/>
                </a:lnTo>
                <a:lnTo>
                  <a:pt x="145707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3739" y="1905507"/>
            <a:ext cx="959358" cy="69837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62191" y="2658236"/>
            <a:ext cx="326262" cy="63538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40526" y="3505466"/>
            <a:ext cx="311530" cy="717549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3584" y="144081"/>
            <a:ext cx="766064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Iterative</a:t>
            </a:r>
            <a:r>
              <a:rPr dirty="0" spc="-80"/>
              <a:t> </a:t>
            </a:r>
            <a:r>
              <a:rPr dirty="0"/>
              <a:t>loop</a:t>
            </a:r>
            <a:r>
              <a:rPr dirty="0" spc="-15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ML</a:t>
            </a:r>
            <a:r>
              <a:rPr dirty="0" spc="-10"/>
              <a:t> development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5403" y="1577847"/>
            <a:ext cx="2217671" cy="229171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245485" y="960691"/>
            <a:ext cx="2294255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Choose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architecture</a:t>
            </a:r>
            <a:endParaRPr sz="1800">
              <a:latin typeface="Verdana"/>
              <a:cs typeface="Verdana"/>
            </a:endParaRPr>
          </a:p>
          <a:p>
            <a:pPr marL="60325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latin typeface="Verdana"/>
                <a:cs typeface="Verdana"/>
              </a:rPr>
              <a:t>(model,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data,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etc.)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663819" y="3158489"/>
            <a:ext cx="726440" cy="577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Verdana"/>
                <a:cs typeface="Verdana"/>
              </a:rPr>
              <a:t>Train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10">
                <a:latin typeface="Verdana"/>
                <a:cs typeface="Verdana"/>
              </a:rPr>
              <a:t>model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99819" y="3019805"/>
            <a:ext cx="2225675" cy="844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985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Verdana"/>
                <a:cs typeface="Verdana"/>
              </a:rPr>
              <a:t>Diagnostics</a:t>
            </a:r>
            <a:endParaRPr sz="1800">
              <a:latin typeface="Verdana"/>
              <a:cs typeface="Verdana"/>
            </a:endParaRPr>
          </a:p>
          <a:p>
            <a:pPr algn="ctr" marL="12065" marR="5080">
              <a:lnSpc>
                <a:spcPts val="2100"/>
              </a:lnSpc>
              <a:spcBef>
                <a:spcPts val="140"/>
              </a:spcBef>
            </a:pPr>
            <a:r>
              <a:rPr dirty="0" sz="1800">
                <a:latin typeface="Verdana"/>
                <a:cs typeface="Verdana"/>
              </a:rPr>
              <a:t>(bias,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variance</a:t>
            </a:r>
            <a:r>
              <a:rPr dirty="0" sz="1800" spc="5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and </a:t>
            </a:r>
            <a:r>
              <a:rPr dirty="0" sz="1800">
                <a:latin typeface="Verdana"/>
                <a:cs typeface="Verdana"/>
              </a:rPr>
              <a:t>error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analysis)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987294" y="843914"/>
            <a:ext cx="2589530" cy="826769"/>
            <a:chOff x="2987294" y="843914"/>
            <a:chExt cx="2589530" cy="826769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7294" y="843914"/>
              <a:ext cx="391921" cy="82676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253740" y="1235074"/>
              <a:ext cx="2322830" cy="34925"/>
            </a:xfrm>
            <a:custGeom>
              <a:avLst/>
              <a:gdLst/>
              <a:ahLst/>
              <a:cxnLst/>
              <a:rect l="l" t="t" r="r" b="b"/>
              <a:pathLst>
                <a:path w="2322829" h="34925">
                  <a:moveTo>
                    <a:pt x="220980" y="0"/>
                  </a:moveTo>
                  <a:lnTo>
                    <a:pt x="7747" y="0"/>
                  </a:lnTo>
                  <a:lnTo>
                    <a:pt x="0" y="7747"/>
                  </a:lnTo>
                  <a:lnTo>
                    <a:pt x="0" y="27050"/>
                  </a:lnTo>
                  <a:lnTo>
                    <a:pt x="7747" y="34925"/>
                  </a:lnTo>
                  <a:lnTo>
                    <a:pt x="220980" y="34925"/>
                  </a:lnTo>
                  <a:lnTo>
                    <a:pt x="2315337" y="34416"/>
                  </a:lnTo>
                  <a:lnTo>
                    <a:pt x="2322703" y="27050"/>
                  </a:lnTo>
                  <a:lnTo>
                    <a:pt x="2322703" y="7747"/>
                  </a:lnTo>
                  <a:lnTo>
                    <a:pt x="2315216" y="380"/>
                  </a:lnTo>
                  <a:lnTo>
                    <a:pt x="295529" y="380"/>
                  </a:lnTo>
                  <a:lnTo>
                    <a:pt x="220980" y="0"/>
                  </a:lnTo>
                  <a:close/>
                </a:path>
                <a:path w="2322829" h="34925">
                  <a:moveTo>
                    <a:pt x="2315337" y="34416"/>
                  </a:moveTo>
                  <a:lnTo>
                    <a:pt x="402971" y="34416"/>
                  </a:lnTo>
                  <a:lnTo>
                    <a:pt x="438531" y="34544"/>
                  </a:lnTo>
                  <a:lnTo>
                    <a:pt x="763777" y="34544"/>
                  </a:lnTo>
                  <a:lnTo>
                    <a:pt x="786892" y="34925"/>
                  </a:lnTo>
                  <a:lnTo>
                    <a:pt x="2314829" y="34925"/>
                  </a:lnTo>
                  <a:lnTo>
                    <a:pt x="2315337" y="34416"/>
                  </a:lnTo>
                  <a:close/>
                </a:path>
                <a:path w="2322829" h="34925">
                  <a:moveTo>
                    <a:pt x="2314829" y="0"/>
                  </a:moveTo>
                  <a:lnTo>
                    <a:pt x="786892" y="0"/>
                  </a:lnTo>
                  <a:lnTo>
                    <a:pt x="763777" y="253"/>
                  </a:lnTo>
                  <a:lnTo>
                    <a:pt x="402971" y="380"/>
                  </a:lnTo>
                  <a:lnTo>
                    <a:pt x="2315216" y="380"/>
                  </a:lnTo>
                  <a:lnTo>
                    <a:pt x="231482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1393571" y="3924211"/>
            <a:ext cx="1644650" cy="34925"/>
          </a:xfrm>
          <a:custGeom>
            <a:avLst/>
            <a:gdLst/>
            <a:ahLst/>
            <a:cxnLst/>
            <a:rect l="l" t="t" r="r" b="b"/>
            <a:pathLst>
              <a:path w="1644650" h="34925">
                <a:moveTo>
                  <a:pt x="160909" y="0"/>
                </a:moveTo>
                <a:lnTo>
                  <a:pt x="7873" y="0"/>
                </a:lnTo>
                <a:lnTo>
                  <a:pt x="0" y="7823"/>
                </a:lnTo>
                <a:lnTo>
                  <a:pt x="0" y="27114"/>
                </a:lnTo>
                <a:lnTo>
                  <a:pt x="7873" y="34925"/>
                </a:lnTo>
                <a:lnTo>
                  <a:pt x="160909" y="34925"/>
                </a:lnTo>
                <a:lnTo>
                  <a:pt x="1637148" y="34429"/>
                </a:lnTo>
                <a:lnTo>
                  <a:pt x="1644523" y="27114"/>
                </a:lnTo>
                <a:lnTo>
                  <a:pt x="1644523" y="7823"/>
                </a:lnTo>
                <a:lnTo>
                  <a:pt x="1637147" y="495"/>
                </a:lnTo>
                <a:lnTo>
                  <a:pt x="213106" y="495"/>
                </a:lnTo>
                <a:lnTo>
                  <a:pt x="160909" y="0"/>
                </a:lnTo>
                <a:close/>
              </a:path>
              <a:path w="1644650" h="34925">
                <a:moveTo>
                  <a:pt x="1637148" y="34429"/>
                </a:moveTo>
                <a:lnTo>
                  <a:pt x="212978" y="34442"/>
                </a:lnTo>
                <a:lnTo>
                  <a:pt x="313690" y="34556"/>
                </a:lnTo>
                <a:lnTo>
                  <a:pt x="542290" y="34556"/>
                </a:lnTo>
                <a:lnTo>
                  <a:pt x="558546" y="34925"/>
                </a:lnTo>
                <a:lnTo>
                  <a:pt x="1636649" y="34925"/>
                </a:lnTo>
                <a:lnTo>
                  <a:pt x="1637148" y="34429"/>
                </a:lnTo>
                <a:close/>
              </a:path>
              <a:path w="1644650" h="34925">
                <a:moveTo>
                  <a:pt x="542797" y="368"/>
                </a:moveTo>
                <a:lnTo>
                  <a:pt x="313690" y="368"/>
                </a:lnTo>
                <a:lnTo>
                  <a:pt x="288543" y="495"/>
                </a:lnTo>
                <a:lnTo>
                  <a:pt x="1637147" y="495"/>
                </a:lnTo>
                <a:lnTo>
                  <a:pt x="542290" y="381"/>
                </a:lnTo>
                <a:lnTo>
                  <a:pt x="542797" y="368"/>
                </a:lnTo>
                <a:close/>
              </a:path>
              <a:path w="1644650" h="34925">
                <a:moveTo>
                  <a:pt x="1636649" y="0"/>
                </a:moveTo>
                <a:lnTo>
                  <a:pt x="558546" y="0"/>
                </a:lnTo>
                <a:lnTo>
                  <a:pt x="542290" y="381"/>
                </a:lnTo>
                <a:lnTo>
                  <a:pt x="1637032" y="381"/>
                </a:lnTo>
                <a:lnTo>
                  <a:pt x="163664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9610" rIns="0" bIns="0" rtlCol="0" vert="horz">
            <a:spAutoFit/>
          </a:bodyPr>
          <a:lstStyle/>
          <a:p>
            <a:pPr marL="975360" marR="5080" indent="381000">
              <a:lnSpc>
                <a:spcPct val="100000"/>
              </a:lnSpc>
              <a:spcBef>
                <a:spcPts val="105"/>
              </a:spcBef>
            </a:pPr>
            <a:r>
              <a:rPr dirty="0" sz="2700" spc="114">
                <a:latin typeface="Lucida Sans Unicode"/>
                <a:cs typeface="Lucida Sans Unicode"/>
              </a:rPr>
              <a:t>Machine</a:t>
            </a:r>
            <a:r>
              <a:rPr dirty="0" sz="2700" spc="-195">
                <a:latin typeface="Lucida Sans Unicode"/>
                <a:cs typeface="Lucida Sans Unicode"/>
              </a:rPr>
              <a:t> </a:t>
            </a:r>
            <a:r>
              <a:rPr dirty="0" sz="2700" spc="50">
                <a:latin typeface="Lucida Sans Unicode"/>
                <a:cs typeface="Lucida Sans Unicode"/>
              </a:rPr>
              <a:t>learning </a:t>
            </a:r>
            <a:r>
              <a:rPr dirty="0" sz="2700" spc="90">
                <a:latin typeface="Lucida Sans Unicode"/>
                <a:cs typeface="Lucida Sans Unicode"/>
              </a:rPr>
              <a:t>development</a:t>
            </a:r>
            <a:r>
              <a:rPr dirty="0" sz="2700" spc="-15">
                <a:latin typeface="Lucida Sans Unicode"/>
                <a:cs typeface="Lucida Sans Unicode"/>
              </a:rPr>
              <a:t> </a:t>
            </a:r>
            <a:r>
              <a:rPr dirty="0" sz="2700" spc="70">
                <a:latin typeface="Lucida Sans Unicode"/>
                <a:cs typeface="Lucida Sans Unicode"/>
              </a:rPr>
              <a:t>process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58292" rIns="0" bIns="0" rtlCol="0" vert="horz">
            <a:spAutoFit/>
          </a:bodyPr>
          <a:lstStyle/>
          <a:p>
            <a:pPr marL="1117600">
              <a:lnSpc>
                <a:spcPct val="100000"/>
              </a:lnSpc>
              <a:spcBef>
                <a:spcPts val="130"/>
              </a:spcBef>
            </a:pPr>
            <a:r>
              <a:rPr dirty="0" sz="3950" spc="340" b="1">
                <a:solidFill>
                  <a:srgbClr val="585858"/>
                </a:solidFill>
                <a:latin typeface="Trebuchet MS"/>
                <a:cs typeface="Trebuchet MS"/>
              </a:rPr>
              <a:t>Adding</a:t>
            </a:r>
            <a:r>
              <a:rPr dirty="0" sz="3950" spc="-19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3950" spc="370" b="1">
                <a:solidFill>
                  <a:srgbClr val="585858"/>
                </a:solidFill>
                <a:latin typeface="Trebuchet MS"/>
                <a:cs typeface="Trebuchet MS"/>
              </a:rPr>
              <a:t>data</a:t>
            </a:r>
            <a:endParaRPr sz="3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2696210">
              <a:lnSpc>
                <a:spcPct val="100000"/>
              </a:lnSpc>
              <a:spcBef>
                <a:spcPts val="105"/>
              </a:spcBef>
            </a:pPr>
            <a:r>
              <a:rPr dirty="0"/>
              <a:t>Adding</a:t>
            </a:r>
            <a:r>
              <a:rPr dirty="0" spc="-25"/>
              <a:t> </a:t>
            </a:r>
            <a:r>
              <a:rPr dirty="0" spc="-20"/>
              <a:t>data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41997" y="1032827"/>
            <a:ext cx="7112000" cy="31540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Add</a:t>
            </a:r>
            <a:r>
              <a:rPr dirty="0" sz="2000" spc="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more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data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everything.</a:t>
            </a:r>
            <a:r>
              <a:rPr dirty="0" sz="2000" spc="-1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E.g.,</a:t>
            </a:r>
            <a:r>
              <a:rPr dirty="0" sz="2000" spc="-1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“Honeypot”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project.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Add</a:t>
            </a:r>
            <a:r>
              <a:rPr dirty="0" sz="2000" spc="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more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data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types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where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error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analysis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has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indicated</a:t>
            </a:r>
            <a:r>
              <a:rPr dirty="0" sz="2000" spc="-9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it might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help.</a:t>
            </a:r>
            <a:endParaRPr sz="2000">
              <a:latin typeface="Verdana"/>
              <a:cs typeface="Verdana"/>
            </a:endParaRPr>
          </a:p>
          <a:p>
            <a:pPr algn="ctr" marL="454025">
              <a:lnSpc>
                <a:spcPct val="100000"/>
              </a:lnSpc>
              <a:spcBef>
                <a:spcPts val="2040"/>
              </a:spcBef>
            </a:pP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Pharma</a:t>
            </a:r>
            <a:r>
              <a:rPr dirty="0" sz="2000" spc="-7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 spc="-20">
                <a:solidFill>
                  <a:srgbClr val="4285F4"/>
                </a:solidFill>
                <a:latin typeface="Segoe Print"/>
                <a:cs typeface="Segoe Print"/>
              </a:rPr>
              <a:t>spam</a:t>
            </a:r>
            <a:endParaRPr sz="2000">
              <a:latin typeface="Segoe Print"/>
              <a:cs typeface="Segoe Prin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Segoe Print"/>
              <a:cs typeface="Segoe Prin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E.g.,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Go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unlabeled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data</a:t>
            </a:r>
            <a:r>
              <a:rPr dirty="0" sz="2000" spc="-9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and</a:t>
            </a:r>
            <a:r>
              <a:rPr dirty="0" sz="2000" spc="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find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more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examples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of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ts val="2325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Pharma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related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spam.</a:t>
            </a:r>
            <a:endParaRPr sz="2000">
              <a:latin typeface="Verdana"/>
              <a:cs typeface="Verdana"/>
            </a:endParaRPr>
          </a:p>
          <a:p>
            <a:pPr marL="4257675">
              <a:lnSpc>
                <a:spcPts val="2325"/>
              </a:lnSpc>
            </a:pP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(</a:t>
            </a:r>
            <a:r>
              <a:rPr dirty="0" sz="2000" spc="-3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X,Y</a:t>
            </a:r>
            <a:r>
              <a:rPr dirty="0" sz="2000" spc="-4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 spc="-50">
                <a:solidFill>
                  <a:srgbClr val="4285F4"/>
                </a:solidFill>
                <a:latin typeface="Segoe Print"/>
                <a:cs typeface="Segoe Print"/>
              </a:rPr>
              <a:t>)</a:t>
            </a:r>
            <a:endParaRPr sz="2000">
              <a:latin typeface="Segoe Print"/>
              <a:cs typeface="Segoe Print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955" y="1078357"/>
            <a:ext cx="454888" cy="26923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114" y="1758314"/>
            <a:ext cx="454888" cy="26924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334" y="-35337"/>
            <a:ext cx="7344409" cy="1470025"/>
          </a:xfrm>
          <a:prstGeom prst="rect"/>
        </p:spPr>
        <p:txBody>
          <a:bodyPr wrap="square" lIns="0" tIns="193040" rIns="0" bIns="0" rtlCol="0" vert="horz">
            <a:spAutoFit/>
          </a:bodyPr>
          <a:lstStyle/>
          <a:p>
            <a:pPr algn="ctr" marL="247650">
              <a:lnSpc>
                <a:spcPct val="100000"/>
              </a:lnSpc>
              <a:spcBef>
                <a:spcPts val="1520"/>
              </a:spcBef>
            </a:pPr>
            <a:r>
              <a:rPr dirty="0"/>
              <a:t>Data</a:t>
            </a:r>
            <a:r>
              <a:rPr dirty="0" spc="-65"/>
              <a:t> </a:t>
            </a:r>
            <a:r>
              <a:rPr dirty="0" spc="-10"/>
              <a:t>augmentation</a:t>
            </a:r>
          </a:p>
          <a:p>
            <a:pPr marL="12700" marR="5080">
              <a:lnSpc>
                <a:spcPct val="100000"/>
              </a:lnSpc>
              <a:spcBef>
                <a:spcPts val="819"/>
              </a:spcBef>
            </a:pPr>
            <a:r>
              <a:rPr dirty="0" sz="2000">
                <a:solidFill>
                  <a:srgbClr val="000000"/>
                </a:solidFill>
              </a:rPr>
              <a:t>Augmentation:</a:t>
            </a:r>
            <a:r>
              <a:rPr dirty="0" sz="2000" spc="-12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modifying</a:t>
            </a:r>
            <a:r>
              <a:rPr dirty="0" sz="2000" spc="-1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an</a:t>
            </a:r>
            <a:r>
              <a:rPr dirty="0" sz="2000" spc="-3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existing</a:t>
            </a:r>
            <a:r>
              <a:rPr dirty="0" sz="2000" spc="-85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training</a:t>
            </a:r>
            <a:r>
              <a:rPr dirty="0" sz="2000" spc="-85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example</a:t>
            </a:r>
            <a:r>
              <a:rPr dirty="0" sz="2000" spc="-30">
                <a:solidFill>
                  <a:srgbClr val="000000"/>
                </a:solidFill>
              </a:rPr>
              <a:t> </a:t>
            </a:r>
            <a:r>
              <a:rPr dirty="0" sz="2000" spc="-25">
                <a:solidFill>
                  <a:srgbClr val="000000"/>
                </a:solidFill>
              </a:rPr>
              <a:t>to </a:t>
            </a:r>
            <a:r>
              <a:rPr dirty="0" sz="2000">
                <a:solidFill>
                  <a:srgbClr val="000000"/>
                </a:solidFill>
              </a:rPr>
              <a:t>create</a:t>
            </a:r>
            <a:r>
              <a:rPr dirty="0" sz="2000" spc="-9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a</a:t>
            </a:r>
            <a:r>
              <a:rPr dirty="0" sz="2000" spc="-15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new</a:t>
            </a:r>
            <a:r>
              <a:rPr dirty="0" sz="2000" spc="-1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training</a:t>
            </a:r>
            <a:r>
              <a:rPr dirty="0" sz="2000" spc="-65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example.</a:t>
            </a:r>
            <a:endParaRPr sz="2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585" y="1852548"/>
            <a:ext cx="1420507" cy="112648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2385" y="1777238"/>
            <a:ext cx="1492123" cy="116967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6325" y="2336673"/>
            <a:ext cx="860298" cy="32359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13121" y="1568958"/>
            <a:ext cx="1636522" cy="126555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65848" y="1592199"/>
            <a:ext cx="1553082" cy="12446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36060" y="3129305"/>
            <a:ext cx="1467358" cy="121793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61915" y="3129076"/>
            <a:ext cx="1420621" cy="1369136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419225" y="3561016"/>
            <a:ext cx="8636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(</a:t>
            </a:r>
            <a:r>
              <a:rPr dirty="0" sz="2000" spc="-2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X,Y</a:t>
            </a:r>
            <a:r>
              <a:rPr dirty="0" sz="2000" spc="-4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 spc="-50">
                <a:solidFill>
                  <a:srgbClr val="4285F4"/>
                </a:solidFill>
                <a:latin typeface="Segoe Print"/>
                <a:cs typeface="Segoe Print"/>
              </a:rPr>
              <a:t>)</a:t>
            </a:r>
            <a:endParaRPr sz="2000">
              <a:latin typeface="Segoe Print"/>
              <a:cs typeface="Segoe Print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95425" y="3472192"/>
            <a:ext cx="416813" cy="843584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943100" y="752538"/>
            <a:ext cx="5912485" cy="3390900"/>
            <a:chOff x="1943100" y="752538"/>
            <a:chExt cx="5912485" cy="33909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3100" y="3181349"/>
              <a:ext cx="1476375" cy="96202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9975" y="3219449"/>
              <a:ext cx="1457325" cy="9048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2415" y="2807970"/>
              <a:ext cx="1103042" cy="22555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1363" y="3151251"/>
              <a:ext cx="558926" cy="21932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409950" y="193357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0063" y="752538"/>
              <a:ext cx="3004121" cy="242068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7325" y="3219449"/>
              <a:ext cx="1362075" cy="89535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6853301" y="1790636"/>
            <a:ext cx="1437640" cy="56769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5"/>
              </a:spcBef>
            </a:pPr>
            <a:r>
              <a:rPr dirty="0" sz="1800">
                <a:solidFill>
                  <a:srgbClr val="FF40FF"/>
                </a:solidFill>
                <a:latin typeface="Century Schoolbook"/>
                <a:cs typeface="Century Schoolbook"/>
              </a:rPr>
              <a:t>probability</a:t>
            </a:r>
            <a:r>
              <a:rPr dirty="0" sz="1800" spc="-35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1800" spc="-25">
                <a:solidFill>
                  <a:srgbClr val="FF40FF"/>
                </a:solidFill>
                <a:latin typeface="Century Schoolbook"/>
                <a:cs typeface="Century Schoolbook"/>
              </a:rPr>
              <a:t>of </a:t>
            </a:r>
            <a:r>
              <a:rPr dirty="0" sz="1800">
                <a:solidFill>
                  <a:srgbClr val="FF40FF"/>
                </a:solidFill>
                <a:latin typeface="Century Schoolbook"/>
                <a:cs typeface="Century Schoolbook"/>
              </a:rPr>
              <a:t>car</a:t>
            </a:r>
            <a:r>
              <a:rPr dirty="0" sz="1800" spc="-30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1800" spc="-10">
                <a:solidFill>
                  <a:srgbClr val="FF40FF"/>
                </a:solidFill>
                <a:latin typeface="Century Schoolbook"/>
                <a:cs typeface="Century Schoolbook"/>
              </a:rPr>
              <a:t>detected</a:t>
            </a:r>
            <a:endParaRPr sz="1800">
              <a:latin typeface="Century Schoolbook"/>
              <a:cs typeface="Century Schoolbook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5275" y="1409700"/>
            <a:ext cx="1724025" cy="122872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69900" y="2850642"/>
            <a:ext cx="337042" cy="12623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490332" y="3113277"/>
            <a:ext cx="404166" cy="19558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47863" y="3104133"/>
            <a:ext cx="868879" cy="21844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3359" rIns="0" bIns="0" rtlCol="0" vert="horz">
            <a:spAutoFit/>
          </a:bodyPr>
          <a:lstStyle/>
          <a:p>
            <a:pPr marL="2153285">
              <a:lnSpc>
                <a:spcPct val="100000"/>
              </a:lnSpc>
              <a:spcBef>
                <a:spcPts val="105"/>
              </a:spcBef>
            </a:pPr>
            <a:r>
              <a:rPr dirty="0"/>
              <a:t>Car</a:t>
            </a:r>
            <a:r>
              <a:rPr dirty="0" spc="-5"/>
              <a:t> </a:t>
            </a:r>
            <a:r>
              <a:rPr dirty="0" spc="-10"/>
              <a:t>classification</a:t>
            </a:r>
          </a:p>
        </p:txBody>
      </p:sp>
      <p:sp>
        <p:nvSpPr>
          <p:cNvPr id="16" name="object 16" descr=""/>
          <p:cNvSpPr/>
          <p:nvPr/>
        </p:nvSpPr>
        <p:spPr>
          <a:xfrm>
            <a:off x="2343150" y="1933575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5530850" y="1347152"/>
            <a:ext cx="12623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40FF"/>
                </a:solidFill>
                <a:latin typeface="Verdana"/>
                <a:cs typeface="Verdana"/>
              </a:rPr>
              <a:t>output</a:t>
            </a:r>
            <a:r>
              <a:rPr dirty="0" sz="1550" spc="85">
                <a:solidFill>
                  <a:srgbClr val="FF40FF"/>
                </a:solidFill>
                <a:latin typeface="Verdana"/>
                <a:cs typeface="Verdana"/>
              </a:rPr>
              <a:t> </a:t>
            </a:r>
            <a:r>
              <a:rPr dirty="0" sz="1550" spc="-20">
                <a:solidFill>
                  <a:srgbClr val="FF40FF"/>
                </a:solidFill>
                <a:latin typeface="Verdana"/>
                <a:cs typeface="Verdana"/>
              </a:rPr>
              <a:t>layer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85236" y="1076388"/>
            <a:ext cx="793496" cy="215068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3035300" y="1785937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057015" y="1654873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047996" y="1791969"/>
            <a:ext cx="1060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2908045" y="3410077"/>
            <a:ext cx="3067685" cy="548640"/>
            <a:chOff x="2908045" y="3410077"/>
            <a:chExt cx="3067685" cy="548640"/>
          </a:xfrm>
        </p:grpSpPr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08045" y="3435731"/>
              <a:ext cx="286385" cy="26543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15484" y="3410077"/>
              <a:ext cx="195325" cy="20447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99380" y="3753713"/>
              <a:ext cx="194945" cy="20446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15507" y="3646703"/>
              <a:ext cx="260095" cy="242570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78739" y="4157210"/>
            <a:ext cx="7070725" cy="371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100"/>
              </a:spcBef>
            </a:pPr>
            <a:r>
              <a:rPr dirty="0" sz="1100">
                <a:latin typeface="Verdana"/>
                <a:cs typeface="Verdana"/>
              </a:rPr>
              <a:t>source:</a:t>
            </a:r>
            <a:r>
              <a:rPr dirty="0" sz="1100" spc="-165">
                <a:latin typeface="Verdana"/>
                <a:cs typeface="Verdana"/>
              </a:rPr>
              <a:t> </a:t>
            </a:r>
            <a:r>
              <a:rPr dirty="0" sz="1100" spc="-10">
                <a:latin typeface="Arial"/>
                <a:cs typeface="Arial"/>
              </a:rPr>
              <a:t>Convolutional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Deep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Belief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Networks</a:t>
            </a:r>
            <a:r>
              <a:rPr dirty="0" sz="1100" spc="6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for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Scalable</a:t>
            </a:r>
            <a:r>
              <a:rPr dirty="0" sz="1100" spc="-6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Unsupervised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Learning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Hierarchical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Representations </a:t>
            </a:r>
            <a:r>
              <a:rPr dirty="0" sz="1100">
                <a:latin typeface="Arial"/>
                <a:cs typeface="Arial"/>
              </a:rPr>
              <a:t>by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Honglak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Lee,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Roger</a:t>
            </a:r>
            <a:r>
              <a:rPr dirty="0" sz="1100" spc="-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Grosse,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Ranganath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Andrew</a:t>
            </a:r>
            <a:r>
              <a:rPr dirty="0" sz="1100" spc="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Y. </a:t>
            </a:r>
            <a:r>
              <a:rPr dirty="0" sz="1100" spc="-25">
                <a:latin typeface="Arial"/>
                <a:cs typeface="Arial"/>
              </a:rPr>
              <a:t>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4926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130"/>
              </a:spcBef>
            </a:pPr>
            <a:r>
              <a:rPr dirty="0" sz="2750"/>
              <a:t>Data</a:t>
            </a:r>
            <a:r>
              <a:rPr dirty="0" sz="2750" spc="95"/>
              <a:t> </a:t>
            </a:r>
            <a:r>
              <a:rPr dirty="0" sz="2750"/>
              <a:t>augmentation</a:t>
            </a:r>
            <a:r>
              <a:rPr dirty="0" sz="2750" spc="315"/>
              <a:t> </a:t>
            </a:r>
            <a:r>
              <a:rPr dirty="0" sz="2750"/>
              <a:t>by</a:t>
            </a:r>
            <a:r>
              <a:rPr dirty="0" sz="2750" spc="45"/>
              <a:t> </a:t>
            </a:r>
            <a:r>
              <a:rPr dirty="0" sz="2750"/>
              <a:t>introducing</a:t>
            </a:r>
            <a:r>
              <a:rPr dirty="0" sz="2750" spc="345"/>
              <a:t> </a:t>
            </a:r>
            <a:r>
              <a:rPr dirty="0" sz="2750" spc="-10"/>
              <a:t>distortions</a:t>
            </a:r>
            <a:endParaRPr sz="2750"/>
          </a:p>
        </p:txBody>
      </p:sp>
      <p:sp>
        <p:nvSpPr>
          <p:cNvPr id="3" name="object 3" descr=""/>
          <p:cNvSpPr/>
          <p:nvPr/>
        </p:nvSpPr>
        <p:spPr>
          <a:xfrm>
            <a:off x="3114675" y="2400379"/>
            <a:ext cx="1143000" cy="228600"/>
          </a:xfrm>
          <a:custGeom>
            <a:avLst/>
            <a:gdLst/>
            <a:ahLst/>
            <a:cxnLst/>
            <a:rect l="l" t="t" r="r" b="b"/>
            <a:pathLst>
              <a:path w="1143000" h="228600">
                <a:moveTo>
                  <a:pt x="1083564" y="114220"/>
                </a:moveTo>
                <a:lnTo>
                  <a:pt x="986789" y="194865"/>
                </a:lnTo>
                <a:lnTo>
                  <a:pt x="982037" y="200749"/>
                </a:lnTo>
                <a:lnTo>
                  <a:pt x="980011" y="207740"/>
                </a:lnTo>
                <a:lnTo>
                  <a:pt x="980771" y="214993"/>
                </a:lnTo>
                <a:lnTo>
                  <a:pt x="984376" y="221662"/>
                </a:lnTo>
                <a:lnTo>
                  <a:pt x="990260" y="226415"/>
                </a:lnTo>
                <a:lnTo>
                  <a:pt x="997251" y="228441"/>
                </a:lnTo>
                <a:lnTo>
                  <a:pt x="1004504" y="227681"/>
                </a:lnTo>
                <a:lnTo>
                  <a:pt x="1011174" y="224075"/>
                </a:lnTo>
                <a:lnTo>
                  <a:pt x="1120139" y="133270"/>
                </a:lnTo>
                <a:lnTo>
                  <a:pt x="1113282" y="133270"/>
                </a:lnTo>
                <a:lnTo>
                  <a:pt x="1113282" y="128825"/>
                </a:lnTo>
                <a:lnTo>
                  <a:pt x="1101089" y="128825"/>
                </a:lnTo>
                <a:lnTo>
                  <a:pt x="1083564" y="114220"/>
                </a:lnTo>
                <a:close/>
              </a:path>
              <a:path w="1143000" h="228600">
                <a:moveTo>
                  <a:pt x="1060703" y="95170"/>
                </a:moveTo>
                <a:lnTo>
                  <a:pt x="0" y="95170"/>
                </a:lnTo>
                <a:lnTo>
                  <a:pt x="0" y="133270"/>
                </a:lnTo>
                <a:lnTo>
                  <a:pt x="1060703" y="133270"/>
                </a:lnTo>
                <a:lnTo>
                  <a:pt x="1083564" y="114220"/>
                </a:lnTo>
                <a:lnTo>
                  <a:pt x="1060703" y="95170"/>
                </a:lnTo>
                <a:close/>
              </a:path>
              <a:path w="1143000" h="228600">
                <a:moveTo>
                  <a:pt x="1120139" y="95170"/>
                </a:moveTo>
                <a:lnTo>
                  <a:pt x="1113282" y="95170"/>
                </a:lnTo>
                <a:lnTo>
                  <a:pt x="1113282" y="133270"/>
                </a:lnTo>
                <a:lnTo>
                  <a:pt x="1120139" y="133270"/>
                </a:lnTo>
                <a:lnTo>
                  <a:pt x="1143000" y="114220"/>
                </a:lnTo>
                <a:lnTo>
                  <a:pt x="1120139" y="95170"/>
                </a:lnTo>
                <a:close/>
              </a:path>
              <a:path w="1143000" h="228600">
                <a:moveTo>
                  <a:pt x="1101089" y="99615"/>
                </a:moveTo>
                <a:lnTo>
                  <a:pt x="1083564" y="114220"/>
                </a:lnTo>
                <a:lnTo>
                  <a:pt x="1101089" y="128825"/>
                </a:lnTo>
                <a:lnTo>
                  <a:pt x="1101089" y="99615"/>
                </a:lnTo>
                <a:close/>
              </a:path>
              <a:path w="1143000" h="228600">
                <a:moveTo>
                  <a:pt x="1113282" y="99615"/>
                </a:moveTo>
                <a:lnTo>
                  <a:pt x="1101089" y="99615"/>
                </a:lnTo>
                <a:lnTo>
                  <a:pt x="1101089" y="128825"/>
                </a:lnTo>
                <a:lnTo>
                  <a:pt x="1113282" y="128825"/>
                </a:lnTo>
                <a:lnTo>
                  <a:pt x="1113282" y="99615"/>
                </a:lnTo>
                <a:close/>
              </a:path>
              <a:path w="1143000" h="228600">
                <a:moveTo>
                  <a:pt x="997251" y="0"/>
                </a:moveTo>
                <a:lnTo>
                  <a:pt x="990260" y="2026"/>
                </a:lnTo>
                <a:lnTo>
                  <a:pt x="984376" y="6778"/>
                </a:lnTo>
                <a:lnTo>
                  <a:pt x="980771" y="13448"/>
                </a:lnTo>
                <a:lnTo>
                  <a:pt x="980011" y="20700"/>
                </a:lnTo>
                <a:lnTo>
                  <a:pt x="982037" y="27691"/>
                </a:lnTo>
                <a:lnTo>
                  <a:pt x="986789" y="33575"/>
                </a:lnTo>
                <a:lnTo>
                  <a:pt x="1083564" y="114220"/>
                </a:lnTo>
                <a:lnTo>
                  <a:pt x="1101089" y="99615"/>
                </a:lnTo>
                <a:lnTo>
                  <a:pt x="1113282" y="99615"/>
                </a:lnTo>
                <a:lnTo>
                  <a:pt x="1113282" y="95170"/>
                </a:lnTo>
                <a:lnTo>
                  <a:pt x="1120139" y="95170"/>
                </a:lnTo>
                <a:lnTo>
                  <a:pt x="1011174" y="4365"/>
                </a:lnTo>
                <a:lnTo>
                  <a:pt x="1004504" y="760"/>
                </a:lnTo>
                <a:lnTo>
                  <a:pt x="9972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762000"/>
            <a:ext cx="3552825" cy="35528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5450" y="2066925"/>
            <a:ext cx="885825" cy="88582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4186" y="3127120"/>
            <a:ext cx="259587" cy="68402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40835" y="3931691"/>
            <a:ext cx="601472" cy="466623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4926" rIns="0" bIns="0" rtlCol="0" vert="horz">
            <a:spAutoFit/>
          </a:bodyPr>
          <a:lstStyle/>
          <a:p>
            <a:pPr marL="1370965">
              <a:lnSpc>
                <a:spcPct val="100000"/>
              </a:lnSpc>
              <a:spcBef>
                <a:spcPts val="130"/>
              </a:spcBef>
            </a:pPr>
            <a:r>
              <a:rPr dirty="0" sz="2750"/>
              <a:t>Data</a:t>
            </a:r>
            <a:r>
              <a:rPr dirty="0" sz="2750" spc="110"/>
              <a:t> </a:t>
            </a:r>
            <a:r>
              <a:rPr dirty="0" sz="2750"/>
              <a:t>augmentation</a:t>
            </a:r>
            <a:r>
              <a:rPr dirty="0" sz="2750" spc="335"/>
              <a:t> </a:t>
            </a:r>
            <a:r>
              <a:rPr dirty="0" sz="2750"/>
              <a:t>for</a:t>
            </a:r>
            <a:r>
              <a:rPr dirty="0" sz="2750" spc="150"/>
              <a:t> </a:t>
            </a:r>
            <a:r>
              <a:rPr dirty="0" sz="2750" spc="-10"/>
              <a:t>speech</a:t>
            </a:r>
            <a:endParaRPr sz="2750"/>
          </a:p>
        </p:txBody>
      </p:sp>
      <p:sp>
        <p:nvSpPr>
          <p:cNvPr id="3" name="object 3" descr=""/>
          <p:cNvSpPr txBox="1"/>
          <p:nvPr/>
        </p:nvSpPr>
        <p:spPr>
          <a:xfrm>
            <a:off x="768667" y="988949"/>
            <a:ext cx="8103870" cy="29260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Speech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recognition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example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600">
              <a:latin typeface="Verdana"/>
              <a:cs typeface="Verdana"/>
            </a:endParaRPr>
          </a:p>
          <a:p>
            <a:pPr marL="745490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Original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audio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(voice</a:t>
            </a:r>
            <a:r>
              <a:rPr dirty="0" sz="2000" spc="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search:</a:t>
            </a:r>
            <a:r>
              <a:rPr dirty="0" sz="2000" spc="-1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”What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is</a:t>
            </a:r>
            <a:r>
              <a:rPr dirty="0" sz="2000" spc="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today’s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weather?”)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Verdana"/>
              <a:cs typeface="Verdana"/>
            </a:endParaRPr>
          </a:p>
          <a:p>
            <a:pPr marL="768350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+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Noisy</a:t>
            </a:r>
            <a:r>
              <a:rPr dirty="0" sz="2000" spc="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background: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Crowd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Verdana"/>
              <a:cs typeface="Verdana"/>
            </a:endParaRPr>
          </a:p>
          <a:p>
            <a:pPr marL="771525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+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Noisy</a:t>
            </a:r>
            <a:r>
              <a:rPr dirty="0" sz="2000" spc="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background: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Car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Verdana"/>
              <a:cs typeface="Verdana"/>
            </a:endParaRPr>
          </a:p>
          <a:p>
            <a:pPr marL="768350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+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Audio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on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bad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cellphone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connection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" y="2247900"/>
            <a:ext cx="485775" cy="4857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775" y="2886075"/>
            <a:ext cx="485775" cy="4857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250" y="3505200"/>
            <a:ext cx="485775" cy="4953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7250" y="1638300"/>
            <a:ext cx="485775" cy="485775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459" y="205486"/>
            <a:ext cx="813689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/>
              <a:t>Data</a:t>
            </a:r>
            <a:r>
              <a:rPr dirty="0" sz="2750" spc="95"/>
              <a:t> </a:t>
            </a:r>
            <a:r>
              <a:rPr dirty="0" sz="2750"/>
              <a:t>augmentation</a:t>
            </a:r>
            <a:r>
              <a:rPr dirty="0" sz="2750" spc="315"/>
              <a:t> </a:t>
            </a:r>
            <a:r>
              <a:rPr dirty="0" sz="2750"/>
              <a:t>by</a:t>
            </a:r>
            <a:r>
              <a:rPr dirty="0" sz="2750" spc="45"/>
              <a:t> </a:t>
            </a:r>
            <a:r>
              <a:rPr dirty="0" sz="2750"/>
              <a:t>introducing</a:t>
            </a:r>
            <a:r>
              <a:rPr dirty="0" sz="2750" spc="345"/>
              <a:t> </a:t>
            </a:r>
            <a:r>
              <a:rPr dirty="0" sz="2750" spc="-10"/>
              <a:t>distortions</a:t>
            </a:r>
            <a:endParaRPr sz="2750"/>
          </a:p>
        </p:txBody>
      </p:sp>
      <p:sp>
        <p:nvSpPr>
          <p:cNvPr id="3" name="object 3" descr=""/>
          <p:cNvSpPr/>
          <p:nvPr/>
        </p:nvSpPr>
        <p:spPr>
          <a:xfrm>
            <a:off x="4424426" y="1414525"/>
            <a:ext cx="0" cy="1077595"/>
          </a:xfrm>
          <a:custGeom>
            <a:avLst/>
            <a:gdLst/>
            <a:ahLst/>
            <a:cxnLst/>
            <a:rect l="l" t="t" r="r" b="b"/>
            <a:pathLst>
              <a:path w="0" h="1077595">
                <a:moveTo>
                  <a:pt x="0" y="0"/>
                </a:moveTo>
                <a:lnTo>
                  <a:pt x="0" y="1077341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99452" y="680656"/>
            <a:ext cx="8063865" cy="3420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Distortion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introduced</a:t>
            </a:r>
            <a:r>
              <a:rPr dirty="0" sz="2000" spc="-1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should</a:t>
            </a:r>
            <a:r>
              <a:rPr dirty="0" sz="2000" spc="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be</a:t>
            </a:r>
            <a:r>
              <a:rPr dirty="0" sz="2000" spc="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representation</a:t>
            </a:r>
            <a:r>
              <a:rPr dirty="0" sz="2000" spc="-1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type</a:t>
            </a:r>
            <a:r>
              <a:rPr dirty="0" sz="2000" spc="2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of</a:t>
            </a:r>
            <a:endParaRPr sz="2000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noise/distortions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test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set.</a:t>
            </a:r>
            <a:endParaRPr sz="2000">
              <a:latin typeface="Verdana"/>
              <a:cs typeface="Verdana"/>
            </a:endParaRPr>
          </a:p>
          <a:p>
            <a:pPr marL="4449445">
              <a:lnSpc>
                <a:spcPct val="100000"/>
              </a:lnSpc>
              <a:spcBef>
                <a:spcPts val="869"/>
              </a:spcBef>
            </a:pPr>
            <a:r>
              <a:rPr dirty="0" sz="2000" spc="-10">
                <a:latin typeface="Verdana"/>
                <a:cs typeface="Verdana"/>
              </a:rPr>
              <a:t>Audio:</a:t>
            </a:r>
            <a:endParaRPr sz="2000">
              <a:latin typeface="Verdana"/>
              <a:cs typeface="Verdana"/>
            </a:endParaRPr>
          </a:p>
          <a:p>
            <a:pPr marL="4449445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Background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noise,</a:t>
            </a:r>
            <a:endParaRPr sz="2000">
              <a:latin typeface="Verdana"/>
              <a:cs typeface="Verdana"/>
            </a:endParaRPr>
          </a:p>
          <a:p>
            <a:pPr marL="444944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bad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cellphone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connection</a:t>
            </a:r>
            <a:endParaRPr sz="2000">
              <a:latin typeface="Verdana"/>
              <a:cs typeface="Verdana"/>
            </a:endParaRPr>
          </a:p>
          <a:p>
            <a:pPr marL="25400" marR="711200">
              <a:lnSpc>
                <a:spcPct val="100000"/>
              </a:lnSpc>
              <a:spcBef>
                <a:spcPts val="1950"/>
              </a:spcBef>
            </a:pPr>
            <a:r>
              <a:rPr dirty="0" sz="2000">
                <a:latin typeface="Verdana"/>
                <a:cs typeface="Verdana"/>
              </a:rPr>
              <a:t>Usually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does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not</a:t>
            </a:r>
            <a:r>
              <a:rPr dirty="0" sz="2000" spc="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help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add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purely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random/meaningless </a:t>
            </a:r>
            <a:r>
              <a:rPr dirty="0" sz="2000">
                <a:latin typeface="Verdana"/>
                <a:cs typeface="Verdana"/>
              </a:rPr>
              <a:t>noise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your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data.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Verdana"/>
              <a:cs typeface="Verdana"/>
            </a:endParaRPr>
          </a:p>
          <a:p>
            <a:pPr marL="3649979">
              <a:lnSpc>
                <a:spcPct val="100000"/>
              </a:lnSpc>
            </a:pP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-16666" sz="2250">
                <a:latin typeface="Cambria Math"/>
                <a:cs typeface="Cambria Math"/>
              </a:rPr>
              <a:t>𝑖</a:t>
            </a:r>
            <a:r>
              <a:rPr dirty="0" baseline="-16666" sz="2250" spc="-262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=intensity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(brightness)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pixel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𝑖</a:t>
            </a:r>
            <a:endParaRPr sz="2000">
              <a:latin typeface="Cambria Math"/>
              <a:cs typeface="Cambria Math"/>
            </a:endParaRPr>
          </a:p>
          <a:p>
            <a:pPr marL="3649979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-16666" sz="2250">
                <a:latin typeface="Cambria Math"/>
                <a:cs typeface="Cambria Math"/>
              </a:rPr>
              <a:t>𝑖</a:t>
            </a:r>
            <a:r>
              <a:rPr dirty="0" baseline="-16666" sz="2250" spc="55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←</a:t>
            </a:r>
            <a:r>
              <a:rPr dirty="0" sz="2000" spc="14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𝑥</a:t>
            </a:r>
            <a:r>
              <a:rPr dirty="0" baseline="-16666" sz="2250">
                <a:latin typeface="Cambria Math"/>
                <a:cs typeface="Cambria Math"/>
              </a:rPr>
              <a:t>𝑖</a:t>
            </a:r>
            <a:r>
              <a:rPr dirty="0" baseline="-16666" sz="2250" spc="322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250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random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noise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9052" y="4284662"/>
            <a:ext cx="206502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[Adam</a:t>
            </a:r>
            <a:r>
              <a:rPr dirty="0" sz="120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Coates</a:t>
            </a:r>
            <a:r>
              <a:rPr dirty="0" sz="1200" spc="-7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and</a:t>
            </a:r>
            <a:r>
              <a:rPr dirty="0" sz="1200" spc="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Tao</a:t>
            </a:r>
            <a:r>
              <a:rPr dirty="0" sz="1200" spc="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Arial"/>
                <a:cs typeface="Arial"/>
              </a:rPr>
              <a:t>Wang]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590675"/>
            <a:ext cx="647700" cy="647700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724025" y="3743404"/>
            <a:ext cx="391795" cy="228600"/>
          </a:xfrm>
          <a:custGeom>
            <a:avLst/>
            <a:gdLst/>
            <a:ahLst/>
            <a:cxnLst/>
            <a:rect l="l" t="t" r="r" b="b"/>
            <a:pathLst>
              <a:path w="391794" h="228600">
                <a:moveTo>
                  <a:pt x="331975" y="114218"/>
                </a:moveTo>
                <a:lnTo>
                  <a:pt x="235204" y="194840"/>
                </a:lnTo>
                <a:lnTo>
                  <a:pt x="230505" y="200735"/>
                </a:lnTo>
                <a:lnTo>
                  <a:pt x="228473" y="207746"/>
                </a:lnTo>
                <a:lnTo>
                  <a:pt x="229203" y="215010"/>
                </a:lnTo>
                <a:lnTo>
                  <a:pt x="232791" y="221662"/>
                </a:lnTo>
                <a:lnTo>
                  <a:pt x="238692" y="226404"/>
                </a:lnTo>
                <a:lnTo>
                  <a:pt x="245713" y="228444"/>
                </a:lnTo>
                <a:lnTo>
                  <a:pt x="252972" y="227702"/>
                </a:lnTo>
                <a:lnTo>
                  <a:pt x="259587" y="224101"/>
                </a:lnTo>
                <a:lnTo>
                  <a:pt x="368664" y="133270"/>
                </a:lnTo>
                <a:lnTo>
                  <a:pt x="361695" y="133270"/>
                </a:lnTo>
                <a:lnTo>
                  <a:pt x="361695" y="128825"/>
                </a:lnTo>
                <a:lnTo>
                  <a:pt x="349504" y="128825"/>
                </a:lnTo>
                <a:lnTo>
                  <a:pt x="331975" y="114218"/>
                </a:lnTo>
                <a:close/>
              </a:path>
              <a:path w="391794" h="228600">
                <a:moveTo>
                  <a:pt x="309118" y="95170"/>
                </a:moveTo>
                <a:lnTo>
                  <a:pt x="0" y="95170"/>
                </a:lnTo>
                <a:lnTo>
                  <a:pt x="0" y="133270"/>
                </a:lnTo>
                <a:lnTo>
                  <a:pt x="309107" y="133270"/>
                </a:lnTo>
                <a:lnTo>
                  <a:pt x="331975" y="114218"/>
                </a:lnTo>
                <a:lnTo>
                  <a:pt x="309118" y="95170"/>
                </a:lnTo>
                <a:close/>
              </a:path>
              <a:path w="391794" h="228600">
                <a:moveTo>
                  <a:pt x="368658" y="95170"/>
                </a:moveTo>
                <a:lnTo>
                  <a:pt x="361695" y="95170"/>
                </a:lnTo>
                <a:lnTo>
                  <a:pt x="361695" y="133270"/>
                </a:lnTo>
                <a:lnTo>
                  <a:pt x="368664" y="133270"/>
                </a:lnTo>
                <a:lnTo>
                  <a:pt x="391541" y="114220"/>
                </a:lnTo>
                <a:lnTo>
                  <a:pt x="368658" y="95170"/>
                </a:lnTo>
                <a:close/>
              </a:path>
              <a:path w="391794" h="228600">
                <a:moveTo>
                  <a:pt x="349504" y="99615"/>
                </a:moveTo>
                <a:lnTo>
                  <a:pt x="331975" y="114218"/>
                </a:lnTo>
                <a:lnTo>
                  <a:pt x="349504" y="128825"/>
                </a:lnTo>
                <a:lnTo>
                  <a:pt x="349504" y="99615"/>
                </a:lnTo>
                <a:close/>
              </a:path>
              <a:path w="391794" h="228600">
                <a:moveTo>
                  <a:pt x="361695" y="99615"/>
                </a:moveTo>
                <a:lnTo>
                  <a:pt x="349504" y="99615"/>
                </a:lnTo>
                <a:lnTo>
                  <a:pt x="349504" y="128825"/>
                </a:lnTo>
                <a:lnTo>
                  <a:pt x="361695" y="128825"/>
                </a:lnTo>
                <a:lnTo>
                  <a:pt x="361695" y="99615"/>
                </a:lnTo>
                <a:close/>
              </a:path>
              <a:path w="391794" h="228600">
                <a:moveTo>
                  <a:pt x="245713" y="0"/>
                </a:moveTo>
                <a:lnTo>
                  <a:pt x="238692" y="2026"/>
                </a:lnTo>
                <a:lnTo>
                  <a:pt x="232791" y="6778"/>
                </a:lnTo>
                <a:lnTo>
                  <a:pt x="229203" y="13448"/>
                </a:lnTo>
                <a:lnTo>
                  <a:pt x="228473" y="20700"/>
                </a:lnTo>
                <a:lnTo>
                  <a:pt x="230505" y="27691"/>
                </a:lnTo>
                <a:lnTo>
                  <a:pt x="235204" y="33575"/>
                </a:lnTo>
                <a:lnTo>
                  <a:pt x="331975" y="114218"/>
                </a:lnTo>
                <a:lnTo>
                  <a:pt x="349504" y="99615"/>
                </a:lnTo>
                <a:lnTo>
                  <a:pt x="361695" y="99615"/>
                </a:lnTo>
                <a:lnTo>
                  <a:pt x="361695" y="95170"/>
                </a:lnTo>
                <a:lnTo>
                  <a:pt x="368658" y="95170"/>
                </a:lnTo>
                <a:lnTo>
                  <a:pt x="259587" y="4365"/>
                </a:lnTo>
                <a:lnTo>
                  <a:pt x="252972" y="760"/>
                </a:lnTo>
                <a:lnTo>
                  <a:pt x="2457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3495675"/>
            <a:ext cx="638175" cy="638175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743075" y="1186941"/>
            <a:ext cx="2215515" cy="1511300"/>
            <a:chOff x="1743075" y="1186941"/>
            <a:chExt cx="2215515" cy="1511300"/>
          </a:xfrm>
        </p:grpSpPr>
        <p:sp>
          <p:nvSpPr>
            <p:cNvPr id="10" name="object 10" descr=""/>
            <p:cNvSpPr/>
            <p:nvPr/>
          </p:nvSpPr>
          <p:spPr>
            <a:xfrm>
              <a:off x="1743075" y="1828879"/>
              <a:ext cx="391795" cy="228600"/>
            </a:xfrm>
            <a:custGeom>
              <a:avLst/>
              <a:gdLst/>
              <a:ahLst/>
              <a:cxnLst/>
              <a:rect l="l" t="t" r="r" b="b"/>
              <a:pathLst>
                <a:path w="391794" h="228600">
                  <a:moveTo>
                    <a:pt x="331978" y="114220"/>
                  </a:moveTo>
                  <a:lnTo>
                    <a:pt x="235204" y="194865"/>
                  </a:lnTo>
                  <a:lnTo>
                    <a:pt x="230505" y="200749"/>
                  </a:lnTo>
                  <a:lnTo>
                    <a:pt x="228473" y="207740"/>
                  </a:lnTo>
                  <a:lnTo>
                    <a:pt x="229203" y="214993"/>
                  </a:lnTo>
                  <a:lnTo>
                    <a:pt x="232791" y="221662"/>
                  </a:lnTo>
                  <a:lnTo>
                    <a:pt x="238692" y="226415"/>
                  </a:lnTo>
                  <a:lnTo>
                    <a:pt x="245713" y="228441"/>
                  </a:lnTo>
                  <a:lnTo>
                    <a:pt x="252972" y="227681"/>
                  </a:lnTo>
                  <a:lnTo>
                    <a:pt x="259587" y="224075"/>
                  </a:lnTo>
                  <a:lnTo>
                    <a:pt x="368658" y="133270"/>
                  </a:lnTo>
                  <a:lnTo>
                    <a:pt x="361695" y="133270"/>
                  </a:lnTo>
                  <a:lnTo>
                    <a:pt x="361695" y="128825"/>
                  </a:lnTo>
                  <a:lnTo>
                    <a:pt x="349504" y="128825"/>
                  </a:lnTo>
                  <a:lnTo>
                    <a:pt x="331978" y="114220"/>
                  </a:lnTo>
                  <a:close/>
                </a:path>
                <a:path w="391794" h="228600">
                  <a:moveTo>
                    <a:pt x="309118" y="95170"/>
                  </a:moveTo>
                  <a:lnTo>
                    <a:pt x="0" y="95170"/>
                  </a:lnTo>
                  <a:lnTo>
                    <a:pt x="0" y="133270"/>
                  </a:lnTo>
                  <a:lnTo>
                    <a:pt x="309118" y="133270"/>
                  </a:lnTo>
                  <a:lnTo>
                    <a:pt x="331978" y="114220"/>
                  </a:lnTo>
                  <a:lnTo>
                    <a:pt x="309118" y="95170"/>
                  </a:lnTo>
                  <a:close/>
                </a:path>
                <a:path w="391794" h="228600">
                  <a:moveTo>
                    <a:pt x="368658" y="95170"/>
                  </a:moveTo>
                  <a:lnTo>
                    <a:pt x="361695" y="95170"/>
                  </a:lnTo>
                  <a:lnTo>
                    <a:pt x="361695" y="133270"/>
                  </a:lnTo>
                  <a:lnTo>
                    <a:pt x="368658" y="133270"/>
                  </a:lnTo>
                  <a:lnTo>
                    <a:pt x="391541" y="114220"/>
                  </a:lnTo>
                  <a:lnTo>
                    <a:pt x="368658" y="95170"/>
                  </a:lnTo>
                  <a:close/>
                </a:path>
                <a:path w="391794" h="228600">
                  <a:moveTo>
                    <a:pt x="349504" y="99615"/>
                  </a:moveTo>
                  <a:lnTo>
                    <a:pt x="331978" y="114220"/>
                  </a:lnTo>
                  <a:lnTo>
                    <a:pt x="349504" y="128825"/>
                  </a:lnTo>
                  <a:lnTo>
                    <a:pt x="349504" y="99615"/>
                  </a:lnTo>
                  <a:close/>
                </a:path>
                <a:path w="391794" h="228600">
                  <a:moveTo>
                    <a:pt x="361695" y="99615"/>
                  </a:moveTo>
                  <a:lnTo>
                    <a:pt x="349504" y="99615"/>
                  </a:lnTo>
                  <a:lnTo>
                    <a:pt x="349504" y="128825"/>
                  </a:lnTo>
                  <a:lnTo>
                    <a:pt x="361695" y="128825"/>
                  </a:lnTo>
                  <a:lnTo>
                    <a:pt x="361695" y="99615"/>
                  </a:lnTo>
                  <a:close/>
                </a:path>
                <a:path w="391794" h="228600">
                  <a:moveTo>
                    <a:pt x="245713" y="0"/>
                  </a:moveTo>
                  <a:lnTo>
                    <a:pt x="238692" y="2026"/>
                  </a:lnTo>
                  <a:lnTo>
                    <a:pt x="232791" y="6778"/>
                  </a:lnTo>
                  <a:lnTo>
                    <a:pt x="229203" y="13448"/>
                  </a:lnTo>
                  <a:lnTo>
                    <a:pt x="228473" y="20700"/>
                  </a:lnTo>
                  <a:lnTo>
                    <a:pt x="230505" y="27691"/>
                  </a:lnTo>
                  <a:lnTo>
                    <a:pt x="235204" y="33575"/>
                  </a:lnTo>
                  <a:lnTo>
                    <a:pt x="331978" y="114220"/>
                  </a:lnTo>
                  <a:lnTo>
                    <a:pt x="349504" y="99615"/>
                  </a:lnTo>
                  <a:lnTo>
                    <a:pt x="361695" y="99615"/>
                  </a:lnTo>
                  <a:lnTo>
                    <a:pt x="361695" y="95170"/>
                  </a:lnTo>
                  <a:lnTo>
                    <a:pt x="368658" y="95170"/>
                  </a:lnTo>
                  <a:lnTo>
                    <a:pt x="259587" y="4365"/>
                  </a:lnTo>
                  <a:lnTo>
                    <a:pt x="252972" y="760"/>
                  </a:lnTo>
                  <a:lnTo>
                    <a:pt x="2457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350" y="1362074"/>
              <a:ext cx="1181100" cy="11811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012315" y="1186941"/>
              <a:ext cx="1946275" cy="1511300"/>
            </a:xfrm>
            <a:custGeom>
              <a:avLst/>
              <a:gdLst/>
              <a:ahLst/>
              <a:cxnLst/>
              <a:rect l="l" t="t" r="r" b="b"/>
              <a:pathLst>
                <a:path w="1946275" h="1511300">
                  <a:moveTo>
                    <a:pt x="1252347" y="1498599"/>
                  </a:moveTo>
                  <a:lnTo>
                    <a:pt x="821055" y="1498599"/>
                  </a:lnTo>
                  <a:lnTo>
                    <a:pt x="847344" y="1511299"/>
                  </a:lnTo>
                  <a:lnTo>
                    <a:pt x="1223899" y="1511299"/>
                  </a:lnTo>
                  <a:lnTo>
                    <a:pt x="1252347" y="1498599"/>
                  </a:lnTo>
                  <a:close/>
                </a:path>
                <a:path w="1946275" h="1511300">
                  <a:moveTo>
                    <a:pt x="1280160" y="1485899"/>
                  </a:moveTo>
                  <a:lnTo>
                    <a:pt x="725043" y="1485899"/>
                  </a:lnTo>
                  <a:lnTo>
                    <a:pt x="744093" y="1498599"/>
                  </a:lnTo>
                  <a:lnTo>
                    <a:pt x="1253617" y="1498599"/>
                  </a:lnTo>
                  <a:lnTo>
                    <a:pt x="1280160" y="1485899"/>
                  </a:lnTo>
                  <a:close/>
                </a:path>
                <a:path w="1946275" h="1511300">
                  <a:moveTo>
                    <a:pt x="876808" y="1473199"/>
                  </a:moveTo>
                  <a:lnTo>
                    <a:pt x="659765" y="1473199"/>
                  </a:lnTo>
                  <a:lnTo>
                    <a:pt x="691642" y="1485899"/>
                  </a:lnTo>
                  <a:lnTo>
                    <a:pt x="900938" y="1485899"/>
                  </a:lnTo>
                  <a:lnTo>
                    <a:pt x="876808" y="1473199"/>
                  </a:lnTo>
                  <a:close/>
                </a:path>
                <a:path w="1946275" h="1511300">
                  <a:moveTo>
                    <a:pt x="1334643" y="1473199"/>
                  </a:moveTo>
                  <a:lnTo>
                    <a:pt x="1189355" y="1473199"/>
                  </a:lnTo>
                  <a:lnTo>
                    <a:pt x="1165225" y="1485899"/>
                  </a:lnTo>
                  <a:lnTo>
                    <a:pt x="1307973" y="1485899"/>
                  </a:lnTo>
                  <a:lnTo>
                    <a:pt x="1334643" y="1473199"/>
                  </a:lnTo>
                  <a:close/>
                </a:path>
                <a:path w="1946275" h="1511300">
                  <a:moveTo>
                    <a:pt x="796417" y="1460499"/>
                  </a:moveTo>
                  <a:lnTo>
                    <a:pt x="603758" y="1460499"/>
                  </a:lnTo>
                  <a:lnTo>
                    <a:pt x="632841" y="1473199"/>
                  </a:lnTo>
                  <a:lnTo>
                    <a:pt x="825500" y="1473199"/>
                  </a:lnTo>
                  <a:lnTo>
                    <a:pt x="796417" y="1460499"/>
                  </a:lnTo>
                  <a:close/>
                </a:path>
                <a:path w="1946275" h="1511300">
                  <a:moveTo>
                    <a:pt x="1361439" y="1460499"/>
                  </a:moveTo>
                  <a:lnTo>
                    <a:pt x="1270381" y="1460499"/>
                  </a:lnTo>
                  <a:lnTo>
                    <a:pt x="1243838" y="1473199"/>
                  </a:lnTo>
                  <a:lnTo>
                    <a:pt x="1334770" y="1473199"/>
                  </a:lnTo>
                  <a:lnTo>
                    <a:pt x="1361439" y="1460499"/>
                  </a:lnTo>
                  <a:close/>
                </a:path>
                <a:path w="1946275" h="1511300">
                  <a:moveTo>
                    <a:pt x="698373" y="1447799"/>
                  </a:moveTo>
                  <a:lnTo>
                    <a:pt x="573659" y="1447799"/>
                  </a:lnTo>
                  <a:lnTo>
                    <a:pt x="603631" y="1460499"/>
                  </a:lnTo>
                  <a:lnTo>
                    <a:pt x="731393" y="1460499"/>
                  </a:lnTo>
                  <a:lnTo>
                    <a:pt x="698373" y="1447799"/>
                  </a:lnTo>
                  <a:close/>
                </a:path>
                <a:path w="1946275" h="1511300">
                  <a:moveTo>
                    <a:pt x="1387602" y="1447799"/>
                  </a:moveTo>
                  <a:lnTo>
                    <a:pt x="1296289" y="1447799"/>
                  </a:lnTo>
                  <a:lnTo>
                    <a:pt x="1269619" y="1460499"/>
                  </a:lnTo>
                  <a:lnTo>
                    <a:pt x="1361313" y="1460499"/>
                  </a:lnTo>
                  <a:lnTo>
                    <a:pt x="1387602" y="1447799"/>
                  </a:lnTo>
                  <a:close/>
                </a:path>
                <a:path w="1946275" h="1511300">
                  <a:moveTo>
                    <a:pt x="641731" y="1435099"/>
                  </a:moveTo>
                  <a:lnTo>
                    <a:pt x="540004" y="1435099"/>
                  </a:lnTo>
                  <a:lnTo>
                    <a:pt x="572516" y="1447799"/>
                  </a:lnTo>
                  <a:lnTo>
                    <a:pt x="668020" y="1447799"/>
                  </a:lnTo>
                  <a:lnTo>
                    <a:pt x="641731" y="1435099"/>
                  </a:lnTo>
                  <a:close/>
                </a:path>
                <a:path w="1946275" h="1511300">
                  <a:moveTo>
                    <a:pt x="1413256" y="1435099"/>
                  </a:moveTo>
                  <a:lnTo>
                    <a:pt x="1322577" y="1435099"/>
                  </a:lnTo>
                  <a:lnTo>
                    <a:pt x="1295908" y="1447799"/>
                  </a:lnTo>
                  <a:lnTo>
                    <a:pt x="1387729" y="1447799"/>
                  </a:lnTo>
                  <a:lnTo>
                    <a:pt x="1413256" y="1435099"/>
                  </a:lnTo>
                  <a:close/>
                </a:path>
                <a:path w="1946275" h="1511300">
                  <a:moveTo>
                    <a:pt x="612775" y="1422399"/>
                  </a:moveTo>
                  <a:lnTo>
                    <a:pt x="502285" y="1422399"/>
                  </a:lnTo>
                  <a:lnTo>
                    <a:pt x="522097" y="1435099"/>
                  </a:lnTo>
                  <a:lnTo>
                    <a:pt x="641858" y="1435099"/>
                  </a:lnTo>
                  <a:lnTo>
                    <a:pt x="612775" y="1422399"/>
                  </a:lnTo>
                  <a:close/>
                </a:path>
                <a:path w="1946275" h="1511300">
                  <a:moveTo>
                    <a:pt x="1452118" y="1422399"/>
                  </a:moveTo>
                  <a:lnTo>
                    <a:pt x="1375410" y="1422399"/>
                  </a:lnTo>
                  <a:lnTo>
                    <a:pt x="1349121" y="1435099"/>
                  </a:lnTo>
                  <a:lnTo>
                    <a:pt x="1432687" y="1435099"/>
                  </a:lnTo>
                  <a:lnTo>
                    <a:pt x="1452118" y="1422399"/>
                  </a:lnTo>
                  <a:close/>
                </a:path>
                <a:path w="1946275" h="1511300">
                  <a:moveTo>
                    <a:pt x="552196" y="1409699"/>
                  </a:moveTo>
                  <a:lnTo>
                    <a:pt x="477266" y="1409699"/>
                  </a:lnTo>
                  <a:lnTo>
                    <a:pt x="499364" y="1422399"/>
                  </a:lnTo>
                  <a:lnTo>
                    <a:pt x="584454" y="1422399"/>
                  </a:lnTo>
                  <a:lnTo>
                    <a:pt x="552196" y="1409699"/>
                  </a:lnTo>
                  <a:close/>
                </a:path>
                <a:path w="1946275" h="1511300">
                  <a:moveTo>
                    <a:pt x="1475105" y="1409699"/>
                  </a:moveTo>
                  <a:lnTo>
                    <a:pt x="1400810" y="1409699"/>
                  </a:lnTo>
                  <a:lnTo>
                    <a:pt x="1375283" y="1422399"/>
                  </a:lnTo>
                  <a:lnTo>
                    <a:pt x="1452499" y="1422399"/>
                  </a:lnTo>
                  <a:lnTo>
                    <a:pt x="1475105" y="1409699"/>
                  </a:lnTo>
                  <a:close/>
                </a:path>
                <a:path w="1946275" h="1511300">
                  <a:moveTo>
                    <a:pt x="531241" y="1396999"/>
                  </a:moveTo>
                  <a:lnTo>
                    <a:pt x="434975" y="1396999"/>
                  </a:lnTo>
                  <a:lnTo>
                    <a:pt x="459105" y="1409699"/>
                  </a:lnTo>
                  <a:lnTo>
                    <a:pt x="550291" y="1409699"/>
                  </a:lnTo>
                  <a:lnTo>
                    <a:pt x="531241" y="1396999"/>
                  </a:lnTo>
                  <a:close/>
                </a:path>
                <a:path w="1946275" h="1511300">
                  <a:moveTo>
                    <a:pt x="1497584" y="1396999"/>
                  </a:moveTo>
                  <a:lnTo>
                    <a:pt x="1420114" y="1396999"/>
                  </a:lnTo>
                  <a:lnTo>
                    <a:pt x="1400683" y="1409699"/>
                  </a:lnTo>
                  <a:lnTo>
                    <a:pt x="1475232" y="1409699"/>
                  </a:lnTo>
                  <a:lnTo>
                    <a:pt x="1497584" y="1396999"/>
                  </a:lnTo>
                  <a:close/>
                </a:path>
                <a:path w="1946275" h="1511300">
                  <a:moveTo>
                    <a:pt x="473837" y="1371599"/>
                  </a:moveTo>
                  <a:lnTo>
                    <a:pt x="395224" y="1371599"/>
                  </a:lnTo>
                  <a:lnTo>
                    <a:pt x="414909" y="1384299"/>
                  </a:lnTo>
                  <a:lnTo>
                    <a:pt x="433324" y="1396999"/>
                  </a:lnTo>
                  <a:lnTo>
                    <a:pt x="514731" y="1396999"/>
                  </a:lnTo>
                  <a:lnTo>
                    <a:pt x="493141" y="1384299"/>
                  </a:lnTo>
                  <a:lnTo>
                    <a:pt x="493649" y="1384299"/>
                  </a:lnTo>
                  <a:lnTo>
                    <a:pt x="473837" y="1371599"/>
                  </a:lnTo>
                  <a:close/>
                </a:path>
                <a:path w="1946275" h="1511300">
                  <a:moveTo>
                    <a:pt x="1531112" y="1384299"/>
                  </a:moveTo>
                  <a:lnTo>
                    <a:pt x="1462151" y="1384299"/>
                  </a:lnTo>
                  <a:lnTo>
                    <a:pt x="1439418" y="1396999"/>
                  </a:lnTo>
                  <a:lnTo>
                    <a:pt x="1514094" y="1396999"/>
                  </a:lnTo>
                  <a:lnTo>
                    <a:pt x="1531112" y="1384299"/>
                  </a:lnTo>
                  <a:close/>
                </a:path>
                <a:path w="1946275" h="1511300">
                  <a:moveTo>
                    <a:pt x="1573657" y="1371599"/>
                  </a:moveTo>
                  <a:lnTo>
                    <a:pt x="1485519" y="1371599"/>
                  </a:lnTo>
                  <a:lnTo>
                    <a:pt x="1462024" y="1384299"/>
                  </a:lnTo>
                  <a:lnTo>
                    <a:pt x="1552829" y="1384299"/>
                  </a:lnTo>
                  <a:lnTo>
                    <a:pt x="1573657" y="1371599"/>
                  </a:lnTo>
                  <a:close/>
                </a:path>
                <a:path w="1946275" h="1511300">
                  <a:moveTo>
                    <a:pt x="448183" y="1358899"/>
                  </a:moveTo>
                  <a:lnTo>
                    <a:pt x="365252" y="1358899"/>
                  </a:lnTo>
                  <a:lnTo>
                    <a:pt x="395097" y="1371599"/>
                  </a:lnTo>
                  <a:lnTo>
                    <a:pt x="472313" y="1371599"/>
                  </a:lnTo>
                  <a:lnTo>
                    <a:pt x="448183" y="1358899"/>
                  </a:lnTo>
                  <a:close/>
                </a:path>
                <a:path w="1946275" h="1511300">
                  <a:moveTo>
                    <a:pt x="1605914" y="1358899"/>
                  </a:moveTo>
                  <a:lnTo>
                    <a:pt x="1519301" y="1358899"/>
                  </a:lnTo>
                  <a:lnTo>
                    <a:pt x="1502283" y="1371599"/>
                  </a:lnTo>
                  <a:lnTo>
                    <a:pt x="1572768" y="1371599"/>
                  </a:lnTo>
                  <a:lnTo>
                    <a:pt x="1605914" y="1358899"/>
                  </a:lnTo>
                  <a:close/>
                </a:path>
                <a:path w="1946275" h="1511300">
                  <a:moveTo>
                    <a:pt x="357124" y="1308099"/>
                  </a:moveTo>
                  <a:lnTo>
                    <a:pt x="307467" y="1308099"/>
                  </a:lnTo>
                  <a:lnTo>
                    <a:pt x="321564" y="1320799"/>
                  </a:lnTo>
                  <a:lnTo>
                    <a:pt x="336550" y="1333499"/>
                  </a:lnTo>
                  <a:lnTo>
                    <a:pt x="363982" y="1358899"/>
                  </a:lnTo>
                  <a:lnTo>
                    <a:pt x="432054" y="1358899"/>
                  </a:lnTo>
                  <a:lnTo>
                    <a:pt x="413004" y="1346199"/>
                  </a:lnTo>
                  <a:lnTo>
                    <a:pt x="383159" y="1320799"/>
                  </a:lnTo>
                  <a:lnTo>
                    <a:pt x="384556" y="1320799"/>
                  </a:lnTo>
                  <a:lnTo>
                    <a:pt x="357124" y="1308099"/>
                  </a:lnTo>
                  <a:close/>
                </a:path>
                <a:path w="1946275" h="1511300">
                  <a:moveTo>
                    <a:pt x="1624711" y="1346199"/>
                  </a:moveTo>
                  <a:lnTo>
                    <a:pt x="1539239" y="1346199"/>
                  </a:lnTo>
                  <a:lnTo>
                    <a:pt x="1518412" y="1358899"/>
                  </a:lnTo>
                  <a:lnTo>
                    <a:pt x="1606296" y="1358899"/>
                  </a:lnTo>
                  <a:lnTo>
                    <a:pt x="1624711" y="1346199"/>
                  </a:lnTo>
                  <a:close/>
                </a:path>
                <a:path w="1946275" h="1511300">
                  <a:moveTo>
                    <a:pt x="1670304" y="1333499"/>
                  </a:moveTo>
                  <a:lnTo>
                    <a:pt x="1594231" y="1333499"/>
                  </a:lnTo>
                  <a:lnTo>
                    <a:pt x="1561084" y="1346199"/>
                  </a:lnTo>
                  <a:lnTo>
                    <a:pt x="1643761" y="1346199"/>
                  </a:lnTo>
                  <a:lnTo>
                    <a:pt x="1670304" y="1333499"/>
                  </a:lnTo>
                  <a:close/>
                </a:path>
                <a:path w="1946275" h="1511300">
                  <a:moveTo>
                    <a:pt x="1697227" y="1320799"/>
                  </a:moveTo>
                  <a:lnTo>
                    <a:pt x="1612138" y="1320799"/>
                  </a:lnTo>
                  <a:lnTo>
                    <a:pt x="1593723" y="1333499"/>
                  </a:lnTo>
                  <a:lnTo>
                    <a:pt x="1669034" y="1333499"/>
                  </a:lnTo>
                  <a:lnTo>
                    <a:pt x="1697227" y="1320799"/>
                  </a:lnTo>
                  <a:close/>
                </a:path>
                <a:path w="1946275" h="1511300">
                  <a:moveTo>
                    <a:pt x="1723009" y="1295399"/>
                  </a:moveTo>
                  <a:lnTo>
                    <a:pt x="1654937" y="1295399"/>
                  </a:lnTo>
                  <a:lnTo>
                    <a:pt x="1628394" y="1308099"/>
                  </a:lnTo>
                  <a:lnTo>
                    <a:pt x="1629537" y="1308099"/>
                  </a:lnTo>
                  <a:lnTo>
                    <a:pt x="1611884" y="1320799"/>
                  </a:lnTo>
                  <a:lnTo>
                    <a:pt x="1700276" y="1320799"/>
                  </a:lnTo>
                  <a:lnTo>
                    <a:pt x="1723009" y="1295399"/>
                  </a:lnTo>
                  <a:close/>
                </a:path>
                <a:path w="1946275" h="1511300">
                  <a:moveTo>
                    <a:pt x="330073" y="1282699"/>
                  </a:moveTo>
                  <a:lnTo>
                    <a:pt x="284480" y="1282699"/>
                  </a:lnTo>
                  <a:lnTo>
                    <a:pt x="306451" y="1308099"/>
                  </a:lnTo>
                  <a:lnTo>
                    <a:pt x="358140" y="1308099"/>
                  </a:lnTo>
                  <a:lnTo>
                    <a:pt x="330073" y="1282699"/>
                  </a:lnTo>
                  <a:close/>
                </a:path>
                <a:path w="1946275" h="1511300">
                  <a:moveTo>
                    <a:pt x="1684274" y="1282699"/>
                  </a:moveTo>
                  <a:lnTo>
                    <a:pt x="1656207" y="1295399"/>
                  </a:lnTo>
                  <a:lnTo>
                    <a:pt x="1681226" y="1295399"/>
                  </a:lnTo>
                  <a:lnTo>
                    <a:pt x="1684274" y="1282699"/>
                  </a:lnTo>
                  <a:close/>
                </a:path>
                <a:path w="1946275" h="1511300">
                  <a:moveTo>
                    <a:pt x="1765935" y="1269999"/>
                  </a:moveTo>
                  <a:lnTo>
                    <a:pt x="1703832" y="1269999"/>
                  </a:lnTo>
                  <a:lnTo>
                    <a:pt x="1681226" y="1295399"/>
                  </a:lnTo>
                  <a:lnTo>
                    <a:pt x="1741805" y="1295399"/>
                  </a:lnTo>
                  <a:lnTo>
                    <a:pt x="1743583" y="1282699"/>
                  </a:lnTo>
                  <a:lnTo>
                    <a:pt x="1765935" y="1269999"/>
                  </a:lnTo>
                  <a:close/>
                </a:path>
                <a:path w="1946275" h="1511300">
                  <a:moveTo>
                    <a:pt x="309118" y="1257299"/>
                  </a:moveTo>
                  <a:lnTo>
                    <a:pt x="265430" y="1257299"/>
                  </a:lnTo>
                  <a:lnTo>
                    <a:pt x="282702" y="1282699"/>
                  </a:lnTo>
                  <a:lnTo>
                    <a:pt x="331089" y="1282699"/>
                  </a:lnTo>
                  <a:lnTo>
                    <a:pt x="309118" y="1257299"/>
                  </a:lnTo>
                  <a:close/>
                </a:path>
                <a:path w="1946275" h="1511300">
                  <a:moveTo>
                    <a:pt x="1786382" y="1257299"/>
                  </a:moveTo>
                  <a:lnTo>
                    <a:pt x="1726057" y="1257299"/>
                  </a:lnTo>
                  <a:lnTo>
                    <a:pt x="1705610" y="1269999"/>
                  </a:lnTo>
                  <a:lnTo>
                    <a:pt x="1766951" y="1269999"/>
                  </a:lnTo>
                  <a:lnTo>
                    <a:pt x="1786382" y="1257299"/>
                  </a:lnTo>
                  <a:close/>
                </a:path>
                <a:path w="1946275" h="1511300">
                  <a:moveTo>
                    <a:pt x="293751" y="1231899"/>
                  </a:moveTo>
                  <a:lnTo>
                    <a:pt x="246634" y="1231899"/>
                  </a:lnTo>
                  <a:lnTo>
                    <a:pt x="266446" y="1257299"/>
                  </a:lnTo>
                  <a:lnTo>
                    <a:pt x="311023" y="1257299"/>
                  </a:lnTo>
                  <a:lnTo>
                    <a:pt x="293751" y="1231899"/>
                  </a:lnTo>
                  <a:close/>
                </a:path>
                <a:path w="1946275" h="1511300">
                  <a:moveTo>
                    <a:pt x="1807972" y="1231899"/>
                  </a:moveTo>
                  <a:lnTo>
                    <a:pt x="1765046" y="1231899"/>
                  </a:lnTo>
                  <a:lnTo>
                    <a:pt x="1745614" y="1244599"/>
                  </a:lnTo>
                  <a:lnTo>
                    <a:pt x="1746631" y="1244599"/>
                  </a:lnTo>
                  <a:lnTo>
                    <a:pt x="1724279" y="1257299"/>
                  </a:lnTo>
                  <a:lnTo>
                    <a:pt x="1786127" y="1257299"/>
                  </a:lnTo>
                  <a:lnTo>
                    <a:pt x="1807972" y="1231899"/>
                  </a:lnTo>
                  <a:close/>
                </a:path>
                <a:path w="1946275" h="1511300">
                  <a:moveTo>
                    <a:pt x="191643" y="1028699"/>
                  </a:moveTo>
                  <a:lnTo>
                    <a:pt x="158623" y="1028699"/>
                  </a:lnTo>
                  <a:lnTo>
                    <a:pt x="167005" y="1066799"/>
                  </a:lnTo>
                  <a:lnTo>
                    <a:pt x="175895" y="1092199"/>
                  </a:lnTo>
                  <a:lnTo>
                    <a:pt x="176657" y="1092199"/>
                  </a:lnTo>
                  <a:lnTo>
                    <a:pt x="187833" y="1117599"/>
                  </a:lnTo>
                  <a:lnTo>
                    <a:pt x="202057" y="1155699"/>
                  </a:lnTo>
                  <a:lnTo>
                    <a:pt x="213614" y="1181099"/>
                  </a:lnTo>
                  <a:lnTo>
                    <a:pt x="214630" y="1181099"/>
                  </a:lnTo>
                  <a:lnTo>
                    <a:pt x="230759" y="1206499"/>
                  </a:lnTo>
                  <a:lnTo>
                    <a:pt x="230124" y="1206499"/>
                  </a:lnTo>
                  <a:lnTo>
                    <a:pt x="244602" y="1231899"/>
                  </a:lnTo>
                  <a:lnTo>
                    <a:pt x="292608" y="1231899"/>
                  </a:lnTo>
                  <a:lnTo>
                    <a:pt x="282702" y="1219199"/>
                  </a:lnTo>
                  <a:lnTo>
                    <a:pt x="274955" y="1219199"/>
                  </a:lnTo>
                  <a:lnTo>
                    <a:pt x="260604" y="1193799"/>
                  </a:lnTo>
                  <a:lnTo>
                    <a:pt x="259969" y="1181099"/>
                  </a:lnTo>
                  <a:lnTo>
                    <a:pt x="251840" y="1168399"/>
                  </a:lnTo>
                  <a:lnTo>
                    <a:pt x="244729" y="1168399"/>
                  </a:lnTo>
                  <a:lnTo>
                    <a:pt x="233172" y="1142999"/>
                  </a:lnTo>
                  <a:lnTo>
                    <a:pt x="219202" y="1104899"/>
                  </a:lnTo>
                  <a:lnTo>
                    <a:pt x="208153" y="1079499"/>
                  </a:lnTo>
                  <a:lnTo>
                    <a:pt x="208915" y="1079499"/>
                  </a:lnTo>
                  <a:lnTo>
                    <a:pt x="199898" y="1054099"/>
                  </a:lnTo>
                  <a:lnTo>
                    <a:pt x="191643" y="1028699"/>
                  </a:lnTo>
                  <a:close/>
                </a:path>
                <a:path w="1946275" h="1511300">
                  <a:moveTo>
                    <a:pt x="1787398" y="1206499"/>
                  </a:moveTo>
                  <a:lnTo>
                    <a:pt x="1765427" y="1231899"/>
                  </a:lnTo>
                  <a:lnTo>
                    <a:pt x="1809877" y="1231899"/>
                  </a:lnTo>
                  <a:lnTo>
                    <a:pt x="1826768" y="1219199"/>
                  </a:lnTo>
                  <a:lnTo>
                    <a:pt x="1785493" y="1219199"/>
                  </a:lnTo>
                  <a:lnTo>
                    <a:pt x="1787398" y="1206499"/>
                  </a:lnTo>
                  <a:close/>
                </a:path>
                <a:path w="1946275" h="1511300">
                  <a:moveTo>
                    <a:pt x="272796" y="1206499"/>
                  </a:moveTo>
                  <a:lnTo>
                    <a:pt x="274955" y="1219199"/>
                  </a:lnTo>
                  <a:lnTo>
                    <a:pt x="282702" y="1219199"/>
                  </a:lnTo>
                  <a:lnTo>
                    <a:pt x="272796" y="1206499"/>
                  </a:lnTo>
                  <a:close/>
                </a:path>
                <a:path w="1946275" h="1511300">
                  <a:moveTo>
                    <a:pt x="1825244" y="1168399"/>
                  </a:moveTo>
                  <a:lnTo>
                    <a:pt x="1802384" y="1193799"/>
                  </a:lnTo>
                  <a:lnTo>
                    <a:pt x="1785493" y="1219199"/>
                  </a:lnTo>
                  <a:lnTo>
                    <a:pt x="1825625" y="1219199"/>
                  </a:lnTo>
                  <a:lnTo>
                    <a:pt x="1847214" y="1193799"/>
                  </a:lnTo>
                  <a:lnTo>
                    <a:pt x="1848612" y="1193799"/>
                  </a:lnTo>
                  <a:lnTo>
                    <a:pt x="1865502" y="1181099"/>
                  </a:lnTo>
                  <a:lnTo>
                    <a:pt x="1823847" y="1181099"/>
                  </a:lnTo>
                  <a:lnTo>
                    <a:pt x="1825244" y="1168399"/>
                  </a:lnTo>
                  <a:close/>
                </a:path>
                <a:path w="1946275" h="1511300">
                  <a:moveTo>
                    <a:pt x="1883664" y="1155699"/>
                  </a:moveTo>
                  <a:lnTo>
                    <a:pt x="1840738" y="1155699"/>
                  </a:lnTo>
                  <a:lnTo>
                    <a:pt x="1823847" y="1181099"/>
                  </a:lnTo>
                  <a:lnTo>
                    <a:pt x="1864868" y="1181099"/>
                  </a:lnTo>
                  <a:lnTo>
                    <a:pt x="1883664" y="1155699"/>
                  </a:lnTo>
                  <a:close/>
                </a:path>
                <a:path w="1946275" h="1511300">
                  <a:moveTo>
                    <a:pt x="243712" y="1155699"/>
                  </a:moveTo>
                  <a:lnTo>
                    <a:pt x="244729" y="1168399"/>
                  </a:lnTo>
                  <a:lnTo>
                    <a:pt x="251840" y="1168399"/>
                  </a:lnTo>
                  <a:lnTo>
                    <a:pt x="243712" y="1155699"/>
                  </a:lnTo>
                  <a:close/>
                </a:path>
                <a:path w="1946275" h="1511300">
                  <a:moveTo>
                    <a:pt x="1860042" y="1130299"/>
                  </a:moveTo>
                  <a:lnTo>
                    <a:pt x="1841246" y="1155699"/>
                  </a:lnTo>
                  <a:lnTo>
                    <a:pt x="1885442" y="1155699"/>
                  </a:lnTo>
                  <a:lnTo>
                    <a:pt x="1892490" y="1142999"/>
                  </a:lnTo>
                  <a:lnTo>
                    <a:pt x="1858264" y="1142999"/>
                  </a:lnTo>
                  <a:lnTo>
                    <a:pt x="1860042" y="1130299"/>
                  </a:lnTo>
                  <a:close/>
                </a:path>
                <a:path w="1946275" h="1511300">
                  <a:moveTo>
                    <a:pt x="1911858" y="1117599"/>
                  </a:moveTo>
                  <a:lnTo>
                    <a:pt x="1872234" y="1117599"/>
                  </a:lnTo>
                  <a:lnTo>
                    <a:pt x="1858264" y="1142999"/>
                  </a:lnTo>
                  <a:lnTo>
                    <a:pt x="1892490" y="1142999"/>
                  </a:lnTo>
                  <a:lnTo>
                    <a:pt x="1899539" y="1130299"/>
                  </a:lnTo>
                  <a:lnTo>
                    <a:pt x="1911858" y="1117599"/>
                  </a:lnTo>
                  <a:close/>
                </a:path>
                <a:path w="1946275" h="1511300">
                  <a:moveTo>
                    <a:pt x="1906905" y="1041399"/>
                  </a:moveTo>
                  <a:lnTo>
                    <a:pt x="1899665" y="1066799"/>
                  </a:lnTo>
                  <a:lnTo>
                    <a:pt x="1899285" y="1066799"/>
                  </a:lnTo>
                  <a:lnTo>
                    <a:pt x="1892427" y="1079499"/>
                  </a:lnTo>
                  <a:lnTo>
                    <a:pt x="1893697" y="1079499"/>
                  </a:lnTo>
                  <a:lnTo>
                    <a:pt x="1883664" y="1104899"/>
                  </a:lnTo>
                  <a:lnTo>
                    <a:pt x="1884172" y="1104899"/>
                  </a:lnTo>
                  <a:lnTo>
                    <a:pt x="1872107" y="1117599"/>
                  </a:lnTo>
                  <a:lnTo>
                    <a:pt x="1912620" y="1117599"/>
                  </a:lnTo>
                  <a:lnTo>
                    <a:pt x="1922652" y="1104899"/>
                  </a:lnTo>
                  <a:lnTo>
                    <a:pt x="1923542" y="1092199"/>
                  </a:lnTo>
                  <a:lnTo>
                    <a:pt x="1931797" y="1079499"/>
                  </a:lnTo>
                  <a:lnTo>
                    <a:pt x="1939036" y="1054099"/>
                  </a:lnTo>
                  <a:lnTo>
                    <a:pt x="1905635" y="1054099"/>
                  </a:lnTo>
                  <a:lnTo>
                    <a:pt x="1906905" y="1041399"/>
                  </a:lnTo>
                  <a:close/>
                </a:path>
                <a:path w="1946275" h="1511300">
                  <a:moveTo>
                    <a:pt x="1945259" y="1003299"/>
                  </a:moveTo>
                  <a:lnTo>
                    <a:pt x="1910714" y="1003299"/>
                  </a:lnTo>
                  <a:lnTo>
                    <a:pt x="1908556" y="1028699"/>
                  </a:lnTo>
                  <a:lnTo>
                    <a:pt x="1905635" y="1054099"/>
                  </a:lnTo>
                  <a:lnTo>
                    <a:pt x="1940179" y="1054099"/>
                  </a:lnTo>
                  <a:lnTo>
                    <a:pt x="1943100" y="1028699"/>
                  </a:lnTo>
                  <a:lnTo>
                    <a:pt x="1945259" y="1003299"/>
                  </a:lnTo>
                  <a:close/>
                </a:path>
                <a:path w="1946275" h="1511300">
                  <a:moveTo>
                    <a:pt x="189357" y="736599"/>
                  </a:moveTo>
                  <a:lnTo>
                    <a:pt x="155194" y="736599"/>
                  </a:lnTo>
                  <a:lnTo>
                    <a:pt x="153670" y="761999"/>
                  </a:lnTo>
                  <a:lnTo>
                    <a:pt x="152273" y="774699"/>
                  </a:lnTo>
                  <a:lnTo>
                    <a:pt x="152273" y="965199"/>
                  </a:lnTo>
                  <a:lnTo>
                    <a:pt x="154812" y="1003299"/>
                  </a:lnTo>
                  <a:lnTo>
                    <a:pt x="158115" y="1028699"/>
                  </a:lnTo>
                  <a:lnTo>
                    <a:pt x="192151" y="1028699"/>
                  </a:lnTo>
                  <a:lnTo>
                    <a:pt x="188976" y="1003299"/>
                  </a:lnTo>
                  <a:lnTo>
                    <a:pt x="186562" y="965199"/>
                  </a:lnTo>
                  <a:lnTo>
                    <a:pt x="186562" y="787399"/>
                  </a:lnTo>
                  <a:lnTo>
                    <a:pt x="189357" y="736599"/>
                  </a:lnTo>
                  <a:close/>
                </a:path>
                <a:path w="1946275" h="1511300">
                  <a:moveTo>
                    <a:pt x="1945386" y="965199"/>
                  </a:moveTo>
                  <a:lnTo>
                    <a:pt x="1910588" y="965199"/>
                  </a:lnTo>
                  <a:lnTo>
                    <a:pt x="1911350" y="977899"/>
                  </a:lnTo>
                  <a:lnTo>
                    <a:pt x="1910588" y="1003299"/>
                  </a:lnTo>
                  <a:lnTo>
                    <a:pt x="1945386" y="1003299"/>
                  </a:lnTo>
                  <a:lnTo>
                    <a:pt x="1946021" y="977899"/>
                  </a:lnTo>
                  <a:lnTo>
                    <a:pt x="1945386" y="965199"/>
                  </a:lnTo>
                  <a:close/>
                </a:path>
                <a:path w="1946275" h="1511300">
                  <a:moveTo>
                    <a:pt x="1920239" y="876299"/>
                  </a:moveTo>
                  <a:lnTo>
                    <a:pt x="1877440" y="876299"/>
                  </a:lnTo>
                  <a:lnTo>
                    <a:pt x="1890014" y="888999"/>
                  </a:lnTo>
                  <a:lnTo>
                    <a:pt x="1888998" y="888999"/>
                  </a:lnTo>
                  <a:lnTo>
                    <a:pt x="1897634" y="914399"/>
                  </a:lnTo>
                  <a:lnTo>
                    <a:pt x="1897126" y="914399"/>
                  </a:lnTo>
                  <a:lnTo>
                    <a:pt x="1903222" y="939799"/>
                  </a:lnTo>
                  <a:lnTo>
                    <a:pt x="1911096" y="965199"/>
                  </a:lnTo>
                  <a:lnTo>
                    <a:pt x="1944877" y="965199"/>
                  </a:lnTo>
                  <a:lnTo>
                    <a:pt x="1936242" y="927099"/>
                  </a:lnTo>
                  <a:lnTo>
                    <a:pt x="1935988" y="927099"/>
                  </a:lnTo>
                  <a:lnTo>
                    <a:pt x="1929257" y="901699"/>
                  </a:lnTo>
                  <a:lnTo>
                    <a:pt x="1928876" y="901699"/>
                  </a:lnTo>
                  <a:lnTo>
                    <a:pt x="1920239" y="876299"/>
                  </a:lnTo>
                  <a:close/>
                </a:path>
                <a:path w="1946275" h="1511300">
                  <a:moveTo>
                    <a:pt x="1906524" y="850899"/>
                  </a:moveTo>
                  <a:lnTo>
                    <a:pt x="1863217" y="850899"/>
                  </a:lnTo>
                  <a:lnTo>
                    <a:pt x="1877822" y="876299"/>
                  </a:lnTo>
                  <a:lnTo>
                    <a:pt x="1919224" y="876299"/>
                  </a:lnTo>
                  <a:lnTo>
                    <a:pt x="1906524" y="850899"/>
                  </a:lnTo>
                  <a:close/>
                </a:path>
                <a:path w="1946275" h="1511300">
                  <a:moveTo>
                    <a:pt x="1860677" y="787399"/>
                  </a:moveTo>
                  <a:lnTo>
                    <a:pt x="1824736" y="787399"/>
                  </a:lnTo>
                  <a:lnTo>
                    <a:pt x="1845310" y="825499"/>
                  </a:lnTo>
                  <a:lnTo>
                    <a:pt x="1844802" y="825499"/>
                  </a:lnTo>
                  <a:lnTo>
                    <a:pt x="1863089" y="850899"/>
                  </a:lnTo>
                  <a:lnTo>
                    <a:pt x="1905762" y="850899"/>
                  </a:lnTo>
                  <a:lnTo>
                    <a:pt x="1890268" y="838199"/>
                  </a:lnTo>
                  <a:lnTo>
                    <a:pt x="1871218" y="800099"/>
                  </a:lnTo>
                  <a:lnTo>
                    <a:pt x="1871090" y="800099"/>
                  </a:lnTo>
                  <a:lnTo>
                    <a:pt x="1860677" y="787399"/>
                  </a:lnTo>
                  <a:close/>
                </a:path>
                <a:path w="1946275" h="1511300">
                  <a:moveTo>
                    <a:pt x="1807337" y="723899"/>
                  </a:moveTo>
                  <a:lnTo>
                    <a:pt x="1766570" y="723899"/>
                  </a:lnTo>
                  <a:lnTo>
                    <a:pt x="1783080" y="736599"/>
                  </a:lnTo>
                  <a:lnTo>
                    <a:pt x="1782952" y="736599"/>
                  </a:lnTo>
                  <a:lnTo>
                    <a:pt x="1804924" y="761999"/>
                  </a:lnTo>
                  <a:lnTo>
                    <a:pt x="1804543" y="761999"/>
                  </a:lnTo>
                  <a:lnTo>
                    <a:pt x="1824989" y="800099"/>
                  </a:lnTo>
                  <a:lnTo>
                    <a:pt x="1824736" y="787399"/>
                  </a:lnTo>
                  <a:lnTo>
                    <a:pt x="1860677" y="787399"/>
                  </a:lnTo>
                  <a:lnTo>
                    <a:pt x="1829308" y="749299"/>
                  </a:lnTo>
                  <a:lnTo>
                    <a:pt x="1807337" y="723899"/>
                  </a:lnTo>
                  <a:close/>
                </a:path>
                <a:path w="1946275" h="1511300">
                  <a:moveTo>
                    <a:pt x="190119" y="698500"/>
                  </a:moveTo>
                  <a:lnTo>
                    <a:pt x="155829" y="698500"/>
                  </a:lnTo>
                  <a:lnTo>
                    <a:pt x="155067" y="723899"/>
                  </a:lnTo>
                  <a:lnTo>
                    <a:pt x="155067" y="736599"/>
                  </a:lnTo>
                  <a:lnTo>
                    <a:pt x="189484" y="736599"/>
                  </a:lnTo>
                  <a:lnTo>
                    <a:pt x="189484" y="723899"/>
                  </a:lnTo>
                  <a:lnTo>
                    <a:pt x="190119" y="698500"/>
                  </a:lnTo>
                  <a:close/>
                </a:path>
                <a:path w="1946275" h="1511300">
                  <a:moveTo>
                    <a:pt x="1790700" y="698500"/>
                  </a:moveTo>
                  <a:lnTo>
                    <a:pt x="1749298" y="698500"/>
                  </a:lnTo>
                  <a:lnTo>
                    <a:pt x="1766697" y="723899"/>
                  </a:lnTo>
                  <a:lnTo>
                    <a:pt x="1807210" y="723899"/>
                  </a:lnTo>
                  <a:lnTo>
                    <a:pt x="1790700" y="698500"/>
                  </a:lnTo>
                  <a:close/>
                </a:path>
                <a:path w="1946275" h="1511300">
                  <a:moveTo>
                    <a:pt x="195326" y="660400"/>
                  </a:moveTo>
                  <a:lnTo>
                    <a:pt x="161417" y="660400"/>
                  </a:lnTo>
                  <a:lnTo>
                    <a:pt x="156083" y="698500"/>
                  </a:lnTo>
                  <a:lnTo>
                    <a:pt x="189865" y="698500"/>
                  </a:lnTo>
                  <a:lnTo>
                    <a:pt x="195326" y="660400"/>
                  </a:lnTo>
                  <a:close/>
                </a:path>
                <a:path w="1946275" h="1511300">
                  <a:moveTo>
                    <a:pt x="1773301" y="685800"/>
                  </a:moveTo>
                  <a:lnTo>
                    <a:pt x="1731518" y="685800"/>
                  </a:lnTo>
                  <a:lnTo>
                    <a:pt x="1749552" y="698500"/>
                  </a:lnTo>
                  <a:lnTo>
                    <a:pt x="1790573" y="698500"/>
                  </a:lnTo>
                  <a:lnTo>
                    <a:pt x="1773301" y="685800"/>
                  </a:lnTo>
                  <a:close/>
                </a:path>
                <a:path w="1946275" h="1511300">
                  <a:moveTo>
                    <a:pt x="1696339" y="596900"/>
                  </a:moveTo>
                  <a:lnTo>
                    <a:pt x="1653794" y="596900"/>
                  </a:lnTo>
                  <a:lnTo>
                    <a:pt x="1673987" y="622300"/>
                  </a:lnTo>
                  <a:lnTo>
                    <a:pt x="1673606" y="622300"/>
                  </a:lnTo>
                  <a:lnTo>
                    <a:pt x="1693418" y="635000"/>
                  </a:lnTo>
                  <a:lnTo>
                    <a:pt x="1712849" y="660400"/>
                  </a:lnTo>
                  <a:lnTo>
                    <a:pt x="1712595" y="660400"/>
                  </a:lnTo>
                  <a:lnTo>
                    <a:pt x="1731645" y="685800"/>
                  </a:lnTo>
                  <a:lnTo>
                    <a:pt x="1773047" y="685800"/>
                  </a:lnTo>
                  <a:lnTo>
                    <a:pt x="1754886" y="660400"/>
                  </a:lnTo>
                  <a:lnTo>
                    <a:pt x="1735709" y="635000"/>
                  </a:lnTo>
                  <a:lnTo>
                    <a:pt x="1716151" y="622300"/>
                  </a:lnTo>
                  <a:lnTo>
                    <a:pt x="1696339" y="596900"/>
                  </a:lnTo>
                  <a:close/>
                </a:path>
                <a:path w="1946275" h="1511300">
                  <a:moveTo>
                    <a:pt x="235839" y="508000"/>
                  </a:moveTo>
                  <a:lnTo>
                    <a:pt x="193040" y="508000"/>
                  </a:lnTo>
                  <a:lnTo>
                    <a:pt x="184404" y="533400"/>
                  </a:lnTo>
                  <a:lnTo>
                    <a:pt x="176530" y="558800"/>
                  </a:lnTo>
                  <a:lnTo>
                    <a:pt x="176022" y="571500"/>
                  </a:lnTo>
                  <a:lnTo>
                    <a:pt x="170180" y="596900"/>
                  </a:lnTo>
                  <a:lnTo>
                    <a:pt x="164719" y="622300"/>
                  </a:lnTo>
                  <a:lnTo>
                    <a:pt x="164592" y="635000"/>
                  </a:lnTo>
                  <a:lnTo>
                    <a:pt x="161290" y="660400"/>
                  </a:lnTo>
                  <a:lnTo>
                    <a:pt x="195453" y="660400"/>
                  </a:lnTo>
                  <a:lnTo>
                    <a:pt x="198755" y="635000"/>
                  </a:lnTo>
                  <a:lnTo>
                    <a:pt x="198501" y="635000"/>
                  </a:lnTo>
                  <a:lnTo>
                    <a:pt x="204470" y="609600"/>
                  </a:lnTo>
                  <a:lnTo>
                    <a:pt x="210312" y="571500"/>
                  </a:lnTo>
                  <a:lnTo>
                    <a:pt x="209804" y="571500"/>
                  </a:lnTo>
                  <a:lnTo>
                    <a:pt x="226314" y="520700"/>
                  </a:lnTo>
                  <a:lnTo>
                    <a:pt x="225425" y="520700"/>
                  </a:lnTo>
                  <a:lnTo>
                    <a:pt x="235839" y="508000"/>
                  </a:lnTo>
                  <a:close/>
                </a:path>
                <a:path w="1946275" h="1511300">
                  <a:moveTo>
                    <a:pt x="1654556" y="558800"/>
                  </a:moveTo>
                  <a:lnTo>
                    <a:pt x="1612392" y="558800"/>
                  </a:lnTo>
                  <a:lnTo>
                    <a:pt x="1633347" y="584200"/>
                  </a:lnTo>
                  <a:lnTo>
                    <a:pt x="1654175" y="596900"/>
                  </a:lnTo>
                  <a:lnTo>
                    <a:pt x="1696085" y="596900"/>
                  </a:lnTo>
                  <a:lnTo>
                    <a:pt x="1675511" y="571500"/>
                  </a:lnTo>
                  <a:lnTo>
                    <a:pt x="1654556" y="558800"/>
                  </a:lnTo>
                  <a:close/>
                </a:path>
                <a:path w="1946275" h="1511300">
                  <a:moveTo>
                    <a:pt x="1587754" y="495300"/>
                  </a:moveTo>
                  <a:lnTo>
                    <a:pt x="1544193" y="495300"/>
                  </a:lnTo>
                  <a:lnTo>
                    <a:pt x="1566926" y="520700"/>
                  </a:lnTo>
                  <a:lnTo>
                    <a:pt x="1590039" y="546100"/>
                  </a:lnTo>
                  <a:lnTo>
                    <a:pt x="1612646" y="558800"/>
                  </a:lnTo>
                  <a:lnTo>
                    <a:pt x="1654683" y="558800"/>
                  </a:lnTo>
                  <a:lnTo>
                    <a:pt x="1633601" y="533400"/>
                  </a:lnTo>
                  <a:lnTo>
                    <a:pt x="1610740" y="520700"/>
                  </a:lnTo>
                  <a:lnTo>
                    <a:pt x="1587754" y="495300"/>
                  </a:lnTo>
                  <a:close/>
                </a:path>
                <a:path w="1946275" h="1511300">
                  <a:moveTo>
                    <a:pt x="204470" y="482600"/>
                  </a:moveTo>
                  <a:lnTo>
                    <a:pt x="194056" y="508000"/>
                  </a:lnTo>
                  <a:lnTo>
                    <a:pt x="236347" y="508000"/>
                  </a:lnTo>
                  <a:lnTo>
                    <a:pt x="240072" y="495300"/>
                  </a:lnTo>
                  <a:lnTo>
                    <a:pt x="203962" y="495300"/>
                  </a:lnTo>
                  <a:lnTo>
                    <a:pt x="204470" y="482600"/>
                  </a:lnTo>
                  <a:close/>
                </a:path>
                <a:path w="1946275" h="1511300">
                  <a:moveTo>
                    <a:pt x="282067" y="406400"/>
                  </a:moveTo>
                  <a:lnTo>
                    <a:pt x="239776" y="406400"/>
                  </a:lnTo>
                  <a:lnTo>
                    <a:pt x="226060" y="444500"/>
                  </a:lnTo>
                  <a:lnTo>
                    <a:pt x="215646" y="457200"/>
                  </a:lnTo>
                  <a:lnTo>
                    <a:pt x="215137" y="457200"/>
                  </a:lnTo>
                  <a:lnTo>
                    <a:pt x="203962" y="495300"/>
                  </a:lnTo>
                  <a:lnTo>
                    <a:pt x="240072" y="495300"/>
                  </a:lnTo>
                  <a:lnTo>
                    <a:pt x="247523" y="469900"/>
                  </a:lnTo>
                  <a:lnTo>
                    <a:pt x="252222" y="469900"/>
                  </a:lnTo>
                  <a:lnTo>
                    <a:pt x="257429" y="457200"/>
                  </a:lnTo>
                  <a:lnTo>
                    <a:pt x="271018" y="431800"/>
                  </a:lnTo>
                  <a:lnTo>
                    <a:pt x="282067" y="406400"/>
                  </a:lnTo>
                  <a:close/>
                </a:path>
                <a:path w="1946275" h="1511300">
                  <a:moveTo>
                    <a:pt x="1564132" y="482600"/>
                  </a:moveTo>
                  <a:lnTo>
                    <a:pt x="1521968" y="482600"/>
                  </a:lnTo>
                  <a:lnTo>
                    <a:pt x="1543939" y="495300"/>
                  </a:lnTo>
                  <a:lnTo>
                    <a:pt x="1587500" y="495300"/>
                  </a:lnTo>
                  <a:lnTo>
                    <a:pt x="1564132" y="482600"/>
                  </a:lnTo>
                  <a:close/>
                </a:path>
                <a:path w="1946275" h="1511300">
                  <a:moveTo>
                    <a:pt x="252222" y="469900"/>
                  </a:moveTo>
                  <a:lnTo>
                    <a:pt x="247523" y="469900"/>
                  </a:lnTo>
                  <a:lnTo>
                    <a:pt x="247015" y="482600"/>
                  </a:lnTo>
                  <a:lnTo>
                    <a:pt x="252222" y="469900"/>
                  </a:lnTo>
                  <a:close/>
                </a:path>
                <a:path w="1946275" h="1511300">
                  <a:moveTo>
                    <a:pt x="1541652" y="457200"/>
                  </a:moveTo>
                  <a:lnTo>
                    <a:pt x="1500377" y="457200"/>
                  </a:lnTo>
                  <a:lnTo>
                    <a:pt x="1522095" y="482600"/>
                  </a:lnTo>
                  <a:lnTo>
                    <a:pt x="1564259" y="482600"/>
                  </a:lnTo>
                  <a:lnTo>
                    <a:pt x="1541652" y="457200"/>
                  </a:lnTo>
                  <a:close/>
                </a:path>
                <a:path w="1946275" h="1511300">
                  <a:moveTo>
                    <a:pt x="1519301" y="444500"/>
                  </a:moveTo>
                  <a:lnTo>
                    <a:pt x="1478152" y="444500"/>
                  </a:lnTo>
                  <a:lnTo>
                    <a:pt x="1500886" y="457200"/>
                  </a:lnTo>
                  <a:lnTo>
                    <a:pt x="1541526" y="457200"/>
                  </a:lnTo>
                  <a:lnTo>
                    <a:pt x="1519301" y="444500"/>
                  </a:lnTo>
                  <a:close/>
                </a:path>
                <a:path w="1946275" h="1511300">
                  <a:moveTo>
                    <a:pt x="1381887" y="330200"/>
                  </a:moveTo>
                  <a:lnTo>
                    <a:pt x="1321689" y="330200"/>
                  </a:lnTo>
                  <a:lnTo>
                    <a:pt x="1343660" y="342900"/>
                  </a:lnTo>
                  <a:lnTo>
                    <a:pt x="1342898" y="342900"/>
                  </a:lnTo>
                  <a:lnTo>
                    <a:pt x="1364742" y="355600"/>
                  </a:lnTo>
                  <a:lnTo>
                    <a:pt x="1364614" y="355600"/>
                  </a:lnTo>
                  <a:lnTo>
                    <a:pt x="1408430" y="393700"/>
                  </a:lnTo>
                  <a:lnTo>
                    <a:pt x="1408684" y="393700"/>
                  </a:lnTo>
                  <a:lnTo>
                    <a:pt x="1432052" y="406400"/>
                  </a:lnTo>
                  <a:lnTo>
                    <a:pt x="1432306" y="406400"/>
                  </a:lnTo>
                  <a:lnTo>
                    <a:pt x="1456055" y="431800"/>
                  </a:lnTo>
                  <a:lnTo>
                    <a:pt x="1455547" y="431800"/>
                  </a:lnTo>
                  <a:lnTo>
                    <a:pt x="1478534" y="444500"/>
                  </a:lnTo>
                  <a:lnTo>
                    <a:pt x="1519174" y="444500"/>
                  </a:lnTo>
                  <a:lnTo>
                    <a:pt x="1496568" y="419100"/>
                  </a:lnTo>
                  <a:lnTo>
                    <a:pt x="1496187" y="419100"/>
                  </a:lnTo>
                  <a:lnTo>
                    <a:pt x="1472564" y="406400"/>
                  </a:lnTo>
                  <a:lnTo>
                    <a:pt x="1448815" y="381000"/>
                  </a:lnTo>
                  <a:lnTo>
                    <a:pt x="1449070" y="381000"/>
                  </a:lnTo>
                  <a:lnTo>
                    <a:pt x="1425575" y="368300"/>
                  </a:lnTo>
                  <a:lnTo>
                    <a:pt x="1425829" y="368300"/>
                  </a:lnTo>
                  <a:lnTo>
                    <a:pt x="1381887" y="330200"/>
                  </a:lnTo>
                  <a:close/>
                </a:path>
                <a:path w="1946275" h="1511300">
                  <a:moveTo>
                    <a:pt x="397129" y="228600"/>
                  </a:moveTo>
                  <a:lnTo>
                    <a:pt x="353568" y="228600"/>
                  </a:lnTo>
                  <a:lnTo>
                    <a:pt x="340360" y="241300"/>
                  </a:lnTo>
                  <a:lnTo>
                    <a:pt x="324104" y="266700"/>
                  </a:lnTo>
                  <a:lnTo>
                    <a:pt x="323088" y="266700"/>
                  </a:lnTo>
                  <a:lnTo>
                    <a:pt x="309118" y="292100"/>
                  </a:lnTo>
                  <a:lnTo>
                    <a:pt x="309372" y="292100"/>
                  </a:lnTo>
                  <a:lnTo>
                    <a:pt x="295402" y="317500"/>
                  </a:lnTo>
                  <a:lnTo>
                    <a:pt x="295021" y="317500"/>
                  </a:lnTo>
                  <a:lnTo>
                    <a:pt x="278511" y="342900"/>
                  </a:lnTo>
                  <a:lnTo>
                    <a:pt x="267335" y="368300"/>
                  </a:lnTo>
                  <a:lnTo>
                    <a:pt x="267716" y="368300"/>
                  </a:lnTo>
                  <a:lnTo>
                    <a:pt x="251587" y="393700"/>
                  </a:lnTo>
                  <a:lnTo>
                    <a:pt x="251079" y="393700"/>
                  </a:lnTo>
                  <a:lnTo>
                    <a:pt x="240030" y="406400"/>
                  </a:lnTo>
                  <a:lnTo>
                    <a:pt x="281686" y="406400"/>
                  </a:lnTo>
                  <a:lnTo>
                    <a:pt x="297815" y="381000"/>
                  </a:lnTo>
                  <a:lnTo>
                    <a:pt x="298196" y="381000"/>
                  </a:lnTo>
                  <a:lnTo>
                    <a:pt x="309372" y="355600"/>
                  </a:lnTo>
                  <a:lnTo>
                    <a:pt x="308991" y="355600"/>
                  </a:lnTo>
                  <a:lnTo>
                    <a:pt x="325247" y="330200"/>
                  </a:lnTo>
                  <a:lnTo>
                    <a:pt x="324993" y="330200"/>
                  </a:lnTo>
                  <a:lnTo>
                    <a:pt x="338963" y="304800"/>
                  </a:lnTo>
                  <a:lnTo>
                    <a:pt x="339344" y="304800"/>
                  </a:lnTo>
                  <a:lnTo>
                    <a:pt x="353314" y="279400"/>
                  </a:lnTo>
                  <a:lnTo>
                    <a:pt x="360489" y="279400"/>
                  </a:lnTo>
                  <a:lnTo>
                    <a:pt x="368554" y="266700"/>
                  </a:lnTo>
                  <a:lnTo>
                    <a:pt x="381889" y="241300"/>
                  </a:lnTo>
                  <a:lnTo>
                    <a:pt x="381000" y="241300"/>
                  </a:lnTo>
                  <a:lnTo>
                    <a:pt x="397129" y="228600"/>
                  </a:lnTo>
                  <a:close/>
                </a:path>
                <a:path w="1946275" h="1511300">
                  <a:moveTo>
                    <a:pt x="1336929" y="304800"/>
                  </a:moveTo>
                  <a:lnTo>
                    <a:pt x="1278127" y="304800"/>
                  </a:lnTo>
                  <a:lnTo>
                    <a:pt x="1299718" y="317500"/>
                  </a:lnTo>
                  <a:lnTo>
                    <a:pt x="1322070" y="330200"/>
                  </a:lnTo>
                  <a:lnTo>
                    <a:pt x="1381633" y="330200"/>
                  </a:lnTo>
                  <a:lnTo>
                    <a:pt x="1359662" y="317500"/>
                  </a:lnTo>
                  <a:lnTo>
                    <a:pt x="1358900" y="317500"/>
                  </a:lnTo>
                  <a:lnTo>
                    <a:pt x="1336929" y="304800"/>
                  </a:lnTo>
                  <a:close/>
                </a:path>
                <a:path w="1946275" h="1511300">
                  <a:moveTo>
                    <a:pt x="1314196" y="292100"/>
                  </a:moveTo>
                  <a:lnTo>
                    <a:pt x="1248029" y="292100"/>
                  </a:lnTo>
                  <a:lnTo>
                    <a:pt x="1278255" y="304800"/>
                  </a:lnTo>
                  <a:lnTo>
                    <a:pt x="1336548" y="304800"/>
                  </a:lnTo>
                  <a:lnTo>
                    <a:pt x="1314196" y="292100"/>
                  </a:lnTo>
                  <a:close/>
                </a:path>
                <a:path w="1946275" h="1511300">
                  <a:moveTo>
                    <a:pt x="360489" y="279400"/>
                  </a:moveTo>
                  <a:lnTo>
                    <a:pt x="353314" y="279400"/>
                  </a:lnTo>
                  <a:lnTo>
                    <a:pt x="352425" y="292100"/>
                  </a:lnTo>
                  <a:lnTo>
                    <a:pt x="360489" y="279400"/>
                  </a:lnTo>
                  <a:close/>
                </a:path>
                <a:path w="1946275" h="1511300">
                  <a:moveTo>
                    <a:pt x="1167638" y="215900"/>
                  </a:moveTo>
                  <a:lnTo>
                    <a:pt x="1096518" y="215900"/>
                  </a:lnTo>
                  <a:lnTo>
                    <a:pt x="1126490" y="228600"/>
                  </a:lnTo>
                  <a:lnTo>
                    <a:pt x="1126109" y="228600"/>
                  </a:lnTo>
                  <a:lnTo>
                    <a:pt x="1155573" y="241300"/>
                  </a:lnTo>
                  <a:lnTo>
                    <a:pt x="1187577" y="254000"/>
                  </a:lnTo>
                  <a:lnTo>
                    <a:pt x="1187323" y="254000"/>
                  </a:lnTo>
                  <a:lnTo>
                    <a:pt x="1218946" y="266700"/>
                  </a:lnTo>
                  <a:lnTo>
                    <a:pt x="1218438" y="266700"/>
                  </a:lnTo>
                  <a:lnTo>
                    <a:pt x="1248283" y="292100"/>
                  </a:lnTo>
                  <a:lnTo>
                    <a:pt x="1314323" y="292100"/>
                  </a:lnTo>
                  <a:lnTo>
                    <a:pt x="1292606" y="279400"/>
                  </a:lnTo>
                  <a:lnTo>
                    <a:pt x="1262252" y="266700"/>
                  </a:lnTo>
                  <a:lnTo>
                    <a:pt x="1232154" y="241300"/>
                  </a:lnTo>
                  <a:lnTo>
                    <a:pt x="1167638" y="215900"/>
                  </a:lnTo>
                  <a:close/>
                </a:path>
                <a:path w="1946275" h="1511300">
                  <a:moveTo>
                    <a:pt x="421386" y="203200"/>
                  </a:moveTo>
                  <a:lnTo>
                    <a:pt x="370713" y="203200"/>
                  </a:lnTo>
                  <a:lnTo>
                    <a:pt x="354584" y="228600"/>
                  </a:lnTo>
                  <a:lnTo>
                    <a:pt x="396113" y="228600"/>
                  </a:lnTo>
                  <a:lnTo>
                    <a:pt x="408305" y="215900"/>
                  </a:lnTo>
                  <a:lnTo>
                    <a:pt x="407670" y="215900"/>
                  </a:lnTo>
                  <a:lnTo>
                    <a:pt x="421386" y="203200"/>
                  </a:lnTo>
                  <a:close/>
                </a:path>
                <a:path w="1946275" h="1511300">
                  <a:moveTo>
                    <a:pt x="1107821" y="190500"/>
                  </a:moveTo>
                  <a:lnTo>
                    <a:pt x="1027938" y="190500"/>
                  </a:lnTo>
                  <a:lnTo>
                    <a:pt x="1051052" y="203200"/>
                  </a:lnTo>
                  <a:lnTo>
                    <a:pt x="1073912" y="203200"/>
                  </a:lnTo>
                  <a:lnTo>
                    <a:pt x="1096645" y="215900"/>
                  </a:lnTo>
                  <a:lnTo>
                    <a:pt x="1167511" y="215900"/>
                  </a:lnTo>
                  <a:lnTo>
                    <a:pt x="1107821" y="190500"/>
                  </a:lnTo>
                  <a:close/>
                </a:path>
                <a:path w="1946275" h="1511300">
                  <a:moveTo>
                    <a:pt x="505841" y="165100"/>
                  </a:moveTo>
                  <a:lnTo>
                    <a:pt x="410972" y="165100"/>
                  </a:lnTo>
                  <a:lnTo>
                    <a:pt x="398399" y="177800"/>
                  </a:lnTo>
                  <a:lnTo>
                    <a:pt x="384683" y="190500"/>
                  </a:lnTo>
                  <a:lnTo>
                    <a:pt x="371856" y="203200"/>
                  </a:lnTo>
                  <a:lnTo>
                    <a:pt x="428625" y="203200"/>
                  </a:lnTo>
                  <a:lnTo>
                    <a:pt x="445262" y="190500"/>
                  </a:lnTo>
                  <a:lnTo>
                    <a:pt x="461518" y="177800"/>
                  </a:lnTo>
                  <a:lnTo>
                    <a:pt x="491109" y="177800"/>
                  </a:lnTo>
                  <a:lnTo>
                    <a:pt x="505841" y="165100"/>
                  </a:lnTo>
                  <a:close/>
                </a:path>
                <a:path w="1946275" h="1511300">
                  <a:moveTo>
                    <a:pt x="474726" y="177800"/>
                  </a:moveTo>
                  <a:lnTo>
                    <a:pt x="461518" y="177800"/>
                  </a:lnTo>
                  <a:lnTo>
                    <a:pt x="458089" y="190500"/>
                  </a:lnTo>
                  <a:lnTo>
                    <a:pt x="474726" y="177800"/>
                  </a:lnTo>
                  <a:close/>
                </a:path>
                <a:path w="1946275" h="1511300">
                  <a:moveTo>
                    <a:pt x="1084961" y="177800"/>
                  </a:moveTo>
                  <a:lnTo>
                    <a:pt x="996061" y="177800"/>
                  </a:lnTo>
                  <a:lnTo>
                    <a:pt x="1028192" y="190500"/>
                  </a:lnTo>
                  <a:lnTo>
                    <a:pt x="1107694" y="190500"/>
                  </a:lnTo>
                  <a:lnTo>
                    <a:pt x="1084961" y="177800"/>
                  </a:lnTo>
                  <a:close/>
                </a:path>
                <a:path w="1946275" h="1511300">
                  <a:moveTo>
                    <a:pt x="1061212" y="165100"/>
                  </a:moveTo>
                  <a:lnTo>
                    <a:pt x="963549" y="165100"/>
                  </a:lnTo>
                  <a:lnTo>
                    <a:pt x="996315" y="177800"/>
                  </a:lnTo>
                  <a:lnTo>
                    <a:pt x="1084707" y="177800"/>
                  </a:lnTo>
                  <a:lnTo>
                    <a:pt x="1061212" y="165100"/>
                  </a:lnTo>
                  <a:close/>
                </a:path>
                <a:path w="1946275" h="1511300">
                  <a:moveTo>
                    <a:pt x="542925" y="152400"/>
                  </a:moveTo>
                  <a:lnTo>
                    <a:pt x="443865" y="152400"/>
                  </a:lnTo>
                  <a:lnTo>
                    <a:pt x="429133" y="165100"/>
                  </a:lnTo>
                  <a:lnTo>
                    <a:pt x="525653" y="165100"/>
                  </a:lnTo>
                  <a:lnTo>
                    <a:pt x="542925" y="152400"/>
                  </a:lnTo>
                  <a:close/>
                </a:path>
                <a:path w="1946275" h="1511300">
                  <a:moveTo>
                    <a:pt x="1005840" y="152400"/>
                  </a:moveTo>
                  <a:lnTo>
                    <a:pt x="914146" y="152400"/>
                  </a:lnTo>
                  <a:lnTo>
                    <a:pt x="939673" y="165100"/>
                  </a:lnTo>
                  <a:lnTo>
                    <a:pt x="1037971" y="165100"/>
                  </a:lnTo>
                  <a:lnTo>
                    <a:pt x="1005840" y="152400"/>
                  </a:lnTo>
                  <a:close/>
                </a:path>
                <a:path w="1946275" h="1511300">
                  <a:moveTo>
                    <a:pt x="463804" y="139700"/>
                  </a:moveTo>
                  <a:lnTo>
                    <a:pt x="447294" y="152400"/>
                  </a:lnTo>
                  <a:lnTo>
                    <a:pt x="462788" y="152400"/>
                  </a:lnTo>
                  <a:lnTo>
                    <a:pt x="463804" y="139700"/>
                  </a:lnTo>
                  <a:close/>
                </a:path>
                <a:path w="1946275" h="1511300">
                  <a:moveTo>
                    <a:pt x="836549" y="127000"/>
                  </a:moveTo>
                  <a:lnTo>
                    <a:pt x="516509" y="127000"/>
                  </a:lnTo>
                  <a:lnTo>
                    <a:pt x="496697" y="139700"/>
                  </a:lnTo>
                  <a:lnTo>
                    <a:pt x="479679" y="139700"/>
                  </a:lnTo>
                  <a:lnTo>
                    <a:pt x="462788" y="152400"/>
                  </a:lnTo>
                  <a:lnTo>
                    <a:pt x="870966" y="152400"/>
                  </a:lnTo>
                  <a:lnTo>
                    <a:pt x="874884" y="145977"/>
                  </a:lnTo>
                  <a:lnTo>
                    <a:pt x="836549" y="127000"/>
                  </a:lnTo>
                  <a:close/>
                </a:path>
                <a:path w="1946275" h="1511300">
                  <a:moveTo>
                    <a:pt x="895223" y="114300"/>
                  </a:moveTo>
                  <a:lnTo>
                    <a:pt x="870966" y="114300"/>
                  </a:lnTo>
                  <a:lnTo>
                    <a:pt x="878713" y="127000"/>
                  </a:lnTo>
                  <a:lnTo>
                    <a:pt x="878713" y="139700"/>
                  </a:lnTo>
                  <a:lnTo>
                    <a:pt x="874884" y="145977"/>
                  </a:lnTo>
                  <a:lnTo>
                    <a:pt x="887730" y="152400"/>
                  </a:lnTo>
                  <a:lnTo>
                    <a:pt x="1005586" y="152400"/>
                  </a:lnTo>
                  <a:lnTo>
                    <a:pt x="972947" y="139700"/>
                  </a:lnTo>
                  <a:lnTo>
                    <a:pt x="947166" y="127000"/>
                  </a:lnTo>
                  <a:lnTo>
                    <a:pt x="921258" y="127000"/>
                  </a:lnTo>
                  <a:lnTo>
                    <a:pt x="895223" y="114300"/>
                  </a:lnTo>
                  <a:close/>
                </a:path>
                <a:path w="1946275" h="1511300">
                  <a:moveTo>
                    <a:pt x="870966" y="114300"/>
                  </a:moveTo>
                  <a:lnTo>
                    <a:pt x="784225" y="114300"/>
                  </a:lnTo>
                  <a:lnTo>
                    <a:pt x="811530" y="127000"/>
                  </a:lnTo>
                  <a:lnTo>
                    <a:pt x="836549" y="127000"/>
                  </a:lnTo>
                  <a:lnTo>
                    <a:pt x="874884" y="145977"/>
                  </a:lnTo>
                  <a:lnTo>
                    <a:pt x="878713" y="139700"/>
                  </a:lnTo>
                  <a:lnTo>
                    <a:pt x="878713" y="127000"/>
                  </a:lnTo>
                  <a:lnTo>
                    <a:pt x="870966" y="114300"/>
                  </a:lnTo>
                  <a:close/>
                </a:path>
                <a:path w="1946275" h="1511300">
                  <a:moveTo>
                    <a:pt x="784225" y="114300"/>
                  </a:moveTo>
                  <a:lnTo>
                    <a:pt x="577596" y="114300"/>
                  </a:lnTo>
                  <a:lnTo>
                    <a:pt x="556768" y="127000"/>
                  </a:lnTo>
                  <a:lnTo>
                    <a:pt x="811530" y="127000"/>
                  </a:lnTo>
                  <a:lnTo>
                    <a:pt x="784225" y="114300"/>
                  </a:lnTo>
                  <a:close/>
                </a:path>
                <a:path w="1946275" h="1511300">
                  <a:moveTo>
                    <a:pt x="844169" y="101600"/>
                  </a:moveTo>
                  <a:lnTo>
                    <a:pt x="728726" y="101600"/>
                  </a:lnTo>
                  <a:lnTo>
                    <a:pt x="756412" y="114300"/>
                  </a:lnTo>
                  <a:lnTo>
                    <a:pt x="870204" y="114300"/>
                  </a:lnTo>
                  <a:lnTo>
                    <a:pt x="844169" y="101600"/>
                  </a:lnTo>
                  <a:close/>
                </a:path>
                <a:path w="1946275" h="1511300">
                  <a:moveTo>
                    <a:pt x="790194" y="88900"/>
                  </a:moveTo>
                  <a:lnTo>
                    <a:pt x="672338" y="88900"/>
                  </a:lnTo>
                  <a:lnTo>
                    <a:pt x="700024" y="101600"/>
                  </a:lnTo>
                  <a:lnTo>
                    <a:pt x="817499" y="101600"/>
                  </a:lnTo>
                  <a:lnTo>
                    <a:pt x="790194" y="88900"/>
                  </a:lnTo>
                  <a:close/>
                </a:path>
                <a:path w="1946275" h="1511300">
                  <a:moveTo>
                    <a:pt x="733933" y="76200"/>
                  </a:moveTo>
                  <a:lnTo>
                    <a:pt x="617474" y="76200"/>
                  </a:lnTo>
                  <a:lnTo>
                    <a:pt x="645160" y="88900"/>
                  </a:lnTo>
                  <a:lnTo>
                    <a:pt x="761746" y="88900"/>
                  </a:lnTo>
                  <a:lnTo>
                    <a:pt x="733933" y="76200"/>
                  </a:lnTo>
                  <a:close/>
                </a:path>
                <a:path w="1946275" h="1511300">
                  <a:moveTo>
                    <a:pt x="678815" y="63500"/>
                  </a:moveTo>
                  <a:lnTo>
                    <a:pt x="561848" y="63500"/>
                  </a:lnTo>
                  <a:lnTo>
                    <a:pt x="589534" y="76200"/>
                  </a:lnTo>
                  <a:lnTo>
                    <a:pt x="706501" y="76200"/>
                  </a:lnTo>
                  <a:lnTo>
                    <a:pt x="678815" y="63500"/>
                  </a:lnTo>
                  <a:close/>
                </a:path>
                <a:path w="1946275" h="1511300">
                  <a:moveTo>
                    <a:pt x="622808" y="50800"/>
                  </a:moveTo>
                  <a:lnTo>
                    <a:pt x="510159" y="50800"/>
                  </a:lnTo>
                  <a:lnTo>
                    <a:pt x="535686" y="63500"/>
                  </a:lnTo>
                  <a:lnTo>
                    <a:pt x="650494" y="63500"/>
                  </a:lnTo>
                  <a:lnTo>
                    <a:pt x="622808" y="50800"/>
                  </a:lnTo>
                  <a:close/>
                </a:path>
                <a:path w="1946275" h="1511300">
                  <a:moveTo>
                    <a:pt x="566801" y="38100"/>
                  </a:moveTo>
                  <a:lnTo>
                    <a:pt x="429895" y="38100"/>
                  </a:lnTo>
                  <a:lnTo>
                    <a:pt x="457581" y="50800"/>
                  </a:lnTo>
                  <a:lnTo>
                    <a:pt x="594487" y="50800"/>
                  </a:lnTo>
                  <a:lnTo>
                    <a:pt x="566801" y="38100"/>
                  </a:lnTo>
                  <a:close/>
                </a:path>
                <a:path w="1946275" h="1511300">
                  <a:moveTo>
                    <a:pt x="515493" y="25400"/>
                  </a:moveTo>
                  <a:lnTo>
                    <a:pt x="332105" y="25400"/>
                  </a:lnTo>
                  <a:lnTo>
                    <a:pt x="355473" y="38100"/>
                  </a:lnTo>
                  <a:lnTo>
                    <a:pt x="541020" y="38100"/>
                  </a:lnTo>
                  <a:lnTo>
                    <a:pt x="515493" y="25400"/>
                  </a:lnTo>
                  <a:close/>
                </a:path>
                <a:path w="1946275" h="1511300">
                  <a:moveTo>
                    <a:pt x="433832" y="12700"/>
                  </a:moveTo>
                  <a:lnTo>
                    <a:pt x="161162" y="12700"/>
                  </a:lnTo>
                  <a:lnTo>
                    <a:pt x="185547" y="25400"/>
                  </a:lnTo>
                  <a:lnTo>
                    <a:pt x="461518" y="25400"/>
                  </a:lnTo>
                  <a:lnTo>
                    <a:pt x="433832" y="12700"/>
                  </a:lnTo>
                  <a:close/>
                </a:path>
                <a:path w="1946275" h="1511300">
                  <a:moveTo>
                    <a:pt x="334391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57759" y="12700"/>
                  </a:lnTo>
                  <a:lnTo>
                    <a:pt x="33439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/>
          <p:nvPr/>
        </p:nvSpPr>
        <p:spPr>
          <a:xfrm>
            <a:off x="4882388" y="1385697"/>
            <a:ext cx="270510" cy="999490"/>
          </a:xfrm>
          <a:custGeom>
            <a:avLst/>
            <a:gdLst/>
            <a:ahLst/>
            <a:cxnLst/>
            <a:rect l="l" t="t" r="r" b="b"/>
            <a:pathLst>
              <a:path w="270510" h="999489">
                <a:moveTo>
                  <a:pt x="211709" y="0"/>
                </a:moveTo>
                <a:lnTo>
                  <a:pt x="17652" y="0"/>
                </a:lnTo>
                <a:lnTo>
                  <a:pt x="14224" y="1015"/>
                </a:lnTo>
                <a:lnTo>
                  <a:pt x="11302" y="2920"/>
                </a:lnTo>
                <a:lnTo>
                  <a:pt x="9144" y="4444"/>
                </a:lnTo>
                <a:lnTo>
                  <a:pt x="7747" y="5333"/>
                </a:lnTo>
                <a:lnTo>
                  <a:pt x="6350" y="6603"/>
                </a:lnTo>
                <a:lnTo>
                  <a:pt x="5207" y="8000"/>
                </a:lnTo>
                <a:lnTo>
                  <a:pt x="3810" y="9778"/>
                </a:lnTo>
                <a:lnTo>
                  <a:pt x="1270" y="12953"/>
                </a:lnTo>
                <a:lnTo>
                  <a:pt x="0" y="16763"/>
                </a:lnTo>
                <a:lnTo>
                  <a:pt x="0" y="982598"/>
                </a:lnTo>
                <a:lnTo>
                  <a:pt x="1270" y="986535"/>
                </a:lnTo>
                <a:lnTo>
                  <a:pt x="3810" y="989583"/>
                </a:lnTo>
                <a:lnTo>
                  <a:pt x="7492" y="994282"/>
                </a:lnTo>
                <a:lnTo>
                  <a:pt x="10667" y="996314"/>
                </a:lnTo>
                <a:lnTo>
                  <a:pt x="14350" y="997330"/>
                </a:lnTo>
                <a:lnTo>
                  <a:pt x="18287" y="998473"/>
                </a:lnTo>
                <a:lnTo>
                  <a:pt x="22860" y="998982"/>
                </a:lnTo>
                <a:lnTo>
                  <a:pt x="28575" y="998982"/>
                </a:lnTo>
                <a:lnTo>
                  <a:pt x="32512" y="998601"/>
                </a:lnTo>
                <a:lnTo>
                  <a:pt x="38698" y="997203"/>
                </a:lnTo>
                <a:lnTo>
                  <a:pt x="37084" y="997203"/>
                </a:lnTo>
                <a:lnTo>
                  <a:pt x="40386" y="996822"/>
                </a:lnTo>
                <a:lnTo>
                  <a:pt x="47878" y="996822"/>
                </a:lnTo>
                <a:lnTo>
                  <a:pt x="50164" y="996695"/>
                </a:lnTo>
                <a:lnTo>
                  <a:pt x="59740" y="995044"/>
                </a:lnTo>
                <a:lnTo>
                  <a:pt x="58420" y="995044"/>
                </a:lnTo>
                <a:lnTo>
                  <a:pt x="61213" y="994790"/>
                </a:lnTo>
                <a:lnTo>
                  <a:pt x="262386" y="994790"/>
                </a:lnTo>
                <a:lnTo>
                  <a:pt x="270001" y="987297"/>
                </a:lnTo>
                <a:lnTo>
                  <a:pt x="270001" y="978661"/>
                </a:lnTo>
                <a:lnTo>
                  <a:pt x="34925" y="978661"/>
                </a:lnTo>
                <a:lnTo>
                  <a:pt x="31508" y="968867"/>
                </a:lnTo>
                <a:lnTo>
                  <a:pt x="24867" y="964564"/>
                </a:lnTo>
                <a:lnTo>
                  <a:pt x="24416" y="964273"/>
                </a:lnTo>
                <a:lnTo>
                  <a:pt x="22860" y="964057"/>
                </a:lnTo>
                <a:lnTo>
                  <a:pt x="24083" y="964057"/>
                </a:lnTo>
                <a:lnTo>
                  <a:pt x="23495" y="963676"/>
                </a:lnTo>
                <a:lnTo>
                  <a:pt x="28701" y="963676"/>
                </a:lnTo>
                <a:lnTo>
                  <a:pt x="32638" y="962786"/>
                </a:lnTo>
                <a:lnTo>
                  <a:pt x="34925" y="962435"/>
                </a:lnTo>
                <a:lnTo>
                  <a:pt x="34925" y="34925"/>
                </a:lnTo>
                <a:lnTo>
                  <a:pt x="21082" y="34925"/>
                </a:lnTo>
                <a:lnTo>
                  <a:pt x="29813" y="32282"/>
                </a:lnTo>
                <a:lnTo>
                  <a:pt x="31377" y="30869"/>
                </a:lnTo>
                <a:lnTo>
                  <a:pt x="34925" y="20700"/>
                </a:lnTo>
                <a:lnTo>
                  <a:pt x="219583" y="20700"/>
                </a:lnTo>
                <a:lnTo>
                  <a:pt x="219583" y="7874"/>
                </a:lnTo>
                <a:lnTo>
                  <a:pt x="211709" y="0"/>
                </a:lnTo>
                <a:close/>
              </a:path>
              <a:path w="270510" h="999489">
                <a:moveTo>
                  <a:pt x="40386" y="996822"/>
                </a:moveTo>
                <a:lnTo>
                  <a:pt x="37084" y="997203"/>
                </a:lnTo>
                <a:lnTo>
                  <a:pt x="38997" y="997136"/>
                </a:lnTo>
                <a:lnTo>
                  <a:pt x="40386" y="996822"/>
                </a:lnTo>
                <a:close/>
              </a:path>
              <a:path w="270510" h="999489">
                <a:moveTo>
                  <a:pt x="38997" y="997136"/>
                </a:moveTo>
                <a:lnTo>
                  <a:pt x="37084" y="997203"/>
                </a:lnTo>
                <a:lnTo>
                  <a:pt x="38698" y="997203"/>
                </a:lnTo>
                <a:lnTo>
                  <a:pt x="38997" y="997136"/>
                </a:lnTo>
                <a:close/>
              </a:path>
              <a:path w="270510" h="999489">
                <a:moveTo>
                  <a:pt x="47878" y="996822"/>
                </a:moveTo>
                <a:lnTo>
                  <a:pt x="40386" y="996822"/>
                </a:lnTo>
                <a:lnTo>
                  <a:pt x="38997" y="997136"/>
                </a:lnTo>
                <a:lnTo>
                  <a:pt x="47878" y="996822"/>
                </a:lnTo>
                <a:close/>
              </a:path>
              <a:path w="270510" h="999489">
                <a:moveTo>
                  <a:pt x="61213" y="994790"/>
                </a:moveTo>
                <a:lnTo>
                  <a:pt x="58420" y="995044"/>
                </a:lnTo>
                <a:lnTo>
                  <a:pt x="59740" y="995044"/>
                </a:lnTo>
                <a:lnTo>
                  <a:pt x="61213" y="994790"/>
                </a:lnTo>
                <a:close/>
              </a:path>
              <a:path w="270510" h="999489">
                <a:moveTo>
                  <a:pt x="262386" y="994790"/>
                </a:moveTo>
                <a:lnTo>
                  <a:pt x="61213" y="994790"/>
                </a:lnTo>
                <a:lnTo>
                  <a:pt x="59740" y="995044"/>
                </a:lnTo>
                <a:lnTo>
                  <a:pt x="262127" y="995044"/>
                </a:lnTo>
                <a:lnTo>
                  <a:pt x="262386" y="994790"/>
                </a:lnTo>
                <a:close/>
              </a:path>
              <a:path w="270510" h="999489">
                <a:moveTo>
                  <a:pt x="31508" y="968867"/>
                </a:moveTo>
                <a:lnTo>
                  <a:pt x="34925" y="978661"/>
                </a:lnTo>
                <a:lnTo>
                  <a:pt x="34925" y="969517"/>
                </a:lnTo>
                <a:lnTo>
                  <a:pt x="32512" y="969517"/>
                </a:lnTo>
                <a:lnTo>
                  <a:pt x="31508" y="968867"/>
                </a:lnTo>
                <a:close/>
              </a:path>
              <a:path w="270510" h="999489">
                <a:moveTo>
                  <a:pt x="46013" y="961923"/>
                </a:moveTo>
                <a:lnTo>
                  <a:pt x="35940" y="962278"/>
                </a:lnTo>
                <a:lnTo>
                  <a:pt x="34925" y="962435"/>
                </a:lnTo>
                <a:lnTo>
                  <a:pt x="34925" y="978661"/>
                </a:lnTo>
                <a:lnTo>
                  <a:pt x="270001" y="978661"/>
                </a:lnTo>
                <a:lnTo>
                  <a:pt x="270001" y="967994"/>
                </a:lnTo>
                <a:lnTo>
                  <a:pt x="264160" y="962151"/>
                </a:lnTo>
                <a:lnTo>
                  <a:pt x="44576" y="962151"/>
                </a:lnTo>
                <a:lnTo>
                  <a:pt x="46013" y="961923"/>
                </a:lnTo>
                <a:close/>
              </a:path>
              <a:path w="270510" h="999489">
                <a:moveTo>
                  <a:pt x="31114" y="967739"/>
                </a:moveTo>
                <a:lnTo>
                  <a:pt x="31508" y="968867"/>
                </a:lnTo>
                <a:lnTo>
                  <a:pt x="32512" y="969517"/>
                </a:lnTo>
                <a:lnTo>
                  <a:pt x="31114" y="967739"/>
                </a:lnTo>
                <a:close/>
              </a:path>
              <a:path w="270510" h="999489">
                <a:moveTo>
                  <a:pt x="34925" y="967739"/>
                </a:moveTo>
                <a:lnTo>
                  <a:pt x="31114" y="967739"/>
                </a:lnTo>
                <a:lnTo>
                  <a:pt x="32512" y="969517"/>
                </a:lnTo>
                <a:lnTo>
                  <a:pt x="34925" y="969517"/>
                </a:lnTo>
                <a:lnTo>
                  <a:pt x="34925" y="967739"/>
                </a:lnTo>
                <a:close/>
              </a:path>
              <a:path w="270510" h="999489">
                <a:moveTo>
                  <a:pt x="25659" y="964445"/>
                </a:moveTo>
                <a:lnTo>
                  <a:pt x="24893" y="964547"/>
                </a:lnTo>
                <a:lnTo>
                  <a:pt x="31508" y="968867"/>
                </a:lnTo>
                <a:lnTo>
                  <a:pt x="31114" y="967739"/>
                </a:lnTo>
                <a:lnTo>
                  <a:pt x="34925" y="967739"/>
                </a:lnTo>
                <a:lnTo>
                  <a:pt x="34925" y="964691"/>
                </a:lnTo>
                <a:lnTo>
                  <a:pt x="27432" y="964691"/>
                </a:lnTo>
                <a:lnTo>
                  <a:pt x="25659" y="964445"/>
                </a:lnTo>
                <a:close/>
              </a:path>
              <a:path w="270510" h="999489">
                <a:moveTo>
                  <a:pt x="26198" y="964373"/>
                </a:moveTo>
                <a:lnTo>
                  <a:pt x="25659" y="964445"/>
                </a:lnTo>
                <a:lnTo>
                  <a:pt x="27432" y="964691"/>
                </a:lnTo>
                <a:lnTo>
                  <a:pt x="26198" y="964373"/>
                </a:lnTo>
                <a:close/>
              </a:path>
              <a:path w="270510" h="999489">
                <a:moveTo>
                  <a:pt x="34925" y="964057"/>
                </a:moveTo>
                <a:lnTo>
                  <a:pt x="28575" y="964057"/>
                </a:lnTo>
                <a:lnTo>
                  <a:pt x="26198" y="964373"/>
                </a:lnTo>
                <a:lnTo>
                  <a:pt x="27432" y="964691"/>
                </a:lnTo>
                <a:lnTo>
                  <a:pt x="34925" y="964691"/>
                </a:lnTo>
                <a:lnTo>
                  <a:pt x="34925" y="964057"/>
                </a:lnTo>
                <a:close/>
              </a:path>
              <a:path w="270510" h="999489">
                <a:moveTo>
                  <a:pt x="24849" y="964553"/>
                </a:moveTo>
                <a:close/>
              </a:path>
              <a:path w="270510" h="999489">
                <a:moveTo>
                  <a:pt x="25432" y="964414"/>
                </a:moveTo>
                <a:lnTo>
                  <a:pt x="24840" y="964547"/>
                </a:lnTo>
                <a:lnTo>
                  <a:pt x="25659" y="964445"/>
                </a:lnTo>
                <a:lnTo>
                  <a:pt x="25432" y="964414"/>
                </a:lnTo>
                <a:close/>
              </a:path>
              <a:path w="270510" h="999489">
                <a:moveTo>
                  <a:pt x="24416" y="964273"/>
                </a:moveTo>
                <a:lnTo>
                  <a:pt x="24840" y="964547"/>
                </a:lnTo>
                <a:lnTo>
                  <a:pt x="25432" y="964414"/>
                </a:lnTo>
                <a:lnTo>
                  <a:pt x="24416" y="964273"/>
                </a:lnTo>
                <a:close/>
              </a:path>
              <a:path w="270510" h="999489">
                <a:moveTo>
                  <a:pt x="25924" y="964303"/>
                </a:moveTo>
                <a:lnTo>
                  <a:pt x="25432" y="964414"/>
                </a:lnTo>
                <a:lnTo>
                  <a:pt x="25659" y="964445"/>
                </a:lnTo>
                <a:lnTo>
                  <a:pt x="26198" y="964373"/>
                </a:lnTo>
                <a:lnTo>
                  <a:pt x="25924" y="964303"/>
                </a:lnTo>
                <a:close/>
              </a:path>
              <a:path w="270510" h="999489">
                <a:moveTo>
                  <a:pt x="23495" y="963676"/>
                </a:moveTo>
                <a:lnTo>
                  <a:pt x="24416" y="964273"/>
                </a:lnTo>
                <a:lnTo>
                  <a:pt x="25432" y="964414"/>
                </a:lnTo>
                <a:lnTo>
                  <a:pt x="25924" y="964303"/>
                </a:lnTo>
                <a:lnTo>
                  <a:pt x="23495" y="963676"/>
                </a:lnTo>
                <a:close/>
              </a:path>
              <a:path w="270510" h="999489">
                <a:moveTo>
                  <a:pt x="34925" y="962435"/>
                </a:moveTo>
                <a:lnTo>
                  <a:pt x="32638" y="962786"/>
                </a:lnTo>
                <a:lnTo>
                  <a:pt x="25924" y="964303"/>
                </a:lnTo>
                <a:lnTo>
                  <a:pt x="26198" y="964373"/>
                </a:lnTo>
                <a:lnTo>
                  <a:pt x="28575" y="964057"/>
                </a:lnTo>
                <a:lnTo>
                  <a:pt x="34925" y="964057"/>
                </a:lnTo>
                <a:lnTo>
                  <a:pt x="34925" y="962435"/>
                </a:lnTo>
                <a:close/>
              </a:path>
              <a:path w="270510" h="999489">
                <a:moveTo>
                  <a:pt x="28701" y="963676"/>
                </a:moveTo>
                <a:lnTo>
                  <a:pt x="23495" y="963676"/>
                </a:lnTo>
                <a:lnTo>
                  <a:pt x="25924" y="964303"/>
                </a:lnTo>
                <a:lnTo>
                  <a:pt x="28701" y="963676"/>
                </a:lnTo>
                <a:close/>
              </a:path>
              <a:path w="270510" h="999489">
                <a:moveTo>
                  <a:pt x="24083" y="964057"/>
                </a:moveTo>
                <a:lnTo>
                  <a:pt x="22860" y="964057"/>
                </a:lnTo>
                <a:lnTo>
                  <a:pt x="24416" y="964273"/>
                </a:lnTo>
                <a:lnTo>
                  <a:pt x="24083" y="964057"/>
                </a:lnTo>
                <a:close/>
              </a:path>
              <a:path w="270510" h="999489">
                <a:moveTo>
                  <a:pt x="46736" y="961897"/>
                </a:moveTo>
                <a:lnTo>
                  <a:pt x="46013" y="961923"/>
                </a:lnTo>
                <a:lnTo>
                  <a:pt x="44576" y="962151"/>
                </a:lnTo>
                <a:lnTo>
                  <a:pt x="46736" y="961897"/>
                </a:lnTo>
                <a:close/>
              </a:path>
              <a:path w="270510" h="999489">
                <a:moveTo>
                  <a:pt x="263905" y="961897"/>
                </a:moveTo>
                <a:lnTo>
                  <a:pt x="46736" y="961897"/>
                </a:lnTo>
                <a:lnTo>
                  <a:pt x="44576" y="962151"/>
                </a:lnTo>
                <a:lnTo>
                  <a:pt x="264160" y="962151"/>
                </a:lnTo>
                <a:lnTo>
                  <a:pt x="263905" y="961897"/>
                </a:lnTo>
                <a:close/>
              </a:path>
              <a:path w="270510" h="999489">
                <a:moveTo>
                  <a:pt x="262127" y="960119"/>
                </a:moveTo>
                <a:lnTo>
                  <a:pt x="58420" y="960119"/>
                </a:lnTo>
                <a:lnTo>
                  <a:pt x="55752" y="960373"/>
                </a:lnTo>
                <a:lnTo>
                  <a:pt x="46013" y="961923"/>
                </a:lnTo>
                <a:lnTo>
                  <a:pt x="46736" y="961897"/>
                </a:lnTo>
                <a:lnTo>
                  <a:pt x="263905" y="961897"/>
                </a:lnTo>
                <a:lnTo>
                  <a:pt x="262127" y="960119"/>
                </a:lnTo>
                <a:close/>
              </a:path>
              <a:path w="270510" h="999489">
                <a:moveTo>
                  <a:pt x="29813" y="32282"/>
                </a:moveTo>
                <a:lnTo>
                  <a:pt x="21082" y="34925"/>
                </a:lnTo>
                <a:lnTo>
                  <a:pt x="34925" y="34925"/>
                </a:lnTo>
                <a:lnTo>
                  <a:pt x="34925" y="33400"/>
                </a:lnTo>
                <a:lnTo>
                  <a:pt x="28575" y="33400"/>
                </a:lnTo>
                <a:lnTo>
                  <a:pt x="29813" y="32282"/>
                </a:lnTo>
                <a:close/>
              </a:path>
              <a:path w="270510" h="999489">
                <a:moveTo>
                  <a:pt x="219583" y="20700"/>
                </a:moveTo>
                <a:lnTo>
                  <a:pt x="34925" y="20700"/>
                </a:lnTo>
                <a:lnTo>
                  <a:pt x="34925" y="34925"/>
                </a:lnTo>
                <a:lnTo>
                  <a:pt x="211709" y="34925"/>
                </a:lnTo>
                <a:lnTo>
                  <a:pt x="219583" y="27177"/>
                </a:lnTo>
                <a:lnTo>
                  <a:pt x="219583" y="20700"/>
                </a:lnTo>
                <a:close/>
              </a:path>
              <a:path w="270510" h="999489">
                <a:moveTo>
                  <a:pt x="30734" y="32003"/>
                </a:moveTo>
                <a:lnTo>
                  <a:pt x="29813" y="32282"/>
                </a:lnTo>
                <a:lnTo>
                  <a:pt x="28575" y="33400"/>
                </a:lnTo>
                <a:lnTo>
                  <a:pt x="30734" y="32003"/>
                </a:lnTo>
                <a:close/>
              </a:path>
              <a:path w="270510" h="999489">
                <a:moveTo>
                  <a:pt x="34925" y="32003"/>
                </a:moveTo>
                <a:lnTo>
                  <a:pt x="30734" y="32003"/>
                </a:lnTo>
                <a:lnTo>
                  <a:pt x="28575" y="33400"/>
                </a:lnTo>
                <a:lnTo>
                  <a:pt x="34925" y="33400"/>
                </a:lnTo>
                <a:lnTo>
                  <a:pt x="34925" y="32003"/>
                </a:lnTo>
                <a:close/>
              </a:path>
              <a:path w="270510" h="999489">
                <a:moveTo>
                  <a:pt x="31377" y="30869"/>
                </a:moveTo>
                <a:lnTo>
                  <a:pt x="29813" y="32282"/>
                </a:lnTo>
                <a:lnTo>
                  <a:pt x="30734" y="32003"/>
                </a:lnTo>
                <a:lnTo>
                  <a:pt x="34925" y="32003"/>
                </a:lnTo>
                <a:lnTo>
                  <a:pt x="34925" y="31623"/>
                </a:lnTo>
                <a:lnTo>
                  <a:pt x="31114" y="31623"/>
                </a:lnTo>
                <a:lnTo>
                  <a:pt x="31377" y="30869"/>
                </a:lnTo>
                <a:close/>
              </a:path>
              <a:path w="270510" h="999489">
                <a:moveTo>
                  <a:pt x="32512" y="29844"/>
                </a:moveTo>
                <a:lnTo>
                  <a:pt x="31377" y="30869"/>
                </a:lnTo>
                <a:lnTo>
                  <a:pt x="31114" y="31623"/>
                </a:lnTo>
                <a:lnTo>
                  <a:pt x="32512" y="29844"/>
                </a:lnTo>
                <a:close/>
              </a:path>
              <a:path w="270510" h="999489">
                <a:moveTo>
                  <a:pt x="34925" y="29844"/>
                </a:moveTo>
                <a:lnTo>
                  <a:pt x="32512" y="29844"/>
                </a:lnTo>
                <a:lnTo>
                  <a:pt x="31114" y="31623"/>
                </a:lnTo>
                <a:lnTo>
                  <a:pt x="34925" y="31623"/>
                </a:lnTo>
                <a:lnTo>
                  <a:pt x="34925" y="29844"/>
                </a:lnTo>
                <a:close/>
              </a:path>
              <a:path w="270510" h="999489">
                <a:moveTo>
                  <a:pt x="34925" y="20700"/>
                </a:moveTo>
                <a:lnTo>
                  <a:pt x="31377" y="30869"/>
                </a:lnTo>
                <a:lnTo>
                  <a:pt x="32512" y="29844"/>
                </a:lnTo>
                <a:lnTo>
                  <a:pt x="34925" y="29844"/>
                </a:lnTo>
                <a:lnTo>
                  <a:pt x="34925" y="20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180335" y="3028619"/>
            <a:ext cx="1844675" cy="1638300"/>
            <a:chOff x="2180335" y="3028619"/>
            <a:chExt cx="1844675" cy="1638300"/>
          </a:xfrm>
        </p:grpSpPr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349" y="3238499"/>
              <a:ext cx="1219200" cy="120967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180335" y="3028619"/>
              <a:ext cx="1844675" cy="1638300"/>
            </a:xfrm>
            <a:custGeom>
              <a:avLst/>
              <a:gdLst/>
              <a:ahLst/>
              <a:cxnLst/>
              <a:rect l="l" t="t" r="r" b="b"/>
              <a:pathLst>
                <a:path w="1844675" h="1638300">
                  <a:moveTo>
                    <a:pt x="669163" y="1625600"/>
                  </a:moveTo>
                  <a:lnTo>
                    <a:pt x="374395" y="1625600"/>
                  </a:lnTo>
                  <a:lnTo>
                    <a:pt x="392430" y="1638300"/>
                  </a:lnTo>
                  <a:lnTo>
                    <a:pt x="634619" y="1638300"/>
                  </a:lnTo>
                  <a:lnTo>
                    <a:pt x="669163" y="1625600"/>
                  </a:lnTo>
                  <a:close/>
                </a:path>
                <a:path w="1844675" h="1638300">
                  <a:moveTo>
                    <a:pt x="448309" y="1612900"/>
                  </a:moveTo>
                  <a:lnTo>
                    <a:pt x="320166" y="1612900"/>
                  </a:lnTo>
                  <a:lnTo>
                    <a:pt x="349122" y="1625600"/>
                  </a:lnTo>
                  <a:lnTo>
                    <a:pt x="465963" y="1625600"/>
                  </a:lnTo>
                  <a:lnTo>
                    <a:pt x="448309" y="1612900"/>
                  </a:lnTo>
                  <a:close/>
                </a:path>
                <a:path w="1844675" h="1638300">
                  <a:moveTo>
                    <a:pt x="692657" y="1612900"/>
                  </a:moveTo>
                  <a:lnTo>
                    <a:pt x="596011" y="1612900"/>
                  </a:lnTo>
                  <a:lnTo>
                    <a:pt x="571500" y="1625600"/>
                  </a:lnTo>
                  <a:lnTo>
                    <a:pt x="670687" y="1625600"/>
                  </a:lnTo>
                  <a:lnTo>
                    <a:pt x="692657" y="1612900"/>
                  </a:lnTo>
                  <a:close/>
                </a:path>
                <a:path w="1844675" h="1638300">
                  <a:moveTo>
                    <a:pt x="381000" y="1600200"/>
                  </a:moveTo>
                  <a:lnTo>
                    <a:pt x="275463" y="1600200"/>
                  </a:lnTo>
                  <a:lnTo>
                    <a:pt x="293877" y="1612900"/>
                  </a:lnTo>
                  <a:lnTo>
                    <a:pt x="399288" y="1612900"/>
                  </a:lnTo>
                  <a:lnTo>
                    <a:pt x="381000" y="1600200"/>
                  </a:lnTo>
                  <a:close/>
                </a:path>
                <a:path w="1844675" h="1638300">
                  <a:moveTo>
                    <a:pt x="665480" y="1600200"/>
                  </a:moveTo>
                  <a:lnTo>
                    <a:pt x="630936" y="1612900"/>
                  </a:lnTo>
                  <a:lnTo>
                    <a:pt x="663828" y="1612900"/>
                  </a:lnTo>
                  <a:lnTo>
                    <a:pt x="665480" y="1600200"/>
                  </a:lnTo>
                  <a:close/>
                </a:path>
                <a:path w="1844675" h="1638300">
                  <a:moveTo>
                    <a:pt x="764286" y="1587500"/>
                  </a:moveTo>
                  <a:lnTo>
                    <a:pt x="705993" y="1587500"/>
                  </a:lnTo>
                  <a:lnTo>
                    <a:pt x="685164" y="1600200"/>
                  </a:lnTo>
                  <a:lnTo>
                    <a:pt x="685800" y="1600200"/>
                  </a:lnTo>
                  <a:lnTo>
                    <a:pt x="663828" y="1612900"/>
                  </a:lnTo>
                  <a:lnTo>
                    <a:pt x="713486" y="1612900"/>
                  </a:lnTo>
                  <a:lnTo>
                    <a:pt x="764286" y="1587500"/>
                  </a:lnTo>
                  <a:close/>
                </a:path>
                <a:path w="1844675" h="1638300">
                  <a:moveTo>
                    <a:pt x="332613" y="1587500"/>
                  </a:moveTo>
                  <a:lnTo>
                    <a:pt x="257175" y="1587500"/>
                  </a:lnTo>
                  <a:lnTo>
                    <a:pt x="276987" y="1600200"/>
                  </a:lnTo>
                  <a:lnTo>
                    <a:pt x="358775" y="1600200"/>
                  </a:lnTo>
                  <a:lnTo>
                    <a:pt x="332613" y="1587500"/>
                  </a:lnTo>
                  <a:close/>
                </a:path>
                <a:path w="1844675" h="1638300">
                  <a:moveTo>
                    <a:pt x="295275" y="1562100"/>
                  </a:moveTo>
                  <a:lnTo>
                    <a:pt x="237870" y="1562100"/>
                  </a:lnTo>
                  <a:lnTo>
                    <a:pt x="253491" y="1587500"/>
                  </a:lnTo>
                  <a:lnTo>
                    <a:pt x="330453" y="1587500"/>
                  </a:lnTo>
                  <a:lnTo>
                    <a:pt x="310006" y="1574800"/>
                  </a:lnTo>
                  <a:lnTo>
                    <a:pt x="313563" y="1574800"/>
                  </a:lnTo>
                  <a:lnTo>
                    <a:pt x="295275" y="1562100"/>
                  </a:lnTo>
                  <a:close/>
                </a:path>
                <a:path w="1844675" h="1638300">
                  <a:moveTo>
                    <a:pt x="808863" y="1574800"/>
                  </a:moveTo>
                  <a:lnTo>
                    <a:pt x="757555" y="1574800"/>
                  </a:lnTo>
                  <a:lnTo>
                    <a:pt x="732027" y="1587500"/>
                  </a:lnTo>
                  <a:lnTo>
                    <a:pt x="786511" y="1587500"/>
                  </a:lnTo>
                  <a:lnTo>
                    <a:pt x="808863" y="1574800"/>
                  </a:lnTo>
                  <a:close/>
                </a:path>
                <a:path w="1844675" h="1638300">
                  <a:moveTo>
                    <a:pt x="261365" y="1536700"/>
                  </a:moveTo>
                  <a:lnTo>
                    <a:pt x="204469" y="1536700"/>
                  </a:lnTo>
                  <a:lnTo>
                    <a:pt x="219456" y="1549400"/>
                  </a:lnTo>
                  <a:lnTo>
                    <a:pt x="221869" y="1562100"/>
                  </a:lnTo>
                  <a:lnTo>
                    <a:pt x="239521" y="1574800"/>
                  </a:lnTo>
                  <a:lnTo>
                    <a:pt x="237870" y="1562100"/>
                  </a:lnTo>
                  <a:lnTo>
                    <a:pt x="277368" y="1562100"/>
                  </a:lnTo>
                  <a:lnTo>
                    <a:pt x="261365" y="1536700"/>
                  </a:lnTo>
                  <a:close/>
                </a:path>
                <a:path w="1844675" h="1638300">
                  <a:moveTo>
                    <a:pt x="834644" y="1562100"/>
                  </a:moveTo>
                  <a:lnTo>
                    <a:pt x="778637" y="1562100"/>
                  </a:lnTo>
                  <a:lnTo>
                    <a:pt x="756665" y="1574800"/>
                  </a:lnTo>
                  <a:lnTo>
                    <a:pt x="808227" y="1574800"/>
                  </a:lnTo>
                  <a:lnTo>
                    <a:pt x="834644" y="1562100"/>
                  </a:lnTo>
                  <a:close/>
                </a:path>
                <a:path w="1844675" h="1638300">
                  <a:moveTo>
                    <a:pt x="273938" y="1549400"/>
                  </a:moveTo>
                  <a:lnTo>
                    <a:pt x="277368" y="1562100"/>
                  </a:lnTo>
                  <a:lnTo>
                    <a:pt x="293750" y="1562100"/>
                  </a:lnTo>
                  <a:lnTo>
                    <a:pt x="273938" y="1549400"/>
                  </a:lnTo>
                  <a:close/>
                </a:path>
                <a:path w="1844675" h="1638300">
                  <a:moveTo>
                    <a:pt x="908176" y="1536700"/>
                  </a:moveTo>
                  <a:lnTo>
                    <a:pt x="826769" y="1536700"/>
                  </a:lnTo>
                  <a:lnTo>
                    <a:pt x="826262" y="1549400"/>
                  </a:lnTo>
                  <a:lnTo>
                    <a:pt x="799845" y="1549400"/>
                  </a:lnTo>
                  <a:lnTo>
                    <a:pt x="778382" y="1562100"/>
                  </a:lnTo>
                  <a:lnTo>
                    <a:pt x="860932" y="1562100"/>
                  </a:lnTo>
                  <a:lnTo>
                    <a:pt x="908176" y="1536700"/>
                  </a:lnTo>
                  <a:close/>
                </a:path>
                <a:path w="1844675" h="1638300">
                  <a:moveTo>
                    <a:pt x="242315" y="1524000"/>
                  </a:moveTo>
                  <a:lnTo>
                    <a:pt x="189611" y="1524000"/>
                  </a:lnTo>
                  <a:lnTo>
                    <a:pt x="204977" y="1536700"/>
                  </a:lnTo>
                  <a:lnTo>
                    <a:pt x="259969" y="1536700"/>
                  </a:lnTo>
                  <a:lnTo>
                    <a:pt x="242315" y="1524000"/>
                  </a:lnTo>
                  <a:close/>
                </a:path>
                <a:path w="1844675" h="1638300">
                  <a:moveTo>
                    <a:pt x="955166" y="1524000"/>
                  </a:moveTo>
                  <a:lnTo>
                    <a:pt x="876172" y="1524000"/>
                  </a:lnTo>
                  <a:lnTo>
                    <a:pt x="852424" y="1536700"/>
                  </a:lnTo>
                  <a:lnTo>
                    <a:pt x="931799" y="1536700"/>
                  </a:lnTo>
                  <a:lnTo>
                    <a:pt x="955166" y="1524000"/>
                  </a:lnTo>
                  <a:close/>
                </a:path>
                <a:path w="1844675" h="1638300">
                  <a:moveTo>
                    <a:pt x="197865" y="1485900"/>
                  </a:moveTo>
                  <a:lnTo>
                    <a:pt x="157225" y="1485900"/>
                  </a:lnTo>
                  <a:lnTo>
                    <a:pt x="174116" y="1511300"/>
                  </a:lnTo>
                  <a:lnTo>
                    <a:pt x="189230" y="1524000"/>
                  </a:lnTo>
                  <a:lnTo>
                    <a:pt x="243839" y="1524000"/>
                  </a:lnTo>
                  <a:lnTo>
                    <a:pt x="227837" y="1511300"/>
                  </a:lnTo>
                  <a:lnTo>
                    <a:pt x="228091" y="1511300"/>
                  </a:lnTo>
                  <a:lnTo>
                    <a:pt x="212597" y="1498600"/>
                  </a:lnTo>
                  <a:lnTo>
                    <a:pt x="212978" y="1498600"/>
                  </a:lnTo>
                  <a:lnTo>
                    <a:pt x="197865" y="1485900"/>
                  </a:lnTo>
                  <a:close/>
                </a:path>
                <a:path w="1844675" h="1638300">
                  <a:moveTo>
                    <a:pt x="977900" y="1511300"/>
                  </a:moveTo>
                  <a:lnTo>
                    <a:pt x="899540" y="1511300"/>
                  </a:lnTo>
                  <a:lnTo>
                    <a:pt x="876045" y="1524000"/>
                  </a:lnTo>
                  <a:lnTo>
                    <a:pt x="954532" y="1524000"/>
                  </a:lnTo>
                  <a:lnTo>
                    <a:pt x="977900" y="1511300"/>
                  </a:lnTo>
                  <a:close/>
                </a:path>
                <a:path w="1844675" h="1638300">
                  <a:moveTo>
                    <a:pt x="1025651" y="1498600"/>
                  </a:moveTo>
                  <a:lnTo>
                    <a:pt x="947419" y="1498600"/>
                  </a:lnTo>
                  <a:lnTo>
                    <a:pt x="923416" y="1511300"/>
                  </a:lnTo>
                  <a:lnTo>
                    <a:pt x="1001521" y="1511300"/>
                  </a:lnTo>
                  <a:lnTo>
                    <a:pt x="1025651" y="1498600"/>
                  </a:lnTo>
                  <a:close/>
                </a:path>
                <a:path w="1844675" h="1638300">
                  <a:moveTo>
                    <a:pt x="1084072" y="1485900"/>
                  </a:moveTo>
                  <a:lnTo>
                    <a:pt x="994918" y="1485900"/>
                  </a:lnTo>
                  <a:lnTo>
                    <a:pt x="971041" y="1498600"/>
                  </a:lnTo>
                  <a:lnTo>
                    <a:pt x="1066419" y="1498600"/>
                  </a:lnTo>
                  <a:lnTo>
                    <a:pt x="1084072" y="1485900"/>
                  </a:lnTo>
                  <a:close/>
                </a:path>
                <a:path w="1844675" h="1638300">
                  <a:moveTo>
                    <a:pt x="166243" y="1447800"/>
                  </a:moveTo>
                  <a:lnTo>
                    <a:pt x="123443" y="1447800"/>
                  </a:lnTo>
                  <a:lnTo>
                    <a:pt x="140843" y="1473200"/>
                  </a:lnTo>
                  <a:lnTo>
                    <a:pt x="157099" y="1485900"/>
                  </a:lnTo>
                  <a:lnTo>
                    <a:pt x="198500" y="1485900"/>
                  </a:lnTo>
                  <a:lnTo>
                    <a:pt x="182244" y="1473200"/>
                  </a:lnTo>
                  <a:lnTo>
                    <a:pt x="182499" y="1473200"/>
                  </a:lnTo>
                  <a:lnTo>
                    <a:pt x="166243" y="1447800"/>
                  </a:lnTo>
                  <a:close/>
                </a:path>
                <a:path w="1844675" h="1638300">
                  <a:moveTo>
                    <a:pt x="1123950" y="1473200"/>
                  </a:moveTo>
                  <a:lnTo>
                    <a:pt x="1041781" y="1473200"/>
                  </a:lnTo>
                  <a:lnTo>
                    <a:pt x="1018666" y="1485900"/>
                  </a:lnTo>
                  <a:lnTo>
                    <a:pt x="1103884" y="1485900"/>
                  </a:lnTo>
                  <a:lnTo>
                    <a:pt x="1123950" y="1473200"/>
                  </a:lnTo>
                  <a:close/>
                </a:path>
                <a:path w="1844675" h="1638300">
                  <a:moveTo>
                    <a:pt x="1168653" y="1460500"/>
                  </a:moveTo>
                  <a:lnTo>
                    <a:pt x="1077214" y="1460500"/>
                  </a:lnTo>
                  <a:lnTo>
                    <a:pt x="1059561" y="1473200"/>
                  </a:lnTo>
                  <a:lnTo>
                    <a:pt x="1146302" y="1473200"/>
                  </a:lnTo>
                  <a:lnTo>
                    <a:pt x="1168653" y="1460500"/>
                  </a:lnTo>
                  <a:close/>
                </a:path>
                <a:path w="1844675" h="1638300">
                  <a:moveTo>
                    <a:pt x="1238123" y="1435100"/>
                  </a:moveTo>
                  <a:lnTo>
                    <a:pt x="1161034" y="1435100"/>
                  </a:lnTo>
                  <a:lnTo>
                    <a:pt x="1138681" y="1447800"/>
                  </a:lnTo>
                  <a:lnTo>
                    <a:pt x="1116329" y="1447800"/>
                  </a:lnTo>
                  <a:lnTo>
                    <a:pt x="1096264" y="1460500"/>
                  </a:lnTo>
                  <a:lnTo>
                    <a:pt x="1188847" y="1460500"/>
                  </a:lnTo>
                  <a:lnTo>
                    <a:pt x="1209675" y="1447800"/>
                  </a:lnTo>
                  <a:lnTo>
                    <a:pt x="1238123" y="1435100"/>
                  </a:lnTo>
                  <a:close/>
                </a:path>
                <a:path w="1844675" h="1638300">
                  <a:moveTo>
                    <a:pt x="149859" y="1422400"/>
                  </a:moveTo>
                  <a:lnTo>
                    <a:pt x="106299" y="1422400"/>
                  </a:lnTo>
                  <a:lnTo>
                    <a:pt x="123570" y="1447800"/>
                  </a:lnTo>
                  <a:lnTo>
                    <a:pt x="166877" y="1447800"/>
                  </a:lnTo>
                  <a:lnTo>
                    <a:pt x="149859" y="1422400"/>
                  </a:lnTo>
                  <a:close/>
                </a:path>
                <a:path w="1844675" h="1638300">
                  <a:moveTo>
                    <a:pt x="1266698" y="1422400"/>
                  </a:moveTo>
                  <a:lnTo>
                    <a:pt x="1201419" y="1422400"/>
                  </a:lnTo>
                  <a:lnTo>
                    <a:pt x="1180846" y="1435100"/>
                  </a:lnTo>
                  <a:lnTo>
                    <a:pt x="1238377" y="1435100"/>
                  </a:lnTo>
                  <a:lnTo>
                    <a:pt x="1266698" y="1422400"/>
                  </a:lnTo>
                  <a:close/>
                </a:path>
                <a:path w="1844675" h="1638300">
                  <a:moveTo>
                    <a:pt x="33274" y="1193800"/>
                  </a:moveTo>
                  <a:lnTo>
                    <a:pt x="253" y="1193800"/>
                  </a:lnTo>
                  <a:lnTo>
                    <a:pt x="5841" y="1231900"/>
                  </a:lnTo>
                  <a:lnTo>
                    <a:pt x="6095" y="1231900"/>
                  </a:lnTo>
                  <a:lnTo>
                    <a:pt x="12572" y="1257300"/>
                  </a:lnTo>
                  <a:lnTo>
                    <a:pt x="13715" y="1270000"/>
                  </a:lnTo>
                  <a:lnTo>
                    <a:pt x="28193" y="1295400"/>
                  </a:lnTo>
                  <a:lnTo>
                    <a:pt x="27939" y="1295400"/>
                  </a:lnTo>
                  <a:lnTo>
                    <a:pt x="39750" y="1320800"/>
                  </a:lnTo>
                  <a:lnTo>
                    <a:pt x="40893" y="1320800"/>
                  </a:lnTo>
                  <a:lnTo>
                    <a:pt x="57150" y="1346200"/>
                  </a:lnTo>
                  <a:lnTo>
                    <a:pt x="56768" y="1346200"/>
                  </a:lnTo>
                  <a:lnTo>
                    <a:pt x="71119" y="1371600"/>
                  </a:lnTo>
                  <a:lnTo>
                    <a:pt x="71881" y="1371600"/>
                  </a:lnTo>
                  <a:lnTo>
                    <a:pt x="89153" y="1397000"/>
                  </a:lnTo>
                  <a:lnTo>
                    <a:pt x="89407" y="1397000"/>
                  </a:lnTo>
                  <a:lnTo>
                    <a:pt x="106044" y="1422400"/>
                  </a:lnTo>
                  <a:lnTo>
                    <a:pt x="149732" y="1422400"/>
                  </a:lnTo>
                  <a:lnTo>
                    <a:pt x="141097" y="1409700"/>
                  </a:lnTo>
                  <a:lnTo>
                    <a:pt x="132714" y="1409700"/>
                  </a:lnTo>
                  <a:lnTo>
                    <a:pt x="116205" y="1384300"/>
                  </a:lnTo>
                  <a:lnTo>
                    <a:pt x="116458" y="1384300"/>
                  </a:lnTo>
                  <a:lnTo>
                    <a:pt x="99187" y="1358900"/>
                  </a:lnTo>
                  <a:lnTo>
                    <a:pt x="99949" y="1358900"/>
                  </a:lnTo>
                  <a:lnTo>
                    <a:pt x="85597" y="1333500"/>
                  </a:lnTo>
                  <a:lnTo>
                    <a:pt x="85216" y="1333500"/>
                  </a:lnTo>
                  <a:lnTo>
                    <a:pt x="68961" y="1308100"/>
                  </a:lnTo>
                  <a:lnTo>
                    <a:pt x="70103" y="1308100"/>
                  </a:lnTo>
                  <a:lnTo>
                    <a:pt x="57912" y="1282700"/>
                  </a:lnTo>
                  <a:lnTo>
                    <a:pt x="48344" y="1257300"/>
                  </a:lnTo>
                  <a:lnTo>
                    <a:pt x="44831" y="1257300"/>
                  </a:lnTo>
                  <a:lnTo>
                    <a:pt x="38353" y="1219200"/>
                  </a:lnTo>
                  <a:lnTo>
                    <a:pt x="38481" y="1219200"/>
                  </a:lnTo>
                  <a:lnTo>
                    <a:pt x="33274" y="1193800"/>
                  </a:lnTo>
                  <a:close/>
                </a:path>
                <a:path w="1844675" h="1638300">
                  <a:moveTo>
                    <a:pt x="1305052" y="1409700"/>
                  </a:moveTo>
                  <a:lnTo>
                    <a:pt x="1229740" y="1409700"/>
                  </a:lnTo>
                  <a:lnTo>
                    <a:pt x="1201292" y="1422400"/>
                  </a:lnTo>
                  <a:lnTo>
                    <a:pt x="1286383" y="1422400"/>
                  </a:lnTo>
                  <a:lnTo>
                    <a:pt x="1305052" y="1409700"/>
                  </a:lnTo>
                  <a:close/>
                </a:path>
                <a:path w="1844675" h="1638300">
                  <a:moveTo>
                    <a:pt x="132461" y="1397000"/>
                  </a:moveTo>
                  <a:lnTo>
                    <a:pt x="132714" y="1409700"/>
                  </a:lnTo>
                  <a:lnTo>
                    <a:pt x="141097" y="1409700"/>
                  </a:lnTo>
                  <a:lnTo>
                    <a:pt x="132461" y="1397000"/>
                  </a:lnTo>
                  <a:close/>
                </a:path>
                <a:path w="1844675" h="1638300">
                  <a:moveTo>
                    <a:pt x="1347215" y="1384300"/>
                  </a:moveTo>
                  <a:lnTo>
                    <a:pt x="1295273" y="1384300"/>
                  </a:lnTo>
                  <a:lnTo>
                    <a:pt x="1276603" y="1397000"/>
                  </a:lnTo>
                  <a:lnTo>
                    <a:pt x="1257553" y="1397000"/>
                  </a:lnTo>
                  <a:lnTo>
                    <a:pt x="1229487" y="1409700"/>
                  </a:lnTo>
                  <a:lnTo>
                    <a:pt x="1305305" y="1409700"/>
                  </a:lnTo>
                  <a:lnTo>
                    <a:pt x="1347215" y="1384300"/>
                  </a:lnTo>
                  <a:close/>
                </a:path>
                <a:path w="1844675" h="1638300">
                  <a:moveTo>
                    <a:pt x="1431925" y="1346200"/>
                  </a:moveTo>
                  <a:lnTo>
                    <a:pt x="1378585" y="1346200"/>
                  </a:lnTo>
                  <a:lnTo>
                    <a:pt x="1357249" y="1358900"/>
                  </a:lnTo>
                  <a:lnTo>
                    <a:pt x="1357884" y="1358900"/>
                  </a:lnTo>
                  <a:lnTo>
                    <a:pt x="1335913" y="1371600"/>
                  </a:lnTo>
                  <a:lnTo>
                    <a:pt x="1336166" y="1371600"/>
                  </a:lnTo>
                  <a:lnTo>
                    <a:pt x="1315339" y="1384300"/>
                  </a:lnTo>
                  <a:lnTo>
                    <a:pt x="1369822" y="1384300"/>
                  </a:lnTo>
                  <a:lnTo>
                    <a:pt x="1391030" y="1371600"/>
                  </a:lnTo>
                  <a:lnTo>
                    <a:pt x="1411859" y="1358900"/>
                  </a:lnTo>
                  <a:lnTo>
                    <a:pt x="1431925" y="1346200"/>
                  </a:lnTo>
                  <a:close/>
                </a:path>
                <a:path w="1844675" h="1638300">
                  <a:moveTo>
                    <a:pt x="1477010" y="1308100"/>
                  </a:moveTo>
                  <a:lnTo>
                    <a:pt x="1440941" y="1308100"/>
                  </a:lnTo>
                  <a:lnTo>
                    <a:pt x="1418209" y="1320800"/>
                  </a:lnTo>
                  <a:lnTo>
                    <a:pt x="1398015" y="1333500"/>
                  </a:lnTo>
                  <a:lnTo>
                    <a:pt x="1378077" y="1346200"/>
                  </a:lnTo>
                  <a:lnTo>
                    <a:pt x="1431671" y="1346200"/>
                  </a:lnTo>
                  <a:lnTo>
                    <a:pt x="1453896" y="1320800"/>
                  </a:lnTo>
                  <a:lnTo>
                    <a:pt x="1477010" y="1308100"/>
                  </a:lnTo>
                  <a:close/>
                </a:path>
                <a:path w="1844675" h="1638300">
                  <a:moveTo>
                    <a:pt x="1496694" y="1295400"/>
                  </a:moveTo>
                  <a:lnTo>
                    <a:pt x="1463166" y="1295400"/>
                  </a:lnTo>
                  <a:lnTo>
                    <a:pt x="1440561" y="1308100"/>
                  </a:lnTo>
                  <a:lnTo>
                    <a:pt x="1477899" y="1308100"/>
                  </a:lnTo>
                  <a:lnTo>
                    <a:pt x="1496694" y="1295400"/>
                  </a:lnTo>
                  <a:close/>
                </a:path>
                <a:path w="1844675" h="1638300">
                  <a:moveTo>
                    <a:pt x="1480947" y="1270000"/>
                  </a:moveTo>
                  <a:lnTo>
                    <a:pt x="1462277" y="1295400"/>
                  </a:lnTo>
                  <a:lnTo>
                    <a:pt x="1497076" y="1295400"/>
                  </a:lnTo>
                  <a:lnTo>
                    <a:pt x="1516126" y="1282700"/>
                  </a:lnTo>
                  <a:lnTo>
                    <a:pt x="1480565" y="1282700"/>
                  </a:lnTo>
                  <a:lnTo>
                    <a:pt x="1480947" y="1270000"/>
                  </a:lnTo>
                  <a:close/>
                </a:path>
                <a:path w="1844675" h="1638300">
                  <a:moveTo>
                    <a:pt x="1533652" y="1257300"/>
                  </a:moveTo>
                  <a:lnTo>
                    <a:pt x="1499615" y="1257300"/>
                  </a:lnTo>
                  <a:lnTo>
                    <a:pt x="1480565" y="1282700"/>
                  </a:lnTo>
                  <a:lnTo>
                    <a:pt x="1516379" y="1282700"/>
                  </a:lnTo>
                  <a:lnTo>
                    <a:pt x="1533652" y="1257300"/>
                  </a:lnTo>
                  <a:close/>
                </a:path>
                <a:path w="1844675" h="1638300">
                  <a:moveTo>
                    <a:pt x="43561" y="1244600"/>
                  </a:moveTo>
                  <a:lnTo>
                    <a:pt x="44831" y="1257300"/>
                  </a:lnTo>
                  <a:lnTo>
                    <a:pt x="48344" y="1257300"/>
                  </a:lnTo>
                  <a:lnTo>
                    <a:pt x="43561" y="1244600"/>
                  </a:lnTo>
                  <a:close/>
                </a:path>
                <a:path w="1844675" h="1638300">
                  <a:moveTo>
                    <a:pt x="1550162" y="1244600"/>
                  </a:moveTo>
                  <a:lnTo>
                    <a:pt x="1516761" y="1244600"/>
                  </a:lnTo>
                  <a:lnTo>
                    <a:pt x="1499489" y="1257300"/>
                  </a:lnTo>
                  <a:lnTo>
                    <a:pt x="1533271" y="1257300"/>
                  </a:lnTo>
                  <a:lnTo>
                    <a:pt x="1550162" y="1244600"/>
                  </a:lnTo>
                  <a:close/>
                </a:path>
                <a:path w="1844675" h="1638300">
                  <a:moveTo>
                    <a:pt x="1586356" y="1219200"/>
                  </a:moveTo>
                  <a:lnTo>
                    <a:pt x="1550289" y="1219200"/>
                  </a:lnTo>
                  <a:lnTo>
                    <a:pt x="1533652" y="1231900"/>
                  </a:lnTo>
                  <a:lnTo>
                    <a:pt x="1534033" y="1231900"/>
                  </a:lnTo>
                  <a:lnTo>
                    <a:pt x="1517141" y="1244600"/>
                  </a:lnTo>
                  <a:lnTo>
                    <a:pt x="1550289" y="1244600"/>
                  </a:lnTo>
                  <a:lnTo>
                    <a:pt x="1567814" y="1231900"/>
                  </a:lnTo>
                  <a:lnTo>
                    <a:pt x="1586356" y="1219200"/>
                  </a:lnTo>
                  <a:close/>
                </a:path>
                <a:path w="1844675" h="1638300">
                  <a:moveTo>
                    <a:pt x="1624584" y="1181100"/>
                  </a:moveTo>
                  <a:lnTo>
                    <a:pt x="1587753" y="1181100"/>
                  </a:lnTo>
                  <a:lnTo>
                    <a:pt x="1567941" y="1193800"/>
                  </a:lnTo>
                  <a:lnTo>
                    <a:pt x="1550035" y="1219200"/>
                  </a:lnTo>
                  <a:lnTo>
                    <a:pt x="1586611" y="1219200"/>
                  </a:lnTo>
                  <a:lnTo>
                    <a:pt x="1607692" y="1193800"/>
                  </a:lnTo>
                  <a:lnTo>
                    <a:pt x="1624584" y="1181100"/>
                  </a:lnTo>
                  <a:close/>
                </a:path>
                <a:path w="1844675" h="1638300">
                  <a:moveTo>
                    <a:pt x="51053" y="787400"/>
                  </a:moveTo>
                  <a:lnTo>
                    <a:pt x="17780" y="787400"/>
                  </a:lnTo>
                  <a:lnTo>
                    <a:pt x="14605" y="812800"/>
                  </a:lnTo>
                  <a:lnTo>
                    <a:pt x="11049" y="838200"/>
                  </a:lnTo>
                  <a:lnTo>
                    <a:pt x="7365" y="863600"/>
                  </a:lnTo>
                  <a:lnTo>
                    <a:pt x="5206" y="889000"/>
                  </a:lnTo>
                  <a:lnTo>
                    <a:pt x="3301" y="914400"/>
                  </a:lnTo>
                  <a:lnTo>
                    <a:pt x="1524" y="939800"/>
                  </a:lnTo>
                  <a:lnTo>
                    <a:pt x="126" y="952500"/>
                  </a:lnTo>
                  <a:lnTo>
                    <a:pt x="0" y="1193800"/>
                  </a:lnTo>
                  <a:lnTo>
                    <a:pt x="33527" y="1193800"/>
                  </a:lnTo>
                  <a:lnTo>
                    <a:pt x="33527" y="965200"/>
                  </a:lnTo>
                  <a:lnTo>
                    <a:pt x="34925" y="939800"/>
                  </a:lnTo>
                  <a:lnTo>
                    <a:pt x="38481" y="889000"/>
                  </a:lnTo>
                  <a:lnTo>
                    <a:pt x="40639" y="863600"/>
                  </a:lnTo>
                  <a:lnTo>
                    <a:pt x="44195" y="838200"/>
                  </a:lnTo>
                  <a:lnTo>
                    <a:pt x="47751" y="812800"/>
                  </a:lnTo>
                  <a:lnTo>
                    <a:pt x="51053" y="787400"/>
                  </a:lnTo>
                  <a:close/>
                </a:path>
                <a:path w="1844675" h="1638300">
                  <a:moveTo>
                    <a:pt x="1650491" y="1143000"/>
                  </a:moveTo>
                  <a:lnTo>
                    <a:pt x="1616583" y="1143000"/>
                  </a:lnTo>
                  <a:lnTo>
                    <a:pt x="1603628" y="1155700"/>
                  </a:lnTo>
                  <a:lnTo>
                    <a:pt x="1604390" y="1155700"/>
                  </a:lnTo>
                  <a:lnTo>
                    <a:pt x="1587500" y="1181100"/>
                  </a:lnTo>
                  <a:lnTo>
                    <a:pt x="1625346" y="1181100"/>
                  </a:lnTo>
                  <a:lnTo>
                    <a:pt x="1638553" y="1155700"/>
                  </a:lnTo>
                  <a:lnTo>
                    <a:pt x="1650491" y="1143000"/>
                  </a:lnTo>
                  <a:close/>
                </a:path>
                <a:path w="1844675" h="1638300">
                  <a:moveTo>
                    <a:pt x="1700911" y="1079500"/>
                  </a:moveTo>
                  <a:lnTo>
                    <a:pt x="1663446" y="1079500"/>
                  </a:lnTo>
                  <a:lnTo>
                    <a:pt x="1645919" y="1104900"/>
                  </a:lnTo>
                  <a:lnTo>
                    <a:pt x="1646174" y="1104900"/>
                  </a:lnTo>
                  <a:lnTo>
                    <a:pt x="1628521" y="1130300"/>
                  </a:lnTo>
                  <a:lnTo>
                    <a:pt x="1628139" y="1130300"/>
                  </a:lnTo>
                  <a:lnTo>
                    <a:pt x="1616328" y="1143000"/>
                  </a:lnTo>
                  <a:lnTo>
                    <a:pt x="1650111" y="1143000"/>
                  </a:lnTo>
                  <a:lnTo>
                    <a:pt x="1667764" y="1117600"/>
                  </a:lnTo>
                  <a:lnTo>
                    <a:pt x="1686052" y="1092200"/>
                  </a:lnTo>
                  <a:lnTo>
                    <a:pt x="1686433" y="1092200"/>
                  </a:lnTo>
                  <a:lnTo>
                    <a:pt x="1700911" y="1079500"/>
                  </a:lnTo>
                  <a:close/>
                </a:path>
                <a:path w="1844675" h="1638300">
                  <a:moveTo>
                    <a:pt x="1747139" y="990600"/>
                  </a:moveTo>
                  <a:lnTo>
                    <a:pt x="1712722" y="990600"/>
                  </a:lnTo>
                  <a:lnTo>
                    <a:pt x="1701546" y="1016000"/>
                  </a:lnTo>
                  <a:lnTo>
                    <a:pt x="1701800" y="1016000"/>
                  </a:lnTo>
                  <a:lnTo>
                    <a:pt x="1689227" y="1041400"/>
                  </a:lnTo>
                  <a:lnTo>
                    <a:pt x="1689608" y="1041400"/>
                  </a:lnTo>
                  <a:lnTo>
                    <a:pt x="1676653" y="1054100"/>
                  </a:lnTo>
                  <a:lnTo>
                    <a:pt x="1663191" y="1079500"/>
                  </a:lnTo>
                  <a:lnTo>
                    <a:pt x="1701418" y="1079500"/>
                  </a:lnTo>
                  <a:lnTo>
                    <a:pt x="1714373" y="1054100"/>
                  </a:lnTo>
                  <a:lnTo>
                    <a:pt x="1714753" y="1054100"/>
                  </a:lnTo>
                  <a:lnTo>
                    <a:pt x="1727327" y="1028700"/>
                  </a:lnTo>
                  <a:lnTo>
                    <a:pt x="1727708" y="1028700"/>
                  </a:lnTo>
                  <a:lnTo>
                    <a:pt x="1738756" y="1003300"/>
                  </a:lnTo>
                  <a:lnTo>
                    <a:pt x="1738502" y="1003300"/>
                  </a:lnTo>
                  <a:lnTo>
                    <a:pt x="1747139" y="990600"/>
                  </a:lnTo>
                  <a:close/>
                </a:path>
                <a:path w="1844675" h="1638300">
                  <a:moveTo>
                    <a:pt x="1755266" y="977900"/>
                  </a:moveTo>
                  <a:lnTo>
                    <a:pt x="1721739" y="977900"/>
                  </a:lnTo>
                  <a:lnTo>
                    <a:pt x="1712976" y="990600"/>
                  </a:lnTo>
                  <a:lnTo>
                    <a:pt x="1747392" y="990600"/>
                  </a:lnTo>
                  <a:lnTo>
                    <a:pt x="1755266" y="977900"/>
                  </a:lnTo>
                  <a:close/>
                </a:path>
                <a:path w="1844675" h="1638300">
                  <a:moveTo>
                    <a:pt x="1791335" y="876300"/>
                  </a:moveTo>
                  <a:lnTo>
                    <a:pt x="1763776" y="876300"/>
                  </a:lnTo>
                  <a:lnTo>
                    <a:pt x="1757934" y="889000"/>
                  </a:lnTo>
                  <a:lnTo>
                    <a:pt x="1751838" y="914400"/>
                  </a:lnTo>
                  <a:lnTo>
                    <a:pt x="1752218" y="914400"/>
                  </a:lnTo>
                  <a:lnTo>
                    <a:pt x="1741042" y="939800"/>
                  </a:lnTo>
                  <a:lnTo>
                    <a:pt x="1741297" y="939800"/>
                  </a:lnTo>
                  <a:lnTo>
                    <a:pt x="1729104" y="965200"/>
                  </a:lnTo>
                  <a:lnTo>
                    <a:pt x="1721230" y="977900"/>
                  </a:lnTo>
                  <a:lnTo>
                    <a:pt x="1755393" y="977900"/>
                  </a:lnTo>
                  <a:lnTo>
                    <a:pt x="1767586" y="952500"/>
                  </a:lnTo>
                  <a:lnTo>
                    <a:pt x="1767966" y="952500"/>
                  </a:lnTo>
                  <a:lnTo>
                    <a:pt x="1779397" y="914400"/>
                  </a:lnTo>
                  <a:lnTo>
                    <a:pt x="1785492" y="901700"/>
                  </a:lnTo>
                  <a:lnTo>
                    <a:pt x="1791335" y="876300"/>
                  </a:lnTo>
                  <a:close/>
                </a:path>
                <a:path w="1844675" h="1638300">
                  <a:moveTo>
                    <a:pt x="1843024" y="622300"/>
                  </a:moveTo>
                  <a:lnTo>
                    <a:pt x="1814322" y="622300"/>
                  </a:lnTo>
                  <a:lnTo>
                    <a:pt x="1812416" y="635000"/>
                  </a:lnTo>
                  <a:lnTo>
                    <a:pt x="1809241" y="673100"/>
                  </a:lnTo>
                  <a:lnTo>
                    <a:pt x="1806066" y="685800"/>
                  </a:lnTo>
                  <a:lnTo>
                    <a:pt x="1802891" y="711200"/>
                  </a:lnTo>
                  <a:lnTo>
                    <a:pt x="1799589" y="723900"/>
                  </a:lnTo>
                  <a:lnTo>
                    <a:pt x="1796668" y="749300"/>
                  </a:lnTo>
                  <a:lnTo>
                    <a:pt x="1793875" y="762000"/>
                  </a:lnTo>
                  <a:lnTo>
                    <a:pt x="1790700" y="787400"/>
                  </a:lnTo>
                  <a:lnTo>
                    <a:pt x="1786509" y="800100"/>
                  </a:lnTo>
                  <a:lnTo>
                    <a:pt x="1781428" y="825500"/>
                  </a:lnTo>
                  <a:lnTo>
                    <a:pt x="1781937" y="825500"/>
                  </a:lnTo>
                  <a:lnTo>
                    <a:pt x="1763902" y="876300"/>
                  </a:lnTo>
                  <a:lnTo>
                    <a:pt x="1791335" y="876300"/>
                  </a:lnTo>
                  <a:lnTo>
                    <a:pt x="1791080" y="889000"/>
                  </a:lnTo>
                  <a:lnTo>
                    <a:pt x="1809114" y="838200"/>
                  </a:lnTo>
                  <a:lnTo>
                    <a:pt x="1809623" y="838200"/>
                  </a:lnTo>
                  <a:lnTo>
                    <a:pt x="1814702" y="812800"/>
                  </a:lnTo>
                  <a:lnTo>
                    <a:pt x="1819021" y="787400"/>
                  </a:lnTo>
                  <a:lnTo>
                    <a:pt x="1822450" y="774700"/>
                  </a:lnTo>
                  <a:lnTo>
                    <a:pt x="1825371" y="749300"/>
                  </a:lnTo>
                  <a:lnTo>
                    <a:pt x="1828164" y="736600"/>
                  </a:lnTo>
                  <a:lnTo>
                    <a:pt x="1831339" y="711200"/>
                  </a:lnTo>
                  <a:lnTo>
                    <a:pt x="1834641" y="698500"/>
                  </a:lnTo>
                  <a:lnTo>
                    <a:pt x="1838071" y="673100"/>
                  </a:lnTo>
                  <a:lnTo>
                    <a:pt x="1843024" y="622300"/>
                  </a:lnTo>
                  <a:close/>
                </a:path>
                <a:path w="1844675" h="1638300">
                  <a:moveTo>
                    <a:pt x="59181" y="736600"/>
                  </a:moveTo>
                  <a:lnTo>
                    <a:pt x="26288" y="736600"/>
                  </a:lnTo>
                  <a:lnTo>
                    <a:pt x="21970" y="762000"/>
                  </a:lnTo>
                  <a:lnTo>
                    <a:pt x="17906" y="787400"/>
                  </a:lnTo>
                  <a:lnTo>
                    <a:pt x="50926" y="787400"/>
                  </a:lnTo>
                  <a:lnTo>
                    <a:pt x="54863" y="762000"/>
                  </a:lnTo>
                  <a:lnTo>
                    <a:pt x="59181" y="736600"/>
                  </a:lnTo>
                  <a:close/>
                </a:path>
                <a:path w="1844675" h="1638300">
                  <a:moveTo>
                    <a:pt x="115188" y="584200"/>
                  </a:moveTo>
                  <a:lnTo>
                    <a:pt x="74421" y="584200"/>
                  </a:lnTo>
                  <a:lnTo>
                    <a:pt x="64262" y="609600"/>
                  </a:lnTo>
                  <a:lnTo>
                    <a:pt x="64007" y="609600"/>
                  </a:lnTo>
                  <a:lnTo>
                    <a:pt x="52450" y="635000"/>
                  </a:lnTo>
                  <a:lnTo>
                    <a:pt x="52069" y="635000"/>
                  </a:lnTo>
                  <a:lnTo>
                    <a:pt x="42037" y="660400"/>
                  </a:lnTo>
                  <a:lnTo>
                    <a:pt x="36321" y="685800"/>
                  </a:lnTo>
                  <a:lnTo>
                    <a:pt x="36068" y="685800"/>
                  </a:lnTo>
                  <a:lnTo>
                    <a:pt x="31750" y="711200"/>
                  </a:lnTo>
                  <a:lnTo>
                    <a:pt x="26415" y="736600"/>
                  </a:lnTo>
                  <a:lnTo>
                    <a:pt x="58927" y="736600"/>
                  </a:lnTo>
                  <a:lnTo>
                    <a:pt x="64515" y="711200"/>
                  </a:lnTo>
                  <a:lnTo>
                    <a:pt x="68833" y="698500"/>
                  </a:lnTo>
                  <a:lnTo>
                    <a:pt x="68580" y="698500"/>
                  </a:lnTo>
                  <a:lnTo>
                    <a:pt x="74294" y="673100"/>
                  </a:lnTo>
                  <a:lnTo>
                    <a:pt x="74040" y="673100"/>
                  </a:lnTo>
                  <a:lnTo>
                    <a:pt x="83693" y="647700"/>
                  </a:lnTo>
                  <a:lnTo>
                    <a:pt x="83312" y="647700"/>
                  </a:lnTo>
                  <a:lnTo>
                    <a:pt x="94868" y="622300"/>
                  </a:lnTo>
                  <a:lnTo>
                    <a:pt x="94487" y="622300"/>
                  </a:lnTo>
                  <a:lnTo>
                    <a:pt x="104647" y="596900"/>
                  </a:lnTo>
                  <a:lnTo>
                    <a:pt x="104393" y="596900"/>
                  </a:lnTo>
                  <a:lnTo>
                    <a:pt x="115188" y="584200"/>
                  </a:lnTo>
                  <a:close/>
                </a:path>
                <a:path w="1844675" h="1638300">
                  <a:moveTo>
                    <a:pt x="1840864" y="495300"/>
                  </a:moveTo>
                  <a:lnTo>
                    <a:pt x="1812163" y="495300"/>
                  </a:lnTo>
                  <a:lnTo>
                    <a:pt x="1814322" y="520700"/>
                  </a:lnTo>
                  <a:lnTo>
                    <a:pt x="1814194" y="520700"/>
                  </a:lnTo>
                  <a:lnTo>
                    <a:pt x="1815338" y="533400"/>
                  </a:lnTo>
                  <a:lnTo>
                    <a:pt x="1815338" y="596900"/>
                  </a:lnTo>
                  <a:lnTo>
                    <a:pt x="1814194" y="622300"/>
                  </a:lnTo>
                  <a:lnTo>
                    <a:pt x="1843151" y="622300"/>
                  </a:lnTo>
                  <a:lnTo>
                    <a:pt x="1844166" y="596900"/>
                  </a:lnTo>
                  <a:lnTo>
                    <a:pt x="1844166" y="533400"/>
                  </a:lnTo>
                  <a:lnTo>
                    <a:pt x="1843151" y="508000"/>
                  </a:lnTo>
                  <a:lnTo>
                    <a:pt x="1840864" y="495300"/>
                  </a:lnTo>
                  <a:close/>
                </a:path>
                <a:path w="1844675" h="1638300">
                  <a:moveTo>
                    <a:pt x="150621" y="508000"/>
                  </a:moveTo>
                  <a:lnTo>
                    <a:pt x="110489" y="508000"/>
                  </a:lnTo>
                  <a:lnTo>
                    <a:pt x="97916" y="533400"/>
                  </a:lnTo>
                  <a:lnTo>
                    <a:pt x="85216" y="558800"/>
                  </a:lnTo>
                  <a:lnTo>
                    <a:pt x="85343" y="558800"/>
                  </a:lnTo>
                  <a:lnTo>
                    <a:pt x="74549" y="584200"/>
                  </a:lnTo>
                  <a:lnTo>
                    <a:pt x="115315" y="584200"/>
                  </a:lnTo>
                  <a:lnTo>
                    <a:pt x="128015" y="546100"/>
                  </a:lnTo>
                  <a:lnTo>
                    <a:pt x="140588" y="520700"/>
                  </a:lnTo>
                  <a:lnTo>
                    <a:pt x="145161" y="520700"/>
                  </a:lnTo>
                  <a:lnTo>
                    <a:pt x="150621" y="508000"/>
                  </a:lnTo>
                  <a:close/>
                </a:path>
                <a:path w="1844675" h="1638300">
                  <a:moveTo>
                    <a:pt x="145161" y="520700"/>
                  </a:moveTo>
                  <a:lnTo>
                    <a:pt x="140588" y="520700"/>
                  </a:lnTo>
                  <a:lnTo>
                    <a:pt x="139700" y="533400"/>
                  </a:lnTo>
                  <a:lnTo>
                    <a:pt x="145161" y="520700"/>
                  </a:lnTo>
                  <a:close/>
                </a:path>
                <a:path w="1844675" h="1638300">
                  <a:moveTo>
                    <a:pt x="161162" y="495300"/>
                  </a:moveTo>
                  <a:lnTo>
                    <a:pt x="122046" y="495300"/>
                  </a:lnTo>
                  <a:lnTo>
                    <a:pt x="111251" y="508000"/>
                  </a:lnTo>
                  <a:lnTo>
                    <a:pt x="150368" y="508000"/>
                  </a:lnTo>
                  <a:lnTo>
                    <a:pt x="161162" y="495300"/>
                  </a:lnTo>
                  <a:close/>
                </a:path>
                <a:path w="1844675" h="1638300">
                  <a:moveTo>
                    <a:pt x="172338" y="469900"/>
                  </a:moveTo>
                  <a:lnTo>
                    <a:pt x="132969" y="469900"/>
                  </a:lnTo>
                  <a:lnTo>
                    <a:pt x="122174" y="495300"/>
                  </a:lnTo>
                  <a:lnTo>
                    <a:pt x="161544" y="495300"/>
                  </a:lnTo>
                  <a:lnTo>
                    <a:pt x="172338" y="469900"/>
                  </a:lnTo>
                  <a:close/>
                </a:path>
                <a:path w="1844675" h="1638300">
                  <a:moveTo>
                    <a:pt x="1834641" y="457200"/>
                  </a:moveTo>
                  <a:lnTo>
                    <a:pt x="1806193" y="457200"/>
                  </a:lnTo>
                  <a:lnTo>
                    <a:pt x="1812289" y="495300"/>
                  </a:lnTo>
                  <a:lnTo>
                    <a:pt x="1840738" y="495300"/>
                  </a:lnTo>
                  <a:lnTo>
                    <a:pt x="1834641" y="457200"/>
                  </a:lnTo>
                  <a:close/>
                </a:path>
                <a:path w="1844675" h="1638300">
                  <a:moveTo>
                    <a:pt x="183641" y="457200"/>
                  </a:moveTo>
                  <a:lnTo>
                    <a:pt x="143382" y="457200"/>
                  </a:lnTo>
                  <a:lnTo>
                    <a:pt x="132587" y="469900"/>
                  </a:lnTo>
                  <a:lnTo>
                    <a:pt x="172084" y="469900"/>
                  </a:lnTo>
                  <a:lnTo>
                    <a:pt x="183641" y="457200"/>
                  </a:lnTo>
                  <a:close/>
                </a:path>
                <a:path w="1844675" h="1638300">
                  <a:moveTo>
                    <a:pt x="238759" y="381000"/>
                  </a:moveTo>
                  <a:lnTo>
                    <a:pt x="196341" y="381000"/>
                  </a:lnTo>
                  <a:lnTo>
                    <a:pt x="181609" y="406400"/>
                  </a:lnTo>
                  <a:lnTo>
                    <a:pt x="167894" y="419100"/>
                  </a:lnTo>
                  <a:lnTo>
                    <a:pt x="155701" y="431800"/>
                  </a:lnTo>
                  <a:lnTo>
                    <a:pt x="155194" y="444500"/>
                  </a:lnTo>
                  <a:lnTo>
                    <a:pt x="143637" y="457200"/>
                  </a:lnTo>
                  <a:lnTo>
                    <a:pt x="183133" y="457200"/>
                  </a:lnTo>
                  <a:lnTo>
                    <a:pt x="195452" y="444500"/>
                  </a:lnTo>
                  <a:lnTo>
                    <a:pt x="194944" y="444500"/>
                  </a:lnTo>
                  <a:lnTo>
                    <a:pt x="208280" y="419100"/>
                  </a:lnTo>
                  <a:lnTo>
                    <a:pt x="223138" y="406400"/>
                  </a:lnTo>
                  <a:lnTo>
                    <a:pt x="238759" y="381000"/>
                  </a:lnTo>
                  <a:close/>
                </a:path>
                <a:path w="1844675" h="1638300">
                  <a:moveTo>
                    <a:pt x="1817624" y="406400"/>
                  </a:moveTo>
                  <a:lnTo>
                    <a:pt x="1790700" y="406400"/>
                  </a:lnTo>
                  <a:lnTo>
                    <a:pt x="1797939" y="431800"/>
                  </a:lnTo>
                  <a:lnTo>
                    <a:pt x="1797430" y="431800"/>
                  </a:lnTo>
                  <a:lnTo>
                    <a:pt x="1806448" y="457200"/>
                  </a:lnTo>
                  <a:lnTo>
                    <a:pt x="1834388" y="457200"/>
                  </a:lnTo>
                  <a:lnTo>
                    <a:pt x="1825371" y="419100"/>
                  </a:lnTo>
                  <a:lnTo>
                    <a:pt x="1824863" y="419100"/>
                  </a:lnTo>
                  <a:lnTo>
                    <a:pt x="1817624" y="406400"/>
                  </a:lnTo>
                  <a:close/>
                </a:path>
                <a:path w="1844675" h="1638300">
                  <a:moveTo>
                    <a:pt x="1724787" y="203200"/>
                  </a:moveTo>
                  <a:lnTo>
                    <a:pt x="1687829" y="203200"/>
                  </a:lnTo>
                  <a:lnTo>
                    <a:pt x="1699767" y="215900"/>
                  </a:lnTo>
                  <a:lnTo>
                    <a:pt x="1699260" y="215900"/>
                  </a:lnTo>
                  <a:lnTo>
                    <a:pt x="1709674" y="241300"/>
                  </a:lnTo>
                  <a:lnTo>
                    <a:pt x="1709419" y="241300"/>
                  </a:lnTo>
                  <a:lnTo>
                    <a:pt x="1724533" y="266700"/>
                  </a:lnTo>
                  <a:lnTo>
                    <a:pt x="1724914" y="266700"/>
                  </a:lnTo>
                  <a:lnTo>
                    <a:pt x="1741551" y="292100"/>
                  </a:lnTo>
                  <a:lnTo>
                    <a:pt x="1740535" y="292100"/>
                  </a:lnTo>
                  <a:lnTo>
                    <a:pt x="1747012" y="317500"/>
                  </a:lnTo>
                  <a:lnTo>
                    <a:pt x="1753489" y="330200"/>
                  </a:lnTo>
                  <a:lnTo>
                    <a:pt x="1754251" y="330200"/>
                  </a:lnTo>
                  <a:lnTo>
                    <a:pt x="1762887" y="355600"/>
                  </a:lnTo>
                  <a:lnTo>
                    <a:pt x="1771523" y="368300"/>
                  </a:lnTo>
                  <a:lnTo>
                    <a:pt x="1771014" y="368300"/>
                  </a:lnTo>
                  <a:lnTo>
                    <a:pt x="1783206" y="393700"/>
                  </a:lnTo>
                  <a:lnTo>
                    <a:pt x="1783334" y="393700"/>
                  </a:lnTo>
                  <a:lnTo>
                    <a:pt x="1790953" y="419100"/>
                  </a:lnTo>
                  <a:lnTo>
                    <a:pt x="1790700" y="406400"/>
                  </a:lnTo>
                  <a:lnTo>
                    <a:pt x="1817369" y="406400"/>
                  </a:lnTo>
                  <a:lnTo>
                    <a:pt x="1809877" y="381000"/>
                  </a:lnTo>
                  <a:lnTo>
                    <a:pt x="1797812" y="355600"/>
                  </a:lnTo>
                  <a:lnTo>
                    <a:pt x="1797177" y="355600"/>
                  </a:lnTo>
                  <a:lnTo>
                    <a:pt x="1788540" y="342900"/>
                  </a:lnTo>
                  <a:lnTo>
                    <a:pt x="1780031" y="317500"/>
                  </a:lnTo>
                  <a:lnTo>
                    <a:pt x="1780666" y="317500"/>
                  </a:lnTo>
                  <a:lnTo>
                    <a:pt x="1767713" y="279400"/>
                  </a:lnTo>
                  <a:lnTo>
                    <a:pt x="1766697" y="279400"/>
                  </a:lnTo>
                  <a:lnTo>
                    <a:pt x="1750187" y="254000"/>
                  </a:lnTo>
                  <a:lnTo>
                    <a:pt x="1750694" y="254000"/>
                  </a:lnTo>
                  <a:lnTo>
                    <a:pt x="1735581" y="228600"/>
                  </a:lnTo>
                  <a:lnTo>
                    <a:pt x="1735201" y="215900"/>
                  </a:lnTo>
                  <a:lnTo>
                    <a:pt x="1724787" y="203200"/>
                  </a:lnTo>
                  <a:close/>
                </a:path>
                <a:path w="1844675" h="1638300">
                  <a:moveTo>
                    <a:pt x="256794" y="355600"/>
                  </a:moveTo>
                  <a:lnTo>
                    <a:pt x="212344" y="355600"/>
                  </a:lnTo>
                  <a:lnTo>
                    <a:pt x="196469" y="381000"/>
                  </a:lnTo>
                  <a:lnTo>
                    <a:pt x="237997" y="381000"/>
                  </a:lnTo>
                  <a:lnTo>
                    <a:pt x="256794" y="355600"/>
                  </a:lnTo>
                  <a:close/>
                </a:path>
                <a:path w="1844675" h="1638300">
                  <a:moveTo>
                    <a:pt x="327913" y="279400"/>
                  </a:moveTo>
                  <a:lnTo>
                    <a:pt x="285622" y="279400"/>
                  </a:lnTo>
                  <a:lnTo>
                    <a:pt x="268350" y="292100"/>
                  </a:lnTo>
                  <a:lnTo>
                    <a:pt x="268224" y="304800"/>
                  </a:lnTo>
                  <a:lnTo>
                    <a:pt x="250951" y="317500"/>
                  </a:lnTo>
                  <a:lnTo>
                    <a:pt x="251459" y="317500"/>
                  </a:lnTo>
                  <a:lnTo>
                    <a:pt x="231901" y="342900"/>
                  </a:lnTo>
                  <a:lnTo>
                    <a:pt x="213106" y="355600"/>
                  </a:lnTo>
                  <a:lnTo>
                    <a:pt x="256794" y="355600"/>
                  </a:lnTo>
                  <a:lnTo>
                    <a:pt x="256539" y="368300"/>
                  </a:lnTo>
                  <a:lnTo>
                    <a:pt x="275970" y="342900"/>
                  </a:lnTo>
                  <a:lnTo>
                    <a:pt x="276478" y="342900"/>
                  </a:lnTo>
                  <a:lnTo>
                    <a:pt x="293750" y="317500"/>
                  </a:lnTo>
                  <a:lnTo>
                    <a:pt x="311022" y="304800"/>
                  </a:lnTo>
                  <a:lnTo>
                    <a:pt x="310641" y="304800"/>
                  </a:lnTo>
                  <a:lnTo>
                    <a:pt x="327913" y="279400"/>
                  </a:lnTo>
                  <a:close/>
                </a:path>
                <a:path w="1844675" h="1638300">
                  <a:moveTo>
                    <a:pt x="516763" y="317500"/>
                  </a:moveTo>
                  <a:lnTo>
                    <a:pt x="472947" y="317500"/>
                  </a:lnTo>
                  <a:lnTo>
                    <a:pt x="448437" y="342900"/>
                  </a:lnTo>
                  <a:lnTo>
                    <a:pt x="443611" y="342900"/>
                  </a:lnTo>
                  <a:lnTo>
                    <a:pt x="443611" y="355600"/>
                  </a:lnTo>
                  <a:lnTo>
                    <a:pt x="448309" y="355600"/>
                  </a:lnTo>
                  <a:lnTo>
                    <a:pt x="453136" y="368300"/>
                  </a:lnTo>
                  <a:lnTo>
                    <a:pt x="460882" y="368300"/>
                  </a:lnTo>
                  <a:lnTo>
                    <a:pt x="465708" y="355600"/>
                  </a:lnTo>
                  <a:lnTo>
                    <a:pt x="490093" y="330200"/>
                  </a:lnTo>
                  <a:lnTo>
                    <a:pt x="488314" y="330200"/>
                  </a:lnTo>
                  <a:lnTo>
                    <a:pt x="516763" y="317500"/>
                  </a:lnTo>
                  <a:close/>
                </a:path>
                <a:path w="1844675" h="1638300">
                  <a:moveTo>
                    <a:pt x="543306" y="292100"/>
                  </a:moveTo>
                  <a:lnTo>
                    <a:pt x="503174" y="292100"/>
                  </a:lnTo>
                  <a:lnTo>
                    <a:pt x="474725" y="317500"/>
                  </a:lnTo>
                  <a:lnTo>
                    <a:pt x="517397" y="317500"/>
                  </a:lnTo>
                  <a:lnTo>
                    <a:pt x="543306" y="292100"/>
                  </a:lnTo>
                  <a:close/>
                </a:path>
                <a:path w="1844675" h="1638300">
                  <a:moveTo>
                    <a:pt x="609600" y="254000"/>
                  </a:moveTo>
                  <a:lnTo>
                    <a:pt x="555116" y="254000"/>
                  </a:lnTo>
                  <a:lnTo>
                    <a:pt x="528446" y="279400"/>
                  </a:lnTo>
                  <a:lnTo>
                    <a:pt x="502538" y="292100"/>
                  </a:lnTo>
                  <a:lnTo>
                    <a:pt x="543432" y="292100"/>
                  </a:lnTo>
                  <a:lnTo>
                    <a:pt x="569976" y="279400"/>
                  </a:lnTo>
                  <a:lnTo>
                    <a:pt x="568832" y="279400"/>
                  </a:lnTo>
                  <a:lnTo>
                    <a:pt x="589280" y="266700"/>
                  </a:lnTo>
                  <a:lnTo>
                    <a:pt x="589026" y="266700"/>
                  </a:lnTo>
                  <a:lnTo>
                    <a:pt x="609600" y="254000"/>
                  </a:lnTo>
                  <a:close/>
                </a:path>
                <a:path w="1844675" h="1638300">
                  <a:moveTo>
                    <a:pt x="466725" y="152400"/>
                  </a:moveTo>
                  <a:lnTo>
                    <a:pt x="407288" y="152400"/>
                  </a:lnTo>
                  <a:lnTo>
                    <a:pt x="392811" y="165100"/>
                  </a:lnTo>
                  <a:lnTo>
                    <a:pt x="392049" y="165100"/>
                  </a:lnTo>
                  <a:lnTo>
                    <a:pt x="372109" y="190500"/>
                  </a:lnTo>
                  <a:lnTo>
                    <a:pt x="352297" y="203200"/>
                  </a:lnTo>
                  <a:lnTo>
                    <a:pt x="335914" y="228600"/>
                  </a:lnTo>
                  <a:lnTo>
                    <a:pt x="320039" y="241300"/>
                  </a:lnTo>
                  <a:lnTo>
                    <a:pt x="303149" y="254000"/>
                  </a:lnTo>
                  <a:lnTo>
                    <a:pt x="285876" y="279400"/>
                  </a:lnTo>
                  <a:lnTo>
                    <a:pt x="328040" y="279400"/>
                  </a:lnTo>
                  <a:lnTo>
                    <a:pt x="344931" y="266700"/>
                  </a:lnTo>
                  <a:lnTo>
                    <a:pt x="344550" y="266700"/>
                  </a:lnTo>
                  <a:lnTo>
                    <a:pt x="360044" y="241300"/>
                  </a:lnTo>
                  <a:lnTo>
                    <a:pt x="359790" y="241300"/>
                  </a:lnTo>
                  <a:lnTo>
                    <a:pt x="376174" y="228600"/>
                  </a:lnTo>
                  <a:lnTo>
                    <a:pt x="395858" y="215900"/>
                  </a:lnTo>
                  <a:lnTo>
                    <a:pt x="395477" y="215900"/>
                  </a:lnTo>
                  <a:lnTo>
                    <a:pt x="415925" y="190500"/>
                  </a:lnTo>
                  <a:lnTo>
                    <a:pt x="415036" y="190500"/>
                  </a:lnTo>
                  <a:lnTo>
                    <a:pt x="430021" y="177800"/>
                  </a:lnTo>
                  <a:lnTo>
                    <a:pt x="429387" y="177800"/>
                  </a:lnTo>
                  <a:lnTo>
                    <a:pt x="444753" y="165100"/>
                  </a:lnTo>
                  <a:lnTo>
                    <a:pt x="466725" y="152400"/>
                  </a:lnTo>
                  <a:close/>
                </a:path>
                <a:path w="1844675" h="1638300">
                  <a:moveTo>
                    <a:pt x="716280" y="190500"/>
                  </a:moveTo>
                  <a:lnTo>
                    <a:pt x="676782" y="190500"/>
                  </a:lnTo>
                  <a:lnTo>
                    <a:pt x="650875" y="203200"/>
                  </a:lnTo>
                  <a:lnTo>
                    <a:pt x="623443" y="215900"/>
                  </a:lnTo>
                  <a:lnTo>
                    <a:pt x="623315" y="215900"/>
                  </a:lnTo>
                  <a:lnTo>
                    <a:pt x="597153" y="228600"/>
                  </a:lnTo>
                  <a:lnTo>
                    <a:pt x="597407" y="228600"/>
                  </a:lnTo>
                  <a:lnTo>
                    <a:pt x="576961" y="241300"/>
                  </a:lnTo>
                  <a:lnTo>
                    <a:pt x="576833" y="241300"/>
                  </a:lnTo>
                  <a:lnTo>
                    <a:pt x="556259" y="254000"/>
                  </a:lnTo>
                  <a:lnTo>
                    <a:pt x="609981" y="254000"/>
                  </a:lnTo>
                  <a:lnTo>
                    <a:pt x="636269" y="241300"/>
                  </a:lnTo>
                  <a:lnTo>
                    <a:pt x="663575" y="215900"/>
                  </a:lnTo>
                  <a:lnTo>
                    <a:pt x="689482" y="203200"/>
                  </a:lnTo>
                  <a:lnTo>
                    <a:pt x="689228" y="203200"/>
                  </a:lnTo>
                  <a:lnTo>
                    <a:pt x="716280" y="190500"/>
                  </a:lnTo>
                  <a:close/>
                </a:path>
                <a:path w="1844675" h="1638300">
                  <a:moveTo>
                    <a:pt x="1699514" y="165100"/>
                  </a:moveTo>
                  <a:lnTo>
                    <a:pt x="1664715" y="165100"/>
                  </a:lnTo>
                  <a:lnTo>
                    <a:pt x="1677415" y="190500"/>
                  </a:lnTo>
                  <a:lnTo>
                    <a:pt x="1677035" y="190500"/>
                  </a:lnTo>
                  <a:lnTo>
                    <a:pt x="1688846" y="203200"/>
                  </a:lnTo>
                  <a:lnTo>
                    <a:pt x="1724278" y="203200"/>
                  </a:lnTo>
                  <a:lnTo>
                    <a:pt x="1712467" y="177800"/>
                  </a:lnTo>
                  <a:lnTo>
                    <a:pt x="1711452" y="177800"/>
                  </a:lnTo>
                  <a:lnTo>
                    <a:pt x="1699514" y="165100"/>
                  </a:lnTo>
                  <a:close/>
                </a:path>
                <a:path w="1844675" h="1638300">
                  <a:moveTo>
                    <a:pt x="762381" y="165100"/>
                  </a:moveTo>
                  <a:lnTo>
                    <a:pt x="703961" y="165100"/>
                  </a:lnTo>
                  <a:lnTo>
                    <a:pt x="677037" y="190500"/>
                  </a:lnTo>
                  <a:lnTo>
                    <a:pt x="716533" y="190500"/>
                  </a:lnTo>
                  <a:lnTo>
                    <a:pt x="738886" y="177800"/>
                  </a:lnTo>
                  <a:lnTo>
                    <a:pt x="762381" y="165100"/>
                  </a:lnTo>
                  <a:close/>
                </a:path>
                <a:path w="1844675" h="1638300">
                  <a:moveTo>
                    <a:pt x="809497" y="139700"/>
                  </a:moveTo>
                  <a:lnTo>
                    <a:pt x="749426" y="139700"/>
                  </a:lnTo>
                  <a:lnTo>
                    <a:pt x="726058" y="152400"/>
                  </a:lnTo>
                  <a:lnTo>
                    <a:pt x="703707" y="165100"/>
                  </a:lnTo>
                  <a:lnTo>
                    <a:pt x="762000" y="165100"/>
                  </a:lnTo>
                  <a:lnTo>
                    <a:pt x="785749" y="152400"/>
                  </a:lnTo>
                  <a:lnTo>
                    <a:pt x="785494" y="152400"/>
                  </a:lnTo>
                  <a:lnTo>
                    <a:pt x="809497" y="139700"/>
                  </a:lnTo>
                  <a:close/>
                </a:path>
                <a:path w="1844675" h="1638300">
                  <a:moveTo>
                    <a:pt x="1686560" y="152400"/>
                  </a:moveTo>
                  <a:lnTo>
                    <a:pt x="1651127" y="152400"/>
                  </a:lnTo>
                  <a:lnTo>
                    <a:pt x="1663700" y="165100"/>
                  </a:lnTo>
                  <a:lnTo>
                    <a:pt x="1699133" y="165100"/>
                  </a:lnTo>
                  <a:lnTo>
                    <a:pt x="1686560" y="152400"/>
                  </a:lnTo>
                  <a:close/>
                </a:path>
                <a:path w="1844675" h="1638300">
                  <a:moveTo>
                    <a:pt x="488569" y="139700"/>
                  </a:moveTo>
                  <a:lnTo>
                    <a:pt x="423925" y="139700"/>
                  </a:lnTo>
                  <a:lnTo>
                    <a:pt x="408431" y="152400"/>
                  </a:lnTo>
                  <a:lnTo>
                    <a:pt x="465836" y="152400"/>
                  </a:lnTo>
                  <a:lnTo>
                    <a:pt x="488569" y="139700"/>
                  </a:lnTo>
                  <a:close/>
                </a:path>
                <a:path w="1844675" h="1638300">
                  <a:moveTo>
                    <a:pt x="1675002" y="139700"/>
                  </a:moveTo>
                  <a:lnTo>
                    <a:pt x="1637791" y="139700"/>
                  </a:lnTo>
                  <a:lnTo>
                    <a:pt x="1651889" y="152400"/>
                  </a:lnTo>
                  <a:lnTo>
                    <a:pt x="1687576" y="152400"/>
                  </a:lnTo>
                  <a:lnTo>
                    <a:pt x="1675002" y="139700"/>
                  </a:lnTo>
                  <a:close/>
                </a:path>
                <a:path w="1844675" h="1638300">
                  <a:moveTo>
                    <a:pt x="504697" y="127000"/>
                  </a:moveTo>
                  <a:lnTo>
                    <a:pt x="446024" y="127000"/>
                  </a:lnTo>
                  <a:lnTo>
                    <a:pt x="424052" y="139700"/>
                  </a:lnTo>
                  <a:lnTo>
                    <a:pt x="487680" y="139700"/>
                  </a:lnTo>
                  <a:lnTo>
                    <a:pt x="504697" y="127000"/>
                  </a:lnTo>
                  <a:close/>
                </a:path>
                <a:path w="1844675" h="1638300">
                  <a:moveTo>
                    <a:pt x="858265" y="114300"/>
                  </a:moveTo>
                  <a:lnTo>
                    <a:pt x="797940" y="114300"/>
                  </a:lnTo>
                  <a:lnTo>
                    <a:pt x="773811" y="127000"/>
                  </a:lnTo>
                  <a:lnTo>
                    <a:pt x="773430" y="127000"/>
                  </a:lnTo>
                  <a:lnTo>
                    <a:pt x="749681" y="139700"/>
                  </a:lnTo>
                  <a:lnTo>
                    <a:pt x="809370" y="139700"/>
                  </a:lnTo>
                  <a:lnTo>
                    <a:pt x="858265" y="114300"/>
                  </a:lnTo>
                  <a:close/>
                </a:path>
                <a:path w="1844675" h="1638300">
                  <a:moveTo>
                    <a:pt x="1660271" y="114300"/>
                  </a:moveTo>
                  <a:lnTo>
                    <a:pt x="1608836" y="114300"/>
                  </a:lnTo>
                  <a:lnTo>
                    <a:pt x="1625727" y="127000"/>
                  </a:lnTo>
                  <a:lnTo>
                    <a:pt x="1624711" y="127000"/>
                  </a:lnTo>
                  <a:lnTo>
                    <a:pt x="1640459" y="139700"/>
                  </a:lnTo>
                  <a:lnTo>
                    <a:pt x="1674240" y="139700"/>
                  </a:lnTo>
                  <a:lnTo>
                    <a:pt x="1660271" y="114300"/>
                  </a:lnTo>
                  <a:close/>
                </a:path>
                <a:path w="1844675" h="1638300">
                  <a:moveTo>
                    <a:pt x="601218" y="101600"/>
                  </a:moveTo>
                  <a:lnTo>
                    <a:pt x="487299" y="101600"/>
                  </a:lnTo>
                  <a:lnTo>
                    <a:pt x="470281" y="114300"/>
                  </a:lnTo>
                  <a:lnTo>
                    <a:pt x="446786" y="127000"/>
                  </a:lnTo>
                  <a:lnTo>
                    <a:pt x="518794" y="127000"/>
                  </a:lnTo>
                  <a:lnTo>
                    <a:pt x="546100" y="114300"/>
                  </a:lnTo>
                  <a:lnTo>
                    <a:pt x="573913" y="114300"/>
                  </a:lnTo>
                  <a:lnTo>
                    <a:pt x="601218" y="101600"/>
                  </a:lnTo>
                  <a:close/>
                </a:path>
                <a:path w="1844675" h="1638300">
                  <a:moveTo>
                    <a:pt x="906652" y="88900"/>
                  </a:moveTo>
                  <a:lnTo>
                    <a:pt x="847089" y="88900"/>
                  </a:lnTo>
                  <a:lnTo>
                    <a:pt x="798068" y="114300"/>
                  </a:lnTo>
                  <a:lnTo>
                    <a:pt x="858393" y="114300"/>
                  </a:lnTo>
                  <a:lnTo>
                    <a:pt x="882522" y="101600"/>
                  </a:lnTo>
                  <a:lnTo>
                    <a:pt x="882269" y="101600"/>
                  </a:lnTo>
                  <a:lnTo>
                    <a:pt x="906652" y="88900"/>
                  </a:lnTo>
                  <a:close/>
                </a:path>
                <a:path w="1844675" h="1638300">
                  <a:moveTo>
                    <a:pt x="1641728" y="101600"/>
                  </a:moveTo>
                  <a:lnTo>
                    <a:pt x="1592961" y="101600"/>
                  </a:lnTo>
                  <a:lnTo>
                    <a:pt x="1608074" y="114300"/>
                  </a:lnTo>
                  <a:lnTo>
                    <a:pt x="1657477" y="114300"/>
                  </a:lnTo>
                  <a:lnTo>
                    <a:pt x="1641728" y="101600"/>
                  </a:lnTo>
                  <a:close/>
                </a:path>
                <a:path w="1844675" h="1638300">
                  <a:moveTo>
                    <a:pt x="656589" y="88900"/>
                  </a:moveTo>
                  <a:lnTo>
                    <a:pt x="506602" y="88900"/>
                  </a:lnTo>
                  <a:lnTo>
                    <a:pt x="488695" y="101600"/>
                  </a:lnTo>
                  <a:lnTo>
                    <a:pt x="627380" y="101600"/>
                  </a:lnTo>
                  <a:lnTo>
                    <a:pt x="656589" y="88900"/>
                  </a:lnTo>
                  <a:close/>
                </a:path>
                <a:path w="1844675" h="1638300">
                  <a:moveTo>
                    <a:pt x="1623694" y="88900"/>
                  </a:moveTo>
                  <a:lnTo>
                    <a:pt x="1559052" y="88900"/>
                  </a:lnTo>
                  <a:lnTo>
                    <a:pt x="1579244" y="101600"/>
                  </a:lnTo>
                  <a:lnTo>
                    <a:pt x="1640586" y="101600"/>
                  </a:lnTo>
                  <a:lnTo>
                    <a:pt x="1623694" y="88900"/>
                  </a:lnTo>
                  <a:close/>
                </a:path>
                <a:path w="1844675" h="1638300">
                  <a:moveTo>
                    <a:pt x="871093" y="76200"/>
                  </a:moveTo>
                  <a:lnTo>
                    <a:pt x="536447" y="76200"/>
                  </a:lnTo>
                  <a:lnTo>
                    <a:pt x="509143" y="88900"/>
                  </a:lnTo>
                  <a:lnTo>
                    <a:pt x="846963" y="88900"/>
                  </a:lnTo>
                  <a:lnTo>
                    <a:pt x="871093" y="76200"/>
                  </a:lnTo>
                  <a:close/>
                </a:path>
                <a:path w="1844675" h="1638300">
                  <a:moveTo>
                    <a:pt x="889634" y="66216"/>
                  </a:moveTo>
                  <a:lnTo>
                    <a:pt x="870965" y="76200"/>
                  </a:lnTo>
                  <a:lnTo>
                    <a:pt x="871093" y="76200"/>
                  </a:lnTo>
                  <a:lnTo>
                    <a:pt x="846963" y="88900"/>
                  </a:lnTo>
                  <a:lnTo>
                    <a:pt x="881761" y="88900"/>
                  </a:lnTo>
                  <a:lnTo>
                    <a:pt x="889634" y="76200"/>
                  </a:lnTo>
                  <a:lnTo>
                    <a:pt x="889634" y="66216"/>
                  </a:lnTo>
                  <a:close/>
                </a:path>
                <a:path w="1844675" h="1638300">
                  <a:moveTo>
                    <a:pt x="977138" y="63500"/>
                  </a:moveTo>
                  <a:lnTo>
                    <a:pt x="894714" y="63500"/>
                  </a:lnTo>
                  <a:lnTo>
                    <a:pt x="889634" y="66216"/>
                  </a:lnTo>
                  <a:lnTo>
                    <a:pt x="889634" y="76200"/>
                  </a:lnTo>
                  <a:lnTo>
                    <a:pt x="881761" y="88900"/>
                  </a:lnTo>
                  <a:lnTo>
                    <a:pt x="906399" y="88900"/>
                  </a:lnTo>
                  <a:lnTo>
                    <a:pt x="930656" y="76200"/>
                  </a:lnTo>
                  <a:lnTo>
                    <a:pt x="953769" y="76200"/>
                  </a:lnTo>
                  <a:lnTo>
                    <a:pt x="977138" y="63500"/>
                  </a:lnTo>
                  <a:close/>
                </a:path>
                <a:path w="1844675" h="1638300">
                  <a:moveTo>
                    <a:pt x="1609343" y="76200"/>
                  </a:moveTo>
                  <a:lnTo>
                    <a:pt x="1538097" y="76200"/>
                  </a:lnTo>
                  <a:lnTo>
                    <a:pt x="1559687" y="88900"/>
                  </a:lnTo>
                  <a:lnTo>
                    <a:pt x="1624456" y="88900"/>
                  </a:lnTo>
                  <a:lnTo>
                    <a:pt x="1609343" y="76200"/>
                  </a:lnTo>
                  <a:close/>
                </a:path>
                <a:path w="1844675" h="1638300">
                  <a:moveTo>
                    <a:pt x="881761" y="50800"/>
                  </a:moveTo>
                  <a:lnTo>
                    <a:pt x="680084" y="50800"/>
                  </a:lnTo>
                  <a:lnTo>
                    <a:pt x="652018" y="63500"/>
                  </a:lnTo>
                  <a:lnTo>
                    <a:pt x="593597" y="63500"/>
                  </a:lnTo>
                  <a:lnTo>
                    <a:pt x="566293" y="76200"/>
                  </a:lnTo>
                  <a:lnTo>
                    <a:pt x="870965" y="76200"/>
                  </a:lnTo>
                  <a:lnTo>
                    <a:pt x="889634" y="66216"/>
                  </a:lnTo>
                  <a:lnTo>
                    <a:pt x="889634" y="63500"/>
                  </a:lnTo>
                  <a:lnTo>
                    <a:pt x="881761" y="50800"/>
                  </a:lnTo>
                  <a:close/>
                </a:path>
                <a:path w="1844675" h="1638300">
                  <a:moveTo>
                    <a:pt x="1549653" y="50800"/>
                  </a:moveTo>
                  <a:lnTo>
                    <a:pt x="1459611" y="50800"/>
                  </a:lnTo>
                  <a:lnTo>
                    <a:pt x="1484376" y="63500"/>
                  </a:lnTo>
                  <a:lnTo>
                    <a:pt x="1511553" y="63500"/>
                  </a:lnTo>
                  <a:lnTo>
                    <a:pt x="1538859" y="76200"/>
                  </a:lnTo>
                  <a:lnTo>
                    <a:pt x="1592072" y="76200"/>
                  </a:lnTo>
                  <a:lnTo>
                    <a:pt x="1571243" y="63500"/>
                  </a:lnTo>
                  <a:lnTo>
                    <a:pt x="1549653" y="50800"/>
                  </a:lnTo>
                  <a:close/>
                </a:path>
                <a:path w="1844675" h="1638300">
                  <a:moveTo>
                    <a:pt x="999997" y="50800"/>
                  </a:moveTo>
                  <a:lnTo>
                    <a:pt x="918844" y="50800"/>
                  </a:lnTo>
                  <a:lnTo>
                    <a:pt x="895095" y="63500"/>
                  </a:lnTo>
                  <a:lnTo>
                    <a:pt x="976630" y="63500"/>
                  </a:lnTo>
                  <a:lnTo>
                    <a:pt x="999997" y="50800"/>
                  </a:lnTo>
                  <a:close/>
                </a:path>
                <a:path w="1844675" h="1638300">
                  <a:moveTo>
                    <a:pt x="1032128" y="38100"/>
                  </a:moveTo>
                  <a:lnTo>
                    <a:pt x="942466" y="38100"/>
                  </a:lnTo>
                  <a:lnTo>
                    <a:pt x="919352" y="50800"/>
                  </a:lnTo>
                  <a:lnTo>
                    <a:pt x="998982" y="50800"/>
                  </a:lnTo>
                  <a:lnTo>
                    <a:pt x="1032128" y="38100"/>
                  </a:lnTo>
                  <a:close/>
                </a:path>
                <a:path w="1844675" h="1638300">
                  <a:moveTo>
                    <a:pt x="1521587" y="38100"/>
                  </a:moveTo>
                  <a:lnTo>
                    <a:pt x="1407287" y="38100"/>
                  </a:lnTo>
                  <a:lnTo>
                    <a:pt x="1434973" y="50800"/>
                  </a:lnTo>
                  <a:lnTo>
                    <a:pt x="1548891" y="50800"/>
                  </a:lnTo>
                  <a:lnTo>
                    <a:pt x="1521587" y="38100"/>
                  </a:lnTo>
                  <a:close/>
                </a:path>
                <a:path w="1844675" h="1638300">
                  <a:moveTo>
                    <a:pt x="1090294" y="25400"/>
                  </a:moveTo>
                  <a:lnTo>
                    <a:pt x="990472" y="25400"/>
                  </a:lnTo>
                  <a:lnTo>
                    <a:pt x="967105" y="38100"/>
                  </a:lnTo>
                  <a:lnTo>
                    <a:pt x="1063625" y="38100"/>
                  </a:lnTo>
                  <a:lnTo>
                    <a:pt x="1090294" y="25400"/>
                  </a:lnTo>
                  <a:close/>
                </a:path>
                <a:path w="1844675" h="1638300">
                  <a:moveTo>
                    <a:pt x="1492503" y="25400"/>
                  </a:moveTo>
                  <a:lnTo>
                    <a:pt x="1358138" y="25400"/>
                  </a:lnTo>
                  <a:lnTo>
                    <a:pt x="1381633" y="38100"/>
                  </a:lnTo>
                  <a:lnTo>
                    <a:pt x="1520952" y="38100"/>
                  </a:lnTo>
                  <a:lnTo>
                    <a:pt x="1492503" y="25400"/>
                  </a:lnTo>
                  <a:close/>
                </a:path>
                <a:path w="1844675" h="1638300">
                  <a:moveTo>
                    <a:pt x="1442212" y="12700"/>
                  </a:moveTo>
                  <a:lnTo>
                    <a:pt x="1024636" y="12700"/>
                  </a:lnTo>
                  <a:lnTo>
                    <a:pt x="991488" y="25400"/>
                  </a:lnTo>
                  <a:lnTo>
                    <a:pt x="1467358" y="25400"/>
                  </a:lnTo>
                  <a:lnTo>
                    <a:pt x="1442212" y="12700"/>
                  </a:lnTo>
                  <a:close/>
                </a:path>
                <a:path w="1844675" h="1638300">
                  <a:moveTo>
                    <a:pt x="1385824" y="0"/>
                  </a:moveTo>
                  <a:lnTo>
                    <a:pt x="1083817" y="0"/>
                  </a:lnTo>
                  <a:lnTo>
                    <a:pt x="1057275" y="12700"/>
                  </a:lnTo>
                  <a:lnTo>
                    <a:pt x="1413383" y="12700"/>
                  </a:lnTo>
                  <a:lnTo>
                    <a:pt x="13858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6979" y="3805428"/>
            <a:ext cx="638149" cy="24009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1414" y="1924811"/>
            <a:ext cx="638162" cy="240030"/>
          </a:xfrm>
          <a:prstGeom prst="rect">
            <a:avLst/>
          </a:prstGeom>
        </p:spPr>
      </p:pic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334" y="-35337"/>
            <a:ext cx="6844665" cy="1470025"/>
          </a:xfrm>
          <a:prstGeom prst="rect"/>
        </p:spPr>
        <p:txBody>
          <a:bodyPr wrap="square" lIns="0" tIns="193040" rIns="0" bIns="0" rtlCol="0" vert="horz">
            <a:spAutoFit/>
          </a:bodyPr>
          <a:lstStyle/>
          <a:p>
            <a:pPr algn="ctr" marL="746125">
              <a:lnSpc>
                <a:spcPct val="100000"/>
              </a:lnSpc>
              <a:spcBef>
                <a:spcPts val="1520"/>
              </a:spcBef>
            </a:pPr>
            <a:r>
              <a:rPr dirty="0"/>
              <a:t>Data</a:t>
            </a:r>
            <a:r>
              <a:rPr dirty="0" spc="-45"/>
              <a:t> </a:t>
            </a:r>
            <a:r>
              <a:rPr dirty="0" spc="-10"/>
              <a:t>synthesis</a:t>
            </a:r>
          </a:p>
          <a:p>
            <a:pPr marL="12700" marR="5080">
              <a:lnSpc>
                <a:spcPct val="100000"/>
              </a:lnSpc>
              <a:spcBef>
                <a:spcPts val="819"/>
              </a:spcBef>
            </a:pPr>
            <a:r>
              <a:rPr dirty="0" sz="2000">
                <a:solidFill>
                  <a:srgbClr val="000000"/>
                </a:solidFill>
              </a:rPr>
              <a:t>Synthesis:</a:t>
            </a:r>
            <a:r>
              <a:rPr dirty="0" sz="2000" spc="-105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using</a:t>
            </a:r>
            <a:r>
              <a:rPr dirty="0" sz="2000" spc="1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artificial</a:t>
            </a:r>
            <a:r>
              <a:rPr dirty="0" sz="2000" spc="-3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data</a:t>
            </a:r>
            <a:r>
              <a:rPr dirty="0" sz="2000" spc="-10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inputs</a:t>
            </a:r>
            <a:r>
              <a:rPr dirty="0" sz="2000" spc="-1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to</a:t>
            </a:r>
            <a:r>
              <a:rPr dirty="0" sz="2000" spc="-3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create</a:t>
            </a:r>
            <a:r>
              <a:rPr dirty="0" sz="2000" spc="-17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a</a:t>
            </a:r>
            <a:r>
              <a:rPr dirty="0" sz="2000" spc="60">
                <a:solidFill>
                  <a:srgbClr val="000000"/>
                </a:solidFill>
              </a:rPr>
              <a:t> </a:t>
            </a:r>
            <a:r>
              <a:rPr dirty="0" sz="2000" spc="-25">
                <a:solidFill>
                  <a:srgbClr val="000000"/>
                </a:solidFill>
              </a:rPr>
              <a:t>new </a:t>
            </a:r>
            <a:r>
              <a:rPr dirty="0" sz="2000">
                <a:solidFill>
                  <a:srgbClr val="000000"/>
                </a:solidFill>
              </a:rPr>
              <a:t>training</a:t>
            </a:r>
            <a:r>
              <a:rPr dirty="0" sz="2000" spc="-80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example.</a:t>
            </a:r>
            <a:endParaRPr sz="2000"/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790" rIns="0" bIns="0" rtlCol="0" vert="horz">
            <a:spAutoFit/>
          </a:bodyPr>
          <a:lstStyle/>
          <a:p>
            <a:pPr marL="665480">
              <a:lnSpc>
                <a:spcPct val="100000"/>
              </a:lnSpc>
              <a:spcBef>
                <a:spcPts val="130"/>
              </a:spcBef>
            </a:pPr>
            <a:r>
              <a:rPr dirty="0" sz="2750"/>
              <a:t>Artificial</a:t>
            </a:r>
            <a:r>
              <a:rPr dirty="0" sz="2750" spc="150"/>
              <a:t> </a:t>
            </a:r>
            <a:r>
              <a:rPr dirty="0" sz="2750"/>
              <a:t>data</a:t>
            </a:r>
            <a:r>
              <a:rPr dirty="0" sz="2750" spc="80"/>
              <a:t> </a:t>
            </a:r>
            <a:r>
              <a:rPr dirty="0" sz="2750"/>
              <a:t>synthesis</a:t>
            </a:r>
            <a:r>
              <a:rPr dirty="0" sz="2750" spc="220"/>
              <a:t> </a:t>
            </a:r>
            <a:r>
              <a:rPr dirty="0" sz="2750"/>
              <a:t>for</a:t>
            </a:r>
            <a:r>
              <a:rPr dirty="0" sz="2750" spc="110"/>
              <a:t> </a:t>
            </a:r>
            <a:r>
              <a:rPr dirty="0" sz="2750"/>
              <a:t>photo</a:t>
            </a:r>
            <a:r>
              <a:rPr dirty="0" sz="2750" spc="215"/>
              <a:t> </a:t>
            </a:r>
            <a:r>
              <a:rPr dirty="0" sz="2750" spc="-25"/>
              <a:t>OCR</a:t>
            </a:r>
            <a:endParaRPr sz="2750"/>
          </a:p>
        </p:txBody>
      </p:sp>
      <p:grpSp>
        <p:nvGrpSpPr>
          <p:cNvPr id="3" name="object 3" descr=""/>
          <p:cNvGrpSpPr/>
          <p:nvPr/>
        </p:nvGrpSpPr>
        <p:grpSpPr>
          <a:xfrm>
            <a:off x="104775" y="466725"/>
            <a:ext cx="8934450" cy="3733800"/>
            <a:chOff x="104775" y="466725"/>
            <a:chExt cx="8934450" cy="37338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301" y="523875"/>
              <a:ext cx="7918577" cy="36576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524000" y="692911"/>
              <a:ext cx="712470" cy="1123950"/>
            </a:xfrm>
            <a:custGeom>
              <a:avLst/>
              <a:gdLst/>
              <a:ahLst/>
              <a:cxnLst/>
              <a:rect l="l" t="t" r="r" b="b"/>
              <a:pathLst>
                <a:path w="712469" h="1123950">
                  <a:moveTo>
                    <a:pt x="164719" y="0"/>
                  </a:moveTo>
                  <a:lnTo>
                    <a:pt x="712088" y="86867"/>
                  </a:lnTo>
                  <a:lnTo>
                    <a:pt x="547369" y="1123823"/>
                  </a:lnTo>
                  <a:lnTo>
                    <a:pt x="0" y="1036954"/>
                  </a:lnTo>
                  <a:lnTo>
                    <a:pt x="164719" y="0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9386" y="1222629"/>
              <a:ext cx="933450" cy="713740"/>
            </a:xfrm>
            <a:custGeom>
              <a:avLst/>
              <a:gdLst/>
              <a:ahLst/>
              <a:cxnLst/>
              <a:rect l="l" t="t" r="r" b="b"/>
              <a:pathLst>
                <a:path w="933450" h="713739">
                  <a:moveTo>
                    <a:pt x="106476" y="0"/>
                  </a:moveTo>
                  <a:lnTo>
                    <a:pt x="932853" y="158750"/>
                  </a:lnTo>
                  <a:lnTo>
                    <a:pt x="826427" y="713359"/>
                  </a:lnTo>
                  <a:lnTo>
                    <a:pt x="0" y="554736"/>
                  </a:lnTo>
                  <a:lnTo>
                    <a:pt x="106476" y="0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44903" y="742950"/>
              <a:ext cx="6891655" cy="3162300"/>
            </a:xfrm>
            <a:custGeom>
              <a:avLst/>
              <a:gdLst/>
              <a:ahLst/>
              <a:cxnLst/>
              <a:rect l="l" t="t" r="r" b="b"/>
              <a:pathLst>
                <a:path w="6891655" h="3162300">
                  <a:moveTo>
                    <a:pt x="26669" y="1827022"/>
                  </a:moveTo>
                  <a:lnTo>
                    <a:pt x="578993" y="1861820"/>
                  </a:lnTo>
                  <a:lnTo>
                    <a:pt x="552322" y="2285492"/>
                  </a:lnTo>
                  <a:lnTo>
                    <a:pt x="0" y="2250694"/>
                  </a:lnTo>
                  <a:lnTo>
                    <a:pt x="26669" y="1827022"/>
                  </a:lnTo>
                  <a:close/>
                </a:path>
                <a:path w="6891655" h="3162300">
                  <a:moveTo>
                    <a:pt x="4679696" y="3162300"/>
                  </a:moveTo>
                  <a:lnTo>
                    <a:pt x="5441696" y="3162300"/>
                  </a:lnTo>
                  <a:lnTo>
                    <a:pt x="5441696" y="2457450"/>
                  </a:lnTo>
                  <a:lnTo>
                    <a:pt x="4679696" y="2457450"/>
                  </a:lnTo>
                  <a:lnTo>
                    <a:pt x="4679696" y="3162300"/>
                  </a:lnTo>
                  <a:close/>
                </a:path>
                <a:path w="6891655" h="3162300">
                  <a:moveTo>
                    <a:pt x="5822696" y="495300"/>
                  </a:moveTo>
                  <a:lnTo>
                    <a:pt x="6879971" y="495300"/>
                  </a:lnTo>
                  <a:lnTo>
                    <a:pt x="6879971" y="104775"/>
                  </a:lnTo>
                  <a:lnTo>
                    <a:pt x="5822696" y="104775"/>
                  </a:lnTo>
                  <a:lnTo>
                    <a:pt x="5822696" y="495300"/>
                  </a:lnTo>
                  <a:close/>
                </a:path>
                <a:path w="6891655" h="3162300">
                  <a:moveTo>
                    <a:pt x="6098921" y="676275"/>
                  </a:moveTo>
                  <a:lnTo>
                    <a:pt x="6860921" y="676275"/>
                  </a:lnTo>
                  <a:lnTo>
                    <a:pt x="6860921" y="485775"/>
                  </a:lnTo>
                  <a:lnTo>
                    <a:pt x="6098921" y="485775"/>
                  </a:lnTo>
                  <a:lnTo>
                    <a:pt x="6098921" y="676275"/>
                  </a:lnTo>
                  <a:close/>
                </a:path>
                <a:path w="6891655" h="3162300">
                  <a:moveTo>
                    <a:pt x="6203696" y="847725"/>
                  </a:moveTo>
                  <a:lnTo>
                    <a:pt x="6832346" y="847725"/>
                  </a:lnTo>
                  <a:lnTo>
                    <a:pt x="6832346" y="657225"/>
                  </a:lnTo>
                  <a:lnTo>
                    <a:pt x="6203696" y="657225"/>
                  </a:lnTo>
                  <a:lnTo>
                    <a:pt x="6203696" y="847725"/>
                  </a:lnTo>
                  <a:close/>
                </a:path>
                <a:path w="6891655" h="3162300">
                  <a:moveTo>
                    <a:pt x="4832096" y="1436877"/>
                  </a:moveTo>
                  <a:lnTo>
                    <a:pt x="5445887" y="1301242"/>
                  </a:lnTo>
                  <a:lnTo>
                    <a:pt x="5526024" y="1663700"/>
                  </a:lnTo>
                  <a:lnTo>
                    <a:pt x="4912106" y="1799336"/>
                  </a:lnTo>
                  <a:lnTo>
                    <a:pt x="4832096" y="1436877"/>
                  </a:lnTo>
                  <a:close/>
                </a:path>
                <a:path w="6891655" h="3162300">
                  <a:moveTo>
                    <a:pt x="5365496" y="2457450"/>
                  </a:moveTo>
                  <a:lnTo>
                    <a:pt x="6508496" y="2457450"/>
                  </a:lnTo>
                  <a:lnTo>
                    <a:pt x="6508496" y="2085975"/>
                  </a:lnTo>
                  <a:lnTo>
                    <a:pt x="5365496" y="2085975"/>
                  </a:lnTo>
                  <a:lnTo>
                    <a:pt x="5365496" y="2457450"/>
                  </a:lnTo>
                  <a:close/>
                </a:path>
                <a:path w="6891655" h="3162300">
                  <a:moveTo>
                    <a:pt x="6386068" y="2608199"/>
                  </a:moveTo>
                  <a:lnTo>
                    <a:pt x="6891401" y="2675763"/>
                  </a:lnTo>
                  <a:lnTo>
                    <a:pt x="6864096" y="2880741"/>
                  </a:lnTo>
                  <a:lnTo>
                    <a:pt x="6358636" y="2813177"/>
                  </a:lnTo>
                  <a:lnTo>
                    <a:pt x="6386068" y="2608199"/>
                  </a:lnTo>
                  <a:close/>
                </a:path>
                <a:path w="6891655" h="3162300">
                  <a:moveTo>
                    <a:pt x="3841496" y="1326895"/>
                  </a:moveTo>
                  <a:lnTo>
                    <a:pt x="4242054" y="1280160"/>
                  </a:lnTo>
                  <a:lnTo>
                    <a:pt x="4322191" y="1966849"/>
                  </a:lnTo>
                  <a:lnTo>
                    <a:pt x="3921632" y="2013585"/>
                  </a:lnTo>
                  <a:lnTo>
                    <a:pt x="3841496" y="1326895"/>
                  </a:lnTo>
                  <a:close/>
                </a:path>
                <a:path w="6891655" h="3162300">
                  <a:moveTo>
                    <a:pt x="2546096" y="428625"/>
                  </a:moveTo>
                  <a:lnTo>
                    <a:pt x="3098546" y="428625"/>
                  </a:lnTo>
                  <a:lnTo>
                    <a:pt x="3098546" y="0"/>
                  </a:lnTo>
                  <a:lnTo>
                    <a:pt x="2546096" y="0"/>
                  </a:lnTo>
                  <a:lnTo>
                    <a:pt x="2546096" y="428625"/>
                  </a:lnTo>
                  <a:close/>
                </a:path>
                <a:path w="6891655" h="3162300">
                  <a:moveTo>
                    <a:pt x="4241546" y="1485900"/>
                  </a:moveTo>
                  <a:lnTo>
                    <a:pt x="4755896" y="1485900"/>
                  </a:lnTo>
                  <a:lnTo>
                    <a:pt x="4755896" y="1123950"/>
                  </a:lnTo>
                  <a:lnTo>
                    <a:pt x="4241546" y="1123950"/>
                  </a:lnTo>
                  <a:lnTo>
                    <a:pt x="4241546" y="1485900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324600" y="1085850"/>
              <a:ext cx="228600" cy="1771650"/>
            </a:xfrm>
            <a:custGeom>
              <a:avLst/>
              <a:gdLst/>
              <a:ahLst/>
              <a:cxnLst/>
              <a:rect l="l" t="t" r="r" b="b"/>
              <a:pathLst>
                <a:path w="228600" h="1771650">
                  <a:moveTo>
                    <a:pt x="0" y="1771650"/>
                  </a:moveTo>
                  <a:lnTo>
                    <a:pt x="228600" y="1771650"/>
                  </a:lnTo>
                  <a:lnTo>
                    <a:pt x="228600" y="962025"/>
                  </a:lnTo>
                  <a:lnTo>
                    <a:pt x="0" y="962025"/>
                  </a:lnTo>
                  <a:lnTo>
                    <a:pt x="0" y="1771650"/>
                  </a:lnTo>
                  <a:close/>
                </a:path>
                <a:path w="228600" h="1771650">
                  <a:moveTo>
                    <a:pt x="76200" y="685800"/>
                  </a:moveTo>
                  <a:lnTo>
                    <a:pt x="228600" y="685800"/>
                  </a:lnTo>
                  <a:lnTo>
                    <a:pt x="228600" y="0"/>
                  </a:lnTo>
                  <a:lnTo>
                    <a:pt x="76200" y="0"/>
                  </a:lnTo>
                  <a:lnTo>
                    <a:pt x="76200" y="685800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09625" y="1514475"/>
              <a:ext cx="5191125" cy="1990725"/>
            </a:xfrm>
            <a:custGeom>
              <a:avLst/>
              <a:gdLst/>
              <a:ahLst/>
              <a:cxnLst/>
              <a:rect l="l" t="t" r="r" b="b"/>
              <a:pathLst>
                <a:path w="5191125" h="1990725">
                  <a:moveTo>
                    <a:pt x="4743450" y="352425"/>
                  </a:moveTo>
                  <a:lnTo>
                    <a:pt x="5191125" y="352425"/>
                  </a:lnTo>
                  <a:lnTo>
                    <a:pt x="5191125" y="0"/>
                  </a:lnTo>
                  <a:lnTo>
                    <a:pt x="4743450" y="0"/>
                  </a:lnTo>
                  <a:lnTo>
                    <a:pt x="4743450" y="352425"/>
                  </a:lnTo>
                  <a:close/>
                </a:path>
                <a:path w="5191125" h="1990725">
                  <a:moveTo>
                    <a:pt x="1476375" y="1495425"/>
                  </a:moveTo>
                  <a:lnTo>
                    <a:pt x="1781175" y="1495425"/>
                  </a:lnTo>
                  <a:lnTo>
                    <a:pt x="1781175" y="1066800"/>
                  </a:lnTo>
                  <a:lnTo>
                    <a:pt x="1476375" y="1066800"/>
                  </a:lnTo>
                  <a:lnTo>
                    <a:pt x="1476375" y="1495425"/>
                  </a:lnTo>
                  <a:close/>
                </a:path>
                <a:path w="5191125" h="1990725">
                  <a:moveTo>
                    <a:pt x="2314575" y="1343025"/>
                  </a:moveTo>
                  <a:lnTo>
                    <a:pt x="2695575" y="1343025"/>
                  </a:lnTo>
                  <a:lnTo>
                    <a:pt x="2695575" y="723900"/>
                  </a:lnTo>
                  <a:lnTo>
                    <a:pt x="2314575" y="723900"/>
                  </a:lnTo>
                  <a:lnTo>
                    <a:pt x="2314575" y="1343025"/>
                  </a:lnTo>
                  <a:close/>
                </a:path>
                <a:path w="5191125" h="1990725">
                  <a:moveTo>
                    <a:pt x="0" y="1638300"/>
                  </a:moveTo>
                  <a:lnTo>
                    <a:pt x="381000" y="1638300"/>
                  </a:lnTo>
                  <a:lnTo>
                    <a:pt x="381000" y="1323975"/>
                  </a:lnTo>
                  <a:lnTo>
                    <a:pt x="0" y="1323975"/>
                  </a:lnTo>
                  <a:lnTo>
                    <a:pt x="0" y="1638300"/>
                  </a:lnTo>
                  <a:close/>
                </a:path>
                <a:path w="5191125" h="1990725">
                  <a:moveTo>
                    <a:pt x="257175" y="1685925"/>
                  </a:moveTo>
                  <a:lnTo>
                    <a:pt x="638175" y="1685925"/>
                  </a:lnTo>
                  <a:lnTo>
                    <a:pt x="638175" y="1371600"/>
                  </a:lnTo>
                  <a:lnTo>
                    <a:pt x="257175" y="1371600"/>
                  </a:lnTo>
                  <a:lnTo>
                    <a:pt x="257175" y="1685925"/>
                  </a:lnTo>
                  <a:close/>
                </a:path>
                <a:path w="5191125" h="1990725">
                  <a:moveTo>
                    <a:pt x="247650" y="1990725"/>
                  </a:moveTo>
                  <a:lnTo>
                    <a:pt x="628650" y="1990725"/>
                  </a:lnTo>
                  <a:lnTo>
                    <a:pt x="628650" y="1676400"/>
                  </a:lnTo>
                  <a:lnTo>
                    <a:pt x="247650" y="1676400"/>
                  </a:lnTo>
                  <a:lnTo>
                    <a:pt x="247650" y="1990725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301" y="542925"/>
              <a:ext cx="7918577" cy="36576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524000" y="714629"/>
              <a:ext cx="712470" cy="1123950"/>
            </a:xfrm>
            <a:custGeom>
              <a:avLst/>
              <a:gdLst/>
              <a:ahLst/>
              <a:cxnLst/>
              <a:rect l="l" t="t" r="r" b="b"/>
              <a:pathLst>
                <a:path w="712469" h="1123950">
                  <a:moveTo>
                    <a:pt x="164719" y="0"/>
                  </a:moveTo>
                  <a:lnTo>
                    <a:pt x="712088" y="86995"/>
                  </a:lnTo>
                  <a:lnTo>
                    <a:pt x="547369" y="1123950"/>
                  </a:lnTo>
                  <a:lnTo>
                    <a:pt x="0" y="1036955"/>
                  </a:lnTo>
                  <a:lnTo>
                    <a:pt x="164719" y="0"/>
                  </a:lnTo>
                  <a:close/>
                </a:path>
              </a:pathLst>
            </a:custGeom>
            <a:ln w="5714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44903" y="762000"/>
              <a:ext cx="6508750" cy="3162300"/>
            </a:xfrm>
            <a:custGeom>
              <a:avLst/>
              <a:gdLst/>
              <a:ahLst/>
              <a:cxnLst/>
              <a:rect l="l" t="t" r="r" b="b"/>
              <a:pathLst>
                <a:path w="6508750" h="3162300">
                  <a:moveTo>
                    <a:pt x="26669" y="1829816"/>
                  </a:moveTo>
                  <a:lnTo>
                    <a:pt x="578993" y="1864487"/>
                  </a:lnTo>
                  <a:lnTo>
                    <a:pt x="552322" y="2288159"/>
                  </a:lnTo>
                  <a:lnTo>
                    <a:pt x="0" y="2253361"/>
                  </a:lnTo>
                  <a:lnTo>
                    <a:pt x="26669" y="1829816"/>
                  </a:lnTo>
                  <a:close/>
                </a:path>
                <a:path w="6508750" h="3162300">
                  <a:moveTo>
                    <a:pt x="4679696" y="3162300"/>
                  </a:moveTo>
                  <a:lnTo>
                    <a:pt x="5441696" y="3162300"/>
                  </a:lnTo>
                  <a:lnTo>
                    <a:pt x="5441696" y="2457450"/>
                  </a:lnTo>
                  <a:lnTo>
                    <a:pt x="4679696" y="2457450"/>
                  </a:lnTo>
                  <a:lnTo>
                    <a:pt x="4679696" y="3162300"/>
                  </a:lnTo>
                  <a:close/>
                </a:path>
                <a:path w="6508750" h="3162300">
                  <a:moveTo>
                    <a:pt x="4832096" y="1439545"/>
                  </a:moveTo>
                  <a:lnTo>
                    <a:pt x="5445887" y="1304036"/>
                  </a:lnTo>
                  <a:lnTo>
                    <a:pt x="5526024" y="1666494"/>
                  </a:lnTo>
                  <a:lnTo>
                    <a:pt x="4912106" y="1802002"/>
                  </a:lnTo>
                  <a:lnTo>
                    <a:pt x="4832096" y="1439545"/>
                  </a:lnTo>
                  <a:close/>
                </a:path>
                <a:path w="6508750" h="3162300">
                  <a:moveTo>
                    <a:pt x="5365496" y="2457450"/>
                  </a:moveTo>
                  <a:lnTo>
                    <a:pt x="6508496" y="2457450"/>
                  </a:lnTo>
                  <a:lnTo>
                    <a:pt x="6508496" y="2085975"/>
                  </a:lnTo>
                  <a:lnTo>
                    <a:pt x="5365496" y="2085975"/>
                  </a:lnTo>
                  <a:lnTo>
                    <a:pt x="5365496" y="2457450"/>
                  </a:lnTo>
                  <a:close/>
                </a:path>
                <a:path w="6508750" h="3162300">
                  <a:moveTo>
                    <a:pt x="3841496" y="1329689"/>
                  </a:moveTo>
                  <a:lnTo>
                    <a:pt x="4242054" y="1282954"/>
                  </a:lnTo>
                  <a:lnTo>
                    <a:pt x="4322191" y="1969516"/>
                  </a:lnTo>
                  <a:lnTo>
                    <a:pt x="3921632" y="2016379"/>
                  </a:lnTo>
                  <a:lnTo>
                    <a:pt x="3841496" y="1329689"/>
                  </a:lnTo>
                  <a:close/>
                </a:path>
                <a:path w="6508750" h="3162300">
                  <a:moveTo>
                    <a:pt x="2546096" y="428625"/>
                  </a:moveTo>
                  <a:lnTo>
                    <a:pt x="3098546" y="428625"/>
                  </a:lnTo>
                  <a:lnTo>
                    <a:pt x="3098546" y="0"/>
                  </a:lnTo>
                  <a:lnTo>
                    <a:pt x="2546096" y="0"/>
                  </a:lnTo>
                  <a:lnTo>
                    <a:pt x="2546096" y="428625"/>
                  </a:lnTo>
                  <a:close/>
                </a:path>
                <a:path w="6508750" h="3162300">
                  <a:moveTo>
                    <a:pt x="4241546" y="1485900"/>
                  </a:moveTo>
                  <a:lnTo>
                    <a:pt x="4755896" y="1485900"/>
                  </a:lnTo>
                  <a:lnTo>
                    <a:pt x="4755896" y="1123950"/>
                  </a:lnTo>
                  <a:lnTo>
                    <a:pt x="4241546" y="1123950"/>
                  </a:lnTo>
                  <a:lnTo>
                    <a:pt x="4241546" y="1485900"/>
                  </a:lnTo>
                  <a:close/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324600" y="1104900"/>
              <a:ext cx="228600" cy="1781175"/>
            </a:xfrm>
            <a:custGeom>
              <a:avLst/>
              <a:gdLst/>
              <a:ahLst/>
              <a:cxnLst/>
              <a:rect l="l" t="t" r="r" b="b"/>
              <a:pathLst>
                <a:path w="228600" h="1781175">
                  <a:moveTo>
                    <a:pt x="0" y="1781175"/>
                  </a:moveTo>
                  <a:lnTo>
                    <a:pt x="228600" y="1781175"/>
                  </a:lnTo>
                  <a:lnTo>
                    <a:pt x="228600" y="962025"/>
                  </a:lnTo>
                  <a:lnTo>
                    <a:pt x="0" y="962025"/>
                  </a:lnTo>
                  <a:lnTo>
                    <a:pt x="0" y="1781175"/>
                  </a:lnTo>
                  <a:close/>
                </a:path>
                <a:path w="228600" h="1781175">
                  <a:moveTo>
                    <a:pt x="76200" y="685800"/>
                  </a:moveTo>
                  <a:lnTo>
                    <a:pt x="228600" y="685800"/>
                  </a:lnTo>
                  <a:lnTo>
                    <a:pt x="228600" y="0"/>
                  </a:lnTo>
                  <a:lnTo>
                    <a:pt x="76200" y="0"/>
                  </a:lnTo>
                  <a:lnTo>
                    <a:pt x="76200" y="685800"/>
                  </a:lnTo>
                  <a:close/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09625" y="866775"/>
              <a:ext cx="7726680" cy="2778760"/>
            </a:xfrm>
            <a:custGeom>
              <a:avLst/>
              <a:gdLst/>
              <a:ahLst/>
              <a:cxnLst/>
              <a:rect l="l" t="t" r="r" b="b"/>
              <a:pathLst>
                <a:path w="7726680" h="2778760">
                  <a:moveTo>
                    <a:pt x="4743450" y="1019175"/>
                  </a:moveTo>
                  <a:lnTo>
                    <a:pt x="5191125" y="1019175"/>
                  </a:lnTo>
                  <a:lnTo>
                    <a:pt x="5191125" y="676275"/>
                  </a:lnTo>
                  <a:lnTo>
                    <a:pt x="4743450" y="676275"/>
                  </a:lnTo>
                  <a:lnTo>
                    <a:pt x="4743450" y="1019175"/>
                  </a:lnTo>
                  <a:close/>
                </a:path>
                <a:path w="7726680" h="2778760">
                  <a:moveTo>
                    <a:pt x="1476375" y="2171700"/>
                  </a:moveTo>
                  <a:lnTo>
                    <a:pt x="1781175" y="2171700"/>
                  </a:lnTo>
                  <a:lnTo>
                    <a:pt x="1781175" y="1733550"/>
                  </a:lnTo>
                  <a:lnTo>
                    <a:pt x="1476375" y="1733550"/>
                  </a:lnTo>
                  <a:lnTo>
                    <a:pt x="1476375" y="2171700"/>
                  </a:lnTo>
                  <a:close/>
                </a:path>
                <a:path w="7726680" h="2778760">
                  <a:moveTo>
                    <a:pt x="2314575" y="2019300"/>
                  </a:moveTo>
                  <a:lnTo>
                    <a:pt x="2695575" y="2019300"/>
                  </a:lnTo>
                  <a:lnTo>
                    <a:pt x="2695575" y="1390650"/>
                  </a:lnTo>
                  <a:lnTo>
                    <a:pt x="2314575" y="1390650"/>
                  </a:lnTo>
                  <a:lnTo>
                    <a:pt x="2314575" y="2019300"/>
                  </a:lnTo>
                  <a:close/>
                </a:path>
                <a:path w="7726680" h="2778760">
                  <a:moveTo>
                    <a:pt x="0" y="2305050"/>
                  </a:moveTo>
                  <a:lnTo>
                    <a:pt x="381000" y="2305050"/>
                  </a:lnTo>
                  <a:lnTo>
                    <a:pt x="381000" y="1990725"/>
                  </a:lnTo>
                  <a:lnTo>
                    <a:pt x="0" y="1990725"/>
                  </a:lnTo>
                  <a:lnTo>
                    <a:pt x="0" y="2305050"/>
                  </a:lnTo>
                  <a:close/>
                </a:path>
                <a:path w="7726680" h="2778760">
                  <a:moveTo>
                    <a:pt x="257175" y="2352675"/>
                  </a:moveTo>
                  <a:lnTo>
                    <a:pt x="638175" y="2352675"/>
                  </a:lnTo>
                  <a:lnTo>
                    <a:pt x="638175" y="2038350"/>
                  </a:lnTo>
                  <a:lnTo>
                    <a:pt x="257175" y="2038350"/>
                  </a:lnTo>
                  <a:lnTo>
                    <a:pt x="257175" y="2352675"/>
                  </a:lnTo>
                  <a:close/>
                </a:path>
                <a:path w="7726680" h="2778760">
                  <a:moveTo>
                    <a:pt x="247650" y="2657475"/>
                  </a:moveTo>
                  <a:lnTo>
                    <a:pt x="628650" y="2657475"/>
                  </a:lnTo>
                  <a:lnTo>
                    <a:pt x="628650" y="2352675"/>
                  </a:lnTo>
                  <a:lnTo>
                    <a:pt x="247650" y="2352675"/>
                  </a:lnTo>
                  <a:lnTo>
                    <a:pt x="247650" y="2657475"/>
                  </a:lnTo>
                  <a:close/>
                </a:path>
                <a:path w="7726680" h="2778760">
                  <a:moveTo>
                    <a:pt x="6657975" y="390525"/>
                  </a:moveTo>
                  <a:lnTo>
                    <a:pt x="7715250" y="390525"/>
                  </a:lnTo>
                  <a:lnTo>
                    <a:pt x="7715250" y="0"/>
                  </a:lnTo>
                  <a:lnTo>
                    <a:pt x="6657975" y="0"/>
                  </a:lnTo>
                  <a:lnTo>
                    <a:pt x="6657975" y="390525"/>
                  </a:lnTo>
                  <a:close/>
                </a:path>
                <a:path w="7726680" h="2778760">
                  <a:moveTo>
                    <a:pt x="6934200" y="581025"/>
                  </a:moveTo>
                  <a:lnTo>
                    <a:pt x="7696200" y="581025"/>
                  </a:lnTo>
                  <a:lnTo>
                    <a:pt x="7696200" y="381000"/>
                  </a:lnTo>
                  <a:lnTo>
                    <a:pt x="6934200" y="381000"/>
                  </a:lnTo>
                  <a:lnTo>
                    <a:pt x="6934200" y="581025"/>
                  </a:lnTo>
                  <a:close/>
                </a:path>
                <a:path w="7726680" h="2778760">
                  <a:moveTo>
                    <a:pt x="7038975" y="752475"/>
                  </a:moveTo>
                  <a:lnTo>
                    <a:pt x="7667625" y="752475"/>
                  </a:lnTo>
                  <a:lnTo>
                    <a:pt x="7667625" y="552450"/>
                  </a:lnTo>
                  <a:lnTo>
                    <a:pt x="7038975" y="552450"/>
                  </a:lnTo>
                  <a:lnTo>
                    <a:pt x="7038975" y="752475"/>
                  </a:lnTo>
                  <a:close/>
                </a:path>
                <a:path w="7726680" h="2778760">
                  <a:moveTo>
                    <a:pt x="7221347" y="2506091"/>
                  </a:moveTo>
                  <a:lnTo>
                    <a:pt x="7726680" y="2573655"/>
                  </a:lnTo>
                  <a:lnTo>
                    <a:pt x="7699375" y="2778633"/>
                  </a:lnTo>
                  <a:lnTo>
                    <a:pt x="7193915" y="2711069"/>
                  </a:lnTo>
                  <a:lnTo>
                    <a:pt x="7221347" y="2506091"/>
                  </a:lnTo>
                  <a:close/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4775" y="657225"/>
              <a:ext cx="504825" cy="1600200"/>
            </a:xfrm>
            <a:custGeom>
              <a:avLst/>
              <a:gdLst/>
              <a:ahLst/>
              <a:cxnLst/>
              <a:rect l="l" t="t" r="r" b="b"/>
              <a:pathLst>
                <a:path w="504825" h="1600200">
                  <a:moveTo>
                    <a:pt x="504825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504825" y="16002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79386" y="1244473"/>
              <a:ext cx="933450" cy="713740"/>
            </a:xfrm>
            <a:custGeom>
              <a:avLst/>
              <a:gdLst/>
              <a:ahLst/>
              <a:cxnLst/>
              <a:rect l="l" t="t" r="r" b="b"/>
              <a:pathLst>
                <a:path w="933450" h="713739">
                  <a:moveTo>
                    <a:pt x="106476" y="0"/>
                  </a:moveTo>
                  <a:lnTo>
                    <a:pt x="932853" y="158623"/>
                  </a:lnTo>
                  <a:lnTo>
                    <a:pt x="826427" y="713232"/>
                  </a:lnTo>
                  <a:lnTo>
                    <a:pt x="0" y="554609"/>
                  </a:lnTo>
                  <a:lnTo>
                    <a:pt x="106476" y="0"/>
                  </a:lnTo>
                  <a:close/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534400" y="466725"/>
              <a:ext cx="504825" cy="3705225"/>
            </a:xfrm>
            <a:custGeom>
              <a:avLst/>
              <a:gdLst/>
              <a:ahLst/>
              <a:cxnLst/>
              <a:rect l="l" t="t" r="r" b="b"/>
              <a:pathLst>
                <a:path w="504825" h="3705225">
                  <a:moveTo>
                    <a:pt x="504825" y="0"/>
                  </a:moveTo>
                  <a:lnTo>
                    <a:pt x="0" y="0"/>
                  </a:lnTo>
                  <a:lnTo>
                    <a:pt x="0" y="3705225"/>
                  </a:lnTo>
                  <a:lnTo>
                    <a:pt x="504825" y="3705225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78739" y="4275772"/>
            <a:ext cx="60566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7E7E7E"/>
                </a:solidFill>
                <a:latin typeface="Arial"/>
                <a:cs typeface="Arial"/>
              </a:rPr>
              <a:t>[</a:t>
            </a:r>
            <a:r>
              <a:rPr dirty="0" sz="1200" spc="-20">
                <a:solidFill>
                  <a:srgbClr val="7E7E7E"/>
                </a:solidFill>
                <a:latin typeface="Arial"/>
                <a:cs typeface="Arial"/>
                <a:hlinkClick r:id="rId3"/>
              </a:rPr>
              <a:t>http://www.publicdomainpictures.net/view-</a:t>
            </a:r>
            <a:r>
              <a:rPr dirty="0" sz="1200" spc="-10">
                <a:solidFill>
                  <a:srgbClr val="7E7E7E"/>
                </a:solidFill>
                <a:latin typeface="Arial"/>
                <a:cs typeface="Arial"/>
                <a:hlinkClick r:id="rId3"/>
              </a:rPr>
              <a:t>image.php?image=5745&amp;picture=times-square</a:t>
            </a:r>
            <a:r>
              <a:rPr dirty="0" sz="1200" spc="-10">
                <a:solidFill>
                  <a:srgbClr val="7E7E7E"/>
                </a:solidFill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8225" y="733425"/>
            <a:ext cx="3076575" cy="307657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8739" y="-223016"/>
            <a:ext cx="7907020" cy="4703445"/>
          </a:xfrm>
          <a:prstGeom prst="rect">
            <a:avLst/>
          </a:prstGeom>
        </p:spPr>
        <p:txBody>
          <a:bodyPr wrap="square" lIns="0" tIns="245745" rIns="0" bIns="0" rtlCol="0" vert="horz">
            <a:spAutoFit/>
          </a:bodyPr>
          <a:lstStyle/>
          <a:p>
            <a:pPr marL="1077595">
              <a:lnSpc>
                <a:spcPct val="100000"/>
              </a:lnSpc>
              <a:spcBef>
                <a:spcPts val="1935"/>
              </a:spcBef>
            </a:pPr>
            <a:r>
              <a:rPr dirty="0" sz="2750">
                <a:solidFill>
                  <a:srgbClr val="8C1515"/>
                </a:solidFill>
                <a:latin typeface="Verdana"/>
                <a:cs typeface="Verdana"/>
              </a:rPr>
              <a:t>Artificial</a:t>
            </a:r>
            <a:r>
              <a:rPr dirty="0" sz="2750" spc="150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8C1515"/>
                </a:solidFill>
                <a:latin typeface="Verdana"/>
                <a:cs typeface="Verdana"/>
              </a:rPr>
              <a:t>data</a:t>
            </a:r>
            <a:r>
              <a:rPr dirty="0" sz="2750" spc="80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8C1515"/>
                </a:solidFill>
                <a:latin typeface="Verdana"/>
                <a:cs typeface="Verdana"/>
              </a:rPr>
              <a:t>synthesis</a:t>
            </a:r>
            <a:r>
              <a:rPr dirty="0" sz="2750" spc="220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8C1515"/>
                </a:solidFill>
                <a:latin typeface="Verdana"/>
                <a:cs typeface="Verdana"/>
              </a:rPr>
              <a:t>for</a:t>
            </a:r>
            <a:r>
              <a:rPr dirty="0" sz="2750" spc="110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8C1515"/>
                </a:solidFill>
                <a:latin typeface="Verdana"/>
                <a:cs typeface="Verdana"/>
              </a:rPr>
              <a:t>photo</a:t>
            </a:r>
            <a:r>
              <a:rPr dirty="0" sz="2750" spc="21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8C1515"/>
                </a:solidFill>
                <a:latin typeface="Verdana"/>
                <a:cs typeface="Verdana"/>
              </a:rPr>
              <a:t>OCR</a:t>
            </a:r>
            <a:endParaRPr sz="2750">
              <a:latin typeface="Verdana"/>
              <a:cs typeface="Verdana"/>
            </a:endParaRPr>
          </a:p>
          <a:p>
            <a:pPr algn="ctr" marL="5139690">
              <a:lnSpc>
                <a:spcPct val="100000"/>
              </a:lnSpc>
              <a:spcBef>
                <a:spcPts val="2355"/>
              </a:spcBef>
            </a:pPr>
            <a:r>
              <a:rPr dirty="0" sz="3600" spc="-10">
                <a:latin typeface="Garamond"/>
                <a:cs typeface="Garamond"/>
              </a:rPr>
              <a:t>Abcdefg</a:t>
            </a:r>
            <a:endParaRPr sz="3600">
              <a:latin typeface="Garamond"/>
              <a:cs typeface="Garamond"/>
            </a:endParaRPr>
          </a:p>
          <a:p>
            <a:pPr algn="ctr" marL="5125720">
              <a:lnSpc>
                <a:spcPts val="4155"/>
              </a:lnSpc>
              <a:spcBef>
                <a:spcPts val="185"/>
              </a:spcBef>
            </a:pPr>
            <a:r>
              <a:rPr dirty="0" sz="3600" spc="-10">
                <a:latin typeface="Trebuchet MS"/>
                <a:cs typeface="Trebuchet MS"/>
              </a:rPr>
              <a:t>Abcdefg</a:t>
            </a:r>
            <a:endParaRPr sz="3600">
              <a:latin typeface="Trebuchet MS"/>
              <a:cs typeface="Trebuchet MS"/>
            </a:endParaRPr>
          </a:p>
          <a:p>
            <a:pPr algn="ctr" marL="5129530">
              <a:lnSpc>
                <a:spcPts val="5595"/>
              </a:lnSpc>
            </a:pPr>
            <a:r>
              <a:rPr dirty="0" sz="4800" spc="-10" i="1">
                <a:latin typeface="Kunstler Script"/>
                <a:cs typeface="Kunstler Script"/>
              </a:rPr>
              <a:t>Abcdefg</a:t>
            </a:r>
            <a:endParaRPr sz="4800">
              <a:latin typeface="Kunstler Script"/>
              <a:cs typeface="Kunstler Script"/>
            </a:endParaRPr>
          </a:p>
          <a:p>
            <a:pPr algn="ctr" marL="5128260">
              <a:lnSpc>
                <a:spcPct val="100000"/>
              </a:lnSpc>
              <a:spcBef>
                <a:spcPts val="170"/>
              </a:spcBef>
            </a:pPr>
            <a:r>
              <a:rPr dirty="0" sz="3600" spc="-10">
                <a:latin typeface="Kristen ITC"/>
                <a:cs typeface="Kristen ITC"/>
              </a:rPr>
              <a:t>Abcdefg</a:t>
            </a:r>
            <a:endParaRPr sz="3600">
              <a:latin typeface="Kristen ITC"/>
              <a:cs typeface="Kristen ITC"/>
            </a:endParaRPr>
          </a:p>
          <a:p>
            <a:pPr algn="ctr" marL="5129530">
              <a:lnSpc>
                <a:spcPct val="100000"/>
              </a:lnSpc>
              <a:spcBef>
                <a:spcPts val="265"/>
              </a:spcBef>
            </a:pPr>
            <a:r>
              <a:rPr dirty="0" sz="3600" spc="-10">
                <a:latin typeface="Old English Text MT"/>
                <a:cs typeface="Old English Text MT"/>
              </a:rPr>
              <a:t>Abcdefg</a:t>
            </a:r>
            <a:endParaRPr sz="3600">
              <a:latin typeface="Old English Text MT"/>
              <a:cs typeface="Old English Text MT"/>
            </a:endParaRPr>
          </a:p>
          <a:p>
            <a:pPr marL="1938020">
              <a:lnSpc>
                <a:spcPct val="100000"/>
              </a:lnSpc>
              <a:spcBef>
                <a:spcPts val="2105"/>
              </a:spcBef>
            </a:pPr>
            <a:r>
              <a:rPr dirty="0" sz="1800">
                <a:latin typeface="Verdana"/>
                <a:cs typeface="Verdana"/>
              </a:rPr>
              <a:t>Real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data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[Adam</a:t>
            </a:r>
            <a:r>
              <a:rPr dirty="0" sz="120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Coates</a:t>
            </a:r>
            <a:r>
              <a:rPr dirty="0" sz="1200" spc="-6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and</a:t>
            </a:r>
            <a:r>
              <a:rPr dirty="0" sz="1200" spc="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Tao</a:t>
            </a:r>
            <a:r>
              <a:rPr dirty="0" sz="1200" spc="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7E7E7E"/>
                </a:solidFill>
                <a:latin typeface="Arial"/>
                <a:cs typeface="Arial"/>
              </a:rPr>
              <a:t>Wang]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009230" y="720344"/>
            <a:ext cx="2253615" cy="680085"/>
            <a:chOff x="1009230" y="720344"/>
            <a:chExt cx="2253615" cy="68008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230" y="720344"/>
              <a:ext cx="388277" cy="34671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9800" y="742696"/>
              <a:ext cx="388238" cy="34671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4391" y="1053338"/>
              <a:ext cx="388238" cy="34671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790" rIns="0" bIns="0" rtlCol="0" vert="horz">
            <a:spAutoFit/>
          </a:bodyPr>
          <a:lstStyle/>
          <a:p>
            <a:pPr marL="665480">
              <a:lnSpc>
                <a:spcPct val="100000"/>
              </a:lnSpc>
              <a:spcBef>
                <a:spcPts val="130"/>
              </a:spcBef>
            </a:pPr>
            <a:r>
              <a:rPr dirty="0" sz="2750"/>
              <a:t>Artificial</a:t>
            </a:r>
            <a:r>
              <a:rPr dirty="0" sz="2750" spc="150"/>
              <a:t> </a:t>
            </a:r>
            <a:r>
              <a:rPr dirty="0" sz="2750"/>
              <a:t>data</a:t>
            </a:r>
            <a:r>
              <a:rPr dirty="0" sz="2750" spc="80"/>
              <a:t> </a:t>
            </a:r>
            <a:r>
              <a:rPr dirty="0" sz="2750"/>
              <a:t>synthesis</a:t>
            </a:r>
            <a:r>
              <a:rPr dirty="0" sz="2750" spc="220"/>
              <a:t> </a:t>
            </a:r>
            <a:r>
              <a:rPr dirty="0" sz="2750"/>
              <a:t>for</a:t>
            </a:r>
            <a:r>
              <a:rPr dirty="0" sz="2750" spc="110"/>
              <a:t> </a:t>
            </a:r>
            <a:r>
              <a:rPr dirty="0" sz="2750"/>
              <a:t>photo</a:t>
            </a:r>
            <a:r>
              <a:rPr dirty="0" sz="2750" spc="215"/>
              <a:t> </a:t>
            </a:r>
            <a:r>
              <a:rPr dirty="0" sz="2750" spc="-25"/>
              <a:t>OCR</a:t>
            </a:r>
            <a:endParaRPr sz="27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3500" y="714375"/>
            <a:ext cx="3076575" cy="307657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889371" y="3957637"/>
            <a:ext cx="16865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Synthetic</a:t>
            </a:r>
            <a:r>
              <a:rPr dirty="0" sz="1800" spc="-20">
                <a:latin typeface="Verdana"/>
                <a:cs typeface="Verdana"/>
              </a:rPr>
              <a:t> data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225" y="733425"/>
            <a:ext cx="3076575" cy="307657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8739" y="3899194"/>
            <a:ext cx="3021965" cy="58102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938020">
              <a:lnSpc>
                <a:spcPct val="100000"/>
              </a:lnSpc>
              <a:spcBef>
                <a:spcPts val="560"/>
              </a:spcBef>
            </a:pPr>
            <a:r>
              <a:rPr dirty="0" sz="1800">
                <a:latin typeface="Verdana"/>
                <a:cs typeface="Verdana"/>
              </a:rPr>
              <a:t>Real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data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[Adam</a:t>
            </a:r>
            <a:r>
              <a:rPr dirty="0" sz="1200" spc="-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Coates</a:t>
            </a:r>
            <a:r>
              <a:rPr dirty="0" sz="1200" spc="-6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and</a:t>
            </a:r>
            <a:r>
              <a:rPr dirty="0" sz="1200" spc="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Tao</a:t>
            </a:r>
            <a:r>
              <a:rPr dirty="0" sz="1200" spc="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7E7E7E"/>
                </a:solidFill>
                <a:latin typeface="Arial"/>
                <a:cs typeface="Arial"/>
              </a:rPr>
              <a:t>Wang]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7885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130"/>
              </a:spcBef>
            </a:pPr>
            <a:r>
              <a:rPr dirty="0" sz="2750"/>
              <a:t>Engineering</a:t>
            </a:r>
            <a:r>
              <a:rPr dirty="0" sz="2750" spc="300"/>
              <a:t> </a:t>
            </a:r>
            <a:r>
              <a:rPr dirty="0" sz="2750"/>
              <a:t>the</a:t>
            </a:r>
            <a:r>
              <a:rPr dirty="0" sz="2750" spc="80"/>
              <a:t> </a:t>
            </a:r>
            <a:r>
              <a:rPr dirty="0" sz="2750"/>
              <a:t>data</a:t>
            </a:r>
            <a:r>
              <a:rPr dirty="0" sz="2750" spc="75"/>
              <a:t> </a:t>
            </a:r>
            <a:r>
              <a:rPr dirty="0" sz="2750"/>
              <a:t>used</a:t>
            </a:r>
            <a:r>
              <a:rPr dirty="0" sz="2750" spc="150"/>
              <a:t> </a:t>
            </a:r>
            <a:r>
              <a:rPr dirty="0" sz="2750"/>
              <a:t>by</a:t>
            </a:r>
            <a:r>
              <a:rPr dirty="0" sz="2750" spc="20"/>
              <a:t> </a:t>
            </a:r>
            <a:r>
              <a:rPr dirty="0" sz="2750"/>
              <a:t>your</a:t>
            </a:r>
            <a:r>
              <a:rPr dirty="0" sz="2750" spc="180"/>
              <a:t> </a:t>
            </a:r>
            <a:r>
              <a:rPr dirty="0" sz="2750" spc="-10"/>
              <a:t>system</a:t>
            </a:r>
            <a:endParaRPr sz="2750"/>
          </a:p>
        </p:txBody>
      </p:sp>
      <p:sp>
        <p:nvSpPr>
          <p:cNvPr id="3" name="object 3" descr=""/>
          <p:cNvSpPr txBox="1"/>
          <p:nvPr/>
        </p:nvSpPr>
        <p:spPr>
          <a:xfrm>
            <a:off x="1268730" y="2995548"/>
            <a:ext cx="1698625" cy="6426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425"/>
              </a:lnSpc>
              <a:spcBef>
                <a:spcPts val="105"/>
              </a:spcBef>
            </a:pPr>
            <a:r>
              <a:rPr dirty="0" sz="2100">
                <a:latin typeface="Verdana"/>
                <a:cs typeface="Verdana"/>
              </a:rPr>
              <a:t>Data-</a:t>
            </a:r>
            <a:r>
              <a:rPr dirty="0" sz="2100" spc="-10">
                <a:latin typeface="Verdana"/>
                <a:cs typeface="Verdana"/>
              </a:rPr>
              <a:t>centric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ts val="2425"/>
              </a:lnSpc>
            </a:pPr>
            <a:r>
              <a:rPr dirty="0" sz="2100" spc="-10">
                <a:latin typeface="Verdana"/>
                <a:cs typeface="Verdana"/>
              </a:rPr>
              <a:t>approach: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93459" y="2187892"/>
            <a:ext cx="14719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Work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on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this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090670" y="1146746"/>
            <a:ext cx="3884929" cy="7905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4235"/>
              </a:lnSpc>
              <a:spcBef>
                <a:spcPts val="105"/>
              </a:spcBef>
            </a:pPr>
            <a:r>
              <a:rPr dirty="0" sz="3600" spc="50">
                <a:solidFill>
                  <a:srgbClr val="4285F4"/>
                </a:solidFill>
                <a:latin typeface="Verdana"/>
                <a:cs typeface="Verdana"/>
              </a:rPr>
              <a:t>AI=</a:t>
            </a:r>
            <a:r>
              <a:rPr dirty="0" baseline="1543" sz="5400" spc="75">
                <a:solidFill>
                  <a:srgbClr val="4285F4"/>
                </a:solidFill>
                <a:latin typeface="Verdana"/>
                <a:cs typeface="Verdana"/>
              </a:rPr>
              <a:t>Code</a:t>
            </a:r>
            <a:r>
              <a:rPr dirty="0" baseline="1543" sz="5400" spc="-52">
                <a:solidFill>
                  <a:srgbClr val="4285F4"/>
                </a:solidFill>
                <a:latin typeface="Verdana"/>
                <a:cs typeface="Verdana"/>
              </a:rPr>
              <a:t> </a:t>
            </a:r>
            <a:r>
              <a:rPr dirty="0" baseline="1543" sz="5400">
                <a:solidFill>
                  <a:srgbClr val="4285F4"/>
                </a:solidFill>
                <a:latin typeface="Verdana"/>
                <a:cs typeface="Verdana"/>
              </a:rPr>
              <a:t>+</a:t>
            </a:r>
            <a:r>
              <a:rPr dirty="0" baseline="1543" sz="5400" spc="-22">
                <a:solidFill>
                  <a:srgbClr val="4285F4"/>
                </a:solidFill>
                <a:latin typeface="Verdana"/>
                <a:cs typeface="Verdana"/>
              </a:rPr>
              <a:t> </a:t>
            </a:r>
            <a:r>
              <a:rPr dirty="0" baseline="1543" sz="5400" spc="-30">
                <a:solidFill>
                  <a:srgbClr val="4285F4"/>
                </a:solidFill>
                <a:latin typeface="Verdana"/>
                <a:cs typeface="Verdana"/>
              </a:rPr>
              <a:t>Data</a:t>
            </a:r>
            <a:endParaRPr baseline="1543" sz="5400">
              <a:latin typeface="Verdana"/>
              <a:cs typeface="Verdana"/>
            </a:endParaRPr>
          </a:p>
          <a:p>
            <a:pPr marL="627380">
              <a:lnSpc>
                <a:spcPts val="1775"/>
              </a:lnSpc>
            </a:pPr>
            <a:r>
              <a:rPr dirty="0" sz="1550" spc="-10">
                <a:solidFill>
                  <a:srgbClr val="4285F4"/>
                </a:solidFill>
                <a:latin typeface="Verdana"/>
                <a:cs typeface="Verdana"/>
              </a:rPr>
              <a:t>(algorithm/model)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084954" y="3019996"/>
            <a:ext cx="3869054" cy="12376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4275"/>
              </a:lnSpc>
              <a:spcBef>
                <a:spcPts val="105"/>
              </a:spcBef>
            </a:pPr>
            <a:r>
              <a:rPr dirty="0" sz="3600">
                <a:solidFill>
                  <a:srgbClr val="4285F4"/>
                </a:solidFill>
                <a:latin typeface="Verdana"/>
                <a:cs typeface="Verdana"/>
              </a:rPr>
              <a:t>AI=Code</a:t>
            </a:r>
            <a:r>
              <a:rPr dirty="0" sz="3600" spc="75">
                <a:solidFill>
                  <a:srgbClr val="4285F4"/>
                </a:solidFill>
                <a:latin typeface="Verdana"/>
                <a:cs typeface="Verdana"/>
              </a:rPr>
              <a:t> </a:t>
            </a:r>
            <a:r>
              <a:rPr dirty="0" sz="3600">
                <a:solidFill>
                  <a:srgbClr val="4285F4"/>
                </a:solidFill>
                <a:latin typeface="Verdana"/>
                <a:cs typeface="Verdana"/>
              </a:rPr>
              <a:t>+</a:t>
            </a:r>
            <a:r>
              <a:rPr dirty="0" sz="3600" spc="100">
                <a:solidFill>
                  <a:srgbClr val="4285F4"/>
                </a:solidFill>
                <a:latin typeface="Verdana"/>
                <a:cs typeface="Verdana"/>
              </a:rPr>
              <a:t> </a:t>
            </a:r>
            <a:r>
              <a:rPr dirty="0" sz="3600" spc="-20">
                <a:solidFill>
                  <a:srgbClr val="4285F4"/>
                </a:solidFill>
                <a:latin typeface="Verdana"/>
                <a:cs typeface="Verdana"/>
              </a:rPr>
              <a:t>Data</a:t>
            </a:r>
            <a:endParaRPr sz="3600">
              <a:latin typeface="Verdana"/>
              <a:cs typeface="Verdana"/>
            </a:endParaRPr>
          </a:p>
          <a:p>
            <a:pPr marL="612140">
              <a:lnSpc>
                <a:spcPts val="1814"/>
              </a:lnSpc>
            </a:pPr>
            <a:r>
              <a:rPr dirty="0" sz="1550" spc="-10">
                <a:solidFill>
                  <a:srgbClr val="4285F4"/>
                </a:solidFill>
                <a:latin typeface="Verdana"/>
                <a:cs typeface="Verdana"/>
              </a:rPr>
              <a:t>(algorithm/model)</a:t>
            </a:r>
            <a:endParaRPr sz="1550">
              <a:latin typeface="Verdana"/>
              <a:cs typeface="Verdana"/>
            </a:endParaRPr>
          </a:p>
          <a:p>
            <a:pPr marL="1491615">
              <a:lnSpc>
                <a:spcPct val="100000"/>
              </a:lnSpc>
              <a:spcBef>
                <a:spcPts val="1285"/>
              </a:spcBef>
            </a:pPr>
            <a:r>
              <a:rPr dirty="0" sz="1800">
                <a:latin typeface="Verdana"/>
                <a:cs typeface="Verdana"/>
              </a:rPr>
              <a:t>Work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on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this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68730" y="1111948"/>
            <a:ext cx="1889760" cy="928369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5080">
              <a:lnSpc>
                <a:spcPct val="90900"/>
              </a:lnSpc>
              <a:spcBef>
                <a:spcPts val="330"/>
              </a:spcBef>
            </a:pPr>
            <a:r>
              <a:rPr dirty="0" sz="2100" spc="-10">
                <a:latin typeface="Verdana"/>
                <a:cs typeface="Verdana"/>
              </a:rPr>
              <a:t>Conventional </a:t>
            </a:r>
            <a:r>
              <a:rPr dirty="0" sz="2100">
                <a:latin typeface="Verdana"/>
                <a:cs typeface="Verdana"/>
              </a:rPr>
              <a:t>model-</a:t>
            </a:r>
            <a:r>
              <a:rPr dirty="0" sz="2100" spc="-10">
                <a:latin typeface="Verdana"/>
                <a:cs typeface="Verdana"/>
              </a:rPr>
              <a:t>centric approach:</a:t>
            </a:r>
            <a:endParaRPr sz="21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9329" y="986408"/>
            <a:ext cx="1615313" cy="140093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8930" y="2878582"/>
            <a:ext cx="1615313" cy="1281480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77004" y="1171193"/>
            <a:ext cx="3793490" cy="84836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 indent="381000">
              <a:lnSpc>
                <a:spcPct val="100000"/>
              </a:lnSpc>
              <a:spcBef>
                <a:spcPts val="105"/>
              </a:spcBef>
            </a:pPr>
            <a:r>
              <a:rPr dirty="0" sz="2700" spc="114">
                <a:latin typeface="Lucida Sans Unicode"/>
                <a:cs typeface="Lucida Sans Unicode"/>
              </a:rPr>
              <a:t>Machine</a:t>
            </a:r>
            <a:r>
              <a:rPr dirty="0" sz="2700" spc="-195">
                <a:latin typeface="Lucida Sans Unicode"/>
                <a:cs typeface="Lucida Sans Unicode"/>
              </a:rPr>
              <a:t> </a:t>
            </a:r>
            <a:r>
              <a:rPr dirty="0" sz="2700" spc="50">
                <a:latin typeface="Lucida Sans Unicode"/>
                <a:cs typeface="Lucida Sans Unicode"/>
              </a:rPr>
              <a:t>learning </a:t>
            </a:r>
            <a:r>
              <a:rPr dirty="0" sz="2700" spc="90">
                <a:latin typeface="Lucida Sans Unicode"/>
                <a:cs typeface="Lucida Sans Unicode"/>
              </a:rPr>
              <a:t>development</a:t>
            </a:r>
            <a:r>
              <a:rPr dirty="0" sz="2700" spc="-15">
                <a:latin typeface="Lucida Sans Unicode"/>
                <a:cs typeface="Lucida Sans Unicode"/>
              </a:rPr>
              <a:t> </a:t>
            </a:r>
            <a:r>
              <a:rPr dirty="0" sz="2700" spc="70">
                <a:latin typeface="Lucida Sans Unicode"/>
                <a:cs typeface="Lucida Sans Unicode"/>
              </a:rPr>
              <a:t>process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83559" y="3134360"/>
            <a:ext cx="4689475" cy="70929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880110" marR="5080" indent="-868044">
              <a:lnSpc>
                <a:spcPts val="2400"/>
              </a:lnSpc>
              <a:spcBef>
                <a:spcPts val="660"/>
              </a:spcBef>
            </a:pPr>
            <a:r>
              <a:rPr dirty="0" sz="2450" spc="75" b="1">
                <a:solidFill>
                  <a:srgbClr val="585858"/>
                </a:solidFill>
                <a:latin typeface="Trebuchet MS"/>
                <a:cs typeface="Trebuchet MS"/>
              </a:rPr>
              <a:t>Transfer</a:t>
            </a:r>
            <a:r>
              <a:rPr dirty="0" sz="2450" spc="7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85" b="1">
                <a:solidFill>
                  <a:srgbClr val="585858"/>
                </a:solidFill>
                <a:latin typeface="Trebuchet MS"/>
                <a:cs typeface="Trebuchet MS"/>
              </a:rPr>
              <a:t>learning:</a:t>
            </a:r>
            <a:r>
              <a:rPr dirty="0" sz="2450" spc="114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210" b="1">
                <a:solidFill>
                  <a:srgbClr val="585858"/>
                </a:solidFill>
                <a:latin typeface="Trebuchet MS"/>
                <a:cs typeface="Trebuchet MS"/>
              </a:rPr>
              <a:t>using</a:t>
            </a:r>
            <a:r>
              <a:rPr dirty="0" sz="2450" spc="-9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210" b="1">
                <a:solidFill>
                  <a:srgbClr val="585858"/>
                </a:solidFill>
                <a:latin typeface="Trebuchet MS"/>
                <a:cs typeface="Trebuchet MS"/>
              </a:rPr>
              <a:t>data </a:t>
            </a:r>
            <a:r>
              <a:rPr dirty="0" sz="2450" spc="120" b="1">
                <a:solidFill>
                  <a:srgbClr val="585858"/>
                </a:solidFill>
                <a:latin typeface="Trebuchet MS"/>
                <a:cs typeface="Trebuchet MS"/>
              </a:rPr>
              <a:t>from</a:t>
            </a:r>
            <a:r>
              <a:rPr dirty="0" sz="2450" spc="4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365" b="1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dirty="0" sz="2450" spc="-2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585858"/>
                </a:solidFill>
                <a:latin typeface="Trebuchet MS"/>
                <a:cs typeface="Trebuchet MS"/>
              </a:rPr>
              <a:t>different</a:t>
            </a:r>
            <a:r>
              <a:rPr dirty="0" sz="2450" spc="204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155" b="1">
                <a:solidFill>
                  <a:srgbClr val="585858"/>
                </a:solidFill>
                <a:latin typeface="Trebuchet MS"/>
                <a:cs typeface="Trebuchet MS"/>
              </a:rPr>
              <a:t>task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864" y="2137640"/>
            <a:ext cx="3063131" cy="163116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364101" y="726503"/>
            <a:ext cx="47244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Verdana"/>
                <a:cs typeface="Verdana"/>
              </a:rPr>
              <a:t>Cats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243576" y="1001331"/>
            <a:ext cx="748665" cy="5143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latin typeface="Cambria Math"/>
                <a:cs typeface="Cambria Math"/>
              </a:rPr>
              <a:t>1,000</a:t>
            </a:r>
            <a:endParaRPr sz="155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550" spc="-10">
                <a:latin typeface="Verdana"/>
                <a:cs typeface="Verdana"/>
              </a:rPr>
              <a:t>classes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684520" y="2176462"/>
            <a:ext cx="2967355" cy="8540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Supervised</a:t>
            </a:r>
            <a:r>
              <a:rPr dirty="0" sz="2000" spc="-9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 spc="-10">
                <a:solidFill>
                  <a:srgbClr val="4285F4"/>
                </a:solidFill>
                <a:latin typeface="Segoe Print"/>
                <a:cs typeface="Segoe Print"/>
              </a:rPr>
              <a:t>pretraining</a:t>
            </a:r>
            <a:endParaRPr sz="2000">
              <a:latin typeface="Segoe Print"/>
              <a:cs typeface="Segoe Print"/>
            </a:endParaRPr>
          </a:p>
          <a:p>
            <a:pPr marL="452120">
              <a:lnSpc>
                <a:spcPct val="100000"/>
              </a:lnSpc>
              <a:spcBef>
                <a:spcPts val="1689"/>
              </a:spcBef>
            </a:pP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Fine</a:t>
            </a:r>
            <a:r>
              <a:rPr dirty="0" sz="2000" spc="-1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 spc="-10">
                <a:solidFill>
                  <a:srgbClr val="4285F4"/>
                </a:solidFill>
                <a:latin typeface="Segoe Print"/>
                <a:cs typeface="Segoe Print"/>
              </a:rPr>
              <a:t>tuning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12800" y="3788791"/>
            <a:ext cx="5353050" cy="6813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95"/>
              </a:spcBef>
            </a:pPr>
            <a:r>
              <a:rPr dirty="0" sz="1800">
                <a:latin typeface="Verdana"/>
                <a:cs typeface="Verdana"/>
              </a:rPr>
              <a:t>Option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1: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only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train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0B050"/>
                </a:solidFill>
                <a:latin typeface="Verdana"/>
                <a:cs typeface="Verdana"/>
              </a:rPr>
              <a:t>output</a:t>
            </a:r>
            <a:r>
              <a:rPr dirty="0" sz="1800" spc="-65">
                <a:solidFill>
                  <a:srgbClr val="00B05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0B050"/>
                </a:solidFill>
                <a:latin typeface="Verdana"/>
                <a:cs typeface="Verdana"/>
              </a:rPr>
              <a:t>layers</a:t>
            </a:r>
            <a:r>
              <a:rPr dirty="0" sz="1800" spc="90">
                <a:solidFill>
                  <a:srgbClr val="00B05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parameters. </a:t>
            </a:r>
            <a:r>
              <a:rPr dirty="0" sz="1800">
                <a:latin typeface="Verdana"/>
                <a:cs typeface="Verdana"/>
              </a:rPr>
              <a:t>Option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2: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0B050"/>
                </a:solidFill>
                <a:latin typeface="Verdana"/>
                <a:cs typeface="Verdana"/>
              </a:rPr>
              <a:t>train</a:t>
            </a:r>
            <a:r>
              <a:rPr dirty="0" sz="1800" spc="25">
                <a:solidFill>
                  <a:srgbClr val="00B05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0B050"/>
                </a:solidFill>
                <a:latin typeface="Verdana"/>
                <a:cs typeface="Verdana"/>
              </a:rPr>
              <a:t>all</a:t>
            </a:r>
            <a:r>
              <a:rPr dirty="0" sz="1800" spc="5">
                <a:solidFill>
                  <a:srgbClr val="00B05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00B050"/>
                </a:solidFill>
                <a:latin typeface="Verdana"/>
                <a:cs typeface="Verdana"/>
              </a:rPr>
              <a:t>parameters</a:t>
            </a:r>
            <a:r>
              <a:rPr dirty="0" sz="1800" spc="-10"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44440" y="2447353"/>
            <a:ext cx="126364" cy="8826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0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64"/>
              </a:lnSpc>
              <a:spcBef>
                <a:spcPts val="50"/>
              </a:spcBef>
            </a:pPr>
            <a:r>
              <a:rPr dirty="0" sz="1400" spc="15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55"/>
              </a:lnSpc>
            </a:pPr>
            <a:r>
              <a:rPr dirty="0" sz="1400" spc="15">
                <a:latin typeface="Cambria Math"/>
                <a:cs typeface="Cambria Math"/>
              </a:rPr>
              <a:t>2</a:t>
            </a:r>
            <a:endParaRPr sz="1400">
              <a:latin typeface="Cambria Math"/>
              <a:cs typeface="Cambria Math"/>
            </a:endParaRPr>
          </a:p>
          <a:p>
            <a:pPr marL="41275">
              <a:lnSpc>
                <a:spcPts val="1664"/>
              </a:lnSpc>
            </a:pPr>
            <a:r>
              <a:rPr dirty="0" sz="1400" spc="5">
                <a:latin typeface="Cambria Math"/>
                <a:cs typeface="Cambria Math"/>
              </a:rPr>
              <a:t>⋮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03144" y="-29781"/>
            <a:ext cx="3530600" cy="5181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Transfer</a:t>
            </a:r>
            <a:r>
              <a:rPr dirty="0" sz="3200" spc="-10"/>
              <a:t> learning</a:t>
            </a:r>
            <a:endParaRPr sz="3200"/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370" y="1107058"/>
            <a:ext cx="150317" cy="7327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648969" y="1031239"/>
            <a:ext cx="17335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66775" y="409575"/>
            <a:ext cx="3343275" cy="3362325"/>
            <a:chOff x="866775" y="409575"/>
            <a:chExt cx="3343275" cy="3362325"/>
          </a:xfrm>
        </p:grpSpPr>
        <p:sp>
          <p:nvSpPr>
            <p:cNvPr id="12" name="object 12" descr=""/>
            <p:cNvSpPr/>
            <p:nvPr/>
          </p:nvSpPr>
          <p:spPr>
            <a:xfrm>
              <a:off x="3609975" y="2105025"/>
              <a:ext cx="600075" cy="1666875"/>
            </a:xfrm>
            <a:custGeom>
              <a:avLst/>
              <a:gdLst/>
              <a:ahLst/>
              <a:cxnLst/>
              <a:rect l="l" t="t" r="r" b="b"/>
              <a:pathLst>
                <a:path w="600075" h="1666875">
                  <a:moveTo>
                    <a:pt x="600075" y="0"/>
                  </a:moveTo>
                  <a:lnTo>
                    <a:pt x="0" y="0"/>
                  </a:lnTo>
                  <a:lnTo>
                    <a:pt x="0" y="1666875"/>
                  </a:lnTo>
                  <a:lnTo>
                    <a:pt x="600075" y="1666875"/>
                  </a:lnTo>
                  <a:lnTo>
                    <a:pt x="600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775" y="409575"/>
              <a:ext cx="3114675" cy="169545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838325" y="1863089"/>
              <a:ext cx="723265" cy="228600"/>
            </a:xfrm>
            <a:custGeom>
              <a:avLst/>
              <a:gdLst/>
              <a:ahLst/>
              <a:cxnLst/>
              <a:rect l="l" t="t" r="r" b="b"/>
              <a:pathLst>
                <a:path w="723264" h="228600">
                  <a:moveTo>
                    <a:pt x="24892" y="121920"/>
                  </a:moveTo>
                  <a:lnTo>
                    <a:pt x="0" y="121920"/>
                  </a:lnTo>
                  <a:lnTo>
                    <a:pt x="0" y="125730"/>
                  </a:lnTo>
                  <a:lnTo>
                    <a:pt x="0" y="223520"/>
                  </a:lnTo>
                  <a:lnTo>
                    <a:pt x="0" y="228600"/>
                  </a:lnTo>
                  <a:lnTo>
                    <a:pt x="24892" y="228600"/>
                  </a:lnTo>
                  <a:lnTo>
                    <a:pt x="24892" y="223520"/>
                  </a:lnTo>
                  <a:lnTo>
                    <a:pt x="9271" y="223520"/>
                  </a:lnTo>
                  <a:lnTo>
                    <a:pt x="9271" y="125730"/>
                  </a:lnTo>
                  <a:lnTo>
                    <a:pt x="24892" y="125730"/>
                  </a:lnTo>
                  <a:lnTo>
                    <a:pt x="24892" y="121920"/>
                  </a:lnTo>
                  <a:close/>
                </a:path>
                <a:path w="723264" h="228600">
                  <a:moveTo>
                    <a:pt x="119380" y="121920"/>
                  </a:moveTo>
                  <a:lnTo>
                    <a:pt x="94488" y="121920"/>
                  </a:lnTo>
                  <a:lnTo>
                    <a:pt x="94488" y="125730"/>
                  </a:lnTo>
                  <a:lnTo>
                    <a:pt x="110109" y="125730"/>
                  </a:lnTo>
                  <a:lnTo>
                    <a:pt x="110109" y="223520"/>
                  </a:lnTo>
                  <a:lnTo>
                    <a:pt x="94488" y="223520"/>
                  </a:lnTo>
                  <a:lnTo>
                    <a:pt x="94488" y="228600"/>
                  </a:lnTo>
                  <a:lnTo>
                    <a:pt x="119380" y="228600"/>
                  </a:lnTo>
                  <a:lnTo>
                    <a:pt x="119380" y="223520"/>
                  </a:lnTo>
                  <a:lnTo>
                    <a:pt x="119380" y="125730"/>
                  </a:lnTo>
                  <a:lnTo>
                    <a:pt x="119380" y="121920"/>
                  </a:lnTo>
                  <a:close/>
                </a:path>
                <a:path w="723264" h="228600">
                  <a:moveTo>
                    <a:pt x="271907" y="127635"/>
                  </a:moveTo>
                  <a:lnTo>
                    <a:pt x="253238" y="111379"/>
                  </a:lnTo>
                  <a:lnTo>
                    <a:pt x="249301" y="115951"/>
                  </a:lnTo>
                  <a:lnTo>
                    <a:pt x="261239" y="126238"/>
                  </a:lnTo>
                  <a:lnTo>
                    <a:pt x="177800" y="126238"/>
                  </a:lnTo>
                  <a:lnTo>
                    <a:pt x="177800" y="133223"/>
                  </a:lnTo>
                  <a:lnTo>
                    <a:pt x="261239" y="133223"/>
                  </a:lnTo>
                  <a:lnTo>
                    <a:pt x="249301" y="143510"/>
                  </a:lnTo>
                  <a:lnTo>
                    <a:pt x="253238" y="148082"/>
                  </a:lnTo>
                  <a:lnTo>
                    <a:pt x="271907" y="131826"/>
                  </a:lnTo>
                  <a:lnTo>
                    <a:pt x="271907" y="127635"/>
                  </a:lnTo>
                  <a:close/>
                </a:path>
                <a:path w="723264" h="228600">
                  <a:moveTo>
                    <a:pt x="310642" y="121920"/>
                  </a:moveTo>
                  <a:lnTo>
                    <a:pt x="285750" y="121920"/>
                  </a:lnTo>
                  <a:lnTo>
                    <a:pt x="285750" y="125730"/>
                  </a:lnTo>
                  <a:lnTo>
                    <a:pt x="285750" y="223520"/>
                  </a:lnTo>
                  <a:lnTo>
                    <a:pt x="285750" y="228600"/>
                  </a:lnTo>
                  <a:lnTo>
                    <a:pt x="310642" y="228600"/>
                  </a:lnTo>
                  <a:lnTo>
                    <a:pt x="310642" y="223520"/>
                  </a:lnTo>
                  <a:lnTo>
                    <a:pt x="295021" y="223520"/>
                  </a:lnTo>
                  <a:lnTo>
                    <a:pt x="295021" y="125730"/>
                  </a:lnTo>
                  <a:lnTo>
                    <a:pt x="310642" y="125730"/>
                  </a:lnTo>
                  <a:lnTo>
                    <a:pt x="310642" y="121920"/>
                  </a:lnTo>
                  <a:close/>
                </a:path>
                <a:path w="723264" h="228600">
                  <a:moveTo>
                    <a:pt x="405130" y="121920"/>
                  </a:moveTo>
                  <a:lnTo>
                    <a:pt x="380238" y="121920"/>
                  </a:lnTo>
                  <a:lnTo>
                    <a:pt x="380238" y="125730"/>
                  </a:lnTo>
                  <a:lnTo>
                    <a:pt x="395859" y="125730"/>
                  </a:lnTo>
                  <a:lnTo>
                    <a:pt x="395859" y="223520"/>
                  </a:lnTo>
                  <a:lnTo>
                    <a:pt x="380238" y="223520"/>
                  </a:lnTo>
                  <a:lnTo>
                    <a:pt x="380238" y="228600"/>
                  </a:lnTo>
                  <a:lnTo>
                    <a:pt x="405130" y="228600"/>
                  </a:lnTo>
                  <a:lnTo>
                    <a:pt x="405130" y="223520"/>
                  </a:lnTo>
                  <a:lnTo>
                    <a:pt x="405130" y="125730"/>
                  </a:lnTo>
                  <a:lnTo>
                    <a:pt x="405130" y="121920"/>
                  </a:lnTo>
                  <a:close/>
                </a:path>
                <a:path w="723264" h="228600">
                  <a:moveTo>
                    <a:pt x="628650" y="0"/>
                  </a:moveTo>
                  <a:lnTo>
                    <a:pt x="603758" y="0"/>
                  </a:lnTo>
                  <a:lnTo>
                    <a:pt x="603758" y="5080"/>
                  </a:lnTo>
                  <a:lnTo>
                    <a:pt x="603758" y="102870"/>
                  </a:lnTo>
                  <a:lnTo>
                    <a:pt x="603758" y="106680"/>
                  </a:lnTo>
                  <a:lnTo>
                    <a:pt x="628650" y="106680"/>
                  </a:lnTo>
                  <a:lnTo>
                    <a:pt x="628650" y="102870"/>
                  </a:lnTo>
                  <a:lnTo>
                    <a:pt x="613029" y="102870"/>
                  </a:lnTo>
                  <a:lnTo>
                    <a:pt x="613029" y="5080"/>
                  </a:lnTo>
                  <a:lnTo>
                    <a:pt x="628650" y="5080"/>
                  </a:lnTo>
                  <a:lnTo>
                    <a:pt x="628650" y="0"/>
                  </a:lnTo>
                  <a:close/>
                </a:path>
                <a:path w="723264" h="228600">
                  <a:moveTo>
                    <a:pt x="723138" y="0"/>
                  </a:moveTo>
                  <a:lnTo>
                    <a:pt x="698246" y="0"/>
                  </a:lnTo>
                  <a:lnTo>
                    <a:pt x="698246" y="5080"/>
                  </a:lnTo>
                  <a:lnTo>
                    <a:pt x="713867" y="5080"/>
                  </a:lnTo>
                  <a:lnTo>
                    <a:pt x="713867" y="102870"/>
                  </a:lnTo>
                  <a:lnTo>
                    <a:pt x="698246" y="102870"/>
                  </a:lnTo>
                  <a:lnTo>
                    <a:pt x="698246" y="106680"/>
                  </a:lnTo>
                  <a:lnTo>
                    <a:pt x="723138" y="106680"/>
                  </a:lnTo>
                  <a:lnTo>
                    <a:pt x="723138" y="102870"/>
                  </a:lnTo>
                  <a:lnTo>
                    <a:pt x="723138" y="5080"/>
                  </a:lnTo>
                  <a:lnTo>
                    <a:pt x="72313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418579" y="538480"/>
            <a:ext cx="2089150" cy="8705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solidFill>
                  <a:srgbClr val="4285F4"/>
                </a:solidFill>
                <a:latin typeface="Segoe Print"/>
                <a:cs typeface="Segoe Print"/>
              </a:rPr>
              <a:t>0,</a:t>
            </a:r>
            <a:r>
              <a:rPr dirty="0" sz="2400" spc="-1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400">
                <a:solidFill>
                  <a:srgbClr val="4285F4"/>
                </a:solidFill>
                <a:latin typeface="Segoe Print"/>
                <a:cs typeface="Segoe Print"/>
              </a:rPr>
              <a:t>1,</a:t>
            </a:r>
            <a:r>
              <a:rPr dirty="0" sz="2400" spc="-1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400">
                <a:solidFill>
                  <a:srgbClr val="4285F4"/>
                </a:solidFill>
                <a:latin typeface="Segoe Print"/>
                <a:cs typeface="Segoe Print"/>
              </a:rPr>
              <a:t>2,</a:t>
            </a:r>
            <a:r>
              <a:rPr dirty="0" sz="2400" spc="-1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400">
                <a:solidFill>
                  <a:srgbClr val="4285F4"/>
                </a:solidFill>
                <a:latin typeface="Segoe Print"/>
                <a:cs typeface="Segoe Print"/>
              </a:rPr>
              <a:t>…</a:t>
            </a:r>
            <a:r>
              <a:rPr dirty="0" sz="2400" spc="-2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400" spc="-25">
                <a:solidFill>
                  <a:srgbClr val="4285F4"/>
                </a:solidFill>
                <a:latin typeface="Segoe Print"/>
                <a:cs typeface="Segoe Print"/>
              </a:rPr>
              <a:t>,9</a:t>
            </a:r>
            <a:endParaRPr sz="2400">
              <a:latin typeface="Segoe Print"/>
              <a:cs typeface="Segoe Print"/>
            </a:endParaRPr>
          </a:p>
          <a:p>
            <a:pPr marL="167640">
              <a:lnSpc>
                <a:spcPct val="100000"/>
              </a:lnSpc>
              <a:spcBef>
                <a:spcPts val="1605"/>
              </a:spcBef>
            </a:pPr>
            <a:r>
              <a:rPr dirty="0" sz="1800">
                <a:solidFill>
                  <a:srgbClr val="4285F4"/>
                </a:solidFill>
                <a:latin typeface="Segoe Print"/>
                <a:cs typeface="Segoe Print"/>
              </a:rPr>
              <a:t>1</a:t>
            </a:r>
            <a:r>
              <a:rPr dirty="0" sz="1800" spc="1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800">
                <a:solidFill>
                  <a:srgbClr val="4285F4"/>
                </a:solidFill>
                <a:latin typeface="Segoe Print"/>
                <a:cs typeface="Segoe Print"/>
              </a:rPr>
              <a:t>million</a:t>
            </a:r>
            <a:r>
              <a:rPr dirty="0" sz="1800" spc="-8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800" spc="-10">
                <a:solidFill>
                  <a:srgbClr val="4285F4"/>
                </a:solidFill>
                <a:latin typeface="Segoe Print"/>
                <a:cs typeface="Segoe Print"/>
              </a:rPr>
              <a:t>images</a:t>
            </a:r>
            <a:endParaRPr sz="1800">
              <a:latin typeface="Segoe Print"/>
              <a:cs typeface="Segoe Prin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457450" y="1830704"/>
            <a:ext cx="920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solidFill>
                  <a:srgbClr val="4285F4"/>
                </a:solidFill>
                <a:latin typeface="Cambria Math"/>
                <a:cs typeface="Cambria Math"/>
              </a:rPr>
              <a:t>3</a:t>
            </a:r>
            <a:endParaRPr sz="9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2610357" y="1853057"/>
            <a:ext cx="94615" cy="36830"/>
          </a:xfrm>
          <a:custGeom>
            <a:avLst/>
            <a:gdLst/>
            <a:ahLst/>
            <a:cxnLst/>
            <a:rect l="l" t="t" r="r" b="b"/>
            <a:pathLst>
              <a:path w="94614" h="36830">
                <a:moveTo>
                  <a:pt x="75565" y="0"/>
                </a:moveTo>
                <a:lnTo>
                  <a:pt x="71628" y="4444"/>
                </a:lnTo>
                <a:lnTo>
                  <a:pt x="83439" y="14731"/>
                </a:lnTo>
                <a:lnTo>
                  <a:pt x="0" y="14731"/>
                </a:lnTo>
                <a:lnTo>
                  <a:pt x="0" y="21716"/>
                </a:lnTo>
                <a:lnTo>
                  <a:pt x="83439" y="21716"/>
                </a:lnTo>
                <a:lnTo>
                  <a:pt x="71628" y="32130"/>
                </a:lnTo>
                <a:lnTo>
                  <a:pt x="75565" y="36575"/>
                </a:lnTo>
                <a:lnTo>
                  <a:pt x="94234" y="20446"/>
                </a:lnTo>
                <a:lnTo>
                  <a:pt x="94234" y="16128"/>
                </a:lnTo>
                <a:lnTo>
                  <a:pt x="75565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1614550" y="1849437"/>
            <a:ext cx="11296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54685">
              <a:lnSpc>
                <a:spcPts val="1200"/>
              </a:lnSpc>
              <a:spcBef>
                <a:spcPts val="100"/>
              </a:spcBef>
              <a:tabLst>
                <a:tab pos="960119" algn="l"/>
              </a:tabLst>
            </a:pPr>
            <a:r>
              <a:rPr dirty="0" sz="1200" spc="-50">
                <a:solidFill>
                  <a:srgbClr val="4285F4"/>
                </a:solidFill>
                <a:latin typeface="Cambria Math"/>
                <a:cs typeface="Cambria Math"/>
              </a:rPr>
              <a:t>𝐖</a:t>
            </a: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	</a:t>
            </a:r>
            <a:r>
              <a:rPr dirty="0" sz="1200" spc="-25">
                <a:solidFill>
                  <a:srgbClr val="4285F4"/>
                </a:solidFill>
                <a:latin typeface="Arial"/>
                <a:cs typeface="Arial"/>
              </a:rPr>
              <a:t>,</a:t>
            </a:r>
            <a:r>
              <a:rPr dirty="0" sz="1200" spc="-25">
                <a:solidFill>
                  <a:srgbClr val="4285F4"/>
                </a:solidFill>
                <a:latin typeface="Cambria Math"/>
                <a:cs typeface="Cambria Math"/>
              </a:rPr>
              <a:t>𝒃</a:t>
            </a:r>
            <a:endParaRPr sz="1200">
              <a:latin typeface="Cambria Math"/>
              <a:cs typeface="Cambria Math"/>
            </a:endParaRPr>
          </a:p>
          <a:p>
            <a:pPr marL="50800">
              <a:lnSpc>
                <a:spcPts val="1200"/>
              </a:lnSpc>
            </a:pP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𝐖</a:t>
            </a:r>
            <a:r>
              <a:rPr dirty="0" sz="1200" spc="14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27777" sz="1350">
                <a:solidFill>
                  <a:srgbClr val="4285F4"/>
                </a:solidFill>
                <a:latin typeface="Cambria Math"/>
                <a:cs typeface="Cambria Math"/>
              </a:rPr>
              <a:t>2</a:t>
            </a:r>
            <a:r>
              <a:rPr dirty="0" baseline="27777" sz="1350" spc="157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,</a:t>
            </a:r>
            <a:r>
              <a:rPr dirty="0" sz="1200" spc="-14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𝒃</a:t>
            </a:r>
            <a:r>
              <a:rPr dirty="0" sz="1200" spc="6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27777" sz="1350" spc="-75">
                <a:solidFill>
                  <a:srgbClr val="4285F4"/>
                </a:solidFill>
                <a:latin typeface="Cambria Math"/>
                <a:cs typeface="Cambria Math"/>
              </a:rPr>
              <a:t>2</a:t>
            </a:r>
            <a:endParaRPr baseline="27777" sz="135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2718308" y="1863089"/>
            <a:ext cx="119380" cy="106680"/>
          </a:xfrm>
          <a:custGeom>
            <a:avLst/>
            <a:gdLst/>
            <a:ahLst/>
            <a:cxnLst/>
            <a:rect l="l" t="t" r="r" b="b"/>
            <a:pathLst>
              <a:path w="119380" h="106680">
                <a:moveTo>
                  <a:pt x="24892" y="0"/>
                </a:moveTo>
                <a:lnTo>
                  <a:pt x="0" y="0"/>
                </a:lnTo>
                <a:lnTo>
                  <a:pt x="0" y="5080"/>
                </a:lnTo>
                <a:lnTo>
                  <a:pt x="0" y="102870"/>
                </a:lnTo>
                <a:lnTo>
                  <a:pt x="0" y="106680"/>
                </a:lnTo>
                <a:lnTo>
                  <a:pt x="24892" y="106680"/>
                </a:lnTo>
                <a:lnTo>
                  <a:pt x="24892" y="102870"/>
                </a:lnTo>
                <a:lnTo>
                  <a:pt x="9271" y="102870"/>
                </a:lnTo>
                <a:lnTo>
                  <a:pt x="9271" y="5080"/>
                </a:lnTo>
                <a:lnTo>
                  <a:pt x="24892" y="5080"/>
                </a:lnTo>
                <a:lnTo>
                  <a:pt x="24892" y="0"/>
                </a:lnTo>
                <a:close/>
              </a:path>
              <a:path w="119380" h="106680">
                <a:moveTo>
                  <a:pt x="119380" y="0"/>
                </a:moveTo>
                <a:lnTo>
                  <a:pt x="94488" y="0"/>
                </a:lnTo>
                <a:lnTo>
                  <a:pt x="94488" y="5080"/>
                </a:lnTo>
                <a:lnTo>
                  <a:pt x="110109" y="5080"/>
                </a:lnTo>
                <a:lnTo>
                  <a:pt x="110109" y="102870"/>
                </a:lnTo>
                <a:lnTo>
                  <a:pt x="94488" y="102870"/>
                </a:lnTo>
                <a:lnTo>
                  <a:pt x="94488" y="106680"/>
                </a:lnTo>
                <a:lnTo>
                  <a:pt x="119380" y="106680"/>
                </a:lnTo>
                <a:lnTo>
                  <a:pt x="119380" y="102870"/>
                </a:lnTo>
                <a:lnTo>
                  <a:pt x="119380" y="5080"/>
                </a:lnTo>
                <a:lnTo>
                  <a:pt x="11938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2733929" y="1830704"/>
            <a:ext cx="920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solidFill>
                  <a:srgbClr val="4285F4"/>
                </a:solidFill>
                <a:latin typeface="Cambria Math"/>
                <a:cs typeface="Cambria Math"/>
              </a:rPr>
              <a:t>3</a:t>
            </a:r>
            <a:endParaRPr sz="9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1232293" y="1863089"/>
            <a:ext cx="119380" cy="106680"/>
          </a:xfrm>
          <a:custGeom>
            <a:avLst/>
            <a:gdLst/>
            <a:ahLst/>
            <a:cxnLst/>
            <a:rect l="l" t="t" r="r" b="b"/>
            <a:pathLst>
              <a:path w="119380" h="106680">
                <a:moveTo>
                  <a:pt x="24892" y="0"/>
                </a:moveTo>
                <a:lnTo>
                  <a:pt x="0" y="0"/>
                </a:lnTo>
                <a:lnTo>
                  <a:pt x="0" y="5080"/>
                </a:lnTo>
                <a:lnTo>
                  <a:pt x="0" y="102870"/>
                </a:lnTo>
                <a:lnTo>
                  <a:pt x="0" y="106680"/>
                </a:lnTo>
                <a:lnTo>
                  <a:pt x="24892" y="106680"/>
                </a:lnTo>
                <a:lnTo>
                  <a:pt x="24892" y="102870"/>
                </a:lnTo>
                <a:lnTo>
                  <a:pt x="9271" y="102870"/>
                </a:lnTo>
                <a:lnTo>
                  <a:pt x="9271" y="5080"/>
                </a:lnTo>
                <a:lnTo>
                  <a:pt x="24892" y="5080"/>
                </a:lnTo>
                <a:lnTo>
                  <a:pt x="24892" y="0"/>
                </a:lnTo>
                <a:close/>
              </a:path>
              <a:path w="119380" h="106680">
                <a:moveTo>
                  <a:pt x="119367" y="0"/>
                </a:moveTo>
                <a:lnTo>
                  <a:pt x="94475" y="0"/>
                </a:lnTo>
                <a:lnTo>
                  <a:pt x="94475" y="5080"/>
                </a:lnTo>
                <a:lnTo>
                  <a:pt x="110096" y="5080"/>
                </a:lnTo>
                <a:lnTo>
                  <a:pt x="110096" y="102870"/>
                </a:lnTo>
                <a:lnTo>
                  <a:pt x="94475" y="102870"/>
                </a:lnTo>
                <a:lnTo>
                  <a:pt x="94475" y="106680"/>
                </a:lnTo>
                <a:lnTo>
                  <a:pt x="119367" y="106680"/>
                </a:lnTo>
                <a:lnTo>
                  <a:pt x="119367" y="102870"/>
                </a:lnTo>
                <a:lnTo>
                  <a:pt x="119367" y="5080"/>
                </a:lnTo>
                <a:lnTo>
                  <a:pt x="119367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246187" y="1830704"/>
            <a:ext cx="920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solidFill>
                  <a:srgbClr val="4285F4"/>
                </a:solidFill>
                <a:latin typeface="Cambria Math"/>
                <a:cs typeface="Cambria Math"/>
              </a:rPr>
              <a:t>1</a:t>
            </a:r>
            <a:endParaRPr sz="9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1410080" y="1853057"/>
            <a:ext cx="94615" cy="36830"/>
          </a:xfrm>
          <a:custGeom>
            <a:avLst/>
            <a:gdLst/>
            <a:ahLst/>
            <a:cxnLst/>
            <a:rect l="l" t="t" r="r" b="b"/>
            <a:pathLst>
              <a:path w="94615" h="36830">
                <a:moveTo>
                  <a:pt x="75565" y="0"/>
                </a:moveTo>
                <a:lnTo>
                  <a:pt x="71628" y="4444"/>
                </a:lnTo>
                <a:lnTo>
                  <a:pt x="83438" y="14731"/>
                </a:lnTo>
                <a:lnTo>
                  <a:pt x="0" y="14731"/>
                </a:lnTo>
                <a:lnTo>
                  <a:pt x="0" y="21716"/>
                </a:lnTo>
                <a:lnTo>
                  <a:pt x="83438" y="21716"/>
                </a:lnTo>
                <a:lnTo>
                  <a:pt x="71628" y="32130"/>
                </a:lnTo>
                <a:lnTo>
                  <a:pt x="75565" y="36575"/>
                </a:lnTo>
                <a:lnTo>
                  <a:pt x="94234" y="20446"/>
                </a:lnTo>
                <a:lnTo>
                  <a:pt x="94234" y="16128"/>
                </a:lnTo>
                <a:lnTo>
                  <a:pt x="75565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1046162" y="1849437"/>
            <a:ext cx="4711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</a:tabLst>
            </a:pPr>
            <a:r>
              <a:rPr dirty="0" sz="1200" spc="-50">
                <a:solidFill>
                  <a:srgbClr val="4285F4"/>
                </a:solidFill>
                <a:latin typeface="Cambria Math"/>
                <a:cs typeface="Cambria Math"/>
              </a:rPr>
              <a:t>𝐖</a:t>
            </a: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	,</a:t>
            </a:r>
            <a:r>
              <a:rPr dirty="0" sz="1200" spc="-14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200" spc="-50">
                <a:solidFill>
                  <a:srgbClr val="4285F4"/>
                </a:solidFill>
                <a:latin typeface="Cambria Math"/>
                <a:cs typeface="Cambria Math"/>
              </a:rPr>
              <a:t>𝒃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1518031" y="1863089"/>
            <a:ext cx="119380" cy="106680"/>
          </a:xfrm>
          <a:custGeom>
            <a:avLst/>
            <a:gdLst/>
            <a:ahLst/>
            <a:cxnLst/>
            <a:rect l="l" t="t" r="r" b="b"/>
            <a:pathLst>
              <a:path w="119380" h="106680">
                <a:moveTo>
                  <a:pt x="24892" y="0"/>
                </a:moveTo>
                <a:lnTo>
                  <a:pt x="0" y="0"/>
                </a:lnTo>
                <a:lnTo>
                  <a:pt x="0" y="5080"/>
                </a:lnTo>
                <a:lnTo>
                  <a:pt x="0" y="102870"/>
                </a:lnTo>
                <a:lnTo>
                  <a:pt x="0" y="106680"/>
                </a:lnTo>
                <a:lnTo>
                  <a:pt x="24892" y="106680"/>
                </a:lnTo>
                <a:lnTo>
                  <a:pt x="24892" y="102870"/>
                </a:lnTo>
                <a:lnTo>
                  <a:pt x="9271" y="102870"/>
                </a:lnTo>
                <a:lnTo>
                  <a:pt x="9271" y="5080"/>
                </a:lnTo>
                <a:lnTo>
                  <a:pt x="24892" y="5080"/>
                </a:lnTo>
                <a:lnTo>
                  <a:pt x="24892" y="0"/>
                </a:lnTo>
                <a:close/>
              </a:path>
              <a:path w="119380" h="106680">
                <a:moveTo>
                  <a:pt x="119380" y="0"/>
                </a:moveTo>
                <a:lnTo>
                  <a:pt x="94488" y="0"/>
                </a:lnTo>
                <a:lnTo>
                  <a:pt x="94488" y="5080"/>
                </a:lnTo>
                <a:lnTo>
                  <a:pt x="110096" y="5080"/>
                </a:lnTo>
                <a:lnTo>
                  <a:pt x="110096" y="102870"/>
                </a:lnTo>
                <a:lnTo>
                  <a:pt x="94488" y="102870"/>
                </a:lnTo>
                <a:lnTo>
                  <a:pt x="94488" y="106680"/>
                </a:lnTo>
                <a:lnTo>
                  <a:pt x="119380" y="106680"/>
                </a:lnTo>
                <a:lnTo>
                  <a:pt x="119380" y="102870"/>
                </a:lnTo>
                <a:lnTo>
                  <a:pt x="119380" y="5080"/>
                </a:lnTo>
                <a:lnTo>
                  <a:pt x="11938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1532255" y="1830704"/>
            <a:ext cx="920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solidFill>
                  <a:srgbClr val="4285F4"/>
                </a:solidFill>
                <a:latin typeface="Cambria Math"/>
                <a:cs typeface="Cambria Math"/>
              </a:rPr>
              <a:t>1</a:t>
            </a:r>
            <a:endParaRPr sz="9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3069717" y="1950719"/>
            <a:ext cx="395605" cy="116839"/>
          </a:xfrm>
          <a:custGeom>
            <a:avLst/>
            <a:gdLst/>
            <a:ahLst/>
            <a:cxnLst/>
            <a:rect l="l" t="t" r="r" b="b"/>
            <a:pathLst>
              <a:path w="395604" h="116839">
                <a:moveTo>
                  <a:pt x="24892" y="10160"/>
                </a:moveTo>
                <a:lnTo>
                  <a:pt x="0" y="10160"/>
                </a:lnTo>
                <a:lnTo>
                  <a:pt x="0" y="15240"/>
                </a:lnTo>
                <a:lnTo>
                  <a:pt x="0" y="113030"/>
                </a:lnTo>
                <a:lnTo>
                  <a:pt x="0" y="116840"/>
                </a:lnTo>
                <a:lnTo>
                  <a:pt x="24892" y="116840"/>
                </a:lnTo>
                <a:lnTo>
                  <a:pt x="24892" y="113030"/>
                </a:lnTo>
                <a:lnTo>
                  <a:pt x="9271" y="113030"/>
                </a:lnTo>
                <a:lnTo>
                  <a:pt x="9271" y="15240"/>
                </a:lnTo>
                <a:lnTo>
                  <a:pt x="24892" y="15240"/>
                </a:lnTo>
                <a:lnTo>
                  <a:pt x="24892" y="10160"/>
                </a:lnTo>
                <a:close/>
              </a:path>
              <a:path w="395604" h="116839">
                <a:moveTo>
                  <a:pt x="119380" y="10160"/>
                </a:moveTo>
                <a:lnTo>
                  <a:pt x="94488" y="10160"/>
                </a:lnTo>
                <a:lnTo>
                  <a:pt x="94488" y="15240"/>
                </a:lnTo>
                <a:lnTo>
                  <a:pt x="110109" y="15240"/>
                </a:lnTo>
                <a:lnTo>
                  <a:pt x="110109" y="113030"/>
                </a:lnTo>
                <a:lnTo>
                  <a:pt x="94488" y="113030"/>
                </a:lnTo>
                <a:lnTo>
                  <a:pt x="94488" y="116840"/>
                </a:lnTo>
                <a:lnTo>
                  <a:pt x="119380" y="116840"/>
                </a:lnTo>
                <a:lnTo>
                  <a:pt x="119380" y="113030"/>
                </a:lnTo>
                <a:lnTo>
                  <a:pt x="119380" y="15240"/>
                </a:lnTo>
                <a:lnTo>
                  <a:pt x="119380" y="10160"/>
                </a:lnTo>
                <a:close/>
              </a:path>
              <a:path w="395604" h="116839">
                <a:moveTo>
                  <a:pt x="262509" y="16129"/>
                </a:moveTo>
                <a:lnTo>
                  <a:pt x="243840" y="0"/>
                </a:lnTo>
                <a:lnTo>
                  <a:pt x="239903" y="4445"/>
                </a:lnTo>
                <a:lnTo>
                  <a:pt x="251701" y="14732"/>
                </a:lnTo>
                <a:lnTo>
                  <a:pt x="168275" y="14732"/>
                </a:lnTo>
                <a:lnTo>
                  <a:pt x="168275" y="21717"/>
                </a:lnTo>
                <a:lnTo>
                  <a:pt x="251701" y="21717"/>
                </a:lnTo>
                <a:lnTo>
                  <a:pt x="239903" y="32131"/>
                </a:lnTo>
                <a:lnTo>
                  <a:pt x="243840" y="36576"/>
                </a:lnTo>
                <a:lnTo>
                  <a:pt x="262509" y="20447"/>
                </a:lnTo>
                <a:lnTo>
                  <a:pt x="262509" y="16129"/>
                </a:lnTo>
                <a:close/>
              </a:path>
              <a:path w="395604" h="116839">
                <a:moveTo>
                  <a:pt x="301117" y="10160"/>
                </a:moveTo>
                <a:lnTo>
                  <a:pt x="276225" y="10160"/>
                </a:lnTo>
                <a:lnTo>
                  <a:pt x="276225" y="15240"/>
                </a:lnTo>
                <a:lnTo>
                  <a:pt x="276225" y="113030"/>
                </a:lnTo>
                <a:lnTo>
                  <a:pt x="276225" y="116840"/>
                </a:lnTo>
                <a:lnTo>
                  <a:pt x="301117" y="116840"/>
                </a:lnTo>
                <a:lnTo>
                  <a:pt x="301117" y="113030"/>
                </a:lnTo>
                <a:lnTo>
                  <a:pt x="285496" y="113030"/>
                </a:lnTo>
                <a:lnTo>
                  <a:pt x="285496" y="15240"/>
                </a:lnTo>
                <a:lnTo>
                  <a:pt x="301117" y="15240"/>
                </a:lnTo>
                <a:lnTo>
                  <a:pt x="301117" y="10160"/>
                </a:lnTo>
                <a:close/>
              </a:path>
              <a:path w="395604" h="116839">
                <a:moveTo>
                  <a:pt x="395605" y="10160"/>
                </a:moveTo>
                <a:lnTo>
                  <a:pt x="370713" y="10160"/>
                </a:lnTo>
                <a:lnTo>
                  <a:pt x="370713" y="15240"/>
                </a:lnTo>
                <a:lnTo>
                  <a:pt x="386334" y="15240"/>
                </a:lnTo>
                <a:lnTo>
                  <a:pt x="386334" y="113030"/>
                </a:lnTo>
                <a:lnTo>
                  <a:pt x="370713" y="113030"/>
                </a:lnTo>
                <a:lnTo>
                  <a:pt x="370713" y="116840"/>
                </a:lnTo>
                <a:lnTo>
                  <a:pt x="395605" y="116840"/>
                </a:lnTo>
                <a:lnTo>
                  <a:pt x="395605" y="113030"/>
                </a:lnTo>
                <a:lnTo>
                  <a:pt x="395605" y="15240"/>
                </a:lnTo>
                <a:lnTo>
                  <a:pt x="395605" y="1016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2860039" y="1947227"/>
            <a:ext cx="6191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𝐖</a:t>
            </a:r>
            <a:r>
              <a:rPr dirty="0" sz="1200" spc="12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27777" sz="1350">
                <a:solidFill>
                  <a:srgbClr val="4285F4"/>
                </a:solidFill>
                <a:latin typeface="Cambria Math"/>
                <a:cs typeface="Cambria Math"/>
              </a:rPr>
              <a:t>4</a:t>
            </a:r>
            <a:r>
              <a:rPr dirty="0" baseline="27777" sz="1350" spc="142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solidFill>
                  <a:srgbClr val="4285F4"/>
                </a:solidFill>
                <a:latin typeface="Arial"/>
                <a:cs typeface="Arial"/>
              </a:rPr>
              <a:t>,</a:t>
            </a: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𝒃</a:t>
            </a:r>
            <a:r>
              <a:rPr dirty="0" sz="1200" spc="5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27777" sz="1350" spc="-75">
                <a:solidFill>
                  <a:srgbClr val="4285F4"/>
                </a:solidFill>
                <a:latin typeface="Cambria Math"/>
                <a:cs typeface="Cambria Math"/>
              </a:rPr>
              <a:t>4</a:t>
            </a:r>
            <a:endParaRPr baseline="27777" sz="1350">
              <a:latin typeface="Cambria Math"/>
              <a:cs typeface="Cambria Math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876300" y="981075"/>
            <a:ext cx="3673475" cy="2812415"/>
            <a:chOff x="876300" y="981075"/>
            <a:chExt cx="3673475" cy="2812415"/>
          </a:xfrm>
        </p:grpSpPr>
        <p:sp>
          <p:nvSpPr>
            <p:cNvPr id="30" name="object 30" descr=""/>
            <p:cNvSpPr/>
            <p:nvPr/>
          </p:nvSpPr>
          <p:spPr>
            <a:xfrm>
              <a:off x="4154043" y="1917699"/>
              <a:ext cx="119380" cy="106680"/>
            </a:xfrm>
            <a:custGeom>
              <a:avLst/>
              <a:gdLst/>
              <a:ahLst/>
              <a:cxnLst/>
              <a:rect l="l" t="t" r="r" b="b"/>
              <a:pathLst>
                <a:path w="119379" h="106680">
                  <a:moveTo>
                    <a:pt x="24892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101600"/>
                  </a:lnTo>
                  <a:lnTo>
                    <a:pt x="0" y="106680"/>
                  </a:lnTo>
                  <a:lnTo>
                    <a:pt x="24892" y="106680"/>
                  </a:lnTo>
                  <a:lnTo>
                    <a:pt x="24892" y="101600"/>
                  </a:lnTo>
                  <a:lnTo>
                    <a:pt x="9271" y="101600"/>
                  </a:lnTo>
                  <a:lnTo>
                    <a:pt x="9271" y="3810"/>
                  </a:lnTo>
                  <a:lnTo>
                    <a:pt x="24892" y="3810"/>
                  </a:lnTo>
                  <a:lnTo>
                    <a:pt x="24892" y="0"/>
                  </a:lnTo>
                  <a:close/>
                </a:path>
                <a:path w="119379" h="106680">
                  <a:moveTo>
                    <a:pt x="119380" y="0"/>
                  </a:moveTo>
                  <a:lnTo>
                    <a:pt x="94488" y="0"/>
                  </a:lnTo>
                  <a:lnTo>
                    <a:pt x="94488" y="3810"/>
                  </a:lnTo>
                  <a:lnTo>
                    <a:pt x="110109" y="3810"/>
                  </a:lnTo>
                  <a:lnTo>
                    <a:pt x="110109" y="101600"/>
                  </a:lnTo>
                  <a:lnTo>
                    <a:pt x="94488" y="101600"/>
                  </a:lnTo>
                  <a:lnTo>
                    <a:pt x="94488" y="106680"/>
                  </a:lnTo>
                  <a:lnTo>
                    <a:pt x="119380" y="106680"/>
                  </a:lnTo>
                  <a:lnTo>
                    <a:pt x="119380" y="101600"/>
                  </a:lnTo>
                  <a:lnTo>
                    <a:pt x="119380" y="3810"/>
                  </a:lnTo>
                  <a:lnTo>
                    <a:pt x="11938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1400" y="2428875"/>
              <a:ext cx="409575" cy="1104900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876300" y="981075"/>
              <a:ext cx="209550" cy="228600"/>
            </a:xfrm>
            <a:custGeom>
              <a:avLst/>
              <a:gdLst/>
              <a:ahLst/>
              <a:cxnLst/>
              <a:rect l="l" t="t" r="r" b="b"/>
              <a:pathLst>
                <a:path w="209550" h="228600">
                  <a:moveTo>
                    <a:pt x="20955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09550" y="228600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830705" y="1907158"/>
              <a:ext cx="2719070" cy="1886585"/>
            </a:xfrm>
            <a:custGeom>
              <a:avLst/>
              <a:gdLst/>
              <a:ahLst/>
              <a:cxnLst/>
              <a:rect l="l" t="t" r="r" b="b"/>
              <a:pathLst>
                <a:path w="2719070" h="1886585">
                  <a:moveTo>
                    <a:pt x="24892" y="1779651"/>
                  </a:moveTo>
                  <a:lnTo>
                    <a:pt x="0" y="1779651"/>
                  </a:lnTo>
                  <a:lnTo>
                    <a:pt x="0" y="1784731"/>
                  </a:lnTo>
                  <a:lnTo>
                    <a:pt x="0" y="1882521"/>
                  </a:lnTo>
                  <a:lnTo>
                    <a:pt x="0" y="1886331"/>
                  </a:lnTo>
                  <a:lnTo>
                    <a:pt x="24892" y="1886331"/>
                  </a:lnTo>
                  <a:lnTo>
                    <a:pt x="24892" y="1882521"/>
                  </a:lnTo>
                  <a:lnTo>
                    <a:pt x="9271" y="1882521"/>
                  </a:lnTo>
                  <a:lnTo>
                    <a:pt x="9271" y="1784731"/>
                  </a:lnTo>
                  <a:lnTo>
                    <a:pt x="24892" y="1784731"/>
                  </a:lnTo>
                  <a:lnTo>
                    <a:pt x="24892" y="1779651"/>
                  </a:lnTo>
                  <a:close/>
                </a:path>
                <a:path w="2719070" h="1886585">
                  <a:moveTo>
                    <a:pt x="119253" y="1779651"/>
                  </a:moveTo>
                  <a:lnTo>
                    <a:pt x="94361" y="1779651"/>
                  </a:lnTo>
                  <a:lnTo>
                    <a:pt x="94361" y="1784731"/>
                  </a:lnTo>
                  <a:lnTo>
                    <a:pt x="110109" y="1784731"/>
                  </a:lnTo>
                  <a:lnTo>
                    <a:pt x="110109" y="1882521"/>
                  </a:lnTo>
                  <a:lnTo>
                    <a:pt x="94361" y="1882521"/>
                  </a:lnTo>
                  <a:lnTo>
                    <a:pt x="94361" y="1886331"/>
                  </a:lnTo>
                  <a:lnTo>
                    <a:pt x="119253" y="1886331"/>
                  </a:lnTo>
                  <a:lnTo>
                    <a:pt x="119253" y="1882521"/>
                  </a:lnTo>
                  <a:lnTo>
                    <a:pt x="119253" y="1784731"/>
                  </a:lnTo>
                  <a:lnTo>
                    <a:pt x="119253" y="1779651"/>
                  </a:lnTo>
                  <a:close/>
                </a:path>
                <a:path w="2719070" h="1886585">
                  <a:moveTo>
                    <a:pt x="271907" y="1785747"/>
                  </a:moveTo>
                  <a:lnTo>
                    <a:pt x="253238" y="1769491"/>
                  </a:lnTo>
                  <a:lnTo>
                    <a:pt x="249301" y="1774063"/>
                  </a:lnTo>
                  <a:lnTo>
                    <a:pt x="261239" y="1784350"/>
                  </a:lnTo>
                  <a:lnTo>
                    <a:pt x="177800" y="1784350"/>
                  </a:lnTo>
                  <a:lnTo>
                    <a:pt x="177800" y="1791335"/>
                  </a:lnTo>
                  <a:lnTo>
                    <a:pt x="261239" y="1791335"/>
                  </a:lnTo>
                  <a:lnTo>
                    <a:pt x="249301" y="1801749"/>
                  </a:lnTo>
                  <a:lnTo>
                    <a:pt x="253238" y="1806194"/>
                  </a:lnTo>
                  <a:lnTo>
                    <a:pt x="271907" y="1790065"/>
                  </a:lnTo>
                  <a:lnTo>
                    <a:pt x="271907" y="1785747"/>
                  </a:lnTo>
                  <a:close/>
                </a:path>
                <a:path w="2719070" h="1886585">
                  <a:moveTo>
                    <a:pt x="310642" y="1779651"/>
                  </a:moveTo>
                  <a:lnTo>
                    <a:pt x="285750" y="1779651"/>
                  </a:lnTo>
                  <a:lnTo>
                    <a:pt x="285750" y="1784731"/>
                  </a:lnTo>
                  <a:lnTo>
                    <a:pt x="285750" y="1882521"/>
                  </a:lnTo>
                  <a:lnTo>
                    <a:pt x="285750" y="1886331"/>
                  </a:lnTo>
                  <a:lnTo>
                    <a:pt x="310642" y="1886331"/>
                  </a:lnTo>
                  <a:lnTo>
                    <a:pt x="310642" y="1882521"/>
                  </a:lnTo>
                  <a:lnTo>
                    <a:pt x="295021" y="1882521"/>
                  </a:lnTo>
                  <a:lnTo>
                    <a:pt x="295021" y="1784731"/>
                  </a:lnTo>
                  <a:lnTo>
                    <a:pt x="310642" y="1784731"/>
                  </a:lnTo>
                  <a:lnTo>
                    <a:pt x="310642" y="1779651"/>
                  </a:lnTo>
                  <a:close/>
                </a:path>
                <a:path w="2719070" h="1886585">
                  <a:moveTo>
                    <a:pt x="405003" y="1779651"/>
                  </a:moveTo>
                  <a:lnTo>
                    <a:pt x="380111" y="1779651"/>
                  </a:lnTo>
                  <a:lnTo>
                    <a:pt x="380111" y="1784731"/>
                  </a:lnTo>
                  <a:lnTo>
                    <a:pt x="395859" y="1784731"/>
                  </a:lnTo>
                  <a:lnTo>
                    <a:pt x="395859" y="1882521"/>
                  </a:lnTo>
                  <a:lnTo>
                    <a:pt x="380111" y="1882521"/>
                  </a:lnTo>
                  <a:lnTo>
                    <a:pt x="380111" y="1886331"/>
                  </a:lnTo>
                  <a:lnTo>
                    <a:pt x="405003" y="1886331"/>
                  </a:lnTo>
                  <a:lnTo>
                    <a:pt x="405003" y="1882521"/>
                  </a:lnTo>
                  <a:lnTo>
                    <a:pt x="405003" y="1784731"/>
                  </a:lnTo>
                  <a:lnTo>
                    <a:pt x="405003" y="1779651"/>
                  </a:lnTo>
                  <a:close/>
                </a:path>
                <a:path w="2719070" h="1886585">
                  <a:moveTo>
                    <a:pt x="2585847" y="16129"/>
                  </a:moveTo>
                  <a:lnTo>
                    <a:pt x="2567178" y="0"/>
                  </a:lnTo>
                  <a:lnTo>
                    <a:pt x="2563241" y="4445"/>
                  </a:lnTo>
                  <a:lnTo>
                    <a:pt x="2575179" y="14732"/>
                  </a:lnTo>
                  <a:lnTo>
                    <a:pt x="2491613" y="14732"/>
                  </a:lnTo>
                  <a:lnTo>
                    <a:pt x="2491613" y="21717"/>
                  </a:lnTo>
                  <a:lnTo>
                    <a:pt x="2575179" y="21717"/>
                  </a:lnTo>
                  <a:lnTo>
                    <a:pt x="2563241" y="32131"/>
                  </a:lnTo>
                  <a:lnTo>
                    <a:pt x="2567178" y="36576"/>
                  </a:lnTo>
                  <a:lnTo>
                    <a:pt x="2585847" y="20447"/>
                  </a:lnTo>
                  <a:lnTo>
                    <a:pt x="2585847" y="16129"/>
                  </a:lnTo>
                  <a:close/>
                </a:path>
                <a:path w="2719070" h="1886585">
                  <a:moveTo>
                    <a:pt x="2624455" y="10541"/>
                  </a:moveTo>
                  <a:lnTo>
                    <a:pt x="2599563" y="10541"/>
                  </a:lnTo>
                  <a:lnTo>
                    <a:pt x="2599563" y="14351"/>
                  </a:lnTo>
                  <a:lnTo>
                    <a:pt x="2599563" y="112141"/>
                  </a:lnTo>
                  <a:lnTo>
                    <a:pt x="2599563" y="117221"/>
                  </a:lnTo>
                  <a:lnTo>
                    <a:pt x="2624455" y="117221"/>
                  </a:lnTo>
                  <a:lnTo>
                    <a:pt x="2624455" y="112141"/>
                  </a:lnTo>
                  <a:lnTo>
                    <a:pt x="2608834" y="112141"/>
                  </a:lnTo>
                  <a:lnTo>
                    <a:pt x="2608834" y="14351"/>
                  </a:lnTo>
                  <a:lnTo>
                    <a:pt x="2624455" y="14351"/>
                  </a:lnTo>
                  <a:lnTo>
                    <a:pt x="2624455" y="10541"/>
                  </a:lnTo>
                  <a:close/>
                </a:path>
                <a:path w="2719070" h="1886585">
                  <a:moveTo>
                    <a:pt x="2718943" y="10541"/>
                  </a:moveTo>
                  <a:lnTo>
                    <a:pt x="2694051" y="10541"/>
                  </a:lnTo>
                  <a:lnTo>
                    <a:pt x="2694051" y="14351"/>
                  </a:lnTo>
                  <a:lnTo>
                    <a:pt x="2709672" y="14351"/>
                  </a:lnTo>
                  <a:lnTo>
                    <a:pt x="2709672" y="112141"/>
                  </a:lnTo>
                  <a:lnTo>
                    <a:pt x="2694051" y="112141"/>
                  </a:lnTo>
                  <a:lnTo>
                    <a:pt x="2694051" y="117221"/>
                  </a:lnTo>
                  <a:lnTo>
                    <a:pt x="2718943" y="117221"/>
                  </a:lnTo>
                  <a:lnTo>
                    <a:pt x="2718943" y="112141"/>
                  </a:lnTo>
                  <a:lnTo>
                    <a:pt x="2718943" y="14351"/>
                  </a:lnTo>
                  <a:lnTo>
                    <a:pt x="2718943" y="10541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1619630" y="3676332"/>
            <a:ext cx="62928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𝐖</a:t>
            </a:r>
            <a:r>
              <a:rPr dirty="0" sz="1200" spc="14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27777" sz="1350">
                <a:solidFill>
                  <a:srgbClr val="4285F4"/>
                </a:solidFill>
                <a:latin typeface="Cambria Math"/>
                <a:cs typeface="Cambria Math"/>
              </a:rPr>
              <a:t>2</a:t>
            </a:r>
            <a:r>
              <a:rPr dirty="0" baseline="27777" sz="1350" spc="157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,</a:t>
            </a:r>
            <a:r>
              <a:rPr dirty="0" sz="1200" spc="-14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𝒃</a:t>
            </a:r>
            <a:r>
              <a:rPr dirty="0" sz="1200" spc="6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27777" sz="1350" spc="-75">
                <a:solidFill>
                  <a:srgbClr val="4285F4"/>
                </a:solidFill>
                <a:latin typeface="Cambria Math"/>
                <a:cs typeface="Cambria Math"/>
              </a:rPr>
              <a:t>2</a:t>
            </a:r>
            <a:endParaRPr baseline="27777" sz="1350">
              <a:latin typeface="Cambria Math"/>
              <a:cs typeface="Cambria Math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1224673" y="3555238"/>
            <a:ext cx="1605915" cy="118110"/>
          </a:xfrm>
          <a:custGeom>
            <a:avLst/>
            <a:gdLst/>
            <a:ahLst/>
            <a:cxnLst/>
            <a:rect l="l" t="t" r="r" b="b"/>
            <a:pathLst>
              <a:path w="1605914" h="118110">
                <a:moveTo>
                  <a:pt x="24892" y="10922"/>
                </a:moveTo>
                <a:lnTo>
                  <a:pt x="0" y="10922"/>
                </a:lnTo>
                <a:lnTo>
                  <a:pt x="0" y="14732"/>
                </a:lnTo>
                <a:lnTo>
                  <a:pt x="0" y="112522"/>
                </a:lnTo>
                <a:lnTo>
                  <a:pt x="0" y="117602"/>
                </a:lnTo>
                <a:lnTo>
                  <a:pt x="24892" y="117602"/>
                </a:lnTo>
                <a:lnTo>
                  <a:pt x="24892" y="112522"/>
                </a:lnTo>
                <a:lnTo>
                  <a:pt x="9258" y="112522"/>
                </a:lnTo>
                <a:lnTo>
                  <a:pt x="9258" y="14732"/>
                </a:lnTo>
                <a:lnTo>
                  <a:pt x="24892" y="14732"/>
                </a:lnTo>
                <a:lnTo>
                  <a:pt x="24892" y="10922"/>
                </a:lnTo>
                <a:close/>
              </a:path>
              <a:path w="1605914" h="118110">
                <a:moveTo>
                  <a:pt x="119367" y="10922"/>
                </a:moveTo>
                <a:lnTo>
                  <a:pt x="94475" y="10922"/>
                </a:lnTo>
                <a:lnTo>
                  <a:pt x="94475" y="14732"/>
                </a:lnTo>
                <a:lnTo>
                  <a:pt x="110096" y="14732"/>
                </a:lnTo>
                <a:lnTo>
                  <a:pt x="110096" y="112522"/>
                </a:lnTo>
                <a:lnTo>
                  <a:pt x="94475" y="112522"/>
                </a:lnTo>
                <a:lnTo>
                  <a:pt x="94475" y="117602"/>
                </a:lnTo>
                <a:lnTo>
                  <a:pt x="119367" y="117602"/>
                </a:lnTo>
                <a:lnTo>
                  <a:pt x="119367" y="112522"/>
                </a:lnTo>
                <a:lnTo>
                  <a:pt x="119367" y="14732"/>
                </a:lnTo>
                <a:lnTo>
                  <a:pt x="119367" y="10922"/>
                </a:lnTo>
                <a:close/>
              </a:path>
              <a:path w="1605914" h="118110">
                <a:moveTo>
                  <a:pt x="272021" y="16129"/>
                </a:moveTo>
                <a:lnTo>
                  <a:pt x="253352" y="0"/>
                </a:lnTo>
                <a:lnTo>
                  <a:pt x="249415" y="4445"/>
                </a:lnTo>
                <a:lnTo>
                  <a:pt x="261226" y="14732"/>
                </a:lnTo>
                <a:lnTo>
                  <a:pt x="177787" y="14732"/>
                </a:lnTo>
                <a:lnTo>
                  <a:pt x="177787" y="21844"/>
                </a:lnTo>
                <a:lnTo>
                  <a:pt x="261226" y="21844"/>
                </a:lnTo>
                <a:lnTo>
                  <a:pt x="249415" y="32131"/>
                </a:lnTo>
                <a:lnTo>
                  <a:pt x="253352" y="36576"/>
                </a:lnTo>
                <a:lnTo>
                  <a:pt x="272021" y="20447"/>
                </a:lnTo>
                <a:lnTo>
                  <a:pt x="272021" y="16129"/>
                </a:lnTo>
                <a:close/>
              </a:path>
              <a:path w="1605914" h="118110">
                <a:moveTo>
                  <a:pt x="310629" y="10922"/>
                </a:moveTo>
                <a:lnTo>
                  <a:pt x="285737" y="10922"/>
                </a:lnTo>
                <a:lnTo>
                  <a:pt x="285737" y="14732"/>
                </a:lnTo>
                <a:lnTo>
                  <a:pt x="285737" y="112522"/>
                </a:lnTo>
                <a:lnTo>
                  <a:pt x="285737" y="117602"/>
                </a:lnTo>
                <a:lnTo>
                  <a:pt x="310629" y="117602"/>
                </a:lnTo>
                <a:lnTo>
                  <a:pt x="310629" y="112522"/>
                </a:lnTo>
                <a:lnTo>
                  <a:pt x="295008" y="112522"/>
                </a:lnTo>
                <a:lnTo>
                  <a:pt x="295008" y="14732"/>
                </a:lnTo>
                <a:lnTo>
                  <a:pt x="310629" y="14732"/>
                </a:lnTo>
                <a:lnTo>
                  <a:pt x="310629" y="10922"/>
                </a:lnTo>
                <a:close/>
              </a:path>
              <a:path w="1605914" h="118110">
                <a:moveTo>
                  <a:pt x="405117" y="10922"/>
                </a:moveTo>
                <a:lnTo>
                  <a:pt x="380225" y="10922"/>
                </a:lnTo>
                <a:lnTo>
                  <a:pt x="380225" y="14732"/>
                </a:lnTo>
                <a:lnTo>
                  <a:pt x="395846" y="14732"/>
                </a:lnTo>
                <a:lnTo>
                  <a:pt x="395846" y="112522"/>
                </a:lnTo>
                <a:lnTo>
                  <a:pt x="380225" y="112522"/>
                </a:lnTo>
                <a:lnTo>
                  <a:pt x="380225" y="117602"/>
                </a:lnTo>
                <a:lnTo>
                  <a:pt x="405117" y="117602"/>
                </a:lnTo>
                <a:lnTo>
                  <a:pt x="405117" y="112522"/>
                </a:lnTo>
                <a:lnTo>
                  <a:pt x="405117" y="14732"/>
                </a:lnTo>
                <a:lnTo>
                  <a:pt x="405117" y="10922"/>
                </a:lnTo>
                <a:close/>
              </a:path>
              <a:path w="1605914" h="118110">
                <a:moveTo>
                  <a:pt x="1234681" y="10922"/>
                </a:moveTo>
                <a:lnTo>
                  <a:pt x="1209789" y="10922"/>
                </a:lnTo>
                <a:lnTo>
                  <a:pt x="1209789" y="14732"/>
                </a:lnTo>
                <a:lnTo>
                  <a:pt x="1209789" y="112522"/>
                </a:lnTo>
                <a:lnTo>
                  <a:pt x="1209789" y="117602"/>
                </a:lnTo>
                <a:lnTo>
                  <a:pt x="1234681" y="117602"/>
                </a:lnTo>
                <a:lnTo>
                  <a:pt x="1234681" y="112522"/>
                </a:lnTo>
                <a:lnTo>
                  <a:pt x="1219060" y="112522"/>
                </a:lnTo>
                <a:lnTo>
                  <a:pt x="1219060" y="14732"/>
                </a:lnTo>
                <a:lnTo>
                  <a:pt x="1234681" y="14732"/>
                </a:lnTo>
                <a:lnTo>
                  <a:pt x="1234681" y="10922"/>
                </a:lnTo>
                <a:close/>
              </a:path>
              <a:path w="1605914" h="118110">
                <a:moveTo>
                  <a:pt x="1329169" y="10922"/>
                </a:moveTo>
                <a:lnTo>
                  <a:pt x="1304277" y="10922"/>
                </a:lnTo>
                <a:lnTo>
                  <a:pt x="1304277" y="14732"/>
                </a:lnTo>
                <a:lnTo>
                  <a:pt x="1319898" y="14732"/>
                </a:lnTo>
                <a:lnTo>
                  <a:pt x="1319898" y="112522"/>
                </a:lnTo>
                <a:lnTo>
                  <a:pt x="1304277" y="112522"/>
                </a:lnTo>
                <a:lnTo>
                  <a:pt x="1304277" y="117602"/>
                </a:lnTo>
                <a:lnTo>
                  <a:pt x="1329169" y="117602"/>
                </a:lnTo>
                <a:lnTo>
                  <a:pt x="1329169" y="112522"/>
                </a:lnTo>
                <a:lnTo>
                  <a:pt x="1329169" y="14732"/>
                </a:lnTo>
                <a:lnTo>
                  <a:pt x="1329169" y="10922"/>
                </a:lnTo>
                <a:close/>
              </a:path>
              <a:path w="1605914" h="118110">
                <a:moveTo>
                  <a:pt x="1472298" y="16129"/>
                </a:moveTo>
                <a:lnTo>
                  <a:pt x="1453629" y="0"/>
                </a:lnTo>
                <a:lnTo>
                  <a:pt x="1449565" y="4445"/>
                </a:lnTo>
                <a:lnTo>
                  <a:pt x="1461503" y="14732"/>
                </a:lnTo>
                <a:lnTo>
                  <a:pt x="1378064" y="14732"/>
                </a:lnTo>
                <a:lnTo>
                  <a:pt x="1378064" y="21844"/>
                </a:lnTo>
                <a:lnTo>
                  <a:pt x="1461503" y="21844"/>
                </a:lnTo>
                <a:lnTo>
                  <a:pt x="1449565" y="32131"/>
                </a:lnTo>
                <a:lnTo>
                  <a:pt x="1453629" y="36576"/>
                </a:lnTo>
                <a:lnTo>
                  <a:pt x="1472298" y="20447"/>
                </a:lnTo>
                <a:lnTo>
                  <a:pt x="1472298" y="16129"/>
                </a:lnTo>
                <a:close/>
              </a:path>
              <a:path w="1605914" h="118110">
                <a:moveTo>
                  <a:pt x="1510906" y="10922"/>
                </a:moveTo>
                <a:lnTo>
                  <a:pt x="1486014" y="10922"/>
                </a:lnTo>
                <a:lnTo>
                  <a:pt x="1486014" y="14732"/>
                </a:lnTo>
                <a:lnTo>
                  <a:pt x="1486014" y="112522"/>
                </a:lnTo>
                <a:lnTo>
                  <a:pt x="1486014" y="117602"/>
                </a:lnTo>
                <a:lnTo>
                  <a:pt x="1510906" y="117602"/>
                </a:lnTo>
                <a:lnTo>
                  <a:pt x="1510906" y="112522"/>
                </a:lnTo>
                <a:lnTo>
                  <a:pt x="1495285" y="112522"/>
                </a:lnTo>
                <a:lnTo>
                  <a:pt x="1495285" y="14732"/>
                </a:lnTo>
                <a:lnTo>
                  <a:pt x="1510906" y="14732"/>
                </a:lnTo>
                <a:lnTo>
                  <a:pt x="1510906" y="10922"/>
                </a:lnTo>
                <a:close/>
              </a:path>
              <a:path w="1605914" h="118110">
                <a:moveTo>
                  <a:pt x="1605394" y="10922"/>
                </a:moveTo>
                <a:lnTo>
                  <a:pt x="1580502" y="10922"/>
                </a:lnTo>
                <a:lnTo>
                  <a:pt x="1580502" y="14732"/>
                </a:lnTo>
                <a:lnTo>
                  <a:pt x="1596123" y="14732"/>
                </a:lnTo>
                <a:lnTo>
                  <a:pt x="1596123" y="112522"/>
                </a:lnTo>
                <a:lnTo>
                  <a:pt x="1580502" y="112522"/>
                </a:lnTo>
                <a:lnTo>
                  <a:pt x="1580502" y="117602"/>
                </a:lnTo>
                <a:lnTo>
                  <a:pt x="1605394" y="117602"/>
                </a:lnTo>
                <a:lnTo>
                  <a:pt x="1605394" y="112522"/>
                </a:lnTo>
                <a:lnTo>
                  <a:pt x="1605394" y="14732"/>
                </a:lnTo>
                <a:lnTo>
                  <a:pt x="1605394" y="10922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1000442" y="3554666"/>
            <a:ext cx="18554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261745" algn="l"/>
              </a:tabLst>
            </a:pP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𝐖</a:t>
            </a:r>
            <a:r>
              <a:rPr dirty="0" sz="1200" spc="14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27777" sz="1350">
                <a:solidFill>
                  <a:srgbClr val="4285F4"/>
                </a:solidFill>
                <a:latin typeface="Cambria Math"/>
                <a:cs typeface="Cambria Math"/>
              </a:rPr>
              <a:t>1</a:t>
            </a:r>
            <a:r>
              <a:rPr dirty="0" baseline="27777" sz="1350" spc="16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,</a:t>
            </a:r>
            <a:r>
              <a:rPr dirty="0" sz="1200" spc="-14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𝒃</a:t>
            </a:r>
            <a:r>
              <a:rPr dirty="0" sz="1200" spc="6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27777" sz="1350" spc="-75">
                <a:solidFill>
                  <a:srgbClr val="4285F4"/>
                </a:solidFill>
                <a:latin typeface="Cambria Math"/>
                <a:cs typeface="Cambria Math"/>
              </a:rPr>
              <a:t>1</a:t>
            </a:r>
            <a:r>
              <a:rPr dirty="0" baseline="27777" sz="1350">
                <a:solidFill>
                  <a:srgbClr val="4285F4"/>
                </a:solidFill>
                <a:latin typeface="Cambria Math"/>
                <a:cs typeface="Cambria Math"/>
              </a:rPr>
              <a:t>	</a:t>
            </a: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𝐖</a:t>
            </a:r>
            <a:r>
              <a:rPr dirty="0" sz="1200" spc="12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27777" sz="1350">
                <a:solidFill>
                  <a:srgbClr val="4285F4"/>
                </a:solidFill>
                <a:latin typeface="Cambria Math"/>
                <a:cs typeface="Cambria Math"/>
              </a:rPr>
              <a:t>3</a:t>
            </a:r>
            <a:r>
              <a:rPr dirty="0" baseline="27777" sz="1350" spc="142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solidFill>
                  <a:srgbClr val="4285F4"/>
                </a:solidFill>
                <a:latin typeface="Arial"/>
                <a:cs typeface="Arial"/>
              </a:rPr>
              <a:t>,</a:t>
            </a: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𝒃</a:t>
            </a:r>
            <a:r>
              <a:rPr dirty="0" sz="1200" spc="5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27777" sz="1350" spc="-75">
                <a:solidFill>
                  <a:srgbClr val="4285F4"/>
                </a:solidFill>
                <a:latin typeface="Cambria Math"/>
                <a:cs typeface="Cambria Math"/>
              </a:rPr>
              <a:t>3</a:t>
            </a:r>
            <a:endParaRPr baseline="27777" sz="1350">
              <a:latin typeface="Cambria Math"/>
              <a:cs typeface="Cambria Math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3062097" y="3652901"/>
            <a:ext cx="395605" cy="116839"/>
          </a:xfrm>
          <a:custGeom>
            <a:avLst/>
            <a:gdLst/>
            <a:ahLst/>
            <a:cxnLst/>
            <a:rect l="l" t="t" r="r" b="b"/>
            <a:pathLst>
              <a:path w="395604" h="116839">
                <a:moveTo>
                  <a:pt x="24892" y="11049"/>
                </a:moveTo>
                <a:lnTo>
                  <a:pt x="0" y="11049"/>
                </a:lnTo>
                <a:lnTo>
                  <a:pt x="0" y="14859"/>
                </a:lnTo>
                <a:lnTo>
                  <a:pt x="0" y="112649"/>
                </a:lnTo>
                <a:lnTo>
                  <a:pt x="0" y="116459"/>
                </a:lnTo>
                <a:lnTo>
                  <a:pt x="24892" y="116459"/>
                </a:lnTo>
                <a:lnTo>
                  <a:pt x="24892" y="112649"/>
                </a:lnTo>
                <a:lnTo>
                  <a:pt x="9271" y="112649"/>
                </a:lnTo>
                <a:lnTo>
                  <a:pt x="9271" y="14859"/>
                </a:lnTo>
                <a:lnTo>
                  <a:pt x="24892" y="14859"/>
                </a:lnTo>
                <a:lnTo>
                  <a:pt x="24892" y="11049"/>
                </a:lnTo>
                <a:close/>
              </a:path>
              <a:path w="395604" h="116839">
                <a:moveTo>
                  <a:pt x="119380" y="11049"/>
                </a:moveTo>
                <a:lnTo>
                  <a:pt x="94488" y="11049"/>
                </a:lnTo>
                <a:lnTo>
                  <a:pt x="94488" y="14859"/>
                </a:lnTo>
                <a:lnTo>
                  <a:pt x="110109" y="14859"/>
                </a:lnTo>
                <a:lnTo>
                  <a:pt x="110109" y="112649"/>
                </a:lnTo>
                <a:lnTo>
                  <a:pt x="94488" y="112649"/>
                </a:lnTo>
                <a:lnTo>
                  <a:pt x="94488" y="116459"/>
                </a:lnTo>
                <a:lnTo>
                  <a:pt x="119380" y="116459"/>
                </a:lnTo>
                <a:lnTo>
                  <a:pt x="119380" y="112649"/>
                </a:lnTo>
                <a:lnTo>
                  <a:pt x="119380" y="14859"/>
                </a:lnTo>
                <a:lnTo>
                  <a:pt x="119380" y="11049"/>
                </a:lnTo>
                <a:close/>
              </a:path>
              <a:path w="395604" h="116839">
                <a:moveTo>
                  <a:pt x="262496" y="16129"/>
                </a:moveTo>
                <a:lnTo>
                  <a:pt x="243840" y="0"/>
                </a:lnTo>
                <a:lnTo>
                  <a:pt x="239903" y="4445"/>
                </a:lnTo>
                <a:lnTo>
                  <a:pt x="251714" y="14732"/>
                </a:lnTo>
                <a:lnTo>
                  <a:pt x="168275" y="14732"/>
                </a:lnTo>
                <a:lnTo>
                  <a:pt x="168275" y="21844"/>
                </a:lnTo>
                <a:lnTo>
                  <a:pt x="251714" y="21844"/>
                </a:lnTo>
                <a:lnTo>
                  <a:pt x="239903" y="32131"/>
                </a:lnTo>
                <a:lnTo>
                  <a:pt x="243840" y="36576"/>
                </a:lnTo>
                <a:lnTo>
                  <a:pt x="262496" y="20447"/>
                </a:lnTo>
                <a:lnTo>
                  <a:pt x="262496" y="16129"/>
                </a:lnTo>
                <a:close/>
              </a:path>
              <a:path w="395604" h="116839">
                <a:moveTo>
                  <a:pt x="301117" y="11049"/>
                </a:moveTo>
                <a:lnTo>
                  <a:pt x="276225" y="11049"/>
                </a:lnTo>
                <a:lnTo>
                  <a:pt x="276225" y="14859"/>
                </a:lnTo>
                <a:lnTo>
                  <a:pt x="276225" y="112649"/>
                </a:lnTo>
                <a:lnTo>
                  <a:pt x="276225" y="116459"/>
                </a:lnTo>
                <a:lnTo>
                  <a:pt x="301117" y="116459"/>
                </a:lnTo>
                <a:lnTo>
                  <a:pt x="301117" y="112649"/>
                </a:lnTo>
                <a:lnTo>
                  <a:pt x="285496" y="112649"/>
                </a:lnTo>
                <a:lnTo>
                  <a:pt x="285496" y="14859"/>
                </a:lnTo>
                <a:lnTo>
                  <a:pt x="301117" y="14859"/>
                </a:lnTo>
                <a:lnTo>
                  <a:pt x="301117" y="11049"/>
                </a:lnTo>
                <a:close/>
              </a:path>
              <a:path w="395604" h="116839">
                <a:moveTo>
                  <a:pt x="395605" y="11049"/>
                </a:moveTo>
                <a:lnTo>
                  <a:pt x="370713" y="11049"/>
                </a:lnTo>
                <a:lnTo>
                  <a:pt x="370713" y="14859"/>
                </a:lnTo>
                <a:lnTo>
                  <a:pt x="386334" y="14859"/>
                </a:lnTo>
                <a:lnTo>
                  <a:pt x="386334" y="112649"/>
                </a:lnTo>
                <a:lnTo>
                  <a:pt x="370713" y="112649"/>
                </a:lnTo>
                <a:lnTo>
                  <a:pt x="370713" y="116459"/>
                </a:lnTo>
                <a:lnTo>
                  <a:pt x="395605" y="116459"/>
                </a:lnTo>
                <a:lnTo>
                  <a:pt x="395605" y="112649"/>
                </a:lnTo>
                <a:lnTo>
                  <a:pt x="395605" y="14859"/>
                </a:lnTo>
                <a:lnTo>
                  <a:pt x="395605" y="1104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2852420" y="3652583"/>
            <a:ext cx="6197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𝐖</a:t>
            </a:r>
            <a:r>
              <a:rPr dirty="0" sz="1200" spc="12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27777" sz="1350">
                <a:solidFill>
                  <a:srgbClr val="4285F4"/>
                </a:solidFill>
                <a:latin typeface="Cambria Math"/>
                <a:cs typeface="Cambria Math"/>
              </a:rPr>
              <a:t>4</a:t>
            </a:r>
            <a:r>
              <a:rPr dirty="0" baseline="27777" sz="1350" spc="142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solidFill>
                  <a:srgbClr val="4285F4"/>
                </a:solidFill>
                <a:latin typeface="Arial"/>
                <a:cs typeface="Arial"/>
              </a:rPr>
              <a:t>,</a:t>
            </a: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𝒃</a:t>
            </a:r>
            <a:r>
              <a:rPr dirty="0" sz="1200" spc="5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27777" sz="1350" spc="-75">
                <a:solidFill>
                  <a:srgbClr val="4285F4"/>
                </a:solidFill>
                <a:latin typeface="Cambria Math"/>
                <a:cs typeface="Cambria Math"/>
              </a:rPr>
              <a:t>4</a:t>
            </a:r>
            <a:endParaRPr baseline="27777" sz="1350">
              <a:latin typeface="Cambria Math"/>
              <a:cs typeface="Cambria Math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936746" y="974661"/>
            <a:ext cx="1303655" cy="12700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439420" marR="184785">
              <a:lnSpc>
                <a:spcPct val="103000"/>
              </a:lnSpc>
              <a:spcBef>
                <a:spcPts val="70"/>
              </a:spcBef>
            </a:pPr>
            <a:r>
              <a:rPr dirty="0" sz="1550" spc="-20">
                <a:latin typeface="Verdana"/>
                <a:cs typeface="Verdana"/>
              </a:rPr>
              <a:t>Dogs Cars </a:t>
            </a:r>
            <a:r>
              <a:rPr dirty="0" sz="1550" spc="-10">
                <a:latin typeface="Verdana"/>
                <a:cs typeface="Verdana"/>
              </a:rPr>
              <a:t>People</a:t>
            </a:r>
            <a:endParaRPr sz="1550">
              <a:latin typeface="Verdana"/>
              <a:cs typeface="Verdana"/>
            </a:endParaRPr>
          </a:p>
          <a:p>
            <a:pPr algn="ctr" marR="10160">
              <a:lnSpc>
                <a:spcPts val="1720"/>
              </a:lnSpc>
              <a:spcBef>
                <a:spcPts val="15"/>
              </a:spcBef>
            </a:pPr>
            <a:r>
              <a:rPr dirty="0" sz="1550" spc="5">
                <a:latin typeface="Cambria Math"/>
                <a:cs typeface="Cambria Math"/>
              </a:rPr>
              <a:t>⋮</a:t>
            </a:r>
            <a:endParaRPr sz="1550">
              <a:latin typeface="Cambria Math"/>
              <a:cs typeface="Cambria Math"/>
            </a:endParaRPr>
          </a:p>
          <a:p>
            <a:pPr marL="46355">
              <a:lnSpc>
                <a:spcPts val="1160"/>
              </a:lnSpc>
            </a:pP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𝐖</a:t>
            </a:r>
            <a:r>
              <a:rPr dirty="0" sz="1200" spc="12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27777" sz="1350">
                <a:solidFill>
                  <a:srgbClr val="4285F4"/>
                </a:solidFill>
                <a:latin typeface="Cambria Math"/>
                <a:cs typeface="Cambria Math"/>
              </a:rPr>
              <a:t>5</a:t>
            </a:r>
            <a:r>
              <a:rPr dirty="0" baseline="27777" sz="1350" spc="142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solidFill>
                  <a:srgbClr val="4285F4"/>
                </a:solidFill>
                <a:latin typeface="Arial"/>
                <a:cs typeface="Arial"/>
              </a:rPr>
              <a:t>,</a:t>
            </a: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𝒃</a:t>
            </a:r>
            <a:r>
              <a:rPr dirty="0" sz="1200" spc="5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baseline="27777" sz="1350" spc="-75">
                <a:solidFill>
                  <a:srgbClr val="4285F4"/>
                </a:solidFill>
                <a:latin typeface="Cambria Math"/>
                <a:cs typeface="Cambria Math"/>
              </a:rPr>
              <a:t>5</a:t>
            </a:r>
            <a:endParaRPr baseline="27777" sz="1350">
              <a:latin typeface="Cambria Math"/>
              <a:cs typeface="Cambria Math"/>
            </a:endParaRPr>
          </a:p>
          <a:p>
            <a:pPr marL="38100">
              <a:lnSpc>
                <a:spcPts val="1180"/>
              </a:lnSpc>
            </a:pPr>
            <a:r>
              <a:rPr dirty="0" sz="1100">
                <a:latin typeface="Cambria Math"/>
                <a:cs typeface="Cambria Math"/>
              </a:rPr>
              <a:t>1,000</a:t>
            </a:r>
            <a:r>
              <a:rPr dirty="0" sz="1100" spc="180">
                <a:latin typeface="Cambria Math"/>
                <a:cs typeface="Cambria Math"/>
              </a:rPr>
              <a:t> </a:t>
            </a:r>
            <a:r>
              <a:rPr dirty="0" sz="1100">
                <a:latin typeface="Verdana"/>
                <a:cs typeface="Verdana"/>
              </a:rPr>
              <a:t>output</a:t>
            </a:r>
            <a:r>
              <a:rPr dirty="0" sz="1100" spc="-7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units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40" name="object 4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61839" y="3090926"/>
            <a:ext cx="273938" cy="486537"/>
          </a:xfrm>
          <a:prstGeom prst="rect">
            <a:avLst/>
          </a:prstGeom>
        </p:spPr>
      </p:pic>
      <p:grpSp>
        <p:nvGrpSpPr>
          <p:cNvPr id="41" name="object 41" descr=""/>
          <p:cNvGrpSpPr/>
          <p:nvPr/>
        </p:nvGrpSpPr>
        <p:grpSpPr>
          <a:xfrm>
            <a:off x="3875532" y="1779016"/>
            <a:ext cx="811530" cy="1674495"/>
            <a:chOff x="3875532" y="1779016"/>
            <a:chExt cx="811530" cy="1674495"/>
          </a:xfrm>
        </p:grpSpPr>
        <p:pic>
          <p:nvPicPr>
            <p:cNvPr id="42" name="object 4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5532" y="1779016"/>
              <a:ext cx="811402" cy="374649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4136644" y="3336035"/>
              <a:ext cx="395605" cy="117475"/>
            </a:xfrm>
            <a:custGeom>
              <a:avLst/>
              <a:gdLst/>
              <a:ahLst/>
              <a:cxnLst/>
              <a:rect l="l" t="t" r="r" b="b"/>
              <a:pathLst>
                <a:path w="395604" h="117475">
                  <a:moveTo>
                    <a:pt x="24892" y="10414"/>
                  </a:moveTo>
                  <a:lnTo>
                    <a:pt x="0" y="10414"/>
                  </a:lnTo>
                  <a:lnTo>
                    <a:pt x="0" y="14224"/>
                  </a:lnTo>
                  <a:lnTo>
                    <a:pt x="0" y="113284"/>
                  </a:lnTo>
                  <a:lnTo>
                    <a:pt x="0" y="117094"/>
                  </a:lnTo>
                  <a:lnTo>
                    <a:pt x="24892" y="117094"/>
                  </a:lnTo>
                  <a:lnTo>
                    <a:pt x="24892" y="113284"/>
                  </a:lnTo>
                  <a:lnTo>
                    <a:pt x="9271" y="113284"/>
                  </a:lnTo>
                  <a:lnTo>
                    <a:pt x="9271" y="14224"/>
                  </a:lnTo>
                  <a:lnTo>
                    <a:pt x="24892" y="14224"/>
                  </a:lnTo>
                  <a:lnTo>
                    <a:pt x="24892" y="10414"/>
                  </a:lnTo>
                  <a:close/>
                </a:path>
                <a:path w="395604" h="117475">
                  <a:moveTo>
                    <a:pt x="119253" y="10414"/>
                  </a:moveTo>
                  <a:lnTo>
                    <a:pt x="94361" y="10414"/>
                  </a:lnTo>
                  <a:lnTo>
                    <a:pt x="94361" y="14224"/>
                  </a:lnTo>
                  <a:lnTo>
                    <a:pt x="110109" y="14224"/>
                  </a:lnTo>
                  <a:lnTo>
                    <a:pt x="110109" y="113284"/>
                  </a:lnTo>
                  <a:lnTo>
                    <a:pt x="94361" y="113284"/>
                  </a:lnTo>
                  <a:lnTo>
                    <a:pt x="94361" y="117094"/>
                  </a:lnTo>
                  <a:lnTo>
                    <a:pt x="119253" y="117094"/>
                  </a:lnTo>
                  <a:lnTo>
                    <a:pt x="119253" y="113284"/>
                  </a:lnTo>
                  <a:lnTo>
                    <a:pt x="119253" y="14224"/>
                  </a:lnTo>
                  <a:lnTo>
                    <a:pt x="119253" y="10414"/>
                  </a:lnTo>
                  <a:close/>
                </a:path>
                <a:path w="395604" h="117475">
                  <a:moveTo>
                    <a:pt x="262382" y="16129"/>
                  </a:moveTo>
                  <a:lnTo>
                    <a:pt x="243713" y="0"/>
                  </a:lnTo>
                  <a:lnTo>
                    <a:pt x="239776" y="4445"/>
                  </a:lnTo>
                  <a:lnTo>
                    <a:pt x="251714" y="14732"/>
                  </a:lnTo>
                  <a:lnTo>
                    <a:pt x="168275" y="14732"/>
                  </a:lnTo>
                  <a:lnTo>
                    <a:pt x="168275" y="21717"/>
                  </a:lnTo>
                  <a:lnTo>
                    <a:pt x="251714" y="21717"/>
                  </a:lnTo>
                  <a:lnTo>
                    <a:pt x="239776" y="32131"/>
                  </a:lnTo>
                  <a:lnTo>
                    <a:pt x="243713" y="36576"/>
                  </a:lnTo>
                  <a:lnTo>
                    <a:pt x="262382" y="20447"/>
                  </a:lnTo>
                  <a:lnTo>
                    <a:pt x="262382" y="16129"/>
                  </a:lnTo>
                  <a:close/>
                </a:path>
                <a:path w="395604" h="117475">
                  <a:moveTo>
                    <a:pt x="301117" y="10414"/>
                  </a:moveTo>
                  <a:lnTo>
                    <a:pt x="276225" y="10414"/>
                  </a:lnTo>
                  <a:lnTo>
                    <a:pt x="276225" y="14224"/>
                  </a:lnTo>
                  <a:lnTo>
                    <a:pt x="276225" y="113284"/>
                  </a:lnTo>
                  <a:lnTo>
                    <a:pt x="276225" y="117094"/>
                  </a:lnTo>
                  <a:lnTo>
                    <a:pt x="301117" y="117094"/>
                  </a:lnTo>
                  <a:lnTo>
                    <a:pt x="301117" y="113284"/>
                  </a:lnTo>
                  <a:lnTo>
                    <a:pt x="285496" y="113284"/>
                  </a:lnTo>
                  <a:lnTo>
                    <a:pt x="285496" y="14224"/>
                  </a:lnTo>
                  <a:lnTo>
                    <a:pt x="301117" y="14224"/>
                  </a:lnTo>
                  <a:lnTo>
                    <a:pt x="301117" y="10414"/>
                  </a:lnTo>
                  <a:close/>
                </a:path>
                <a:path w="395604" h="117475">
                  <a:moveTo>
                    <a:pt x="395478" y="10414"/>
                  </a:moveTo>
                  <a:lnTo>
                    <a:pt x="370586" y="10414"/>
                  </a:lnTo>
                  <a:lnTo>
                    <a:pt x="370586" y="14224"/>
                  </a:lnTo>
                  <a:lnTo>
                    <a:pt x="386334" y="14224"/>
                  </a:lnTo>
                  <a:lnTo>
                    <a:pt x="386334" y="113284"/>
                  </a:lnTo>
                  <a:lnTo>
                    <a:pt x="370586" y="113284"/>
                  </a:lnTo>
                  <a:lnTo>
                    <a:pt x="370586" y="117094"/>
                  </a:lnTo>
                  <a:lnTo>
                    <a:pt x="395478" y="117094"/>
                  </a:lnTo>
                  <a:lnTo>
                    <a:pt x="395478" y="113284"/>
                  </a:lnTo>
                  <a:lnTo>
                    <a:pt x="395478" y="14224"/>
                  </a:lnTo>
                  <a:lnTo>
                    <a:pt x="395478" y="1041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3928109" y="3306381"/>
            <a:ext cx="1134110" cy="3835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ts val="1570"/>
              </a:lnSpc>
              <a:spcBef>
                <a:spcPts val="125"/>
              </a:spcBef>
            </a:pPr>
            <a:r>
              <a:rPr dirty="0" sz="1200">
                <a:solidFill>
                  <a:srgbClr val="00B050"/>
                </a:solidFill>
                <a:latin typeface="Cambria Math"/>
                <a:cs typeface="Cambria Math"/>
              </a:rPr>
              <a:t>𝐖</a:t>
            </a:r>
            <a:r>
              <a:rPr dirty="0" sz="1200" spc="135">
                <a:solidFill>
                  <a:srgbClr val="00B050"/>
                </a:solidFill>
                <a:latin typeface="Cambria Math"/>
                <a:cs typeface="Cambria Math"/>
              </a:rPr>
              <a:t> </a:t>
            </a:r>
            <a:r>
              <a:rPr dirty="0" baseline="27777" sz="1350">
                <a:solidFill>
                  <a:srgbClr val="00B050"/>
                </a:solidFill>
                <a:latin typeface="Cambria Math"/>
                <a:cs typeface="Cambria Math"/>
              </a:rPr>
              <a:t>5</a:t>
            </a:r>
            <a:r>
              <a:rPr dirty="0" baseline="27777" sz="1350" spc="150">
                <a:solidFill>
                  <a:srgbClr val="00B050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solidFill>
                  <a:srgbClr val="00B050"/>
                </a:solidFill>
                <a:latin typeface="Arial"/>
                <a:cs typeface="Arial"/>
              </a:rPr>
              <a:t>,</a:t>
            </a:r>
            <a:r>
              <a:rPr dirty="0" sz="1200">
                <a:solidFill>
                  <a:srgbClr val="00B050"/>
                </a:solidFill>
                <a:latin typeface="Cambria Math"/>
                <a:cs typeface="Cambria Math"/>
              </a:rPr>
              <a:t>𝒃</a:t>
            </a:r>
            <a:r>
              <a:rPr dirty="0" sz="1200" spc="55">
                <a:solidFill>
                  <a:srgbClr val="00B050"/>
                </a:solidFill>
                <a:latin typeface="Cambria Math"/>
                <a:cs typeface="Cambria Math"/>
              </a:rPr>
              <a:t> </a:t>
            </a:r>
            <a:r>
              <a:rPr dirty="0" baseline="27777" sz="1350">
                <a:solidFill>
                  <a:srgbClr val="00B050"/>
                </a:solidFill>
                <a:latin typeface="Cambria Math"/>
                <a:cs typeface="Cambria Math"/>
              </a:rPr>
              <a:t>5</a:t>
            </a:r>
            <a:r>
              <a:rPr dirty="0" baseline="27777" sz="1350" spc="262">
                <a:solidFill>
                  <a:srgbClr val="00B050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9</a:t>
            </a:r>
            <a:endParaRPr sz="1400">
              <a:latin typeface="Cambria Math"/>
              <a:cs typeface="Cambria Math"/>
            </a:endParaRPr>
          </a:p>
          <a:p>
            <a:pPr marL="46355">
              <a:lnSpc>
                <a:spcPts val="1210"/>
              </a:lnSpc>
            </a:pPr>
            <a:r>
              <a:rPr dirty="0" sz="1100">
                <a:latin typeface="Cambria Math"/>
                <a:cs typeface="Cambria Math"/>
              </a:rPr>
              <a:t>10</a:t>
            </a:r>
            <a:r>
              <a:rPr dirty="0" sz="1100" spc="120">
                <a:latin typeface="Cambria Math"/>
                <a:cs typeface="Cambria Math"/>
              </a:rPr>
              <a:t> </a:t>
            </a:r>
            <a:r>
              <a:rPr dirty="0" sz="1100">
                <a:latin typeface="Verdana"/>
                <a:cs typeface="Verdana"/>
              </a:rPr>
              <a:t>output</a:t>
            </a:r>
            <a:r>
              <a:rPr dirty="0" sz="1100" spc="1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units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2881" y="2787523"/>
            <a:ext cx="150317" cy="73278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650557" y="2715005"/>
            <a:ext cx="17335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885825" y="2676525"/>
            <a:ext cx="209550" cy="238125"/>
          </a:xfrm>
          <a:custGeom>
            <a:avLst/>
            <a:gdLst/>
            <a:ahLst/>
            <a:cxnLst/>
            <a:rect l="l" t="t" r="r" b="b"/>
            <a:pathLst>
              <a:path w="209550" h="238125">
                <a:moveTo>
                  <a:pt x="209550" y="0"/>
                </a:moveTo>
                <a:lnTo>
                  <a:pt x="0" y="0"/>
                </a:lnTo>
                <a:lnTo>
                  <a:pt x="0" y="238125"/>
                </a:lnTo>
                <a:lnTo>
                  <a:pt x="209550" y="238125"/>
                </a:lnTo>
                <a:lnTo>
                  <a:pt x="209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24732" y="3212845"/>
            <a:ext cx="811402" cy="374649"/>
          </a:xfrm>
          <a:prstGeom prst="rect">
            <a:avLst/>
          </a:prstGeom>
        </p:spPr>
      </p:pic>
      <p:grpSp>
        <p:nvGrpSpPr>
          <p:cNvPr id="49" name="object 49" descr=""/>
          <p:cNvGrpSpPr/>
          <p:nvPr/>
        </p:nvGrpSpPr>
        <p:grpSpPr>
          <a:xfrm>
            <a:off x="181038" y="384683"/>
            <a:ext cx="687070" cy="1981200"/>
            <a:chOff x="181038" y="384683"/>
            <a:chExt cx="687070" cy="1981200"/>
          </a:xfrm>
        </p:grpSpPr>
        <p:pic>
          <p:nvPicPr>
            <p:cNvPr id="50" name="object 5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693" y="1870963"/>
              <a:ext cx="526059" cy="238982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181038" y="384683"/>
              <a:ext cx="628015" cy="1981200"/>
            </a:xfrm>
            <a:custGeom>
              <a:avLst/>
              <a:gdLst/>
              <a:ahLst/>
              <a:cxnLst/>
              <a:rect l="l" t="t" r="r" b="b"/>
              <a:pathLst>
                <a:path w="628015" h="1981200">
                  <a:moveTo>
                    <a:pt x="277291" y="1968500"/>
                  </a:moveTo>
                  <a:lnTo>
                    <a:pt x="80721" y="1968500"/>
                  </a:lnTo>
                  <a:lnTo>
                    <a:pt x="83235" y="1981200"/>
                  </a:lnTo>
                  <a:lnTo>
                    <a:pt x="262166" y="1981200"/>
                  </a:lnTo>
                  <a:lnTo>
                    <a:pt x="277291" y="1968500"/>
                  </a:lnTo>
                  <a:close/>
                </a:path>
                <a:path w="628015" h="1981200">
                  <a:moveTo>
                    <a:pt x="620026" y="1930400"/>
                  </a:moveTo>
                  <a:lnTo>
                    <a:pt x="332511" y="1930400"/>
                  </a:lnTo>
                  <a:lnTo>
                    <a:pt x="317753" y="1943100"/>
                  </a:lnTo>
                  <a:lnTo>
                    <a:pt x="204038" y="1943100"/>
                  </a:lnTo>
                  <a:lnTo>
                    <a:pt x="186042" y="1955800"/>
                  </a:lnTo>
                  <a:lnTo>
                    <a:pt x="74460" y="1955800"/>
                  </a:lnTo>
                  <a:lnTo>
                    <a:pt x="76212" y="1968500"/>
                  </a:lnTo>
                  <a:lnTo>
                    <a:pt x="627849" y="1968500"/>
                  </a:lnTo>
                  <a:lnTo>
                    <a:pt x="627849" y="1943100"/>
                  </a:lnTo>
                  <a:lnTo>
                    <a:pt x="620026" y="1930400"/>
                  </a:lnTo>
                  <a:close/>
                </a:path>
                <a:path w="628015" h="1981200">
                  <a:moveTo>
                    <a:pt x="101803" y="1930400"/>
                  </a:moveTo>
                  <a:lnTo>
                    <a:pt x="60972" y="1930400"/>
                  </a:lnTo>
                  <a:lnTo>
                    <a:pt x="64922" y="1943100"/>
                  </a:lnTo>
                  <a:lnTo>
                    <a:pt x="69202" y="1943100"/>
                  </a:lnTo>
                  <a:lnTo>
                    <a:pt x="72809" y="1955800"/>
                  </a:lnTo>
                  <a:lnTo>
                    <a:pt x="107353" y="1955800"/>
                  </a:lnTo>
                  <a:lnTo>
                    <a:pt x="105549" y="1943100"/>
                  </a:lnTo>
                  <a:lnTo>
                    <a:pt x="101803" y="1930400"/>
                  </a:lnTo>
                  <a:close/>
                </a:path>
                <a:path w="628015" h="1981200">
                  <a:moveTo>
                    <a:pt x="105587" y="1943100"/>
                  </a:moveTo>
                  <a:lnTo>
                    <a:pt x="107353" y="1955800"/>
                  </a:lnTo>
                  <a:lnTo>
                    <a:pt x="108838" y="1955800"/>
                  </a:lnTo>
                  <a:lnTo>
                    <a:pt x="105587" y="1943100"/>
                  </a:lnTo>
                  <a:close/>
                </a:path>
                <a:path w="628015" h="1981200">
                  <a:moveTo>
                    <a:pt x="86233" y="1892300"/>
                  </a:moveTo>
                  <a:lnTo>
                    <a:pt x="49085" y="1892300"/>
                  </a:lnTo>
                  <a:lnTo>
                    <a:pt x="53098" y="1905000"/>
                  </a:lnTo>
                  <a:lnTo>
                    <a:pt x="61010" y="1930400"/>
                  </a:lnTo>
                  <a:lnTo>
                    <a:pt x="98158" y="1930400"/>
                  </a:lnTo>
                  <a:lnTo>
                    <a:pt x="94145" y="1917700"/>
                  </a:lnTo>
                  <a:lnTo>
                    <a:pt x="86233" y="1892300"/>
                  </a:lnTo>
                  <a:close/>
                </a:path>
                <a:path w="628015" h="1981200">
                  <a:moveTo>
                    <a:pt x="78308" y="1866900"/>
                  </a:moveTo>
                  <a:lnTo>
                    <a:pt x="42532" y="1866900"/>
                  </a:lnTo>
                  <a:lnTo>
                    <a:pt x="44691" y="1879600"/>
                  </a:lnTo>
                  <a:lnTo>
                    <a:pt x="45173" y="1879600"/>
                  </a:lnTo>
                  <a:lnTo>
                    <a:pt x="49136" y="1892300"/>
                  </a:lnTo>
                  <a:lnTo>
                    <a:pt x="86283" y="1892300"/>
                  </a:lnTo>
                  <a:lnTo>
                    <a:pt x="82270" y="1879600"/>
                  </a:lnTo>
                  <a:lnTo>
                    <a:pt x="78308" y="1866900"/>
                  </a:lnTo>
                  <a:close/>
                </a:path>
                <a:path w="628015" h="1981200">
                  <a:moveTo>
                    <a:pt x="76631" y="1854200"/>
                  </a:moveTo>
                  <a:lnTo>
                    <a:pt x="39611" y="1854200"/>
                  </a:lnTo>
                  <a:lnTo>
                    <a:pt x="43078" y="1866900"/>
                  </a:lnTo>
                  <a:lnTo>
                    <a:pt x="78790" y="1866900"/>
                  </a:lnTo>
                  <a:lnTo>
                    <a:pt x="76631" y="1854200"/>
                  </a:lnTo>
                  <a:close/>
                </a:path>
                <a:path w="628015" h="1981200">
                  <a:moveTo>
                    <a:pt x="72847" y="1841500"/>
                  </a:moveTo>
                  <a:lnTo>
                    <a:pt x="35496" y="1841500"/>
                  </a:lnTo>
                  <a:lnTo>
                    <a:pt x="37299" y="1854200"/>
                  </a:lnTo>
                  <a:lnTo>
                    <a:pt x="76085" y="1854200"/>
                  </a:lnTo>
                  <a:lnTo>
                    <a:pt x="72847" y="1841500"/>
                  </a:lnTo>
                  <a:close/>
                </a:path>
                <a:path w="628015" h="1981200">
                  <a:moveTo>
                    <a:pt x="67729" y="1828800"/>
                  </a:moveTo>
                  <a:lnTo>
                    <a:pt x="33426" y="1828800"/>
                  </a:lnTo>
                  <a:lnTo>
                    <a:pt x="35229" y="1841500"/>
                  </a:lnTo>
                  <a:lnTo>
                    <a:pt x="69532" y="1841500"/>
                  </a:lnTo>
                  <a:lnTo>
                    <a:pt x="67729" y="1828800"/>
                  </a:lnTo>
                  <a:close/>
                </a:path>
                <a:path w="628015" h="1981200">
                  <a:moveTo>
                    <a:pt x="69265" y="1828800"/>
                  </a:moveTo>
                  <a:lnTo>
                    <a:pt x="69532" y="1841500"/>
                  </a:lnTo>
                  <a:lnTo>
                    <a:pt x="71069" y="1841500"/>
                  </a:lnTo>
                  <a:lnTo>
                    <a:pt x="69265" y="1828800"/>
                  </a:lnTo>
                  <a:close/>
                </a:path>
                <a:path w="628015" h="1981200">
                  <a:moveTo>
                    <a:pt x="66294" y="1816100"/>
                  </a:moveTo>
                  <a:lnTo>
                    <a:pt x="31686" y="1816100"/>
                  </a:lnTo>
                  <a:lnTo>
                    <a:pt x="31991" y="1828800"/>
                  </a:lnTo>
                  <a:lnTo>
                    <a:pt x="67741" y="1828800"/>
                  </a:lnTo>
                  <a:lnTo>
                    <a:pt x="66294" y="1816100"/>
                  </a:lnTo>
                  <a:close/>
                </a:path>
                <a:path w="628015" h="1981200">
                  <a:moveTo>
                    <a:pt x="66243" y="1803400"/>
                  </a:moveTo>
                  <a:lnTo>
                    <a:pt x="28981" y="1803400"/>
                  </a:lnTo>
                  <a:lnTo>
                    <a:pt x="32219" y="1816100"/>
                  </a:lnTo>
                  <a:lnTo>
                    <a:pt x="66598" y="1816100"/>
                  </a:lnTo>
                  <a:lnTo>
                    <a:pt x="66243" y="1803400"/>
                  </a:lnTo>
                  <a:close/>
                </a:path>
                <a:path w="628015" h="1981200">
                  <a:moveTo>
                    <a:pt x="42646" y="1714500"/>
                  </a:moveTo>
                  <a:lnTo>
                    <a:pt x="4635" y="1714500"/>
                  </a:lnTo>
                  <a:lnTo>
                    <a:pt x="8953" y="1727200"/>
                  </a:lnTo>
                  <a:lnTo>
                    <a:pt x="13525" y="1739900"/>
                  </a:lnTo>
                  <a:lnTo>
                    <a:pt x="17767" y="1765300"/>
                  </a:lnTo>
                  <a:lnTo>
                    <a:pt x="22301" y="1778000"/>
                  </a:lnTo>
                  <a:lnTo>
                    <a:pt x="26619" y="1790700"/>
                  </a:lnTo>
                  <a:lnTo>
                    <a:pt x="26200" y="1790700"/>
                  </a:lnTo>
                  <a:lnTo>
                    <a:pt x="28359" y="1803400"/>
                  </a:lnTo>
                  <a:lnTo>
                    <a:pt x="62725" y="1803400"/>
                  </a:lnTo>
                  <a:lnTo>
                    <a:pt x="60566" y="1790700"/>
                  </a:lnTo>
                  <a:lnTo>
                    <a:pt x="60147" y="1778000"/>
                  </a:lnTo>
                  <a:lnTo>
                    <a:pt x="55829" y="1765300"/>
                  </a:lnTo>
                  <a:lnTo>
                    <a:pt x="51536" y="1752600"/>
                  </a:lnTo>
                  <a:lnTo>
                    <a:pt x="51727" y="1752600"/>
                  </a:lnTo>
                  <a:lnTo>
                    <a:pt x="47320" y="1739900"/>
                  </a:lnTo>
                  <a:lnTo>
                    <a:pt x="42646" y="1714500"/>
                  </a:lnTo>
                  <a:close/>
                </a:path>
                <a:path w="628015" h="1981200">
                  <a:moveTo>
                    <a:pt x="62115" y="1790700"/>
                  </a:moveTo>
                  <a:lnTo>
                    <a:pt x="62725" y="1803400"/>
                  </a:lnTo>
                  <a:lnTo>
                    <a:pt x="65354" y="1803400"/>
                  </a:lnTo>
                  <a:lnTo>
                    <a:pt x="62115" y="1790700"/>
                  </a:lnTo>
                  <a:close/>
                </a:path>
                <a:path w="628015" h="1981200">
                  <a:moveTo>
                    <a:pt x="1993" y="1549400"/>
                  </a:moveTo>
                  <a:lnTo>
                    <a:pt x="190" y="1562100"/>
                  </a:lnTo>
                  <a:lnTo>
                    <a:pt x="0" y="1574800"/>
                  </a:lnTo>
                  <a:lnTo>
                    <a:pt x="0" y="1676400"/>
                  </a:lnTo>
                  <a:lnTo>
                    <a:pt x="190" y="1689100"/>
                  </a:lnTo>
                  <a:lnTo>
                    <a:pt x="1981" y="1689100"/>
                  </a:lnTo>
                  <a:lnTo>
                    <a:pt x="4140" y="1714500"/>
                  </a:lnTo>
                  <a:lnTo>
                    <a:pt x="42532" y="1714500"/>
                  </a:lnTo>
                  <a:lnTo>
                    <a:pt x="38214" y="1701800"/>
                  </a:lnTo>
                  <a:lnTo>
                    <a:pt x="38696" y="1701800"/>
                  </a:lnTo>
                  <a:lnTo>
                    <a:pt x="36525" y="1689100"/>
                  </a:lnTo>
                  <a:lnTo>
                    <a:pt x="34734" y="1676400"/>
                  </a:lnTo>
                  <a:lnTo>
                    <a:pt x="34924" y="1676400"/>
                  </a:lnTo>
                  <a:lnTo>
                    <a:pt x="34924" y="1574800"/>
                  </a:lnTo>
                  <a:lnTo>
                    <a:pt x="34734" y="1574800"/>
                  </a:lnTo>
                  <a:lnTo>
                    <a:pt x="36525" y="1562100"/>
                  </a:lnTo>
                  <a:lnTo>
                    <a:pt x="1803" y="1562100"/>
                  </a:lnTo>
                  <a:lnTo>
                    <a:pt x="1993" y="1549400"/>
                  </a:lnTo>
                  <a:close/>
                </a:path>
                <a:path w="628015" h="1981200">
                  <a:moveTo>
                    <a:pt x="6078" y="1525537"/>
                  </a:moveTo>
                  <a:lnTo>
                    <a:pt x="2908" y="1536700"/>
                  </a:lnTo>
                  <a:lnTo>
                    <a:pt x="2171" y="1549400"/>
                  </a:lnTo>
                  <a:lnTo>
                    <a:pt x="1803" y="1562100"/>
                  </a:lnTo>
                  <a:lnTo>
                    <a:pt x="36715" y="1562100"/>
                  </a:lnTo>
                  <a:lnTo>
                    <a:pt x="37084" y="1549400"/>
                  </a:lnTo>
                  <a:lnTo>
                    <a:pt x="36334" y="1549400"/>
                  </a:lnTo>
                  <a:lnTo>
                    <a:pt x="39941" y="1536700"/>
                  </a:lnTo>
                  <a:lnTo>
                    <a:pt x="5765" y="1536700"/>
                  </a:lnTo>
                  <a:lnTo>
                    <a:pt x="6078" y="1525537"/>
                  </a:lnTo>
                  <a:close/>
                </a:path>
                <a:path w="628015" h="1981200">
                  <a:moveTo>
                    <a:pt x="6515" y="1524000"/>
                  </a:moveTo>
                  <a:lnTo>
                    <a:pt x="6078" y="1525537"/>
                  </a:lnTo>
                  <a:lnTo>
                    <a:pt x="5765" y="1536700"/>
                  </a:lnTo>
                  <a:lnTo>
                    <a:pt x="6515" y="1524000"/>
                  </a:lnTo>
                  <a:close/>
                </a:path>
                <a:path w="628015" h="1981200">
                  <a:moveTo>
                    <a:pt x="41033" y="1524000"/>
                  </a:moveTo>
                  <a:lnTo>
                    <a:pt x="6515" y="1524000"/>
                  </a:lnTo>
                  <a:lnTo>
                    <a:pt x="5765" y="1536700"/>
                  </a:lnTo>
                  <a:lnTo>
                    <a:pt x="40678" y="1536700"/>
                  </a:lnTo>
                  <a:lnTo>
                    <a:pt x="41033" y="1524000"/>
                  </a:lnTo>
                  <a:close/>
                </a:path>
                <a:path w="628015" h="1981200">
                  <a:moveTo>
                    <a:pt x="6515" y="1524000"/>
                  </a:moveTo>
                  <a:lnTo>
                    <a:pt x="6121" y="1524000"/>
                  </a:lnTo>
                  <a:lnTo>
                    <a:pt x="6078" y="1525537"/>
                  </a:lnTo>
                  <a:lnTo>
                    <a:pt x="6515" y="1524000"/>
                  </a:lnTo>
                  <a:close/>
                </a:path>
                <a:path w="628015" h="1981200">
                  <a:moveTo>
                    <a:pt x="44818" y="1498600"/>
                  </a:moveTo>
                  <a:lnTo>
                    <a:pt x="10261" y="1498600"/>
                  </a:lnTo>
                  <a:lnTo>
                    <a:pt x="8102" y="1511300"/>
                  </a:lnTo>
                  <a:lnTo>
                    <a:pt x="6311" y="1524000"/>
                  </a:lnTo>
                  <a:lnTo>
                    <a:pt x="40843" y="1524000"/>
                  </a:lnTo>
                  <a:lnTo>
                    <a:pt x="42646" y="1511300"/>
                  </a:lnTo>
                  <a:lnTo>
                    <a:pt x="44818" y="1498600"/>
                  </a:lnTo>
                  <a:close/>
                </a:path>
                <a:path w="628015" h="1981200">
                  <a:moveTo>
                    <a:pt x="45364" y="1485900"/>
                  </a:moveTo>
                  <a:lnTo>
                    <a:pt x="10452" y="1485900"/>
                  </a:lnTo>
                  <a:lnTo>
                    <a:pt x="10083" y="1498600"/>
                  </a:lnTo>
                  <a:lnTo>
                    <a:pt x="44996" y="1498600"/>
                  </a:lnTo>
                  <a:lnTo>
                    <a:pt x="45364" y="1485900"/>
                  </a:lnTo>
                  <a:close/>
                </a:path>
                <a:path w="628015" h="1981200">
                  <a:moveTo>
                    <a:pt x="47523" y="1447800"/>
                  </a:moveTo>
                  <a:lnTo>
                    <a:pt x="12598" y="1447800"/>
                  </a:lnTo>
                  <a:lnTo>
                    <a:pt x="12598" y="1460500"/>
                  </a:lnTo>
                  <a:lnTo>
                    <a:pt x="12738" y="1460500"/>
                  </a:lnTo>
                  <a:lnTo>
                    <a:pt x="10579" y="1485900"/>
                  </a:lnTo>
                  <a:lnTo>
                    <a:pt x="45237" y="1485900"/>
                  </a:lnTo>
                  <a:lnTo>
                    <a:pt x="47396" y="1473200"/>
                  </a:lnTo>
                  <a:lnTo>
                    <a:pt x="47523" y="1460500"/>
                  </a:lnTo>
                  <a:lnTo>
                    <a:pt x="47523" y="1447800"/>
                  </a:lnTo>
                  <a:close/>
                </a:path>
                <a:path w="628015" h="1981200">
                  <a:moveTo>
                    <a:pt x="49237" y="1435100"/>
                  </a:moveTo>
                  <a:lnTo>
                    <a:pt x="14490" y="1435100"/>
                  </a:lnTo>
                  <a:lnTo>
                    <a:pt x="12687" y="1447800"/>
                  </a:lnTo>
                  <a:lnTo>
                    <a:pt x="47434" y="1447800"/>
                  </a:lnTo>
                  <a:lnTo>
                    <a:pt x="49237" y="1435100"/>
                  </a:lnTo>
                  <a:close/>
                </a:path>
                <a:path w="628015" h="1981200">
                  <a:moveTo>
                    <a:pt x="51752" y="1397000"/>
                  </a:moveTo>
                  <a:lnTo>
                    <a:pt x="17018" y="1397000"/>
                  </a:lnTo>
                  <a:lnTo>
                    <a:pt x="15214" y="1409700"/>
                  </a:lnTo>
                  <a:lnTo>
                    <a:pt x="15138" y="1422400"/>
                  </a:lnTo>
                  <a:lnTo>
                    <a:pt x="14414" y="1435100"/>
                  </a:lnTo>
                  <a:lnTo>
                    <a:pt x="49301" y="1435100"/>
                  </a:lnTo>
                  <a:lnTo>
                    <a:pt x="50025" y="1422400"/>
                  </a:lnTo>
                  <a:lnTo>
                    <a:pt x="51752" y="1397000"/>
                  </a:lnTo>
                  <a:close/>
                </a:path>
                <a:path w="628015" h="1981200">
                  <a:moveTo>
                    <a:pt x="51841" y="1384300"/>
                  </a:moveTo>
                  <a:lnTo>
                    <a:pt x="16916" y="1384300"/>
                  </a:lnTo>
                  <a:lnTo>
                    <a:pt x="16916" y="1397000"/>
                  </a:lnTo>
                  <a:lnTo>
                    <a:pt x="51841" y="1397000"/>
                  </a:lnTo>
                  <a:lnTo>
                    <a:pt x="51841" y="1384300"/>
                  </a:lnTo>
                  <a:close/>
                </a:path>
                <a:path w="628015" h="1981200">
                  <a:moveTo>
                    <a:pt x="19215" y="1358900"/>
                  </a:moveTo>
                  <a:lnTo>
                    <a:pt x="17043" y="1384300"/>
                  </a:lnTo>
                  <a:lnTo>
                    <a:pt x="51714" y="1384300"/>
                  </a:lnTo>
                  <a:lnTo>
                    <a:pt x="53873" y="1371600"/>
                  </a:lnTo>
                  <a:lnTo>
                    <a:pt x="19088" y="1371600"/>
                  </a:lnTo>
                  <a:lnTo>
                    <a:pt x="19215" y="1358900"/>
                  </a:lnTo>
                  <a:close/>
                </a:path>
                <a:path w="628015" h="1981200">
                  <a:moveTo>
                    <a:pt x="54355" y="1346200"/>
                  </a:moveTo>
                  <a:lnTo>
                    <a:pt x="19443" y="1346200"/>
                  </a:lnTo>
                  <a:lnTo>
                    <a:pt x="19088" y="1371600"/>
                  </a:lnTo>
                  <a:lnTo>
                    <a:pt x="54000" y="1371600"/>
                  </a:lnTo>
                  <a:lnTo>
                    <a:pt x="54355" y="1346200"/>
                  </a:lnTo>
                  <a:close/>
                </a:path>
                <a:path w="628015" h="1981200">
                  <a:moveTo>
                    <a:pt x="56527" y="1282700"/>
                  </a:moveTo>
                  <a:lnTo>
                    <a:pt x="21602" y="1282700"/>
                  </a:lnTo>
                  <a:lnTo>
                    <a:pt x="21602" y="1320800"/>
                  </a:lnTo>
                  <a:lnTo>
                    <a:pt x="19507" y="1346200"/>
                  </a:lnTo>
                  <a:lnTo>
                    <a:pt x="54355" y="1346200"/>
                  </a:lnTo>
                  <a:lnTo>
                    <a:pt x="54305" y="1358900"/>
                  </a:lnTo>
                  <a:lnTo>
                    <a:pt x="56464" y="1333500"/>
                  </a:lnTo>
                  <a:lnTo>
                    <a:pt x="56527" y="1282700"/>
                  </a:lnTo>
                  <a:close/>
                </a:path>
                <a:path w="628015" h="1981200">
                  <a:moveTo>
                    <a:pt x="58153" y="1270000"/>
                  </a:moveTo>
                  <a:lnTo>
                    <a:pt x="23571" y="1270000"/>
                  </a:lnTo>
                  <a:lnTo>
                    <a:pt x="21780" y="1282700"/>
                  </a:lnTo>
                  <a:lnTo>
                    <a:pt x="56349" y="1282700"/>
                  </a:lnTo>
                  <a:lnTo>
                    <a:pt x="58153" y="1270000"/>
                  </a:lnTo>
                  <a:close/>
                </a:path>
                <a:path w="628015" h="1981200">
                  <a:moveTo>
                    <a:pt x="58686" y="1257300"/>
                  </a:moveTo>
                  <a:lnTo>
                    <a:pt x="23761" y="1257300"/>
                  </a:lnTo>
                  <a:lnTo>
                    <a:pt x="23406" y="1270000"/>
                  </a:lnTo>
                  <a:lnTo>
                    <a:pt x="58318" y="1270000"/>
                  </a:lnTo>
                  <a:lnTo>
                    <a:pt x="58686" y="1257300"/>
                  </a:lnTo>
                  <a:close/>
                </a:path>
                <a:path w="628015" h="1981200">
                  <a:moveTo>
                    <a:pt x="60363" y="1244600"/>
                  </a:moveTo>
                  <a:lnTo>
                    <a:pt x="25679" y="1244600"/>
                  </a:lnTo>
                  <a:lnTo>
                    <a:pt x="23876" y="1257300"/>
                  </a:lnTo>
                  <a:lnTo>
                    <a:pt x="58559" y="1257300"/>
                  </a:lnTo>
                  <a:lnTo>
                    <a:pt x="60363" y="1244600"/>
                  </a:lnTo>
                  <a:close/>
                </a:path>
                <a:path w="628015" h="1981200">
                  <a:moveTo>
                    <a:pt x="60490" y="1219200"/>
                  </a:moveTo>
                  <a:lnTo>
                    <a:pt x="25565" y="1219200"/>
                  </a:lnTo>
                  <a:lnTo>
                    <a:pt x="25565" y="1244600"/>
                  </a:lnTo>
                  <a:lnTo>
                    <a:pt x="60490" y="1244600"/>
                  </a:lnTo>
                  <a:lnTo>
                    <a:pt x="60490" y="1219200"/>
                  </a:lnTo>
                  <a:close/>
                </a:path>
                <a:path w="628015" h="1981200">
                  <a:moveTo>
                    <a:pt x="62204" y="1206500"/>
                  </a:moveTo>
                  <a:lnTo>
                    <a:pt x="27444" y="1206500"/>
                  </a:lnTo>
                  <a:lnTo>
                    <a:pt x="25641" y="1219200"/>
                  </a:lnTo>
                  <a:lnTo>
                    <a:pt x="60401" y="1219200"/>
                  </a:lnTo>
                  <a:lnTo>
                    <a:pt x="62204" y="1206500"/>
                  </a:lnTo>
                  <a:close/>
                </a:path>
                <a:path w="628015" h="1981200">
                  <a:moveTo>
                    <a:pt x="64744" y="1168400"/>
                  </a:moveTo>
                  <a:lnTo>
                    <a:pt x="29946" y="1168400"/>
                  </a:lnTo>
                  <a:lnTo>
                    <a:pt x="28143" y="1181100"/>
                  </a:lnTo>
                  <a:lnTo>
                    <a:pt x="27368" y="1206500"/>
                  </a:lnTo>
                  <a:lnTo>
                    <a:pt x="62268" y="1206500"/>
                  </a:lnTo>
                  <a:lnTo>
                    <a:pt x="62991" y="1193800"/>
                  </a:lnTo>
                  <a:lnTo>
                    <a:pt x="64744" y="1168400"/>
                  </a:lnTo>
                  <a:close/>
                </a:path>
                <a:path w="628015" h="1981200">
                  <a:moveTo>
                    <a:pt x="64808" y="1117600"/>
                  </a:moveTo>
                  <a:lnTo>
                    <a:pt x="29883" y="1117600"/>
                  </a:lnTo>
                  <a:lnTo>
                    <a:pt x="29883" y="1168400"/>
                  </a:lnTo>
                  <a:lnTo>
                    <a:pt x="64808" y="1168400"/>
                  </a:lnTo>
                  <a:lnTo>
                    <a:pt x="64693" y="1130300"/>
                  </a:lnTo>
                  <a:lnTo>
                    <a:pt x="64808" y="1117600"/>
                  </a:lnTo>
                  <a:close/>
                </a:path>
                <a:path w="628015" h="1981200">
                  <a:moveTo>
                    <a:pt x="64808" y="1129145"/>
                  </a:moveTo>
                  <a:lnTo>
                    <a:pt x="64693" y="1130300"/>
                  </a:lnTo>
                  <a:lnTo>
                    <a:pt x="64808" y="1129145"/>
                  </a:lnTo>
                  <a:close/>
                </a:path>
                <a:path w="628015" h="1981200">
                  <a:moveTo>
                    <a:pt x="67208" y="1104900"/>
                  </a:moveTo>
                  <a:lnTo>
                    <a:pt x="32512" y="1104900"/>
                  </a:lnTo>
                  <a:lnTo>
                    <a:pt x="29997" y="1117600"/>
                  </a:lnTo>
                  <a:lnTo>
                    <a:pt x="64808" y="1117600"/>
                  </a:lnTo>
                  <a:lnTo>
                    <a:pt x="64808" y="1129145"/>
                  </a:lnTo>
                  <a:lnTo>
                    <a:pt x="67208" y="1104900"/>
                  </a:lnTo>
                  <a:close/>
                </a:path>
                <a:path w="628015" h="1981200">
                  <a:moveTo>
                    <a:pt x="67678" y="1079500"/>
                  </a:moveTo>
                  <a:lnTo>
                    <a:pt x="32766" y="1079500"/>
                  </a:lnTo>
                  <a:lnTo>
                    <a:pt x="32397" y="1104900"/>
                  </a:lnTo>
                  <a:lnTo>
                    <a:pt x="67322" y="1104900"/>
                  </a:lnTo>
                  <a:lnTo>
                    <a:pt x="67678" y="1079500"/>
                  </a:lnTo>
                  <a:close/>
                </a:path>
                <a:path w="628015" h="1981200">
                  <a:moveTo>
                    <a:pt x="69773" y="1054100"/>
                  </a:moveTo>
                  <a:lnTo>
                    <a:pt x="34988" y="1054100"/>
                  </a:lnTo>
                  <a:lnTo>
                    <a:pt x="32829" y="1079500"/>
                  </a:lnTo>
                  <a:lnTo>
                    <a:pt x="67614" y="1079500"/>
                  </a:lnTo>
                  <a:lnTo>
                    <a:pt x="69773" y="1054100"/>
                  </a:lnTo>
                  <a:close/>
                </a:path>
                <a:path w="628015" h="1981200">
                  <a:moveTo>
                    <a:pt x="37147" y="330200"/>
                  </a:moveTo>
                  <a:lnTo>
                    <a:pt x="34975" y="355600"/>
                  </a:lnTo>
                  <a:lnTo>
                    <a:pt x="34924" y="1054100"/>
                  </a:lnTo>
                  <a:lnTo>
                    <a:pt x="69849" y="1054100"/>
                  </a:lnTo>
                  <a:lnTo>
                    <a:pt x="69786" y="368300"/>
                  </a:lnTo>
                  <a:lnTo>
                    <a:pt x="71945" y="342900"/>
                  </a:lnTo>
                  <a:lnTo>
                    <a:pt x="37084" y="342900"/>
                  </a:lnTo>
                  <a:lnTo>
                    <a:pt x="37147" y="330200"/>
                  </a:lnTo>
                  <a:close/>
                </a:path>
                <a:path w="628015" h="1981200">
                  <a:moveTo>
                    <a:pt x="72720" y="304800"/>
                  </a:moveTo>
                  <a:lnTo>
                    <a:pt x="37807" y="304800"/>
                  </a:lnTo>
                  <a:lnTo>
                    <a:pt x="37084" y="342900"/>
                  </a:lnTo>
                  <a:lnTo>
                    <a:pt x="71996" y="342900"/>
                  </a:lnTo>
                  <a:lnTo>
                    <a:pt x="72720" y="304800"/>
                  </a:lnTo>
                  <a:close/>
                </a:path>
                <a:path w="628015" h="1981200">
                  <a:moveTo>
                    <a:pt x="77177" y="279400"/>
                  </a:moveTo>
                  <a:lnTo>
                    <a:pt x="42710" y="279400"/>
                  </a:lnTo>
                  <a:lnTo>
                    <a:pt x="38023" y="304800"/>
                  </a:lnTo>
                  <a:lnTo>
                    <a:pt x="72504" y="304800"/>
                  </a:lnTo>
                  <a:lnTo>
                    <a:pt x="77177" y="279400"/>
                  </a:lnTo>
                  <a:close/>
                </a:path>
                <a:path w="628015" h="1981200">
                  <a:moveTo>
                    <a:pt x="85204" y="190500"/>
                  </a:moveTo>
                  <a:lnTo>
                    <a:pt x="50520" y="190500"/>
                  </a:lnTo>
                  <a:lnTo>
                    <a:pt x="47637" y="215900"/>
                  </a:lnTo>
                  <a:lnTo>
                    <a:pt x="43078" y="241300"/>
                  </a:lnTo>
                  <a:lnTo>
                    <a:pt x="42837" y="241300"/>
                  </a:lnTo>
                  <a:lnTo>
                    <a:pt x="42481" y="279400"/>
                  </a:lnTo>
                  <a:lnTo>
                    <a:pt x="77406" y="279400"/>
                  </a:lnTo>
                  <a:lnTo>
                    <a:pt x="77762" y="254000"/>
                  </a:lnTo>
                  <a:lnTo>
                    <a:pt x="77533" y="254000"/>
                  </a:lnTo>
                  <a:lnTo>
                    <a:pt x="82207" y="228600"/>
                  </a:lnTo>
                  <a:lnTo>
                    <a:pt x="82334" y="215900"/>
                  </a:lnTo>
                  <a:lnTo>
                    <a:pt x="85204" y="190500"/>
                  </a:lnTo>
                  <a:close/>
                </a:path>
                <a:path w="628015" h="1981200">
                  <a:moveTo>
                    <a:pt x="106730" y="101600"/>
                  </a:moveTo>
                  <a:lnTo>
                    <a:pt x="72910" y="101600"/>
                  </a:lnTo>
                  <a:lnTo>
                    <a:pt x="67513" y="114300"/>
                  </a:lnTo>
                  <a:lnTo>
                    <a:pt x="67691" y="114300"/>
                  </a:lnTo>
                  <a:lnTo>
                    <a:pt x="61213" y="139700"/>
                  </a:lnTo>
                  <a:lnTo>
                    <a:pt x="60833" y="139700"/>
                  </a:lnTo>
                  <a:lnTo>
                    <a:pt x="55791" y="165100"/>
                  </a:lnTo>
                  <a:lnTo>
                    <a:pt x="50761" y="190500"/>
                  </a:lnTo>
                  <a:lnTo>
                    <a:pt x="85204" y="190500"/>
                  </a:lnTo>
                  <a:lnTo>
                    <a:pt x="84963" y="203200"/>
                  </a:lnTo>
                  <a:lnTo>
                    <a:pt x="95059" y="152400"/>
                  </a:lnTo>
                  <a:lnTo>
                    <a:pt x="94665" y="152400"/>
                  </a:lnTo>
                  <a:lnTo>
                    <a:pt x="101333" y="127000"/>
                  </a:lnTo>
                  <a:lnTo>
                    <a:pt x="106730" y="101600"/>
                  </a:lnTo>
                  <a:close/>
                </a:path>
                <a:path w="628015" h="1981200">
                  <a:moveTo>
                    <a:pt x="123266" y="63500"/>
                  </a:moveTo>
                  <a:lnTo>
                    <a:pt x="86233" y="63500"/>
                  </a:lnTo>
                  <a:lnTo>
                    <a:pt x="80111" y="76200"/>
                  </a:lnTo>
                  <a:lnTo>
                    <a:pt x="73393" y="101600"/>
                  </a:lnTo>
                  <a:lnTo>
                    <a:pt x="106730" y="101600"/>
                  </a:lnTo>
                  <a:lnTo>
                    <a:pt x="106248" y="114300"/>
                  </a:lnTo>
                  <a:lnTo>
                    <a:pt x="112737" y="88900"/>
                  </a:lnTo>
                  <a:lnTo>
                    <a:pt x="112496" y="88900"/>
                  </a:lnTo>
                  <a:lnTo>
                    <a:pt x="118605" y="76200"/>
                  </a:lnTo>
                  <a:lnTo>
                    <a:pt x="118948" y="76200"/>
                  </a:lnTo>
                  <a:lnTo>
                    <a:pt x="123266" y="63500"/>
                  </a:lnTo>
                  <a:close/>
                </a:path>
                <a:path w="628015" h="1981200">
                  <a:moveTo>
                    <a:pt x="128117" y="50800"/>
                  </a:moveTo>
                  <a:lnTo>
                    <a:pt x="90220" y="50800"/>
                  </a:lnTo>
                  <a:lnTo>
                    <a:pt x="85902" y="63500"/>
                  </a:lnTo>
                  <a:lnTo>
                    <a:pt x="127215" y="63500"/>
                  </a:lnTo>
                  <a:lnTo>
                    <a:pt x="128117" y="50800"/>
                  </a:lnTo>
                  <a:close/>
                </a:path>
                <a:path w="628015" h="1981200">
                  <a:moveTo>
                    <a:pt x="501586" y="25400"/>
                  </a:moveTo>
                  <a:lnTo>
                    <a:pt x="376377" y="25400"/>
                  </a:lnTo>
                  <a:lnTo>
                    <a:pt x="379018" y="38100"/>
                  </a:lnTo>
                  <a:lnTo>
                    <a:pt x="227964" y="38100"/>
                  </a:lnTo>
                  <a:lnTo>
                    <a:pt x="239852" y="50800"/>
                  </a:lnTo>
                  <a:lnTo>
                    <a:pt x="308838" y="50800"/>
                  </a:lnTo>
                  <a:lnTo>
                    <a:pt x="326847" y="63500"/>
                  </a:lnTo>
                  <a:lnTo>
                    <a:pt x="509409" y="63500"/>
                  </a:lnTo>
                  <a:lnTo>
                    <a:pt x="509409" y="38100"/>
                  </a:lnTo>
                  <a:lnTo>
                    <a:pt x="501586" y="25400"/>
                  </a:lnTo>
                  <a:close/>
                </a:path>
                <a:path w="628015" h="1981200">
                  <a:moveTo>
                    <a:pt x="135674" y="38100"/>
                  </a:moveTo>
                  <a:lnTo>
                    <a:pt x="97789" y="38100"/>
                  </a:lnTo>
                  <a:lnTo>
                    <a:pt x="92036" y="50800"/>
                  </a:lnTo>
                  <a:lnTo>
                    <a:pt x="130162" y="50800"/>
                  </a:lnTo>
                  <a:lnTo>
                    <a:pt x="135674" y="38100"/>
                  </a:lnTo>
                  <a:close/>
                </a:path>
                <a:path w="628015" h="1981200">
                  <a:moveTo>
                    <a:pt x="353098" y="25400"/>
                  </a:moveTo>
                  <a:lnTo>
                    <a:pt x="102044" y="25400"/>
                  </a:lnTo>
                  <a:lnTo>
                    <a:pt x="100482" y="38100"/>
                  </a:lnTo>
                  <a:lnTo>
                    <a:pt x="379018" y="38100"/>
                  </a:lnTo>
                  <a:lnTo>
                    <a:pt x="353098" y="25400"/>
                  </a:lnTo>
                  <a:close/>
                </a:path>
                <a:path w="628015" h="1981200">
                  <a:moveTo>
                    <a:pt x="285381" y="12700"/>
                  </a:moveTo>
                  <a:lnTo>
                    <a:pt x="111391" y="12700"/>
                  </a:lnTo>
                  <a:lnTo>
                    <a:pt x="106616" y="25400"/>
                  </a:lnTo>
                  <a:lnTo>
                    <a:pt x="300507" y="25400"/>
                  </a:lnTo>
                  <a:lnTo>
                    <a:pt x="285381" y="12700"/>
                  </a:lnTo>
                  <a:close/>
                </a:path>
                <a:path w="628015" h="1981200">
                  <a:moveTo>
                    <a:pt x="206463" y="0"/>
                  </a:moveTo>
                  <a:lnTo>
                    <a:pt x="129946" y="0"/>
                  </a:lnTo>
                  <a:lnTo>
                    <a:pt x="127279" y="12700"/>
                  </a:lnTo>
                  <a:lnTo>
                    <a:pt x="209080" y="12700"/>
                  </a:lnTo>
                  <a:lnTo>
                    <a:pt x="20646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2" name="object 5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03594" y="1603247"/>
            <a:ext cx="563372" cy="521462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36557" y="3130423"/>
            <a:ext cx="780370" cy="412368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60846" y="972058"/>
            <a:ext cx="2669158" cy="571500"/>
          </a:xfrm>
          <a:prstGeom prst="rect">
            <a:avLst/>
          </a:prstGeom>
        </p:spPr>
      </p:pic>
      <p:sp>
        <p:nvSpPr>
          <p:cNvPr id="55" name="object 5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956310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Neural</a:t>
            </a:r>
            <a:r>
              <a:rPr dirty="0" sz="2700" spc="8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network</a:t>
            </a:r>
            <a:r>
              <a:rPr dirty="0" sz="2700" spc="145">
                <a:latin typeface="Lucida Sans Unicode"/>
                <a:cs typeface="Lucida Sans Unicode"/>
              </a:rPr>
              <a:t> </a:t>
            </a:r>
            <a:r>
              <a:rPr dirty="0" sz="2700" spc="70">
                <a:latin typeface="Lucida Sans Unicode"/>
                <a:cs typeface="Lucida Sans Unicode"/>
              </a:rPr>
              <a:t>model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431285" y="3182048"/>
            <a:ext cx="4986655" cy="586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50" spc="-165">
                <a:solidFill>
                  <a:srgbClr val="585858"/>
                </a:solidFill>
                <a:latin typeface="Arial Black"/>
                <a:cs typeface="Arial Black"/>
              </a:rPr>
              <a:t>Neural</a:t>
            </a:r>
            <a:r>
              <a:rPr dirty="0" sz="3650" spc="-18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650" spc="-204">
                <a:solidFill>
                  <a:srgbClr val="585858"/>
                </a:solidFill>
                <a:latin typeface="Arial Black"/>
                <a:cs typeface="Arial Black"/>
              </a:rPr>
              <a:t>network</a:t>
            </a:r>
            <a:r>
              <a:rPr dirty="0" sz="3650" spc="-10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650" spc="-35">
                <a:solidFill>
                  <a:srgbClr val="585858"/>
                </a:solidFill>
                <a:latin typeface="Arial Black"/>
                <a:cs typeface="Arial Black"/>
              </a:rPr>
              <a:t>layer</a:t>
            </a:r>
            <a:endParaRPr sz="36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8500" rIns="0" bIns="0" rtlCol="0" vert="horz">
            <a:spAutoFit/>
          </a:bodyPr>
          <a:lstStyle/>
          <a:p>
            <a:pPr marL="636905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Why</a:t>
            </a:r>
            <a:r>
              <a:rPr dirty="0" sz="3200" spc="-135"/>
              <a:t> </a:t>
            </a:r>
            <a:r>
              <a:rPr dirty="0" sz="3200"/>
              <a:t>does</a:t>
            </a:r>
            <a:r>
              <a:rPr dirty="0" sz="3200" spc="-55"/>
              <a:t> </a:t>
            </a:r>
            <a:r>
              <a:rPr dirty="0" sz="3200"/>
              <a:t>transfer</a:t>
            </a:r>
            <a:r>
              <a:rPr dirty="0" sz="3200" spc="-125"/>
              <a:t> </a:t>
            </a:r>
            <a:r>
              <a:rPr dirty="0" sz="3200"/>
              <a:t>learning</a:t>
            </a:r>
            <a:r>
              <a:rPr dirty="0" sz="3200" spc="-155"/>
              <a:t> </a:t>
            </a:r>
            <a:r>
              <a:rPr dirty="0" sz="3200" spc="-10"/>
              <a:t>work?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172527" y="2097722"/>
            <a:ext cx="674370" cy="4527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69850" marR="5080" indent="-57785">
              <a:lnSpc>
                <a:spcPts val="1650"/>
              </a:lnSpc>
              <a:spcBef>
                <a:spcPts val="204"/>
              </a:spcBef>
            </a:pPr>
            <a:r>
              <a:rPr dirty="0" sz="1400" spc="-10">
                <a:latin typeface="Verdana"/>
                <a:cs typeface="Verdana"/>
              </a:rPr>
              <a:t>detects edges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013330" y="2097087"/>
            <a:ext cx="701040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 spc="-10">
                <a:latin typeface="Verdana"/>
                <a:cs typeface="Verdana"/>
              </a:rPr>
              <a:t>detects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64"/>
              </a:lnSpc>
            </a:pPr>
            <a:r>
              <a:rPr dirty="0" sz="1400" spc="-10">
                <a:latin typeface="Verdana"/>
                <a:cs typeface="Verdana"/>
              </a:rPr>
              <a:t>corners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859151" y="2097087"/>
            <a:ext cx="1838960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 spc="-10">
                <a:latin typeface="Verdana"/>
                <a:cs typeface="Verdana"/>
              </a:rPr>
              <a:t>detects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64"/>
              </a:lnSpc>
            </a:pPr>
            <a:r>
              <a:rPr dirty="0" sz="1400">
                <a:latin typeface="Verdana"/>
                <a:cs typeface="Verdana"/>
              </a:rPr>
              <a:t>curves/basic</a:t>
            </a:r>
            <a:r>
              <a:rPr dirty="0" sz="1400" spc="-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shapes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08100" y="4210684"/>
            <a:ext cx="62484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latin typeface="Verdana"/>
                <a:cs typeface="Verdana"/>
              </a:rPr>
              <a:t>Edges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086225" y="4231322"/>
            <a:ext cx="81534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latin typeface="Verdana"/>
                <a:cs typeface="Verdana"/>
              </a:rPr>
              <a:t>Corners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413753" y="4231322"/>
            <a:ext cx="225869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Curves</a:t>
            </a:r>
            <a:r>
              <a:rPr dirty="0" sz="1550" spc="10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/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basic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shapes</a:t>
            </a:r>
            <a:endParaRPr sz="1550">
              <a:latin typeface="Verdana"/>
              <a:cs typeface="Verdan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998613" y="638175"/>
            <a:ext cx="3002280" cy="1495425"/>
            <a:chOff x="998613" y="638175"/>
            <a:chExt cx="3002280" cy="1495425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524" y="638175"/>
              <a:ext cx="2847975" cy="149542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613" y="1211198"/>
              <a:ext cx="150317" cy="73278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996632" y="1135761"/>
            <a:ext cx="17335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915733" y="1057275"/>
            <a:ext cx="503555" cy="551180"/>
            <a:chOff x="915733" y="1057275"/>
            <a:chExt cx="503555" cy="551180"/>
          </a:xfrm>
        </p:grpSpPr>
        <p:sp>
          <p:nvSpPr>
            <p:cNvPr id="14" name="object 14" descr=""/>
            <p:cNvSpPr/>
            <p:nvPr/>
          </p:nvSpPr>
          <p:spPr>
            <a:xfrm>
              <a:off x="1209675" y="1057275"/>
              <a:ext cx="209550" cy="238125"/>
            </a:xfrm>
            <a:custGeom>
              <a:avLst/>
              <a:gdLst/>
              <a:ahLst/>
              <a:cxnLst/>
              <a:rect l="l" t="t" r="r" b="b"/>
              <a:pathLst>
                <a:path w="209550" h="238125">
                  <a:moveTo>
                    <a:pt x="209550" y="0"/>
                  </a:moveTo>
                  <a:lnTo>
                    <a:pt x="0" y="0"/>
                  </a:lnTo>
                  <a:lnTo>
                    <a:pt x="0" y="238125"/>
                  </a:lnTo>
                  <a:lnTo>
                    <a:pt x="209550" y="238125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15733" y="1569593"/>
              <a:ext cx="323850" cy="38735"/>
            </a:xfrm>
            <a:custGeom>
              <a:avLst/>
              <a:gdLst/>
              <a:ahLst/>
              <a:cxnLst/>
              <a:rect l="l" t="t" r="r" b="b"/>
              <a:pathLst>
                <a:path w="323850" h="38734">
                  <a:moveTo>
                    <a:pt x="315836" y="0"/>
                  </a:moveTo>
                  <a:lnTo>
                    <a:pt x="106032" y="0"/>
                  </a:lnTo>
                  <a:lnTo>
                    <a:pt x="104292" y="127"/>
                  </a:lnTo>
                  <a:lnTo>
                    <a:pt x="86296" y="1905"/>
                  </a:lnTo>
                  <a:lnTo>
                    <a:pt x="87591" y="1905"/>
                  </a:lnTo>
                  <a:lnTo>
                    <a:pt x="73190" y="2159"/>
                  </a:lnTo>
                  <a:lnTo>
                    <a:pt x="72237" y="2286"/>
                  </a:lnTo>
                  <a:lnTo>
                    <a:pt x="54241" y="3683"/>
                  </a:lnTo>
                  <a:lnTo>
                    <a:pt x="7823" y="3683"/>
                  </a:lnTo>
                  <a:lnTo>
                    <a:pt x="0" y="11430"/>
                  </a:lnTo>
                  <a:lnTo>
                    <a:pt x="0" y="30734"/>
                  </a:lnTo>
                  <a:lnTo>
                    <a:pt x="7823" y="38608"/>
                  </a:lnTo>
                  <a:lnTo>
                    <a:pt x="55625" y="38608"/>
                  </a:lnTo>
                  <a:lnTo>
                    <a:pt x="57022" y="38481"/>
                  </a:lnTo>
                  <a:lnTo>
                    <a:pt x="75018" y="37084"/>
                  </a:lnTo>
                  <a:lnTo>
                    <a:pt x="74066" y="37084"/>
                  </a:lnTo>
                  <a:lnTo>
                    <a:pt x="88468" y="36830"/>
                  </a:lnTo>
                  <a:lnTo>
                    <a:pt x="107759" y="34925"/>
                  </a:lnTo>
                  <a:lnTo>
                    <a:pt x="315836" y="34925"/>
                  </a:lnTo>
                  <a:lnTo>
                    <a:pt x="323646" y="27178"/>
                  </a:lnTo>
                  <a:lnTo>
                    <a:pt x="323646" y="7874"/>
                  </a:lnTo>
                  <a:lnTo>
                    <a:pt x="3158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4929251" y="1319212"/>
            <a:ext cx="314515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use</a:t>
            </a:r>
            <a:r>
              <a:rPr dirty="0" sz="2000" spc="3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the</a:t>
            </a:r>
            <a:r>
              <a:rPr dirty="0" sz="2000" spc="-4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same</a:t>
            </a:r>
            <a:r>
              <a:rPr dirty="0" sz="2000" spc="-3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input</a:t>
            </a:r>
            <a:r>
              <a:rPr dirty="0" sz="2000" spc="-1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 spc="-20">
                <a:solidFill>
                  <a:srgbClr val="4285F4"/>
                </a:solidFill>
                <a:latin typeface="Segoe Print"/>
                <a:cs typeface="Segoe Print"/>
              </a:rPr>
              <a:t>type</a:t>
            </a:r>
            <a:endParaRPr sz="2000">
              <a:latin typeface="Segoe Print"/>
              <a:cs typeface="Segoe Print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279639" y="2641005"/>
            <a:ext cx="2374265" cy="1527175"/>
            <a:chOff x="6279639" y="2641005"/>
            <a:chExt cx="2374265" cy="1527175"/>
          </a:xfrm>
        </p:grpSpPr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9639" y="2641005"/>
              <a:ext cx="2374205" cy="152662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1836" y="2643733"/>
              <a:ext cx="363093" cy="34543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8502" y="3501237"/>
              <a:ext cx="363093" cy="34543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5443" y="3215812"/>
              <a:ext cx="363092" cy="345440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3335606" y="2647950"/>
            <a:ext cx="2343785" cy="1581150"/>
            <a:chOff x="3335606" y="2647950"/>
            <a:chExt cx="2343785" cy="1581150"/>
          </a:xfrm>
        </p:grpSpPr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5606" y="2647950"/>
              <a:ext cx="2343210" cy="158115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0514" y="2653537"/>
              <a:ext cx="440436" cy="37718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5021" y="2653537"/>
              <a:ext cx="440563" cy="37718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97832" y="3057398"/>
              <a:ext cx="440435" cy="383539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490080" y="2648759"/>
            <a:ext cx="2373630" cy="1506220"/>
            <a:chOff x="490080" y="2648759"/>
            <a:chExt cx="2373630" cy="1506220"/>
          </a:xfrm>
        </p:grpSpPr>
        <p:pic>
          <p:nvPicPr>
            <p:cNvPr id="28" name="object 2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4350" y="2667000"/>
              <a:ext cx="2348846" cy="1487834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0080" y="2648759"/>
              <a:ext cx="665822" cy="35519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8811" y="2664253"/>
              <a:ext cx="363093" cy="345439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961390">
              <a:lnSpc>
                <a:spcPct val="100000"/>
              </a:lnSpc>
              <a:spcBef>
                <a:spcPts val="105"/>
              </a:spcBef>
            </a:pPr>
            <a:r>
              <a:rPr dirty="0"/>
              <a:t>Transfer</a:t>
            </a:r>
            <a:r>
              <a:rPr dirty="0" spc="-110"/>
              <a:t> </a:t>
            </a:r>
            <a:r>
              <a:rPr dirty="0"/>
              <a:t>learning</a:t>
            </a:r>
            <a:r>
              <a:rPr dirty="0" spc="20"/>
              <a:t> </a:t>
            </a:r>
            <a:r>
              <a:rPr dirty="0" spc="-10"/>
              <a:t>summary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35952" y="1046162"/>
            <a:ext cx="797877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1.</a:t>
            </a:r>
            <a:r>
              <a:rPr dirty="0" sz="2000" spc="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Download</a:t>
            </a:r>
            <a:r>
              <a:rPr dirty="0" sz="2000" spc="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neural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network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parameters</a:t>
            </a:r>
            <a:r>
              <a:rPr dirty="0" sz="2000" spc="-1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pretrained</a:t>
            </a:r>
            <a:r>
              <a:rPr dirty="0" sz="2000" spc="-2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on</a:t>
            </a:r>
            <a:r>
              <a:rPr dirty="0" sz="2000" spc="9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large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dataset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with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same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input</a:t>
            </a:r>
            <a:r>
              <a:rPr dirty="0" sz="2000" spc="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type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(e.g.,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images,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audio,</a:t>
            </a:r>
            <a:r>
              <a:rPr dirty="0" sz="2000" spc="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text)</a:t>
            </a:r>
            <a:r>
              <a:rPr dirty="0" sz="2000" spc="-10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as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5952" y="1656460"/>
            <a:ext cx="469773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your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application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(or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train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your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own).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5952" y="2285110"/>
            <a:ext cx="506857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2.</a:t>
            </a:r>
            <a:r>
              <a:rPr dirty="0" sz="2000" spc="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Further</a:t>
            </a:r>
            <a:r>
              <a:rPr dirty="0" sz="2000" spc="-1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train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(fine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tune) the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network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5952" y="2590419"/>
            <a:ext cx="237045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on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your own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data.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72" y="1159763"/>
            <a:ext cx="410209" cy="26568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582" y="2414142"/>
            <a:ext cx="406450" cy="24269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6405245" y="1731263"/>
            <a:ext cx="53022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-25">
                <a:solidFill>
                  <a:srgbClr val="4285F4"/>
                </a:solidFill>
                <a:latin typeface="Segoe Print"/>
                <a:cs typeface="Segoe Print"/>
              </a:rPr>
              <a:t>1M</a:t>
            </a:r>
            <a:endParaRPr sz="2400">
              <a:latin typeface="Segoe Print"/>
              <a:cs typeface="Segoe Print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5292725" y="2748914"/>
            <a:ext cx="902969" cy="7600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-20">
                <a:solidFill>
                  <a:srgbClr val="4285F4"/>
                </a:solidFill>
                <a:latin typeface="Segoe Print"/>
                <a:cs typeface="Segoe Print"/>
              </a:rPr>
              <a:t>1000</a:t>
            </a:r>
            <a:endParaRPr sz="2400">
              <a:latin typeface="Segoe Print"/>
              <a:cs typeface="Segoe Print"/>
            </a:endParaRPr>
          </a:p>
          <a:p>
            <a:pPr marL="116839">
              <a:lnSpc>
                <a:spcPct val="100000"/>
              </a:lnSpc>
              <a:spcBef>
                <a:spcPts val="15"/>
              </a:spcBef>
            </a:pPr>
            <a:r>
              <a:rPr dirty="0" sz="2400" spc="-25">
                <a:solidFill>
                  <a:srgbClr val="4285F4"/>
                </a:solidFill>
                <a:latin typeface="Segoe Print"/>
                <a:cs typeface="Segoe Print"/>
              </a:rPr>
              <a:t>50</a:t>
            </a:r>
            <a:endParaRPr sz="2400">
              <a:latin typeface="Segoe Print"/>
              <a:cs typeface="Segoe Print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77004" y="1171193"/>
            <a:ext cx="3793490" cy="84836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 indent="381000">
              <a:lnSpc>
                <a:spcPct val="100000"/>
              </a:lnSpc>
              <a:spcBef>
                <a:spcPts val="105"/>
              </a:spcBef>
            </a:pPr>
            <a:r>
              <a:rPr dirty="0" sz="2700" spc="114">
                <a:latin typeface="Lucida Sans Unicode"/>
                <a:cs typeface="Lucida Sans Unicode"/>
              </a:rPr>
              <a:t>Machine</a:t>
            </a:r>
            <a:r>
              <a:rPr dirty="0" sz="2700" spc="-195">
                <a:latin typeface="Lucida Sans Unicode"/>
                <a:cs typeface="Lucida Sans Unicode"/>
              </a:rPr>
              <a:t> </a:t>
            </a:r>
            <a:r>
              <a:rPr dirty="0" sz="2700" spc="50">
                <a:latin typeface="Lucida Sans Unicode"/>
                <a:cs typeface="Lucida Sans Unicode"/>
              </a:rPr>
              <a:t>learning </a:t>
            </a:r>
            <a:r>
              <a:rPr dirty="0" sz="2700" spc="90">
                <a:latin typeface="Lucida Sans Unicode"/>
                <a:cs typeface="Lucida Sans Unicode"/>
              </a:rPr>
              <a:t>development</a:t>
            </a:r>
            <a:r>
              <a:rPr dirty="0" sz="2700" spc="-15">
                <a:latin typeface="Lucida Sans Unicode"/>
                <a:cs typeface="Lucida Sans Unicode"/>
              </a:rPr>
              <a:t> </a:t>
            </a:r>
            <a:r>
              <a:rPr dirty="0" sz="2700" spc="70">
                <a:latin typeface="Lucida Sans Unicode"/>
                <a:cs typeface="Lucida Sans Unicode"/>
              </a:rPr>
              <a:t>process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879215" y="3134360"/>
            <a:ext cx="4093210" cy="70929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 marR="5080" indent="953135">
              <a:lnSpc>
                <a:spcPts val="2400"/>
              </a:lnSpc>
              <a:spcBef>
                <a:spcPts val="660"/>
              </a:spcBef>
            </a:pPr>
            <a:r>
              <a:rPr dirty="0" sz="2450" b="1">
                <a:solidFill>
                  <a:srgbClr val="585858"/>
                </a:solidFill>
                <a:latin typeface="Trebuchet MS"/>
                <a:cs typeface="Trebuchet MS"/>
              </a:rPr>
              <a:t>Full</a:t>
            </a:r>
            <a:r>
              <a:rPr dirty="0" sz="2450" spc="-9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140" b="1">
                <a:solidFill>
                  <a:srgbClr val="585858"/>
                </a:solidFill>
                <a:latin typeface="Trebuchet MS"/>
                <a:cs typeface="Trebuchet MS"/>
              </a:rPr>
              <a:t>cycle</a:t>
            </a:r>
            <a:r>
              <a:rPr dirty="0" sz="2450" spc="-10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65" b="1">
                <a:solidFill>
                  <a:srgbClr val="585858"/>
                </a:solidFill>
                <a:latin typeface="Trebuchet MS"/>
                <a:cs typeface="Trebuchet MS"/>
              </a:rPr>
              <a:t>of</a:t>
            </a:r>
            <a:r>
              <a:rPr dirty="0" sz="2450" spc="-114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315" b="1">
                <a:solidFill>
                  <a:srgbClr val="585858"/>
                </a:solidFill>
                <a:latin typeface="Trebuchet MS"/>
                <a:cs typeface="Trebuchet MS"/>
              </a:rPr>
              <a:t>a </a:t>
            </a:r>
            <a:r>
              <a:rPr dirty="0" sz="2450" spc="215" b="1">
                <a:solidFill>
                  <a:srgbClr val="585858"/>
                </a:solidFill>
                <a:latin typeface="Trebuchet MS"/>
                <a:cs typeface="Trebuchet MS"/>
              </a:rPr>
              <a:t>machine</a:t>
            </a:r>
            <a:r>
              <a:rPr dirty="0" sz="2450" spc="-8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130" b="1">
                <a:solidFill>
                  <a:srgbClr val="585858"/>
                </a:solidFill>
                <a:latin typeface="Trebuchet MS"/>
                <a:cs typeface="Trebuchet MS"/>
              </a:rPr>
              <a:t>learning</a:t>
            </a:r>
            <a:r>
              <a:rPr dirty="0" sz="2450" spc="6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45" b="1">
                <a:solidFill>
                  <a:srgbClr val="585858"/>
                </a:solidFill>
                <a:latin typeface="Trebuchet MS"/>
                <a:cs typeface="Trebuchet MS"/>
              </a:rPr>
              <a:t>project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4603" rIns="0" bIns="0" rtlCol="0" vert="horz">
            <a:spAutoFit/>
          </a:bodyPr>
          <a:lstStyle/>
          <a:p>
            <a:pPr marL="64769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Full</a:t>
            </a:r>
            <a:r>
              <a:rPr dirty="0" sz="3200" spc="-30"/>
              <a:t> </a:t>
            </a:r>
            <a:r>
              <a:rPr dirty="0" sz="3200"/>
              <a:t>cycle</a:t>
            </a:r>
            <a:r>
              <a:rPr dirty="0" sz="3200" spc="65"/>
              <a:t> </a:t>
            </a:r>
            <a:r>
              <a:rPr dirty="0" sz="3200"/>
              <a:t>of</a:t>
            </a:r>
            <a:r>
              <a:rPr dirty="0" sz="3200" spc="-60"/>
              <a:t> </a:t>
            </a:r>
            <a:r>
              <a:rPr dirty="0" sz="3200"/>
              <a:t>a</a:t>
            </a:r>
            <a:r>
              <a:rPr dirty="0" sz="3200" spc="50"/>
              <a:t> </a:t>
            </a:r>
            <a:r>
              <a:rPr dirty="0" sz="3200"/>
              <a:t>machine</a:t>
            </a:r>
            <a:r>
              <a:rPr dirty="0" sz="3200" spc="-10"/>
              <a:t> </a:t>
            </a:r>
            <a:r>
              <a:rPr dirty="0" sz="3200"/>
              <a:t>learning</a:t>
            </a:r>
            <a:r>
              <a:rPr dirty="0" sz="3200" spc="-100"/>
              <a:t> </a:t>
            </a:r>
            <a:r>
              <a:rPr dirty="0" sz="3200" spc="-10"/>
              <a:t>project</a:t>
            </a:r>
            <a:endParaRPr sz="3200"/>
          </a:p>
        </p:txBody>
      </p:sp>
      <p:grpSp>
        <p:nvGrpSpPr>
          <p:cNvPr id="3" name="object 3" descr=""/>
          <p:cNvGrpSpPr/>
          <p:nvPr/>
        </p:nvGrpSpPr>
        <p:grpSpPr>
          <a:xfrm>
            <a:off x="555156" y="1295400"/>
            <a:ext cx="1988185" cy="1543050"/>
            <a:chOff x="555156" y="1295400"/>
            <a:chExt cx="1988185" cy="15430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156" y="1359851"/>
              <a:ext cx="1879647" cy="133832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475" y="1295400"/>
              <a:ext cx="1028700" cy="154305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692150" y="2949575"/>
            <a:ext cx="162560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b="1">
                <a:solidFill>
                  <a:srgbClr val="5F9144"/>
                </a:solidFill>
                <a:latin typeface="Verdana"/>
                <a:cs typeface="Verdana"/>
              </a:rPr>
              <a:t>Define</a:t>
            </a:r>
            <a:r>
              <a:rPr dirty="0" sz="1550" spc="155" b="1">
                <a:solidFill>
                  <a:srgbClr val="5F9144"/>
                </a:solidFill>
                <a:latin typeface="Verdana"/>
                <a:cs typeface="Verdana"/>
              </a:rPr>
              <a:t> </a:t>
            </a:r>
            <a:r>
              <a:rPr dirty="0" sz="1550" spc="-10" b="1">
                <a:solidFill>
                  <a:srgbClr val="5F9144"/>
                </a:solidFill>
                <a:latin typeface="Verdana"/>
                <a:cs typeface="Verdana"/>
              </a:rPr>
              <a:t>project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37589" y="1739836"/>
            <a:ext cx="939165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Verdana"/>
                <a:cs typeface="Verdana"/>
              </a:rPr>
              <a:t>Scope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10" b="1">
                <a:latin typeface="Verdana"/>
                <a:cs typeface="Verdana"/>
              </a:rPr>
              <a:t>project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4600" y="1304925"/>
            <a:ext cx="2019300" cy="153352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793745" y="2953321"/>
            <a:ext cx="1341755" cy="51435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37465">
              <a:lnSpc>
                <a:spcPct val="105000"/>
              </a:lnSpc>
              <a:spcBef>
                <a:spcPts val="35"/>
              </a:spcBef>
            </a:pPr>
            <a:r>
              <a:rPr dirty="0" sz="1550" b="1">
                <a:solidFill>
                  <a:srgbClr val="4695CF"/>
                </a:solidFill>
                <a:latin typeface="Verdana"/>
                <a:cs typeface="Verdana"/>
              </a:rPr>
              <a:t>Define</a:t>
            </a:r>
            <a:r>
              <a:rPr dirty="0" sz="1550" spc="155" b="1">
                <a:solidFill>
                  <a:srgbClr val="4695CF"/>
                </a:solidFill>
                <a:latin typeface="Verdana"/>
                <a:cs typeface="Verdana"/>
              </a:rPr>
              <a:t> </a:t>
            </a:r>
            <a:r>
              <a:rPr dirty="0" sz="1550" spc="-25" b="1">
                <a:solidFill>
                  <a:srgbClr val="4695CF"/>
                </a:solidFill>
                <a:latin typeface="Verdana"/>
                <a:cs typeface="Verdana"/>
              </a:rPr>
              <a:t>and </a:t>
            </a:r>
            <a:r>
              <a:rPr dirty="0" sz="1550" b="1">
                <a:solidFill>
                  <a:srgbClr val="4695CF"/>
                </a:solidFill>
                <a:latin typeface="Verdana"/>
                <a:cs typeface="Verdana"/>
              </a:rPr>
              <a:t>collect</a:t>
            </a:r>
            <a:r>
              <a:rPr dirty="0" sz="1550" spc="100" b="1">
                <a:solidFill>
                  <a:srgbClr val="4695CF"/>
                </a:solidFill>
                <a:latin typeface="Verdana"/>
                <a:cs typeface="Verdana"/>
              </a:rPr>
              <a:t> </a:t>
            </a:r>
            <a:r>
              <a:rPr dirty="0" sz="1550" spc="-20" b="1">
                <a:solidFill>
                  <a:srgbClr val="4695CF"/>
                </a:solidFill>
                <a:latin typeface="Verdana"/>
                <a:cs typeface="Verdana"/>
              </a:rPr>
              <a:t>data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122929" y="1746186"/>
            <a:ext cx="882650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Verdana"/>
                <a:cs typeface="Verdana"/>
              </a:rPr>
              <a:t>Collect</a:t>
            </a:r>
            <a:endParaRPr sz="1800">
              <a:latin typeface="Verdana"/>
              <a:cs typeface="Verdana"/>
            </a:endParaRPr>
          </a:p>
          <a:p>
            <a:pPr algn="ctr" marL="1270">
              <a:lnSpc>
                <a:spcPct val="100000"/>
              </a:lnSpc>
              <a:spcBef>
                <a:spcPts val="20"/>
              </a:spcBef>
            </a:pPr>
            <a:r>
              <a:rPr dirty="0" sz="1800" spc="-20" b="1">
                <a:latin typeface="Verdana"/>
                <a:cs typeface="Verdana"/>
              </a:rPr>
              <a:t>data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4486275" y="1304925"/>
            <a:ext cx="2133600" cy="1533525"/>
            <a:chOff x="4486275" y="1304925"/>
            <a:chExt cx="2133600" cy="1533525"/>
          </a:xfrm>
        </p:grpSpPr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6275" y="1304925"/>
              <a:ext cx="2047875" cy="153352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4950" y="1304925"/>
              <a:ext cx="1304925" cy="1533525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4743450" y="2954337"/>
            <a:ext cx="1667510" cy="1001394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ctr" marL="12700" marR="5080">
              <a:lnSpc>
                <a:spcPct val="103699"/>
              </a:lnSpc>
              <a:spcBef>
                <a:spcPts val="55"/>
              </a:spcBef>
            </a:pPr>
            <a:r>
              <a:rPr dirty="0" sz="1550" b="1">
                <a:solidFill>
                  <a:srgbClr val="E9962D"/>
                </a:solidFill>
                <a:latin typeface="Verdana"/>
                <a:cs typeface="Verdana"/>
              </a:rPr>
              <a:t>Training,</a:t>
            </a:r>
            <a:r>
              <a:rPr dirty="0" sz="1550" spc="160" b="1">
                <a:solidFill>
                  <a:srgbClr val="E9962D"/>
                </a:solidFill>
                <a:latin typeface="Verdana"/>
                <a:cs typeface="Verdana"/>
              </a:rPr>
              <a:t> </a:t>
            </a:r>
            <a:r>
              <a:rPr dirty="0" sz="1550" spc="-20" b="1">
                <a:solidFill>
                  <a:srgbClr val="E9962D"/>
                </a:solidFill>
                <a:latin typeface="Verdana"/>
                <a:cs typeface="Verdana"/>
              </a:rPr>
              <a:t>error </a:t>
            </a:r>
            <a:r>
              <a:rPr dirty="0" sz="1550" b="1">
                <a:solidFill>
                  <a:srgbClr val="E9962D"/>
                </a:solidFill>
                <a:latin typeface="Verdana"/>
                <a:cs typeface="Verdana"/>
              </a:rPr>
              <a:t>analysis</a:t>
            </a:r>
            <a:r>
              <a:rPr dirty="0" sz="1550" spc="190" b="1">
                <a:solidFill>
                  <a:srgbClr val="E9962D"/>
                </a:solidFill>
                <a:latin typeface="Verdana"/>
                <a:cs typeface="Verdana"/>
              </a:rPr>
              <a:t> </a:t>
            </a:r>
            <a:r>
              <a:rPr dirty="0" sz="1550" spc="-50" b="1">
                <a:solidFill>
                  <a:srgbClr val="E9962D"/>
                </a:solidFill>
                <a:latin typeface="Verdana"/>
                <a:cs typeface="Verdana"/>
              </a:rPr>
              <a:t>&amp; </a:t>
            </a:r>
            <a:r>
              <a:rPr dirty="0" sz="1550" spc="-10" b="1">
                <a:solidFill>
                  <a:srgbClr val="E9962D"/>
                </a:solidFill>
                <a:latin typeface="Verdana"/>
                <a:cs typeface="Verdana"/>
              </a:rPr>
              <a:t>iterative improvement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176139" y="1749107"/>
            <a:ext cx="809625" cy="5765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57150">
              <a:lnSpc>
                <a:spcPct val="100800"/>
              </a:lnSpc>
              <a:spcBef>
                <a:spcPts val="85"/>
              </a:spcBef>
            </a:pPr>
            <a:r>
              <a:rPr dirty="0" sz="1800" spc="-10" b="1">
                <a:latin typeface="Verdana"/>
                <a:cs typeface="Verdana"/>
              </a:rPr>
              <a:t>Train </a:t>
            </a:r>
            <a:r>
              <a:rPr dirty="0" sz="1800" spc="-20" b="1">
                <a:latin typeface="Verdana"/>
                <a:cs typeface="Verdana"/>
              </a:rPr>
              <a:t>model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543675" y="1285875"/>
            <a:ext cx="1990725" cy="1543050"/>
            <a:chOff x="6543675" y="1285875"/>
            <a:chExt cx="1990725" cy="1543050"/>
          </a:xfrm>
        </p:grpSpPr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3675" y="1285875"/>
              <a:ext cx="1962150" cy="154305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05700" y="1285875"/>
              <a:ext cx="1028700" cy="154305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6781418" y="2954337"/>
            <a:ext cx="1413510" cy="1001394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ctr" marL="12700" marR="5080" indent="-8890">
              <a:lnSpc>
                <a:spcPct val="103699"/>
              </a:lnSpc>
              <a:spcBef>
                <a:spcPts val="55"/>
              </a:spcBef>
            </a:pPr>
            <a:r>
              <a:rPr dirty="0" sz="1550" spc="-10" b="1">
                <a:solidFill>
                  <a:srgbClr val="AC497A"/>
                </a:solidFill>
                <a:latin typeface="Verdana"/>
                <a:cs typeface="Verdana"/>
              </a:rPr>
              <a:t>Deploy, </a:t>
            </a:r>
            <a:r>
              <a:rPr dirty="0" sz="1550" b="1">
                <a:solidFill>
                  <a:srgbClr val="AC497A"/>
                </a:solidFill>
                <a:latin typeface="Verdana"/>
                <a:cs typeface="Verdana"/>
              </a:rPr>
              <a:t>monitor</a:t>
            </a:r>
            <a:r>
              <a:rPr dirty="0" sz="1550" spc="160" b="1">
                <a:solidFill>
                  <a:srgbClr val="AC497A"/>
                </a:solidFill>
                <a:latin typeface="Verdana"/>
                <a:cs typeface="Verdana"/>
              </a:rPr>
              <a:t> </a:t>
            </a:r>
            <a:r>
              <a:rPr dirty="0" sz="1550" spc="-25" b="1">
                <a:solidFill>
                  <a:srgbClr val="AC497A"/>
                </a:solidFill>
                <a:latin typeface="Verdana"/>
                <a:cs typeface="Verdana"/>
              </a:rPr>
              <a:t>and </a:t>
            </a:r>
            <a:r>
              <a:rPr dirty="0" sz="1550" spc="-10" b="1">
                <a:solidFill>
                  <a:srgbClr val="AC497A"/>
                </a:solidFill>
                <a:latin typeface="Verdana"/>
                <a:cs typeface="Verdana"/>
              </a:rPr>
              <a:t>maintain system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862191" y="1708086"/>
            <a:ext cx="1410335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95250">
              <a:lnSpc>
                <a:spcPct val="100800"/>
              </a:lnSpc>
              <a:spcBef>
                <a:spcPts val="85"/>
              </a:spcBef>
            </a:pPr>
            <a:r>
              <a:rPr dirty="0" sz="1800" b="1">
                <a:latin typeface="Verdana"/>
                <a:cs typeface="Verdana"/>
              </a:rPr>
              <a:t>Deploy</a:t>
            </a:r>
            <a:r>
              <a:rPr dirty="0" sz="1800" spc="-40" b="1">
                <a:latin typeface="Verdana"/>
                <a:cs typeface="Verdana"/>
              </a:rPr>
              <a:t> </a:t>
            </a:r>
            <a:r>
              <a:rPr dirty="0" sz="1800" spc="-25" b="1">
                <a:latin typeface="Verdana"/>
                <a:cs typeface="Verdana"/>
              </a:rPr>
              <a:t>in </a:t>
            </a:r>
            <a:r>
              <a:rPr dirty="0" sz="1800" spc="-10" b="1">
                <a:latin typeface="Verdana"/>
                <a:cs typeface="Verdana"/>
              </a:rPr>
              <a:t>production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2383508" y="1074927"/>
            <a:ext cx="6219825" cy="2141855"/>
            <a:chOff x="2383508" y="1074927"/>
            <a:chExt cx="6219825" cy="2141855"/>
          </a:xfrm>
        </p:grpSpPr>
        <p:sp>
          <p:nvSpPr>
            <p:cNvPr id="22" name="object 22" descr=""/>
            <p:cNvSpPr/>
            <p:nvPr/>
          </p:nvSpPr>
          <p:spPr>
            <a:xfrm>
              <a:off x="3286125" y="1074927"/>
              <a:ext cx="4385945" cy="317500"/>
            </a:xfrm>
            <a:custGeom>
              <a:avLst/>
              <a:gdLst/>
              <a:ahLst/>
              <a:cxnLst/>
              <a:rect l="l" t="t" r="r" b="b"/>
              <a:pathLst>
                <a:path w="4385945" h="317500">
                  <a:moveTo>
                    <a:pt x="4184777" y="122047"/>
                  </a:moveTo>
                  <a:lnTo>
                    <a:pt x="4178427" y="115697"/>
                  </a:lnTo>
                  <a:lnTo>
                    <a:pt x="2606675" y="115697"/>
                  </a:lnTo>
                  <a:lnTo>
                    <a:pt x="2600325" y="122047"/>
                  </a:lnTo>
                  <a:lnTo>
                    <a:pt x="2600325" y="231394"/>
                  </a:lnTo>
                  <a:lnTo>
                    <a:pt x="2543175" y="231394"/>
                  </a:lnTo>
                  <a:lnTo>
                    <a:pt x="2614676" y="317119"/>
                  </a:lnTo>
                  <a:lnTo>
                    <a:pt x="2674201" y="245618"/>
                  </a:lnTo>
                  <a:lnTo>
                    <a:pt x="2686050" y="231394"/>
                  </a:lnTo>
                  <a:lnTo>
                    <a:pt x="2628900" y="231394"/>
                  </a:lnTo>
                  <a:lnTo>
                    <a:pt x="2628900" y="144272"/>
                  </a:lnTo>
                  <a:lnTo>
                    <a:pt x="4156202" y="144272"/>
                  </a:lnTo>
                  <a:lnTo>
                    <a:pt x="4156202" y="301371"/>
                  </a:lnTo>
                  <a:lnTo>
                    <a:pt x="4184777" y="301371"/>
                  </a:lnTo>
                  <a:lnTo>
                    <a:pt x="4184777" y="144272"/>
                  </a:lnTo>
                  <a:lnTo>
                    <a:pt x="4184777" y="130048"/>
                  </a:lnTo>
                  <a:lnTo>
                    <a:pt x="4184777" y="122047"/>
                  </a:lnTo>
                  <a:close/>
                </a:path>
                <a:path w="4385945" h="317500">
                  <a:moveTo>
                    <a:pt x="4385691" y="6350"/>
                  </a:moveTo>
                  <a:lnTo>
                    <a:pt x="4379341" y="0"/>
                  </a:lnTo>
                  <a:lnTo>
                    <a:pt x="63500" y="0"/>
                  </a:lnTo>
                  <a:lnTo>
                    <a:pt x="57150" y="6350"/>
                  </a:lnTo>
                  <a:lnTo>
                    <a:pt x="57150" y="229489"/>
                  </a:lnTo>
                  <a:lnTo>
                    <a:pt x="0" y="229489"/>
                  </a:lnTo>
                  <a:lnTo>
                    <a:pt x="71501" y="315214"/>
                  </a:lnTo>
                  <a:lnTo>
                    <a:pt x="131025" y="243713"/>
                  </a:lnTo>
                  <a:lnTo>
                    <a:pt x="142875" y="229489"/>
                  </a:lnTo>
                  <a:lnTo>
                    <a:pt x="85725" y="229489"/>
                  </a:lnTo>
                  <a:lnTo>
                    <a:pt x="85725" y="28575"/>
                  </a:lnTo>
                  <a:lnTo>
                    <a:pt x="4357116" y="28575"/>
                  </a:lnTo>
                  <a:lnTo>
                    <a:pt x="4357116" y="301371"/>
                  </a:lnTo>
                  <a:lnTo>
                    <a:pt x="4385691" y="301371"/>
                  </a:lnTo>
                  <a:lnTo>
                    <a:pt x="4385691" y="28575"/>
                  </a:lnTo>
                  <a:lnTo>
                    <a:pt x="4385691" y="14351"/>
                  </a:lnTo>
                  <a:lnTo>
                    <a:pt x="4385691" y="6350"/>
                  </a:lnTo>
                  <a:close/>
                </a:path>
              </a:pathLst>
            </a:custGeom>
            <a:solidFill>
              <a:srgbClr val="AC48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590925" y="1187068"/>
              <a:ext cx="1642110" cy="214629"/>
            </a:xfrm>
            <a:custGeom>
              <a:avLst/>
              <a:gdLst/>
              <a:ahLst/>
              <a:cxnLst/>
              <a:rect l="l" t="t" r="r" b="b"/>
              <a:pathLst>
                <a:path w="1642110" h="214630">
                  <a:moveTo>
                    <a:pt x="57150" y="128777"/>
                  </a:moveTo>
                  <a:lnTo>
                    <a:pt x="0" y="128777"/>
                  </a:lnTo>
                  <a:lnTo>
                    <a:pt x="71500" y="214502"/>
                  </a:lnTo>
                  <a:lnTo>
                    <a:pt x="131032" y="143001"/>
                  </a:lnTo>
                  <a:lnTo>
                    <a:pt x="57150" y="143001"/>
                  </a:lnTo>
                  <a:lnTo>
                    <a:pt x="57150" y="128777"/>
                  </a:lnTo>
                  <a:close/>
                </a:path>
                <a:path w="1642110" h="214630">
                  <a:moveTo>
                    <a:pt x="1613027" y="14350"/>
                  </a:moveTo>
                  <a:lnTo>
                    <a:pt x="1613027" y="198754"/>
                  </a:lnTo>
                  <a:lnTo>
                    <a:pt x="1641602" y="198754"/>
                  </a:lnTo>
                  <a:lnTo>
                    <a:pt x="1641602" y="28575"/>
                  </a:lnTo>
                  <a:lnTo>
                    <a:pt x="1627377" y="28575"/>
                  </a:lnTo>
                  <a:lnTo>
                    <a:pt x="1613027" y="14350"/>
                  </a:lnTo>
                  <a:close/>
                </a:path>
                <a:path w="1642110" h="214630">
                  <a:moveTo>
                    <a:pt x="1635252" y="0"/>
                  </a:moveTo>
                  <a:lnTo>
                    <a:pt x="63500" y="0"/>
                  </a:lnTo>
                  <a:lnTo>
                    <a:pt x="57150" y="6476"/>
                  </a:lnTo>
                  <a:lnTo>
                    <a:pt x="57150" y="143001"/>
                  </a:lnTo>
                  <a:lnTo>
                    <a:pt x="85725" y="143001"/>
                  </a:lnTo>
                  <a:lnTo>
                    <a:pt x="85725" y="28575"/>
                  </a:lnTo>
                  <a:lnTo>
                    <a:pt x="71500" y="28575"/>
                  </a:lnTo>
                  <a:lnTo>
                    <a:pt x="85725" y="14350"/>
                  </a:lnTo>
                  <a:lnTo>
                    <a:pt x="1641602" y="14350"/>
                  </a:lnTo>
                  <a:lnTo>
                    <a:pt x="1641602" y="6476"/>
                  </a:lnTo>
                  <a:lnTo>
                    <a:pt x="1635252" y="0"/>
                  </a:lnTo>
                  <a:close/>
                </a:path>
                <a:path w="1642110" h="214630">
                  <a:moveTo>
                    <a:pt x="142875" y="128777"/>
                  </a:moveTo>
                  <a:lnTo>
                    <a:pt x="85725" y="128777"/>
                  </a:lnTo>
                  <a:lnTo>
                    <a:pt x="85725" y="143001"/>
                  </a:lnTo>
                  <a:lnTo>
                    <a:pt x="131032" y="143001"/>
                  </a:lnTo>
                  <a:lnTo>
                    <a:pt x="142875" y="128777"/>
                  </a:lnTo>
                  <a:close/>
                </a:path>
                <a:path w="1642110" h="214630">
                  <a:moveTo>
                    <a:pt x="85725" y="14350"/>
                  </a:moveTo>
                  <a:lnTo>
                    <a:pt x="71500" y="28575"/>
                  </a:lnTo>
                  <a:lnTo>
                    <a:pt x="85725" y="28575"/>
                  </a:lnTo>
                  <a:lnTo>
                    <a:pt x="85725" y="14350"/>
                  </a:lnTo>
                  <a:close/>
                </a:path>
                <a:path w="1642110" h="214630">
                  <a:moveTo>
                    <a:pt x="1613027" y="14350"/>
                  </a:moveTo>
                  <a:lnTo>
                    <a:pt x="85725" y="14350"/>
                  </a:lnTo>
                  <a:lnTo>
                    <a:pt x="85725" y="28575"/>
                  </a:lnTo>
                  <a:lnTo>
                    <a:pt x="1613027" y="28575"/>
                  </a:lnTo>
                  <a:lnTo>
                    <a:pt x="1613027" y="14350"/>
                  </a:lnTo>
                  <a:close/>
                </a:path>
                <a:path w="1642110" h="214630">
                  <a:moveTo>
                    <a:pt x="1641602" y="14350"/>
                  </a:moveTo>
                  <a:lnTo>
                    <a:pt x="1613027" y="14350"/>
                  </a:lnTo>
                  <a:lnTo>
                    <a:pt x="1627377" y="28575"/>
                  </a:lnTo>
                  <a:lnTo>
                    <a:pt x="1641602" y="28575"/>
                  </a:lnTo>
                  <a:lnTo>
                    <a:pt x="1641602" y="14350"/>
                  </a:lnTo>
                  <a:close/>
                </a:path>
              </a:pathLst>
            </a:custGeom>
            <a:solidFill>
              <a:srgbClr val="E8962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3508" y="2845054"/>
              <a:ext cx="455449" cy="33469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57751" y="2857119"/>
              <a:ext cx="335152" cy="26974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05977" y="2860294"/>
              <a:ext cx="396827" cy="356044"/>
            </a:xfrm>
            <a:prstGeom prst="rect">
              <a:avLst/>
            </a:prstGeom>
          </p:spPr>
        </p:pic>
      </p:grpSp>
      <p:pic>
        <p:nvPicPr>
          <p:cNvPr id="27" name="object 2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8340" y="2818129"/>
            <a:ext cx="314922" cy="241934"/>
          </a:xfrm>
          <a:prstGeom prst="rect">
            <a:avLst/>
          </a:prstGeom>
        </p:spPr>
      </p:pic>
      <p:sp>
        <p:nvSpPr>
          <p:cNvPr id="28" name="object 2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000" y="-1968"/>
            <a:ext cx="279908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Deployment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309750" y="757301"/>
            <a:ext cx="2276475" cy="1933575"/>
          </a:xfrm>
          <a:custGeom>
            <a:avLst/>
            <a:gdLst/>
            <a:ahLst/>
            <a:cxnLst/>
            <a:rect l="l" t="t" r="r" b="b"/>
            <a:pathLst>
              <a:path w="2276475" h="1933575">
                <a:moveTo>
                  <a:pt x="2276475" y="0"/>
                </a:moveTo>
                <a:lnTo>
                  <a:pt x="0" y="0"/>
                </a:lnTo>
                <a:lnTo>
                  <a:pt x="0" y="1933575"/>
                </a:lnTo>
                <a:lnTo>
                  <a:pt x="2276475" y="1933575"/>
                </a:lnTo>
                <a:lnTo>
                  <a:pt x="22764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309750" y="757301"/>
            <a:ext cx="2276475" cy="1933575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wrap="square" lIns="0" tIns="101600" rIns="0" bIns="0" rtlCol="0" vert="horz">
            <a:spAutoFit/>
          </a:bodyPr>
          <a:lstStyle/>
          <a:p>
            <a:pPr marL="147955">
              <a:lnSpc>
                <a:spcPct val="100000"/>
              </a:lnSpc>
              <a:spcBef>
                <a:spcPts val="800"/>
              </a:spcBef>
            </a:pPr>
            <a:r>
              <a:rPr dirty="0" sz="1550">
                <a:latin typeface="Verdana"/>
                <a:cs typeface="Verdana"/>
              </a:rPr>
              <a:t>Inference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server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633601" y="1347850"/>
            <a:ext cx="1628775" cy="685800"/>
          </a:xfrm>
          <a:prstGeom prst="rect">
            <a:avLst/>
          </a:prstGeom>
          <a:solidFill>
            <a:srgbClr val="F1F1F1"/>
          </a:solidFill>
          <a:ln w="25400">
            <a:solidFill>
              <a:srgbClr val="7E7E7E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85"/>
              </a:spcBef>
            </a:pPr>
            <a:r>
              <a:rPr dirty="0" sz="1550">
                <a:latin typeface="Verdana"/>
                <a:cs typeface="Verdana"/>
              </a:rPr>
              <a:t>ML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model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3686175" y="2248034"/>
            <a:ext cx="1650364" cy="228600"/>
          </a:xfrm>
          <a:custGeom>
            <a:avLst/>
            <a:gdLst/>
            <a:ahLst/>
            <a:cxnLst/>
            <a:rect l="l" t="t" r="r" b="b"/>
            <a:pathLst>
              <a:path w="1650364" h="228600">
                <a:moveTo>
                  <a:pt x="1571396" y="114165"/>
                </a:moveTo>
                <a:lnTo>
                  <a:pt x="1429892" y="192778"/>
                </a:lnTo>
                <a:lnTo>
                  <a:pt x="1424170" y="197665"/>
                </a:lnTo>
                <a:lnTo>
                  <a:pt x="1420876" y="204160"/>
                </a:lnTo>
                <a:lnTo>
                  <a:pt x="1420248" y="211441"/>
                </a:lnTo>
                <a:lnTo>
                  <a:pt x="1422527" y="218686"/>
                </a:lnTo>
                <a:lnTo>
                  <a:pt x="1427432" y="224408"/>
                </a:lnTo>
                <a:lnTo>
                  <a:pt x="1433956" y="227703"/>
                </a:lnTo>
                <a:lnTo>
                  <a:pt x="1441243" y="228330"/>
                </a:lnTo>
                <a:lnTo>
                  <a:pt x="1448435" y="226052"/>
                </a:lnTo>
                <a:lnTo>
                  <a:pt x="1615562" y="133215"/>
                </a:lnTo>
                <a:lnTo>
                  <a:pt x="1610614" y="133215"/>
                </a:lnTo>
                <a:lnTo>
                  <a:pt x="1610614" y="130802"/>
                </a:lnTo>
                <a:lnTo>
                  <a:pt x="1601342" y="130802"/>
                </a:lnTo>
                <a:lnTo>
                  <a:pt x="1571396" y="114165"/>
                </a:lnTo>
                <a:close/>
              </a:path>
              <a:path w="1650364" h="228600">
                <a:moveTo>
                  <a:pt x="1537106" y="95115"/>
                </a:moveTo>
                <a:lnTo>
                  <a:pt x="0" y="95115"/>
                </a:lnTo>
                <a:lnTo>
                  <a:pt x="0" y="133215"/>
                </a:lnTo>
                <a:lnTo>
                  <a:pt x="1537106" y="133215"/>
                </a:lnTo>
                <a:lnTo>
                  <a:pt x="1571396" y="114165"/>
                </a:lnTo>
                <a:lnTo>
                  <a:pt x="1537106" y="95115"/>
                </a:lnTo>
                <a:close/>
              </a:path>
              <a:path w="1650364" h="228600">
                <a:moveTo>
                  <a:pt x="1615562" y="95115"/>
                </a:moveTo>
                <a:lnTo>
                  <a:pt x="1610614" y="95115"/>
                </a:lnTo>
                <a:lnTo>
                  <a:pt x="1610614" y="133215"/>
                </a:lnTo>
                <a:lnTo>
                  <a:pt x="1615562" y="133215"/>
                </a:lnTo>
                <a:lnTo>
                  <a:pt x="1649857" y="114165"/>
                </a:lnTo>
                <a:lnTo>
                  <a:pt x="1615562" y="95115"/>
                </a:lnTo>
                <a:close/>
              </a:path>
              <a:path w="1650364" h="228600">
                <a:moveTo>
                  <a:pt x="1601342" y="97528"/>
                </a:moveTo>
                <a:lnTo>
                  <a:pt x="1571396" y="114165"/>
                </a:lnTo>
                <a:lnTo>
                  <a:pt x="1601342" y="130802"/>
                </a:lnTo>
                <a:lnTo>
                  <a:pt x="1601342" y="97528"/>
                </a:lnTo>
                <a:close/>
              </a:path>
              <a:path w="1650364" h="228600">
                <a:moveTo>
                  <a:pt x="1610614" y="97528"/>
                </a:moveTo>
                <a:lnTo>
                  <a:pt x="1601342" y="97528"/>
                </a:lnTo>
                <a:lnTo>
                  <a:pt x="1601342" y="130802"/>
                </a:lnTo>
                <a:lnTo>
                  <a:pt x="1610614" y="130802"/>
                </a:lnTo>
                <a:lnTo>
                  <a:pt x="1610614" y="97528"/>
                </a:lnTo>
                <a:close/>
              </a:path>
              <a:path w="1650364" h="228600">
                <a:moveTo>
                  <a:pt x="1441243" y="0"/>
                </a:moveTo>
                <a:lnTo>
                  <a:pt x="1433957" y="627"/>
                </a:lnTo>
                <a:lnTo>
                  <a:pt x="1427432" y="3921"/>
                </a:lnTo>
                <a:lnTo>
                  <a:pt x="1422527" y="9644"/>
                </a:lnTo>
                <a:lnTo>
                  <a:pt x="1420248" y="16889"/>
                </a:lnTo>
                <a:lnTo>
                  <a:pt x="1420876" y="24169"/>
                </a:lnTo>
                <a:lnTo>
                  <a:pt x="1424170" y="30664"/>
                </a:lnTo>
                <a:lnTo>
                  <a:pt x="1429892" y="35552"/>
                </a:lnTo>
                <a:lnTo>
                  <a:pt x="1571396" y="114165"/>
                </a:lnTo>
                <a:lnTo>
                  <a:pt x="1601342" y="97528"/>
                </a:lnTo>
                <a:lnTo>
                  <a:pt x="1610614" y="97528"/>
                </a:lnTo>
                <a:lnTo>
                  <a:pt x="1610614" y="95115"/>
                </a:lnTo>
                <a:lnTo>
                  <a:pt x="1615562" y="95115"/>
                </a:lnTo>
                <a:lnTo>
                  <a:pt x="1448435" y="2278"/>
                </a:lnTo>
                <a:lnTo>
                  <a:pt x="1441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838575" y="1028834"/>
            <a:ext cx="1557655" cy="228600"/>
          </a:xfrm>
          <a:custGeom>
            <a:avLst/>
            <a:gdLst/>
            <a:ahLst/>
            <a:cxnLst/>
            <a:rect l="l" t="t" r="r" b="b"/>
            <a:pathLst>
              <a:path w="1557654" h="228600">
                <a:moveTo>
                  <a:pt x="208666" y="0"/>
                </a:moveTo>
                <a:lnTo>
                  <a:pt x="201422" y="2278"/>
                </a:lnTo>
                <a:lnTo>
                  <a:pt x="0" y="114165"/>
                </a:lnTo>
                <a:lnTo>
                  <a:pt x="201422" y="226052"/>
                </a:lnTo>
                <a:lnTo>
                  <a:pt x="208666" y="228330"/>
                </a:lnTo>
                <a:lnTo>
                  <a:pt x="215947" y="227703"/>
                </a:lnTo>
                <a:lnTo>
                  <a:pt x="222442" y="224409"/>
                </a:lnTo>
                <a:lnTo>
                  <a:pt x="227329" y="218686"/>
                </a:lnTo>
                <a:lnTo>
                  <a:pt x="229608" y="211441"/>
                </a:lnTo>
                <a:lnTo>
                  <a:pt x="228980" y="204160"/>
                </a:lnTo>
                <a:lnTo>
                  <a:pt x="225686" y="197665"/>
                </a:lnTo>
                <a:lnTo>
                  <a:pt x="219963" y="192778"/>
                </a:lnTo>
                <a:lnTo>
                  <a:pt x="112750" y="133215"/>
                </a:lnTo>
                <a:lnTo>
                  <a:pt x="39242" y="133215"/>
                </a:lnTo>
                <a:lnTo>
                  <a:pt x="39242" y="95115"/>
                </a:lnTo>
                <a:lnTo>
                  <a:pt x="112750" y="95115"/>
                </a:lnTo>
                <a:lnTo>
                  <a:pt x="219963" y="35552"/>
                </a:lnTo>
                <a:lnTo>
                  <a:pt x="225686" y="30664"/>
                </a:lnTo>
                <a:lnTo>
                  <a:pt x="228980" y="24169"/>
                </a:lnTo>
                <a:lnTo>
                  <a:pt x="229608" y="16889"/>
                </a:lnTo>
                <a:lnTo>
                  <a:pt x="227329" y="9644"/>
                </a:lnTo>
                <a:lnTo>
                  <a:pt x="222442" y="3921"/>
                </a:lnTo>
                <a:lnTo>
                  <a:pt x="215947" y="627"/>
                </a:lnTo>
                <a:lnTo>
                  <a:pt x="208666" y="0"/>
                </a:lnTo>
                <a:close/>
              </a:path>
              <a:path w="1557654" h="228600">
                <a:moveTo>
                  <a:pt x="112750" y="95115"/>
                </a:moveTo>
                <a:lnTo>
                  <a:pt x="39242" y="95115"/>
                </a:lnTo>
                <a:lnTo>
                  <a:pt x="39242" y="133215"/>
                </a:lnTo>
                <a:lnTo>
                  <a:pt x="112750" y="133215"/>
                </a:lnTo>
                <a:lnTo>
                  <a:pt x="108407" y="130802"/>
                </a:lnTo>
                <a:lnTo>
                  <a:pt x="48513" y="130802"/>
                </a:lnTo>
                <a:lnTo>
                  <a:pt x="48513" y="97528"/>
                </a:lnTo>
                <a:lnTo>
                  <a:pt x="108407" y="97528"/>
                </a:lnTo>
                <a:lnTo>
                  <a:pt x="112750" y="95115"/>
                </a:lnTo>
                <a:close/>
              </a:path>
              <a:path w="1557654" h="228600">
                <a:moveTo>
                  <a:pt x="1557147" y="95115"/>
                </a:moveTo>
                <a:lnTo>
                  <a:pt x="112750" y="95115"/>
                </a:lnTo>
                <a:lnTo>
                  <a:pt x="78460" y="114165"/>
                </a:lnTo>
                <a:lnTo>
                  <a:pt x="112750" y="133215"/>
                </a:lnTo>
                <a:lnTo>
                  <a:pt x="1557147" y="133215"/>
                </a:lnTo>
                <a:lnTo>
                  <a:pt x="1557147" y="95115"/>
                </a:lnTo>
                <a:close/>
              </a:path>
              <a:path w="1557654" h="228600">
                <a:moveTo>
                  <a:pt x="48513" y="97528"/>
                </a:moveTo>
                <a:lnTo>
                  <a:pt x="48513" y="130802"/>
                </a:lnTo>
                <a:lnTo>
                  <a:pt x="78460" y="114165"/>
                </a:lnTo>
                <a:lnTo>
                  <a:pt x="48513" y="97528"/>
                </a:lnTo>
                <a:close/>
              </a:path>
              <a:path w="1557654" h="228600">
                <a:moveTo>
                  <a:pt x="78460" y="114165"/>
                </a:moveTo>
                <a:lnTo>
                  <a:pt x="48513" y="130802"/>
                </a:lnTo>
                <a:lnTo>
                  <a:pt x="108407" y="130802"/>
                </a:lnTo>
                <a:lnTo>
                  <a:pt x="78460" y="114165"/>
                </a:lnTo>
                <a:close/>
              </a:path>
              <a:path w="1557654" h="228600">
                <a:moveTo>
                  <a:pt x="108407" y="97528"/>
                </a:moveTo>
                <a:lnTo>
                  <a:pt x="48513" y="97528"/>
                </a:lnTo>
                <a:lnTo>
                  <a:pt x="78460" y="114165"/>
                </a:lnTo>
                <a:lnTo>
                  <a:pt x="108407" y="97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149090" y="741299"/>
            <a:ext cx="116522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Verdana"/>
                <a:cs typeface="Verdana"/>
              </a:rPr>
              <a:t>API</a:t>
            </a:r>
            <a:r>
              <a:rPr dirty="0" sz="1550" spc="10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call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baseline="7168" sz="2325" spc="-37">
                <a:solidFill>
                  <a:srgbClr val="4285F4"/>
                </a:solidFill>
                <a:latin typeface="Segoe Print"/>
                <a:cs typeface="Segoe Print"/>
              </a:rPr>
              <a:t>(x)</a:t>
            </a:r>
            <a:endParaRPr baseline="7168" sz="2325">
              <a:latin typeface="Segoe Print"/>
              <a:cs typeface="Segoe Print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567426" y="757301"/>
            <a:ext cx="2276475" cy="1933575"/>
          </a:xfrm>
          <a:custGeom>
            <a:avLst/>
            <a:gdLst/>
            <a:ahLst/>
            <a:cxnLst/>
            <a:rect l="l" t="t" r="r" b="b"/>
            <a:pathLst>
              <a:path w="2276475" h="1933575">
                <a:moveTo>
                  <a:pt x="2276475" y="0"/>
                </a:moveTo>
                <a:lnTo>
                  <a:pt x="0" y="0"/>
                </a:lnTo>
                <a:lnTo>
                  <a:pt x="0" y="1933575"/>
                </a:lnTo>
                <a:lnTo>
                  <a:pt x="2276475" y="1933575"/>
                </a:lnTo>
                <a:lnTo>
                  <a:pt x="22764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567426" y="757301"/>
            <a:ext cx="2276475" cy="1933575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wrap="square" lIns="0" tIns="121920" rIns="0" bIns="0" rtlCol="0" vert="horz">
            <a:spAutoFit/>
          </a:bodyPr>
          <a:lstStyle/>
          <a:p>
            <a:pPr marL="148590">
              <a:lnSpc>
                <a:spcPct val="100000"/>
              </a:lnSpc>
              <a:spcBef>
                <a:spcPts val="960"/>
              </a:spcBef>
            </a:pPr>
            <a:r>
              <a:rPr dirty="0" sz="1550">
                <a:latin typeface="Verdana"/>
                <a:cs typeface="Verdana"/>
              </a:rPr>
              <a:t>Mobile</a:t>
            </a:r>
            <a:r>
              <a:rPr dirty="0" sz="1550" spc="110">
                <a:latin typeface="Verdana"/>
                <a:cs typeface="Verdana"/>
              </a:rPr>
              <a:t> </a:t>
            </a:r>
            <a:r>
              <a:rPr dirty="0" sz="1550" spc="-25">
                <a:latin typeface="Verdana"/>
                <a:cs typeface="Verdana"/>
              </a:rPr>
              <a:t>app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071365" y="1279207"/>
            <a:ext cx="116649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(audio</a:t>
            </a:r>
            <a:r>
              <a:rPr dirty="0" sz="1550" spc="12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550" spc="-20">
                <a:solidFill>
                  <a:srgbClr val="4285F4"/>
                </a:solidFill>
                <a:latin typeface="Segoe Print"/>
                <a:cs typeface="Segoe Print"/>
              </a:rPr>
              <a:t>clip)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014470" y="1968182"/>
            <a:ext cx="12649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latin typeface="Verdana"/>
                <a:cs typeface="Verdana"/>
              </a:rPr>
              <a:t>Inference</a:t>
            </a:r>
            <a:r>
              <a:rPr dirty="0" sz="1550" spc="380">
                <a:latin typeface="Verdana"/>
                <a:cs typeface="Verdana"/>
              </a:rPr>
              <a:t> </a:t>
            </a:r>
            <a:r>
              <a:rPr dirty="0" baseline="10802" sz="2700" spc="-1214">
                <a:solidFill>
                  <a:srgbClr val="4285F4"/>
                </a:solidFill>
                <a:latin typeface="Cambria Math"/>
                <a:cs typeface="Cambria Math"/>
              </a:rPr>
              <a:t>𝑦ො</a:t>
            </a:r>
            <a:endParaRPr baseline="10802" sz="27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767201" y="2477198"/>
            <a:ext cx="169672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(text</a:t>
            </a:r>
            <a:r>
              <a:rPr dirty="0" sz="1550" spc="114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550" spc="-10">
                <a:solidFill>
                  <a:srgbClr val="4285F4"/>
                </a:solidFill>
                <a:latin typeface="Segoe Print"/>
                <a:cs typeface="Segoe Print"/>
              </a:rPr>
              <a:t>transcript)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90842" y="2730247"/>
            <a:ext cx="5680710" cy="180467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138555" marR="5080" indent="-1126490">
              <a:lnSpc>
                <a:spcPct val="110600"/>
              </a:lnSpc>
              <a:spcBef>
                <a:spcPts val="225"/>
              </a:spcBef>
            </a:pPr>
            <a:r>
              <a:rPr dirty="0" sz="1800">
                <a:latin typeface="Verdana"/>
                <a:cs typeface="Verdana"/>
              </a:rPr>
              <a:t>Software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engineering</a:t>
            </a:r>
            <a:r>
              <a:rPr dirty="0" sz="1800" spc="7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may</a:t>
            </a:r>
            <a:r>
              <a:rPr dirty="0" sz="1800" spc="-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be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needed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for:</a:t>
            </a:r>
            <a:r>
              <a:rPr dirty="0" sz="1800" spc="50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Ensure</a:t>
            </a:r>
            <a:r>
              <a:rPr dirty="0" sz="1800" spc="-1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reliable</a:t>
            </a:r>
            <a:r>
              <a:rPr dirty="0" sz="1800" spc="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and</a:t>
            </a:r>
            <a:r>
              <a:rPr dirty="0" sz="1800" spc="-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efficient</a:t>
            </a:r>
            <a:r>
              <a:rPr dirty="0" sz="1800" spc="1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predictions Scaling</a:t>
            </a:r>
            <a:endParaRPr sz="1800">
              <a:latin typeface="Verdana"/>
              <a:cs typeface="Verdana"/>
            </a:endParaRPr>
          </a:p>
          <a:p>
            <a:pPr marL="1138555">
              <a:lnSpc>
                <a:spcPct val="100000"/>
              </a:lnSpc>
              <a:spcBef>
                <a:spcPts val="60"/>
              </a:spcBef>
            </a:pPr>
            <a:r>
              <a:rPr dirty="0" sz="1800" spc="-10">
                <a:latin typeface="Verdana"/>
                <a:cs typeface="Verdana"/>
              </a:rPr>
              <a:t>Logging</a:t>
            </a:r>
            <a:endParaRPr sz="1800">
              <a:latin typeface="Verdana"/>
              <a:cs typeface="Verdana"/>
            </a:endParaRPr>
          </a:p>
          <a:p>
            <a:pPr marL="1138555">
              <a:lnSpc>
                <a:spcPct val="100000"/>
              </a:lnSpc>
              <a:spcBef>
                <a:spcPts val="90"/>
              </a:spcBef>
            </a:pPr>
            <a:r>
              <a:rPr dirty="0" sz="1800">
                <a:latin typeface="Verdana"/>
                <a:cs typeface="Verdana"/>
              </a:rPr>
              <a:t>System </a:t>
            </a:r>
            <a:r>
              <a:rPr dirty="0" sz="1800" spc="-10">
                <a:latin typeface="Verdana"/>
                <a:cs typeface="Verdana"/>
              </a:rPr>
              <a:t>monitoring</a:t>
            </a:r>
            <a:endParaRPr sz="1800">
              <a:latin typeface="Verdana"/>
              <a:cs typeface="Verdana"/>
            </a:endParaRPr>
          </a:p>
          <a:p>
            <a:pPr marL="1138555">
              <a:lnSpc>
                <a:spcPct val="100000"/>
              </a:lnSpc>
              <a:spcBef>
                <a:spcPts val="80"/>
              </a:spcBef>
            </a:pPr>
            <a:r>
              <a:rPr dirty="0" sz="1800">
                <a:latin typeface="Verdana"/>
                <a:cs typeface="Verdana"/>
              </a:rPr>
              <a:t>Model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updates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681726" y="1162811"/>
            <a:ext cx="1398270" cy="75565"/>
          </a:xfrm>
          <a:custGeom>
            <a:avLst/>
            <a:gdLst/>
            <a:ahLst/>
            <a:cxnLst/>
            <a:rect l="l" t="t" r="r" b="b"/>
            <a:pathLst>
              <a:path w="1398270" h="75565">
                <a:moveTo>
                  <a:pt x="1398143" y="42799"/>
                </a:moveTo>
                <a:lnTo>
                  <a:pt x="1390396" y="34925"/>
                </a:lnTo>
                <a:lnTo>
                  <a:pt x="1342009" y="34925"/>
                </a:lnTo>
                <a:lnTo>
                  <a:pt x="1332357" y="35052"/>
                </a:lnTo>
                <a:lnTo>
                  <a:pt x="1317117" y="35052"/>
                </a:lnTo>
                <a:lnTo>
                  <a:pt x="1302004" y="35687"/>
                </a:lnTo>
                <a:lnTo>
                  <a:pt x="1280541" y="35687"/>
                </a:lnTo>
                <a:lnTo>
                  <a:pt x="1261872" y="36957"/>
                </a:lnTo>
                <a:lnTo>
                  <a:pt x="1235202" y="36957"/>
                </a:lnTo>
                <a:lnTo>
                  <a:pt x="1209294" y="37846"/>
                </a:lnTo>
                <a:lnTo>
                  <a:pt x="1188847" y="37846"/>
                </a:lnTo>
                <a:lnTo>
                  <a:pt x="1168400" y="39243"/>
                </a:lnTo>
                <a:lnTo>
                  <a:pt x="1168400" y="39370"/>
                </a:lnTo>
                <a:lnTo>
                  <a:pt x="1149477" y="40767"/>
                </a:lnTo>
                <a:lnTo>
                  <a:pt x="1130427" y="40767"/>
                </a:lnTo>
                <a:lnTo>
                  <a:pt x="1109853" y="42164"/>
                </a:lnTo>
                <a:lnTo>
                  <a:pt x="1110107" y="42164"/>
                </a:lnTo>
                <a:lnTo>
                  <a:pt x="1089279" y="43307"/>
                </a:lnTo>
                <a:lnTo>
                  <a:pt x="1089660" y="43307"/>
                </a:lnTo>
                <a:lnTo>
                  <a:pt x="1065657" y="43688"/>
                </a:lnTo>
                <a:lnTo>
                  <a:pt x="1040384" y="43815"/>
                </a:lnTo>
                <a:lnTo>
                  <a:pt x="986409" y="45847"/>
                </a:lnTo>
                <a:lnTo>
                  <a:pt x="986790" y="45847"/>
                </a:lnTo>
                <a:lnTo>
                  <a:pt x="953897" y="46228"/>
                </a:lnTo>
                <a:lnTo>
                  <a:pt x="953757" y="46228"/>
                </a:lnTo>
                <a:lnTo>
                  <a:pt x="919353" y="45847"/>
                </a:lnTo>
                <a:lnTo>
                  <a:pt x="870966" y="45847"/>
                </a:lnTo>
                <a:lnTo>
                  <a:pt x="820166" y="46101"/>
                </a:lnTo>
                <a:lnTo>
                  <a:pt x="668909" y="46101"/>
                </a:lnTo>
                <a:lnTo>
                  <a:pt x="587502" y="46990"/>
                </a:lnTo>
                <a:lnTo>
                  <a:pt x="525145" y="46990"/>
                </a:lnTo>
                <a:lnTo>
                  <a:pt x="464947" y="46355"/>
                </a:lnTo>
                <a:lnTo>
                  <a:pt x="438658" y="46101"/>
                </a:lnTo>
                <a:lnTo>
                  <a:pt x="384302" y="42291"/>
                </a:lnTo>
                <a:lnTo>
                  <a:pt x="384048" y="42291"/>
                </a:lnTo>
                <a:lnTo>
                  <a:pt x="350647" y="40386"/>
                </a:lnTo>
                <a:lnTo>
                  <a:pt x="281178" y="40386"/>
                </a:lnTo>
                <a:lnTo>
                  <a:pt x="314579" y="38481"/>
                </a:lnTo>
                <a:lnTo>
                  <a:pt x="369189" y="34671"/>
                </a:lnTo>
                <a:lnTo>
                  <a:pt x="455676" y="33782"/>
                </a:lnTo>
                <a:lnTo>
                  <a:pt x="518033" y="33782"/>
                </a:lnTo>
                <a:lnTo>
                  <a:pt x="599440" y="34671"/>
                </a:lnTo>
                <a:lnTo>
                  <a:pt x="825627" y="34925"/>
                </a:lnTo>
                <a:lnTo>
                  <a:pt x="849630" y="34925"/>
                </a:lnTo>
                <a:lnTo>
                  <a:pt x="884174" y="35306"/>
                </a:lnTo>
                <a:lnTo>
                  <a:pt x="917575" y="34925"/>
                </a:lnTo>
                <a:lnTo>
                  <a:pt x="945248" y="33782"/>
                </a:lnTo>
                <a:lnTo>
                  <a:pt x="971550" y="32512"/>
                </a:lnTo>
                <a:lnTo>
                  <a:pt x="1020572" y="31750"/>
                </a:lnTo>
                <a:lnTo>
                  <a:pt x="1020953" y="31623"/>
                </a:lnTo>
                <a:lnTo>
                  <a:pt x="1041908" y="30607"/>
                </a:lnTo>
                <a:lnTo>
                  <a:pt x="1062609" y="29083"/>
                </a:lnTo>
                <a:lnTo>
                  <a:pt x="1061720" y="29210"/>
                </a:lnTo>
                <a:lnTo>
                  <a:pt x="1080897" y="29210"/>
                </a:lnTo>
                <a:lnTo>
                  <a:pt x="1080008" y="29083"/>
                </a:lnTo>
                <a:lnTo>
                  <a:pt x="1119378" y="32131"/>
                </a:lnTo>
                <a:lnTo>
                  <a:pt x="1139825" y="32131"/>
                </a:lnTo>
                <a:lnTo>
                  <a:pt x="1165733" y="33020"/>
                </a:lnTo>
                <a:lnTo>
                  <a:pt x="1193546" y="33020"/>
                </a:lnTo>
                <a:lnTo>
                  <a:pt x="1192403" y="32893"/>
                </a:lnTo>
                <a:lnTo>
                  <a:pt x="1211072" y="34290"/>
                </a:lnTo>
                <a:lnTo>
                  <a:pt x="1232535" y="34290"/>
                </a:lnTo>
                <a:lnTo>
                  <a:pt x="1247521" y="34798"/>
                </a:lnTo>
                <a:lnTo>
                  <a:pt x="1248283" y="34925"/>
                </a:lnTo>
                <a:lnTo>
                  <a:pt x="1320927" y="34925"/>
                </a:lnTo>
                <a:lnTo>
                  <a:pt x="1322959" y="32893"/>
                </a:lnTo>
                <a:lnTo>
                  <a:pt x="1326756" y="29083"/>
                </a:lnTo>
                <a:lnTo>
                  <a:pt x="1328674" y="27178"/>
                </a:lnTo>
                <a:lnTo>
                  <a:pt x="1328674" y="12065"/>
                </a:lnTo>
                <a:lnTo>
                  <a:pt x="1328674" y="11303"/>
                </a:lnTo>
                <a:lnTo>
                  <a:pt x="1328674" y="7874"/>
                </a:lnTo>
                <a:lnTo>
                  <a:pt x="1320927" y="0"/>
                </a:lnTo>
                <a:lnTo>
                  <a:pt x="1272540" y="0"/>
                </a:lnTo>
                <a:lnTo>
                  <a:pt x="1262888" y="127"/>
                </a:lnTo>
                <a:lnTo>
                  <a:pt x="1247521" y="127"/>
                </a:lnTo>
                <a:lnTo>
                  <a:pt x="1232535" y="762"/>
                </a:lnTo>
                <a:lnTo>
                  <a:pt x="1211072" y="762"/>
                </a:lnTo>
                <a:lnTo>
                  <a:pt x="1192403" y="2032"/>
                </a:lnTo>
                <a:lnTo>
                  <a:pt x="1165733" y="2032"/>
                </a:lnTo>
                <a:lnTo>
                  <a:pt x="1139825" y="2921"/>
                </a:lnTo>
                <a:lnTo>
                  <a:pt x="1119378" y="2921"/>
                </a:lnTo>
                <a:lnTo>
                  <a:pt x="1080008" y="5842"/>
                </a:lnTo>
                <a:lnTo>
                  <a:pt x="1060958" y="5842"/>
                </a:lnTo>
                <a:lnTo>
                  <a:pt x="1040384" y="7239"/>
                </a:lnTo>
                <a:lnTo>
                  <a:pt x="1040638" y="7239"/>
                </a:lnTo>
                <a:lnTo>
                  <a:pt x="1019810" y="8382"/>
                </a:lnTo>
                <a:lnTo>
                  <a:pt x="1020191" y="8382"/>
                </a:lnTo>
                <a:lnTo>
                  <a:pt x="996061" y="8763"/>
                </a:lnTo>
                <a:lnTo>
                  <a:pt x="970915" y="8890"/>
                </a:lnTo>
                <a:lnTo>
                  <a:pt x="916940" y="10922"/>
                </a:lnTo>
                <a:lnTo>
                  <a:pt x="917321" y="10922"/>
                </a:lnTo>
                <a:lnTo>
                  <a:pt x="884428" y="11303"/>
                </a:lnTo>
                <a:lnTo>
                  <a:pt x="884288" y="11303"/>
                </a:lnTo>
                <a:lnTo>
                  <a:pt x="849871" y="10922"/>
                </a:lnTo>
                <a:lnTo>
                  <a:pt x="825627" y="10922"/>
                </a:lnTo>
                <a:lnTo>
                  <a:pt x="801497" y="11049"/>
                </a:lnTo>
                <a:lnTo>
                  <a:pt x="750697" y="11176"/>
                </a:lnTo>
                <a:lnTo>
                  <a:pt x="599440" y="11176"/>
                </a:lnTo>
                <a:lnTo>
                  <a:pt x="518033" y="12065"/>
                </a:lnTo>
                <a:lnTo>
                  <a:pt x="455676" y="12065"/>
                </a:lnTo>
                <a:lnTo>
                  <a:pt x="368554" y="11176"/>
                </a:lnTo>
                <a:lnTo>
                  <a:pt x="369189" y="11176"/>
                </a:lnTo>
                <a:lnTo>
                  <a:pt x="314706" y="7366"/>
                </a:lnTo>
                <a:lnTo>
                  <a:pt x="281178" y="5461"/>
                </a:lnTo>
                <a:lnTo>
                  <a:pt x="7747" y="5461"/>
                </a:lnTo>
                <a:lnTo>
                  <a:pt x="0" y="13208"/>
                </a:lnTo>
                <a:lnTo>
                  <a:pt x="0" y="32512"/>
                </a:lnTo>
                <a:lnTo>
                  <a:pt x="7747" y="40386"/>
                </a:lnTo>
                <a:lnTo>
                  <a:pt x="77216" y="40386"/>
                </a:lnTo>
                <a:lnTo>
                  <a:pt x="69469" y="48133"/>
                </a:lnTo>
                <a:lnTo>
                  <a:pt x="69469" y="67437"/>
                </a:lnTo>
                <a:lnTo>
                  <a:pt x="77216" y="75311"/>
                </a:lnTo>
                <a:lnTo>
                  <a:pt x="350647" y="75311"/>
                </a:lnTo>
                <a:lnTo>
                  <a:pt x="384048" y="73406"/>
                </a:lnTo>
                <a:lnTo>
                  <a:pt x="384302" y="73279"/>
                </a:lnTo>
                <a:lnTo>
                  <a:pt x="438658" y="69596"/>
                </a:lnTo>
                <a:lnTo>
                  <a:pt x="465074" y="69215"/>
                </a:lnTo>
                <a:lnTo>
                  <a:pt x="620826" y="69075"/>
                </a:lnTo>
                <a:lnTo>
                  <a:pt x="668909" y="69596"/>
                </a:lnTo>
                <a:lnTo>
                  <a:pt x="895096" y="69850"/>
                </a:lnTo>
                <a:lnTo>
                  <a:pt x="919099" y="69850"/>
                </a:lnTo>
                <a:lnTo>
                  <a:pt x="953643" y="70231"/>
                </a:lnTo>
                <a:lnTo>
                  <a:pt x="987044" y="69850"/>
                </a:lnTo>
                <a:lnTo>
                  <a:pt x="987425" y="69850"/>
                </a:lnTo>
                <a:lnTo>
                  <a:pt x="1014730" y="68707"/>
                </a:lnTo>
                <a:lnTo>
                  <a:pt x="1041146" y="67437"/>
                </a:lnTo>
                <a:lnTo>
                  <a:pt x="1090041" y="66548"/>
                </a:lnTo>
                <a:lnTo>
                  <a:pt x="1090422" y="66548"/>
                </a:lnTo>
                <a:lnTo>
                  <a:pt x="1111377" y="65532"/>
                </a:lnTo>
                <a:lnTo>
                  <a:pt x="1132078" y="64008"/>
                </a:lnTo>
                <a:lnTo>
                  <a:pt x="1131189" y="64135"/>
                </a:lnTo>
                <a:lnTo>
                  <a:pt x="1150366" y="64135"/>
                </a:lnTo>
                <a:lnTo>
                  <a:pt x="1149477" y="64008"/>
                </a:lnTo>
                <a:lnTo>
                  <a:pt x="1188847" y="67056"/>
                </a:lnTo>
                <a:lnTo>
                  <a:pt x="1209294" y="67056"/>
                </a:lnTo>
                <a:lnTo>
                  <a:pt x="1235202" y="67818"/>
                </a:lnTo>
                <a:lnTo>
                  <a:pt x="1235710" y="67945"/>
                </a:lnTo>
                <a:lnTo>
                  <a:pt x="1263015" y="67945"/>
                </a:lnTo>
                <a:lnTo>
                  <a:pt x="1261872" y="67818"/>
                </a:lnTo>
                <a:lnTo>
                  <a:pt x="1280541" y="69215"/>
                </a:lnTo>
                <a:lnTo>
                  <a:pt x="1302004" y="69215"/>
                </a:lnTo>
                <a:lnTo>
                  <a:pt x="1317117" y="69723"/>
                </a:lnTo>
                <a:lnTo>
                  <a:pt x="1317752" y="69850"/>
                </a:lnTo>
                <a:lnTo>
                  <a:pt x="1390396" y="69850"/>
                </a:lnTo>
                <a:lnTo>
                  <a:pt x="1392428" y="67818"/>
                </a:lnTo>
                <a:lnTo>
                  <a:pt x="1396225" y="64008"/>
                </a:lnTo>
                <a:lnTo>
                  <a:pt x="1398143" y="62103"/>
                </a:lnTo>
                <a:lnTo>
                  <a:pt x="1398143" y="46990"/>
                </a:lnTo>
                <a:lnTo>
                  <a:pt x="1398143" y="46228"/>
                </a:lnTo>
                <a:lnTo>
                  <a:pt x="1398143" y="427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420494" y="1143635"/>
            <a:ext cx="1898014" cy="56515"/>
          </a:xfrm>
          <a:custGeom>
            <a:avLst/>
            <a:gdLst/>
            <a:ahLst/>
            <a:cxnLst/>
            <a:rect l="l" t="t" r="r" b="b"/>
            <a:pathLst>
              <a:path w="1898014" h="56515">
                <a:moveTo>
                  <a:pt x="1891665" y="54101"/>
                </a:moveTo>
                <a:lnTo>
                  <a:pt x="1718945" y="54101"/>
                </a:lnTo>
                <a:lnTo>
                  <a:pt x="1720977" y="54355"/>
                </a:lnTo>
                <a:lnTo>
                  <a:pt x="1720672" y="54355"/>
                </a:lnTo>
                <a:lnTo>
                  <a:pt x="1731899" y="56006"/>
                </a:lnTo>
                <a:lnTo>
                  <a:pt x="1734312" y="56134"/>
                </a:lnTo>
                <a:lnTo>
                  <a:pt x="1889633" y="56134"/>
                </a:lnTo>
                <a:lnTo>
                  <a:pt x="1891411" y="54355"/>
                </a:lnTo>
                <a:lnTo>
                  <a:pt x="1720618" y="54348"/>
                </a:lnTo>
                <a:lnTo>
                  <a:pt x="1891418" y="54348"/>
                </a:lnTo>
                <a:lnTo>
                  <a:pt x="1891665" y="54101"/>
                </a:lnTo>
                <a:close/>
              </a:path>
              <a:path w="1898014" h="56515">
                <a:moveTo>
                  <a:pt x="1718945" y="54101"/>
                </a:moveTo>
                <a:lnTo>
                  <a:pt x="1720618" y="54348"/>
                </a:lnTo>
                <a:lnTo>
                  <a:pt x="1720977" y="54355"/>
                </a:lnTo>
                <a:lnTo>
                  <a:pt x="1718945" y="54101"/>
                </a:lnTo>
                <a:close/>
              </a:path>
              <a:path w="1898014" h="56515">
                <a:moveTo>
                  <a:pt x="1895856" y="49911"/>
                </a:moveTo>
                <a:lnTo>
                  <a:pt x="1684909" y="49911"/>
                </a:lnTo>
                <a:lnTo>
                  <a:pt x="1686052" y="50164"/>
                </a:lnTo>
                <a:lnTo>
                  <a:pt x="1700022" y="53466"/>
                </a:lnTo>
                <a:lnTo>
                  <a:pt x="1703705" y="53975"/>
                </a:lnTo>
                <a:lnTo>
                  <a:pt x="1720618" y="54348"/>
                </a:lnTo>
                <a:lnTo>
                  <a:pt x="1718945" y="54101"/>
                </a:lnTo>
                <a:lnTo>
                  <a:pt x="1891665" y="54101"/>
                </a:lnTo>
                <a:lnTo>
                  <a:pt x="1895856" y="49911"/>
                </a:lnTo>
                <a:close/>
              </a:path>
              <a:path w="1898014" h="56515">
                <a:moveTo>
                  <a:pt x="1685829" y="50127"/>
                </a:moveTo>
                <a:lnTo>
                  <a:pt x="1685988" y="50164"/>
                </a:lnTo>
                <a:lnTo>
                  <a:pt x="1685829" y="50127"/>
                </a:lnTo>
                <a:close/>
              </a:path>
              <a:path w="1898014" h="56515">
                <a:moveTo>
                  <a:pt x="1897507" y="47625"/>
                </a:moveTo>
                <a:lnTo>
                  <a:pt x="1670939" y="47625"/>
                </a:lnTo>
                <a:lnTo>
                  <a:pt x="1685829" y="50127"/>
                </a:lnTo>
                <a:lnTo>
                  <a:pt x="1684909" y="49911"/>
                </a:lnTo>
                <a:lnTo>
                  <a:pt x="1895856" y="49911"/>
                </a:lnTo>
                <a:lnTo>
                  <a:pt x="1897507" y="48260"/>
                </a:lnTo>
                <a:lnTo>
                  <a:pt x="1897507" y="47625"/>
                </a:lnTo>
                <a:close/>
              </a:path>
              <a:path w="1898014" h="56515">
                <a:moveTo>
                  <a:pt x="1638375" y="41586"/>
                </a:moveTo>
                <a:lnTo>
                  <a:pt x="1652143" y="45085"/>
                </a:lnTo>
                <a:lnTo>
                  <a:pt x="1654302" y="45592"/>
                </a:lnTo>
                <a:lnTo>
                  <a:pt x="1671574" y="47751"/>
                </a:lnTo>
                <a:lnTo>
                  <a:pt x="1670939" y="47625"/>
                </a:lnTo>
                <a:lnTo>
                  <a:pt x="1897507" y="47625"/>
                </a:lnTo>
                <a:lnTo>
                  <a:pt x="1897507" y="41655"/>
                </a:lnTo>
                <a:lnTo>
                  <a:pt x="1640332" y="41655"/>
                </a:lnTo>
                <a:lnTo>
                  <a:pt x="1638375" y="41586"/>
                </a:lnTo>
                <a:close/>
              </a:path>
              <a:path w="1898014" h="56515">
                <a:moveTo>
                  <a:pt x="1636649" y="41148"/>
                </a:moveTo>
                <a:lnTo>
                  <a:pt x="1638375" y="41586"/>
                </a:lnTo>
                <a:lnTo>
                  <a:pt x="1640332" y="41655"/>
                </a:lnTo>
                <a:lnTo>
                  <a:pt x="1636649" y="41148"/>
                </a:lnTo>
                <a:close/>
              </a:path>
              <a:path w="1898014" h="56515">
                <a:moveTo>
                  <a:pt x="1897507" y="41148"/>
                </a:moveTo>
                <a:lnTo>
                  <a:pt x="1636649" y="41148"/>
                </a:lnTo>
                <a:lnTo>
                  <a:pt x="1640332" y="41655"/>
                </a:lnTo>
                <a:lnTo>
                  <a:pt x="1897507" y="41655"/>
                </a:lnTo>
                <a:lnTo>
                  <a:pt x="1897507" y="41148"/>
                </a:lnTo>
                <a:close/>
              </a:path>
              <a:path w="1898014" h="56515">
                <a:moveTo>
                  <a:pt x="1602857" y="36984"/>
                </a:moveTo>
                <a:lnTo>
                  <a:pt x="1619250" y="40639"/>
                </a:lnTo>
                <a:lnTo>
                  <a:pt x="1622425" y="41020"/>
                </a:lnTo>
                <a:lnTo>
                  <a:pt x="1638375" y="41586"/>
                </a:lnTo>
                <a:lnTo>
                  <a:pt x="1636649" y="41148"/>
                </a:lnTo>
                <a:lnTo>
                  <a:pt x="1897507" y="41148"/>
                </a:lnTo>
                <a:lnTo>
                  <a:pt x="1897507" y="37084"/>
                </a:lnTo>
                <a:lnTo>
                  <a:pt x="1604137" y="37084"/>
                </a:lnTo>
                <a:lnTo>
                  <a:pt x="1602857" y="36984"/>
                </a:lnTo>
                <a:close/>
              </a:path>
              <a:path w="1898014" h="56515">
                <a:moveTo>
                  <a:pt x="1601597" y="36702"/>
                </a:moveTo>
                <a:lnTo>
                  <a:pt x="1602857" y="36984"/>
                </a:lnTo>
                <a:lnTo>
                  <a:pt x="1604137" y="37084"/>
                </a:lnTo>
                <a:lnTo>
                  <a:pt x="1601597" y="36702"/>
                </a:lnTo>
                <a:close/>
              </a:path>
              <a:path w="1898014" h="56515">
                <a:moveTo>
                  <a:pt x="1897507" y="36702"/>
                </a:moveTo>
                <a:lnTo>
                  <a:pt x="1601597" y="36702"/>
                </a:lnTo>
                <a:lnTo>
                  <a:pt x="1604137" y="37084"/>
                </a:lnTo>
                <a:lnTo>
                  <a:pt x="1897507" y="37084"/>
                </a:lnTo>
                <a:lnTo>
                  <a:pt x="1897507" y="36702"/>
                </a:lnTo>
                <a:close/>
              </a:path>
              <a:path w="1898014" h="56515">
                <a:moveTo>
                  <a:pt x="1897507" y="33909"/>
                </a:moveTo>
                <a:lnTo>
                  <a:pt x="1565021" y="33909"/>
                </a:lnTo>
                <a:lnTo>
                  <a:pt x="1585976" y="35687"/>
                </a:lnTo>
                <a:lnTo>
                  <a:pt x="1586230" y="35687"/>
                </a:lnTo>
                <a:lnTo>
                  <a:pt x="1602857" y="36984"/>
                </a:lnTo>
                <a:lnTo>
                  <a:pt x="1601597" y="36702"/>
                </a:lnTo>
                <a:lnTo>
                  <a:pt x="1897507" y="36702"/>
                </a:lnTo>
                <a:lnTo>
                  <a:pt x="1897507" y="33909"/>
                </a:lnTo>
                <a:close/>
              </a:path>
              <a:path w="1898014" h="56515">
                <a:moveTo>
                  <a:pt x="224662" y="0"/>
                </a:moveTo>
                <a:lnTo>
                  <a:pt x="7746" y="0"/>
                </a:lnTo>
                <a:lnTo>
                  <a:pt x="0" y="7747"/>
                </a:lnTo>
                <a:lnTo>
                  <a:pt x="0" y="27050"/>
                </a:lnTo>
                <a:lnTo>
                  <a:pt x="7746" y="34925"/>
                </a:lnTo>
                <a:lnTo>
                  <a:pt x="223012" y="34925"/>
                </a:lnTo>
                <a:lnTo>
                  <a:pt x="224662" y="34798"/>
                </a:lnTo>
                <a:lnTo>
                  <a:pt x="249936" y="32385"/>
                </a:lnTo>
                <a:lnTo>
                  <a:pt x="279400" y="29844"/>
                </a:lnTo>
                <a:lnTo>
                  <a:pt x="792734" y="29844"/>
                </a:lnTo>
                <a:lnTo>
                  <a:pt x="943472" y="29717"/>
                </a:lnTo>
                <a:lnTo>
                  <a:pt x="941832" y="29463"/>
                </a:lnTo>
                <a:lnTo>
                  <a:pt x="1897507" y="29463"/>
                </a:lnTo>
                <a:lnTo>
                  <a:pt x="1897507" y="28955"/>
                </a:lnTo>
                <a:lnTo>
                  <a:pt x="1889762" y="21336"/>
                </a:lnTo>
                <a:lnTo>
                  <a:pt x="1736598" y="21336"/>
                </a:lnTo>
                <a:lnTo>
                  <a:pt x="1734312" y="21209"/>
                </a:lnTo>
                <a:lnTo>
                  <a:pt x="1735672" y="21209"/>
                </a:lnTo>
                <a:lnTo>
                  <a:pt x="1723644" y="19557"/>
                </a:lnTo>
                <a:lnTo>
                  <a:pt x="1708023" y="19557"/>
                </a:lnTo>
                <a:lnTo>
                  <a:pt x="1704340" y="19050"/>
                </a:lnTo>
                <a:lnTo>
                  <a:pt x="1705938" y="19050"/>
                </a:lnTo>
                <a:lnTo>
                  <a:pt x="1692910" y="15875"/>
                </a:lnTo>
                <a:lnTo>
                  <a:pt x="1691767" y="15620"/>
                </a:lnTo>
                <a:lnTo>
                  <a:pt x="1675892" y="13080"/>
                </a:lnTo>
                <a:lnTo>
                  <a:pt x="1661667" y="11302"/>
                </a:lnTo>
                <a:lnTo>
                  <a:pt x="1660779" y="11302"/>
                </a:lnTo>
                <a:lnTo>
                  <a:pt x="1658620" y="10922"/>
                </a:lnTo>
                <a:lnTo>
                  <a:pt x="1659279" y="10922"/>
                </a:lnTo>
                <a:lnTo>
                  <a:pt x="1645285" y="7365"/>
                </a:lnTo>
                <a:lnTo>
                  <a:pt x="1643608" y="7112"/>
                </a:lnTo>
                <a:lnTo>
                  <a:pt x="1626743" y="7112"/>
                </a:lnTo>
                <a:lnTo>
                  <a:pt x="1623060" y="6730"/>
                </a:lnTo>
                <a:lnTo>
                  <a:pt x="1625034" y="6730"/>
                </a:lnTo>
                <a:lnTo>
                  <a:pt x="1618770" y="5334"/>
                </a:lnTo>
                <a:lnTo>
                  <a:pt x="941832" y="5334"/>
                </a:lnTo>
                <a:lnTo>
                  <a:pt x="942652" y="5206"/>
                </a:lnTo>
                <a:lnTo>
                  <a:pt x="818515" y="5206"/>
                </a:lnTo>
                <a:lnTo>
                  <a:pt x="795147" y="4952"/>
                </a:lnTo>
                <a:lnTo>
                  <a:pt x="279400" y="4952"/>
                </a:lnTo>
                <a:lnTo>
                  <a:pt x="251288" y="2539"/>
                </a:lnTo>
                <a:lnTo>
                  <a:pt x="249936" y="2539"/>
                </a:lnTo>
                <a:lnTo>
                  <a:pt x="224662" y="0"/>
                </a:lnTo>
                <a:close/>
              </a:path>
              <a:path w="1898014" h="56515">
                <a:moveTo>
                  <a:pt x="941832" y="29463"/>
                </a:moveTo>
                <a:lnTo>
                  <a:pt x="961517" y="32512"/>
                </a:lnTo>
                <a:lnTo>
                  <a:pt x="963803" y="32765"/>
                </a:lnTo>
                <a:lnTo>
                  <a:pt x="1495044" y="32765"/>
                </a:lnTo>
                <a:lnTo>
                  <a:pt x="1519809" y="33019"/>
                </a:lnTo>
                <a:lnTo>
                  <a:pt x="1544193" y="33019"/>
                </a:lnTo>
                <a:lnTo>
                  <a:pt x="1565783" y="34036"/>
                </a:lnTo>
                <a:lnTo>
                  <a:pt x="1565021" y="33909"/>
                </a:lnTo>
                <a:lnTo>
                  <a:pt x="1897507" y="33909"/>
                </a:lnTo>
                <a:lnTo>
                  <a:pt x="1897507" y="29717"/>
                </a:lnTo>
                <a:lnTo>
                  <a:pt x="943737" y="29717"/>
                </a:lnTo>
                <a:lnTo>
                  <a:pt x="941832" y="29463"/>
                </a:lnTo>
                <a:close/>
              </a:path>
              <a:path w="1898014" h="56515">
                <a:moveTo>
                  <a:pt x="668019" y="29972"/>
                </a:moveTo>
                <a:lnTo>
                  <a:pt x="366013" y="29972"/>
                </a:lnTo>
                <a:lnTo>
                  <a:pt x="405256" y="30606"/>
                </a:lnTo>
                <a:lnTo>
                  <a:pt x="604647" y="30606"/>
                </a:lnTo>
                <a:lnTo>
                  <a:pt x="668019" y="29972"/>
                </a:lnTo>
                <a:close/>
              </a:path>
              <a:path w="1898014" h="56515">
                <a:moveTo>
                  <a:pt x="792734" y="29844"/>
                </a:moveTo>
                <a:lnTo>
                  <a:pt x="279400" y="29844"/>
                </a:lnTo>
                <a:lnTo>
                  <a:pt x="278384" y="29972"/>
                </a:lnTo>
                <a:lnTo>
                  <a:pt x="766953" y="29972"/>
                </a:lnTo>
                <a:lnTo>
                  <a:pt x="792734" y="29844"/>
                </a:lnTo>
                <a:close/>
              </a:path>
              <a:path w="1898014" h="56515">
                <a:moveTo>
                  <a:pt x="1897507" y="29463"/>
                </a:moveTo>
                <a:lnTo>
                  <a:pt x="941832" y="29463"/>
                </a:lnTo>
                <a:lnTo>
                  <a:pt x="943737" y="29717"/>
                </a:lnTo>
                <a:lnTo>
                  <a:pt x="1897507" y="29717"/>
                </a:lnTo>
                <a:lnTo>
                  <a:pt x="1897507" y="29463"/>
                </a:lnTo>
                <a:close/>
              </a:path>
              <a:path w="1898014" h="56515">
                <a:moveTo>
                  <a:pt x="1735672" y="21209"/>
                </a:moveTo>
                <a:lnTo>
                  <a:pt x="1734312" y="21209"/>
                </a:lnTo>
                <a:lnTo>
                  <a:pt x="1736598" y="21336"/>
                </a:lnTo>
                <a:lnTo>
                  <a:pt x="1735672" y="21209"/>
                </a:lnTo>
                <a:close/>
              </a:path>
              <a:path w="1898014" h="56515">
                <a:moveTo>
                  <a:pt x="1889633" y="21209"/>
                </a:moveTo>
                <a:lnTo>
                  <a:pt x="1735672" y="21209"/>
                </a:lnTo>
                <a:lnTo>
                  <a:pt x="1736598" y="21336"/>
                </a:lnTo>
                <a:lnTo>
                  <a:pt x="1889762" y="21336"/>
                </a:lnTo>
                <a:lnTo>
                  <a:pt x="1889633" y="21209"/>
                </a:lnTo>
                <a:close/>
              </a:path>
              <a:path w="1898014" h="56515">
                <a:moveTo>
                  <a:pt x="1704340" y="19050"/>
                </a:moveTo>
                <a:lnTo>
                  <a:pt x="1708023" y="19557"/>
                </a:lnTo>
                <a:lnTo>
                  <a:pt x="1706097" y="19088"/>
                </a:lnTo>
                <a:lnTo>
                  <a:pt x="1704340" y="19050"/>
                </a:lnTo>
                <a:close/>
              </a:path>
              <a:path w="1898014" h="56515">
                <a:moveTo>
                  <a:pt x="1706097" y="19088"/>
                </a:moveTo>
                <a:lnTo>
                  <a:pt x="1708023" y="19557"/>
                </a:lnTo>
                <a:lnTo>
                  <a:pt x="1723644" y="19557"/>
                </a:lnTo>
                <a:lnTo>
                  <a:pt x="1721612" y="19430"/>
                </a:lnTo>
                <a:lnTo>
                  <a:pt x="1706097" y="19088"/>
                </a:lnTo>
                <a:close/>
              </a:path>
              <a:path w="1898014" h="56515">
                <a:moveTo>
                  <a:pt x="1705938" y="19050"/>
                </a:moveTo>
                <a:lnTo>
                  <a:pt x="1704340" y="19050"/>
                </a:lnTo>
                <a:lnTo>
                  <a:pt x="1706097" y="19088"/>
                </a:lnTo>
                <a:lnTo>
                  <a:pt x="1705938" y="19050"/>
                </a:lnTo>
                <a:close/>
              </a:path>
              <a:path w="1898014" h="56515">
                <a:moveTo>
                  <a:pt x="1658620" y="10922"/>
                </a:moveTo>
                <a:lnTo>
                  <a:pt x="1660779" y="11302"/>
                </a:lnTo>
                <a:lnTo>
                  <a:pt x="1659918" y="11084"/>
                </a:lnTo>
                <a:lnTo>
                  <a:pt x="1658620" y="10922"/>
                </a:lnTo>
                <a:close/>
              </a:path>
              <a:path w="1898014" h="56515">
                <a:moveTo>
                  <a:pt x="1659918" y="11084"/>
                </a:moveTo>
                <a:lnTo>
                  <a:pt x="1660779" y="11302"/>
                </a:lnTo>
                <a:lnTo>
                  <a:pt x="1661667" y="11302"/>
                </a:lnTo>
                <a:lnTo>
                  <a:pt x="1659918" y="11084"/>
                </a:lnTo>
                <a:close/>
              </a:path>
              <a:path w="1898014" h="56515">
                <a:moveTo>
                  <a:pt x="1659279" y="10922"/>
                </a:moveTo>
                <a:lnTo>
                  <a:pt x="1658620" y="10922"/>
                </a:lnTo>
                <a:lnTo>
                  <a:pt x="1659918" y="11084"/>
                </a:lnTo>
                <a:lnTo>
                  <a:pt x="1659279" y="10922"/>
                </a:lnTo>
                <a:close/>
              </a:path>
              <a:path w="1898014" h="56515">
                <a:moveTo>
                  <a:pt x="1625034" y="6730"/>
                </a:moveTo>
                <a:lnTo>
                  <a:pt x="1623060" y="6730"/>
                </a:lnTo>
                <a:lnTo>
                  <a:pt x="1626743" y="7112"/>
                </a:lnTo>
                <a:lnTo>
                  <a:pt x="1625034" y="6730"/>
                </a:lnTo>
                <a:close/>
              </a:path>
              <a:path w="1898014" h="56515">
                <a:moveTo>
                  <a:pt x="1641094" y="6730"/>
                </a:moveTo>
                <a:lnTo>
                  <a:pt x="1625034" y="6730"/>
                </a:lnTo>
                <a:lnTo>
                  <a:pt x="1626743" y="7112"/>
                </a:lnTo>
                <a:lnTo>
                  <a:pt x="1643608" y="7112"/>
                </a:lnTo>
                <a:lnTo>
                  <a:pt x="1641094" y="6730"/>
                </a:lnTo>
                <a:close/>
              </a:path>
              <a:path w="1898014" h="56515">
                <a:moveTo>
                  <a:pt x="1567942" y="888"/>
                </a:moveTo>
                <a:lnTo>
                  <a:pt x="1565783" y="888"/>
                </a:lnTo>
                <a:lnTo>
                  <a:pt x="1544193" y="1777"/>
                </a:lnTo>
                <a:lnTo>
                  <a:pt x="1519809" y="1777"/>
                </a:lnTo>
                <a:lnTo>
                  <a:pt x="1495044" y="2159"/>
                </a:lnTo>
                <a:lnTo>
                  <a:pt x="963803" y="2159"/>
                </a:lnTo>
                <a:lnTo>
                  <a:pt x="961517" y="2286"/>
                </a:lnTo>
                <a:lnTo>
                  <a:pt x="941832" y="5334"/>
                </a:lnTo>
                <a:lnTo>
                  <a:pt x="943737" y="5206"/>
                </a:lnTo>
                <a:lnTo>
                  <a:pt x="1618201" y="5206"/>
                </a:lnTo>
                <a:lnTo>
                  <a:pt x="1609090" y="3175"/>
                </a:lnTo>
                <a:lnTo>
                  <a:pt x="1605534" y="2793"/>
                </a:lnTo>
                <a:lnTo>
                  <a:pt x="1588770" y="2666"/>
                </a:lnTo>
                <a:lnTo>
                  <a:pt x="1567942" y="888"/>
                </a:lnTo>
                <a:close/>
              </a:path>
              <a:path w="1898014" h="56515">
                <a:moveTo>
                  <a:pt x="1618201" y="5206"/>
                </a:moveTo>
                <a:lnTo>
                  <a:pt x="943737" y="5206"/>
                </a:lnTo>
                <a:lnTo>
                  <a:pt x="941832" y="5334"/>
                </a:lnTo>
                <a:lnTo>
                  <a:pt x="1618770" y="5334"/>
                </a:lnTo>
                <a:lnTo>
                  <a:pt x="1618201" y="5206"/>
                </a:lnTo>
                <a:close/>
              </a:path>
              <a:path w="1898014" h="56515">
                <a:moveTo>
                  <a:pt x="604647" y="4190"/>
                </a:moveTo>
                <a:lnTo>
                  <a:pt x="405256" y="4190"/>
                </a:lnTo>
                <a:lnTo>
                  <a:pt x="366013" y="4952"/>
                </a:lnTo>
                <a:lnTo>
                  <a:pt x="795147" y="4952"/>
                </a:lnTo>
                <a:lnTo>
                  <a:pt x="668019" y="4825"/>
                </a:lnTo>
                <a:lnTo>
                  <a:pt x="604647" y="4190"/>
                </a:lnTo>
                <a:close/>
              </a:path>
              <a:path w="1898014" h="56515">
                <a:moveTo>
                  <a:pt x="249809" y="2412"/>
                </a:moveTo>
                <a:lnTo>
                  <a:pt x="251288" y="2539"/>
                </a:lnTo>
                <a:lnTo>
                  <a:pt x="249809" y="241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13" y="2833370"/>
            <a:ext cx="280516" cy="207772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5551678" y="2816656"/>
            <a:ext cx="613410" cy="1701800"/>
          </a:xfrm>
          <a:custGeom>
            <a:avLst/>
            <a:gdLst/>
            <a:ahLst/>
            <a:cxnLst/>
            <a:rect l="l" t="t" r="r" b="b"/>
            <a:pathLst>
              <a:path w="613410" h="1701800">
                <a:moveTo>
                  <a:pt x="248412" y="1689100"/>
                </a:moveTo>
                <a:lnTo>
                  <a:pt x="245999" y="1689100"/>
                </a:lnTo>
                <a:lnTo>
                  <a:pt x="248412" y="1701800"/>
                </a:lnTo>
                <a:lnTo>
                  <a:pt x="251206" y="1701800"/>
                </a:lnTo>
                <a:lnTo>
                  <a:pt x="248412" y="1689100"/>
                </a:lnTo>
                <a:close/>
              </a:path>
              <a:path w="613410" h="1701800">
                <a:moveTo>
                  <a:pt x="248412" y="1689100"/>
                </a:moveTo>
                <a:lnTo>
                  <a:pt x="251206" y="1701800"/>
                </a:lnTo>
                <a:lnTo>
                  <a:pt x="254254" y="1701800"/>
                </a:lnTo>
                <a:lnTo>
                  <a:pt x="248412" y="1689100"/>
                </a:lnTo>
                <a:close/>
              </a:path>
              <a:path w="613410" h="1701800">
                <a:moveTo>
                  <a:pt x="453009" y="1689100"/>
                </a:moveTo>
                <a:lnTo>
                  <a:pt x="248412" y="1689100"/>
                </a:lnTo>
                <a:lnTo>
                  <a:pt x="254254" y="1701800"/>
                </a:lnTo>
                <a:lnTo>
                  <a:pt x="441071" y="1701800"/>
                </a:lnTo>
                <a:lnTo>
                  <a:pt x="453009" y="1689100"/>
                </a:lnTo>
                <a:close/>
              </a:path>
              <a:path w="613410" h="1701800">
                <a:moveTo>
                  <a:pt x="215900" y="1676400"/>
                </a:moveTo>
                <a:lnTo>
                  <a:pt x="211455" y="1676400"/>
                </a:lnTo>
                <a:lnTo>
                  <a:pt x="216788" y="1689100"/>
                </a:lnTo>
                <a:lnTo>
                  <a:pt x="215900" y="1676400"/>
                </a:lnTo>
                <a:close/>
              </a:path>
              <a:path w="613410" h="1701800">
                <a:moveTo>
                  <a:pt x="522605" y="1676400"/>
                </a:moveTo>
                <a:lnTo>
                  <a:pt x="215900" y="1676400"/>
                </a:lnTo>
                <a:lnTo>
                  <a:pt x="221234" y="1689100"/>
                </a:lnTo>
                <a:lnTo>
                  <a:pt x="512825" y="1689100"/>
                </a:lnTo>
                <a:lnTo>
                  <a:pt x="522605" y="1676400"/>
                </a:lnTo>
                <a:close/>
              </a:path>
              <a:path w="613410" h="1701800">
                <a:moveTo>
                  <a:pt x="200913" y="1638300"/>
                </a:moveTo>
                <a:lnTo>
                  <a:pt x="7874" y="1638300"/>
                </a:lnTo>
                <a:lnTo>
                  <a:pt x="0" y="1651000"/>
                </a:lnTo>
                <a:lnTo>
                  <a:pt x="0" y="1663700"/>
                </a:lnTo>
                <a:lnTo>
                  <a:pt x="7874" y="1676400"/>
                </a:lnTo>
                <a:lnTo>
                  <a:pt x="293750" y="1676400"/>
                </a:lnTo>
                <a:lnTo>
                  <a:pt x="288289" y="1663700"/>
                </a:lnTo>
                <a:lnTo>
                  <a:pt x="251460" y="1663700"/>
                </a:lnTo>
                <a:lnTo>
                  <a:pt x="244601" y="1651000"/>
                </a:lnTo>
                <a:lnTo>
                  <a:pt x="210058" y="1651000"/>
                </a:lnTo>
                <a:lnTo>
                  <a:pt x="200913" y="1638300"/>
                </a:lnTo>
                <a:close/>
              </a:path>
              <a:path w="613410" h="1701800">
                <a:moveTo>
                  <a:pt x="568706" y="1663700"/>
                </a:moveTo>
                <a:lnTo>
                  <a:pt x="400558" y="1663700"/>
                </a:lnTo>
                <a:lnTo>
                  <a:pt x="392049" y="1676400"/>
                </a:lnTo>
                <a:lnTo>
                  <a:pt x="566420" y="1676400"/>
                </a:lnTo>
                <a:lnTo>
                  <a:pt x="568706" y="1663700"/>
                </a:lnTo>
                <a:close/>
              </a:path>
              <a:path w="613410" h="1701800">
                <a:moveTo>
                  <a:pt x="534924" y="1651000"/>
                </a:moveTo>
                <a:lnTo>
                  <a:pt x="458977" y="1651000"/>
                </a:lnTo>
                <a:lnTo>
                  <a:pt x="457200" y="1663700"/>
                </a:lnTo>
                <a:lnTo>
                  <a:pt x="534924" y="1663700"/>
                </a:lnTo>
                <a:lnTo>
                  <a:pt x="534924" y="1651000"/>
                </a:lnTo>
                <a:close/>
              </a:path>
              <a:path w="613410" h="1701800">
                <a:moveTo>
                  <a:pt x="569849" y="1574800"/>
                </a:moveTo>
                <a:lnTo>
                  <a:pt x="534924" y="1574800"/>
                </a:lnTo>
                <a:lnTo>
                  <a:pt x="534924" y="1663700"/>
                </a:lnTo>
                <a:lnTo>
                  <a:pt x="538480" y="1651000"/>
                </a:lnTo>
                <a:lnTo>
                  <a:pt x="569849" y="1651000"/>
                </a:lnTo>
                <a:lnTo>
                  <a:pt x="569849" y="1587500"/>
                </a:lnTo>
                <a:lnTo>
                  <a:pt x="569341" y="1587500"/>
                </a:lnTo>
                <a:lnTo>
                  <a:pt x="569849" y="1574800"/>
                </a:lnTo>
                <a:close/>
              </a:path>
              <a:path w="613410" h="1701800">
                <a:moveTo>
                  <a:pt x="569849" y="1651000"/>
                </a:moveTo>
                <a:lnTo>
                  <a:pt x="538480" y="1651000"/>
                </a:lnTo>
                <a:lnTo>
                  <a:pt x="534924" y="1663700"/>
                </a:lnTo>
                <a:lnTo>
                  <a:pt x="569849" y="1663700"/>
                </a:lnTo>
                <a:lnTo>
                  <a:pt x="569849" y="1651000"/>
                </a:lnTo>
                <a:close/>
              </a:path>
              <a:path w="613410" h="1701800">
                <a:moveTo>
                  <a:pt x="206375" y="1638300"/>
                </a:moveTo>
                <a:lnTo>
                  <a:pt x="200913" y="1638300"/>
                </a:lnTo>
                <a:lnTo>
                  <a:pt x="210058" y="1651000"/>
                </a:lnTo>
                <a:lnTo>
                  <a:pt x="206375" y="1638300"/>
                </a:lnTo>
                <a:close/>
              </a:path>
              <a:path w="613410" h="1701800">
                <a:moveTo>
                  <a:pt x="211582" y="1638300"/>
                </a:moveTo>
                <a:lnTo>
                  <a:pt x="206375" y="1638300"/>
                </a:lnTo>
                <a:lnTo>
                  <a:pt x="210058" y="1651000"/>
                </a:lnTo>
                <a:lnTo>
                  <a:pt x="216916" y="1651000"/>
                </a:lnTo>
                <a:lnTo>
                  <a:pt x="211582" y="1638300"/>
                </a:lnTo>
                <a:close/>
              </a:path>
              <a:path w="613410" h="1701800">
                <a:moveTo>
                  <a:pt x="569849" y="1574800"/>
                </a:moveTo>
                <a:lnTo>
                  <a:pt x="569341" y="1587500"/>
                </a:lnTo>
                <a:lnTo>
                  <a:pt x="569849" y="1584113"/>
                </a:lnTo>
                <a:lnTo>
                  <a:pt x="569849" y="1574800"/>
                </a:lnTo>
                <a:close/>
              </a:path>
              <a:path w="613410" h="1701800">
                <a:moveTo>
                  <a:pt x="569849" y="1584113"/>
                </a:moveTo>
                <a:lnTo>
                  <a:pt x="569341" y="1587500"/>
                </a:lnTo>
                <a:lnTo>
                  <a:pt x="569849" y="1587500"/>
                </a:lnTo>
                <a:lnTo>
                  <a:pt x="569849" y="1584113"/>
                </a:lnTo>
                <a:close/>
              </a:path>
              <a:path w="613410" h="1701800">
                <a:moveTo>
                  <a:pt x="571246" y="1574800"/>
                </a:moveTo>
                <a:lnTo>
                  <a:pt x="569849" y="1574800"/>
                </a:lnTo>
                <a:lnTo>
                  <a:pt x="569849" y="1584113"/>
                </a:lnTo>
                <a:lnTo>
                  <a:pt x="571246" y="1574800"/>
                </a:lnTo>
                <a:close/>
              </a:path>
              <a:path w="613410" h="1701800">
                <a:moveTo>
                  <a:pt x="537175" y="1563254"/>
                </a:moveTo>
                <a:lnTo>
                  <a:pt x="535559" y="1574800"/>
                </a:lnTo>
                <a:lnTo>
                  <a:pt x="536829" y="1574800"/>
                </a:lnTo>
                <a:lnTo>
                  <a:pt x="537175" y="1563254"/>
                </a:lnTo>
                <a:close/>
              </a:path>
              <a:path w="613410" h="1701800">
                <a:moveTo>
                  <a:pt x="537337" y="1562100"/>
                </a:moveTo>
                <a:lnTo>
                  <a:pt x="537175" y="1563254"/>
                </a:lnTo>
                <a:lnTo>
                  <a:pt x="536829" y="1574800"/>
                </a:lnTo>
                <a:lnTo>
                  <a:pt x="537337" y="1562100"/>
                </a:lnTo>
                <a:close/>
              </a:path>
              <a:path w="613410" h="1701800">
                <a:moveTo>
                  <a:pt x="573277" y="1549400"/>
                </a:moveTo>
                <a:lnTo>
                  <a:pt x="538734" y="1549400"/>
                </a:lnTo>
                <a:lnTo>
                  <a:pt x="537337" y="1562100"/>
                </a:lnTo>
                <a:lnTo>
                  <a:pt x="536829" y="1574800"/>
                </a:lnTo>
                <a:lnTo>
                  <a:pt x="571754" y="1574800"/>
                </a:lnTo>
                <a:lnTo>
                  <a:pt x="571984" y="1563254"/>
                </a:lnTo>
                <a:lnTo>
                  <a:pt x="571881" y="1562100"/>
                </a:lnTo>
                <a:lnTo>
                  <a:pt x="573277" y="1549400"/>
                </a:lnTo>
                <a:close/>
              </a:path>
              <a:path w="613410" h="1701800">
                <a:moveTo>
                  <a:pt x="537337" y="1562100"/>
                </a:moveTo>
                <a:lnTo>
                  <a:pt x="537175" y="1563254"/>
                </a:lnTo>
                <a:lnTo>
                  <a:pt x="537337" y="1562100"/>
                </a:lnTo>
                <a:close/>
              </a:path>
              <a:path w="613410" h="1701800">
                <a:moveTo>
                  <a:pt x="573532" y="1447800"/>
                </a:moveTo>
                <a:lnTo>
                  <a:pt x="538607" y="1447800"/>
                </a:lnTo>
                <a:lnTo>
                  <a:pt x="538607" y="1549400"/>
                </a:lnTo>
                <a:lnTo>
                  <a:pt x="573532" y="1549400"/>
                </a:lnTo>
                <a:lnTo>
                  <a:pt x="573532" y="1460500"/>
                </a:lnTo>
                <a:lnTo>
                  <a:pt x="572897" y="1460500"/>
                </a:lnTo>
                <a:lnTo>
                  <a:pt x="573532" y="1447800"/>
                </a:lnTo>
                <a:close/>
              </a:path>
              <a:path w="613410" h="1701800">
                <a:moveTo>
                  <a:pt x="573532" y="1447800"/>
                </a:moveTo>
                <a:lnTo>
                  <a:pt x="572897" y="1460500"/>
                </a:lnTo>
                <a:lnTo>
                  <a:pt x="573532" y="1455964"/>
                </a:lnTo>
                <a:lnTo>
                  <a:pt x="573532" y="1447800"/>
                </a:lnTo>
                <a:close/>
              </a:path>
              <a:path w="613410" h="1701800">
                <a:moveTo>
                  <a:pt x="573532" y="1455964"/>
                </a:moveTo>
                <a:lnTo>
                  <a:pt x="572897" y="1460500"/>
                </a:lnTo>
                <a:lnTo>
                  <a:pt x="573532" y="1460500"/>
                </a:lnTo>
                <a:lnTo>
                  <a:pt x="573532" y="1455964"/>
                </a:lnTo>
                <a:close/>
              </a:path>
              <a:path w="613410" h="1701800">
                <a:moveTo>
                  <a:pt x="574675" y="1447800"/>
                </a:moveTo>
                <a:lnTo>
                  <a:pt x="573532" y="1447800"/>
                </a:lnTo>
                <a:lnTo>
                  <a:pt x="573532" y="1455964"/>
                </a:lnTo>
                <a:lnTo>
                  <a:pt x="574675" y="1447800"/>
                </a:lnTo>
                <a:close/>
              </a:path>
              <a:path w="613410" h="1701800">
                <a:moveTo>
                  <a:pt x="575691" y="1435100"/>
                </a:moveTo>
                <a:lnTo>
                  <a:pt x="540766" y="1435100"/>
                </a:lnTo>
                <a:lnTo>
                  <a:pt x="540385" y="1447800"/>
                </a:lnTo>
                <a:lnTo>
                  <a:pt x="575310" y="1447800"/>
                </a:lnTo>
                <a:lnTo>
                  <a:pt x="575691" y="1435100"/>
                </a:lnTo>
                <a:close/>
              </a:path>
              <a:path w="613410" h="1701800">
                <a:moveTo>
                  <a:pt x="576834" y="1435100"/>
                </a:moveTo>
                <a:lnTo>
                  <a:pt x="575691" y="1435100"/>
                </a:lnTo>
                <a:lnTo>
                  <a:pt x="575437" y="1447800"/>
                </a:lnTo>
                <a:lnTo>
                  <a:pt x="576834" y="1435100"/>
                </a:lnTo>
                <a:close/>
              </a:path>
              <a:path w="613410" h="1701800">
                <a:moveTo>
                  <a:pt x="542163" y="1424709"/>
                </a:moveTo>
                <a:lnTo>
                  <a:pt x="541020" y="1435100"/>
                </a:lnTo>
                <a:lnTo>
                  <a:pt x="542163" y="1435100"/>
                </a:lnTo>
                <a:lnTo>
                  <a:pt x="542163" y="1424709"/>
                </a:lnTo>
                <a:close/>
              </a:path>
              <a:path w="613410" h="1701800">
                <a:moveTo>
                  <a:pt x="542417" y="1422400"/>
                </a:moveTo>
                <a:lnTo>
                  <a:pt x="542163" y="1424709"/>
                </a:lnTo>
                <a:lnTo>
                  <a:pt x="542163" y="1435100"/>
                </a:lnTo>
                <a:lnTo>
                  <a:pt x="542417" y="1422400"/>
                </a:lnTo>
                <a:close/>
              </a:path>
              <a:path w="613410" h="1701800">
                <a:moveTo>
                  <a:pt x="577088" y="1422400"/>
                </a:moveTo>
                <a:lnTo>
                  <a:pt x="542417" y="1422400"/>
                </a:lnTo>
                <a:lnTo>
                  <a:pt x="542163" y="1435100"/>
                </a:lnTo>
                <a:lnTo>
                  <a:pt x="577088" y="1435100"/>
                </a:lnTo>
                <a:lnTo>
                  <a:pt x="577088" y="1422400"/>
                </a:lnTo>
                <a:close/>
              </a:path>
              <a:path w="613410" h="1701800">
                <a:moveTo>
                  <a:pt x="577088" y="1358900"/>
                </a:moveTo>
                <a:lnTo>
                  <a:pt x="542163" y="1358900"/>
                </a:lnTo>
                <a:lnTo>
                  <a:pt x="542163" y="1424709"/>
                </a:lnTo>
                <a:lnTo>
                  <a:pt x="542417" y="1422400"/>
                </a:lnTo>
                <a:lnTo>
                  <a:pt x="577088" y="1422400"/>
                </a:lnTo>
                <a:lnTo>
                  <a:pt x="577088" y="1371600"/>
                </a:lnTo>
                <a:lnTo>
                  <a:pt x="576707" y="1371600"/>
                </a:lnTo>
                <a:lnTo>
                  <a:pt x="577088" y="1358900"/>
                </a:lnTo>
                <a:close/>
              </a:path>
              <a:path w="613410" h="1701800">
                <a:moveTo>
                  <a:pt x="577088" y="1358900"/>
                </a:moveTo>
                <a:lnTo>
                  <a:pt x="576707" y="1371600"/>
                </a:lnTo>
                <a:lnTo>
                  <a:pt x="577088" y="1368136"/>
                </a:lnTo>
                <a:lnTo>
                  <a:pt x="577088" y="1358900"/>
                </a:lnTo>
                <a:close/>
              </a:path>
              <a:path w="613410" h="1701800">
                <a:moveTo>
                  <a:pt x="577088" y="1368136"/>
                </a:moveTo>
                <a:lnTo>
                  <a:pt x="576707" y="1371600"/>
                </a:lnTo>
                <a:lnTo>
                  <a:pt x="577088" y="1371600"/>
                </a:lnTo>
                <a:lnTo>
                  <a:pt x="577088" y="1368136"/>
                </a:lnTo>
                <a:close/>
              </a:path>
              <a:path w="613410" h="1701800">
                <a:moveTo>
                  <a:pt x="578104" y="1358900"/>
                </a:moveTo>
                <a:lnTo>
                  <a:pt x="577088" y="1358900"/>
                </a:lnTo>
                <a:lnTo>
                  <a:pt x="577088" y="1368136"/>
                </a:lnTo>
                <a:lnTo>
                  <a:pt x="578104" y="1358900"/>
                </a:lnTo>
                <a:close/>
              </a:path>
              <a:path w="613410" h="1701800">
                <a:moveTo>
                  <a:pt x="544068" y="1346200"/>
                </a:moveTo>
                <a:lnTo>
                  <a:pt x="542544" y="1358900"/>
                </a:lnTo>
                <a:lnTo>
                  <a:pt x="543813" y="1358900"/>
                </a:lnTo>
                <a:lnTo>
                  <a:pt x="544068" y="1346200"/>
                </a:lnTo>
                <a:close/>
              </a:path>
              <a:path w="613410" h="1701800">
                <a:moveTo>
                  <a:pt x="580644" y="1333500"/>
                </a:moveTo>
                <a:lnTo>
                  <a:pt x="545719" y="1333500"/>
                </a:lnTo>
                <a:lnTo>
                  <a:pt x="545719" y="1346200"/>
                </a:lnTo>
                <a:lnTo>
                  <a:pt x="544449" y="1346200"/>
                </a:lnTo>
                <a:lnTo>
                  <a:pt x="543813" y="1358900"/>
                </a:lnTo>
                <a:lnTo>
                  <a:pt x="578866" y="1358900"/>
                </a:lnTo>
                <a:lnTo>
                  <a:pt x="580389" y="1346200"/>
                </a:lnTo>
                <a:lnTo>
                  <a:pt x="580644" y="1333500"/>
                </a:lnTo>
                <a:close/>
              </a:path>
              <a:path w="613410" h="1701800">
                <a:moveTo>
                  <a:pt x="580644" y="1333500"/>
                </a:moveTo>
                <a:lnTo>
                  <a:pt x="580389" y="1346200"/>
                </a:lnTo>
                <a:lnTo>
                  <a:pt x="580644" y="1343890"/>
                </a:lnTo>
                <a:lnTo>
                  <a:pt x="580644" y="1333500"/>
                </a:lnTo>
                <a:close/>
              </a:path>
              <a:path w="613410" h="1701800">
                <a:moveTo>
                  <a:pt x="580644" y="1343890"/>
                </a:moveTo>
                <a:lnTo>
                  <a:pt x="580389" y="1346200"/>
                </a:lnTo>
                <a:lnTo>
                  <a:pt x="580644" y="1346200"/>
                </a:lnTo>
                <a:lnTo>
                  <a:pt x="580644" y="1343890"/>
                </a:lnTo>
                <a:close/>
              </a:path>
              <a:path w="613410" h="1701800">
                <a:moveTo>
                  <a:pt x="581787" y="1333500"/>
                </a:moveTo>
                <a:lnTo>
                  <a:pt x="580644" y="1333500"/>
                </a:lnTo>
                <a:lnTo>
                  <a:pt x="580644" y="1343890"/>
                </a:lnTo>
                <a:lnTo>
                  <a:pt x="581787" y="1333500"/>
                </a:lnTo>
                <a:close/>
              </a:path>
              <a:path w="613410" h="1701800">
                <a:moveTo>
                  <a:pt x="547497" y="1320800"/>
                </a:moveTo>
                <a:lnTo>
                  <a:pt x="546100" y="1333500"/>
                </a:lnTo>
                <a:lnTo>
                  <a:pt x="547243" y="1333500"/>
                </a:lnTo>
                <a:lnTo>
                  <a:pt x="547497" y="1320800"/>
                </a:lnTo>
                <a:close/>
              </a:path>
              <a:path w="613410" h="1701800">
                <a:moveTo>
                  <a:pt x="582422" y="1320800"/>
                </a:moveTo>
                <a:lnTo>
                  <a:pt x="547624" y="1320800"/>
                </a:lnTo>
                <a:lnTo>
                  <a:pt x="547243" y="1333500"/>
                </a:lnTo>
                <a:lnTo>
                  <a:pt x="581279" y="1333500"/>
                </a:lnTo>
                <a:lnTo>
                  <a:pt x="582422" y="1320800"/>
                </a:lnTo>
                <a:close/>
              </a:path>
              <a:path w="613410" h="1701800">
                <a:moveTo>
                  <a:pt x="582422" y="1320800"/>
                </a:moveTo>
                <a:lnTo>
                  <a:pt x="581279" y="1333500"/>
                </a:lnTo>
                <a:lnTo>
                  <a:pt x="582236" y="1330080"/>
                </a:lnTo>
                <a:lnTo>
                  <a:pt x="582422" y="1320800"/>
                </a:lnTo>
                <a:close/>
              </a:path>
              <a:path w="613410" h="1701800">
                <a:moveTo>
                  <a:pt x="582236" y="1330080"/>
                </a:moveTo>
                <a:lnTo>
                  <a:pt x="581279" y="1333500"/>
                </a:lnTo>
                <a:lnTo>
                  <a:pt x="582168" y="1333500"/>
                </a:lnTo>
                <a:lnTo>
                  <a:pt x="582236" y="1330080"/>
                </a:lnTo>
                <a:close/>
              </a:path>
              <a:path w="613410" h="1701800">
                <a:moveTo>
                  <a:pt x="584835" y="1320800"/>
                </a:moveTo>
                <a:lnTo>
                  <a:pt x="582422" y="1320800"/>
                </a:lnTo>
                <a:lnTo>
                  <a:pt x="582236" y="1330080"/>
                </a:lnTo>
                <a:lnTo>
                  <a:pt x="584835" y="1320800"/>
                </a:lnTo>
                <a:close/>
              </a:path>
              <a:path w="613410" h="1701800">
                <a:moveTo>
                  <a:pt x="586105" y="1308100"/>
                </a:moveTo>
                <a:lnTo>
                  <a:pt x="552450" y="1308100"/>
                </a:lnTo>
                <a:lnTo>
                  <a:pt x="548767" y="1320800"/>
                </a:lnTo>
                <a:lnTo>
                  <a:pt x="585977" y="1320800"/>
                </a:lnTo>
                <a:lnTo>
                  <a:pt x="586105" y="1308100"/>
                </a:lnTo>
                <a:close/>
              </a:path>
              <a:path w="613410" h="1701800">
                <a:moveTo>
                  <a:pt x="594106" y="1270000"/>
                </a:moveTo>
                <a:lnTo>
                  <a:pt x="557530" y="1270000"/>
                </a:lnTo>
                <a:lnTo>
                  <a:pt x="555371" y="1282700"/>
                </a:lnTo>
                <a:lnTo>
                  <a:pt x="555879" y="1282700"/>
                </a:lnTo>
                <a:lnTo>
                  <a:pt x="552196" y="1295400"/>
                </a:lnTo>
                <a:lnTo>
                  <a:pt x="551561" y="1308100"/>
                </a:lnTo>
                <a:lnTo>
                  <a:pt x="585724" y="1308100"/>
                </a:lnTo>
                <a:lnTo>
                  <a:pt x="589407" y="1295400"/>
                </a:lnTo>
                <a:lnTo>
                  <a:pt x="589788" y="1295400"/>
                </a:lnTo>
                <a:lnTo>
                  <a:pt x="594106" y="1270000"/>
                </a:lnTo>
                <a:close/>
              </a:path>
              <a:path w="613410" h="1701800">
                <a:moveTo>
                  <a:pt x="563752" y="1244600"/>
                </a:moveTo>
                <a:lnTo>
                  <a:pt x="560197" y="1257300"/>
                </a:lnTo>
                <a:lnTo>
                  <a:pt x="559688" y="1270000"/>
                </a:lnTo>
                <a:lnTo>
                  <a:pt x="593598" y="1270000"/>
                </a:lnTo>
                <a:lnTo>
                  <a:pt x="597281" y="1257300"/>
                </a:lnTo>
                <a:lnTo>
                  <a:pt x="563118" y="1257300"/>
                </a:lnTo>
                <a:lnTo>
                  <a:pt x="563752" y="1244600"/>
                </a:lnTo>
                <a:close/>
              </a:path>
              <a:path w="613410" h="1701800">
                <a:moveTo>
                  <a:pt x="567660" y="1220665"/>
                </a:moveTo>
                <a:lnTo>
                  <a:pt x="564514" y="1231900"/>
                </a:lnTo>
                <a:lnTo>
                  <a:pt x="563752" y="1244600"/>
                </a:lnTo>
                <a:lnTo>
                  <a:pt x="563118" y="1257300"/>
                </a:lnTo>
                <a:lnTo>
                  <a:pt x="597916" y="1257300"/>
                </a:lnTo>
                <a:lnTo>
                  <a:pt x="598677" y="1244600"/>
                </a:lnTo>
                <a:lnTo>
                  <a:pt x="598043" y="1244600"/>
                </a:lnTo>
                <a:lnTo>
                  <a:pt x="601599" y="1231900"/>
                </a:lnTo>
                <a:lnTo>
                  <a:pt x="567436" y="1231900"/>
                </a:lnTo>
                <a:lnTo>
                  <a:pt x="567660" y="1220665"/>
                </a:lnTo>
                <a:close/>
              </a:path>
              <a:path w="613410" h="1701800">
                <a:moveTo>
                  <a:pt x="568071" y="1219200"/>
                </a:moveTo>
                <a:lnTo>
                  <a:pt x="567660" y="1220665"/>
                </a:lnTo>
                <a:lnTo>
                  <a:pt x="567436" y="1231900"/>
                </a:lnTo>
                <a:lnTo>
                  <a:pt x="568071" y="1219200"/>
                </a:lnTo>
                <a:close/>
              </a:path>
              <a:path w="613410" h="1701800">
                <a:moveTo>
                  <a:pt x="602614" y="1219200"/>
                </a:moveTo>
                <a:lnTo>
                  <a:pt x="568071" y="1219200"/>
                </a:lnTo>
                <a:lnTo>
                  <a:pt x="567436" y="1231900"/>
                </a:lnTo>
                <a:lnTo>
                  <a:pt x="602361" y="1231900"/>
                </a:lnTo>
                <a:lnTo>
                  <a:pt x="602614" y="1219200"/>
                </a:lnTo>
                <a:close/>
              </a:path>
              <a:path w="613410" h="1701800">
                <a:moveTo>
                  <a:pt x="608457" y="1193800"/>
                </a:moveTo>
                <a:lnTo>
                  <a:pt x="571881" y="1193800"/>
                </a:lnTo>
                <a:lnTo>
                  <a:pt x="568198" y="1206500"/>
                </a:lnTo>
                <a:lnTo>
                  <a:pt x="567689" y="1219200"/>
                </a:lnTo>
                <a:lnTo>
                  <a:pt x="567660" y="1220665"/>
                </a:lnTo>
                <a:lnTo>
                  <a:pt x="568071" y="1219200"/>
                </a:lnTo>
                <a:lnTo>
                  <a:pt x="602107" y="1219200"/>
                </a:lnTo>
                <a:lnTo>
                  <a:pt x="605789" y="1206500"/>
                </a:lnTo>
                <a:lnTo>
                  <a:pt x="605917" y="1206500"/>
                </a:lnTo>
                <a:lnTo>
                  <a:pt x="608457" y="1193800"/>
                </a:lnTo>
                <a:close/>
              </a:path>
              <a:path w="613410" h="1701800">
                <a:moveTo>
                  <a:pt x="613029" y="1155700"/>
                </a:moveTo>
                <a:lnTo>
                  <a:pt x="578358" y="1155700"/>
                </a:lnTo>
                <a:lnTo>
                  <a:pt x="576452" y="1168400"/>
                </a:lnTo>
                <a:lnTo>
                  <a:pt x="576580" y="1168400"/>
                </a:lnTo>
                <a:lnTo>
                  <a:pt x="574039" y="1181100"/>
                </a:lnTo>
                <a:lnTo>
                  <a:pt x="574167" y="1181100"/>
                </a:lnTo>
                <a:lnTo>
                  <a:pt x="571626" y="1193800"/>
                </a:lnTo>
                <a:lnTo>
                  <a:pt x="608584" y="1193800"/>
                </a:lnTo>
                <a:lnTo>
                  <a:pt x="611124" y="1181100"/>
                </a:lnTo>
                <a:lnTo>
                  <a:pt x="611124" y="1168400"/>
                </a:lnTo>
                <a:lnTo>
                  <a:pt x="613029" y="1155700"/>
                </a:lnTo>
                <a:close/>
              </a:path>
              <a:path w="613410" h="1701800">
                <a:moveTo>
                  <a:pt x="611124" y="508000"/>
                </a:moveTo>
                <a:lnTo>
                  <a:pt x="611251" y="520700"/>
                </a:lnTo>
                <a:lnTo>
                  <a:pt x="576580" y="520700"/>
                </a:lnTo>
                <a:lnTo>
                  <a:pt x="578358" y="533400"/>
                </a:lnTo>
                <a:lnTo>
                  <a:pt x="578231" y="1155700"/>
                </a:lnTo>
                <a:lnTo>
                  <a:pt x="613156" y="1155700"/>
                </a:lnTo>
                <a:lnTo>
                  <a:pt x="613156" y="533400"/>
                </a:lnTo>
                <a:lnTo>
                  <a:pt x="612901" y="520700"/>
                </a:lnTo>
                <a:lnTo>
                  <a:pt x="611124" y="508000"/>
                </a:lnTo>
                <a:close/>
              </a:path>
              <a:path w="613410" h="1701800">
                <a:moveTo>
                  <a:pt x="608457" y="495300"/>
                </a:moveTo>
                <a:lnTo>
                  <a:pt x="574167" y="495300"/>
                </a:lnTo>
                <a:lnTo>
                  <a:pt x="575945" y="508000"/>
                </a:lnTo>
                <a:lnTo>
                  <a:pt x="575691" y="508000"/>
                </a:lnTo>
                <a:lnTo>
                  <a:pt x="576452" y="520700"/>
                </a:lnTo>
                <a:lnTo>
                  <a:pt x="611251" y="520700"/>
                </a:lnTo>
                <a:lnTo>
                  <a:pt x="610616" y="508000"/>
                </a:lnTo>
                <a:lnTo>
                  <a:pt x="608457" y="495300"/>
                </a:lnTo>
                <a:close/>
              </a:path>
              <a:path w="613410" h="1701800">
                <a:moveTo>
                  <a:pt x="608838" y="469900"/>
                </a:moveTo>
                <a:lnTo>
                  <a:pt x="573913" y="469900"/>
                </a:lnTo>
                <a:lnTo>
                  <a:pt x="573913" y="495300"/>
                </a:lnTo>
                <a:lnTo>
                  <a:pt x="608838" y="495300"/>
                </a:lnTo>
                <a:lnTo>
                  <a:pt x="608838" y="469900"/>
                </a:lnTo>
                <a:close/>
              </a:path>
              <a:path w="613410" h="1701800">
                <a:moveTo>
                  <a:pt x="607187" y="457200"/>
                </a:moveTo>
                <a:lnTo>
                  <a:pt x="572008" y="457200"/>
                </a:lnTo>
                <a:lnTo>
                  <a:pt x="572388" y="469900"/>
                </a:lnTo>
                <a:lnTo>
                  <a:pt x="608584" y="469900"/>
                </a:lnTo>
                <a:lnTo>
                  <a:pt x="607187" y="457200"/>
                </a:lnTo>
                <a:close/>
              </a:path>
              <a:path w="613410" h="1701800">
                <a:moveTo>
                  <a:pt x="606806" y="444500"/>
                </a:moveTo>
                <a:lnTo>
                  <a:pt x="570864" y="444500"/>
                </a:lnTo>
                <a:lnTo>
                  <a:pt x="572262" y="457200"/>
                </a:lnTo>
                <a:lnTo>
                  <a:pt x="606933" y="457200"/>
                </a:lnTo>
                <a:lnTo>
                  <a:pt x="606806" y="444500"/>
                </a:lnTo>
                <a:close/>
              </a:path>
              <a:path w="613410" h="1701800">
                <a:moveTo>
                  <a:pt x="605536" y="431800"/>
                </a:moveTo>
                <a:lnTo>
                  <a:pt x="570611" y="431800"/>
                </a:lnTo>
                <a:lnTo>
                  <a:pt x="570611" y="444500"/>
                </a:lnTo>
                <a:lnTo>
                  <a:pt x="605536" y="444500"/>
                </a:lnTo>
                <a:lnTo>
                  <a:pt x="605536" y="431800"/>
                </a:lnTo>
                <a:close/>
              </a:path>
              <a:path w="613410" h="1701800">
                <a:moveTo>
                  <a:pt x="603504" y="419100"/>
                </a:moveTo>
                <a:lnTo>
                  <a:pt x="568960" y="419100"/>
                </a:lnTo>
                <a:lnTo>
                  <a:pt x="570864" y="431800"/>
                </a:lnTo>
                <a:lnTo>
                  <a:pt x="605409" y="431800"/>
                </a:lnTo>
                <a:lnTo>
                  <a:pt x="603504" y="419100"/>
                </a:lnTo>
                <a:close/>
              </a:path>
              <a:path w="613410" h="1701800">
                <a:moveTo>
                  <a:pt x="603376" y="406400"/>
                </a:moveTo>
                <a:lnTo>
                  <a:pt x="568451" y="406400"/>
                </a:lnTo>
                <a:lnTo>
                  <a:pt x="568833" y="419100"/>
                </a:lnTo>
                <a:lnTo>
                  <a:pt x="603758" y="419100"/>
                </a:lnTo>
                <a:lnTo>
                  <a:pt x="603376" y="406400"/>
                </a:lnTo>
                <a:close/>
              </a:path>
              <a:path w="613410" h="1701800">
                <a:moveTo>
                  <a:pt x="601345" y="393700"/>
                </a:moveTo>
                <a:lnTo>
                  <a:pt x="566927" y="393700"/>
                </a:lnTo>
                <a:lnTo>
                  <a:pt x="568706" y="406400"/>
                </a:lnTo>
                <a:lnTo>
                  <a:pt x="603123" y="406400"/>
                </a:lnTo>
                <a:lnTo>
                  <a:pt x="601345" y="393700"/>
                </a:lnTo>
                <a:close/>
              </a:path>
              <a:path w="613410" h="1701800">
                <a:moveTo>
                  <a:pt x="566674" y="392792"/>
                </a:moveTo>
                <a:lnTo>
                  <a:pt x="566674" y="393700"/>
                </a:lnTo>
                <a:lnTo>
                  <a:pt x="566674" y="392792"/>
                </a:lnTo>
                <a:close/>
              </a:path>
              <a:path w="613410" h="1701800">
                <a:moveTo>
                  <a:pt x="601599" y="381000"/>
                </a:moveTo>
                <a:lnTo>
                  <a:pt x="566674" y="381000"/>
                </a:lnTo>
                <a:lnTo>
                  <a:pt x="566801" y="393700"/>
                </a:lnTo>
                <a:lnTo>
                  <a:pt x="601599" y="393700"/>
                </a:lnTo>
                <a:lnTo>
                  <a:pt x="601599" y="381000"/>
                </a:lnTo>
                <a:close/>
              </a:path>
              <a:path w="613410" h="1701800">
                <a:moveTo>
                  <a:pt x="566674" y="381000"/>
                </a:moveTo>
                <a:lnTo>
                  <a:pt x="565023" y="381000"/>
                </a:lnTo>
                <a:lnTo>
                  <a:pt x="566674" y="392792"/>
                </a:lnTo>
                <a:lnTo>
                  <a:pt x="566674" y="381000"/>
                </a:lnTo>
                <a:close/>
              </a:path>
              <a:path w="613410" h="1701800">
                <a:moveTo>
                  <a:pt x="599567" y="368300"/>
                </a:moveTo>
                <a:lnTo>
                  <a:pt x="564134" y="368300"/>
                </a:lnTo>
                <a:lnTo>
                  <a:pt x="564896" y="381000"/>
                </a:lnTo>
                <a:lnTo>
                  <a:pt x="601345" y="381000"/>
                </a:lnTo>
                <a:lnTo>
                  <a:pt x="599567" y="368300"/>
                </a:lnTo>
                <a:close/>
              </a:path>
              <a:path w="613410" h="1701800">
                <a:moveTo>
                  <a:pt x="597662" y="345016"/>
                </a:moveTo>
                <a:lnTo>
                  <a:pt x="597662" y="355600"/>
                </a:lnTo>
                <a:lnTo>
                  <a:pt x="562863" y="355600"/>
                </a:lnTo>
                <a:lnTo>
                  <a:pt x="564261" y="368300"/>
                </a:lnTo>
                <a:lnTo>
                  <a:pt x="599059" y="368300"/>
                </a:lnTo>
                <a:lnTo>
                  <a:pt x="597662" y="345016"/>
                </a:lnTo>
                <a:close/>
              </a:path>
              <a:path w="613410" h="1701800">
                <a:moveTo>
                  <a:pt x="597662" y="330200"/>
                </a:moveTo>
                <a:lnTo>
                  <a:pt x="562737" y="330200"/>
                </a:lnTo>
                <a:lnTo>
                  <a:pt x="562737" y="355600"/>
                </a:lnTo>
                <a:lnTo>
                  <a:pt x="597662" y="355600"/>
                </a:lnTo>
                <a:lnTo>
                  <a:pt x="597662" y="330200"/>
                </a:lnTo>
                <a:close/>
              </a:path>
              <a:path w="613410" h="1701800">
                <a:moveTo>
                  <a:pt x="597662" y="342900"/>
                </a:moveTo>
                <a:lnTo>
                  <a:pt x="597662" y="345016"/>
                </a:lnTo>
                <a:lnTo>
                  <a:pt x="597662" y="342900"/>
                </a:lnTo>
                <a:close/>
              </a:path>
              <a:path w="613410" h="1701800">
                <a:moveTo>
                  <a:pt x="595630" y="317500"/>
                </a:moveTo>
                <a:lnTo>
                  <a:pt x="561086" y="317500"/>
                </a:lnTo>
                <a:lnTo>
                  <a:pt x="562863" y="330200"/>
                </a:lnTo>
                <a:lnTo>
                  <a:pt x="597408" y="330200"/>
                </a:lnTo>
                <a:lnTo>
                  <a:pt x="595630" y="317500"/>
                </a:lnTo>
                <a:close/>
              </a:path>
              <a:path w="613410" h="1701800">
                <a:moveTo>
                  <a:pt x="590296" y="266700"/>
                </a:moveTo>
                <a:lnTo>
                  <a:pt x="553847" y="266700"/>
                </a:lnTo>
                <a:lnTo>
                  <a:pt x="557149" y="279400"/>
                </a:lnTo>
                <a:lnTo>
                  <a:pt x="556260" y="279400"/>
                </a:lnTo>
                <a:lnTo>
                  <a:pt x="557149" y="292100"/>
                </a:lnTo>
                <a:lnTo>
                  <a:pt x="559054" y="304800"/>
                </a:lnTo>
                <a:lnTo>
                  <a:pt x="558926" y="304800"/>
                </a:lnTo>
                <a:lnTo>
                  <a:pt x="560324" y="317500"/>
                </a:lnTo>
                <a:lnTo>
                  <a:pt x="595757" y="317500"/>
                </a:lnTo>
                <a:lnTo>
                  <a:pt x="594995" y="304800"/>
                </a:lnTo>
                <a:lnTo>
                  <a:pt x="593344" y="292100"/>
                </a:lnTo>
                <a:lnTo>
                  <a:pt x="591820" y="292100"/>
                </a:lnTo>
                <a:lnTo>
                  <a:pt x="590296" y="266700"/>
                </a:lnTo>
                <a:close/>
              </a:path>
              <a:path w="613410" h="1701800">
                <a:moveTo>
                  <a:pt x="587501" y="254000"/>
                </a:moveTo>
                <a:lnTo>
                  <a:pt x="552576" y="254000"/>
                </a:lnTo>
                <a:lnTo>
                  <a:pt x="552958" y="266700"/>
                </a:lnTo>
                <a:lnTo>
                  <a:pt x="587883" y="266700"/>
                </a:lnTo>
                <a:lnTo>
                  <a:pt x="587501" y="254000"/>
                </a:lnTo>
                <a:close/>
              </a:path>
              <a:path w="613410" h="1701800">
                <a:moveTo>
                  <a:pt x="585977" y="241300"/>
                </a:moveTo>
                <a:lnTo>
                  <a:pt x="549656" y="241300"/>
                </a:lnTo>
                <a:lnTo>
                  <a:pt x="551434" y="254000"/>
                </a:lnTo>
                <a:lnTo>
                  <a:pt x="587375" y="254000"/>
                </a:lnTo>
                <a:lnTo>
                  <a:pt x="585977" y="241300"/>
                </a:lnTo>
                <a:close/>
              </a:path>
              <a:path w="613410" h="1701800">
                <a:moveTo>
                  <a:pt x="580442" y="205845"/>
                </a:moveTo>
                <a:lnTo>
                  <a:pt x="580644" y="215900"/>
                </a:lnTo>
                <a:lnTo>
                  <a:pt x="546735" y="215900"/>
                </a:lnTo>
                <a:lnTo>
                  <a:pt x="549910" y="228600"/>
                </a:lnTo>
                <a:lnTo>
                  <a:pt x="549021" y="228600"/>
                </a:lnTo>
                <a:lnTo>
                  <a:pt x="549401" y="241300"/>
                </a:lnTo>
                <a:lnTo>
                  <a:pt x="584326" y="241300"/>
                </a:lnTo>
                <a:lnTo>
                  <a:pt x="583946" y="228600"/>
                </a:lnTo>
                <a:lnTo>
                  <a:pt x="583057" y="215900"/>
                </a:lnTo>
                <a:lnTo>
                  <a:pt x="580442" y="205845"/>
                </a:lnTo>
                <a:close/>
              </a:path>
              <a:path w="613410" h="1701800">
                <a:moveTo>
                  <a:pt x="584073" y="228600"/>
                </a:moveTo>
                <a:lnTo>
                  <a:pt x="584326" y="241300"/>
                </a:lnTo>
                <a:lnTo>
                  <a:pt x="585851" y="241300"/>
                </a:lnTo>
                <a:lnTo>
                  <a:pt x="584073" y="228600"/>
                </a:lnTo>
                <a:close/>
              </a:path>
              <a:path w="613410" h="1701800">
                <a:moveTo>
                  <a:pt x="579755" y="203200"/>
                </a:moveTo>
                <a:lnTo>
                  <a:pt x="545464" y="203200"/>
                </a:lnTo>
                <a:lnTo>
                  <a:pt x="545846" y="215900"/>
                </a:lnTo>
                <a:lnTo>
                  <a:pt x="580644" y="215900"/>
                </a:lnTo>
                <a:lnTo>
                  <a:pt x="579755" y="203200"/>
                </a:lnTo>
                <a:close/>
              </a:path>
              <a:path w="613410" h="1701800">
                <a:moveTo>
                  <a:pt x="579755" y="203200"/>
                </a:moveTo>
                <a:lnTo>
                  <a:pt x="580644" y="215900"/>
                </a:lnTo>
                <a:lnTo>
                  <a:pt x="580442" y="205845"/>
                </a:lnTo>
                <a:lnTo>
                  <a:pt x="579755" y="203200"/>
                </a:lnTo>
                <a:close/>
              </a:path>
              <a:path w="613410" h="1701800">
                <a:moveTo>
                  <a:pt x="580389" y="203200"/>
                </a:moveTo>
                <a:lnTo>
                  <a:pt x="579755" y="203200"/>
                </a:lnTo>
                <a:lnTo>
                  <a:pt x="580442" y="205845"/>
                </a:lnTo>
                <a:lnTo>
                  <a:pt x="580389" y="203200"/>
                </a:lnTo>
                <a:close/>
              </a:path>
              <a:path w="613410" h="1701800">
                <a:moveTo>
                  <a:pt x="576072" y="190500"/>
                </a:moveTo>
                <a:lnTo>
                  <a:pt x="542544" y="190500"/>
                </a:lnTo>
                <a:lnTo>
                  <a:pt x="546100" y="203200"/>
                </a:lnTo>
                <a:lnTo>
                  <a:pt x="579627" y="203200"/>
                </a:lnTo>
                <a:lnTo>
                  <a:pt x="576072" y="190500"/>
                </a:lnTo>
                <a:close/>
              </a:path>
              <a:path w="613410" h="1701800">
                <a:moveTo>
                  <a:pt x="576326" y="177800"/>
                </a:moveTo>
                <a:lnTo>
                  <a:pt x="541527" y="177800"/>
                </a:lnTo>
                <a:lnTo>
                  <a:pt x="541782" y="190500"/>
                </a:lnTo>
                <a:lnTo>
                  <a:pt x="576707" y="190500"/>
                </a:lnTo>
                <a:lnTo>
                  <a:pt x="576326" y="177800"/>
                </a:lnTo>
                <a:close/>
              </a:path>
              <a:path w="613410" h="1701800">
                <a:moveTo>
                  <a:pt x="568198" y="139700"/>
                </a:moveTo>
                <a:lnTo>
                  <a:pt x="533781" y="139700"/>
                </a:lnTo>
                <a:lnTo>
                  <a:pt x="538099" y="165100"/>
                </a:lnTo>
                <a:lnTo>
                  <a:pt x="538607" y="177800"/>
                </a:lnTo>
                <a:lnTo>
                  <a:pt x="575691" y="177800"/>
                </a:lnTo>
                <a:lnTo>
                  <a:pt x="572008" y="165100"/>
                </a:lnTo>
                <a:lnTo>
                  <a:pt x="572516" y="165100"/>
                </a:lnTo>
                <a:lnTo>
                  <a:pt x="568198" y="139700"/>
                </a:lnTo>
                <a:close/>
              </a:path>
              <a:path w="613410" h="1701800">
                <a:moveTo>
                  <a:pt x="533781" y="139700"/>
                </a:moveTo>
                <a:lnTo>
                  <a:pt x="530351" y="139700"/>
                </a:lnTo>
                <a:lnTo>
                  <a:pt x="534543" y="152400"/>
                </a:lnTo>
                <a:lnTo>
                  <a:pt x="533781" y="139700"/>
                </a:lnTo>
                <a:close/>
              </a:path>
              <a:path w="613410" h="1701800">
                <a:moveTo>
                  <a:pt x="563880" y="127000"/>
                </a:moveTo>
                <a:lnTo>
                  <a:pt x="529971" y="127000"/>
                </a:lnTo>
                <a:lnTo>
                  <a:pt x="529971" y="139700"/>
                </a:lnTo>
                <a:lnTo>
                  <a:pt x="567436" y="139700"/>
                </a:lnTo>
                <a:lnTo>
                  <a:pt x="563880" y="127000"/>
                </a:lnTo>
                <a:close/>
              </a:path>
              <a:path w="613410" h="1701800">
                <a:moveTo>
                  <a:pt x="564261" y="114300"/>
                </a:moveTo>
                <a:lnTo>
                  <a:pt x="528447" y="114300"/>
                </a:lnTo>
                <a:lnTo>
                  <a:pt x="529844" y="127000"/>
                </a:lnTo>
                <a:lnTo>
                  <a:pt x="564514" y="127000"/>
                </a:lnTo>
                <a:lnTo>
                  <a:pt x="564261" y="114300"/>
                </a:lnTo>
                <a:close/>
              </a:path>
              <a:path w="613410" h="1701800">
                <a:moveTo>
                  <a:pt x="561086" y="101600"/>
                </a:moveTo>
                <a:lnTo>
                  <a:pt x="526542" y="101600"/>
                </a:lnTo>
                <a:lnTo>
                  <a:pt x="528320" y="114300"/>
                </a:lnTo>
                <a:lnTo>
                  <a:pt x="562863" y="114300"/>
                </a:lnTo>
                <a:lnTo>
                  <a:pt x="561086" y="101600"/>
                </a:lnTo>
                <a:close/>
              </a:path>
              <a:path w="613410" h="1701800">
                <a:moveTo>
                  <a:pt x="560832" y="88900"/>
                </a:moveTo>
                <a:lnTo>
                  <a:pt x="524510" y="88900"/>
                </a:lnTo>
                <a:lnTo>
                  <a:pt x="526288" y="101600"/>
                </a:lnTo>
                <a:lnTo>
                  <a:pt x="561213" y="101600"/>
                </a:lnTo>
                <a:lnTo>
                  <a:pt x="560832" y="88900"/>
                </a:lnTo>
                <a:close/>
              </a:path>
              <a:path w="613410" h="1701800">
                <a:moveTo>
                  <a:pt x="558800" y="76200"/>
                </a:moveTo>
                <a:lnTo>
                  <a:pt x="522859" y="76200"/>
                </a:lnTo>
                <a:lnTo>
                  <a:pt x="524763" y="88900"/>
                </a:lnTo>
                <a:lnTo>
                  <a:pt x="560577" y="88900"/>
                </a:lnTo>
                <a:lnTo>
                  <a:pt x="558800" y="76200"/>
                </a:lnTo>
                <a:close/>
              </a:path>
              <a:path w="613410" h="1701800">
                <a:moveTo>
                  <a:pt x="556387" y="63500"/>
                </a:moveTo>
                <a:lnTo>
                  <a:pt x="520573" y="63500"/>
                </a:lnTo>
                <a:lnTo>
                  <a:pt x="521208" y="76200"/>
                </a:lnTo>
                <a:lnTo>
                  <a:pt x="556895" y="76200"/>
                </a:lnTo>
                <a:lnTo>
                  <a:pt x="556387" y="63500"/>
                </a:lnTo>
                <a:close/>
              </a:path>
              <a:path w="613410" h="1701800">
                <a:moveTo>
                  <a:pt x="501776" y="50800"/>
                </a:moveTo>
                <a:lnTo>
                  <a:pt x="501014" y="50800"/>
                </a:lnTo>
                <a:lnTo>
                  <a:pt x="503682" y="63500"/>
                </a:lnTo>
                <a:lnTo>
                  <a:pt x="506730" y="63500"/>
                </a:lnTo>
                <a:lnTo>
                  <a:pt x="505714" y="57150"/>
                </a:lnTo>
                <a:lnTo>
                  <a:pt x="501776" y="50800"/>
                </a:lnTo>
                <a:close/>
              </a:path>
              <a:path w="613410" h="1701800">
                <a:moveTo>
                  <a:pt x="505714" y="57150"/>
                </a:moveTo>
                <a:lnTo>
                  <a:pt x="506730" y="63500"/>
                </a:lnTo>
                <a:lnTo>
                  <a:pt x="509650" y="63500"/>
                </a:lnTo>
                <a:lnTo>
                  <a:pt x="505714" y="57150"/>
                </a:lnTo>
                <a:close/>
              </a:path>
              <a:path w="613410" h="1701800">
                <a:moveTo>
                  <a:pt x="507492" y="50800"/>
                </a:moveTo>
                <a:lnTo>
                  <a:pt x="504698" y="50800"/>
                </a:lnTo>
                <a:lnTo>
                  <a:pt x="505714" y="57150"/>
                </a:lnTo>
                <a:lnTo>
                  <a:pt x="509650" y="63500"/>
                </a:lnTo>
                <a:lnTo>
                  <a:pt x="511048" y="63500"/>
                </a:lnTo>
                <a:lnTo>
                  <a:pt x="507492" y="50800"/>
                </a:lnTo>
                <a:close/>
              </a:path>
              <a:path w="613410" h="1701800">
                <a:moveTo>
                  <a:pt x="507492" y="50800"/>
                </a:moveTo>
                <a:lnTo>
                  <a:pt x="511048" y="63500"/>
                </a:lnTo>
                <a:lnTo>
                  <a:pt x="516255" y="63500"/>
                </a:lnTo>
                <a:lnTo>
                  <a:pt x="507492" y="50800"/>
                </a:lnTo>
                <a:close/>
              </a:path>
              <a:path w="613410" h="1701800">
                <a:moveTo>
                  <a:pt x="554989" y="50800"/>
                </a:moveTo>
                <a:lnTo>
                  <a:pt x="507492" y="50800"/>
                </a:lnTo>
                <a:lnTo>
                  <a:pt x="516255" y="63500"/>
                </a:lnTo>
                <a:lnTo>
                  <a:pt x="555498" y="63500"/>
                </a:lnTo>
                <a:lnTo>
                  <a:pt x="554989" y="50800"/>
                </a:lnTo>
                <a:close/>
              </a:path>
              <a:path w="613410" h="1701800">
                <a:moveTo>
                  <a:pt x="547497" y="38100"/>
                </a:moveTo>
                <a:lnTo>
                  <a:pt x="405384" y="38100"/>
                </a:lnTo>
                <a:lnTo>
                  <a:pt x="409829" y="50800"/>
                </a:lnTo>
                <a:lnTo>
                  <a:pt x="550037" y="50800"/>
                </a:lnTo>
                <a:lnTo>
                  <a:pt x="547497" y="38100"/>
                </a:lnTo>
                <a:close/>
              </a:path>
              <a:path w="613410" h="1701800">
                <a:moveTo>
                  <a:pt x="380746" y="0"/>
                </a:moveTo>
                <a:lnTo>
                  <a:pt x="48895" y="0"/>
                </a:lnTo>
                <a:lnTo>
                  <a:pt x="41021" y="12700"/>
                </a:lnTo>
                <a:lnTo>
                  <a:pt x="41021" y="25400"/>
                </a:lnTo>
                <a:lnTo>
                  <a:pt x="48895" y="38100"/>
                </a:lnTo>
                <a:lnTo>
                  <a:pt x="539750" y="38100"/>
                </a:lnTo>
                <a:lnTo>
                  <a:pt x="536829" y="25400"/>
                </a:lnTo>
                <a:lnTo>
                  <a:pt x="492125" y="25400"/>
                </a:lnTo>
                <a:lnTo>
                  <a:pt x="487045" y="12700"/>
                </a:lnTo>
                <a:lnTo>
                  <a:pt x="398018" y="12700"/>
                </a:lnTo>
                <a:lnTo>
                  <a:pt x="380746" y="0"/>
                </a:lnTo>
                <a:close/>
              </a:path>
              <a:path w="613410" h="1701800">
                <a:moveTo>
                  <a:pt x="537463" y="25400"/>
                </a:moveTo>
                <a:lnTo>
                  <a:pt x="536829" y="25400"/>
                </a:lnTo>
                <a:lnTo>
                  <a:pt x="540638" y="38100"/>
                </a:lnTo>
                <a:lnTo>
                  <a:pt x="537463" y="25400"/>
                </a:lnTo>
                <a:close/>
              </a:path>
              <a:path w="613410" h="1701800">
                <a:moveTo>
                  <a:pt x="497586" y="12700"/>
                </a:moveTo>
                <a:lnTo>
                  <a:pt x="487299" y="12700"/>
                </a:lnTo>
                <a:lnTo>
                  <a:pt x="492125" y="25400"/>
                </a:lnTo>
                <a:lnTo>
                  <a:pt x="500125" y="25400"/>
                </a:lnTo>
                <a:lnTo>
                  <a:pt x="497586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450329" y="3080765"/>
            <a:ext cx="2260600" cy="11849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75005">
              <a:lnSpc>
                <a:spcPct val="140100"/>
              </a:lnSpc>
              <a:spcBef>
                <a:spcPts val="95"/>
              </a:spcBef>
            </a:pPr>
            <a:r>
              <a:rPr dirty="0" sz="2000" spc="-20">
                <a:solidFill>
                  <a:srgbClr val="4285F4"/>
                </a:solidFill>
                <a:latin typeface="Segoe Print"/>
                <a:cs typeface="Segoe Print"/>
              </a:rPr>
              <a:t>MLOps </a:t>
            </a: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machine</a:t>
            </a:r>
            <a:r>
              <a:rPr dirty="0" sz="2000" spc="-5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 spc="-10">
                <a:solidFill>
                  <a:srgbClr val="4285F4"/>
                </a:solidFill>
                <a:latin typeface="Segoe Print"/>
                <a:cs typeface="Segoe Print"/>
              </a:rPr>
              <a:t>learning</a:t>
            </a:r>
            <a:endParaRPr sz="2000">
              <a:latin typeface="Segoe Print"/>
              <a:cs typeface="Segoe Print"/>
            </a:endParaRPr>
          </a:p>
          <a:p>
            <a:pPr marL="461009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4285F4"/>
                </a:solidFill>
                <a:latin typeface="Segoe Print"/>
                <a:cs typeface="Segoe Print"/>
              </a:rPr>
              <a:t>operations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7067931" y="3563492"/>
            <a:ext cx="1032510" cy="34925"/>
          </a:xfrm>
          <a:custGeom>
            <a:avLst/>
            <a:gdLst/>
            <a:ahLst/>
            <a:cxnLst/>
            <a:rect l="l" t="t" r="r" b="b"/>
            <a:pathLst>
              <a:path w="1032509" h="34925">
                <a:moveTo>
                  <a:pt x="415798" y="0"/>
                </a:moveTo>
                <a:lnTo>
                  <a:pt x="7874" y="0"/>
                </a:lnTo>
                <a:lnTo>
                  <a:pt x="0" y="7873"/>
                </a:lnTo>
                <a:lnTo>
                  <a:pt x="0" y="27050"/>
                </a:lnTo>
                <a:lnTo>
                  <a:pt x="7874" y="34924"/>
                </a:lnTo>
                <a:lnTo>
                  <a:pt x="415798" y="34924"/>
                </a:lnTo>
                <a:lnTo>
                  <a:pt x="443102" y="33019"/>
                </a:lnTo>
                <a:lnTo>
                  <a:pt x="499999" y="29209"/>
                </a:lnTo>
                <a:lnTo>
                  <a:pt x="499618" y="29209"/>
                </a:lnTo>
                <a:lnTo>
                  <a:pt x="524001" y="28320"/>
                </a:lnTo>
                <a:lnTo>
                  <a:pt x="523748" y="28320"/>
                </a:lnTo>
                <a:lnTo>
                  <a:pt x="576834" y="27558"/>
                </a:lnTo>
                <a:lnTo>
                  <a:pt x="1031629" y="27558"/>
                </a:lnTo>
                <a:lnTo>
                  <a:pt x="1032128" y="27050"/>
                </a:lnTo>
                <a:lnTo>
                  <a:pt x="1032128" y="7873"/>
                </a:lnTo>
                <a:lnTo>
                  <a:pt x="1031629" y="7365"/>
                </a:lnTo>
                <a:lnTo>
                  <a:pt x="576834" y="7365"/>
                </a:lnTo>
                <a:lnTo>
                  <a:pt x="523748" y="6603"/>
                </a:lnTo>
                <a:lnTo>
                  <a:pt x="524001" y="6603"/>
                </a:lnTo>
                <a:lnTo>
                  <a:pt x="499618" y="5714"/>
                </a:lnTo>
                <a:lnTo>
                  <a:pt x="499999" y="5714"/>
                </a:lnTo>
                <a:lnTo>
                  <a:pt x="442975" y="1904"/>
                </a:lnTo>
                <a:lnTo>
                  <a:pt x="415798" y="0"/>
                </a:lnTo>
                <a:close/>
              </a:path>
              <a:path w="1032509" h="34925">
                <a:moveTo>
                  <a:pt x="741172" y="31495"/>
                </a:moveTo>
                <a:lnTo>
                  <a:pt x="759333" y="34670"/>
                </a:lnTo>
                <a:lnTo>
                  <a:pt x="762380" y="34924"/>
                </a:lnTo>
                <a:lnTo>
                  <a:pt x="1024382" y="34924"/>
                </a:lnTo>
                <a:lnTo>
                  <a:pt x="1027630" y="31622"/>
                </a:lnTo>
                <a:lnTo>
                  <a:pt x="743585" y="31622"/>
                </a:lnTo>
                <a:lnTo>
                  <a:pt x="741172" y="31495"/>
                </a:lnTo>
                <a:close/>
              </a:path>
              <a:path w="1032509" h="34925">
                <a:moveTo>
                  <a:pt x="699389" y="28701"/>
                </a:moveTo>
                <a:lnTo>
                  <a:pt x="717676" y="31495"/>
                </a:lnTo>
                <a:lnTo>
                  <a:pt x="719836" y="31622"/>
                </a:lnTo>
                <a:lnTo>
                  <a:pt x="741898" y="31622"/>
                </a:lnTo>
                <a:lnTo>
                  <a:pt x="741172" y="31495"/>
                </a:lnTo>
                <a:lnTo>
                  <a:pt x="1027755" y="31495"/>
                </a:lnTo>
                <a:lnTo>
                  <a:pt x="1030379" y="28828"/>
                </a:lnTo>
                <a:lnTo>
                  <a:pt x="701167" y="28828"/>
                </a:lnTo>
                <a:lnTo>
                  <a:pt x="699389" y="28701"/>
                </a:lnTo>
                <a:close/>
              </a:path>
              <a:path w="1032509" h="34925">
                <a:moveTo>
                  <a:pt x="1027755" y="31495"/>
                </a:moveTo>
                <a:lnTo>
                  <a:pt x="741172" y="31495"/>
                </a:lnTo>
                <a:lnTo>
                  <a:pt x="743585" y="31622"/>
                </a:lnTo>
                <a:lnTo>
                  <a:pt x="1027630" y="31622"/>
                </a:lnTo>
                <a:lnTo>
                  <a:pt x="1027755" y="31495"/>
                </a:lnTo>
                <a:close/>
              </a:path>
              <a:path w="1032509" h="34925">
                <a:moveTo>
                  <a:pt x="1031629" y="27558"/>
                </a:moveTo>
                <a:lnTo>
                  <a:pt x="595757" y="27558"/>
                </a:lnTo>
                <a:lnTo>
                  <a:pt x="618490" y="28193"/>
                </a:lnTo>
                <a:lnTo>
                  <a:pt x="638555" y="28828"/>
                </a:lnTo>
                <a:lnTo>
                  <a:pt x="700220" y="28828"/>
                </a:lnTo>
                <a:lnTo>
                  <a:pt x="699389" y="28701"/>
                </a:lnTo>
                <a:lnTo>
                  <a:pt x="1030504" y="28701"/>
                </a:lnTo>
                <a:lnTo>
                  <a:pt x="1031629" y="27558"/>
                </a:lnTo>
                <a:close/>
              </a:path>
              <a:path w="1032509" h="34925">
                <a:moveTo>
                  <a:pt x="1030504" y="28701"/>
                </a:moveTo>
                <a:lnTo>
                  <a:pt x="699389" y="28701"/>
                </a:lnTo>
                <a:lnTo>
                  <a:pt x="701167" y="28828"/>
                </a:lnTo>
                <a:lnTo>
                  <a:pt x="1030379" y="28828"/>
                </a:lnTo>
                <a:lnTo>
                  <a:pt x="1030504" y="28701"/>
                </a:lnTo>
                <a:close/>
              </a:path>
              <a:path w="1032509" h="34925">
                <a:moveTo>
                  <a:pt x="700220" y="6095"/>
                </a:moveTo>
                <a:lnTo>
                  <a:pt x="638555" y="6095"/>
                </a:lnTo>
                <a:lnTo>
                  <a:pt x="618363" y="6730"/>
                </a:lnTo>
                <a:lnTo>
                  <a:pt x="595757" y="7365"/>
                </a:lnTo>
                <a:lnTo>
                  <a:pt x="1031629" y="7365"/>
                </a:lnTo>
                <a:lnTo>
                  <a:pt x="1030504" y="6222"/>
                </a:lnTo>
                <a:lnTo>
                  <a:pt x="699389" y="6222"/>
                </a:lnTo>
                <a:lnTo>
                  <a:pt x="700220" y="6095"/>
                </a:lnTo>
                <a:close/>
              </a:path>
              <a:path w="1032509" h="34925">
                <a:moveTo>
                  <a:pt x="741898" y="3301"/>
                </a:moveTo>
                <a:lnTo>
                  <a:pt x="719836" y="3301"/>
                </a:lnTo>
                <a:lnTo>
                  <a:pt x="717676" y="3428"/>
                </a:lnTo>
                <a:lnTo>
                  <a:pt x="699389" y="6222"/>
                </a:lnTo>
                <a:lnTo>
                  <a:pt x="701167" y="6095"/>
                </a:lnTo>
                <a:lnTo>
                  <a:pt x="1030379" y="6095"/>
                </a:lnTo>
                <a:lnTo>
                  <a:pt x="1027755" y="3428"/>
                </a:lnTo>
                <a:lnTo>
                  <a:pt x="741172" y="3428"/>
                </a:lnTo>
                <a:lnTo>
                  <a:pt x="741898" y="3301"/>
                </a:lnTo>
                <a:close/>
              </a:path>
              <a:path w="1032509" h="34925">
                <a:moveTo>
                  <a:pt x="1030379" y="6095"/>
                </a:moveTo>
                <a:lnTo>
                  <a:pt x="701167" y="6095"/>
                </a:lnTo>
                <a:lnTo>
                  <a:pt x="699389" y="6222"/>
                </a:lnTo>
                <a:lnTo>
                  <a:pt x="1030504" y="6222"/>
                </a:lnTo>
                <a:lnTo>
                  <a:pt x="1030379" y="6095"/>
                </a:lnTo>
                <a:close/>
              </a:path>
              <a:path w="1032509" h="34925">
                <a:moveTo>
                  <a:pt x="1024382" y="0"/>
                </a:moveTo>
                <a:lnTo>
                  <a:pt x="762380" y="0"/>
                </a:lnTo>
                <a:lnTo>
                  <a:pt x="759333" y="253"/>
                </a:lnTo>
                <a:lnTo>
                  <a:pt x="741172" y="3428"/>
                </a:lnTo>
                <a:lnTo>
                  <a:pt x="743585" y="3301"/>
                </a:lnTo>
                <a:lnTo>
                  <a:pt x="1027630" y="3301"/>
                </a:lnTo>
                <a:lnTo>
                  <a:pt x="1024382" y="0"/>
                </a:lnTo>
                <a:close/>
              </a:path>
              <a:path w="1032509" h="34925">
                <a:moveTo>
                  <a:pt x="1027630" y="3301"/>
                </a:moveTo>
                <a:lnTo>
                  <a:pt x="743585" y="3301"/>
                </a:lnTo>
                <a:lnTo>
                  <a:pt x="741172" y="3428"/>
                </a:lnTo>
                <a:lnTo>
                  <a:pt x="1027755" y="3428"/>
                </a:lnTo>
                <a:lnTo>
                  <a:pt x="1027630" y="330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9610" rIns="0" bIns="0" rtlCol="0" vert="horz">
            <a:spAutoFit/>
          </a:bodyPr>
          <a:lstStyle/>
          <a:p>
            <a:pPr marL="975360" marR="5080" indent="381000">
              <a:lnSpc>
                <a:spcPct val="100000"/>
              </a:lnSpc>
              <a:spcBef>
                <a:spcPts val="105"/>
              </a:spcBef>
            </a:pPr>
            <a:r>
              <a:rPr dirty="0" sz="2700" spc="114">
                <a:latin typeface="Lucida Sans Unicode"/>
                <a:cs typeface="Lucida Sans Unicode"/>
              </a:rPr>
              <a:t>Machine</a:t>
            </a:r>
            <a:r>
              <a:rPr dirty="0" sz="2700" spc="-195">
                <a:latin typeface="Lucida Sans Unicode"/>
                <a:cs typeface="Lucida Sans Unicode"/>
              </a:rPr>
              <a:t> </a:t>
            </a:r>
            <a:r>
              <a:rPr dirty="0" sz="2700" spc="50">
                <a:latin typeface="Lucida Sans Unicode"/>
                <a:cs typeface="Lucida Sans Unicode"/>
              </a:rPr>
              <a:t>learning </a:t>
            </a:r>
            <a:r>
              <a:rPr dirty="0" sz="2700" spc="90">
                <a:latin typeface="Lucida Sans Unicode"/>
                <a:cs typeface="Lucida Sans Unicode"/>
              </a:rPr>
              <a:t>development</a:t>
            </a:r>
            <a:r>
              <a:rPr dirty="0" sz="2700" spc="-15">
                <a:latin typeface="Lucida Sans Unicode"/>
                <a:cs typeface="Lucida Sans Unicode"/>
              </a:rPr>
              <a:t> </a:t>
            </a:r>
            <a:r>
              <a:rPr dirty="0" sz="2700" spc="70">
                <a:latin typeface="Lucida Sans Unicode"/>
                <a:cs typeface="Lucida Sans Unicode"/>
              </a:rPr>
              <a:t>process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412109" y="3114992"/>
            <a:ext cx="5034915" cy="495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85" b="1">
                <a:solidFill>
                  <a:srgbClr val="585858"/>
                </a:solidFill>
                <a:latin typeface="Trebuchet MS"/>
                <a:cs typeface="Trebuchet MS"/>
              </a:rPr>
              <a:t>Fairness,</a:t>
            </a:r>
            <a:r>
              <a:rPr dirty="0" sz="3050" spc="-4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3050" spc="125" b="1">
                <a:solidFill>
                  <a:srgbClr val="585858"/>
                </a:solidFill>
                <a:latin typeface="Trebuchet MS"/>
                <a:cs typeface="Trebuchet MS"/>
              </a:rPr>
              <a:t>bias,</a:t>
            </a:r>
            <a:r>
              <a:rPr dirty="0" sz="3050" spc="-10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3050" spc="330" b="1">
                <a:solidFill>
                  <a:srgbClr val="585858"/>
                </a:solidFill>
                <a:latin typeface="Trebuchet MS"/>
                <a:cs typeface="Trebuchet MS"/>
              </a:rPr>
              <a:t>and</a:t>
            </a:r>
            <a:r>
              <a:rPr dirty="0" sz="3050" spc="-7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3050" spc="135" b="1">
                <a:solidFill>
                  <a:srgbClr val="585858"/>
                </a:solidFill>
                <a:latin typeface="Trebuchet MS"/>
                <a:cs typeface="Trebuchet MS"/>
              </a:rPr>
              <a:t>ethics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0186" rIns="0" bIns="0" rtlCol="0" vert="horz">
            <a:spAutoFit/>
          </a:bodyPr>
          <a:lstStyle/>
          <a:p>
            <a:pPr marL="3496310">
              <a:lnSpc>
                <a:spcPct val="100000"/>
              </a:lnSpc>
              <a:spcBef>
                <a:spcPts val="105"/>
              </a:spcBef>
            </a:pPr>
            <a:r>
              <a:rPr dirty="0" spc="-20"/>
              <a:t>Bias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62622" y="979741"/>
            <a:ext cx="6263005" cy="27343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Hiring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tool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that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discriminates</a:t>
            </a:r>
            <a:r>
              <a:rPr dirty="0" sz="2000" spc="-1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against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women.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Facial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recognition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system</a:t>
            </a:r>
            <a:r>
              <a:rPr dirty="0" sz="2000" spc="-10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matching</a:t>
            </a:r>
            <a:r>
              <a:rPr dirty="0" sz="2000" spc="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dark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skinned </a:t>
            </a:r>
            <a:r>
              <a:rPr dirty="0" sz="2000">
                <a:latin typeface="Verdana"/>
                <a:cs typeface="Verdana"/>
              </a:rPr>
              <a:t>individuals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criminal </a:t>
            </a:r>
            <a:r>
              <a:rPr dirty="0" sz="2000" spc="-10">
                <a:latin typeface="Verdana"/>
                <a:cs typeface="Verdana"/>
              </a:rPr>
              <a:t>mugshots.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Biased</a:t>
            </a:r>
            <a:r>
              <a:rPr dirty="0" sz="2000" spc="-10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bank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loan</a:t>
            </a:r>
            <a:r>
              <a:rPr dirty="0" sz="2000" spc="3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approvals.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Toxic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effect</a:t>
            </a:r>
            <a:r>
              <a:rPr dirty="0" sz="2000" spc="-1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reinforcing</a:t>
            </a:r>
            <a:r>
              <a:rPr dirty="0" sz="2000" spc="-1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negative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stereotypes.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0939" y="144081"/>
            <a:ext cx="425831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Adverse</a:t>
            </a:r>
            <a:r>
              <a:rPr dirty="0" spc="-10"/>
              <a:t> </a:t>
            </a:r>
            <a:r>
              <a:rPr dirty="0"/>
              <a:t>use</a:t>
            </a:r>
            <a:r>
              <a:rPr dirty="0" spc="-75"/>
              <a:t> </a:t>
            </a:r>
            <a:r>
              <a:rPr dirty="0" spc="-10"/>
              <a:t>cases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69607" y="876935"/>
            <a:ext cx="137795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latin typeface="Verdana"/>
                <a:cs typeface="Verdana"/>
              </a:rPr>
              <a:t>Deepfakes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62622" y="2329814"/>
            <a:ext cx="7870825" cy="20548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1435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Spreading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toxic/incendiary</a:t>
            </a:r>
            <a:r>
              <a:rPr dirty="0" sz="2000" spc="-9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speech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through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optimizing</a:t>
            </a:r>
            <a:r>
              <a:rPr dirty="0" sz="2000" spc="6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for </a:t>
            </a:r>
            <a:r>
              <a:rPr dirty="0" sz="2000" spc="-10">
                <a:latin typeface="Verdana"/>
                <a:cs typeface="Verdana"/>
              </a:rPr>
              <a:t>engagement.</a:t>
            </a:r>
            <a:endParaRPr sz="2000">
              <a:latin typeface="Verdana"/>
              <a:cs typeface="Verdana"/>
            </a:endParaRPr>
          </a:p>
          <a:p>
            <a:pPr marL="12700" marR="5080">
              <a:lnSpc>
                <a:spcPct val="1683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Generating</a:t>
            </a:r>
            <a:r>
              <a:rPr dirty="0" sz="2000" spc="-1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fake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content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for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commercial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or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political</a:t>
            </a:r>
            <a:r>
              <a:rPr dirty="0" sz="2000" spc="2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purposes. </a:t>
            </a:r>
            <a:r>
              <a:rPr dirty="0" sz="2000">
                <a:latin typeface="Verdana"/>
                <a:cs typeface="Verdana"/>
              </a:rPr>
              <a:t>Using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ML to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build</a:t>
            </a:r>
            <a:r>
              <a:rPr dirty="0" sz="2000" spc="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harmful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products,</a:t>
            </a:r>
            <a:r>
              <a:rPr dirty="0" sz="2000" spc="-1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commit</a:t>
            </a:r>
            <a:r>
              <a:rPr dirty="0" sz="2000" spc="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fraud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etc.</a:t>
            </a:r>
            <a:endParaRPr sz="2000">
              <a:latin typeface="Verdana"/>
              <a:cs typeface="Verdana"/>
            </a:endParaRPr>
          </a:p>
          <a:p>
            <a:pPr marL="1099820">
              <a:lnSpc>
                <a:spcPct val="100000"/>
              </a:lnSpc>
              <a:spcBef>
                <a:spcPts val="655"/>
              </a:spcBef>
            </a:pPr>
            <a:r>
              <a:rPr dirty="0" sz="2000">
                <a:latin typeface="Verdana"/>
                <a:cs typeface="Verdana"/>
              </a:rPr>
              <a:t>Spam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vs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anti-</a:t>
            </a:r>
            <a:r>
              <a:rPr dirty="0" sz="2000">
                <a:latin typeface="Verdana"/>
                <a:cs typeface="Verdana"/>
              </a:rPr>
              <a:t>spam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: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fraud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vs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anti-</a:t>
            </a:r>
            <a:r>
              <a:rPr dirty="0" sz="2000" spc="-10">
                <a:latin typeface="Verdana"/>
                <a:cs typeface="Verdana"/>
              </a:rPr>
              <a:t>fraud.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5278" y="5143"/>
            <a:ext cx="239966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Guidelines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6411" y="2834878"/>
            <a:ext cx="4770811" cy="82387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09600" y="546417"/>
            <a:ext cx="7926070" cy="21101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Get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diverse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team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brainstorm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things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that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might</a:t>
            </a:r>
            <a:r>
              <a:rPr dirty="0" sz="2000" spc="4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go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wrong,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with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emphasis</a:t>
            </a:r>
            <a:r>
              <a:rPr dirty="0" sz="2000" spc="-10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on</a:t>
            </a:r>
            <a:r>
              <a:rPr dirty="0" sz="2000" spc="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possible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harm</a:t>
            </a:r>
            <a:r>
              <a:rPr dirty="0" sz="2000" spc="-1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vulnerable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groups.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dirty="0" sz="2000">
                <a:latin typeface="Verdana"/>
                <a:cs typeface="Verdana"/>
              </a:rPr>
              <a:t>Carry</a:t>
            </a:r>
            <a:r>
              <a:rPr dirty="0" sz="2000" spc="-1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out</a:t>
            </a:r>
            <a:r>
              <a:rPr dirty="0" sz="2000" spc="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literature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search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on</a:t>
            </a:r>
            <a:r>
              <a:rPr dirty="0" sz="2000" spc="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standards/guidelines</a:t>
            </a:r>
            <a:r>
              <a:rPr dirty="0" sz="2000" spc="-2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for</a:t>
            </a:r>
            <a:r>
              <a:rPr dirty="0" sz="2000" spc="4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your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Verdana"/>
                <a:cs typeface="Verdana"/>
              </a:rPr>
              <a:t>industry.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ts val="2195"/>
              </a:lnSpc>
              <a:spcBef>
                <a:spcPts val="1185"/>
              </a:spcBef>
            </a:pPr>
            <a:r>
              <a:rPr dirty="0" sz="2000">
                <a:latin typeface="Verdana"/>
                <a:cs typeface="Verdana"/>
              </a:rPr>
              <a:t>Audit</a:t>
            </a:r>
            <a:r>
              <a:rPr dirty="0" sz="2000" spc="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systems</a:t>
            </a:r>
            <a:r>
              <a:rPr dirty="0" sz="2000" spc="-10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against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possible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harm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prior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deployment.</a:t>
            </a:r>
            <a:endParaRPr sz="2000">
              <a:latin typeface="Verdana"/>
              <a:cs typeface="Verdana"/>
            </a:endParaRPr>
          </a:p>
          <a:p>
            <a:pPr marL="4602480">
              <a:lnSpc>
                <a:spcPts val="2195"/>
              </a:lnSpc>
            </a:pPr>
            <a:r>
              <a:rPr dirty="0" sz="2000" spc="-10">
                <a:solidFill>
                  <a:srgbClr val="4285F4"/>
                </a:solidFill>
                <a:latin typeface="Segoe Print"/>
                <a:cs typeface="Segoe Print"/>
              </a:rPr>
              <a:t>Audit</a:t>
            </a:r>
            <a:endParaRPr sz="2000">
              <a:latin typeface="Segoe Print"/>
              <a:cs typeface="Segoe Print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464555" y="2640457"/>
            <a:ext cx="203200" cy="1246505"/>
            <a:chOff x="5464555" y="2640457"/>
            <a:chExt cx="203200" cy="124650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4555" y="2640457"/>
              <a:ext cx="202438" cy="22313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571" y="3585178"/>
              <a:ext cx="201675" cy="301618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609600" y="3816032"/>
            <a:ext cx="7915909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Develop</a:t>
            </a:r>
            <a:r>
              <a:rPr dirty="0" sz="2000" spc="-1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mitigation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plan</a:t>
            </a:r>
            <a:r>
              <a:rPr dirty="0" sz="2000" spc="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(if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applicable),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and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after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deployment,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monitor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for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possible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harm.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96485" y="1171193"/>
            <a:ext cx="2955290" cy="84836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84835" marR="5080" indent="-572135">
              <a:lnSpc>
                <a:spcPct val="100000"/>
              </a:lnSpc>
              <a:spcBef>
                <a:spcPts val="105"/>
              </a:spcBef>
            </a:pPr>
            <a:r>
              <a:rPr dirty="0" sz="2700" spc="105">
                <a:latin typeface="Lucida Sans Unicode"/>
                <a:cs typeface="Lucida Sans Unicode"/>
              </a:rPr>
              <a:t>Skewed</a:t>
            </a:r>
            <a:r>
              <a:rPr dirty="0" sz="2700" spc="-200">
                <a:latin typeface="Lucida Sans Unicode"/>
                <a:cs typeface="Lucida Sans Unicode"/>
              </a:rPr>
              <a:t> </a:t>
            </a:r>
            <a:r>
              <a:rPr dirty="0" sz="2700" spc="90">
                <a:latin typeface="Lucida Sans Unicode"/>
                <a:cs typeface="Lucida Sans Unicode"/>
              </a:rPr>
              <a:t>datasets </a:t>
            </a:r>
            <a:r>
              <a:rPr dirty="0" sz="2700" spc="125">
                <a:latin typeface="Lucida Sans Unicode"/>
                <a:cs typeface="Lucida Sans Unicode"/>
              </a:rPr>
              <a:t>(optional)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556125" y="3134360"/>
            <a:ext cx="2743200" cy="70929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 marR="5080" indent="76200">
              <a:lnSpc>
                <a:spcPts val="2400"/>
              </a:lnSpc>
              <a:spcBef>
                <a:spcPts val="660"/>
              </a:spcBef>
            </a:pPr>
            <a:r>
              <a:rPr dirty="0" sz="2450" b="1">
                <a:solidFill>
                  <a:srgbClr val="585858"/>
                </a:solidFill>
                <a:latin typeface="Trebuchet MS"/>
                <a:cs typeface="Trebuchet MS"/>
              </a:rPr>
              <a:t>Error</a:t>
            </a:r>
            <a:r>
              <a:rPr dirty="0" sz="2450" spc="-13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135" b="1">
                <a:solidFill>
                  <a:srgbClr val="585858"/>
                </a:solidFill>
                <a:latin typeface="Trebuchet MS"/>
                <a:cs typeface="Trebuchet MS"/>
              </a:rPr>
              <a:t>metrics</a:t>
            </a:r>
            <a:r>
              <a:rPr dirty="0" sz="2450" spc="-1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-25" b="1">
                <a:solidFill>
                  <a:srgbClr val="585858"/>
                </a:solidFill>
                <a:latin typeface="Trebuchet MS"/>
                <a:cs typeface="Trebuchet MS"/>
              </a:rPr>
              <a:t>for </a:t>
            </a:r>
            <a:r>
              <a:rPr dirty="0" sz="2450" spc="160" b="1">
                <a:solidFill>
                  <a:srgbClr val="585858"/>
                </a:solidFill>
                <a:latin typeface="Trebuchet MS"/>
                <a:cs typeface="Trebuchet MS"/>
              </a:rPr>
              <a:t>skewed</a:t>
            </a:r>
            <a:r>
              <a:rPr dirty="0" sz="2450" spc="-2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180" b="1">
                <a:solidFill>
                  <a:srgbClr val="585858"/>
                </a:solidFill>
                <a:latin typeface="Trebuchet MS"/>
                <a:cs typeface="Trebuchet MS"/>
              </a:rPr>
              <a:t>datasets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244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900"/>
              <a:t>Advanced</a:t>
            </a:r>
            <a:r>
              <a:rPr dirty="0" sz="2900" spc="90"/>
              <a:t> </a:t>
            </a:r>
            <a:r>
              <a:rPr dirty="0" sz="2900"/>
              <a:t>Learning</a:t>
            </a:r>
            <a:r>
              <a:rPr dirty="0" sz="2900" spc="-80"/>
              <a:t> </a:t>
            </a:r>
            <a:r>
              <a:rPr dirty="0" sz="2900" spc="-10"/>
              <a:t>Algorithms</a:t>
            </a:r>
            <a:endParaRPr sz="2900"/>
          </a:p>
        </p:txBody>
      </p:sp>
      <p:sp>
        <p:nvSpPr>
          <p:cNvPr id="3" name="object 3" descr=""/>
          <p:cNvSpPr txBox="1"/>
          <p:nvPr/>
        </p:nvSpPr>
        <p:spPr>
          <a:xfrm>
            <a:off x="4603750" y="3182048"/>
            <a:ext cx="2653030" cy="632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50">
                <a:solidFill>
                  <a:srgbClr val="585858"/>
                </a:solidFill>
                <a:latin typeface="Arial Black"/>
                <a:cs typeface="Arial Black"/>
              </a:rPr>
              <a:t>Welcome!</a:t>
            </a:r>
            <a:endParaRPr sz="3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298422" y="828738"/>
            <a:ext cx="2698115" cy="1809750"/>
            <a:chOff x="298422" y="828738"/>
            <a:chExt cx="2698115" cy="1809750"/>
          </a:xfrm>
        </p:grpSpPr>
        <p:sp>
          <p:nvSpPr>
            <p:cNvPr id="7" name="object 7" descr=""/>
            <p:cNvSpPr/>
            <p:nvPr/>
          </p:nvSpPr>
          <p:spPr>
            <a:xfrm>
              <a:off x="947737" y="843025"/>
              <a:ext cx="553085" cy="1571625"/>
            </a:xfrm>
            <a:custGeom>
              <a:avLst/>
              <a:gdLst/>
              <a:ahLst/>
              <a:cxnLst/>
              <a:rect l="l" t="t" r="r" b="b"/>
              <a:pathLst>
                <a:path w="553085" h="1571625">
                  <a:moveTo>
                    <a:pt x="0" y="92075"/>
                  </a:moveTo>
                  <a:lnTo>
                    <a:pt x="7235" y="56203"/>
                  </a:lnTo>
                  <a:lnTo>
                    <a:pt x="26968" y="26939"/>
                  </a:lnTo>
                  <a:lnTo>
                    <a:pt x="56235" y="7225"/>
                  </a:lnTo>
                  <a:lnTo>
                    <a:pt x="92075" y="0"/>
                  </a:lnTo>
                  <a:lnTo>
                    <a:pt x="460311" y="0"/>
                  </a:lnTo>
                  <a:lnTo>
                    <a:pt x="496202" y="7225"/>
                  </a:lnTo>
                  <a:lnTo>
                    <a:pt x="525510" y="26939"/>
                  </a:lnTo>
                  <a:lnTo>
                    <a:pt x="545268" y="56203"/>
                  </a:lnTo>
                  <a:lnTo>
                    <a:pt x="552513" y="92075"/>
                  </a:lnTo>
                  <a:lnTo>
                    <a:pt x="552513" y="1479423"/>
                  </a:lnTo>
                  <a:lnTo>
                    <a:pt x="545268" y="1515314"/>
                  </a:lnTo>
                  <a:lnTo>
                    <a:pt x="525510" y="1544621"/>
                  </a:lnTo>
                  <a:lnTo>
                    <a:pt x="496202" y="1564380"/>
                  </a:lnTo>
                  <a:lnTo>
                    <a:pt x="460311" y="1571625"/>
                  </a:lnTo>
                  <a:lnTo>
                    <a:pt x="92075" y="1571625"/>
                  </a:lnTo>
                  <a:lnTo>
                    <a:pt x="56235" y="1564380"/>
                  </a:lnTo>
                  <a:lnTo>
                    <a:pt x="26968" y="1544621"/>
                  </a:lnTo>
                  <a:lnTo>
                    <a:pt x="7235" y="1515314"/>
                  </a:lnTo>
                  <a:lnTo>
                    <a:pt x="0" y="147942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33462" y="966850"/>
              <a:ext cx="372110" cy="1343025"/>
            </a:xfrm>
            <a:custGeom>
              <a:avLst/>
              <a:gdLst/>
              <a:ahLst/>
              <a:cxnLst/>
              <a:rect l="l" t="t" r="r" b="b"/>
              <a:pathLst>
                <a:path w="372109" h="1343025">
                  <a:moveTo>
                    <a:pt x="9525" y="185674"/>
                  </a:moveTo>
                  <a:lnTo>
                    <a:pt x="15989" y="136289"/>
                  </a:lnTo>
                  <a:lnTo>
                    <a:pt x="34233" y="91929"/>
                  </a:lnTo>
                  <a:lnTo>
                    <a:pt x="62531" y="54355"/>
                  </a:lnTo>
                  <a:lnTo>
                    <a:pt x="99158" y="25334"/>
                  </a:lnTo>
                  <a:lnTo>
                    <a:pt x="142389" y="6627"/>
                  </a:lnTo>
                  <a:lnTo>
                    <a:pt x="190500" y="0"/>
                  </a:lnTo>
                  <a:lnTo>
                    <a:pt x="238636" y="6627"/>
                  </a:lnTo>
                  <a:lnTo>
                    <a:pt x="281885" y="25334"/>
                  </a:lnTo>
                  <a:lnTo>
                    <a:pt x="318523" y="54356"/>
                  </a:lnTo>
                  <a:lnTo>
                    <a:pt x="346827" y="91929"/>
                  </a:lnTo>
                  <a:lnTo>
                    <a:pt x="365073" y="136289"/>
                  </a:lnTo>
                  <a:lnTo>
                    <a:pt x="371538" y="185674"/>
                  </a:lnTo>
                  <a:lnTo>
                    <a:pt x="365073" y="235067"/>
                  </a:lnTo>
                  <a:lnTo>
                    <a:pt x="346827" y="279451"/>
                  </a:lnTo>
                  <a:lnTo>
                    <a:pt x="318523" y="317055"/>
                  </a:lnTo>
                  <a:lnTo>
                    <a:pt x="281885" y="346107"/>
                  </a:lnTo>
                  <a:lnTo>
                    <a:pt x="238636" y="364838"/>
                  </a:lnTo>
                  <a:lnTo>
                    <a:pt x="190500" y="371475"/>
                  </a:lnTo>
                  <a:lnTo>
                    <a:pt x="142389" y="364838"/>
                  </a:lnTo>
                  <a:lnTo>
                    <a:pt x="99158" y="346107"/>
                  </a:lnTo>
                  <a:lnTo>
                    <a:pt x="62531" y="317055"/>
                  </a:lnTo>
                  <a:lnTo>
                    <a:pt x="34233" y="279451"/>
                  </a:lnTo>
                  <a:lnTo>
                    <a:pt x="15989" y="235067"/>
                  </a:lnTo>
                  <a:lnTo>
                    <a:pt x="9525" y="185674"/>
                  </a:lnTo>
                  <a:close/>
                </a:path>
                <a:path w="372109" h="1343025">
                  <a:moveTo>
                    <a:pt x="0" y="666750"/>
                  </a:moveTo>
                  <a:lnTo>
                    <a:pt x="6634" y="618595"/>
                  </a:lnTo>
                  <a:lnTo>
                    <a:pt x="25359" y="575352"/>
                  </a:lnTo>
                  <a:lnTo>
                    <a:pt x="54402" y="538734"/>
                  </a:lnTo>
                  <a:lnTo>
                    <a:pt x="91993" y="510455"/>
                  </a:lnTo>
                  <a:lnTo>
                    <a:pt x="136361" y="492230"/>
                  </a:lnTo>
                  <a:lnTo>
                    <a:pt x="185737" y="485775"/>
                  </a:lnTo>
                  <a:lnTo>
                    <a:pt x="235131" y="492230"/>
                  </a:lnTo>
                  <a:lnTo>
                    <a:pt x="279515" y="510455"/>
                  </a:lnTo>
                  <a:lnTo>
                    <a:pt x="317119" y="538734"/>
                  </a:lnTo>
                  <a:lnTo>
                    <a:pt x="346171" y="575352"/>
                  </a:lnTo>
                  <a:lnTo>
                    <a:pt x="364901" y="618595"/>
                  </a:lnTo>
                  <a:lnTo>
                    <a:pt x="371538" y="666750"/>
                  </a:lnTo>
                  <a:lnTo>
                    <a:pt x="364901" y="714860"/>
                  </a:lnTo>
                  <a:lnTo>
                    <a:pt x="346171" y="758091"/>
                  </a:lnTo>
                  <a:lnTo>
                    <a:pt x="317119" y="794718"/>
                  </a:lnTo>
                  <a:lnTo>
                    <a:pt x="279515" y="823016"/>
                  </a:lnTo>
                  <a:lnTo>
                    <a:pt x="235131" y="841260"/>
                  </a:lnTo>
                  <a:lnTo>
                    <a:pt x="185737" y="847725"/>
                  </a:lnTo>
                  <a:lnTo>
                    <a:pt x="136361" y="841260"/>
                  </a:lnTo>
                  <a:lnTo>
                    <a:pt x="91993" y="823016"/>
                  </a:lnTo>
                  <a:lnTo>
                    <a:pt x="54402" y="794718"/>
                  </a:lnTo>
                  <a:lnTo>
                    <a:pt x="25359" y="758091"/>
                  </a:lnTo>
                  <a:lnTo>
                    <a:pt x="6634" y="714860"/>
                  </a:lnTo>
                  <a:lnTo>
                    <a:pt x="0" y="666750"/>
                  </a:lnTo>
                  <a:close/>
                </a:path>
                <a:path w="372109" h="1343025">
                  <a:moveTo>
                    <a:pt x="0" y="1162050"/>
                  </a:moveTo>
                  <a:lnTo>
                    <a:pt x="6464" y="1113895"/>
                  </a:lnTo>
                  <a:lnTo>
                    <a:pt x="24708" y="1070652"/>
                  </a:lnTo>
                  <a:lnTo>
                    <a:pt x="53006" y="1034034"/>
                  </a:lnTo>
                  <a:lnTo>
                    <a:pt x="89633" y="1005755"/>
                  </a:lnTo>
                  <a:lnTo>
                    <a:pt x="132864" y="987530"/>
                  </a:lnTo>
                  <a:lnTo>
                    <a:pt x="180975" y="981075"/>
                  </a:lnTo>
                  <a:lnTo>
                    <a:pt x="229111" y="987530"/>
                  </a:lnTo>
                  <a:lnTo>
                    <a:pt x="272360" y="1005755"/>
                  </a:lnTo>
                  <a:lnTo>
                    <a:pt x="308998" y="1034033"/>
                  </a:lnTo>
                  <a:lnTo>
                    <a:pt x="337302" y="1070652"/>
                  </a:lnTo>
                  <a:lnTo>
                    <a:pt x="355548" y="1113895"/>
                  </a:lnTo>
                  <a:lnTo>
                    <a:pt x="362013" y="1162050"/>
                  </a:lnTo>
                  <a:lnTo>
                    <a:pt x="355548" y="1210160"/>
                  </a:lnTo>
                  <a:lnTo>
                    <a:pt x="337302" y="1253391"/>
                  </a:lnTo>
                  <a:lnTo>
                    <a:pt x="308998" y="1290018"/>
                  </a:lnTo>
                  <a:lnTo>
                    <a:pt x="272360" y="1318316"/>
                  </a:lnTo>
                  <a:lnTo>
                    <a:pt x="229111" y="1336560"/>
                  </a:lnTo>
                  <a:lnTo>
                    <a:pt x="180975" y="1343025"/>
                  </a:lnTo>
                  <a:lnTo>
                    <a:pt x="132864" y="1336560"/>
                  </a:lnTo>
                  <a:lnTo>
                    <a:pt x="89633" y="1318316"/>
                  </a:lnTo>
                  <a:lnTo>
                    <a:pt x="53006" y="1290018"/>
                  </a:lnTo>
                  <a:lnTo>
                    <a:pt x="24708" y="1253391"/>
                  </a:lnTo>
                  <a:lnTo>
                    <a:pt x="6464" y="1210160"/>
                  </a:lnTo>
                  <a:lnTo>
                    <a:pt x="0" y="1162050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995550" y="1443100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460248"/>
                  </a:lnTo>
                  <a:lnTo>
                    <a:pt x="545205" y="496139"/>
                  </a:lnTo>
                  <a:lnTo>
                    <a:pt x="525446" y="525446"/>
                  </a:lnTo>
                  <a:lnTo>
                    <a:pt x="496139" y="545205"/>
                  </a:lnTo>
                  <a:lnTo>
                    <a:pt x="460248" y="552450"/>
                  </a:lnTo>
                  <a:lnTo>
                    <a:pt x="92075" y="552450"/>
                  </a:lnTo>
                  <a:lnTo>
                    <a:pt x="56203" y="545205"/>
                  </a:lnTo>
                  <a:lnTo>
                    <a:pt x="26939" y="525446"/>
                  </a:lnTo>
                  <a:lnTo>
                    <a:pt x="7225" y="496139"/>
                  </a:lnTo>
                  <a:lnTo>
                    <a:pt x="0" y="4602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090800" y="152882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543174" y="1647825"/>
              <a:ext cx="453390" cy="114300"/>
            </a:xfrm>
            <a:custGeom>
              <a:avLst/>
              <a:gdLst/>
              <a:ahLst/>
              <a:cxnLst/>
              <a:rect l="l" t="t" r="r" b="b"/>
              <a:pathLst>
                <a:path w="453389" h="114300">
                  <a:moveTo>
                    <a:pt x="338581" y="0"/>
                  </a:moveTo>
                  <a:lnTo>
                    <a:pt x="338581" y="114300"/>
                  </a:lnTo>
                  <a:lnTo>
                    <a:pt x="414781" y="76200"/>
                  </a:lnTo>
                  <a:lnTo>
                    <a:pt x="357631" y="76200"/>
                  </a:lnTo>
                  <a:lnTo>
                    <a:pt x="357631" y="38100"/>
                  </a:lnTo>
                  <a:lnTo>
                    <a:pt x="414781" y="38100"/>
                  </a:lnTo>
                  <a:lnTo>
                    <a:pt x="338581" y="0"/>
                  </a:lnTo>
                  <a:close/>
                </a:path>
                <a:path w="453389" h="114300">
                  <a:moveTo>
                    <a:pt x="338581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38581" y="76200"/>
                  </a:lnTo>
                  <a:lnTo>
                    <a:pt x="338581" y="38100"/>
                  </a:lnTo>
                  <a:close/>
                </a:path>
                <a:path w="453389" h="114300">
                  <a:moveTo>
                    <a:pt x="414781" y="38100"/>
                  </a:moveTo>
                  <a:lnTo>
                    <a:pt x="357631" y="38100"/>
                  </a:lnTo>
                  <a:lnTo>
                    <a:pt x="357631" y="76200"/>
                  </a:lnTo>
                  <a:lnTo>
                    <a:pt x="414781" y="76200"/>
                  </a:lnTo>
                  <a:lnTo>
                    <a:pt x="452881" y="57150"/>
                  </a:lnTo>
                  <a:lnTo>
                    <a:pt x="414781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524000" y="1657350"/>
              <a:ext cx="466090" cy="114300"/>
            </a:xfrm>
            <a:custGeom>
              <a:avLst/>
              <a:gdLst/>
              <a:ahLst/>
              <a:cxnLst/>
              <a:rect l="l" t="t" r="r" b="b"/>
              <a:pathLst>
                <a:path w="466089" h="114300">
                  <a:moveTo>
                    <a:pt x="351536" y="0"/>
                  </a:moveTo>
                  <a:lnTo>
                    <a:pt x="351536" y="114300"/>
                  </a:lnTo>
                  <a:lnTo>
                    <a:pt x="427736" y="76200"/>
                  </a:lnTo>
                  <a:lnTo>
                    <a:pt x="370586" y="76200"/>
                  </a:lnTo>
                  <a:lnTo>
                    <a:pt x="370586" y="38100"/>
                  </a:lnTo>
                  <a:lnTo>
                    <a:pt x="427736" y="38100"/>
                  </a:lnTo>
                  <a:lnTo>
                    <a:pt x="351536" y="0"/>
                  </a:lnTo>
                  <a:close/>
                </a:path>
                <a:path w="466089" h="114300">
                  <a:moveTo>
                    <a:pt x="35153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51536" y="76200"/>
                  </a:lnTo>
                  <a:lnTo>
                    <a:pt x="351536" y="38100"/>
                  </a:lnTo>
                  <a:close/>
                </a:path>
                <a:path w="466089" h="114300">
                  <a:moveTo>
                    <a:pt x="427736" y="38100"/>
                  </a:moveTo>
                  <a:lnTo>
                    <a:pt x="370586" y="38100"/>
                  </a:lnTo>
                  <a:lnTo>
                    <a:pt x="370586" y="76200"/>
                  </a:lnTo>
                  <a:lnTo>
                    <a:pt x="427736" y="76200"/>
                  </a:lnTo>
                  <a:lnTo>
                    <a:pt x="465836" y="57150"/>
                  </a:lnTo>
                  <a:lnTo>
                    <a:pt x="427736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04825" y="1657350"/>
              <a:ext cx="403860" cy="114300"/>
            </a:xfrm>
            <a:custGeom>
              <a:avLst/>
              <a:gdLst/>
              <a:ahLst/>
              <a:cxnLst/>
              <a:rect l="l" t="t" r="r" b="b"/>
              <a:pathLst>
                <a:path w="403859" h="114300">
                  <a:moveTo>
                    <a:pt x="289115" y="0"/>
                  </a:moveTo>
                  <a:lnTo>
                    <a:pt x="289115" y="114300"/>
                  </a:lnTo>
                  <a:lnTo>
                    <a:pt x="365315" y="76200"/>
                  </a:lnTo>
                  <a:lnTo>
                    <a:pt x="308165" y="76200"/>
                  </a:lnTo>
                  <a:lnTo>
                    <a:pt x="308165" y="38100"/>
                  </a:lnTo>
                  <a:lnTo>
                    <a:pt x="365315" y="38100"/>
                  </a:lnTo>
                  <a:lnTo>
                    <a:pt x="289115" y="0"/>
                  </a:lnTo>
                  <a:close/>
                </a:path>
                <a:path w="403859" h="114300">
                  <a:moveTo>
                    <a:pt x="28911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89115" y="76200"/>
                  </a:lnTo>
                  <a:lnTo>
                    <a:pt x="289115" y="38100"/>
                  </a:lnTo>
                  <a:close/>
                </a:path>
                <a:path w="403859" h="114300">
                  <a:moveTo>
                    <a:pt x="365315" y="38100"/>
                  </a:moveTo>
                  <a:lnTo>
                    <a:pt x="308165" y="38100"/>
                  </a:lnTo>
                  <a:lnTo>
                    <a:pt x="308165" y="76200"/>
                  </a:lnTo>
                  <a:lnTo>
                    <a:pt x="365315" y="76200"/>
                  </a:lnTo>
                  <a:lnTo>
                    <a:pt x="403415" y="57150"/>
                  </a:lnTo>
                  <a:lnTo>
                    <a:pt x="365315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422" y="1916503"/>
              <a:ext cx="179887" cy="17991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8224" y="2457449"/>
              <a:ext cx="180975" cy="1809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9324" y="2181225"/>
              <a:ext cx="180975" cy="180975"/>
            </a:xfrm>
            <a:prstGeom prst="rect">
              <a:avLst/>
            </a:prstGeom>
          </p:spPr>
        </p:pic>
      </p:grpSp>
      <p:sp>
        <p:nvSpPr>
          <p:cNvPr id="17" name="object 17" descr=""/>
          <p:cNvSpPr/>
          <p:nvPr/>
        </p:nvSpPr>
        <p:spPr>
          <a:xfrm>
            <a:off x="222783" y="1582038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44" y="0"/>
                </a:moveTo>
                <a:lnTo>
                  <a:pt x="85089" y="7493"/>
                </a:lnTo>
                <a:lnTo>
                  <a:pt x="105181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181" y="36702"/>
                </a:lnTo>
                <a:lnTo>
                  <a:pt x="85089" y="54228"/>
                </a:lnTo>
                <a:lnTo>
                  <a:pt x="91744" y="61722"/>
                </a:lnTo>
                <a:lnTo>
                  <a:pt x="123266" y="34544"/>
                </a:lnTo>
                <a:lnTo>
                  <a:pt x="123266" y="27177"/>
                </a:lnTo>
                <a:lnTo>
                  <a:pt x="9174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210184" y="1517586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54808" y="187642"/>
            <a:ext cx="484441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Neural</a:t>
            </a:r>
            <a:r>
              <a:rPr dirty="0" sz="3600" spc="-8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network</a:t>
            </a:r>
            <a:r>
              <a:rPr dirty="0" sz="3600" spc="-1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layer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105"/>
              </a:spcBef>
            </a:pPr>
            <a:r>
              <a:rPr dirty="0"/>
              <a:t>Rare</a:t>
            </a:r>
            <a:r>
              <a:rPr dirty="0" spc="-30"/>
              <a:t> </a:t>
            </a:r>
            <a:r>
              <a:rPr dirty="0"/>
              <a:t>disease</a:t>
            </a:r>
            <a:r>
              <a:rPr dirty="0" spc="-80"/>
              <a:t> </a:t>
            </a:r>
            <a:r>
              <a:rPr dirty="0"/>
              <a:t>classification</a:t>
            </a:r>
            <a:r>
              <a:rPr dirty="0" spc="-75"/>
              <a:t> </a:t>
            </a:r>
            <a:r>
              <a:rPr dirty="0" spc="-10"/>
              <a:t>example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2750947" y="1215263"/>
            <a:ext cx="165735" cy="46355"/>
          </a:xfrm>
          <a:custGeom>
            <a:avLst/>
            <a:gdLst/>
            <a:ahLst/>
            <a:cxnLst/>
            <a:rect l="l" t="t" r="r" b="b"/>
            <a:pathLst>
              <a:path w="165735" h="46355">
                <a:moveTo>
                  <a:pt x="142112" y="0"/>
                </a:moveTo>
                <a:lnTo>
                  <a:pt x="137159" y="5587"/>
                </a:lnTo>
                <a:lnTo>
                  <a:pt x="152019" y="18541"/>
                </a:lnTo>
                <a:lnTo>
                  <a:pt x="0" y="18541"/>
                </a:lnTo>
                <a:lnTo>
                  <a:pt x="0" y="27304"/>
                </a:lnTo>
                <a:lnTo>
                  <a:pt x="152019" y="27304"/>
                </a:lnTo>
                <a:lnTo>
                  <a:pt x="137159" y="40259"/>
                </a:lnTo>
                <a:lnTo>
                  <a:pt x="142112" y="45847"/>
                </a:lnTo>
                <a:lnTo>
                  <a:pt x="165480" y="25653"/>
                </a:lnTo>
                <a:lnTo>
                  <a:pt x="165480" y="20192"/>
                </a:lnTo>
                <a:lnTo>
                  <a:pt x="142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106928" y="1115186"/>
            <a:ext cx="290195" cy="250190"/>
          </a:xfrm>
          <a:custGeom>
            <a:avLst/>
            <a:gdLst/>
            <a:ahLst/>
            <a:cxnLst/>
            <a:rect l="l" t="t" r="r" b="b"/>
            <a:pathLst>
              <a:path w="290195" h="250190">
                <a:moveTo>
                  <a:pt x="79375" y="21082"/>
                </a:moveTo>
                <a:lnTo>
                  <a:pt x="75946" y="11430"/>
                </a:lnTo>
                <a:lnTo>
                  <a:pt x="58699" y="17678"/>
                </a:lnTo>
                <a:lnTo>
                  <a:pt x="43573" y="26708"/>
                </a:lnTo>
                <a:lnTo>
                  <a:pt x="11087" y="70053"/>
                </a:lnTo>
                <a:lnTo>
                  <a:pt x="1231" y="108724"/>
                </a:lnTo>
                <a:lnTo>
                  <a:pt x="0" y="130556"/>
                </a:lnTo>
                <a:lnTo>
                  <a:pt x="1231" y="152476"/>
                </a:lnTo>
                <a:lnTo>
                  <a:pt x="11087" y="191198"/>
                </a:lnTo>
                <a:lnTo>
                  <a:pt x="43472" y="234429"/>
                </a:lnTo>
                <a:lnTo>
                  <a:pt x="75946" y="249682"/>
                </a:lnTo>
                <a:lnTo>
                  <a:pt x="78994" y="240030"/>
                </a:lnTo>
                <a:lnTo>
                  <a:pt x="65443" y="234010"/>
                </a:lnTo>
                <a:lnTo>
                  <a:pt x="53746" y="225640"/>
                </a:lnTo>
                <a:lnTo>
                  <a:pt x="29692" y="186563"/>
                </a:lnTo>
                <a:lnTo>
                  <a:pt x="21717" y="129413"/>
                </a:lnTo>
                <a:lnTo>
                  <a:pt x="22593" y="109080"/>
                </a:lnTo>
                <a:lnTo>
                  <a:pt x="35941" y="58801"/>
                </a:lnTo>
                <a:lnTo>
                  <a:pt x="65659" y="27089"/>
                </a:lnTo>
                <a:lnTo>
                  <a:pt x="79375" y="21082"/>
                </a:lnTo>
                <a:close/>
              </a:path>
              <a:path w="290195" h="250190">
                <a:moveTo>
                  <a:pt x="205486" y="27305"/>
                </a:moveTo>
                <a:lnTo>
                  <a:pt x="173977" y="0"/>
                </a:lnTo>
                <a:lnTo>
                  <a:pt x="167259" y="7493"/>
                </a:lnTo>
                <a:lnTo>
                  <a:pt x="187325" y="25019"/>
                </a:lnTo>
                <a:lnTo>
                  <a:pt x="82169" y="25019"/>
                </a:lnTo>
                <a:lnTo>
                  <a:pt x="82169" y="36830"/>
                </a:lnTo>
                <a:lnTo>
                  <a:pt x="187325" y="36830"/>
                </a:lnTo>
                <a:lnTo>
                  <a:pt x="167259" y="54229"/>
                </a:lnTo>
                <a:lnTo>
                  <a:pt x="173977" y="61722"/>
                </a:lnTo>
                <a:lnTo>
                  <a:pt x="205486" y="34544"/>
                </a:lnTo>
                <a:lnTo>
                  <a:pt x="205486" y="27305"/>
                </a:lnTo>
                <a:close/>
              </a:path>
              <a:path w="290195" h="250190">
                <a:moveTo>
                  <a:pt x="290195" y="130556"/>
                </a:moveTo>
                <a:lnTo>
                  <a:pt x="285254" y="88557"/>
                </a:lnTo>
                <a:lnTo>
                  <a:pt x="270510" y="53213"/>
                </a:lnTo>
                <a:lnTo>
                  <a:pt x="231482" y="17678"/>
                </a:lnTo>
                <a:lnTo>
                  <a:pt x="214249" y="11430"/>
                </a:lnTo>
                <a:lnTo>
                  <a:pt x="210820" y="21082"/>
                </a:lnTo>
                <a:lnTo>
                  <a:pt x="224599" y="27089"/>
                </a:lnTo>
                <a:lnTo>
                  <a:pt x="236448" y="35369"/>
                </a:lnTo>
                <a:lnTo>
                  <a:pt x="260540" y="73787"/>
                </a:lnTo>
                <a:lnTo>
                  <a:pt x="268478" y="129413"/>
                </a:lnTo>
                <a:lnTo>
                  <a:pt x="267589" y="150380"/>
                </a:lnTo>
                <a:lnTo>
                  <a:pt x="254254" y="201803"/>
                </a:lnTo>
                <a:lnTo>
                  <a:pt x="224739" y="234010"/>
                </a:lnTo>
                <a:lnTo>
                  <a:pt x="211188" y="240030"/>
                </a:lnTo>
                <a:lnTo>
                  <a:pt x="214249" y="249682"/>
                </a:lnTo>
                <a:lnTo>
                  <a:pt x="259753" y="222631"/>
                </a:lnTo>
                <a:lnTo>
                  <a:pt x="285267" y="172681"/>
                </a:lnTo>
                <a:lnTo>
                  <a:pt x="288950" y="152476"/>
                </a:lnTo>
                <a:lnTo>
                  <a:pt x="290195" y="130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37222" y="1049972"/>
            <a:ext cx="27184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Train</a:t>
            </a:r>
            <a:r>
              <a:rPr dirty="0" sz="2000" spc="-114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classifier</a:t>
            </a:r>
            <a:r>
              <a:rPr dirty="0" sz="2000" spc="25">
                <a:latin typeface="Verdana"/>
                <a:cs typeface="Verdana"/>
              </a:rPr>
              <a:t> </a:t>
            </a:r>
            <a:r>
              <a:rPr dirty="0" sz="2000" spc="50">
                <a:latin typeface="Cambria Math"/>
                <a:cs typeface="Cambria Math"/>
              </a:rPr>
              <a:t>𝑓</a:t>
            </a:r>
            <a:r>
              <a:rPr dirty="0" baseline="-16666" sz="2250" spc="75">
                <a:latin typeface="Cambria Math"/>
                <a:cs typeface="Cambria Math"/>
              </a:rPr>
              <a:t>w,𝑏</a:t>
            </a:r>
            <a:r>
              <a:rPr dirty="0" baseline="-16666" sz="2250" spc="240">
                <a:latin typeface="Cambria Math"/>
                <a:cs typeface="Cambria Math"/>
              </a:rPr>
              <a:t>  </a:t>
            </a:r>
            <a:r>
              <a:rPr dirty="0" sz="2000" spc="-50"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83100" y="970216"/>
            <a:ext cx="32054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(</a:t>
            </a:r>
            <a:r>
              <a:rPr dirty="0" sz="2000">
                <a:latin typeface="Cambria Math"/>
                <a:cs typeface="Cambria Math"/>
              </a:rPr>
              <a:t>𝑦</a:t>
            </a:r>
            <a:r>
              <a:rPr dirty="0" sz="2000" spc="14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7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1</a:t>
            </a:r>
            <a:r>
              <a:rPr dirty="0" sz="2000" spc="235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if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disease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present,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62622" y="1275778"/>
            <a:ext cx="6049645" cy="16770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95668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𝑦</a:t>
            </a:r>
            <a:r>
              <a:rPr dirty="0" sz="2000" spc="16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0</a:t>
            </a:r>
            <a:r>
              <a:rPr dirty="0" sz="2000" spc="325">
                <a:latin typeface="Cambria Math"/>
                <a:cs typeface="Cambria Math"/>
              </a:rPr>
              <a:t> </a:t>
            </a:r>
            <a:r>
              <a:rPr dirty="0" sz="2000" spc="-10">
                <a:latin typeface="Verdana"/>
                <a:cs typeface="Verdana"/>
              </a:rPr>
              <a:t>otherwise)</a:t>
            </a:r>
            <a:endParaRPr sz="2000">
              <a:latin typeface="Verdana"/>
              <a:cs typeface="Verdana"/>
            </a:endParaRPr>
          </a:p>
          <a:p>
            <a:pPr marL="927735" marR="840740" indent="-915669">
              <a:lnSpc>
                <a:spcPct val="100000"/>
              </a:lnSpc>
              <a:spcBef>
                <a:spcPts val="1640"/>
              </a:spcBef>
            </a:pPr>
            <a:r>
              <a:rPr dirty="0" sz="2000">
                <a:latin typeface="Verdana"/>
                <a:cs typeface="Verdana"/>
              </a:rPr>
              <a:t>Find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that</a:t>
            </a:r>
            <a:r>
              <a:rPr dirty="0" sz="2000" spc="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you’ve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got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1%</a:t>
            </a:r>
            <a:r>
              <a:rPr dirty="0" sz="2000" spc="254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error</a:t>
            </a:r>
            <a:r>
              <a:rPr dirty="0" sz="2000" spc="-1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on</a:t>
            </a:r>
            <a:r>
              <a:rPr dirty="0" sz="2000" spc="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test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set </a:t>
            </a:r>
            <a:r>
              <a:rPr dirty="0" sz="2000">
                <a:latin typeface="Verdana"/>
                <a:cs typeface="Verdana"/>
              </a:rPr>
              <a:t>(</a:t>
            </a:r>
            <a:r>
              <a:rPr dirty="0" sz="2000">
                <a:latin typeface="Cambria Math"/>
                <a:cs typeface="Cambria Math"/>
              </a:rPr>
              <a:t>99%</a:t>
            </a:r>
            <a:r>
              <a:rPr dirty="0" sz="2000" spc="270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correct</a:t>
            </a:r>
            <a:r>
              <a:rPr dirty="0" sz="2000" spc="-114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diagnoses)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dirty="0" sz="2000">
                <a:latin typeface="Verdana"/>
                <a:cs typeface="Verdana"/>
              </a:rPr>
              <a:t>Only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0.5%</a:t>
            </a:r>
            <a:r>
              <a:rPr dirty="0" sz="2000" spc="190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patients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have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disease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2622" y="3428936"/>
            <a:ext cx="18548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ourier New"/>
                <a:cs typeface="Courier New"/>
              </a:rPr>
              <a:t>print(“y=0”)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720465" y="3457194"/>
            <a:ext cx="3629660" cy="9340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99.5%</a:t>
            </a:r>
            <a:r>
              <a:rPr dirty="0" sz="2000" spc="-8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accuracy,</a:t>
            </a:r>
            <a:r>
              <a:rPr dirty="0" sz="2000" spc="-3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0.5%</a:t>
            </a:r>
            <a:r>
              <a:rPr dirty="0" sz="2000" spc="-8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 spc="-10">
                <a:solidFill>
                  <a:srgbClr val="4285F4"/>
                </a:solidFill>
                <a:latin typeface="Segoe Print"/>
                <a:cs typeface="Segoe Print"/>
              </a:rPr>
              <a:t>error</a:t>
            </a:r>
            <a:endParaRPr sz="2000">
              <a:latin typeface="Segoe Print"/>
              <a:cs typeface="Segoe Print"/>
            </a:endParaRPr>
          </a:p>
          <a:p>
            <a:pPr algn="r" marR="788035">
              <a:lnSpc>
                <a:spcPts val="2335"/>
              </a:lnSpc>
              <a:spcBef>
                <a:spcPts val="50"/>
              </a:spcBef>
            </a:pPr>
            <a:r>
              <a:rPr dirty="0" sz="2000" spc="-25">
                <a:solidFill>
                  <a:srgbClr val="4285F4"/>
                </a:solidFill>
                <a:latin typeface="Segoe Print"/>
                <a:cs typeface="Segoe Print"/>
              </a:rPr>
              <a:t>1%</a:t>
            </a:r>
            <a:endParaRPr sz="2000">
              <a:latin typeface="Segoe Print"/>
              <a:cs typeface="Segoe Print"/>
            </a:endParaRPr>
          </a:p>
          <a:p>
            <a:pPr algn="r" marR="780415">
              <a:lnSpc>
                <a:spcPts val="2335"/>
              </a:lnSpc>
            </a:pPr>
            <a:r>
              <a:rPr dirty="0" sz="2000" spc="-20">
                <a:solidFill>
                  <a:srgbClr val="4285F4"/>
                </a:solidFill>
                <a:latin typeface="Segoe Print"/>
                <a:cs typeface="Segoe Print"/>
              </a:rPr>
              <a:t>1.2%</a:t>
            </a:r>
            <a:endParaRPr sz="2000">
              <a:latin typeface="Segoe Print"/>
              <a:cs typeface="Segoe Print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679" y="3811396"/>
            <a:ext cx="2266111" cy="14994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58946" y="1792477"/>
            <a:ext cx="506856" cy="35052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72150" y="3382264"/>
            <a:ext cx="1708530" cy="44704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73773" y="3971378"/>
            <a:ext cx="466978" cy="19903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3105" y="3509009"/>
            <a:ext cx="510228" cy="195071"/>
          </a:xfrm>
          <a:prstGeom prst="rect">
            <a:avLst/>
          </a:prstGeom>
        </p:spPr>
      </p:pic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320" y="-1968"/>
            <a:ext cx="3497579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Precision/recall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56577" y="591502"/>
            <a:ext cx="6328410" cy="7264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𝑦</a:t>
            </a:r>
            <a:r>
              <a:rPr dirty="0" sz="2000" spc="16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1</a:t>
            </a:r>
            <a:r>
              <a:rPr dirty="0" sz="2000" spc="254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in</a:t>
            </a:r>
            <a:r>
              <a:rPr dirty="0" sz="2000" spc="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presence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rare</a:t>
            </a:r>
            <a:r>
              <a:rPr dirty="0" sz="2000" spc="-10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class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we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want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detect.</a:t>
            </a:r>
            <a:endParaRPr sz="2000">
              <a:latin typeface="Verdana"/>
              <a:cs typeface="Verdana"/>
            </a:endParaRPr>
          </a:p>
          <a:p>
            <a:pPr marL="3146425">
              <a:lnSpc>
                <a:spcPct val="100000"/>
              </a:lnSpc>
              <a:spcBef>
                <a:spcPts val="1230"/>
              </a:spcBef>
            </a:pPr>
            <a:r>
              <a:rPr dirty="0" sz="1550" spc="-10" b="1">
                <a:latin typeface="Verdana"/>
                <a:cs typeface="Verdana"/>
              </a:rPr>
              <a:t>Precision: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690620" y="1300416"/>
            <a:ext cx="4785360" cy="504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5"/>
              </a:spcBef>
            </a:pPr>
            <a:r>
              <a:rPr dirty="0" sz="1550">
                <a:latin typeface="Verdana"/>
                <a:cs typeface="Verdana"/>
              </a:rPr>
              <a:t>(of</a:t>
            </a:r>
            <a:r>
              <a:rPr dirty="0" sz="1550" spc="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all</a:t>
            </a:r>
            <a:r>
              <a:rPr dirty="0" sz="1550" spc="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patients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where</a:t>
            </a:r>
            <a:r>
              <a:rPr dirty="0" sz="1550" spc="1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we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predicted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>
                <a:latin typeface="Cambria Math"/>
                <a:cs typeface="Cambria Math"/>
              </a:rPr>
              <a:t>𝑦</a:t>
            </a:r>
            <a:r>
              <a:rPr dirty="0" sz="1550" spc="16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7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1</a:t>
            </a:r>
            <a:r>
              <a:rPr dirty="0" sz="1550">
                <a:latin typeface="Verdana"/>
                <a:cs typeface="Verdana"/>
              </a:rPr>
              <a:t>,</a:t>
            </a:r>
            <a:r>
              <a:rPr dirty="0" sz="1550" spc="45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what </a:t>
            </a:r>
            <a:r>
              <a:rPr dirty="0" sz="1550">
                <a:latin typeface="Verdana"/>
                <a:cs typeface="Verdana"/>
              </a:rPr>
              <a:t>fraction</a:t>
            </a:r>
            <a:r>
              <a:rPr dirty="0" sz="1550" spc="1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actually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have</a:t>
            </a:r>
            <a:r>
              <a:rPr dirty="0" sz="1550" spc="13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rare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disease?)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0449" y="1232852"/>
            <a:ext cx="14071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Segoe Print"/>
                <a:cs typeface="Segoe Print"/>
              </a:rPr>
              <a:t>Actual</a:t>
            </a:r>
            <a:r>
              <a:rPr dirty="0" sz="1800" spc="-55">
                <a:solidFill>
                  <a:srgbClr val="7E7E7E"/>
                </a:solidFill>
                <a:latin typeface="Segoe Print"/>
                <a:cs typeface="Segoe Print"/>
              </a:rPr>
              <a:t> </a:t>
            </a:r>
            <a:r>
              <a:rPr dirty="0" sz="1800" spc="-20">
                <a:solidFill>
                  <a:srgbClr val="7E7E7E"/>
                </a:solidFill>
                <a:latin typeface="Segoe Print"/>
                <a:cs typeface="Segoe Print"/>
              </a:rPr>
              <a:t>Class</a:t>
            </a:r>
            <a:endParaRPr sz="1800">
              <a:latin typeface="Segoe Print"/>
              <a:cs typeface="Segoe Print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4861" y="1880742"/>
            <a:ext cx="2376932" cy="191515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97485" y="2814954"/>
            <a:ext cx="51117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10">
                <a:solidFill>
                  <a:srgbClr val="7E7E7E"/>
                </a:solidFill>
                <a:latin typeface="Segoe Print"/>
                <a:cs typeface="Segoe Print"/>
              </a:rPr>
              <a:t>Class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8734" y="2261806"/>
            <a:ext cx="1049655" cy="571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7E7E7E"/>
                </a:solidFill>
                <a:latin typeface="Segoe Print"/>
                <a:cs typeface="Segoe Print"/>
              </a:rPr>
              <a:t>Predict</a:t>
            </a:r>
            <a:r>
              <a:rPr dirty="0" sz="1550" spc="-185">
                <a:solidFill>
                  <a:srgbClr val="7E7E7E"/>
                </a:solidFill>
                <a:latin typeface="Segoe Print"/>
                <a:cs typeface="Segoe Print"/>
              </a:rPr>
              <a:t> </a:t>
            </a:r>
            <a:r>
              <a:rPr dirty="0" baseline="25000" sz="3000" spc="-75">
                <a:latin typeface="Segoe Print"/>
                <a:cs typeface="Segoe Print"/>
              </a:rPr>
              <a:t>1</a:t>
            </a:r>
            <a:endParaRPr baseline="25000" sz="3000">
              <a:latin typeface="Segoe Print"/>
              <a:cs typeface="Segoe Print"/>
            </a:endParaRPr>
          </a:p>
          <a:p>
            <a:pPr marL="228600">
              <a:lnSpc>
                <a:spcPct val="100000"/>
              </a:lnSpc>
              <a:spcBef>
                <a:spcPts val="5"/>
              </a:spcBef>
            </a:pPr>
            <a:r>
              <a:rPr dirty="0" sz="1550" spc="-35">
                <a:solidFill>
                  <a:srgbClr val="7E7E7E"/>
                </a:solidFill>
                <a:latin typeface="Segoe Print"/>
                <a:cs typeface="Segoe Print"/>
              </a:rPr>
              <a:t>-</a:t>
            </a:r>
            <a:r>
              <a:rPr dirty="0" sz="1550" spc="-25">
                <a:solidFill>
                  <a:srgbClr val="7E7E7E"/>
                </a:solidFill>
                <a:latin typeface="Segoe Print"/>
                <a:cs typeface="Segoe Print"/>
              </a:rPr>
              <a:t>ed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690620" y="2317686"/>
            <a:ext cx="5231765" cy="118110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865"/>
              </a:spcBef>
              <a:tabLst>
                <a:tab pos="5198745" algn="l"/>
              </a:tabLst>
            </a:pPr>
            <a:r>
              <a:rPr dirty="0" u="heavy" sz="1550">
                <a:solidFill>
                  <a:srgbClr val="C00000"/>
                </a:solidFill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	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1550" spc="-10" b="1">
                <a:latin typeface="Verdana"/>
                <a:cs typeface="Verdana"/>
              </a:rPr>
              <a:t>Recall:</a:t>
            </a:r>
            <a:endParaRPr sz="1550">
              <a:latin typeface="Verdana"/>
              <a:cs typeface="Verdana"/>
            </a:endParaRPr>
          </a:p>
          <a:p>
            <a:pPr marL="12700" marR="5080">
              <a:lnSpc>
                <a:spcPct val="101099"/>
              </a:lnSpc>
              <a:spcBef>
                <a:spcPts val="70"/>
              </a:spcBef>
            </a:pPr>
            <a:r>
              <a:rPr dirty="0" sz="1550">
                <a:latin typeface="Verdana"/>
                <a:cs typeface="Verdana"/>
              </a:rPr>
              <a:t>(of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all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patients</a:t>
            </a:r>
            <a:r>
              <a:rPr dirty="0" sz="1550" spc="10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that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actually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have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rare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disease, </a:t>
            </a:r>
            <a:r>
              <a:rPr dirty="0" sz="1550">
                <a:latin typeface="Verdana"/>
                <a:cs typeface="Verdana"/>
              </a:rPr>
              <a:t>what</a:t>
            </a:r>
            <a:r>
              <a:rPr dirty="0" sz="1550" spc="1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fraction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did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we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correctly</a:t>
            </a:r>
            <a:r>
              <a:rPr dirty="0" sz="1550" spc="1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detect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as</a:t>
            </a:r>
            <a:r>
              <a:rPr dirty="0" sz="1550" spc="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having</a:t>
            </a:r>
            <a:r>
              <a:rPr dirty="0" sz="1550" spc="180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it?)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00045" y="1444554"/>
            <a:ext cx="853440" cy="202438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algn="ctr" marL="62230">
              <a:lnSpc>
                <a:spcPct val="100000"/>
              </a:lnSpc>
              <a:spcBef>
                <a:spcPts val="1000"/>
              </a:spcBef>
            </a:pPr>
            <a:r>
              <a:rPr dirty="0" sz="2000" spc="20">
                <a:latin typeface="Segoe Print"/>
                <a:cs typeface="Segoe Print"/>
              </a:rPr>
              <a:t>0</a:t>
            </a:r>
            <a:endParaRPr sz="2000">
              <a:latin typeface="Segoe Print"/>
              <a:cs typeface="Segoe Print"/>
            </a:endParaRPr>
          </a:p>
          <a:p>
            <a:pPr algn="ctr" marL="34925" marR="59055" indent="10160">
              <a:lnSpc>
                <a:spcPct val="97600"/>
              </a:lnSpc>
              <a:spcBef>
                <a:spcPts val="755"/>
              </a:spcBef>
            </a:pPr>
            <a:r>
              <a:rPr dirty="0" sz="1550" spc="-10">
                <a:solidFill>
                  <a:srgbClr val="C00000"/>
                </a:solidFill>
                <a:latin typeface="Segoe Print"/>
                <a:cs typeface="Segoe Print"/>
              </a:rPr>
              <a:t>False positive </a:t>
            </a:r>
            <a:r>
              <a:rPr dirty="0" sz="1550" spc="-50">
                <a:solidFill>
                  <a:srgbClr val="C00000"/>
                </a:solidFill>
                <a:latin typeface="Segoe Print"/>
                <a:cs typeface="Segoe Print"/>
              </a:rPr>
              <a:t>5</a:t>
            </a:r>
            <a:endParaRPr sz="1550">
              <a:latin typeface="Segoe Print"/>
              <a:cs typeface="Segoe Print"/>
            </a:endParaRPr>
          </a:p>
          <a:p>
            <a:pPr algn="ctr" marL="12700" marR="5080">
              <a:lnSpc>
                <a:spcPct val="108300"/>
              </a:lnSpc>
              <a:spcBef>
                <a:spcPts val="185"/>
              </a:spcBef>
            </a:pPr>
            <a:r>
              <a:rPr dirty="0" sz="1550" spc="-20">
                <a:solidFill>
                  <a:srgbClr val="00B050"/>
                </a:solidFill>
                <a:latin typeface="Segoe Print"/>
                <a:cs typeface="Segoe Print"/>
              </a:rPr>
              <a:t>True </a:t>
            </a:r>
            <a:r>
              <a:rPr dirty="0" sz="1550" spc="-10">
                <a:solidFill>
                  <a:srgbClr val="00B050"/>
                </a:solidFill>
                <a:latin typeface="Segoe Print"/>
                <a:cs typeface="Segoe Print"/>
              </a:rPr>
              <a:t>negative </a:t>
            </a:r>
            <a:r>
              <a:rPr dirty="0" sz="1550" spc="-25">
                <a:solidFill>
                  <a:srgbClr val="00B050"/>
                </a:solidFill>
                <a:latin typeface="Segoe Print"/>
                <a:cs typeface="Segoe Print"/>
              </a:rPr>
              <a:t>70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36294" y="1446386"/>
            <a:ext cx="1254760" cy="200342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algn="ctr" marL="419734">
              <a:lnSpc>
                <a:spcPct val="100000"/>
              </a:lnSpc>
              <a:spcBef>
                <a:spcPts val="844"/>
              </a:spcBef>
            </a:pPr>
            <a:r>
              <a:rPr dirty="0" sz="2000" spc="20">
                <a:latin typeface="Segoe Print"/>
                <a:cs typeface="Segoe Print"/>
              </a:rPr>
              <a:t>1</a:t>
            </a:r>
            <a:endParaRPr sz="2000">
              <a:latin typeface="Segoe Print"/>
              <a:cs typeface="Segoe Print"/>
            </a:endParaRPr>
          </a:p>
          <a:p>
            <a:pPr algn="ctr" marL="451484" marR="43180" indent="635">
              <a:lnSpc>
                <a:spcPct val="104600"/>
              </a:lnSpc>
              <a:spcBef>
                <a:spcPts val="505"/>
              </a:spcBef>
            </a:pPr>
            <a:r>
              <a:rPr dirty="0" sz="1550" spc="-20">
                <a:solidFill>
                  <a:srgbClr val="4285F4"/>
                </a:solidFill>
                <a:latin typeface="Segoe Print"/>
                <a:cs typeface="Segoe Print"/>
              </a:rPr>
              <a:t>True </a:t>
            </a:r>
            <a:r>
              <a:rPr dirty="0" sz="1550" spc="-10">
                <a:solidFill>
                  <a:srgbClr val="4285F4"/>
                </a:solidFill>
                <a:latin typeface="Segoe Print"/>
                <a:cs typeface="Segoe Print"/>
              </a:rPr>
              <a:t>positive </a:t>
            </a:r>
            <a:r>
              <a:rPr dirty="0" sz="1550" spc="-25">
                <a:solidFill>
                  <a:srgbClr val="4285F4"/>
                </a:solidFill>
                <a:latin typeface="Segoe Print"/>
                <a:cs typeface="Segoe Print"/>
              </a:rPr>
              <a:t>15</a:t>
            </a:r>
            <a:endParaRPr sz="1550">
              <a:latin typeface="Segoe Print"/>
              <a:cs typeface="Segoe Print"/>
            </a:endParaRPr>
          </a:p>
          <a:p>
            <a:pPr algn="ctr" marL="407670">
              <a:lnSpc>
                <a:spcPts val="1705"/>
              </a:lnSpc>
              <a:spcBef>
                <a:spcPts val="520"/>
              </a:spcBef>
            </a:pPr>
            <a:r>
              <a:rPr dirty="0" sz="1550" spc="-10">
                <a:solidFill>
                  <a:srgbClr val="FF9300"/>
                </a:solidFill>
                <a:latin typeface="Segoe Print"/>
                <a:cs typeface="Segoe Print"/>
              </a:rPr>
              <a:t>False</a:t>
            </a:r>
            <a:endParaRPr sz="1550">
              <a:latin typeface="Segoe Print"/>
              <a:cs typeface="Segoe Print"/>
            </a:endParaRPr>
          </a:p>
          <a:p>
            <a:pPr marL="12700">
              <a:lnSpc>
                <a:spcPts val="2120"/>
              </a:lnSpc>
              <a:tabLst>
                <a:tab pos="411480" algn="l"/>
              </a:tabLst>
            </a:pPr>
            <a:r>
              <a:rPr dirty="0" sz="2000" spc="-50">
                <a:latin typeface="Segoe Print"/>
                <a:cs typeface="Segoe Print"/>
              </a:rPr>
              <a:t>0</a:t>
            </a:r>
            <a:r>
              <a:rPr dirty="0" sz="2000">
                <a:latin typeface="Segoe Print"/>
                <a:cs typeface="Segoe Print"/>
              </a:rPr>
              <a:t>	</a:t>
            </a:r>
            <a:r>
              <a:rPr dirty="0" baseline="1792" sz="2325" spc="-15">
                <a:solidFill>
                  <a:srgbClr val="FF9300"/>
                </a:solidFill>
                <a:latin typeface="Segoe Print"/>
                <a:cs typeface="Segoe Print"/>
              </a:rPr>
              <a:t>negative</a:t>
            </a:r>
            <a:endParaRPr baseline="1792" sz="2325">
              <a:latin typeface="Segoe Print"/>
              <a:cs typeface="Segoe Print"/>
            </a:endParaRPr>
          </a:p>
          <a:p>
            <a:pPr algn="ctr" marL="446405">
              <a:lnSpc>
                <a:spcPts val="1735"/>
              </a:lnSpc>
            </a:pPr>
            <a:r>
              <a:rPr dirty="0" sz="1550" spc="-25">
                <a:solidFill>
                  <a:srgbClr val="FF9300"/>
                </a:solidFill>
                <a:latin typeface="Segoe Print"/>
                <a:cs typeface="Segoe Print"/>
              </a:rPr>
              <a:t>10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31238" y="3849052"/>
            <a:ext cx="31115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solidFill>
                  <a:srgbClr val="7E7E7E"/>
                </a:solidFill>
                <a:latin typeface="Segoe Print"/>
                <a:cs typeface="Segoe Print"/>
              </a:rPr>
              <a:t>25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668651" y="3840797"/>
            <a:ext cx="31178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solidFill>
                  <a:srgbClr val="7E7E7E"/>
                </a:solidFill>
                <a:latin typeface="Segoe Print"/>
                <a:cs typeface="Segoe Print"/>
              </a:rPr>
              <a:t>75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3643757" y="2099817"/>
            <a:ext cx="1716405" cy="27940"/>
          </a:xfrm>
          <a:custGeom>
            <a:avLst/>
            <a:gdLst/>
            <a:ahLst/>
            <a:cxnLst/>
            <a:rect l="l" t="t" r="r" b="b"/>
            <a:pathLst>
              <a:path w="1716404" h="27939">
                <a:moveTo>
                  <a:pt x="167512" y="3175"/>
                </a:moveTo>
                <a:lnTo>
                  <a:pt x="5460" y="3175"/>
                </a:lnTo>
                <a:lnTo>
                  <a:pt x="0" y="8762"/>
                </a:lnTo>
                <a:lnTo>
                  <a:pt x="0" y="22351"/>
                </a:lnTo>
                <a:lnTo>
                  <a:pt x="5460" y="27939"/>
                </a:lnTo>
                <a:lnTo>
                  <a:pt x="167512" y="27939"/>
                </a:lnTo>
                <a:lnTo>
                  <a:pt x="1643345" y="27558"/>
                </a:lnTo>
                <a:lnTo>
                  <a:pt x="1655190" y="26415"/>
                </a:lnTo>
                <a:lnTo>
                  <a:pt x="1658620" y="26415"/>
                </a:lnTo>
                <a:lnTo>
                  <a:pt x="1667255" y="26162"/>
                </a:lnTo>
                <a:lnTo>
                  <a:pt x="1669414" y="25907"/>
                </a:lnTo>
                <a:lnTo>
                  <a:pt x="1675129" y="24637"/>
                </a:lnTo>
                <a:lnTo>
                  <a:pt x="1673732" y="24637"/>
                </a:lnTo>
                <a:lnTo>
                  <a:pt x="1676272" y="24383"/>
                </a:lnTo>
                <a:lnTo>
                  <a:pt x="1710695" y="24383"/>
                </a:lnTo>
                <a:lnTo>
                  <a:pt x="1716023" y="19176"/>
                </a:lnTo>
                <a:lnTo>
                  <a:pt x="1716023" y="5461"/>
                </a:lnTo>
                <a:lnTo>
                  <a:pt x="1714074" y="3556"/>
                </a:lnTo>
                <a:lnTo>
                  <a:pt x="231266" y="3556"/>
                </a:lnTo>
                <a:lnTo>
                  <a:pt x="167512" y="3175"/>
                </a:lnTo>
                <a:close/>
              </a:path>
              <a:path w="1716404" h="27939">
                <a:moveTo>
                  <a:pt x="1643345" y="27558"/>
                </a:moveTo>
                <a:lnTo>
                  <a:pt x="1105153" y="27558"/>
                </a:lnTo>
                <a:lnTo>
                  <a:pt x="1129283" y="27812"/>
                </a:lnTo>
                <a:lnTo>
                  <a:pt x="1178305" y="27939"/>
                </a:lnTo>
                <a:lnTo>
                  <a:pt x="1639569" y="27939"/>
                </a:lnTo>
                <a:lnTo>
                  <a:pt x="1643345" y="27558"/>
                </a:lnTo>
                <a:close/>
              </a:path>
              <a:path w="1716404" h="27939">
                <a:moveTo>
                  <a:pt x="1658620" y="26415"/>
                </a:moveTo>
                <a:lnTo>
                  <a:pt x="1655190" y="26415"/>
                </a:lnTo>
                <a:lnTo>
                  <a:pt x="1654302" y="26543"/>
                </a:lnTo>
                <a:lnTo>
                  <a:pt x="1658620" y="26415"/>
                </a:lnTo>
                <a:close/>
              </a:path>
              <a:path w="1716404" h="27939">
                <a:moveTo>
                  <a:pt x="1676272" y="24383"/>
                </a:moveTo>
                <a:lnTo>
                  <a:pt x="1673732" y="24637"/>
                </a:lnTo>
                <a:lnTo>
                  <a:pt x="1675129" y="24637"/>
                </a:lnTo>
                <a:lnTo>
                  <a:pt x="1676272" y="24383"/>
                </a:lnTo>
                <a:close/>
              </a:path>
              <a:path w="1716404" h="27939">
                <a:moveTo>
                  <a:pt x="1710695" y="24383"/>
                </a:moveTo>
                <a:lnTo>
                  <a:pt x="1676272" y="24383"/>
                </a:lnTo>
                <a:lnTo>
                  <a:pt x="1675129" y="24637"/>
                </a:lnTo>
                <a:lnTo>
                  <a:pt x="1710435" y="24637"/>
                </a:lnTo>
                <a:lnTo>
                  <a:pt x="1710695" y="24383"/>
                </a:lnTo>
                <a:close/>
              </a:path>
              <a:path w="1716404" h="27939">
                <a:moveTo>
                  <a:pt x="1713684" y="3175"/>
                </a:moveTo>
                <a:lnTo>
                  <a:pt x="1639569" y="3175"/>
                </a:lnTo>
                <a:lnTo>
                  <a:pt x="1638300" y="3301"/>
                </a:lnTo>
                <a:lnTo>
                  <a:pt x="1129283" y="3301"/>
                </a:lnTo>
                <a:lnTo>
                  <a:pt x="1105153" y="3556"/>
                </a:lnTo>
                <a:lnTo>
                  <a:pt x="1714074" y="3556"/>
                </a:lnTo>
                <a:lnTo>
                  <a:pt x="1713684" y="3175"/>
                </a:lnTo>
                <a:close/>
              </a:path>
              <a:path w="1716404" h="27939">
                <a:moveTo>
                  <a:pt x="1639495" y="3175"/>
                </a:moveTo>
                <a:lnTo>
                  <a:pt x="1178305" y="3175"/>
                </a:lnTo>
                <a:lnTo>
                  <a:pt x="1150619" y="3301"/>
                </a:lnTo>
                <a:lnTo>
                  <a:pt x="1638300" y="3301"/>
                </a:lnTo>
                <a:lnTo>
                  <a:pt x="1639495" y="3175"/>
                </a:lnTo>
                <a:close/>
              </a:path>
              <a:path w="1716404" h="27939">
                <a:moveTo>
                  <a:pt x="1665427" y="1428"/>
                </a:moveTo>
                <a:lnTo>
                  <a:pt x="1653539" y="1777"/>
                </a:lnTo>
                <a:lnTo>
                  <a:pt x="1652651" y="1777"/>
                </a:lnTo>
                <a:lnTo>
                  <a:pt x="1638300" y="3301"/>
                </a:lnTo>
                <a:lnTo>
                  <a:pt x="1639569" y="3175"/>
                </a:lnTo>
                <a:lnTo>
                  <a:pt x="1713684" y="3175"/>
                </a:lnTo>
                <a:lnTo>
                  <a:pt x="1712125" y="1650"/>
                </a:lnTo>
                <a:lnTo>
                  <a:pt x="1664334" y="1650"/>
                </a:lnTo>
                <a:lnTo>
                  <a:pt x="1665427" y="1428"/>
                </a:lnTo>
                <a:close/>
              </a:path>
              <a:path w="1716404" h="27939">
                <a:moveTo>
                  <a:pt x="1666493" y="1396"/>
                </a:moveTo>
                <a:lnTo>
                  <a:pt x="1665427" y="1428"/>
                </a:lnTo>
                <a:lnTo>
                  <a:pt x="1664334" y="1650"/>
                </a:lnTo>
                <a:lnTo>
                  <a:pt x="1666493" y="1396"/>
                </a:lnTo>
                <a:close/>
              </a:path>
              <a:path w="1716404" h="27939">
                <a:moveTo>
                  <a:pt x="1711865" y="1396"/>
                </a:moveTo>
                <a:lnTo>
                  <a:pt x="1666493" y="1396"/>
                </a:lnTo>
                <a:lnTo>
                  <a:pt x="1664334" y="1650"/>
                </a:lnTo>
                <a:lnTo>
                  <a:pt x="1712125" y="1650"/>
                </a:lnTo>
                <a:lnTo>
                  <a:pt x="1711865" y="1396"/>
                </a:lnTo>
                <a:close/>
              </a:path>
              <a:path w="1716404" h="27939">
                <a:moveTo>
                  <a:pt x="1710435" y="0"/>
                </a:moveTo>
                <a:lnTo>
                  <a:pt x="1673732" y="0"/>
                </a:lnTo>
                <a:lnTo>
                  <a:pt x="1671192" y="254"/>
                </a:lnTo>
                <a:lnTo>
                  <a:pt x="1665427" y="1428"/>
                </a:lnTo>
                <a:lnTo>
                  <a:pt x="1666493" y="1396"/>
                </a:lnTo>
                <a:lnTo>
                  <a:pt x="1711865" y="1396"/>
                </a:lnTo>
                <a:lnTo>
                  <a:pt x="171043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3629278" y="1735264"/>
            <a:ext cx="1774825" cy="6432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82575">
              <a:lnSpc>
                <a:spcPct val="144800"/>
              </a:lnSpc>
              <a:spcBef>
                <a:spcPts val="90"/>
              </a:spcBef>
            </a:pPr>
            <a:r>
              <a:rPr dirty="0" sz="1400">
                <a:solidFill>
                  <a:srgbClr val="4285F4"/>
                </a:solidFill>
                <a:latin typeface="Segoe Print"/>
                <a:cs typeface="Segoe Print"/>
              </a:rPr>
              <a:t>True</a:t>
            </a:r>
            <a:r>
              <a:rPr dirty="0" sz="1400" spc="-8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400" spc="-10">
                <a:solidFill>
                  <a:srgbClr val="4285F4"/>
                </a:solidFill>
                <a:latin typeface="Segoe Print"/>
                <a:cs typeface="Segoe Print"/>
              </a:rPr>
              <a:t>positives </a:t>
            </a:r>
            <a:r>
              <a:rPr dirty="0" sz="1400">
                <a:solidFill>
                  <a:srgbClr val="7E7E7E"/>
                </a:solidFill>
                <a:latin typeface="Segoe Print"/>
                <a:cs typeface="Segoe Print"/>
              </a:rPr>
              <a:t>#predicted</a:t>
            </a:r>
            <a:r>
              <a:rPr dirty="0" sz="1400" spc="-85">
                <a:solidFill>
                  <a:srgbClr val="7E7E7E"/>
                </a:solidFill>
                <a:latin typeface="Segoe Print"/>
                <a:cs typeface="Segoe Print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Segoe Print"/>
                <a:cs typeface="Segoe Print"/>
              </a:rPr>
              <a:t>positive</a:t>
            </a:r>
            <a:endParaRPr sz="1400">
              <a:latin typeface="Segoe Print"/>
              <a:cs typeface="Segoe Prin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433059" y="1947481"/>
            <a:ext cx="1689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Segoe Print"/>
                <a:cs typeface="Segoe Print"/>
              </a:rPr>
              <a:t>=</a:t>
            </a:r>
            <a:endParaRPr sz="1800">
              <a:latin typeface="Segoe Print"/>
              <a:cs typeface="Segoe Print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5665470" y="2099436"/>
            <a:ext cx="1788160" cy="27940"/>
          </a:xfrm>
          <a:custGeom>
            <a:avLst/>
            <a:gdLst/>
            <a:ahLst/>
            <a:cxnLst/>
            <a:rect l="l" t="t" r="r" b="b"/>
            <a:pathLst>
              <a:path w="1788159" h="27939">
                <a:moveTo>
                  <a:pt x="174497" y="3175"/>
                </a:moveTo>
                <a:lnTo>
                  <a:pt x="5587" y="3175"/>
                </a:lnTo>
                <a:lnTo>
                  <a:pt x="0" y="8762"/>
                </a:lnTo>
                <a:lnTo>
                  <a:pt x="0" y="22351"/>
                </a:lnTo>
                <a:lnTo>
                  <a:pt x="5587" y="27939"/>
                </a:lnTo>
                <a:lnTo>
                  <a:pt x="174497" y="27939"/>
                </a:lnTo>
                <a:lnTo>
                  <a:pt x="1713706" y="27558"/>
                </a:lnTo>
                <a:lnTo>
                  <a:pt x="1725040" y="26415"/>
                </a:lnTo>
                <a:lnTo>
                  <a:pt x="1728724" y="26415"/>
                </a:lnTo>
                <a:lnTo>
                  <a:pt x="1737868" y="26162"/>
                </a:lnTo>
                <a:lnTo>
                  <a:pt x="1740027" y="25907"/>
                </a:lnTo>
                <a:lnTo>
                  <a:pt x="1745170" y="24764"/>
                </a:lnTo>
                <a:lnTo>
                  <a:pt x="1744345" y="24764"/>
                </a:lnTo>
                <a:lnTo>
                  <a:pt x="1746884" y="24383"/>
                </a:lnTo>
                <a:lnTo>
                  <a:pt x="1782944" y="24383"/>
                </a:lnTo>
                <a:lnTo>
                  <a:pt x="1788032" y="19176"/>
                </a:lnTo>
                <a:lnTo>
                  <a:pt x="1788032" y="5461"/>
                </a:lnTo>
                <a:lnTo>
                  <a:pt x="1786254" y="3682"/>
                </a:lnTo>
                <a:lnTo>
                  <a:pt x="551688" y="3682"/>
                </a:lnTo>
                <a:lnTo>
                  <a:pt x="240791" y="3556"/>
                </a:lnTo>
                <a:lnTo>
                  <a:pt x="174497" y="3175"/>
                </a:lnTo>
                <a:close/>
              </a:path>
              <a:path w="1788159" h="27939">
                <a:moveTo>
                  <a:pt x="1713706" y="27558"/>
                </a:moveTo>
                <a:lnTo>
                  <a:pt x="1151635" y="27558"/>
                </a:lnTo>
                <a:lnTo>
                  <a:pt x="1176908" y="27812"/>
                </a:lnTo>
                <a:lnTo>
                  <a:pt x="1228089" y="27939"/>
                </a:lnTo>
                <a:lnTo>
                  <a:pt x="1709927" y="27939"/>
                </a:lnTo>
                <a:lnTo>
                  <a:pt x="1713706" y="27558"/>
                </a:lnTo>
                <a:close/>
              </a:path>
              <a:path w="1788159" h="27939">
                <a:moveTo>
                  <a:pt x="1728724" y="26415"/>
                </a:moveTo>
                <a:lnTo>
                  <a:pt x="1725040" y="26415"/>
                </a:lnTo>
                <a:lnTo>
                  <a:pt x="1724152" y="26543"/>
                </a:lnTo>
                <a:lnTo>
                  <a:pt x="1728724" y="26415"/>
                </a:lnTo>
                <a:close/>
              </a:path>
              <a:path w="1788159" h="27939">
                <a:moveTo>
                  <a:pt x="1746884" y="24383"/>
                </a:moveTo>
                <a:lnTo>
                  <a:pt x="1744345" y="24764"/>
                </a:lnTo>
                <a:lnTo>
                  <a:pt x="1745170" y="24764"/>
                </a:lnTo>
                <a:lnTo>
                  <a:pt x="1746884" y="24383"/>
                </a:lnTo>
                <a:close/>
              </a:path>
              <a:path w="1788159" h="27939">
                <a:moveTo>
                  <a:pt x="1782944" y="24383"/>
                </a:moveTo>
                <a:lnTo>
                  <a:pt x="1746884" y="24383"/>
                </a:lnTo>
                <a:lnTo>
                  <a:pt x="1745170" y="24764"/>
                </a:lnTo>
                <a:lnTo>
                  <a:pt x="1782572" y="24764"/>
                </a:lnTo>
                <a:lnTo>
                  <a:pt x="1782944" y="24383"/>
                </a:lnTo>
                <a:close/>
              </a:path>
              <a:path w="1788159" h="27939">
                <a:moveTo>
                  <a:pt x="1785747" y="3175"/>
                </a:moveTo>
                <a:lnTo>
                  <a:pt x="1708784" y="3175"/>
                </a:lnTo>
                <a:lnTo>
                  <a:pt x="1707514" y="3301"/>
                </a:lnTo>
                <a:lnTo>
                  <a:pt x="1176908" y="3301"/>
                </a:lnTo>
                <a:lnTo>
                  <a:pt x="1151635" y="3682"/>
                </a:lnTo>
                <a:lnTo>
                  <a:pt x="1786254" y="3682"/>
                </a:lnTo>
                <a:lnTo>
                  <a:pt x="1785747" y="3175"/>
                </a:lnTo>
                <a:close/>
              </a:path>
              <a:path w="1788159" h="27939">
                <a:moveTo>
                  <a:pt x="1708774" y="3175"/>
                </a:moveTo>
                <a:lnTo>
                  <a:pt x="1228089" y="3175"/>
                </a:lnTo>
                <a:lnTo>
                  <a:pt x="1199260" y="3301"/>
                </a:lnTo>
                <a:lnTo>
                  <a:pt x="1707514" y="3301"/>
                </a:lnTo>
                <a:lnTo>
                  <a:pt x="1708774" y="3175"/>
                </a:lnTo>
                <a:close/>
              </a:path>
              <a:path w="1788159" h="27939">
                <a:moveTo>
                  <a:pt x="1736029" y="1430"/>
                </a:moveTo>
                <a:lnTo>
                  <a:pt x="1723516" y="1777"/>
                </a:lnTo>
                <a:lnTo>
                  <a:pt x="1722627" y="1777"/>
                </a:lnTo>
                <a:lnTo>
                  <a:pt x="1707514" y="3301"/>
                </a:lnTo>
                <a:lnTo>
                  <a:pt x="1708784" y="3175"/>
                </a:lnTo>
                <a:lnTo>
                  <a:pt x="1785747" y="3175"/>
                </a:lnTo>
                <a:lnTo>
                  <a:pt x="1784223" y="1650"/>
                </a:lnTo>
                <a:lnTo>
                  <a:pt x="1734947" y="1650"/>
                </a:lnTo>
                <a:lnTo>
                  <a:pt x="1736029" y="1430"/>
                </a:lnTo>
                <a:close/>
              </a:path>
              <a:path w="1788159" h="27939">
                <a:moveTo>
                  <a:pt x="1737232" y="1396"/>
                </a:moveTo>
                <a:lnTo>
                  <a:pt x="1736029" y="1430"/>
                </a:lnTo>
                <a:lnTo>
                  <a:pt x="1734947" y="1650"/>
                </a:lnTo>
                <a:lnTo>
                  <a:pt x="1737232" y="1396"/>
                </a:lnTo>
                <a:close/>
              </a:path>
              <a:path w="1788159" h="27939">
                <a:moveTo>
                  <a:pt x="1783969" y="1396"/>
                </a:moveTo>
                <a:lnTo>
                  <a:pt x="1737232" y="1396"/>
                </a:lnTo>
                <a:lnTo>
                  <a:pt x="1734947" y="1650"/>
                </a:lnTo>
                <a:lnTo>
                  <a:pt x="1784223" y="1650"/>
                </a:lnTo>
                <a:lnTo>
                  <a:pt x="1783969" y="1396"/>
                </a:lnTo>
                <a:close/>
              </a:path>
              <a:path w="1788159" h="27939">
                <a:moveTo>
                  <a:pt x="1782572" y="0"/>
                </a:moveTo>
                <a:lnTo>
                  <a:pt x="1744345" y="0"/>
                </a:lnTo>
                <a:lnTo>
                  <a:pt x="1741804" y="254"/>
                </a:lnTo>
                <a:lnTo>
                  <a:pt x="1736029" y="1430"/>
                </a:lnTo>
                <a:lnTo>
                  <a:pt x="1737232" y="1396"/>
                </a:lnTo>
                <a:lnTo>
                  <a:pt x="1783969" y="1396"/>
                </a:lnTo>
                <a:lnTo>
                  <a:pt x="178257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5679059" y="1781619"/>
            <a:ext cx="1788160" cy="61976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 indent="262255">
              <a:lnSpc>
                <a:spcPct val="127099"/>
              </a:lnSpc>
              <a:spcBef>
                <a:spcPts val="25"/>
              </a:spcBef>
            </a:pPr>
            <a:r>
              <a:rPr dirty="0" sz="1400">
                <a:solidFill>
                  <a:srgbClr val="4285F4"/>
                </a:solidFill>
                <a:latin typeface="Segoe Print"/>
                <a:cs typeface="Segoe Print"/>
              </a:rPr>
              <a:t>True</a:t>
            </a:r>
            <a:r>
              <a:rPr dirty="0" sz="1400" spc="-8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400" spc="-10">
                <a:solidFill>
                  <a:srgbClr val="4285F4"/>
                </a:solidFill>
                <a:latin typeface="Segoe Print"/>
                <a:cs typeface="Segoe Print"/>
              </a:rPr>
              <a:t>positives </a:t>
            </a:r>
            <a:r>
              <a:rPr dirty="0" baseline="3968" sz="2100">
                <a:solidFill>
                  <a:srgbClr val="4285F4"/>
                </a:solidFill>
                <a:latin typeface="Segoe Print"/>
                <a:cs typeface="Segoe Print"/>
              </a:rPr>
              <a:t>True</a:t>
            </a:r>
            <a:r>
              <a:rPr dirty="0" baseline="3968" sz="2100" spc="-254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baseline="3968" sz="2100">
                <a:solidFill>
                  <a:srgbClr val="4285F4"/>
                </a:solidFill>
                <a:latin typeface="Segoe Print"/>
                <a:cs typeface="Segoe Print"/>
              </a:rPr>
              <a:t>pos</a:t>
            </a:r>
            <a:r>
              <a:rPr dirty="0" baseline="3968" sz="2100" spc="-31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800">
                <a:solidFill>
                  <a:srgbClr val="7E7E7E"/>
                </a:solidFill>
                <a:latin typeface="Segoe Print"/>
                <a:cs typeface="Segoe Print"/>
              </a:rPr>
              <a:t>+</a:t>
            </a:r>
            <a:r>
              <a:rPr dirty="0" sz="1800" spc="-505">
                <a:solidFill>
                  <a:srgbClr val="7E7E7E"/>
                </a:solidFill>
                <a:latin typeface="Segoe Print"/>
                <a:cs typeface="Segoe Print"/>
              </a:rPr>
              <a:t> </a:t>
            </a:r>
            <a:r>
              <a:rPr dirty="0" baseline="3968" sz="2100">
                <a:solidFill>
                  <a:srgbClr val="C00000"/>
                </a:solidFill>
                <a:latin typeface="Segoe Print"/>
                <a:cs typeface="Segoe Print"/>
              </a:rPr>
              <a:t>False</a:t>
            </a:r>
            <a:r>
              <a:rPr dirty="0" baseline="3968" sz="2100" spc="-22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baseline="3968" sz="2100" spc="-37">
                <a:solidFill>
                  <a:srgbClr val="C00000"/>
                </a:solidFill>
                <a:latin typeface="Segoe Print"/>
                <a:cs typeface="Segoe Print"/>
              </a:rPr>
              <a:t>pos</a:t>
            </a:r>
            <a:endParaRPr baseline="3968" sz="2100">
              <a:latin typeface="Segoe Print"/>
              <a:cs typeface="Segoe Prin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519669" y="1966848"/>
            <a:ext cx="16891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solidFill>
                  <a:srgbClr val="7E7E7E"/>
                </a:solidFill>
                <a:latin typeface="Segoe Print"/>
                <a:cs typeface="Segoe Print"/>
              </a:rPr>
              <a:t>=</a:t>
            </a:r>
            <a:endParaRPr sz="1800">
              <a:latin typeface="Segoe Print"/>
              <a:cs typeface="Segoe Print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7769352" y="2099817"/>
            <a:ext cx="600710" cy="27940"/>
          </a:xfrm>
          <a:custGeom>
            <a:avLst/>
            <a:gdLst/>
            <a:ahLst/>
            <a:cxnLst/>
            <a:rect l="l" t="t" r="r" b="b"/>
            <a:pathLst>
              <a:path w="600709" h="27939">
                <a:moveTo>
                  <a:pt x="65404" y="3175"/>
                </a:moveTo>
                <a:lnTo>
                  <a:pt x="5461" y="3175"/>
                </a:lnTo>
                <a:lnTo>
                  <a:pt x="0" y="8762"/>
                </a:lnTo>
                <a:lnTo>
                  <a:pt x="0" y="22351"/>
                </a:lnTo>
                <a:lnTo>
                  <a:pt x="5461" y="27939"/>
                </a:lnTo>
                <a:lnTo>
                  <a:pt x="65404" y="27939"/>
                </a:lnTo>
                <a:lnTo>
                  <a:pt x="78358" y="27812"/>
                </a:lnTo>
                <a:lnTo>
                  <a:pt x="87122" y="27558"/>
                </a:lnTo>
                <a:lnTo>
                  <a:pt x="568896" y="27558"/>
                </a:lnTo>
                <a:lnTo>
                  <a:pt x="569722" y="27431"/>
                </a:lnTo>
                <a:lnTo>
                  <a:pt x="573416" y="26415"/>
                </a:lnTo>
                <a:lnTo>
                  <a:pt x="572389" y="26415"/>
                </a:lnTo>
                <a:lnTo>
                  <a:pt x="574801" y="26034"/>
                </a:lnTo>
                <a:lnTo>
                  <a:pt x="576706" y="26034"/>
                </a:lnTo>
                <a:lnTo>
                  <a:pt x="578866" y="25907"/>
                </a:lnTo>
                <a:lnTo>
                  <a:pt x="580898" y="25273"/>
                </a:lnTo>
                <a:lnTo>
                  <a:pt x="581723" y="24637"/>
                </a:lnTo>
                <a:lnTo>
                  <a:pt x="577850" y="24637"/>
                </a:lnTo>
                <a:lnTo>
                  <a:pt x="584707" y="22606"/>
                </a:lnTo>
                <a:lnTo>
                  <a:pt x="597201" y="22606"/>
                </a:lnTo>
                <a:lnTo>
                  <a:pt x="600709" y="19176"/>
                </a:lnTo>
                <a:lnTo>
                  <a:pt x="600709" y="5461"/>
                </a:lnTo>
                <a:lnTo>
                  <a:pt x="598890" y="3682"/>
                </a:lnTo>
                <a:lnTo>
                  <a:pt x="562991" y="3682"/>
                </a:lnTo>
                <a:lnTo>
                  <a:pt x="563414" y="3556"/>
                </a:lnTo>
                <a:lnTo>
                  <a:pt x="87122" y="3556"/>
                </a:lnTo>
                <a:lnTo>
                  <a:pt x="78486" y="3301"/>
                </a:lnTo>
                <a:lnTo>
                  <a:pt x="65404" y="3175"/>
                </a:lnTo>
                <a:close/>
              </a:path>
              <a:path w="600709" h="27939">
                <a:moveTo>
                  <a:pt x="568896" y="27558"/>
                </a:moveTo>
                <a:lnTo>
                  <a:pt x="384048" y="27558"/>
                </a:lnTo>
                <a:lnTo>
                  <a:pt x="392302" y="27812"/>
                </a:lnTo>
                <a:lnTo>
                  <a:pt x="399923" y="27812"/>
                </a:lnTo>
                <a:lnTo>
                  <a:pt x="409321" y="27939"/>
                </a:lnTo>
                <a:lnTo>
                  <a:pt x="566420" y="27939"/>
                </a:lnTo>
                <a:lnTo>
                  <a:pt x="568896" y="27558"/>
                </a:lnTo>
                <a:close/>
              </a:path>
              <a:path w="600709" h="27939">
                <a:moveTo>
                  <a:pt x="574801" y="26034"/>
                </a:moveTo>
                <a:lnTo>
                  <a:pt x="572389" y="26415"/>
                </a:lnTo>
                <a:lnTo>
                  <a:pt x="573902" y="26282"/>
                </a:lnTo>
                <a:lnTo>
                  <a:pt x="574801" y="26034"/>
                </a:lnTo>
                <a:close/>
              </a:path>
              <a:path w="600709" h="27939">
                <a:moveTo>
                  <a:pt x="573902" y="26282"/>
                </a:moveTo>
                <a:lnTo>
                  <a:pt x="572389" y="26415"/>
                </a:lnTo>
                <a:lnTo>
                  <a:pt x="573416" y="26415"/>
                </a:lnTo>
                <a:lnTo>
                  <a:pt x="573902" y="26282"/>
                </a:lnTo>
                <a:close/>
              </a:path>
              <a:path w="600709" h="27939">
                <a:moveTo>
                  <a:pt x="576706" y="26034"/>
                </a:moveTo>
                <a:lnTo>
                  <a:pt x="574801" y="26034"/>
                </a:lnTo>
                <a:lnTo>
                  <a:pt x="573902" y="26282"/>
                </a:lnTo>
                <a:lnTo>
                  <a:pt x="576706" y="26034"/>
                </a:lnTo>
                <a:close/>
              </a:path>
              <a:path w="600709" h="27939">
                <a:moveTo>
                  <a:pt x="584707" y="22606"/>
                </a:moveTo>
                <a:lnTo>
                  <a:pt x="577850" y="24637"/>
                </a:lnTo>
                <a:lnTo>
                  <a:pt x="581723" y="24637"/>
                </a:lnTo>
                <a:lnTo>
                  <a:pt x="582549" y="24002"/>
                </a:lnTo>
                <a:lnTo>
                  <a:pt x="584707" y="22606"/>
                </a:lnTo>
                <a:close/>
              </a:path>
              <a:path w="600709" h="27939">
                <a:moveTo>
                  <a:pt x="597201" y="22606"/>
                </a:moveTo>
                <a:lnTo>
                  <a:pt x="584707" y="22606"/>
                </a:lnTo>
                <a:lnTo>
                  <a:pt x="582549" y="24002"/>
                </a:lnTo>
                <a:lnTo>
                  <a:pt x="581723" y="24637"/>
                </a:lnTo>
                <a:lnTo>
                  <a:pt x="595122" y="24637"/>
                </a:lnTo>
                <a:lnTo>
                  <a:pt x="597201" y="22606"/>
                </a:lnTo>
                <a:close/>
              </a:path>
              <a:path w="600709" h="27939">
                <a:moveTo>
                  <a:pt x="571509" y="1676"/>
                </a:moveTo>
                <a:lnTo>
                  <a:pt x="570356" y="1777"/>
                </a:lnTo>
                <a:lnTo>
                  <a:pt x="568071" y="2158"/>
                </a:lnTo>
                <a:lnTo>
                  <a:pt x="562991" y="3682"/>
                </a:lnTo>
                <a:lnTo>
                  <a:pt x="566420" y="3175"/>
                </a:lnTo>
                <a:lnTo>
                  <a:pt x="569225" y="3175"/>
                </a:lnTo>
                <a:lnTo>
                  <a:pt x="570992" y="2031"/>
                </a:lnTo>
                <a:lnTo>
                  <a:pt x="571509" y="1676"/>
                </a:lnTo>
                <a:close/>
              </a:path>
              <a:path w="600709" h="27939">
                <a:moveTo>
                  <a:pt x="569225" y="3175"/>
                </a:moveTo>
                <a:lnTo>
                  <a:pt x="566420" y="3175"/>
                </a:lnTo>
                <a:lnTo>
                  <a:pt x="562991" y="3682"/>
                </a:lnTo>
                <a:lnTo>
                  <a:pt x="598890" y="3682"/>
                </a:lnTo>
                <a:lnTo>
                  <a:pt x="598630" y="3429"/>
                </a:lnTo>
                <a:lnTo>
                  <a:pt x="568832" y="3429"/>
                </a:lnTo>
                <a:lnTo>
                  <a:pt x="569225" y="3175"/>
                </a:lnTo>
                <a:close/>
              </a:path>
              <a:path w="600709" h="27939">
                <a:moveTo>
                  <a:pt x="564684" y="3175"/>
                </a:moveTo>
                <a:lnTo>
                  <a:pt x="409321" y="3175"/>
                </a:lnTo>
                <a:lnTo>
                  <a:pt x="399923" y="3301"/>
                </a:lnTo>
                <a:lnTo>
                  <a:pt x="392302" y="3301"/>
                </a:lnTo>
                <a:lnTo>
                  <a:pt x="384048" y="3556"/>
                </a:lnTo>
                <a:lnTo>
                  <a:pt x="563414" y="3556"/>
                </a:lnTo>
                <a:lnTo>
                  <a:pt x="564684" y="3175"/>
                </a:lnTo>
                <a:close/>
              </a:path>
              <a:path w="600709" h="27939">
                <a:moveTo>
                  <a:pt x="574675" y="1396"/>
                </a:moveTo>
                <a:lnTo>
                  <a:pt x="571509" y="1676"/>
                </a:lnTo>
                <a:lnTo>
                  <a:pt x="570992" y="2031"/>
                </a:lnTo>
                <a:lnTo>
                  <a:pt x="568832" y="3429"/>
                </a:lnTo>
                <a:lnTo>
                  <a:pt x="574675" y="1396"/>
                </a:lnTo>
                <a:close/>
              </a:path>
              <a:path w="600709" h="27939">
                <a:moveTo>
                  <a:pt x="596551" y="1396"/>
                </a:moveTo>
                <a:lnTo>
                  <a:pt x="574675" y="1396"/>
                </a:lnTo>
                <a:lnTo>
                  <a:pt x="568832" y="3429"/>
                </a:lnTo>
                <a:lnTo>
                  <a:pt x="598630" y="3429"/>
                </a:lnTo>
                <a:lnTo>
                  <a:pt x="596551" y="1396"/>
                </a:lnTo>
                <a:close/>
              </a:path>
              <a:path w="600709" h="27939">
                <a:moveTo>
                  <a:pt x="595122" y="0"/>
                </a:moveTo>
                <a:lnTo>
                  <a:pt x="575437" y="0"/>
                </a:lnTo>
                <a:lnTo>
                  <a:pt x="573024" y="634"/>
                </a:lnTo>
                <a:lnTo>
                  <a:pt x="571509" y="1676"/>
                </a:lnTo>
                <a:lnTo>
                  <a:pt x="574675" y="1396"/>
                </a:lnTo>
                <a:lnTo>
                  <a:pt x="596551" y="1396"/>
                </a:lnTo>
                <a:lnTo>
                  <a:pt x="59512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7751444" y="1804013"/>
            <a:ext cx="607695" cy="58420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208915">
              <a:lnSpc>
                <a:spcPct val="100000"/>
              </a:lnSpc>
              <a:spcBef>
                <a:spcPts val="355"/>
              </a:spcBef>
            </a:pPr>
            <a:r>
              <a:rPr dirty="0" sz="1400" spc="-25">
                <a:solidFill>
                  <a:srgbClr val="4285F4"/>
                </a:solidFill>
                <a:latin typeface="Segoe Print"/>
                <a:cs typeface="Segoe Print"/>
              </a:rPr>
              <a:t>15</a:t>
            </a:r>
            <a:endParaRPr sz="1400">
              <a:latin typeface="Segoe Print"/>
              <a:cs typeface="Segoe Print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400">
                <a:solidFill>
                  <a:srgbClr val="4285F4"/>
                </a:solidFill>
                <a:latin typeface="Segoe Print"/>
                <a:cs typeface="Segoe Print"/>
              </a:rPr>
              <a:t>15</a:t>
            </a:r>
            <a:r>
              <a:rPr dirty="0" sz="1400" spc="-23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baseline="-3086" sz="2700" spc="37">
                <a:solidFill>
                  <a:srgbClr val="7E7E7E"/>
                </a:solidFill>
                <a:latin typeface="Segoe Print"/>
                <a:cs typeface="Segoe Print"/>
              </a:rPr>
              <a:t>+</a:t>
            </a:r>
            <a:r>
              <a:rPr dirty="0" sz="1400" spc="25">
                <a:solidFill>
                  <a:srgbClr val="C00000"/>
                </a:solidFill>
                <a:latin typeface="Segoe Print"/>
                <a:cs typeface="Segoe Print"/>
              </a:rPr>
              <a:t>5</a:t>
            </a:r>
            <a:endParaRPr sz="1400">
              <a:latin typeface="Segoe Print"/>
              <a:cs typeface="Segoe Prin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414639" y="1937956"/>
            <a:ext cx="6673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4629" sz="2700">
                <a:solidFill>
                  <a:srgbClr val="7E7E7E"/>
                </a:solidFill>
                <a:latin typeface="Segoe Print"/>
                <a:cs typeface="Segoe Print"/>
              </a:rPr>
              <a:t>=</a:t>
            </a:r>
            <a:r>
              <a:rPr dirty="0" baseline="-4629" sz="2700" spc="-487">
                <a:solidFill>
                  <a:srgbClr val="7E7E7E"/>
                </a:solidFill>
                <a:latin typeface="Segoe Print"/>
                <a:cs typeface="Segoe Print"/>
              </a:rPr>
              <a:t> </a:t>
            </a:r>
            <a:r>
              <a:rPr dirty="0" sz="1400" spc="-20">
                <a:solidFill>
                  <a:srgbClr val="7E7E7E"/>
                </a:solidFill>
                <a:latin typeface="Segoe Print"/>
                <a:cs typeface="Segoe Print"/>
              </a:rPr>
              <a:t>0.75</a:t>
            </a:r>
            <a:endParaRPr sz="1400">
              <a:latin typeface="Segoe Print"/>
              <a:cs typeface="Segoe Print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3653028" y="3785615"/>
            <a:ext cx="1716405" cy="28575"/>
          </a:xfrm>
          <a:custGeom>
            <a:avLst/>
            <a:gdLst/>
            <a:ahLst/>
            <a:cxnLst/>
            <a:rect l="l" t="t" r="r" b="b"/>
            <a:pathLst>
              <a:path w="1716404" h="28575">
                <a:moveTo>
                  <a:pt x="167639" y="3302"/>
                </a:moveTo>
                <a:lnTo>
                  <a:pt x="5587" y="3302"/>
                </a:lnTo>
                <a:lnTo>
                  <a:pt x="0" y="8763"/>
                </a:lnTo>
                <a:lnTo>
                  <a:pt x="0" y="22479"/>
                </a:lnTo>
                <a:lnTo>
                  <a:pt x="5587" y="28067"/>
                </a:lnTo>
                <a:lnTo>
                  <a:pt x="167639" y="28067"/>
                </a:lnTo>
                <a:lnTo>
                  <a:pt x="495554" y="27686"/>
                </a:lnTo>
                <a:lnTo>
                  <a:pt x="1644777" y="27559"/>
                </a:lnTo>
                <a:lnTo>
                  <a:pt x="1655191" y="26543"/>
                </a:lnTo>
                <a:lnTo>
                  <a:pt x="1654302" y="26543"/>
                </a:lnTo>
                <a:lnTo>
                  <a:pt x="1667256" y="26162"/>
                </a:lnTo>
                <a:lnTo>
                  <a:pt x="1669542" y="25908"/>
                </a:lnTo>
                <a:lnTo>
                  <a:pt x="1675153" y="24765"/>
                </a:lnTo>
                <a:lnTo>
                  <a:pt x="1673860" y="24765"/>
                </a:lnTo>
                <a:lnTo>
                  <a:pt x="1676400" y="24511"/>
                </a:lnTo>
                <a:lnTo>
                  <a:pt x="1710811" y="24511"/>
                </a:lnTo>
                <a:lnTo>
                  <a:pt x="1716024" y="19177"/>
                </a:lnTo>
                <a:lnTo>
                  <a:pt x="1716024" y="5588"/>
                </a:lnTo>
                <a:lnTo>
                  <a:pt x="1714162" y="3683"/>
                </a:lnTo>
                <a:lnTo>
                  <a:pt x="529717" y="3683"/>
                </a:lnTo>
                <a:lnTo>
                  <a:pt x="231394" y="3556"/>
                </a:lnTo>
                <a:lnTo>
                  <a:pt x="167639" y="3302"/>
                </a:lnTo>
                <a:close/>
              </a:path>
              <a:path w="1716404" h="28575">
                <a:moveTo>
                  <a:pt x="1644777" y="27559"/>
                </a:moveTo>
                <a:lnTo>
                  <a:pt x="1105154" y="27559"/>
                </a:lnTo>
                <a:lnTo>
                  <a:pt x="1129284" y="27940"/>
                </a:lnTo>
                <a:lnTo>
                  <a:pt x="1178433" y="28067"/>
                </a:lnTo>
                <a:lnTo>
                  <a:pt x="1639570" y="28067"/>
                </a:lnTo>
                <a:lnTo>
                  <a:pt x="1644777" y="27559"/>
                </a:lnTo>
                <a:close/>
              </a:path>
              <a:path w="1716404" h="28575">
                <a:moveTo>
                  <a:pt x="1676400" y="24511"/>
                </a:moveTo>
                <a:lnTo>
                  <a:pt x="1673860" y="24765"/>
                </a:lnTo>
                <a:lnTo>
                  <a:pt x="1675153" y="24765"/>
                </a:lnTo>
                <a:lnTo>
                  <a:pt x="1676400" y="24511"/>
                </a:lnTo>
                <a:close/>
              </a:path>
              <a:path w="1716404" h="28575">
                <a:moveTo>
                  <a:pt x="1710811" y="24511"/>
                </a:moveTo>
                <a:lnTo>
                  <a:pt x="1676400" y="24511"/>
                </a:lnTo>
                <a:lnTo>
                  <a:pt x="1675153" y="24765"/>
                </a:lnTo>
                <a:lnTo>
                  <a:pt x="1710563" y="24765"/>
                </a:lnTo>
                <a:lnTo>
                  <a:pt x="1710811" y="24511"/>
                </a:lnTo>
                <a:close/>
              </a:path>
              <a:path w="1716404" h="28575">
                <a:moveTo>
                  <a:pt x="1712052" y="1524"/>
                </a:moveTo>
                <a:lnTo>
                  <a:pt x="1666621" y="1524"/>
                </a:lnTo>
                <a:lnTo>
                  <a:pt x="1664462" y="1778"/>
                </a:lnTo>
                <a:lnTo>
                  <a:pt x="1653667" y="1778"/>
                </a:lnTo>
                <a:lnTo>
                  <a:pt x="1652777" y="1905"/>
                </a:lnTo>
                <a:lnTo>
                  <a:pt x="1638427" y="3302"/>
                </a:lnTo>
                <a:lnTo>
                  <a:pt x="1129284" y="3302"/>
                </a:lnTo>
                <a:lnTo>
                  <a:pt x="1105154" y="3683"/>
                </a:lnTo>
                <a:lnTo>
                  <a:pt x="1714162" y="3683"/>
                </a:lnTo>
                <a:lnTo>
                  <a:pt x="1712300" y="1778"/>
                </a:lnTo>
                <a:lnTo>
                  <a:pt x="1664462" y="1778"/>
                </a:lnTo>
                <a:lnTo>
                  <a:pt x="1665485" y="1546"/>
                </a:lnTo>
                <a:lnTo>
                  <a:pt x="1712074" y="1546"/>
                </a:lnTo>
                <a:close/>
              </a:path>
              <a:path w="1716404" h="28575">
                <a:moveTo>
                  <a:pt x="1666621" y="1524"/>
                </a:moveTo>
                <a:lnTo>
                  <a:pt x="1665485" y="1546"/>
                </a:lnTo>
                <a:lnTo>
                  <a:pt x="1664462" y="1778"/>
                </a:lnTo>
                <a:lnTo>
                  <a:pt x="1666621" y="1524"/>
                </a:lnTo>
                <a:close/>
              </a:path>
              <a:path w="1716404" h="28575">
                <a:moveTo>
                  <a:pt x="1710563" y="0"/>
                </a:moveTo>
                <a:lnTo>
                  <a:pt x="1673860" y="0"/>
                </a:lnTo>
                <a:lnTo>
                  <a:pt x="1671193" y="254"/>
                </a:lnTo>
                <a:lnTo>
                  <a:pt x="1665485" y="1546"/>
                </a:lnTo>
                <a:lnTo>
                  <a:pt x="1666621" y="1524"/>
                </a:lnTo>
                <a:lnTo>
                  <a:pt x="1712052" y="1524"/>
                </a:lnTo>
                <a:lnTo>
                  <a:pt x="171056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5674867" y="3785234"/>
            <a:ext cx="1788160" cy="28575"/>
          </a:xfrm>
          <a:custGeom>
            <a:avLst/>
            <a:gdLst/>
            <a:ahLst/>
            <a:cxnLst/>
            <a:rect l="l" t="t" r="r" b="b"/>
            <a:pathLst>
              <a:path w="1788159" h="28575">
                <a:moveTo>
                  <a:pt x="174371" y="3301"/>
                </a:moveTo>
                <a:lnTo>
                  <a:pt x="5587" y="3301"/>
                </a:lnTo>
                <a:lnTo>
                  <a:pt x="0" y="8762"/>
                </a:lnTo>
                <a:lnTo>
                  <a:pt x="0" y="22478"/>
                </a:lnTo>
                <a:lnTo>
                  <a:pt x="5587" y="28066"/>
                </a:lnTo>
                <a:lnTo>
                  <a:pt x="174371" y="28066"/>
                </a:lnTo>
                <a:lnTo>
                  <a:pt x="516001" y="27685"/>
                </a:lnTo>
                <a:lnTo>
                  <a:pt x="1714119" y="27558"/>
                </a:lnTo>
                <a:lnTo>
                  <a:pt x="1725040" y="26542"/>
                </a:lnTo>
                <a:lnTo>
                  <a:pt x="1724152" y="26542"/>
                </a:lnTo>
                <a:lnTo>
                  <a:pt x="1737867" y="26288"/>
                </a:lnTo>
                <a:lnTo>
                  <a:pt x="1740027" y="25907"/>
                </a:lnTo>
                <a:lnTo>
                  <a:pt x="1745638" y="24764"/>
                </a:lnTo>
                <a:lnTo>
                  <a:pt x="1744345" y="24764"/>
                </a:lnTo>
                <a:lnTo>
                  <a:pt x="1746885" y="24510"/>
                </a:lnTo>
                <a:lnTo>
                  <a:pt x="1782704" y="24510"/>
                </a:lnTo>
                <a:lnTo>
                  <a:pt x="1788033" y="19303"/>
                </a:lnTo>
                <a:lnTo>
                  <a:pt x="1788033" y="5587"/>
                </a:lnTo>
                <a:lnTo>
                  <a:pt x="1786128" y="3682"/>
                </a:lnTo>
                <a:lnTo>
                  <a:pt x="551688" y="3682"/>
                </a:lnTo>
                <a:lnTo>
                  <a:pt x="240665" y="3555"/>
                </a:lnTo>
                <a:lnTo>
                  <a:pt x="174371" y="3301"/>
                </a:lnTo>
                <a:close/>
              </a:path>
              <a:path w="1788159" h="28575">
                <a:moveTo>
                  <a:pt x="1714119" y="27558"/>
                </a:moveTo>
                <a:lnTo>
                  <a:pt x="1151636" y="27558"/>
                </a:lnTo>
                <a:lnTo>
                  <a:pt x="1176782" y="27939"/>
                </a:lnTo>
                <a:lnTo>
                  <a:pt x="1228089" y="28066"/>
                </a:lnTo>
                <a:lnTo>
                  <a:pt x="1708658" y="28066"/>
                </a:lnTo>
                <a:lnTo>
                  <a:pt x="1714119" y="27558"/>
                </a:lnTo>
                <a:close/>
              </a:path>
              <a:path w="1788159" h="28575">
                <a:moveTo>
                  <a:pt x="1746885" y="24510"/>
                </a:moveTo>
                <a:lnTo>
                  <a:pt x="1744345" y="24764"/>
                </a:lnTo>
                <a:lnTo>
                  <a:pt x="1745638" y="24764"/>
                </a:lnTo>
                <a:lnTo>
                  <a:pt x="1746885" y="24510"/>
                </a:lnTo>
                <a:close/>
              </a:path>
              <a:path w="1788159" h="28575">
                <a:moveTo>
                  <a:pt x="1782704" y="24510"/>
                </a:moveTo>
                <a:lnTo>
                  <a:pt x="1746885" y="24510"/>
                </a:lnTo>
                <a:lnTo>
                  <a:pt x="1745638" y="24764"/>
                </a:lnTo>
                <a:lnTo>
                  <a:pt x="1782445" y="24764"/>
                </a:lnTo>
                <a:lnTo>
                  <a:pt x="1782704" y="24510"/>
                </a:lnTo>
                <a:close/>
              </a:path>
              <a:path w="1788159" h="28575">
                <a:moveTo>
                  <a:pt x="1735926" y="1560"/>
                </a:moveTo>
                <a:lnTo>
                  <a:pt x="1723516" y="1904"/>
                </a:lnTo>
                <a:lnTo>
                  <a:pt x="1722628" y="1904"/>
                </a:lnTo>
                <a:lnTo>
                  <a:pt x="1707514" y="3301"/>
                </a:lnTo>
                <a:lnTo>
                  <a:pt x="1199261" y="3428"/>
                </a:lnTo>
                <a:lnTo>
                  <a:pt x="1176782" y="3428"/>
                </a:lnTo>
                <a:lnTo>
                  <a:pt x="1151636" y="3682"/>
                </a:lnTo>
                <a:lnTo>
                  <a:pt x="1786128" y="3682"/>
                </a:lnTo>
                <a:lnTo>
                  <a:pt x="1784223" y="1777"/>
                </a:lnTo>
                <a:lnTo>
                  <a:pt x="1734947" y="1777"/>
                </a:lnTo>
                <a:lnTo>
                  <a:pt x="1735926" y="1560"/>
                </a:lnTo>
                <a:close/>
              </a:path>
              <a:path w="1788159" h="28575">
                <a:moveTo>
                  <a:pt x="1737233" y="1523"/>
                </a:moveTo>
                <a:lnTo>
                  <a:pt x="1735926" y="1560"/>
                </a:lnTo>
                <a:lnTo>
                  <a:pt x="1734947" y="1777"/>
                </a:lnTo>
                <a:lnTo>
                  <a:pt x="1737233" y="1523"/>
                </a:lnTo>
                <a:close/>
              </a:path>
              <a:path w="1788159" h="28575">
                <a:moveTo>
                  <a:pt x="1783969" y="1523"/>
                </a:moveTo>
                <a:lnTo>
                  <a:pt x="1737233" y="1523"/>
                </a:lnTo>
                <a:lnTo>
                  <a:pt x="1734947" y="1777"/>
                </a:lnTo>
                <a:lnTo>
                  <a:pt x="1784223" y="1777"/>
                </a:lnTo>
                <a:lnTo>
                  <a:pt x="1783969" y="1523"/>
                </a:lnTo>
                <a:close/>
              </a:path>
              <a:path w="1788159" h="28575">
                <a:moveTo>
                  <a:pt x="1782445" y="0"/>
                </a:moveTo>
                <a:lnTo>
                  <a:pt x="1744345" y="0"/>
                </a:lnTo>
                <a:lnTo>
                  <a:pt x="1741805" y="253"/>
                </a:lnTo>
                <a:lnTo>
                  <a:pt x="1735926" y="1560"/>
                </a:lnTo>
                <a:lnTo>
                  <a:pt x="1737233" y="1523"/>
                </a:lnTo>
                <a:lnTo>
                  <a:pt x="1783969" y="1523"/>
                </a:lnTo>
                <a:lnTo>
                  <a:pt x="178244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7765033" y="3785615"/>
            <a:ext cx="709295" cy="28575"/>
          </a:xfrm>
          <a:custGeom>
            <a:avLst/>
            <a:gdLst/>
            <a:ahLst/>
            <a:cxnLst/>
            <a:rect l="l" t="t" r="r" b="b"/>
            <a:pathLst>
              <a:path w="709295" h="28575">
                <a:moveTo>
                  <a:pt x="75565" y="3302"/>
                </a:moveTo>
                <a:lnTo>
                  <a:pt x="5588" y="3302"/>
                </a:lnTo>
                <a:lnTo>
                  <a:pt x="0" y="8763"/>
                </a:lnTo>
                <a:lnTo>
                  <a:pt x="0" y="22479"/>
                </a:lnTo>
                <a:lnTo>
                  <a:pt x="5588" y="28067"/>
                </a:lnTo>
                <a:lnTo>
                  <a:pt x="75565" y="28067"/>
                </a:lnTo>
                <a:lnTo>
                  <a:pt x="101219" y="27686"/>
                </a:lnTo>
                <a:lnTo>
                  <a:pt x="208025" y="27686"/>
                </a:lnTo>
                <a:lnTo>
                  <a:pt x="673967" y="27559"/>
                </a:lnTo>
                <a:lnTo>
                  <a:pt x="677862" y="26543"/>
                </a:lnTo>
                <a:lnTo>
                  <a:pt x="677164" y="26543"/>
                </a:lnTo>
                <a:lnTo>
                  <a:pt x="679323" y="26162"/>
                </a:lnTo>
                <a:lnTo>
                  <a:pt x="682244" y="26162"/>
                </a:lnTo>
                <a:lnTo>
                  <a:pt x="686816" y="24892"/>
                </a:lnTo>
                <a:lnTo>
                  <a:pt x="687081" y="24765"/>
                </a:lnTo>
                <a:lnTo>
                  <a:pt x="684149" y="24765"/>
                </a:lnTo>
                <a:lnTo>
                  <a:pt x="689737" y="23495"/>
                </a:lnTo>
                <a:lnTo>
                  <a:pt x="704469" y="23495"/>
                </a:lnTo>
                <a:lnTo>
                  <a:pt x="708787" y="19177"/>
                </a:lnTo>
                <a:lnTo>
                  <a:pt x="708787" y="5588"/>
                </a:lnTo>
                <a:lnTo>
                  <a:pt x="706882" y="3683"/>
                </a:lnTo>
                <a:lnTo>
                  <a:pt x="221615" y="3683"/>
                </a:lnTo>
                <a:lnTo>
                  <a:pt x="101219" y="3556"/>
                </a:lnTo>
                <a:lnTo>
                  <a:pt x="75565" y="3302"/>
                </a:lnTo>
                <a:close/>
              </a:path>
              <a:path w="709295" h="28575">
                <a:moveTo>
                  <a:pt x="673967" y="27559"/>
                </a:moveTo>
                <a:lnTo>
                  <a:pt x="454151" y="27559"/>
                </a:lnTo>
                <a:lnTo>
                  <a:pt x="463804" y="27940"/>
                </a:lnTo>
                <a:lnTo>
                  <a:pt x="472821" y="27940"/>
                </a:lnTo>
                <a:lnTo>
                  <a:pt x="483870" y="28067"/>
                </a:lnTo>
                <a:lnTo>
                  <a:pt x="670560" y="28067"/>
                </a:lnTo>
                <a:lnTo>
                  <a:pt x="673481" y="27686"/>
                </a:lnTo>
                <a:lnTo>
                  <a:pt x="673967" y="27559"/>
                </a:lnTo>
                <a:close/>
              </a:path>
              <a:path w="709295" h="28575">
                <a:moveTo>
                  <a:pt x="679323" y="26162"/>
                </a:moveTo>
                <a:lnTo>
                  <a:pt x="677164" y="26543"/>
                </a:lnTo>
                <a:lnTo>
                  <a:pt x="678144" y="26469"/>
                </a:lnTo>
                <a:lnTo>
                  <a:pt x="679323" y="26162"/>
                </a:lnTo>
                <a:close/>
              </a:path>
              <a:path w="709295" h="28575">
                <a:moveTo>
                  <a:pt x="678144" y="26469"/>
                </a:moveTo>
                <a:lnTo>
                  <a:pt x="677164" y="26543"/>
                </a:lnTo>
                <a:lnTo>
                  <a:pt x="677862" y="26543"/>
                </a:lnTo>
                <a:lnTo>
                  <a:pt x="678144" y="26469"/>
                </a:lnTo>
                <a:close/>
              </a:path>
              <a:path w="709295" h="28575">
                <a:moveTo>
                  <a:pt x="682244" y="26162"/>
                </a:moveTo>
                <a:lnTo>
                  <a:pt x="679323" y="26162"/>
                </a:lnTo>
                <a:lnTo>
                  <a:pt x="678144" y="26469"/>
                </a:lnTo>
                <a:lnTo>
                  <a:pt x="682244" y="26162"/>
                </a:lnTo>
                <a:close/>
              </a:path>
              <a:path w="709295" h="28575">
                <a:moveTo>
                  <a:pt x="689737" y="23495"/>
                </a:moveTo>
                <a:lnTo>
                  <a:pt x="684149" y="24765"/>
                </a:lnTo>
                <a:lnTo>
                  <a:pt x="687081" y="24765"/>
                </a:lnTo>
                <a:lnTo>
                  <a:pt x="689737" y="23495"/>
                </a:lnTo>
                <a:close/>
              </a:path>
              <a:path w="709295" h="28575">
                <a:moveTo>
                  <a:pt x="704469" y="23495"/>
                </a:moveTo>
                <a:lnTo>
                  <a:pt x="689737" y="23495"/>
                </a:lnTo>
                <a:lnTo>
                  <a:pt x="687081" y="24765"/>
                </a:lnTo>
                <a:lnTo>
                  <a:pt x="703199" y="24765"/>
                </a:lnTo>
                <a:lnTo>
                  <a:pt x="704469" y="23495"/>
                </a:lnTo>
                <a:close/>
              </a:path>
              <a:path w="709295" h="28575">
                <a:moveTo>
                  <a:pt x="668940" y="3302"/>
                </a:moveTo>
                <a:lnTo>
                  <a:pt x="463804" y="3302"/>
                </a:lnTo>
                <a:lnTo>
                  <a:pt x="454151" y="3683"/>
                </a:lnTo>
                <a:lnTo>
                  <a:pt x="667512" y="3683"/>
                </a:lnTo>
                <a:lnTo>
                  <a:pt x="668940" y="3302"/>
                </a:lnTo>
                <a:close/>
              </a:path>
              <a:path w="709295" h="28575">
                <a:moveTo>
                  <a:pt x="677820" y="1722"/>
                </a:moveTo>
                <a:lnTo>
                  <a:pt x="675386" y="1905"/>
                </a:lnTo>
                <a:lnTo>
                  <a:pt x="673226" y="2159"/>
                </a:lnTo>
                <a:lnTo>
                  <a:pt x="667512" y="3683"/>
                </a:lnTo>
                <a:lnTo>
                  <a:pt x="670560" y="3302"/>
                </a:lnTo>
                <a:lnTo>
                  <a:pt x="706501" y="3302"/>
                </a:lnTo>
                <a:lnTo>
                  <a:pt x="705993" y="2794"/>
                </a:lnTo>
                <a:lnTo>
                  <a:pt x="675767" y="2794"/>
                </a:lnTo>
                <a:lnTo>
                  <a:pt x="677820" y="1722"/>
                </a:lnTo>
                <a:close/>
              </a:path>
              <a:path w="709295" h="28575">
                <a:moveTo>
                  <a:pt x="706501" y="3302"/>
                </a:moveTo>
                <a:lnTo>
                  <a:pt x="670560" y="3302"/>
                </a:lnTo>
                <a:lnTo>
                  <a:pt x="667512" y="3683"/>
                </a:lnTo>
                <a:lnTo>
                  <a:pt x="706882" y="3683"/>
                </a:lnTo>
                <a:lnTo>
                  <a:pt x="706501" y="3302"/>
                </a:lnTo>
                <a:close/>
              </a:path>
              <a:path w="709295" h="28575">
                <a:moveTo>
                  <a:pt x="680466" y="1524"/>
                </a:moveTo>
                <a:lnTo>
                  <a:pt x="677820" y="1722"/>
                </a:lnTo>
                <a:lnTo>
                  <a:pt x="675767" y="2794"/>
                </a:lnTo>
                <a:lnTo>
                  <a:pt x="680466" y="1524"/>
                </a:lnTo>
                <a:close/>
              </a:path>
              <a:path w="709295" h="28575">
                <a:moveTo>
                  <a:pt x="704723" y="1524"/>
                </a:moveTo>
                <a:lnTo>
                  <a:pt x="680466" y="1524"/>
                </a:lnTo>
                <a:lnTo>
                  <a:pt x="675767" y="2794"/>
                </a:lnTo>
                <a:lnTo>
                  <a:pt x="705993" y="2794"/>
                </a:lnTo>
                <a:lnTo>
                  <a:pt x="704723" y="1524"/>
                </a:lnTo>
                <a:close/>
              </a:path>
              <a:path w="709295" h="28575">
                <a:moveTo>
                  <a:pt x="703199" y="0"/>
                </a:moveTo>
                <a:lnTo>
                  <a:pt x="682244" y="0"/>
                </a:lnTo>
                <a:lnTo>
                  <a:pt x="680339" y="508"/>
                </a:lnTo>
                <a:lnTo>
                  <a:pt x="678688" y="1270"/>
                </a:lnTo>
                <a:lnTo>
                  <a:pt x="677820" y="1722"/>
                </a:lnTo>
                <a:lnTo>
                  <a:pt x="680466" y="1524"/>
                </a:lnTo>
                <a:lnTo>
                  <a:pt x="704723" y="1524"/>
                </a:lnTo>
                <a:lnTo>
                  <a:pt x="70319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3813175" y="3431413"/>
            <a:ext cx="4436745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98425">
              <a:lnSpc>
                <a:spcPct val="144600"/>
              </a:lnSpc>
              <a:spcBef>
                <a:spcPts val="95"/>
              </a:spcBef>
              <a:tabLst>
                <a:tab pos="2150110" algn="l"/>
                <a:tab pos="4156075" algn="l"/>
              </a:tabLst>
            </a:pPr>
            <a:r>
              <a:rPr dirty="0" baseline="1984" sz="2100">
                <a:solidFill>
                  <a:srgbClr val="4285F4"/>
                </a:solidFill>
                <a:latin typeface="Segoe Print"/>
                <a:cs typeface="Segoe Print"/>
              </a:rPr>
              <a:t>True</a:t>
            </a:r>
            <a:r>
              <a:rPr dirty="0" baseline="1984" sz="2100" spc="-142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baseline="1984" sz="2100" spc="-15">
                <a:solidFill>
                  <a:srgbClr val="4285F4"/>
                </a:solidFill>
                <a:latin typeface="Segoe Print"/>
                <a:cs typeface="Segoe Print"/>
              </a:rPr>
              <a:t>positives</a:t>
            </a:r>
            <a:r>
              <a:rPr dirty="0" baseline="1984" sz="2100">
                <a:solidFill>
                  <a:srgbClr val="4285F4"/>
                </a:solidFill>
                <a:latin typeface="Segoe Print"/>
                <a:cs typeface="Segoe Print"/>
              </a:rPr>
              <a:t>	True</a:t>
            </a:r>
            <a:r>
              <a:rPr dirty="0" baseline="1984" sz="2100" spc="-142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baseline="1984" sz="2100" spc="-15">
                <a:solidFill>
                  <a:srgbClr val="4285F4"/>
                </a:solidFill>
                <a:latin typeface="Segoe Print"/>
                <a:cs typeface="Segoe Print"/>
              </a:rPr>
              <a:t>positives</a:t>
            </a:r>
            <a:r>
              <a:rPr dirty="0" baseline="1984" sz="2100">
                <a:solidFill>
                  <a:srgbClr val="4285F4"/>
                </a:solidFill>
                <a:latin typeface="Segoe Print"/>
                <a:cs typeface="Segoe Print"/>
              </a:rPr>
              <a:t>	</a:t>
            </a:r>
            <a:r>
              <a:rPr dirty="0" sz="1400" spc="-25">
                <a:solidFill>
                  <a:srgbClr val="4285F4"/>
                </a:solidFill>
                <a:latin typeface="Segoe Print"/>
                <a:cs typeface="Segoe Print"/>
              </a:rPr>
              <a:t>15 </a:t>
            </a:r>
            <a:r>
              <a:rPr dirty="0" sz="1400">
                <a:solidFill>
                  <a:srgbClr val="7E7E7E"/>
                </a:solidFill>
                <a:latin typeface="Segoe Print"/>
                <a:cs typeface="Segoe Print"/>
              </a:rPr>
              <a:t>#actual</a:t>
            </a:r>
            <a:r>
              <a:rPr dirty="0" sz="1400" spc="-95">
                <a:solidFill>
                  <a:srgbClr val="7E7E7E"/>
                </a:solidFill>
                <a:latin typeface="Segoe Print"/>
                <a:cs typeface="Segoe Print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Segoe Print"/>
                <a:cs typeface="Segoe Print"/>
              </a:rPr>
              <a:t>positive</a:t>
            </a:r>
            <a:endParaRPr sz="1400">
              <a:latin typeface="Segoe Print"/>
              <a:cs typeface="Segoe Prin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416803" y="3789362"/>
            <a:ext cx="366712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37037" sz="2700">
                <a:solidFill>
                  <a:srgbClr val="7E7E7E"/>
                </a:solidFill>
                <a:latin typeface="Segoe Print"/>
                <a:cs typeface="Segoe Print"/>
              </a:rPr>
              <a:t>=</a:t>
            </a:r>
            <a:r>
              <a:rPr dirty="0" baseline="37037" sz="2700" spc="240">
                <a:solidFill>
                  <a:srgbClr val="7E7E7E"/>
                </a:solidFill>
                <a:latin typeface="Segoe Print"/>
                <a:cs typeface="Segoe Print"/>
              </a:rPr>
              <a:t> </a:t>
            </a:r>
            <a:r>
              <a:rPr dirty="0" baseline="3968" sz="2100">
                <a:solidFill>
                  <a:srgbClr val="4285F4"/>
                </a:solidFill>
                <a:latin typeface="Segoe Print"/>
                <a:cs typeface="Segoe Print"/>
              </a:rPr>
              <a:t>True</a:t>
            </a:r>
            <a:r>
              <a:rPr dirty="0" baseline="3968" sz="2100" spc="-202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baseline="3968" sz="2100">
                <a:solidFill>
                  <a:srgbClr val="4285F4"/>
                </a:solidFill>
                <a:latin typeface="Segoe Print"/>
                <a:cs typeface="Segoe Print"/>
              </a:rPr>
              <a:t>pos</a:t>
            </a:r>
            <a:r>
              <a:rPr dirty="0" baseline="3968" sz="2100" spc="-31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800">
                <a:solidFill>
                  <a:srgbClr val="7E7E7E"/>
                </a:solidFill>
                <a:latin typeface="Segoe Print"/>
                <a:cs typeface="Segoe Print"/>
              </a:rPr>
              <a:t>+</a:t>
            </a:r>
            <a:r>
              <a:rPr dirty="0" baseline="3968" sz="2100">
                <a:solidFill>
                  <a:srgbClr val="FF9300"/>
                </a:solidFill>
                <a:latin typeface="Segoe Print"/>
                <a:cs typeface="Segoe Print"/>
              </a:rPr>
              <a:t>False</a:t>
            </a:r>
            <a:r>
              <a:rPr dirty="0" baseline="3968" sz="2100" spc="30">
                <a:solidFill>
                  <a:srgbClr val="FF9300"/>
                </a:solidFill>
                <a:latin typeface="Segoe Print"/>
                <a:cs typeface="Segoe Print"/>
              </a:rPr>
              <a:t> </a:t>
            </a:r>
            <a:r>
              <a:rPr dirty="0" baseline="3968" sz="2100">
                <a:solidFill>
                  <a:srgbClr val="FF9300"/>
                </a:solidFill>
                <a:latin typeface="Segoe Print"/>
                <a:cs typeface="Segoe Print"/>
              </a:rPr>
              <a:t>neg</a:t>
            </a:r>
            <a:r>
              <a:rPr dirty="0" baseline="3968" sz="2100" spc="-217">
                <a:solidFill>
                  <a:srgbClr val="FF9300"/>
                </a:solidFill>
                <a:latin typeface="Segoe Print"/>
                <a:cs typeface="Segoe Print"/>
              </a:rPr>
              <a:t> </a:t>
            </a:r>
            <a:r>
              <a:rPr dirty="0" baseline="32407" sz="2700">
                <a:solidFill>
                  <a:srgbClr val="7E7E7E"/>
                </a:solidFill>
                <a:latin typeface="Segoe Print"/>
                <a:cs typeface="Segoe Print"/>
              </a:rPr>
              <a:t>=</a:t>
            </a:r>
            <a:r>
              <a:rPr dirty="0" baseline="32407" sz="2700" spc="67">
                <a:solidFill>
                  <a:srgbClr val="7E7E7E"/>
                </a:solidFill>
                <a:latin typeface="Segoe Print"/>
                <a:cs typeface="Segoe Print"/>
              </a:rPr>
              <a:t> </a:t>
            </a:r>
            <a:r>
              <a:rPr dirty="0" baseline="3968" sz="2100">
                <a:solidFill>
                  <a:srgbClr val="4285F4"/>
                </a:solidFill>
                <a:latin typeface="Segoe Print"/>
                <a:cs typeface="Segoe Print"/>
              </a:rPr>
              <a:t>15</a:t>
            </a:r>
            <a:r>
              <a:rPr dirty="0" baseline="3968" sz="2100" spc="-352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800">
                <a:solidFill>
                  <a:srgbClr val="7E7E7E"/>
                </a:solidFill>
                <a:latin typeface="Segoe Print"/>
                <a:cs typeface="Segoe Print"/>
              </a:rPr>
              <a:t>+</a:t>
            </a:r>
            <a:r>
              <a:rPr dirty="0" baseline="3968" sz="2100">
                <a:solidFill>
                  <a:srgbClr val="FF9300"/>
                </a:solidFill>
                <a:latin typeface="Segoe Print"/>
                <a:cs typeface="Segoe Print"/>
              </a:rPr>
              <a:t>10</a:t>
            </a:r>
            <a:r>
              <a:rPr dirty="0" baseline="3968" sz="2100" spc="-75">
                <a:solidFill>
                  <a:srgbClr val="FF9300"/>
                </a:solidFill>
                <a:latin typeface="Segoe Print"/>
                <a:cs typeface="Segoe Print"/>
              </a:rPr>
              <a:t> </a:t>
            </a:r>
            <a:r>
              <a:rPr dirty="0" baseline="33950" sz="2700">
                <a:solidFill>
                  <a:srgbClr val="7E7E7E"/>
                </a:solidFill>
                <a:latin typeface="Segoe Print"/>
                <a:cs typeface="Segoe Print"/>
              </a:rPr>
              <a:t>=</a:t>
            </a:r>
            <a:r>
              <a:rPr dirty="0" baseline="33950" sz="2700" spc="-434">
                <a:solidFill>
                  <a:srgbClr val="7E7E7E"/>
                </a:solidFill>
                <a:latin typeface="Segoe Print"/>
                <a:cs typeface="Segoe Print"/>
              </a:rPr>
              <a:t> </a:t>
            </a:r>
            <a:r>
              <a:rPr dirty="0" baseline="51587" sz="2100" spc="-37">
                <a:solidFill>
                  <a:srgbClr val="7E7E7E"/>
                </a:solidFill>
                <a:latin typeface="Segoe Print"/>
                <a:cs typeface="Segoe Print"/>
              </a:rPr>
              <a:t>0.6</a:t>
            </a:r>
            <a:endParaRPr baseline="51587" sz="2100">
              <a:latin typeface="Segoe Print"/>
              <a:cs typeface="Segoe Prin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589276" y="4148772"/>
            <a:ext cx="16548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print(“y=0”)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1776" y="1782317"/>
            <a:ext cx="277177" cy="669258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5268" y="1165352"/>
            <a:ext cx="318642" cy="703579"/>
          </a:xfrm>
          <a:prstGeom prst="rect">
            <a:avLst/>
          </a:prstGeom>
        </p:spPr>
      </p:pic>
      <p:sp>
        <p:nvSpPr>
          <p:cNvPr id="31" name="object 31" descr=""/>
          <p:cNvSpPr/>
          <p:nvPr/>
        </p:nvSpPr>
        <p:spPr>
          <a:xfrm>
            <a:off x="8653398" y="2266823"/>
            <a:ext cx="396240" cy="34925"/>
          </a:xfrm>
          <a:custGeom>
            <a:avLst/>
            <a:gdLst/>
            <a:ahLst/>
            <a:cxnLst/>
            <a:rect l="l" t="t" r="r" b="b"/>
            <a:pathLst>
              <a:path w="396240" h="34925">
                <a:moveTo>
                  <a:pt x="64261" y="0"/>
                </a:moveTo>
                <a:lnTo>
                  <a:pt x="7874" y="0"/>
                </a:lnTo>
                <a:lnTo>
                  <a:pt x="0" y="7746"/>
                </a:lnTo>
                <a:lnTo>
                  <a:pt x="0" y="27050"/>
                </a:lnTo>
                <a:lnTo>
                  <a:pt x="7874" y="34925"/>
                </a:lnTo>
                <a:lnTo>
                  <a:pt x="64261" y="34925"/>
                </a:lnTo>
                <a:lnTo>
                  <a:pt x="68960" y="34289"/>
                </a:lnTo>
                <a:lnTo>
                  <a:pt x="80848" y="30987"/>
                </a:lnTo>
                <a:lnTo>
                  <a:pt x="79121" y="30987"/>
                </a:lnTo>
                <a:lnTo>
                  <a:pt x="82676" y="30479"/>
                </a:lnTo>
                <a:lnTo>
                  <a:pt x="175181" y="30479"/>
                </a:lnTo>
                <a:lnTo>
                  <a:pt x="174117" y="30099"/>
                </a:lnTo>
                <a:lnTo>
                  <a:pt x="393064" y="30099"/>
                </a:lnTo>
                <a:lnTo>
                  <a:pt x="396112" y="27050"/>
                </a:lnTo>
                <a:lnTo>
                  <a:pt x="396112" y="7746"/>
                </a:lnTo>
                <a:lnTo>
                  <a:pt x="393015" y="4699"/>
                </a:lnTo>
                <a:lnTo>
                  <a:pt x="174117" y="4699"/>
                </a:lnTo>
                <a:lnTo>
                  <a:pt x="174826" y="4444"/>
                </a:lnTo>
                <a:lnTo>
                  <a:pt x="82676" y="4444"/>
                </a:lnTo>
                <a:lnTo>
                  <a:pt x="79121" y="3937"/>
                </a:lnTo>
                <a:lnTo>
                  <a:pt x="80848" y="3937"/>
                </a:lnTo>
                <a:lnTo>
                  <a:pt x="68960" y="634"/>
                </a:lnTo>
                <a:lnTo>
                  <a:pt x="64261" y="0"/>
                </a:lnTo>
                <a:close/>
              </a:path>
              <a:path w="396240" h="34925">
                <a:moveTo>
                  <a:pt x="174117" y="30099"/>
                </a:moveTo>
                <a:lnTo>
                  <a:pt x="184403" y="33781"/>
                </a:lnTo>
                <a:lnTo>
                  <a:pt x="186308" y="34543"/>
                </a:lnTo>
                <a:lnTo>
                  <a:pt x="188341" y="34925"/>
                </a:lnTo>
                <a:lnTo>
                  <a:pt x="388239" y="34925"/>
                </a:lnTo>
                <a:lnTo>
                  <a:pt x="392175" y="30987"/>
                </a:lnTo>
                <a:lnTo>
                  <a:pt x="178816" y="30987"/>
                </a:lnTo>
                <a:lnTo>
                  <a:pt x="174117" y="30099"/>
                </a:lnTo>
                <a:close/>
              </a:path>
              <a:path w="396240" h="34925">
                <a:moveTo>
                  <a:pt x="82676" y="30479"/>
                </a:moveTo>
                <a:lnTo>
                  <a:pt x="79121" y="30987"/>
                </a:lnTo>
                <a:lnTo>
                  <a:pt x="80848" y="30987"/>
                </a:lnTo>
                <a:lnTo>
                  <a:pt x="82676" y="30479"/>
                </a:lnTo>
                <a:close/>
              </a:path>
              <a:path w="396240" h="34925">
                <a:moveTo>
                  <a:pt x="175181" y="30479"/>
                </a:moveTo>
                <a:lnTo>
                  <a:pt x="82676" y="30479"/>
                </a:lnTo>
                <a:lnTo>
                  <a:pt x="80848" y="30987"/>
                </a:lnTo>
                <a:lnTo>
                  <a:pt x="176600" y="30987"/>
                </a:lnTo>
                <a:lnTo>
                  <a:pt x="175181" y="30479"/>
                </a:lnTo>
                <a:close/>
              </a:path>
              <a:path w="396240" h="34925">
                <a:moveTo>
                  <a:pt x="393064" y="30099"/>
                </a:moveTo>
                <a:lnTo>
                  <a:pt x="174117" y="30099"/>
                </a:lnTo>
                <a:lnTo>
                  <a:pt x="178816" y="30987"/>
                </a:lnTo>
                <a:lnTo>
                  <a:pt x="392175" y="30987"/>
                </a:lnTo>
                <a:lnTo>
                  <a:pt x="393064" y="30099"/>
                </a:lnTo>
                <a:close/>
              </a:path>
              <a:path w="396240" h="34925">
                <a:moveTo>
                  <a:pt x="388239" y="0"/>
                </a:moveTo>
                <a:lnTo>
                  <a:pt x="188341" y="0"/>
                </a:lnTo>
                <a:lnTo>
                  <a:pt x="186308" y="253"/>
                </a:lnTo>
                <a:lnTo>
                  <a:pt x="184403" y="1015"/>
                </a:lnTo>
                <a:lnTo>
                  <a:pt x="174117" y="4699"/>
                </a:lnTo>
                <a:lnTo>
                  <a:pt x="178816" y="3937"/>
                </a:lnTo>
                <a:lnTo>
                  <a:pt x="392240" y="3937"/>
                </a:lnTo>
                <a:lnTo>
                  <a:pt x="388239" y="0"/>
                </a:lnTo>
                <a:close/>
              </a:path>
              <a:path w="396240" h="34925">
                <a:moveTo>
                  <a:pt x="392240" y="3937"/>
                </a:moveTo>
                <a:lnTo>
                  <a:pt x="178816" y="3937"/>
                </a:lnTo>
                <a:lnTo>
                  <a:pt x="174117" y="4699"/>
                </a:lnTo>
                <a:lnTo>
                  <a:pt x="393015" y="4699"/>
                </a:lnTo>
                <a:lnTo>
                  <a:pt x="392240" y="3937"/>
                </a:lnTo>
                <a:close/>
              </a:path>
              <a:path w="396240" h="34925">
                <a:moveTo>
                  <a:pt x="80848" y="3937"/>
                </a:moveTo>
                <a:lnTo>
                  <a:pt x="79121" y="3937"/>
                </a:lnTo>
                <a:lnTo>
                  <a:pt x="82676" y="4444"/>
                </a:lnTo>
                <a:lnTo>
                  <a:pt x="80848" y="3937"/>
                </a:lnTo>
                <a:close/>
              </a:path>
              <a:path w="396240" h="34925">
                <a:moveTo>
                  <a:pt x="176245" y="3937"/>
                </a:moveTo>
                <a:lnTo>
                  <a:pt x="80848" y="3937"/>
                </a:lnTo>
                <a:lnTo>
                  <a:pt x="82676" y="4444"/>
                </a:lnTo>
                <a:lnTo>
                  <a:pt x="174826" y="4444"/>
                </a:lnTo>
                <a:lnTo>
                  <a:pt x="176245" y="39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57793" y="2895854"/>
            <a:ext cx="319024" cy="769619"/>
          </a:xfrm>
          <a:prstGeom prst="rect">
            <a:avLst/>
          </a:prstGeom>
        </p:spPr>
      </p:pic>
      <p:sp>
        <p:nvSpPr>
          <p:cNvPr id="33" name="object 33" descr=""/>
          <p:cNvSpPr/>
          <p:nvPr/>
        </p:nvSpPr>
        <p:spPr>
          <a:xfrm>
            <a:off x="8762935" y="3949077"/>
            <a:ext cx="304800" cy="60960"/>
          </a:xfrm>
          <a:custGeom>
            <a:avLst/>
            <a:gdLst/>
            <a:ahLst/>
            <a:cxnLst/>
            <a:rect l="l" t="t" r="r" b="b"/>
            <a:pathLst>
              <a:path w="304800" h="60960">
                <a:moveTo>
                  <a:pt x="22793" y="25920"/>
                </a:moveTo>
                <a:lnTo>
                  <a:pt x="7684" y="25920"/>
                </a:lnTo>
                <a:lnTo>
                  <a:pt x="0" y="33680"/>
                </a:lnTo>
                <a:lnTo>
                  <a:pt x="12" y="53111"/>
                </a:lnTo>
                <a:lnTo>
                  <a:pt x="7684" y="60845"/>
                </a:lnTo>
                <a:lnTo>
                  <a:pt x="28131" y="60845"/>
                </a:lnTo>
                <a:lnTo>
                  <a:pt x="30290" y="60451"/>
                </a:lnTo>
                <a:lnTo>
                  <a:pt x="32322" y="59689"/>
                </a:lnTo>
                <a:lnTo>
                  <a:pt x="34028" y="59016"/>
                </a:lnTo>
                <a:lnTo>
                  <a:pt x="31814" y="59016"/>
                </a:lnTo>
                <a:lnTo>
                  <a:pt x="36894" y="57886"/>
                </a:lnTo>
                <a:lnTo>
                  <a:pt x="41869" y="57886"/>
                </a:lnTo>
                <a:lnTo>
                  <a:pt x="45113" y="57226"/>
                </a:lnTo>
                <a:lnTo>
                  <a:pt x="44260" y="57226"/>
                </a:lnTo>
                <a:lnTo>
                  <a:pt x="46673" y="56908"/>
                </a:lnTo>
                <a:lnTo>
                  <a:pt x="49648" y="56908"/>
                </a:lnTo>
                <a:lnTo>
                  <a:pt x="74867" y="55422"/>
                </a:lnTo>
                <a:lnTo>
                  <a:pt x="76391" y="55270"/>
                </a:lnTo>
                <a:lnTo>
                  <a:pt x="90526" y="53251"/>
                </a:lnTo>
                <a:lnTo>
                  <a:pt x="90107" y="53251"/>
                </a:lnTo>
                <a:lnTo>
                  <a:pt x="91504" y="53111"/>
                </a:lnTo>
                <a:lnTo>
                  <a:pt x="92276" y="53111"/>
                </a:lnTo>
                <a:lnTo>
                  <a:pt x="123635" y="51092"/>
                </a:lnTo>
                <a:lnTo>
                  <a:pt x="124651" y="51003"/>
                </a:lnTo>
                <a:lnTo>
                  <a:pt x="139256" y="49161"/>
                </a:lnTo>
                <a:lnTo>
                  <a:pt x="151199" y="47510"/>
                </a:lnTo>
                <a:lnTo>
                  <a:pt x="150559" y="47510"/>
                </a:lnTo>
                <a:lnTo>
                  <a:pt x="152210" y="47370"/>
                </a:lnTo>
                <a:lnTo>
                  <a:pt x="153951" y="47370"/>
                </a:lnTo>
                <a:lnTo>
                  <a:pt x="167831" y="46799"/>
                </a:lnTo>
                <a:lnTo>
                  <a:pt x="169609" y="46634"/>
                </a:lnTo>
                <a:lnTo>
                  <a:pt x="181827" y="44881"/>
                </a:lnTo>
                <a:lnTo>
                  <a:pt x="195613" y="43205"/>
                </a:lnTo>
                <a:lnTo>
                  <a:pt x="195136" y="43205"/>
                </a:lnTo>
                <a:lnTo>
                  <a:pt x="196660" y="43078"/>
                </a:lnTo>
                <a:lnTo>
                  <a:pt x="198508" y="43078"/>
                </a:lnTo>
                <a:lnTo>
                  <a:pt x="204915" y="42837"/>
                </a:lnTo>
                <a:lnTo>
                  <a:pt x="207455" y="42532"/>
                </a:lnTo>
                <a:lnTo>
                  <a:pt x="215253" y="41046"/>
                </a:lnTo>
                <a:lnTo>
                  <a:pt x="213551" y="41046"/>
                </a:lnTo>
                <a:lnTo>
                  <a:pt x="216853" y="40741"/>
                </a:lnTo>
                <a:lnTo>
                  <a:pt x="225021" y="40741"/>
                </a:lnTo>
                <a:lnTo>
                  <a:pt x="226759" y="40525"/>
                </a:lnTo>
                <a:lnTo>
                  <a:pt x="230533" y="39598"/>
                </a:lnTo>
                <a:lnTo>
                  <a:pt x="229045" y="39598"/>
                </a:lnTo>
                <a:lnTo>
                  <a:pt x="232601" y="39090"/>
                </a:lnTo>
                <a:lnTo>
                  <a:pt x="238971" y="39090"/>
                </a:lnTo>
                <a:lnTo>
                  <a:pt x="242380" y="38519"/>
                </a:lnTo>
                <a:lnTo>
                  <a:pt x="243509" y="38176"/>
                </a:lnTo>
                <a:lnTo>
                  <a:pt x="240983" y="38176"/>
                </a:lnTo>
                <a:lnTo>
                  <a:pt x="245936" y="37439"/>
                </a:lnTo>
                <a:lnTo>
                  <a:pt x="258858" y="37439"/>
                </a:lnTo>
                <a:lnTo>
                  <a:pt x="261532" y="36677"/>
                </a:lnTo>
                <a:lnTo>
                  <a:pt x="260287" y="36677"/>
                </a:lnTo>
                <a:lnTo>
                  <a:pt x="263716" y="36055"/>
                </a:lnTo>
                <a:lnTo>
                  <a:pt x="267280" y="36055"/>
                </a:lnTo>
                <a:lnTo>
                  <a:pt x="268415" y="35775"/>
                </a:lnTo>
                <a:lnTo>
                  <a:pt x="270548" y="34937"/>
                </a:lnTo>
                <a:lnTo>
                  <a:pt x="267145" y="34937"/>
                </a:lnTo>
                <a:lnTo>
                  <a:pt x="273749" y="33680"/>
                </a:lnTo>
                <a:lnTo>
                  <a:pt x="297874" y="33680"/>
                </a:lnTo>
                <a:lnTo>
                  <a:pt x="304483" y="27114"/>
                </a:lnTo>
                <a:lnTo>
                  <a:pt x="19749" y="27089"/>
                </a:lnTo>
                <a:lnTo>
                  <a:pt x="22793" y="25920"/>
                </a:lnTo>
                <a:close/>
              </a:path>
              <a:path w="304800" h="60960">
                <a:moveTo>
                  <a:pt x="36894" y="57886"/>
                </a:moveTo>
                <a:lnTo>
                  <a:pt x="31814" y="59016"/>
                </a:lnTo>
                <a:lnTo>
                  <a:pt x="34485" y="58836"/>
                </a:lnTo>
                <a:lnTo>
                  <a:pt x="36894" y="57886"/>
                </a:lnTo>
                <a:close/>
              </a:path>
              <a:path w="304800" h="60960">
                <a:moveTo>
                  <a:pt x="34485" y="58836"/>
                </a:moveTo>
                <a:lnTo>
                  <a:pt x="31814" y="59016"/>
                </a:lnTo>
                <a:lnTo>
                  <a:pt x="34028" y="59016"/>
                </a:lnTo>
                <a:lnTo>
                  <a:pt x="34485" y="58836"/>
                </a:lnTo>
                <a:close/>
              </a:path>
              <a:path w="304800" h="60960">
                <a:moveTo>
                  <a:pt x="41869" y="57886"/>
                </a:moveTo>
                <a:lnTo>
                  <a:pt x="36894" y="57886"/>
                </a:lnTo>
                <a:lnTo>
                  <a:pt x="34485" y="58836"/>
                </a:lnTo>
                <a:lnTo>
                  <a:pt x="37275" y="58648"/>
                </a:lnTo>
                <a:lnTo>
                  <a:pt x="39561" y="58356"/>
                </a:lnTo>
                <a:lnTo>
                  <a:pt x="41869" y="57886"/>
                </a:lnTo>
                <a:close/>
              </a:path>
              <a:path w="304800" h="60960">
                <a:moveTo>
                  <a:pt x="46673" y="56908"/>
                </a:moveTo>
                <a:lnTo>
                  <a:pt x="44260" y="57226"/>
                </a:lnTo>
                <a:lnTo>
                  <a:pt x="45461" y="57155"/>
                </a:lnTo>
                <a:lnTo>
                  <a:pt x="46673" y="56908"/>
                </a:lnTo>
                <a:close/>
              </a:path>
              <a:path w="304800" h="60960">
                <a:moveTo>
                  <a:pt x="45461" y="57155"/>
                </a:moveTo>
                <a:lnTo>
                  <a:pt x="44260" y="57226"/>
                </a:lnTo>
                <a:lnTo>
                  <a:pt x="45113" y="57226"/>
                </a:lnTo>
                <a:lnTo>
                  <a:pt x="45461" y="57155"/>
                </a:lnTo>
                <a:close/>
              </a:path>
              <a:path w="304800" h="60960">
                <a:moveTo>
                  <a:pt x="49648" y="56908"/>
                </a:moveTo>
                <a:lnTo>
                  <a:pt x="46673" y="56908"/>
                </a:lnTo>
                <a:lnTo>
                  <a:pt x="45461" y="57155"/>
                </a:lnTo>
                <a:lnTo>
                  <a:pt x="49648" y="56908"/>
                </a:lnTo>
                <a:close/>
              </a:path>
              <a:path w="304800" h="60960">
                <a:moveTo>
                  <a:pt x="91504" y="53111"/>
                </a:moveTo>
                <a:lnTo>
                  <a:pt x="90107" y="53251"/>
                </a:lnTo>
                <a:lnTo>
                  <a:pt x="90870" y="53201"/>
                </a:lnTo>
                <a:lnTo>
                  <a:pt x="91504" y="53111"/>
                </a:lnTo>
                <a:close/>
              </a:path>
              <a:path w="304800" h="60960">
                <a:moveTo>
                  <a:pt x="90870" y="53201"/>
                </a:moveTo>
                <a:lnTo>
                  <a:pt x="90107" y="53251"/>
                </a:lnTo>
                <a:lnTo>
                  <a:pt x="90526" y="53251"/>
                </a:lnTo>
                <a:lnTo>
                  <a:pt x="90870" y="53201"/>
                </a:lnTo>
                <a:close/>
              </a:path>
              <a:path w="304800" h="60960">
                <a:moveTo>
                  <a:pt x="92276" y="53111"/>
                </a:moveTo>
                <a:lnTo>
                  <a:pt x="91504" y="53111"/>
                </a:lnTo>
                <a:lnTo>
                  <a:pt x="90870" y="53201"/>
                </a:lnTo>
                <a:lnTo>
                  <a:pt x="92276" y="53111"/>
                </a:lnTo>
                <a:close/>
              </a:path>
              <a:path w="304800" h="60960">
                <a:moveTo>
                  <a:pt x="152210" y="47370"/>
                </a:moveTo>
                <a:lnTo>
                  <a:pt x="150559" y="47510"/>
                </a:lnTo>
                <a:lnTo>
                  <a:pt x="151471" y="47473"/>
                </a:lnTo>
                <a:lnTo>
                  <a:pt x="152210" y="47370"/>
                </a:lnTo>
                <a:close/>
              </a:path>
              <a:path w="304800" h="60960">
                <a:moveTo>
                  <a:pt x="151471" y="47473"/>
                </a:moveTo>
                <a:lnTo>
                  <a:pt x="150559" y="47510"/>
                </a:lnTo>
                <a:lnTo>
                  <a:pt x="151199" y="47510"/>
                </a:lnTo>
                <a:lnTo>
                  <a:pt x="151471" y="47473"/>
                </a:lnTo>
                <a:close/>
              </a:path>
              <a:path w="304800" h="60960">
                <a:moveTo>
                  <a:pt x="153951" y="47370"/>
                </a:moveTo>
                <a:lnTo>
                  <a:pt x="152210" y="47370"/>
                </a:lnTo>
                <a:lnTo>
                  <a:pt x="151471" y="47473"/>
                </a:lnTo>
                <a:lnTo>
                  <a:pt x="153951" y="47370"/>
                </a:lnTo>
                <a:close/>
              </a:path>
              <a:path w="304800" h="60960">
                <a:moveTo>
                  <a:pt x="196660" y="43078"/>
                </a:moveTo>
                <a:lnTo>
                  <a:pt x="195136" y="43205"/>
                </a:lnTo>
                <a:lnTo>
                  <a:pt x="195828" y="43179"/>
                </a:lnTo>
                <a:lnTo>
                  <a:pt x="196660" y="43078"/>
                </a:lnTo>
                <a:close/>
              </a:path>
              <a:path w="304800" h="60960">
                <a:moveTo>
                  <a:pt x="195828" y="43179"/>
                </a:moveTo>
                <a:lnTo>
                  <a:pt x="195136" y="43205"/>
                </a:lnTo>
                <a:lnTo>
                  <a:pt x="195613" y="43205"/>
                </a:lnTo>
                <a:lnTo>
                  <a:pt x="195828" y="43179"/>
                </a:lnTo>
                <a:close/>
              </a:path>
              <a:path w="304800" h="60960">
                <a:moveTo>
                  <a:pt x="198508" y="43078"/>
                </a:moveTo>
                <a:lnTo>
                  <a:pt x="196660" y="43078"/>
                </a:lnTo>
                <a:lnTo>
                  <a:pt x="195828" y="43179"/>
                </a:lnTo>
                <a:lnTo>
                  <a:pt x="198508" y="43078"/>
                </a:lnTo>
                <a:close/>
              </a:path>
              <a:path w="304800" h="60960">
                <a:moveTo>
                  <a:pt x="216853" y="40741"/>
                </a:moveTo>
                <a:lnTo>
                  <a:pt x="213551" y="41046"/>
                </a:lnTo>
                <a:lnTo>
                  <a:pt x="215253" y="41046"/>
                </a:lnTo>
                <a:lnTo>
                  <a:pt x="216853" y="40741"/>
                </a:lnTo>
                <a:close/>
              </a:path>
              <a:path w="304800" h="60960">
                <a:moveTo>
                  <a:pt x="225021" y="40741"/>
                </a:moveTo>
                <a:lnTo>
                  <a:pt x="216853" y="40741"/>
                </a:lnTo>
                <a:lnTo>
                  <a:pt x="215253" y="41046"/>
                </a:lnTo>
                <a:lnTo>
                  <a:pt x="222568" y="41046"/>
                </a:lnTo>
                <a:lnTo>
                  <a:pt x="225021" y="40741"/>
                </a:lnTo>
                <a:close/>
              </a:path>
              <a:path w="304800" h="60960">
                <a:moveTo>
                  <a:pt x="232601" y="39090"/>
                </a:moveTo>
                <a:lnTo>
                  <a:pt x="229045" y="39598"/>
                </a:lnTo>
                <a:lnTo>
                  <a:pt x="230817" y="39528"/>
                </a:lnTo>
                <a:lnTo>
                  <a:pt x="232601" y="39090"/>
                </a:lnTo>
                <a:close/>
              </a:path>
              <a:path w="304800" h="60960">
                <a:moveTo>
                  <a:pt x="230817" y="39528"/>
                </a:moveTo>
                <a:lnTo>
                  <a:pt x="229045" y="39598"/>
                </a:lnTo>
                <a:lnTo>
                  <a:pt x="230533" y="39598"/>
                </a:lnTo>
                <a:lnTo>
                  <a:pt x="230817" y="39528"/>
                </a:lnTo>
                <a:close/>
              </a:path>
              <a:path w="304800" h="60960">
                <a:moveTo>
                  <a:pt x="238971" y="39090"/>
                </a:moveTo>
                <a:lnTo>
                  <a:pt x="232601" y="39090"/>
                </a:lnTo>
                <a:lnTo>
                  <a:pt x="230817" y="39528"/>
                </a:lnTo>
                <a:lnTo>
                  <a:pt x="238062" y="39242"/>
                </a:lnTo>
                <a:lnTo>
                  <a:pt x="238971" y="39090"/>
                </a:lnTo>
                <a:close/>
              </a:path>
              <a:path w="304800" h="60960">
                <a:moveTo>
                  <a:pt x="245936" y="37439"/>
                </a:moveTo>
                <a:lnTo>
                  <a:pt x="240983" y="38176"/>
                </a:lnTo>
                <a:lnTo>
                  <a:pt x="243509" y="38176"/>
                </a:lnTo>
                <a:lnTo>
                  <a:pt x="245936" y="37439"/>
                </a:lnTo>
                <a:close/>
              </a:path>
              <a:path w="304800" h="60960">
                <a:moveTo>
                  <a:pt x="258858" y="37439"/>
                </a:moveTo>
                <a:lnTo>
                  <a:pt x="245936" y="37439"/>
                </a:lnTo>
                <a:lnTo>
                  <a:pt x="243509" y="38176"/>
                </a:lnTo>
                <a:lnTo>
                  <a:pt x="253937" y="38176"/>
                </a:lnTo>
                <a:lnTo>
                  <a:pt x="258636" y="37503"/>
                </a:lnTo>
                <a:lnTo>
                  <a:pt x="258858" y="37439"/>
                </a:lnTo>
                <a:close/>
              </a:path>
              <a:path w="304800" h="60960">
                <a:moveTo>
                  <a:pt x="263716" y="36055"/>
                </a:moveTo>
                <a:lnTo>
                  <a:pt x="260287" y="36677"/>
                </a:lnTo>
                <a:lnTo>
                  <a:pt x="261989" y="36547"/>
                </a:lnTo>
                <a:lnTo>
                  <a:pt x="263716" y="36055"/>
                </a:lnTo>
                <a:close/>
              </a:path>
              <a:path w="304800" h="60960">
                <a:moveTo>
                  <a:pt x="261989" y="36547"/>
                </a:moveTo>
                <a:lnTo>
                  <a:pt x="260287" y="36677"/>
                </a:lnTo>
                <a:lnTo>
                  <a:pt x="261532" y="36677"/>
                </a:lnTo>
                <a:lnTo>
                  <a:pt x="261989" y="36547"/>
                </a:lnTo>
                <a:close/>
              </a:path>
              <a:path w="304800" h="60960">
                <a:moveTo>
                  <a:pt x="267280" y="36055"/>
                </a:moveTo>
                <a:lnTo>
                  <a:pt x="263716" y="36055"/>
                </a:lnTo>
                <a:lnTo>
                  <a:pt x="261989" y="36547"/>
                </a:lnTo>
                <a:lnTo>
                  <a:pt x="266764" y="36182"/>
                </a:lnTo>
                <a:lnTo>
                  <a:pt x="267280" y="36055"/>
                </a:lnTo>
                <a:close/>
              </a:path>
              <a:path w="304800" h="60960">
                <a:moveTo>
                  <a:pt x="273749" y="33680"/>
                </a:moveTo>
                <a:lnTo>
                  <a:pt x="267145" y="34937"/>
                </a:lnTo>
                <a:lnTo>
                  <a:pt x="270548" y="34937"/>
                </a:lnTo>
                <a:lnTo>
                  <a:pt x="273749" y="33680"/>
                </a:lnTo>
                <a:close/>
              </a:path>
              <a:path w="304800" h="60960">
                <a:moveTo>
                  <a:pt x="297874" y="33680"/>
                </a:moveTo>
                <a:lnTo>
                  <a:pt x="273749" y="33680"/>
                </a:lnTo>
                <a:lnTo>
                  <a:pt x="270548" y="34937"/>
                </a:lnTo>
                <a:lnTo>
                  <a:pt x="296609" y="34937"/>
                </a:lnTo>
                <a:lnTo>
                  <a:pt x="297874" y="33680"/>
                </a:lnTo>
                <a:close/>
              </a:path>
              <a:path w="304800" h="60960">
                <a:moveTo>
                  <a:pt x="33876" y="23867"/>
                </a:moveTo>
                <a:lnTo>
                  <a:pt x="29528" y="24168"/>
                </a:lnTo>
                <a:lnTo>
                  <a:pt x="24448" y="25285"/>
                </a:lnTo>
                <a:lnTo>
                  <a:pt x="19749" y="27089"/>
                </a:lnTo>
                <a:lnTo>
                  <a:pt x="25972" y="25920"/>
                </a:lnTo>
                <a:lnTo>
                  <a:pt x="304483" y="25920"/>
                </a:lnTo>
                <a:lnTo>
                  <a:pt x="304483" y="24104"/>
                </a:lnTo>
                <a:lnTo>
                  <a:pt x="32703" y="24104"/>
                </a:lnTo>
                <a:lnTo>
                  <a:pt x="33876" y="23867"/>
                </a:lnTo>
                <a:close/>
              </a:path>
              <a:path w="304800" h="60960">
                <a:moveTo>
                  <a:pt x="304483" y="25920"/>
                </a:moveTo>
                <a:lnTo>
                  <a:pt x="25972" y="25920"/>
                </a:lnTo>
                <a:lnTo>
                  <a:pt x="19749" y="27089"/>
                </a:lnTo>
                <a:lnTo>
                  <a:pt x="304483" y="27089"/>
                </a:lnTo>
                <a:lnTo>
                  <a:pt x="304483" y="25920"/>
                </a:lnTo>
                <a:close/>
              </a:path>
              <a:path w="304800" h="60960">
                <a:moveTo>
                  <a:pt x="34862" y="23799"/>
                </a:moveTo>
                <a:lnTo>
                  <a:pt x="33876" y="23867"/>
                </a:lnTo>
                <a:lnTo>
                  <a:pt x="32703" y="24104"/>
                </a:lnTo>
                <a:lnTo>
                  <a:pt x="34862" y="23799"/>
                </a:lnTo>
                <a:close/>
              </a:path>
              <a:path w="304800" h="60960">
                <a:moveTo>
                  <a:pt x="304483" y="23799"/>
                </a:moveTo>
                <a:lnTo>
                  <a:pt x="34862" y="23799"/>
                </a:lnTo>
                <a:lnTo>
                  <a:pt x="32703" y="24104"/>
                </a:lnTo>
                <a:lnTo>
                  <a:pt x="304483" y="24104"/>
                </a:lnTo>
                <a:lnTo>
                  <a:pt x="304483" y="23799"/>
                </a:lnTo>
                <a:close/>
              </a:path>
              <a:path w="304800" h="60960">
                <a:moveTo>
                  <a:pt x="72125" y="20602"/>
                </a:moveTo>
                <a:lnTo>
                  <a:pt x="42228" y="22351"/>
                </a:lnTo>
                <a:lnTo>
                  <a:pt x="39815" y="22669"/>
                </a:lnTo>
                <a:lnTo>
                  <a:pt x="33876" y="23867"/>
                </a:lnTo>
                <a:lnTo>
                  <a:pt x="34862" y="23799"/>
                </a:lnTo>
                <a:lnTo>
                  <a:pt x="304483" y="23799"/>
                </a:lnTo>
                <a:lnTo>
                  <a:pt x="304483" y="20700"/>
                </a:lnTo>
                <a:lnTo>
                  <a:pt x="71438" y="20700"/>
                </a:lnTo>
                <a:lnTo>
                  <a:pt x="72125" y="20602"/>
                </a:lnTo>
                <a:close/>
              </a:path>
              <a:path w="304800" h="60960">
                <a:moveTo>
                  <a:pt x="72835" y="20561"/>
                </a:moveTo>
                <a:lnTo>
                  <a:pt x="72125" y="20602"/>
                </a:lnTo>
                <a:lnTo>
                  <a:pt x="71438" y="20700"/>
                </a:lnTo>
                <a:lnTo>
                  <a:pt x="72835" y="20561"/>
                </a:lnTo>
                <a:close/>
              </a:path>
              <a:path w="304800" h="60960">
                <a:moveTo>
                  <a:pt x="304483" y="20561"/>
                </a:moveTo>
                <a:lnTo>
                  <a:pt x="72835" y="20561"/>
                </a:lnTo>
                <a:lnTo>
                  <a:pt x="71438" y="20700"/>
                </a:lnTo>
                <a:lnTo>
                  <a:pt x="304483" y="20700"/>
                </a:lnTo>
                <a:lnTo>
                  <a:pt x="304483" y="20561"/>
                </a:lnTo>
                <a:close/>
              </a:path>
              <a:path w="304800" h="60960">
                <a:moveTo>
                  <a:pt x="120923" y="16270"/>
                </a:moveTo>
                <a:lnTo>
                  <a:pt x="87821" y="18402"/>
                </a:lnTo>
                <a:lnTo>
                  <a:pt x="86551" y="18541"/>
                </a:lnTo>
                <a:lnTo>
                  <a:pt x="72125" y="20602"/>
                </a:lnTo>
                <a:lnTo>
                  <a:pt x="72835" y="20561"/>
                </a:lnTo>
                <a:lnTo>
                  <a:pt x="304483" y="20561"/>
                </a:lnTo>
                <a:lnTo>
                  <a:pt x="304483" y="16344"/>
                </a:lnTo>
                <a:lnTo>
                  <a:pt x="120333" y="16344"/>
                </a:lnTo>
                <a:lnTo>
                  <a:pt x="120923" y="16270"/>
                </a:lnTo>
                <a:close/>
              </a:path>
              <a:path w="304800" h="60960">
                <a:moveTo>
                  <a:pt x="121349" y="16243"/>
                </a:moveTo>
                <a:lnTo>
                  <a:pt x="120923" y="16270"/>
                </a:lnTo>
                <a:lnTo>
                  <a:pt x="120333" y="16344"/>
                </a:lnTo>
                <a:lnTo>
                  <a:pt x="121349" y="16243"/>
                </a:lnTo>
                <a:close/>
              </a:path>
              <a:path w="304800" h="60960">
                <a:moveTo>
                  <a:pt x="304483" y="16243"/>
                </a:moveTo>
                <a:lnTo>
                  <a:pt x="121349" y="16243"/>
                </a:lnTo>
                <a:lnTo>
                  <a:pt x="120333" y="16344"/>
                </a:lnTo>
                <a:lnTo>
                  <a:pt x="304483" y="16344"/>
                </a:lnTo>
                <a:close/>
              </a:path>
              <a:path w="304800" h="60960">
                <a:moveTo>
                  <a:pt x="304483" y="14541"/>
                </a:moveTo>
                <a:lnTo>
                  <a:pt x="134684" y="14541"/>
                </a:lnTo>
                <a:lnTo>
                  <a:pt x="120923" y="16270"/>
                </a:lnTo>
                <a:lnTo>
                  <a:pt x="121349" y="16243"/>
                </a:lnTo>
                <a:lnTo>
                  <a:pt x="304483" y="16243"/>
                </a:lnTo>
                <a:lnTo>
                  <a:pt x="304483" y="14541"/>
                </a:lnTo>
                <a:close/>
              </a:path>
              <a:path w="304800" h="60960">
                <a:moveTo>
                  <a:pt x="165548" y="11937"/>
                </a:moveTo>
                <a:lnTo>
                  <a:pt x="149162" y="12623"/>
                </a:lnTo>
                <a:lnTo>
                  <a:pt x="147384" y="12776"/>
                </a:lnTo>
                <a:lnTo>
                  <a:pt x="134430" y="14566"/>
                </a:lnTo>
                <a:lnTo>
                  <a:pt x="134684" y="14541"/>
                </a:lnTo>
                <a:lnTo>
                  <a:pt x="304483" y="14541"/>
                </a:lnTo>
                <a:lnTo>
                  <a:pt x="304483" y="12064"/>
                </a:lnTo>
                <a:lnTo>
                  <a:pt x="164656" y="12064"/>
                </a:lnTo>
                <a:lnTo>
                  <a:pt x="165548" y="11937"/>
                </a:lnTo>
                <a:close/>
              </a:path>
              <a:path w="304800" h="60960">
                <a:moveTo>
                  <a:pt x="166434" y="11899"/>
                </a:moveTo>
                <a:lnTo>
                  <a:pt x="165548" y="11937"/>
                </a:lnTo>
                <a:lnTo>
                  <a:pt x="164656" y="12064"/>
                </a:lnTo>
                <a:lnTo>
                  <a:pt x="166434" y="11899"/>
                </a:lnTo>
                <a:close/>
              </a:path>
              <a:path w="304800" h="60960">
                <a:moveTo>
                  <a:pt x="304483" y="11899"/>
                </a:moveTo>
                <a:lnTo>
                  <a:pt x="166434" y="11899"/>
                </a:lnTo>
                <a:lnTo>
                  <a:pt x="164656" y="12064"/>
                </a:lnTo>
                <a:lnTo>
                  <a:pt x="304483" y="12064"/>
                </a:lnTo>
                <a:lnTo>
                  <a:pt x="304483" y="11899"/>
                </a:lnTo>
                <a:close/>
              </a:path>
              <a:path w="304800" h="60960">
                <a:moveTo>
                  <a:pt x="202183" y="7986"/>
                </a:moveTo>
                <a:lnTo>
                  <a:pt x="193866" y="8293"/>
                </a:lnTo>
                <a:lnTo>
                  <a:pt x="192342" y="8407"/>
                </a:lnTo>
                <a:lnTo>
                  <a:pt x="177229" y="10261"/>
                </a:lnTo>
                <a:lnTo>
                  <a:pt x="165548" y="11937"/>
                </a:lnTo>
                <a:lnTo>
                  <a:pt x="166434" y="11899"/>
                </a:lnTo>
                <a:lnTo>
                  <a:pt x="304483" y="11899"/>
                </a:lnTo>
                <a:lnTo>
                  <a:pt x="304483" y="8242"/>
                </a:lnTo>
                <a:lnTo>
                  <a:pt x="200851" y="8242"/>
                </a:lnTo>
                <a:lnTo>
                  <a:pt x="202183" y="7986"/>
                </a:lnTo>
                <a:close/>
              </a:path>
              <a:path w="304800" h="60960">
                <a:moveTo>
                  <a:pt x="203518" y="7937"/>
                </a:moveTo>
                <a:lnTo>
                  <a:pt x="202183" y="7986"/>
                </a:lnTo>
                <a:lnTo>
                  <a:pt x="200851" y="8242"/>
                </a:lnTo>
                <a:lnTo>
                  <a:pt x="203518" y="7937"/>
                </a:lnTo>
                <a:close/>
              </a:path>
              <a:path w="304800" h="60960">
                <a:moveTo>
                  <a:pt x="304483" y="7937"/>
                </a:moveTo>
                <a:lnTo>
                  <a:pt x="203518" y="7937"/>
                </a:lnTo>
                <a:lnTo>
                  <a:pt x="200851" y="8242"/>
                </a:lnTo>
                <a:lnTo>
                  <a:pt x="304483" y="8242"/>
                </a:lnTo>
                <a:lnTo>
                  <a:pt x="304483" y="7937"/>
                </a:lnTo>
                <a:close/>
              </a:path>
              <a:path w="304800" h="60960">
                <a:moveTo>
                  <a:pt x="220450" y="6121"/>
                </a:moveTo>
                <a:lnTo>
                  <a:pt x="213551" y="6121"/>
                </a:lnTo>
                <a:lnTo>
                  <a:pt x="210249" y="6438"/>
                </a:lnTo>
                <a:lnTo>
                  <a:pt x="202183" y="7986"/>
                </a:lnTo>
                <a:lnTo>
                  <a:pt x="203518" y="7937"/>
                </a:lnTo>
                <a:lnTo>
                  <a:pt x="304483" y="7937"/>
                </a:lnTo>
                <a:lnTo>
                  <a:pt x="303294" y="6642"/>
                </a:lnTo>
                <a:lnTo>
                  <a:pt x="218377" y="6642"/>
                </a:lnTo>
                <a:lnTo>
                  <a:pt x="220450" y="6121"/>
                </a:lnTo>
                <a:close/>
              </a:path>
              <a:path w="304800" h="60960">
                <a:moveTo>
                  <a:pt x="234415" y="4432"/>
                </a:moveTo>
                <a:lnTo>
                  <a:pt x="227648" y="4698"/>
                </a:lnTo>
                <a:lnTo>
                  <a:pt x="224092" y="5206"/>
                </a:lnTo>
                <a:lnTo>
                  <a:pt x="218377" y="6642"/>
                </a:lnTo>
                <a:lnTo>
                  <a:pt x="222568" y="6121"/>
                </a:lnTo>
                <a:lnTo>
                  <a:pt x="302770" y="6121"/>
                </a:lnTo>
                <a:lnTo>
                  <a:pt x="301709" y="5067"/>
                </a:lnTo>
                <a:lnTo>
                  <a:pt x="232347" y="5067"/>
                </a:lnTo>
                <a:lnTo>
                  <a:pt x="234415" y="4432"/>
                </a:lnTo>
                <a:close/>
              </a:path>
              <a:path w="304800" h="60960">
                <a:moveTo>
                  <a:pt x="302770" y="6121"/>
                </a:moveTo>
                <a:lnTo>
                  <a:pt x="222568" y="6121"/>
                </a:lnTo>
                <a:lnTo>
                  <a:pt x="218377" y="6642"/>
                </a:lnTo>
                <a:lnTo>
                  <a:pt x="303294" y="6642"/>
                </a:lnTo>
                <a:lnTo>
                  <a:pt x="302770" y="6121"/>
                </a:lnTo>
                <a:close/>
              </a:path>
              <a:path w="304800" h="60960">
                <a:moveTo>
                  <a:pt x="236665" y="4343"/>
                </a:moveTo>
                <a:lnTo>
                  <a:pt x="234415" y="4432"/>
                </a:lnTo>
                <a:lnTo>
                  <a:pt x="232347" y="5067"/>
                </a:lnTo>
                <a:lnTo>
                  <a:pt x="236665" y="4343"/>
                </a:lnTo>
                <a:close/>
              </a:path>
              <a:path w="304800" h="60960">
                <a:moveTo>
                  <a:pt x="300980" y="4343"/>
                </a:moveTo>
                <a:lnTo>
                  <a:pt x="236665" y="4343"/>
                </a:lnTo>
                <a:lnTo>
                  <a:pt x="232347" y="5067"/>
                </a:lnTo>
                <a:lnTo>
                  <a:pt x="301709" y="5067"/>
                </a:lnTo>
                <a:lnTo>
                  <a:pt x="300980" y="4343"/>
                </a:lnTo>
                <a:close/>
              </a:path>
              <a:path w="304800" h="60960">
                <a:moveTo>
                  <a:pt x="251448" y="3251"/>
                </a:moveTo>
                <a:lnTo>
                  <a:pt x="240983" y="3251"/>
                </a:lnTo>
                <a:lnTo>
                  <a:pt x="235903" y="3975"/>
                </a:lnTo>
                <a:lnTo>
                  <a:pt x="234415" y="4432"/>
                </a:lnTo>
                <a:lnTo>
                  <a:pt x="236665" y="4343"/>
                </a:lnTo>
                <a:lnTo>
                  <a:pt x="300980" y="4343"/>
                </a:lnTo>
                <a:lnTo>
                  <a:pt x="300546" y="3911"/>
                </a:lnTo>
                <a:lnTo>
                  <a:pt x="249111" y="3911"/>
                </a:lnTo>
                <a:lnTo>
                  <a:pt x="251448" y="3251"/>
                </a:lnTo>
                <a:close/>
              </a:path>
              <a:path w="304800" h="60960">
                <a:moveTo>
                  <a:pt x="259551" y="1708"/>
                </a:moveTo>
                <a:lnTo>
                  <a:pt x="257620" y="1854"/>
                </a:lnTo>
                <a:lnTo>
                  <a:pt x="254191" y="2476"/>
                </a:lnTo>
                <a:lnTo>
                  <a:pt x="249111" y="3911"/>
                </a:lnTo>
                <a:lnTo>
                  <a:pt x="253937" y="3251"/>
                </a:lnTo>
                <a:lnTo>
                  <a:pt x="299881" y="3251"/>
                </a:lnTo>
                <a:lnTo>
                  <a:pt x="299319" y="2692"/>
                </a:lnTo>
                <a:lnTo>
                  <a:pt x="257112" y="2692"/>
                </a:lnTo>
                <a:lnTo>
                  <a:pt x="259551" y="1708"/>
                </a:lnTo>
                <a:close/>
              </a:path>
              <a:path w="304800" h="60960">
                <a:moveTo>
                  <a:pt x="299881" y="3251"/>
                </a:moveTo>
                <a:lnTo>
                  <a:pt x="253937" y="3251"/>
                </a:lnTo>
                <a:lnTo>
                  <a:pt x="249111" y="3911"/>
                </a:lnTo>
                <a:lnTo>
                  <a:pt x="300546" y="3911"/>
                </a:lnTo>
                <a:lnTo>
                  <a:pt x="299881" y="3251"/>
                </a:lnTo>
                <a:close/>
              </a:path>
              <a:path w="304800" h="60960">
                <a:moveTo>
                  <a:pt x="262319" y="1498"/>
                </a:moveTo>
                <a:lnTo>
                  <a:pt x="259551" y="1708"/>
                </a:lnTo>
                <a:lnTo>
                  <a:pt x="257112" y="2692"/>
                </a:lnTo>
                <a:lnTo>
                  <a:pt x="262319" y="1498"/>
                </a:lnTo>
                <a:close/>
              </a:path>
              <a:path w="304800" h="60960">
                <a:moveTo>
                  <a:pt x="298117" y="1498"/>
                </a:moveTo>
                <a:lnTo>
                  <a:pt x="262319" y="1498"/>
                </a:lnTo>
                <a:lnTo>
                  <a:pt x="257112" y="2692"/>
                </a:lnTo>
                <a:lnTo>
                  <a:pt x="299319" y="2692"/>
                </a:lnTo>
                <a:lnTo>
                  <a:pt x="298117" y="1498"/>
                </a:lnTo>
                <a:close/>
              </a:path>
              <a:path w="304800" h="60960">
                <a:moveTo>
                  <a:pt x="296609" y="0"/>
                </a:moveTo>
                <a:lnTo>
                  <a:pt x="264986" y="0"/>
                </a:lnTo>
                <a:lnTo>
                  <a:pt x="262827" y="431"/>
                </a:lnTo>
                <a:lnTo>
                  <a:pt x="260668" y="1257"/>
                </a:lnTo>
                <a:lnTo>
                  <a:pt x="259551" y="1708"/>
                </a:lnTo>
                <a:lnTo>
                  <a:pt x="262319" y="1498"/>
                </a:lnTo>
                <a:lnTo>
                  <a:pt x="298117" y="1498"/>
                </a:lnTo>
                <a:lnTo>
                  <a:pt x="29660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02403" y="2769870"/>
            <a:ext cx="412115" cy="203200"/>
          </a:xfrm>
          <a:prstGeom prst="rect">
            <a:avLst/>
          </a:prstGeom>
        </p:spPr>
      </p:pic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96485" y="1171193"/>
            <a:ext cx="2955290" cy="84836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84835" marR="5080" indent="-572135">
              <a:lnSpc>
                <a:spcPct val="100000"/>
              </a:lnSpc>
              <a:spcBef>
                <a:spcPts val="105"/>
              </a:spcBef>
            </a:pPr>
            <a:r>
              <a:rPr dirty="0" sz="2700" spc="105">
                <a:latin typeface="Lucida Sans Unicode"/>
                <a:cs typeface="Lucida Sans Unicode"/>
              </a:rPr>
              <a:t>Skewed</a:t>
            </a:r>
            <a:r>
              <a:rPr dirty="0" sz="2700" spc="-200">
                <a:latin typeface="Lucida Sans Unicode"/>
                <a:cs typeface="Lucida Sans Unicode"/>
              </a:rPr>
              <a:t> </a:t>
            </a:r>
            <a:r>
              <a:rPr dirty="0" sz="2700" spc="90">
                <a:latin typeface="Lucida Sans Unicode"/>
                <a:cs typeface="Lucida Sans Unicode"/>
              </a:rPr>
              <a:t>datasets </a:t>
            </a:r>
            <a:r>
              <a:rPr dirty="0" sz="2700" spc="125">
                <a:latin typeface="Lucida Sans Unicode"/>
                <a:cs typeface="Lucida Sans Unicode"/>
              </a:rPr>
              <a:t>(optional)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270121" y="3134360"/>
            <a:ext cx="3325495" cy="70929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861060" marR="5080" indent="-848994">
              <a:lnSpc>
                <a:spcPts val="2400"/>
              </a:lnSpc>
              <a:spcBef>
                <a:spcPts val="660"/>
              </a:spcBef>
            </a:pPr>
            <a:r>
              <a:rPr dirty="0" sz="2450" spc="140" b="1">
                <a:solidFill>
                  <a:srgbClr val="585858"/>
                </a:solidFill>
                <a:latin typeface="Trebuchet MS"/>
                <a:cs typeface="Trebuchet MS"/>
              </a:rPr>
              <a:t>Trading</a:t>
            </a:r>
            <a:r>
              <a:rPr dirty="0" sz="2450" spc="8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b="1">
                <a:solidFill>
                  <a:srgbClr val="585858"/>
                </a:solidFill>
                <a:latin typeface="Trebuchet MS"/>
                <a:cs typeface="Trebuchet MS"/>
              </a:rPr>
              <a:t>off</a:t>
            </a:r>
            <a:r>
              <a:rPr dirty="0" sz="2450" spc="-75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100" b="1">
                <a:solidFill>
                  <a:srgbClr val="585858"/>
                </a:solidFill>
                <a:latin typeface="Trebuchet MS"/>
                <a:cs typeface="Trebuchet MS"/>
              </a:rPr>
              <a:t>precision </a:t>
            </a:r>
            <a:r>
              <a:rPr dirty="0" sz="2450" spc="260" b="1">
                <a:solidFill>
                  <a:srgbClr val="585858"/>
                </a:solidFill>
                <a:latin typeface="Trebuchet MS"/>
                <a:cs typeface="Trebuchet MS"/>
              </a:rPr>
              <a:t>and</a:t>
            </a:r>
            <a:r>
              <a:rPr dirty="0" sz="2450" spc="-100" b="1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450" spc="70" b="1">
                <a:solidFill>
                  <a:srgbClr val="585858"/>
                </a:solidFill>
                <a:latin typeface="Trebuchet MS"/>
                <a:cs typeface="Trebuchet MS"/>
              </a:rPr>
              <a:t>recall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842" y="165163"/>
            <a:ext cx="6347460" cy="5181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Trading</a:t>
            </a:r>
            <a:r>
              <a:rPr dirty="0" sz="3200" spc="-80"/>
              <a:t> </a:t>
            </a:r>
            <a:r>
              <a:rPr dirty="0" sz="3200"/>
              <a:t>off</a:t>
            </a:r>
            <a:r>
              <a:rPr dirty="0" sz="3200" spc="50"/>
              <a:t> </a:t>
            </a:r>
            <a:r>
              <a:rPr dirty="0" sz="3200"/>
              <a:t>precision</a:t>
            </a:r>
            <a:r>
              <a:rPr dirty="0" sz="3200" spc="-40"/>
              <a:t> </a:t>
            </a:r>
            <a:r>
              <a:rPr dirty="0" sz="3200"/>
              <a:t>and </a:t>
            </a:r>
            <a:r>
              <a:rPr dirty="0" sz="3200" spc="-10"/>
              <a:t>recall</a:t>
            </a:r>
            <a:endParaRPr sz="3200"/>
          </a:p>
        </p:txBody>
      </p:sp>
      <p:sp>
        <p:nvSpPr>
          <p:cNvPr id="3" name="object 3" descr=""/>
          <p:cNvSpPr/>
          <p:nvPr/>
        </p:nvSpPr>
        <p:spPr>
          <a:xfrm>
            <a:off x="3365500" y="966850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888" y="0"/>
                </a:moveTo>
                <a:lnTo>
                  <a:pt x="123444" y="5079"/>
                </a:lnTo>
                <a:lnTo>
                  <a:pt x="136905" y="16763"/>
                </a:lnTo>
                <a:lnTo>
                  <a:pt x="0" y="16763"/>
                </a:lnTo>
                <a:lnTo>
                  <a:pt x="0" y="24637"/>
                </a:lnTo>
                <a:lnTo>
                  <a:pt x="136905" y="24637"/>
                </a:lnTo>
                <a:lnTo>
                  <a:pt x="123444" y="36195"/>
                </a:lnTo>
                <a:lnTo>
                  <a:pt x="127888" y="41275"/>
                </a:lnTo>
                <a:lnTo>
                  <a:pt x="148844" y="23113"/>
                </a:lnTo>
                <a:lnTo>
                  <a:pt x="148844" y="18161"/>
                </a:lnTo>
                <a:lnTo>
                  <a:pt x="127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680968" y="883792"/>
            <a:ext cx="264160" cy="220979"/>
          </a:xfrm>
          <a:custGeom>
            <a:avLst/>
            <a:gdLst/>
            <a:ahLst/>
            <a:cxnLst/>
            <a:rect l="l" t="t" r="r" b="b"/>
            <a:pathLst>
              <a:path w="264160" h="220980">
                <a:moveTo>
                  <a:pt x="70485" y="17780"/>
                </a:moveTo>
                <a:lnTo>
                  <a:pt x="67437" y="9144"/>
                </a:lnTo>
                <a:lnTo>
                  <a:pt x="52095" y="14681"/>
                </a:lnTo>
                <a:lnTo>
                  <a:pt x="38646" y="22694"/>
                </a:lnTo>
                <a:lnTo>
                  <a:pt x="9740" y="61252"/>
                </a:lnTo>
                <a:lnTo>
                  <a:pt x="0" y="115062"/>
                </a:lnTo>
                <a:lnTo>
                  <a:pt x="1066" y="134518"/>
                </a:lnTo>
                <a:lnTo>
                  <a:pt x="17399" y="183896"/>
                </a:lnTo>
                <a:lnTo>
                  <a:pt x="52070" y="215328"/>
                </a:lnTo>
                <a:lnTo>
                  <a:pt x="67437" y="220853"/>
                </a:lnTo>
                <a:lnTo>
                  <a:pt x="70104" y="212344"/>
                </a:lnTo>
                <a:lnTo>
                  <a:pt x="58051" y="206946"/>
                </a:lnTo>
                <a:lnTo>
                  <a:pt x="47650" y="199478"/>
                </a:lnTo>
                <a:lnTo>
                  <a:pt x="26365" y="164782"/>
                </a:lnTo>
                <a:lnTo>
                  <a:pt x="19304" y="113919"/>
                </a:lnTo>
                <a:lnTo>
                  <a:pt x="20078" y="95872"/>
                </a:lnTo>
                <a:lnTo>
                  <a:pt x="31877" y="51308"/>
                </a:lnTo>
                <a:lnTo>
                  <a:pt x="58267" y="23101"/>
                </a:lnTo>
                <a:lnTo>
                  <a:pt x="70485" y="17780"/>
                </a:lnTo>
                <a:close/>
              </a:path>
              <a:path w="264160" h="220980">
                <a:moveTo>
                  <a:pt x="187833" y="24257"/>
                </a:moveTo>
                <a:lnTo>
                  <a:pt x="159893" y="0"/>
                </a:lnTo>
                <a:lnTo>
                  <a:pt x="153924" y="6731"/>
                </a:lnTo>
                <a:lnTo>
                  <a:pt x="171831" y="22225"/>
                </a:lnTo>
                <a:lnTo>
                  <a:pt x="75057" y="22225"/>
                </a:lnTo>
                <a:lnTo>
                  <a:pt x="75057" y="32766"/>
                </a:lnTo>
                <a:lnTo>
                  <a:pt x="171831" y="32766"/>
                </a:lnTo>
                <a:lnTo>
                  <a:pt x="153924" y="48260"/>
                </a:lnTo>
                <a:lnTo>
                  <a:pt x="159893" y="54991"/>
                </a:lnTo>
                <a:lnTo>
                  <a:pt x="187833" y="30734"/>
                </a:lnTo>
                <a:lnTo>
                  <a:pt x="187833" y="24257"/>
                </a:lnTo>
                <a:close/>
              </a:path>
              <a:path w="264160" h="220980">
                <a:moveTo>
                  <a:pt x="264160" y="115062"/>
                </a:moveTo>
                <a:lnTo>
                  <a:pt x="254342" y="61252"/>
                </a:lnTo>
                <a:lnTo>
                  <a:pt x="225501" y="22694"/>
                </a:lnTo>
                <a:lnTo>
                  <a:pt x="196723" y="9144"/>
                </a:lnTo>
                <a:lnTo>
                  <a:pt x="193675" y="17780"/>
                </a:lnTo>
                <a:lnTo>
                  <a:pt x="205930" y="23101"/>
                </a:lnTo>
                <a:lnTo>
                  <a:pt x="216471" y="30454"/>
                </a:lnTo>
                <a:lnTo>
                  <a:pt x="237832" y="64579"/>
                </a:lnTo>
                <a:lnTo>
                  <a:pt x="244856" y="113919"/>
                </a:lnTo>
                <a:lnTo>
                  <a:pt x="244068" y="132600"/>
                </a:lnTo>
                <a:lnTo>
                  <a:pt x="232283" y="178308"/>
                </a:lnTo>
                <a:lnTo>
                  <a:pt x="206019" y="206946"/>
                </a:lnTo>
                <a:lnTo>
                  <a:pt x="193929" y="212344"/>
                </a:lnTo>
                <a:lnTo>
                  <a:pt x="196723" y="220853"/>
                </a:lnTo>
                <a:lnTo>
                  <a:pt x="237109" y="196850"/>
                </a:lnTo>
                <a:lnTo>
                  <a:pt x="259842" y="152488"/>
                </a:lnTo>
                <a:lnTo>
                  <a:pt x="263080" y="134518"/>
                </a:lnTo>
                <a:lnTo>
                  <a:pt x="264160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38784" y="824166"/>
            <a:ext cx="39820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3587750" algn="l"/>
              </a:tabLst>
            </a:pPr>
            <a:r>
              <a:rPr dirty="0" sz="1800">
                <a:latin typeface="Verdana"/>
                <a:cs typeface="Verdana"/>
              </a:rPr>
              <a:t>Logistic</a:t>
            </a:r>
            <a:r>
              <a:rPr dirty="0" sz="1800" spc="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regression:</a:t>
            </a:r>
            <a:r>
              <a:rPr dirty="0" sz="1800" spc="35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0</a:t>
            </a:r>
            <a:r>
              <a:rPr dirty="0" sz="1800" spc="8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&lt;</a:t>
            </a:r>
            <a:r>
              <a:rPr dirty="0" sz="1800" spc="100">
                <a:latin typeface="Cambria Math"/>
                <a:cs typeface="Cambria Math"/>
              </a:rPr>
              <a:t> </a:t>
            </a:r>
            <a:r>
              <a:rPr dirty="0" sz="1800" spc="55">
                <a:latin typeface="Cambria Math"/>
                <a:cs typeface="Cambria Math"/>
              </a:rPr>
              <a:t>𝑓</a:t>
            </a:r>
            <a:r>
              <a:rPr dirty="0" baseline="-16460" sz="2025" spc="82">
                <a:latin typeface="Cambria Math"/>
                <a:cs typeface="Cambria Math"/>
              </a:rPr>
              <a:t>w,𝑏</a:t>
            </a:r>
            <a:r>
              <a:rPr dirty="0" baseline="-16460" sz="2025" spc="63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x</a:t>
            </a:r>
            <a:r>
              <a:rPr dirty="0" sz="1800">
                <a:latin typeface="Cambria Math"/>
                <a:cs typeface="Cambria Math"/>
              </a:rPr>
              <a:t>	&lt;</a:t>
            </a:r>
            <a:r>
              <a:rPr dirty="0" sz="1800" spc="5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936750" y="1252600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888" y="0"/>
                </a:moveTo>
                <a:lnTo>
                  <a:pt x="123443" y="5079"/>
                </a:lnTo>
                <a:lnTo>
                  <a:pt x="136906" y="16763"/>
                </a:lnTo>
                <a:lnTo>
                  <a:pt x="0" y="16763"/>
                </a:lnTo>
                <a:lnTo>
                  <a:pt x="0" y="24637"/>
                </a:lnTo>
                <a:lnTo>
                  <a:pt x="136906" y="24637"/>
                </a:lnTo>
                <a:lnTo>
                  <a:pt x="123443" y="36195"/>
                </a:lnTo>
                <a:lnTo>
                  <a:pt x="127888" y="41275"/>
                </a:lnTo>
                <a:lnTo>
                  <a:pt x="148844" y="23113"/>
                </a:lnTo>
                <a:lnTo>
                  <a:pt x="148844" y="18161"/>
                </a:lnTo>
                <a:lnTo>
                  <a:pt x="127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261743" y="1169542"/>
            <a:ext cx="254635" cy="220979"/>
          </a:xfrm>
          <a:custGeom>
            <a:avLst/>
            <a:gdLst/>
            <a:ahLst/>
            <a:cxnLst/>
            <a:rect l="l" t="t" r="r" b="b"/>
            <a:pathLst>
              <a:path w="254635" h="220980">
                <a:moveTo>
                  <a:pt x="70485" y="17780"/>
                </a:moveTo>
                <a:lnTo>
                  <a:pt x="67437" y="9144"/>
                </a:lnTo>
                <a:lnTo>
                  <a:pt x="52095" y="14681"/>
                </a:lnTo>
                <a:lnTo>
                  <a:pt x="38646" y="22694"/>
                </a:lnTo>
                <a:lnTo>
                  <a:pt x="9740" y="61252"/>
                </a:lnTo>
                <a:lnTo>
                  <a:pt x="0" y="115062"/>
                </a:lnTo>
                <a:lnTo>
                  <a:pt x="1066" y="134518"/>
                </a:lnTo>
                <a:lnTo>
                  <a:pt x="17399" y="183896"/>
                </a:lnTo>
                <a:lnTo>
                  <a:pt x="52070" y="215328"/>
                </a:lnTo>
                <a:lnTo>
                  <a:pt x="67437" y="220853"/>
                </a:lnTo>
                <a:lnTo>
                  <a:pt x="70104" y="212344"/>
                </a:lnTo>
                <a:lnTo>
                  <a:pt x="58051" y="206946"/>
                </a:lnTo>
                <a:lnTo>
                  <a:pt x="47650" y="199478"/>
                </a:lnTo>
                <a:lnTo>
                  <a:pt x="26365" y="164782"/>
                </a:lnTo>
                <a:lnTo>
                  <a:pt x="19304" y="113919"/>
                </a:lnTo>
                <a:lnTo>
                  <a:pt x="20078" y="95872"/>
                </a:lnTo>
                <a:lnTo>
                  <a:pt x="31877" y="51308"/>
                </a:lnTo>
                <a:lnTo>
                  <a:pt x="58267" y="23101"/>
                </a:lnTo>
                <a:lnTo>
                  <a:pt x="70485" y="17780"/>
                </a:lnTo>
                <a:close/>
              </a:path>
              <a:path w="254635" h="220980">
                <a:moveTo>
                  <a:pt x="178308" y="24257"/>
                </a:moveTo>
                <a:lnTo>
                  <a:pt x="150368" y="0"/>
                </a:lnTo>
                <a:lnTo>
                  <a:pt x="144399" y="6731"/>
                </a:lnTo>
                <a:lnTo>
                  <a:pt x="162306" y="22225"/>
                </a:lnTo>
                <a:lnTo>
                  <a:pt x="65532" y="22225"/>
                </a:lnTo>
                <a:lnTo>
                  <a:pt x="65532" y="32766"/>
                </a:lnTo>
                <a:lnTo>
                  <a:pt x="162306" y="32766"/>
                </a:lnTo>
                <a:lnTo>
                  <a:pt x="144399" y="48260"/>
                </a:lnTo>
                <a:lnTo>
                  <a:pt x="150368" y="54991"/>
                </a:lnTo>
                <a:lnTo>
                  <a:pt x="178308" y="30734"/>
                </a:lnTo>
                <a:lnTo>
                  <a:pt x="178308" y="24257"/>
                </a:lnTo>
                <a:close/>
              </a:path>
              <a:path w="254635" h="220980">
                <a:moveTo>
                  <a:pt x="254635" y="115062"/>
                </a:moveTo>
                <a:lnTo>
                  <a:pt x="244817" y="61252"/>
                </a:lnTo>
                <a:lnTo>
                  <a:pt x="215976" y="22694"/>
                </a:lnTo>
                <a:lnTo>
                  <a:pt x="187198" y="9144"/>
                </a:lnTo>
                <a:lnTo>
                  <a:pt x="184150" y="17780"/>
                </a:lnTo>
                <a:lnTo>
                  <a:pt x="196405" y="23101"/>
                </a:lnTo>
                <a:lnTo>
                  <a:pt x="206946" y="30454"/>
                </a:lnTo>
                <a:lnTo>
                  <a:pt x="228307" y="64579"/>
                </a:lnTo>
                <a:lnTo>
                  <a:pt x="235331" y="113919"/>
                </a:lnTo>
                <a:lnTo>
                  <a:pt x="234543" y="132600"/>
                </a:lnTo>
                <a:lnTo>
                  <a:pt x="222758" y="178308"/>
                </a:lnTo>
                <a:lnTo>
                  <a:pt x="196494" y="206946"/>
                </a:lnTo>
                <a:lnTo>
                  <a:pt x="184404" y="212344"/>
                </a:lnTo>
                <a:lnTo>
                  <a:pt x="187198" y="220853"/>
                </a:lnTo>
                <a:lnTo>
                  <a:pt x="227584" y="196850"/>
                </a:lnTo>
                <a:lnTo>
                  <a:pt x="250304" y="152488"/>
                </a:lnTo>
                <a:lnTo>
                  <a:pt x="253555" y="134518"/>
                </a:lnTo>
                <a:lnTo>
                  <a:pt x="254635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936750" y="1547875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888" y="0"/>
                </a:moveTo>
                <a:lnTo>
                  <a:pt x="123443" y="5079"/>
                </a:lnTo>
                <a:lnTo>
                  <a:pt x="136906" y="16763"/>
                </a:lnTo>
                <a:lnTo>
                  <a:pt x="0" y="16763"/>
                </a:lnTo>
                <a:lnTo>
                  <a:pt x="0" y="24637"/>
                </a:lnTo>
                <a:lnTo>
                  <a:pt x="136906" y="24637"/>
                </a:lnTo>
                <a:lnTo>
                  <a:pt x="123443" y="36195"/>
                </a:lnTo>
                <a:lnTo>
                  <a:pt x="127888" y="41275"/>
                </a:lnTo>
                <a:lnTo>
                  <a:pt x="148844" y="23113"/>
                </a:lnTo>
                <a:lnTo>
                  <a:pt x="148844" y="18161"/>
                </a:lnTo>
                <a:lnTo>
                  <a:pt x="127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261743" y="1464817"/>
            <a:ext cx="254635" cy="220979"/>
          </a:xfrm>
          <a:custGeom>
            <a:avLst/>
            <a:gdLst/>
            <a:ahLst/>
            <a:cxnLst/>
            <a:rect l="l" t="t" r="r" b="b"/>
            <a:pathLst>
              <a:path w="254635" h="220980">
                <a:moveTo>
                  <a:pt x="70485" y="17780"/>
                </a:moveTo>
                <a:lnTo>
                  <a:pt x="67437" y="9144"/>
                </a:lnTo>
                <a:lnTo>
                  <a:pt x="52095" y="14681"/>
                </a:lnTo>
                <a:lnTo>
                  <a:pt x="38646" y="22694"/>
                </a:lnTo>
                <a:lnTo>
                  <a:pt x="9740" y="61252"/>
                </a:lnTo>
                <a:lnTo>
                  <a:pt x="0" y="115062"/>
                </a:lnTo>
                <a:lnTo>
                  <a:pt x="1066" y="134518"/>
                </a:lnTo>
                <a:lnTo>
                  <a:pt x="17399" y="183896"/>
                </a:lnTo>
                <a:lnTo>
                  <a:pt x="52070" y="215328"/>
                </a:lnTo>
                <a:lnTo>
                  <a:pt x="67437" y="220853"/>
                </a:lnTo>
                <a:lnTo>
                  <a:pt x="70104" y="212344"/>
                </a:lnTo>
                <a:lnTo>
                  <a:pt x="58051" y="206946"/>
                </a:lnTo>
                <a:lnTo>
                  <a:pt x="47650" y="199478"/>
                </a:lnTo>
                <a:lnTo>
                  <a:pt x="26365" y="164782"/>
                </a:lnTo>
                <a:lnTo>
                  <a:pt x="19304" y="113919"/>
                </a:lnTo>
                <a:lnTo>
                  <a:pt x="20078" y="95872"/>
                </a:lnTo>
                <a:lnTo>
                  <a:pt x="31877" y="51308"/>
                </a:lnTo>
                <a:lnTo>
                  <a:pt x="58267" y="23101"/>
                </a:lnTo>
                <a:lnTo>
                  <a:pt x="70485" y="17780"/>
                </a:lnTo>
                <a:close/>
              </a:path>
              <a:path w="254635" h="220980">
                <a:moveTo>
                  <a:pt x="178308" y="24257"/>
                </a:moveTo>
                <a:lnTo>
                  <a:pt x="150368" y="0"/>
                </a:lnTo>
                <a:lnTo>
                  <a:pt x="144399" y="6731"/>
                </a:lnTo>
                <a:lnTo>
                  <a:pt x="162306" y="22225"/>
                </a:lnTo>
                <a:lnTo>
                  <a:pt x="65532" y="22225"/>
                </a:lnTo>
                <a:lnTo>
                  <a:pt x="65532" y="32766"/>
                </a:lnTo>
                <a:lnTo>
                  <a:pt x="162306" y="32766"/>
                </a:lnTo>
                <a:lnTo>
                  <a:pt x="144399" y="48260"/>
                </a:lnTo>
                <a:lnTo>
                  <a:pt x="150368" y="54991"/>
                </a:lnTo>
                <a:lnTo>
                  <a:pt x="178308" y="30734"/>
                </a:lnTo>
                <a:lnTo>
                  <a:pt x="178308" y="24257"/>
                </a:lnTo>
                <a:close/>
              </a:path>
              <a:path w="254635" h="220980">
                <a:moveTo>
                  <a:pt x="254635" y="115062"/>
                </a:moveTo>
                <a:lnTo>
                  <a:pt x="244817" y="61252"/>
                </a:lnTo>
                <a:lnTo>
                  <a:pt x="215976" y="22694"/>
                </a:lnTo>
                <a:lnTo>
                  <a:pt x="187198" y="9144"/>
                </a:lnTo>
                <a:lnTo>
                  <a:pt x="184150" y="17780"/>
                </a:lnTo>
                <a:lnTo>
                  <a:pt x="196405" y="23101"/>
                </a:lnTo>
                <a:lnTo>
                  <a:pt x="206946" y="30454"/>
                </a:lnTo>
                <a:lnTo>
                  <a:pt x="228307" y="64579"/>
                </a:lnTo>
                <a:lnTo>
                  <a:pt x="235331" y="113919"/>
                </a:lnTo>
                <a:lnTo>
                  <a:pt x="234543" y="132600"/>
                </a:lnTo>
                <a:lnTo>
                  <a:pt x="222758" y="178308"/>
                </a:lnTo>
                <a:lnTo>
                  <a:pt x="196494" y="206946"/>
                </a:lnTo>
                <a:lnTo>
                  <a:pt x="184404" y="212344"/>
                </a:lnTo>
                <a:lnTo>
                  <a:pt x="187198" y="220853"/>
                </a:lnTo>
                <a:lnTo>
                  <a:pt x="227584" y="196850"/>
                </a:lnTo>
                <a:lnTo>
                  <a:pt x="250304" y="152488"/>
                </a:lnTo>
                <a:lnTo>
                  <a:pt x="253555" y="134518"/>
                </a:lnTo>
                <a:lnTo>
                  <a:pt x="254635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875785" y="4154728"/>
            <a:ext cx="149225" cy="41275"/>
          </a:xfrm>
          <a:custGeom>
            <a:avLst/>
            <a:gdLst/>
            <a:ahLst/>
            <a:cxnLst/>
            <a:rect l="l" t="t" r="r" b="b"/>
            <a:pathLst>
              <a:path w="149225" h="41275">
                <a:moveTo>
                  <a:pt x="127762" y="0"/>
                </a:moveTo>
                <a:lnTo>
                  <a:pt x="123316" y="5029"/>
                </a:lnTo>
                <a:lnTo>
                  <a:pt x="136778" y="16662"/>
                </a:lnTo>
                <a:lnTo>
                  <a:pt x="0" y="16662"/>
                </a:lnTo>
                <a:lnTo>
                  <a:pt x="0" y="24536"/>
                </a:lnTo>
                <a:lnTo>
                  <a:pt x="136778" y="24536"/>
                </a:lnTo>
                <a:lnTo>
                  <a:pt x="123316" y="36169"/>
                </a:lnTo>
                <a:lnTo>
                  <a:pt x="127762" y="41198"/>
                </a:lnTo>
                <a:lnTo>
                  <a:pt x="148843" y="23025"/>
                </a:lnTo>
                <a:lnTo>
                  <a:pt x="148843" y="18173"/>
                </a:lnTo>
                <a:lnTo>
                  <a:pt x="127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4200652" y="4071645"/>
            <a:ext cx="264795" cy="220979"/>
          </a:xfrm>
          <a:custGeom>
            <a:avLst/>
            <a:gdLst/>
            <a:ahLst/>
            <a:cxnLst/>
            <a:rect l="l" t="t" r="r" b="b"/>
            <a:pathLst>
              <a:path w="264795" h="220979">
                <a:moveTo>
                  <a:pt x="70612" y="17716"/>
                </a:moveTo>
                <a:lnTo>
                  <a:pt x="67564" y="9118"/>
                </a:lnTo>
                <a:lnTo>
                  <a:pt x="52197" y="14668"/>
                </a:lnTo>
                <a:lnTo>
                  <a:pt x="38735" y="22707"/>
                </a:lnTo>
                <a:lnTo>
                  <a:pt x="9855" y="61239"/>
                </a:lnTo>
                <a:lnTo>
                  <a:pt x="0" y="115049"/>
                </a:lnTo>
                <a:lnTo>
                  <a:pt x="1092" y="134505"/>
                </a:lnTo>
                <a:lnTo>
                  <a:pt x="17399" y="183870"/>
                </a:lnTo>
                <a:lnTo>
                  <a:pt x="52146" y="215341"/>
                </a:lnTo>
                <a:lnTo>
                  <a:pt x="67564" y="220865"/>
                </a:lnTo>
                <a:lnTo>
                  <a:pt x="70231" y="212267"/>
                </a:lnTo>
                <a:lnTo>
                  <a:pt x="58178" y="206933"/>
                </a:lnTo>
                <a:lnTo>
                  <a:pt x="47764" y="199491"/>
                </a:lnTo>
                <a:lnTo>
                  <a:pt x="26365" y="164807"/>
                </a:lnTo>
                <a:lnTo>
                  <a:pt x="19304" y="113931"/>
                </a:lnTo>
                <a:lnTo>
                  <a:pt x="20078" y="95872"/>
                </a:lnTo>
                <a:lnTo>
                  <a:pt x="31877" y="51257"/>
                </a:lnTo>
                <a:lnTo>
                  <a:pt x="58343" y="23037"/>
                </a:lnTo>
                <a:lnTo>
                  <a:pt x="70612" y="17716"/>
                </a:lnTo>
                <a:close/>
              </a:path>
              <a:path w="264795" h="220979">
                <a:moveTo>
                  <a:pt x="187960" y="24231"/>
                </a:moveTo>
                <a:lnTo>
                  <a:pt x="159893" y="0"/>
                </a:lnTo>
                <a:lnTo>
                  <a:pt x="153924" y="6705"/>
                </a:lnTo>
                <a:lnTo>
                  <a:pt x="171831" y="22212"/>
                </a:lnTo>
                <a:lnTo>
                  <a:pt x="75184" y="22212"/>
                </a:lnTo>
                <a:lnTo>
                  <a:pt x="75184" y="32715"/>
                </a:lnTo>
                <a:lnTo>
                  <a:pt x="171831" y="32715"/>
                </a:lnTo>
                <a:lnTo>
                  <a:pt x="153924" y="48221"/>
                </a:lnTo>
                <a:lnTo>
                  <a:pt x="159893" y="54927"/>
                </a:lnTo>
                <a:lnTo>
                  <a:pt x="187960" y="30695"/>
                </a:lnTo>
                <a:lnTo>
                  <a:pt x="187960" y="24231"/>
                </a:lnTo>
                <a:close/>
              </a:path>
              <a:path w="264795" h="220979">
                <a:moveTo>
                  <a:pt x="264287" y="115049"/>
                </a:moveTo>
                <a:lnTo>
                  <a:pt x="254419" y="61239"/>
                </a:lnTo>
                <a:lnTo>
                  <a:pt x="225501" y="22707"/>
                </a:lnTo>
                <a:lnTo>
                  <a:pt x="196723" y="9118"/>
                </a:lnTo>
                <a:lnTo>
                  <a:pt x="193675" y="17716"/>
                </a:lnTo>
                <a:lnTo>
                  <a:pt x="205955" y="23037"/>
                </a:lnTo>
                <a:lnTo>
                  <a:pt x="216509" y="30403"/>
                </a:lnTo>
                <a:lnTo>
                  <a:pt x="237909" y="64541"/>
                </a:lnTo>
                <a:lnTo>
                  <a:pt x="244983" y="113931"/>
                </a:lnTo>
                <a:lnTo>
                  <a:pt x="244195" y="132613"/>
                </a:lnTo>
                <a:lnTo>
                  <a:pt x="232410" y="178333"/>
                </a:lnTo>
                <a:lnTo>
                  <a:pt x="206095" y="206933"/>
                </a:lnTo>
                <a:lnTo>
                  <a:pt x="194056" y="212267"/>
                </a:lnTo>
                <a:lnTo>
                  <a:pt x="196723" y="220865"/>
                </a:lnTo>
                <a:lnTo>
                  <a:pt x="237185" y="196837"/>
                </a:lnTo>
                <a:lnTo>
                  <a:pt x="259918" y="152463"/>
                </a:lnTo>
                <a:lnTo>
                  <a:pt x="263182" y="134505"/>
                </a:lnTo>
                <a:lnTo>
                  <a:pt x="264287" y="115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504507" y="4017962"/>
            <a:ext cx="54692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032885" algn="l"/>
              </a:tabLst>
            </a:pPr>
            <a:r>
              <a:rPr dirty="0" sz="1800">
                <a:latin typeface="Verdana"/>
                <a:cs typeface="Verdana"/>
              </a:rPr>
              <a:t>More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generally</a:t>
            </a:r>
            <a:r>
              <a:rPr dirty="0" sz="1800" spc="1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predict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1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if:</a:t>
            </a:r>
            <a:r>
              <a:rPr dirty="0" sz="1800" spc="85">
                <a:latin typeface="Verdana"/>
                <a:cs typeface="Verdana"/>
              </a:rPr>
              <a:t> </a:t>
            </a:r>
            <a:r>
              <a:rPr dirty="0" sz="1800" spc="55">
                <a:latin typeface="Cambria Math"/>
                <a:cs typeface="Cambria Math"/>
              </a:rPr>
              <a:t>𝑓</a:t>
            </a:r>
            <a:r>
              <a:rPr dirty="0" baseline="-16460" sz="2025" spc="82">
                <a:latin typeface="Cambria Math"/>
                <a:cs typeface="Cambria Math"/>
              </a:rPr>
              <a:t>w,𝑏</a:t>
            </a:r>
            <a:r>
              <a:rPr dirty="0" baseline="-16460" sz="2025" spc="70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x</a:t>
            </a:r>
            <a:r>
              <a:rPr dirty="0" sz="1800">
                <a:latin typeface="Cambria Math"/>
                <a:cs typeface="Cambria Math"/>
              </a:rPr>
              <a:t>	≥</a:t>
            </a:r>
            <a:r>
              <a:rPr dirty="0" sz="1800" spc="195">
                <a:latin typeface="Cambria Math"/>
                <a:cs typeface="Cambria Math"/>
              </a:rPr>
              <a:t> </a:t>
            </a:r>
            <a:r>
              <a:rPr dirty="0" sz="1800" spc="-10">
                <a:latin typeface="Verdana"/>
                <a:cs typeface="Verdana"/>
              </a:rPr>
              <a:t>threshold.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823839" y="634047"/>
            <a:ext cx="33045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540510" algn="l"/>
                <a:tab pos="3265804" algn="l"/>
              </a:tabLst>
            </a:pPr>
            <a:r>
              <a:rPr dirty="0" baseline="-35714" sz="2100">
                <a:latin typeface="Verdana"/>
                <a:cs typeface="Verdana"/>
              </a:rPr>
              <a:t>precision</a:t>
            </a:r>
            <a:r>
              <a:rPr dirty="0" baseline="-35714" sz="2100" spc="-127">
                <a:latin typeface="Verdana"/>
                <a:cs typeface="Verdana"/>
              </a:rPr>
              <a:t> </a:t>
            </a:r>
            <a:r>
              <a:rPr dirty="0" baseline="-35714" sz="2100">
                <a:latin typeface="Verdana"/>
                <a:cs typeface="Verdana"/>
              </a:rPr>
              <a:t>=</a:t>
            </a:r>
            <a:r>
              <a:rPr dirty="0" baseline="-35714" sz="2100" spc="-270">
                <a:latin typeface="Verdana"/>
                <a:cs typeface="Verdana"/>
              </a:rPr>
              <a:t> </a:t>
            </a:r>
            <a:r>
              <a:rPr dirty="0" u="heavy" sz="14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true</a:t>
            </a:r>
            <a:r>
              <a:rPr dirty="0" u="heavy" sz="1400" spc="-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sz="14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positives</a:t>
            </a:r>
            <a:r>
              <a:rPr dirty="0" u="heavy" sz="14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	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947916" y="888428"/>
            <a:ext cx="210248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total</a:t>
            </a:r>
            <a:r>
              <a:rPr dirty="0" sz="1400" spc="-1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predicted</a:t>
            </a:r>
            <a:r>
              <a:rPr dirty="0" sz="1400" spc="-12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positive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088379" y="1335087"/>
            <a:ext cx="7829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recall</a:t>
            </a:r>
            <a:r>
              <a:rPr dirty="0" sz="1400" spc="47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=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352283" y="1196657"/>
            <a:ext cx="126174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true</a:t>
            </a:r>
            <a:r>
              <a:rPr dirty="0" sz="1400" spc="-2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positives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093331" y="1474406"/>
            <a:ext cx="180784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total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actual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positive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717" y="2628519"/>
            <a:ext cx="392023" cy="1165860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6508242" y="2214626"/>
            <a:ext cx="2381885" cy="1865630"/>
            <a:chOff x="6508242" y="2214626"/>
            <a:chExt cx="2381885" cy="1865630"/>
          </a:xfrm>
        </p:grpSpPr>
        <p:sp>
          <p:nvSpPr>
            <p:cNvPr id="20" name="object 20" descr=""/>
            <p:cNvSpPr/>
            <p:nvPr/>
          </p:nvSpPr>
          <p:spPr>
            <a:xfrm>
              <a:off x="6681724" y="3888930"/>
              <a:ext cx="2154555" cy="175895"/>
            </a:xfrm>
            <a:custGeom>
              <a:avLst/>
              <a:gdLst/>
              <a:ahLst/>
              <a:cxnLst/>
              <a:rect l="l" t="t" r="r" b="b"/>
              <a:pathLst>
                <a:path w="2154554" h="175895">
                  <a:moveTo>
                    <a:pt x="2095754" y="87756"/>
                  </a:moveTo>
                  <a:lnTo>
                    <a:pt x="1982724" y="150533"/>
                  </a:lnTo>
                  <a:lnTo>
                    <a:pt x="1980183" y="159232"/>
                  </a:lnTo>
                  <a:lnTo>
                    <a:pt x="1983994" y="166128"/>
                  </a:lnTo>
                  <a:lnTo>
                    <a:pt x="1987930" y="173037"/>
                  </a:lnTo>
                  <a:lnTo>
                    <a:pt x="1996567" y="175513"/>
                  </a:lnTo>
                  <a:lnTo>
                    <a:pt x="2128825" y="102044"/>
                  </a:lnTo>
                  <a:lnTo>
                    <a:pt x="2125091" y="102044"/>
                  </a:lnTo>
                  <a:lnTo>
                    <a:pt x="2125091" y="100241"/>
                  </a:lnTo>
                  <a:lnTo>
                    <a:pt x="2118232" y="100241"/>
                  </a:lnTo>
                  <a:lnTo>
                    <a:pt x="2095754" y="87756"/>
                  </a:lnTo>
                  <a:close/>
                </a:path>
                <a:path w="2154554" h="175895">
                  <a:moveTo>
                    <a:pt x="2070029" y="73469"/>
                  </a:moveTo>
                  <a:lnTo>
                    <a:pt x="0" y="73469"/>
                  </a:lnTo>
                  <a:lnTo>
                    <a:pt x="0" y="102044"/>
                  </a:lnTo>
                  <a:lnTo>
                    <a:pt x="2070029" y="102044"/>
                  </a:lnTo>
                  <a:lnTo>
                    <a:pt x="2095754" y="87756"/>
                  </a:lnTo>
                  <a:lnTo>
                    <a:pt x="2070029" y="73469"/>
                  </a:lnTo>
                  <a:close/>
                </a:path>
                <a:path w="2154554" h="175895">
                  <a:moveTo>
                    <a:pt x="2128825" y="73469"/>
                  </a:moveTo>
                  <a:lnTo>
                    <a:pt x="2125091" y="73469"/>
                  </a:lnTo>
                  <a:lnTo>
                    <a:pt x="2125091" y="102044"/>
                  </a:lnTo>
                  <a:lnTo>
                    <a:pt x="2128825" y="102044"/>
                  </a:lnTo>
                  <a:lnTo>
                    <a:pt x="2154554" y="87756"/>
                  </a:lnTo>
                  <a:lnTo>
                    <a:pt x="2128825" y="73469"/>
                  </a:lnTo>
                  <a:close/>
                </a:path>
                <a:path w="2154554" h="175895">
                  <a:moveTo>
                    <a:pt x="2118232" y="75272"/>
                  </a:moveTo>
                  <a:lnTo>
                    <a:pt x="2095754" y="87756"/>
                  </a:lnTo>
                  <a:lnTo>
                    <a:pt x="2118232" y="100241"/>
                  </a:lnTo>
                  <a:lnTo>
                    <a:pt x="2118232" y="75272"/>
                  </a:lnTo>
                  <a:close/>
                </a:path>
                <a:path w="2154554" h="175895">
                  <a:moveTo>
                    <a:pt x="2125091" y="75272"/>
                  </a:moveTo>
                  <a:lnTo>
                    <a:pt x="2118232" y="75272"/>
                  </a:lnTo>
                  <a:lnTo>
                    <a:pt x="2118232" y="100241"/>
                  </a:lnTo>
                  <a:lnTo>
                    <a:pt x="2125091" y="100241"/>
                  </a:lnTo>
                  <a:lnTo>
                    <a:pt x="2125091" y="75272"/>
                  </a:lnTo>
                  <a:close/>
                </a:path>
                <a:path w="2154554" h="175895">
                  <a:moveTo>
                    <a:pt x="1996567" y="0"/>
                  </a:moveTo>
                  <a:lnTo>
                    <a:pt x="1987930" y="2489"/>
                  </a:lnTo>
                  <a:lnTo>
                    <a:pt x="1983994" y="9385"/>
                  </a:lnTo>
                  <a:lnTo>
                    <a:pt x="1980183" y="16281"/>
                  </a:lnTo>
                  <a:lnTo>
                    <a:pt x="1982724" y="24980"/>
                  </a:lnTo>
                  <a:lnTo>
                    <a:pt x="2095754" y="87756"/>
                  </a:lnTo>
                  <a:lnTo>
                    <a:pt x="2118232" y="75272"/>
                  </a:lnTo>
                  <a:lnTo>
                    <a:pt x="2125091" y="75272"/>
                  </a:lnTo>
                  <a:lnTo>
                    <a:pt x="2125091" y="73469"/>
                  </a:lnTo>
                  <a:lnTo>
                    <a:pt x="2128825" y="73469"/>
                  </a:lnTo>
                  <a:lnTo>
                    <a:pt x="19965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8242" y="2214626"/>
              <a:ext cx="2381630" cy="1865553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7415276" y="4015422"/>
            <a:ext cx="56261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Verdana"/>
                <a:cs typeface="Verdana"/>
              </a:rPr>
              <a:t>Recall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492853" y="2820913"/>
            <a:ext cx="245745" cy="843915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10">
                <a:latin typeface="Verdana"/>
                <a:cs typeface="Verdana"/>
              </a:rPr>
              <a:t>Precision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575806" y="4002087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0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509381" y="4030662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563359" y="2390203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9138" y="1439036"/>
            <a:ext cx="406653" cy="186562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82514" y="830707"/>
            <a:ext cx="1334769" cy="221614"/>
          </a:xfrm>
          <a:prstGeom prst="rect">
            <a:avLst/>
          </a:prstGeom>
        </p:spPr>
      </p:pic>
      <p:sp>
        <p:nvSpPr>
          <p:cNvPr id="29" name="object 29" descr=""/>
          <p:cNvSpPr/>
          <p:nvPr/>
        </p:nvSpPr>
        <p:spPr>
          <a:xfrm>
            <a:off x="6102096" y="1586864"/>
            <a:ext cx="526415" cy="46355"/>
          </a:xfrm>
          <a:custGeom>
            <a:avLst/>
            <a:gdLst/>
            <a:ahLst/>
            <a:cxnLst/>
            <a:rect l="l" t="t" r="r" b="b"/>
            <a:pathLst>
              <a:path w="526415" h="46355">
                <a:moveTo>
                  <a:pt x="366517" y="8405"/>
                </a:moveTo>
                <a:lnTo>
                  <a:pt x="346837" y="8762"/>
                </a:lnTo>
                <a:lnTo>
                  <a:pt x="345439" y="8762"/>
                </a:lnTo>
                <a:lnTo>
                  <a:pt x="324230" y="10922"/>
                </a:lnTo>
                <a:lnTo>
                  <a:pt x="7746" y="10922"/>
                </a:lnTo>
                <a:lnTo>
                  <a:pt x="0" y="18669"/>
                </a:lnTo>
                <a:lnTo>
                  <a:pt x="0" y="37973"/>
                </a:lnTo>
                <a:lnTo>
                  <a:pt x="7746" y="45847"/>
                </a:lnTo>
                <a:lnTo>
                  <a:pt x="326008" y="45847"/>
                </a:lnTo>
                <a:lnTo>
                  <a:pt x="327659" y="45720"/>
                </a:lnTo>
                <a:lnTo>
                  <a:pt x="347740" y="43687"/>
                </a:lnTo>
                <a:lnTo>
                  <a:pt x="347471" y="43687"/>
                </a:lnTo>
                <a:lnTo>
                  <a:pt x="348995" y="43561"/>
                </a:lnTo>
                <a:lnTo>
                  <a:pt x="354456" y="43561"/>
                </a:lnTo>
                <a:lnTo>
                  <a:pt x="368426" y="43307"/>
                </a:lnTo>
                <a:lnTo>
                  <a:pt x="370458" y="43052"/>
                </a:lnTo>
                <a:lnTo>
                  <a:pt x="384354" y="41148"/>
                </a:lnTo>
                <a:lnTo>
                  <a:pt x="383920" y="41148"/>
                </a:lnTo>
                <a:lnTo>
                  <a:pt x="386206" y="40894"/>
                </a:lnTo>
                <a:lnTo>
                  <a:pt x="431926" y="40894"/>
                </a:lnTo>
                <a:lnTo>
                  <a:pt x="440470" y="39624"/>
                </a:lnTo>
                <a:lnTo>
                  <a:pt x="439547" y="39624"/>
                </a:lnTo>
                <a:lnTo>
                  <a:pt x="441325" y="39497"/>
                </a:lnTo>
                <a:lnTo>
                  <a:pt x="441917" y="39497"/>
                </a:lnTo>
                <a:lnTo>
                  <a:pt x="446658" y="39243"/>
                </a:lnTo>
                <a:lnTo>
                  <a:pt x="451738" y="38354"/>
                </a:lnTo>
                <a:lnTo>
                  <a:pt x="454050" y="37464"/>
                </a:lnTo>
                <a:lnTo>
                  <a:pt x="450850" y="37464"/>
                </a:lnTo>
                <a:lnTo>
                  <a:pt x="456692" y="36449"/>
                </a:lnTo>
                <a:lnTo>
                  <a:pt x="469109" y="36449"/>
                </a:lnTo>
                <a:lnTo>
                  <a:pt x="469519" y="36322"/>
                </a:lnTo>
                <a:lnTo>
                  <a:pt x="465581" y="36322"/>
                </a:lnTo>
                <a:lnTo>
                  <a:pt x="473963" y="32893"/>
                </a:lnTo>
                <a:lnTo>
                  <a:pt x="520572" y="32893"/>
                </a:lnTo>
                <a:lnTo>
                  <a:pt x="526287" y="27177"/>
                </a:lnTo>
                <a:lnTo>
                  <a:pt x="526287" y="8509"/>
                </a:lnTo>
                <a:lnTo>
                  <a:pt x="365759" y="8509"/>
                </a:lnTo>
                <a:lnTo>
                  <a:pt x="366517" y="8405"/>
                </a:lnTo>
                <a:close/>
              </a:path>
              <a:path w="526415" h="46355">
                <a:moveTo>
                  <a:pt x="348995" y="43561"/>
                </a:moveTo>
                <a:lnTo>
                  <a:pt x="347471" y="43687"/>
                </a:lnTo>
                <a:lnTo>
                  <a:pt x="347799" y="43682"/>
                </a:lnTo>
                <a:lnTo>
                  <a:pt x="348995" y="43561"/>
                </a:lnTo>
                <a:close/>
              </a:path>
              <a:path w="526415" h="46355">
                <a:moveTo>
                  <a:pt x="354456" y="43561"/>
                </a:moveTo>
                <a:lnTo>
                  <a:pt x="348995" y="43561"/>
                </a:lnTo>
                <a:lnTo>
                  <a:pt x="347799" y="43682"/>
                </a:lnTo>
                <a:lnTo>
                  <a:pt x="354456" y="43561"/>
                </a:lnTo>
                <a:close/>
              </a:path>
              <a:path w="526415" h="46355">
                <a:moveTo>
                  <a:pt x="386206" y="40894"/>
                </a:moveTo>
                <a:lnTo>
                  <a:pt x="383920" y="41148"/>
                </a:lnTo>
                <a:lnTo>
                  <a:pt x="384354" y="41148"/>
                </a:lnTo>
                <a:lnTo>
                  <a:pt x="386206" y="40894"/>
                </a:lnTo>
                <a:close/>
              </a:path>
              <a:path w="526415" h="46355">
                <a:moveTo>
                  <a:pt x="431926" y="40894"/>
                </a:moveTo>
                <a:lnTo>
                  <a:pt x="386206" y="40894"/>
                </a:lnTo>
                <a:lnTo>
                  <a:pt x="384354" y="41148"/>
                </a:lnTo>
                <a:lnTo>
                  <a:pt x="429259" y="41148"/>
                </a:lnTo>
                <a:lnTo>
                  <a:pt x="431926" y="40894"/>
                </a:lnTo>
                <a:close/>
              </a:path>
              <a:path w="526415" h="46355">
                <a:moveTo>
                  <a:pt x="441325" y="39497"/>
                </a:moveTo>
                <a:lnTo>
                  <a:pt x="439547" y="39624"/>
                </a:lnTo>
                <a:lnTo>
                  <a:pt x="440991" y="39546"/>
                </a:lnTo>
                <a:lnTo>
                  <a:pt x="441325" y="39497"/>
                </a:lnTo>
                <a:close/>
              </a:path>
              <a:path w="526415" h="46355">
                <a:moveTo>
                  <a:pt x="440991" y="39546"/>
                </a:moveTo>
                <a:lnTo>
                  <a:pt x="439547" y="39624"/>
                </a:lnTo>
                <a:lnTo>
                  <a:pt x="440470" y="39624"/>
                </a:lnTo>
                <a:lnTo>
                  <a:pt x="440991" y="39546"/>
                </a:lnTo>
                <a:close/>
              </a:path>
              <a:path w="526415" h="46355">
                <a:moveTo>
                  <a:pt x="441917" y="39497"/>
                </a:moveTo>
                <a:lnTo>
                  <a:pt x="441325" y="39497"/>
                </a:lnTo>
                <a:lnTo>
                  <a:pt x="440991" y="39546"/>
                </a:lnTo>
                <a:lnTo>
                  <a:pt x="441917" y="39497"/>
                </a:lnTo>
                <a:close/>
              </a:path>
              <a:path w="526415" h="46355">
                <a:moveTo>
                  <a:pt x="456692" y="36449"/>
                </a:moveTo>
                <a:lnTo>
                  <a:pt x="450850" y="37464"/>
                </a:lnTo>
                <a:lnTo>
                  <a:pt x="454050" y="37464"/>
                </a:lnTo>
                <a:lnTo>
                  <a:pt x="456692" y="36449"/>
                </a:lnTo>
                <a:close/>
              </a:path>
              <a:path w="526415" h="46355">
                <a:moveTo>
                  <a:pt x="469109" y="36449"/>
                </a:moveTo>
                <a:lnTo>
                  <a:pt x="456692" y="36449"/>
                </a:lnTo>
                <a:lnTo>
                  <a:pt x="454050" y="37464"/>
                </a:lnTo>
                <a:lnTo>
                  <a:pt x="465835" y="37464"/>
                </a:lnTo>
                <a:lnTo>
                  <a:pt x="469109" y="36449"/>
                </a:lnTo>
                <a:close/>
              </a:path>
              <a:path w="526415" h="46355">
                <a:moveTo>
                  <a:pt x="473963" y="32893"/>
                </a:moveTo>
                <a:lnTo>
                  <a:pt x="465581" y="36322"/>
                </a:lnTo>
                <a:lnTo>
                  <a:pt x="468502" y="35940"/>
                </a:lnTo>
                <a:lnTo>
                  <a:pt x="470885" y="35297"/>
                </a:lnTo>
                <a:lnTo>
                  <a:pt x="471212" y="35051"/>
                </a:lnTo>
                <a:lnTo>
                  <a:pt x="468883" y="35051"/>
                </a:lnTo>
                <a:lnTo>
                  <a:pt x="472192" y="34316"/>
                </a:lnTo>
                <a:lnTo>
                  <a:pt x="472567" y="34036"/>
                </a:lnTo>
                <a:lnTo>
                  <a:pt x="473963" y="32893"/>
                </a:lnTo>
                <a:close/>
              </a:path>
              <a:path w="526415" h="46355">
                <a:moveTo>
                  <a:pt x="470885" y="35297"/>
                </a:moveTo>
                <a:lnTo>
                  <a:pt x="468502" y="35940"/>
                </a:lnTo>
                <a:lnTo>
                  <a:pt x="465581" y="36322"/>
                </a:lnTo>
                <a:lnTo>
                  <a:pt x="469519" y="36322"/>
                </a:lnTo>
                <a:lnTo>
                  <a:pt x="470885" y="35297"/>
                </a:lnTo>
                <a:close/>
              </a:path>
              <a:path w="526415" h="46355">
                <a:moveTo>
                  <a:pt x="475742" y="33527"/>
                </a:moveTo>
                <a:lnTo>
                  <a:pt x="472192" y="34316"/>
                </a:lnTo>
                <a:lnTo>
                  <a:pt x="470885" y="35297"/>
                </a:lnTo>
                <a:lnTo>
                  <a:pt x="473201" y="34671"/>
                </a:lnTo>
                <a:lnTo>
                  <a:pt x="475742" y="33527"/>
                </a:lnTo>
                <a:close/>
              </a:path>
              <a:path w="526415" h="46355">
                <a:moveTo>
                  <a:pt x="472192" y="34316"/>
                </a:moveTo>
                <a:lnTo>
                  <a:pt x="468883" y="35051"/>
                </a:lnTo>
                <a:lnTo>
                  <a:pt x="471212" y="35051"/>
                </a:lnTo>
                <a:lnTo>
                  <a:pt x="472192" y="34316"/>
                </a:lnTo>
                <a:close/>
              </a:path>
              <a:path w="526415" h="46355">
                <a:moveTo>
                  <a:pt x="519937" y="33527"/>
                </a:moveTo>
                <a:lnTo>
                  <a:pt x="475742" y="33527"/>
                </a:lnTo>
                <a:lnTo>
                  <a:pt x="473201" y="34671"/>
                </a:lnTo>
                <a:lnTo>
                  <a:pt x="471792" y="35051"/>
                </a:lnTo>
                <a:lnTo>
                  <a:pt x="518413" y="35051"/>
                </a:lnTo>
                <a:lnTo>
                  <a:pt x="519937" y="33527"/>
                </a:lnTo>
                <a:close/>
              </a:path>
              <a:path w="526415" h="46355">
                <a:moveTo>
                  <a:pt x="520572" y="32893"/>
                </a:moveTo>
                <a:lnTo>
                  <a:pt x="473963" y="32893"/>
                </a:lnTo>
                <a:lnTo>
                  <a:pt x="472567" y="34036"/>
                </a:lnTo>
                <a:lnTo>
                  <a:pt x="472192" y="34316"/>
                </a:lnTo>
                <a:lnTo>
                  <a:pt x="475742" y="33527"/>
                </a:lnTo>
                <a:lnTo>
                  <a:pt x="519937" y="33527"/>
                </a:lnTo>
                <a:lnTo>
                  <a:pt x="520572" y="32893"/>
                </a:lnTo>
                <a:close/>
              </a:path>
              <a:path w="526415" h="46355">
                <a:moveTo>
                  <a:pt x="367791" y="8382"/>
                </a:moveTo>
                <a:lnTo>
                  <a:pt x="366517" y="8405"/>
                </a:lnTo>
                <a:lnTo>
                  <a:pt x="365759" y="8509"/>
                </a:lnTo>
                <a:lnTo>
                  <a:pt x="367791" y="8382"/>
                </a:lnTo>
                <a:close/>
              </a:path>
              <a:path w="526415" h="46355">
                <a:moveTo>
                  <a:pt x="526287" y="8382"/>
                </a:moveTo>
                <a:lnTo>
                  <a:pt x="367791" y="8382"/>
                </a:lnTo>
                <a:lnTo>
                  <a:pt x="365759" y="8509"/>
                </a:lnTo>
                <a:lnTo>
                  <a:pt x="526287" y="8509"/>
                </a:lnTo>
                <a:close/>
              </a:path>
              <a:path w="526415" h="46355">
                <a:moveTo>
                  <a:pt x="427447" y="6223"/>
                </a:moveTo>
                <a:lnTo>
                  <a:pt x="383920" y="6223"/>
                </a:lnTo>
                <a:lnTo>
                  <a:pt x="381507" y="6350"/>
                </a:lnTo>
                <a:lnTo>
                  <a:pt x="366517" y="8405"/>
                </a:lnTo>
                <a:lnTo>
                  <a:pt x="367791" y="8382"/>
                </a:lnTo>
                <a:lnTo>
                  <a:pt x="526287" y="8382"/>
                </a:lnTo>
                <a:lnTo>
                  <a:pt x="526287" y="7874"/>
                </a:lnTo>
                <a:lnTo>
                  <a:pt x="524763" y="6350"/>
                </a:lnTo>
                <a:lnTo>
                  <a:pt x="426593" y="6350"/>
                </a:lnTo>
                <a:lnTo>
                  <a:pt x="427447" y="6223"/>
                </a:lnTo>
                <a:close/>
              </a:path>
              <a:path w="526415" h="46355">
                <a:moveTo>
                  <a:pt x="442250" y="4590"/>
                </a:moveTo>
                <a:lnTo>
                  <a:pt x="437769" y="4825"/>
                </a:lnTo>
                <a:lnTo>
                  <a:pt x="435990" y="4952"/>
                </a:lnTo>
                <a:lnTo>
                  <a:pt x="426593" y="6350"/>
                </a:lnTo>
                <a:lnTo>
                  <a:pt x="429259" y="6223"/>
                </a:lnTo>
                <a:lnTo>
                  <a:pt x="524636" y="6223"/>
                </a:lnTo>
                <a:lnTo>
                  <a:pt x="451611" y="6096"/>
                </a:lnTo>
                <a:lnTo>
                  <a:pt x="452388" y="5461"/>
                </a:lnTo>
                <a:lnTo>
                  <a:pt x="439927" y="5461"/>
                </a:lnTo>
                <a:lnTo>
                  <a:pt x="442250" y="4590"/>
                </a:lnTo>
                <a:close/>
              </a:path>
              <a:path w="526415" h="46355">
                <a:moveTo>
                  <a:pt x="524636" y="6223"/>
                </a:moveTo>
                <a:lnTo>
                  <a:pt x="429259" y="6223"/>
                </a:lnTo>
                <a:lnTo>
                  <a:pt x="426593" y="6350"/>
                </a:lnTo>
                <a:lnTo>
                  <a:pt x="524763" y="6350"/>
                </a:lnTo>
                <a:close/>
              </a:path>
              <a:path w="526415" h="46355">
                <a:moveTo>
                  <a:pt x="461923" y="1564"/>
                </a:moveTo>
                <a:lnTo>
                  <a:pt x="458343" y="2032"/>
                </a:lnTo>
                <a:lnTo>
                  <a:pt x="455422" y="3175"/>
                </a:lnTo>
                <a:lnTo>
                  <a:pt x="453008" y="4952"/>
                </a:lnTo>
                <a:lnTo>
                  <a:pt x="451611" y="6096"/>
                </a:lnTo>
                <a:lnTo>
                  <a:pt x="462025" y="2539"/>
                </a:lnTo>
                <a:lnTo>
                  <a:pt x="459485" y="2539"/>
                </a:lnTo>
                <a:lnTo>
                  <a:pt x="461923" y="1564"/>
                </a:lnTo>
                <a:close/>
              </a:path>
              <a:path w="526415" h="46355">
                <a:moveTo>
                  <a:pt x="519683" y="1270"/>
                </a:moveTo>
                <a:lnTo>
                  <a:pt x="464184" y="1270"/>
                </a:lnTo>
                <a:lnTo>
                  <a:pt x="459485" y="2539"/>
                </a:lnTo>
                <a:lnTo>
                  <a:pt x="462025" y="2539"/>
                </a:lnTo>
                <a:lnTo>
                  <a:pt x="451611" y="6096"/>
                </a:lnTo>
                <a:lnTo>
                  <a:pt x="524509" y="6096"/>
                </a:lnTo>
                <a:lnTo>
                  <a:pt x="519683" y="1270"/>
                </a:lnTo>
                <a:close/>
              </a:path>
              <a:path w="526415" h="46355">
                <a:moveTo>
                  <a:pt x="445007" y="4445"/>
                </a:moveTo>
                <a:lnTo>
                  <a:pt x="442250" y="4590"/>
                </a:lnTo>
                <a:lnTo>
                  <a:pt x="439927" y="5461"/>
                </a:lnTo>
                <a:lnTo>
                  <a:pt x="445007" y="4445"/>
                </a:lnTo>
                <a:close/>
              </a:path>
              <a:path w="526415" h="46355">
                <a:moveTo>
                  <a:pt x="453698" y="4445"/>
                </a:moveTo>
                <a:lnTo>
                  <a:pt x="445007" y="4445"/>
                </a:lnTo>
                <a:lnTo>
                  <a:pt x="439927" y="5461"/>
                </a:lnTo>
                <a:lnTo>
                  <a:pt x="452388" y="5461"/>
                </a:lnTo>
                <a:lnTo>
                  <a:pt x="453008" y="4952"/>
                </a:lnTo>
                <a:lnTo>
                  <a:pt x="453698" y="4445"/>
                </a:lnTo>
                <a:close/>
              </a:path>
              <a:path w="526415" h="46355">
                <a:moveTo>
                  <a:pt x="457044" y="2539"/>
                </a:moveTo>
                <a:lnTo>
                  <a:pt x="448818" y="2539"/>
                </a:lnTo>
                <a:lnTo>
                  <a:pt x="446912" y="2921"/>
                </a:lnTo>
                <a:lnTo>
                  <a:pt x="445007" y="3556"/>
                </a:lnTo>
                <a:lnTo>
                  <a:pt x="442250" y="4590"/>
                </a:lnTo>
                <a:lnTo>
                  <a:pt x="445007" y="4445"/>
                </a:lnTo>
                <a:lnTo>
                  <a:pt x="453698" y="4445"/>
                </a:lnTo>
                <a:lnTo>
                  <a:pt x="455422" y="3175"/>
                </a:lnTo>
                <a:lnTo>
                  <a:pt x="457044" y="2539"/>
                </a:lnTo>
                <a:close/>
              </a:path>
              <a:path w="526415" h="46355">
                <a:moveTo>
                  <a:pt x="464184" y="1270"/>
                </a:moveTo>
                <a:lnTo>
                  <a:pt x="461923" y="1564"/>
                </a:lnTo>
                <a:lnTo>
                  <a:pt x="459485" y="2539"/>
                </a:lnTo>
                <a:lnTo>
                  <a:pt x="464184" y="1270"/>
                </a:lnTo>
                <a:close/>
              </a:path>
              <a:path w="526415" h="46355">
                <a:moveTo>
                  <a:pt x="518413" y="0"/>
                </a:moveTo>
                <a:lnTo>
                  <a:pt x="466471" y="0"/>
                </a:lnTo>
                <a:lnTo>
                  <a:pt x="464184" y="508"/>
                </a:lnTo>
                <a:lnTo>
                  <a:pt x="461923" y="1564"/>
                </a:lnTo>
                <a:lnTo>
                  <a:pt x="464184" y="1270"/>
                </a:lnTo>
                <a:lnTo>
                  <a:pt x="519683" y="1270"/>
                </a:lnTo>
                <a:lnTo>
                  <a:pt x="518413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7049769" y="1716913"/>
            <a:ext cx="1905635" cy="45720"/>
          </a:xfrm>
          <a:custGeom>
            <a:avLst/>
            <a:gdLst/>
            <a:ahLst/>
            <a:cxnLst/>
            <a:rect l="l" t="t" r="r" b="b"/>
            <a:pathLst>
              <a:path w="1905634" h="45719">
                <a:moveTo>
                  <a:pt x="1708135" y="2539"/>
                </a:moveTo>
                <a:lnTo>
                  <a:pt x="1666494" y="2539"/>
                </a:lnTo>
                <a:lnTo>
                  <a:pt x="1646301" y="4317"/>
                </a:lnTo>
                <a:lnTo>
                  <a:pt x="1647698" y="4317"/>
                </a:lnTo>
                <a:lnTo>
                  <a:pt x="1620647" y="4699"/>
                </a:lnTo>
                <a:lnTo>
                  <a:pt x="1620138" y="4699"/>
                </a:lnTo>
                <a:lnTo>
                  <a:pt x="1584959" y="6096"/>
                </a:lnTo>
                <a:lnTo>
                  <a:pt x="1412239" y="6096"/>
                </a:lnTo>
                <a:lnTo>
                  <a:pt x="1351406" y="8254"/>
                </a:lnTo>
                <a:lnTo>
                  <a:pt x="1272031" y="8636"/>
                </a:lnTo>
                <a:lnTo>
                  <a:pt x="1192022" y="10795"/>
                </a:lnTo>
                <a:lnTo>
                  <a:pt x="7874" y="10795"/>
                </a:lnTo>
                <a:lnTo>
                  <a:pt x="0" y="18541"/>
                </a:lnTo>
                <a:lnTo>
                  <a:pt x="0" y="37846"/>
                </a:lnTo>
                <a:lnTo>
                  <a:pt x="7874" y="45720"/>
                </a:lnTo>
                <a:lnTo>
                  <a:pt x="1193037" y="45720"/>
                </a:lnTo>
                <a:lnTo>
                  <a:pt x="1272539" y="43561"/>
                </a:lnTo>
                <a:lnTo>
                  <a:pt x="1272158" y="43561"/>
                </a:lnTo>
                <a:lnTo>
                  <a:pt x="1352550" y="43179"/>
                </a:lnTo>
                <a:lnTo>
                  <a:pt x="1413509" y="41021"/>
                </a:lnTo>
                <a:lnTo>
                  <a:pt x="1586356" y="41021"/>
                </a:lnTo>
                <a:lnTo>
                  <a:pt x="1621662" y="39624"/>
                </a:lnTo>
                <a:lnTo>
                  <a:pt x="1621154" y="39624"/>
                </a:lnTo>
                <a:lnTo>
                  <a:pt x="1648205" y="39242"/>
                </a:lnTo>
                <a:lnTo>
                  <a:pt x="1649476" y="39115"/>
                </a:lnTo>
                <a:lnTo>
                  <a:pt x="1668226" y="37464"/>
                </a:lnTo>
                <a:lnTo>
                  <a:pt x="1668018" y="37464"/>
                </a:lnTo>
                <a:lnTo>
                  <a:pt x="1669669" y="37337"/>
                </a:lnTo>
                <a:lnTo>
                  <a:pt x="1711325" y="37337"/>
                </a:lnTo>
                <a:lnTo>
                  <a:pt x="1712849" y="37211"/>
                </a:lnTo>
                <a:lnTo>
                  <a:pt x="1717590" y="36322"/>
                </a:lnTo>
                <a:lnTo>
                  <a:pt x="1716531" y="36322"/>
                </a:lnTo>
                <a:lnTo>
                  <a:pt x="1718945" y="36067"/>
                </a:lnTo>
                <a:lnTo>
                  <a:pt x="1723474" y="36067"/>
                </a:lnTo>
                <a:lnTo>
                  <a:pt x="1726946" y="35940"/>
                </a:lnTo>
                <a:lnTo>
                  <a:pt x="1728215" y="35940"/>
                </a:lnTo>
                <a:lnTo>
                  <a:pt x="1737472" y="34925"/>
                </a:lnTo>
                <a:lnTo>
                  <a:pt x="1736852" y="34925"/>
                </a:lnTo>
                <a:lnTo>
                  <a:pt x="1738629" y="34798"/>
                </a:lnTo>
                <a:lnTo>
                  <a:pt x="1897379" y="34798"/>
                </a:lnTo>
                <a:lnTo>
                  <a:pt x="1905127" y="27050"/>
                </a:lnTo>
                <a:lnTo>
                  <a:pt x="1905127" y="7747"/>
                </a:lnTo>
                <a:lnTo>
                  <a:pt x="1900092" y="2794"/>
                </a:lnTo>
                <a:lnTo>
                  <a:pt x="1706752" y="2794"/>
                </a:lnTo>
                <a:lnTo>
                  <a:pt x="1708135" y="2539"/>
                </a:lnTo>
                <a:close/>
              </a:path>
              <a:path w="1905634" h="45719">
                <a:moveTo>
                  <a:pt x="1669669" y="37337"/>
                </a:moveTo>
                <a:lnTo>
                  <a:pt x="1668018" y="37464"/>
                </a:lnTo>
                <a:lnTo>
                  <a:pt x="1668226" y="37464"/>
                </a:lnTo>
                <a:lnTo>
                  <a:pt x="1669669" y="37337"/>
                </a:lnTo>
                <a:close/>
              </a:path>
              <a:path w="1905634" h="45719">
                <a:moveTo>
                  <a:pt x="1711325" y="37337"/>
                </a:moveTo>
                <a:lnTo>
                  <a:pt x="1669669" y="37337"/>
                </a:lnTo>
                <a:lnTo>
                  <a:pt x="1668226" y="37464"/>
                </a:lnTo>
                <a:lnTo>
                  <a:pt x="1709801" y="37464"/>
                </a:lnTo>
                <a:lnTo>
                  <a:pt x="1711325" y="37337"/>
                </a:lnTo>
                <a:close/>
              </a:path>
              <a:path w="1905634" h="45719">
                <a:moveTo>
                  <a:pt x="1718945" y="36067"/>
                </a:moveTo>
                <a:lnTo>
                  <a:pt x="1716531" y="36322"/>
                </a:lnTo>
                <a:lnTo>
                  <a:pt x="1717846" y="36273"/>
                </a:lnTo>
                <a:lnTo>
                  <a:pt x="1718945" y="36067"/>
                </a:lnTo>
                <a:close/>
              </a:path>
              <a:path w="1905634" h="45719">
                <a:moveTo>
                  <a:pt x="1717846" y="36273"/>
                </a:moveTo>
                <a:lnTo>
                  <a:pt x="1716531" y="36322"/>
                </a:lnTo>
                <a:lnTo>
                  <a:pt x="1717590" y="36322"/>
                </a:lnTo>
                <a:lnTo>
                  <a:pt x="1717846" y="36273"/>
                </a:lnTo>
                <a:close/>
              </a:path>
              <a:path w="1905634" h="45719">
                <a:moveTo>
                  <a:pt x="1723474" y="36067"/>
                </a:moveTo>
                <a:lnTo>
                  <a:pt x="1718945" y="36067"/>
                </a:lnTo>
                <a:lnTo>
                  <a:pt x="1717846" y="36273"/>
                </a:lnTo>
                <a:lnTo>
                  <a:pt x="1723474" y="36067"/>
                </a:lnTo>
                <a:close/>
              </a:path>
              <a:path w="1905634" h="45719">
                <a:moveTo>
                  <a:pt x="1738629" y="34798"/>
                </a:moveTo>
                <a:lnTo>
                  <a:pt x="1736852" y="34925"/>
                </a:lnTo>
                <a:lnTo>
                  <a:pt x="1737472" y="34925"/>
                </a:lnTo>
                <a:lnTo>
                  <a:pt x="1738629" y="34798"/>
                </a:lnTo>
                <a:close/>
              </a:path>
              <a:path w="1905634" h="45719">
                <a:moveTo>
                  <a:pt x="1897379" y="34798"/>
                </a:moveTo>
                <a:lnTo>
                  <a:pt x="1738629" y="34798"/>
                </a:lnTo>
                <a:lnTo>
                  <a:pt x="1737472" y="34925"/>
                </a:lnTo>
                <a:lnTo>
                  <a:pt x="1897252" y="34925"/>
                </a:lnTo>
                <a:close/>
              </a:path>
              <a:path w="1905634" h="45719">
                <a:moveTo>
                  <a:pt x="1725802" y="1015"/>
                </a:moveTo>
                <a:lnTo>
                  <a:pt x="1715388" y="1397"/>
                </a:lnTo>
                <a:lnTo>
                  <a:pt x="1712976" y="1650"/>
                </a:lnTo>
                <a:lnTo>
                  <a:pt x="1706752" y="2794"/>
                </a:lnTo>
                <a:lnTo>
                  <a:pt x="1709801" y="2539"/>
                </a:lnTo>
                <a:lnTo>
                  <a:pt x="1899834" y="2539"/>
                </a:lnTo>
                <a:lnTo>
                  <a:pt x="1898414" y="1142"/>
                </a:lnTo>
                <a:lnTo>
                  <a:pt x="1724532" y="1142"/>
                </a:lnTo>
                <a:lnTo>
                  <a:pt x="1725802" y="1015"/>
                </a:lnTo>
                <a:close/>
              </a:path>
              <a:path w="1905634" h="45719">
                <a:moveTo>
                  <a:pt x="1899834" y="2539"/>
                </a:moveTo>
                <a:lnTo>
                  <a:pt x="1709801" y="2539"/>
                </a:lnTo>
                <a:lnTo>
                  <a:pt x="1706752" y="2794"/>
                </a:lnTo>
                <a:lnTo>
                  <a:pt x="1900092" y="2794"/>
                </a:lnTo>
                <a:lnTo>
                  <a:pt x="1899834" y="2539"/>
                </a:lnTo>
                <a:close/>
              </a:path>
              <a:path w="1905634" h="45719">
                <a:moveTo>
                  <a:pt x="1897252" y="0"/>
                </a:moveTo>
                <a:lnTo>
                  <a:pt x="1736852" y="0"/>
                </a:lnTo>
                <a:lnTo>
                  <a:pt x="1735074" y="126"/>
                </a:lnTo>
                <a:lnTo>
                  <a:pt x="1724532" y="1142"/>
                </a:lnTo>
                <a:lnTo>
                  <a:pt x="1898414" y="1142"/>
                </a:lnTo>
                <a:lnTo>
                  <a:pt x="189725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 descr=""/>
          <p:cNvGrpSpPr/>
          <p:nvPr/>
        </p:nvGrpSpPr>
        <p:grpSpPr>
          <a:xfrm>
            <a:off x="6905625" y="1408430"/>
            <a:ext cx="2185035" cy="66675"/>
            <a:chOff x="6905625" y="1408430"/>
            <a:chExt cx="2185035" cy="66675"/>
          </a:xfrm>
        </p:grpSpPr>
        <p:sp>
          <p:nvSpPr>
            <p:cNvPr id="32" name="object 32" descr=""/>
            <p:cNvSpPr/>
            <p:nvPr/>
          </p:nvSpPr>
          <p:spPr>
            <a:xfrm>
              <a:off x="6905625" y="1466850"/>
              <a:ext cx="2185035" cy="0"/>
            </a:xfrm>
            <a:custGeom>
              <a:avLst/>
              <a:gdLst/>
              <a:ahLst/>
              <a:cxnLst/>
              <a:rect l="l" t="t" r="r" b="b"/>
              <a:pathLst>
                <a:path w="2185034" h="0">
                  <a:moveTo>
                    <a:pt x="0" y="0"/>
                  </a:moveTo>
                  <a:lnTo>
                    <a:pt x="2184527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338568" y="1408430"/>
              <a:ext cx="1294765" cy="48260"/>
            </a:xfrm>
            <a:custGeom>
              <a:avLst/>
              <a:gdLst/>
              <a:ahLst/>
              <a:cxnLst/>
              <a:rect l="l" t="t" r="r" b="b"/>
              <a:pathLst>
                <a:path w="1294765" h="48259">
                  <a:moveTo>
                    <a:pt x="1079719" y="3556"/>
                  </a:moveTo>
                  <a:lnTo>
                    <a:pt x="363727" y="3556"/>
                  </a:lnTo>
                  <a:lnTo>
                    <a:pt x="329183" y="4318"/>
                  </a:lnTo>
                  <a:lnTo>
                    <a:pt x="292480" y="5715"/>
                  </a:lnTo>
                  <a:lnTo>
                    <a:pt x="292226" y="5715"/>
                  </a:lnTo>
                  <a:lnTo>
                    <a:pt x="249681" y="8255"/>
                  </a:lnTo>
                  <a:lnTo>
                    <a:pt x="250062" y="8255"/>
                  </a:lnTo>
                  <a:lnTo>
                    <a:pt x="213995" y="9652"/>
                  </a:lnTo>
                  <a:lnTo>
                    <a:pt x="214249" y="9652"/>
                  </a:lnTo>
                  <a:lnTo>
                    <a:pt x="177800" y="10795"/>
                  </a:lnTo>
                  <a:lnTo>
                    <a:pt x="130048" y="12954"/>
                  </a:lnTo>
                  <a:lnTo>
                    <a:pt x="7747" y="12954"/>
                  </a:lnTo>
                  <a:lnTo>
                    <a:pt x="0" y="20700"/>
                  </a:lnTo>
                  <a:lnTo>
                    <a:pt x="0" y="40005"/>
                  </a:lnTo>
                  <a:lnTo>
                    <a:pt x="7747" y="47879"/>
                  </a:lnTo>
                  <a:lnTo>
                    <a:pt x="130809" y="47879"/>
                  </a:lnTo>
                  <a:lnTo>
                    <a:pt x="131572" y="47752"/>
                  </a:lnTo>
                  <a:lnTo>
                    <a:pt x="179197" y="45593"/>
                  </a:lnTo>
                  <a:lnTo>
                    <a:pt x="182865" y="45593"/>
                  </a:lnTo>
                  <a:lnTo>
                    <a:pt x="251459" y="43180"/>
                  </a:lnTo>
                  <a:lnTo>
                    <a:pt x="251713" y="43053"/>
                  </a:lnTo>
                  <a:lnTo>
                    <a:pt x="294258" y="40640"/>
                  </a:lnTo>
                  <a:lnTo>
                    <a:pt x="293877" y="40640"/>
                  </a:lnTo>
                  <a:lnTo>
                    <a:pt x="330200" y="39116"/>
                  </a:lnTo>
                  <a:lnTo>
                    <a:pt x="335703" y="39116"/>
                  </a:lnTo>
                  <a:lnTo>
                    <a:pt x="364489" y="38481"/>
                  </a:lnTo>
                  <a:lnTo>
                    <a:pt x="1081658" y="38481"/>
                  </a:lnTo>
                  <a:lnTo>
                    <a:pt x="1084833" y="38100"/>
                  </a:lnTo>
                  <a:lnTo>
                    <a:pt x="1091068" y="36957"/>
                  </a:lnTo>
                  <a:lnTo>
                    <a:pt x="1089786" y="36957"/>
                  </a:lnTo>
                  <a:lnTo>
                    <a:pt x="1092453" y="36703"/>
                  </a:lnTo>
                  <a:lnTo>
                    <a:pt x="1100581" y="36703"/>
                  </a:lnTo>
                  <a:lnTo>
                    <a:pt x="1102867" y="36449"/>
                  </a:lnTo>
                  <a:lnTo>
                    <a:pt x="1111903" y="34925"/>
                  </a:lnTo>
                  <a:lnTo>
                    <a:pt x="1110360" y="34925"/>
                  </a:lnTo>
                  <a:lnTo>
                    <a:pt x="1113408" y="34671"/>
                  </a:lnTo>
                  <a:lnTo>
                    <a:pt x="1287013" y="34671"/>
                  </a:lnTo>
                  <a:lnTo>
                    <a:pt x="1294510" y="27050"/>
                  </a:lnTo>
                  <a:lnTo>
                    <a:pt x="1294510" y="7747"/>
                  </a:lnTo>
                  <a:lnTo>
                    <a:pt x="1290574" y="3810"/>
                  </a:lnTo>
                  <a:lnTo>
                    <a:pt x="1078356" y="3810"/>
                  </a:lnTo>
                  <a:lnTo>
                    <a:pt x="1079719" y="3556"/>
                  </a:lnTo>
                  <a:close/>
                </a:path>
                <a:path w="1294765" h="48259">
                  <a:moveTo>
                    <a:pt x="182865" y="45593"/>
                  </a:moveTo>
                  <a:lnTo>
                    <a:pt x="179197" y="45593"/>
                  </a:lnTo>
                  <a:lnTo>
                    <a:pt x="178815" y="45720"/>
                  </a:lnTo>
                  <a:lnTo>
                    <a:pt x="182865" y="45593"/>
                  </a:lnTo>
                  <a:close/>
                </a:path>
                <a:path w="1294765" h="48259">
                  <a:moveTo>
                    <a:pt x="335703" y="39116"/>
                  </a:moveTo>
                  <a:lnTo>
                    <a:pt x="330200" y="39116"/>
                  </a:lnTo>
                  <a:lnTo>
                    <a:pt x="329946" y="39243"/>
                  </a:lnTo>
                  <a:lnTo>
                    <a:pt x="335703" y="39116"/>
                  </a:lnTo>
                  <a:close/>
                </a:path>
                <a:path w="1294765" h="48259">
                  <a:moveTo>
                    <a:pt x="1092453" y="36703"/>
                  </a:moveTo>
                  <a:lnTo>
                    <a:pt x="1089786" y="36957"/>
                  </a:lnTo>
                  <a:lnTo>
                    <a:pt x="1091257" y="36922"/>
                  </a:lnTo>
                  <a:lnTo>
                    <a:pt x="1092453" y="36703"/>
                  </a:lnTo>
                  <a:close/>
                </a:path>
                <a:path w="1294765" h="48259">
                  <a:moveTo>
                    <a:pt x="1091257" y="36922"/>
                  </a:moveTo>
                  <a:lnTo>
                    <a:pt x="1089786" y="36957"/>
                  </a:lnTo>
                  <a:lnTo>
                    <a:pt x="1091068" y="36957"/>
                  </a:lnTo>
                  <a:lnTo>
                    <a:pt x="1091257" y="36922"/>
                  </a:lnTo>
                  <a:close/>
                </a:path>
                <a:path w="1294765" h="48259">
                  <a:moveTo>
                    <a:pt x="1100581" y="36703"/>
                  </a:moveTo>
                  <a:lnTo>
                    <a:pt x="1092453" y="36703"/>
                  </a:lnTo>
                  <a:lnTo>
                    <a:pt x="1091257" y="36922"/>
                  </a:lnTo>
                  <a:lnTo>
                    <a:pt x="1100581" y="36703"/>
                  </a:lnTo>
                  <a:close/>
                </a:path>
                <a:path w="1294765" h="48259">
                  <a:moveTo>
                    <a:pt x="1113408" y="34671"/>
                  </a:moveTo>
                  <a:lnTo>
                    <a:pt x="1110360" y="34925"/>
                  </a:lnTo>
                  <a:lnTo>
                    <a:pt x="1111903" y="34925"/>
                  </a:lnTo>
                  <a:lnTo>
                    <a:pt x="1113408" y="34671"/>
                  </a:lnTo>
                  <a:close/>
                </a:path>
                <a:path w="1294765" h="48259">
                  <a:moveTo>
                    <a:pt x="1287013" y="34671"/>
                  </a:moveTo>
                  <a:lnTo>
                    <a:pt x="1113408" y="34671"/>
                  </a:lnTo>
                  <a:lnTo>
                    <a:pt x="1111903" y="34925"/>
                  </a:lnTo>
                  <a:lnTo>
                    <a:pt x="1286763" y="34925"/>
                  </a:lnTo>
                  <a:lnTo>
                    <a:pt x="1287013" y="34671"/>
                  </a:lnTo>
                  <a:close/>
                </a:path>
                <a:path w="1294765" h="48259">
                  <a:moveTo>
                    <a:pt x="1098276" y="1818"/>
                  </a:moveTo>
                  <a:lnTo>
                    <a:pt x="1088516" y="2159"/>
                  </a:lnTo>
                  <a:lnTo>
                    <a:pt x="1085850" y="2412"/>
                  </a:lnTo>
                  <a:lnTo>
                    <a:pt x="1078356" y="3810"/>
                  </a:lnTo>
                  <a:lnTo>
                    <a:pt x="1081658" y="3556"/>
                  </a:lnTo>
                  <a:lnTo>
                    <a:pt x="1290320" y="3556"/>
                  </a:lnTo>
                  <a:lnTo>
                    <a:pt x="1288795" y="2032"/>
                  </a:lnTo>
                  <a:lnTo>
                    <a:pt x="1097026" y="2032"/>
                  </a:lnTo>
                  <a:lnTo>
                    <a:pt x="1098276" y="1818"/>
                  </a:lnTo>
                  <a:close/>
                </a:path>
                <a:path w="1294765" h="48259">
                  <a:moveTo>
                    <a:pt x="1290320" y="3556"/>
                  </a:moveTo>
                  <a:lnTo>
                    <a:pt x="1081658" y="3556"/>
                  </a:lnTo>
                  <a:lnTo>
                    <a:pt x="1078356" y="3810"/>
                  </a:lnTo>
                  <a:lnTo>
                    <a:pt x="1290574" y="3810"/>
                  </a:lnTo>
                  <a:lnTo>
                    <a:pt x="1290320" y="3556"/>
                  </a:lnTo>
                  <a:close/>
                </a:path>
                <a:path w="1294765" h="48259">
                  <a:moveTo>
                    <a:pt x="1099438" y="1778"/>
                  </a:moveTo>
                  <a:lnTo>
                    <a:pt x="1098276" y="1818"/>
                  </a:lnTo>
                  <a:lnTo>
                    <a:pt x="1097026" y="2032"/>
                  </a:lnTo>
                  <a:lnTo>
                    <a:pt x="1099438" y="1778"/>
                  </a:lnTo>
                  <a:close/>
                </a:path>
                <a:path w="1294765" h="48259">
                  <a:moveTo>
                    <a:pt x="1288541" y="1778"/>
                  </a:moveTo>
                  <a:lnTo>
                    <a:pt x="1099438" y="1778"/>
                  </a:lnTo>
                  <a:lnTo>
                    <a:pt x="1097026" y="2032"/>
                  </a:lnTo>
                  <a:lnTo>
                    <a:pt x="1288795" y="2032"/>
                  </a:lnTo>
                  <a:lnTo>
                    <a:pt x="1288541" y="1778"/>
                  </a:lnTo>
                  <a:close/>
                </a:path>
                <a:path w="1294765" h="48259">
                  <a:moveTo>
                    <a:pt x="1286763" y="0"/>
                  </a:moveTo>
                  <a:lnTo>
                    <a:pt x="1110360" y="0"/>
                  </a:lnTo>
                  <a:lnTo>
                    <a:pt x="1107439" y="254"/>
                  </a:lnTo>
                  <a:lnTo>
                    <a:pt x="1098276" y="1818"/>
                  </a:lnTo>
                  <a:lnTo>
                    <a:pt x="1099438" y="1778"/>
                  </a:lnTo>
                  <a:lnTo>
                    <a:pt x="1288541" y="1778"/>
                  </a:lnTo>
                  <a:lnTo>
                    <a:pt x="128676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4" name="object 3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4518" y="2409317"/>
            <a:ext cx="481114" cy="266064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488632" y="1827466"/>
            <a:ext cx="5562600" cy="1797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Suppose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we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want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to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predict</a:t>
            </a:r>
            <a:r>
              <a:rPr dirty="0" sz="1800" spc="90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𝑦</a:t>
            </a:r>
            <a:r>
              <a:rPr dirty="0" sz="1800" spc="15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4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1</a:t>
            </a:r>
            <a:r>
              <a:rPr dirty="0" sz="1800" spc="305">
                <a:latin typeface="Cambria Math"/>
                <a:cs typeface="Cambria Math"/>
              </a:rPr>
              <a:t> </a:t>
            </a:r>
            <a:r>
              <a:rPr dirty="0" sz="1800">
                <a:latin typeface="Verdana"/>
                <a:cs typeface="Verdana"/>
              </a:rPr>
              <a:t>(rare</a:t>
            </a:r>
            <a:r>
              <a:rPr dirty="0" sz="1800" spc="-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disease)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latin typeface="Verdana"/>
                <a:cs typeface="Verdana"/>
              </a:rPr>
              <a:t>only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if</a:t>
            </a:r>
            <a:r>
              <a:rPr dirty="0" sz="1800" spc="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very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confident.</a:t>
            </a:r>
            <a:endParaRPr sz="1800">
              <a:latin typeface="Verdana"/>
              <a:cs typeface="Verdana"/>
            </a:endParaRPr>
          </a:p>
          <a:p>
            <a:pPr algn="ctr" marR="1905">
              <a:lnSpc>
                <a:spcPct val="100000"/>
              </a:lnSpc>
              <a:spcBef>
                <a:spcPts val="75"/>
              </a:spcBef>
            </a:pP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higher</a:t>
            </a:r>
            <a:r>
              <a:rPr dirty="0" sz="1550" spc="24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precision,</a:t>
            </a:r>
            <a:r>
              <a:rPr dirty="0" sz="1550" spc="-22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550">
                <a:solidFill>
                  <a:srgbClr val="00B050"/>
                </a:solidFill>
                <a:latin typeface="Segoe Print"/>
                <a:cs typeface="Segoe Print"/>
              </a:rPr>
              <a:t>lower</a:t>
            </a:r>
            <a:r>
              <a:rPr dirty="0" sz="1550" spc="80">
                <a:solidFill>
                  <a:srgbClr val="00B050"/>
                </a:solidFill>
                <a:latin typeface="Segoe Print"/>
                <a:cs typeface="Segoe Print"/>
              </a:rPr>
              <a:t> </a:t>
            </a:r>
            <a:r>
              <a:rPr dirty="0" sz="1550" spc="-10">
                <a:solidFill>
                  <a:srgbClr val="00B050"/>
                </a:solidFill>
                <a:latin typeface="Segoe Print"/>
                <a:cs typeface="Segoe Print"/>
              </a:rPr>
              <a:t>recall.</a:t>
            </a:r>
            <a:endParaRPr sz="1550">
              <a:latin typeface="Segoe Print"/>
              <a:cs typeface="Segoe Print"/>
            </a:endParaRPr>
          </a:p>
          <a:p>
            <a:pPr marL="53975">
              <a:lnSpc>
                <a:spcPct val="100000"/>
              </a:lnSpc>
              <a:spcBef>
                <a:spcPts val="1230"/>
              </a:spcBef>
            </a:pPr>
            <a:r>
              <a:rPr dirty="0" sz="1800">
                <a:latin typeface="Verdana"/>
                <a:cs typeface="Verdana"/>
              </a:rPr>
              <a:t>Suppose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we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want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to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avoid</a:t>
            </a:r>
            <a:r>
              <a:rPr dirty="0" sz="1800" spc="8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missing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too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many</a:t>
            </a:r>
            <a:endParaRPr sz="1800">
              <a:latin typeface="Verdana"/>
              <a:cs typeface="Verdana"/>
            </a:endParaRPr>
          </a:p>
          <a:p>
            <a:pPr marL="53975">
              <a:lnSpc>
                <a:spcPts val="2130"/>
              </a:lnSpc>
              <a:spcBef>
                <a:spcPts val="15"/>
              </a:spcBef>
            </a:pPr>
            <a:r>
              <a:rPr dirty="0" sz="1800">
                <a:latin typeface="Verdana"/>
                <a:cs typeface="Verdana"/>
              </a:rPr>
              <a:t>cases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rare</a:t>
            </a:r>
            <a:r>
              <a:rPr dirty="0" sz="1800" spc="5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disease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(when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in</a:t>
            </a:r>
            <a:r>
              <a:rPr dirty="0" sz="1800" spc="6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doubt</a:t>
            </a:r>
            <a:endParaRPr sz="1800">
              <a:latin typeface="Verdana"/>
              <a:cs typeface="Verdana"/>
            </a:endParaRPr>
          </a:p>
          <a:p>
            <a:pPr marL="53975">
              <a:lnSpc>
                <a:spcPts val="2130"/>
              </a:lnSpc>
            </a:pPr>
            <a:r>
              <a:rPr dirty="0" sz="1800">
                <a:latin typeface="Verdana"/>
                <a:cs typeface="Verdana"/>
              </a:rPr>
              <a:t>predict</a:t>
            </a:r>
            <a:r>
              <a:rPr dirty="0" sz="1800" spc="60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𝑦</a:t>
            </a:r>
            <a:r>
              <a:rPr dirty="0" sz="1800" spc="7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114">
                <a:latin typeface="Cambria Math"/>
                <a:cs typeface="Cambria Math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1</a:t>
            </a:r>
            <a:r>
              <a:rPr dirty="0" sz="1800" spc="-2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22954" y="1174877"/>
            <a:ext cx="1005967" cy="535051"/>
          </a:xfrm>
          <a:prstGeom prst="rect">
            <a:avLst/>
          </a:prstGeom>
        </p:spPr>
      </p:pic>
      <p:graphicFrame>
        <p:nvGraphicFramePr>
          <p:cNvPr id="37" name="object 37" descr=""/>
          <p:cNvGraphicFramePr>
            <a:graphicFrameLocks noGrp="1"/>
          </p:cNvGraphicFramePr>
          <p:nvPr/>
        </p:nvGraphicFramePr>
        <p:xfrm>
          <a:off x="457834" y="1089698"/>
          <a:ext cx="4333240" cy="675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164"/>
                <a:gridCol w="238125"/>
                <a:gridCol w="704850"/>
                <a:gridCol w="587375"/>
                <a:gridCol w="545464"/>
                <a:gridCol w="432435"/>
              </a:tblGrid>
              <a:tr h="337820">
                <a:tc>
                  <a:txBody>
                    <a:bodyPr/>
                    <a:lstStyle/>
                    <a:p>
                      <a:pPr algn="ctr" marR="1397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Predict</a:t>
                      </a:r>
                      <a:r>
                        <a:rPr dirty="0" sz="1800" spc="2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1</a:t>
                      </a:r>
                      <a:r>
                        <a:rPr dirty="0" sz="1800" spc="-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if</a:t>
                      </a:r>
                      <a:r>
                        <a:rPr dirty="0" sz="1800" spc="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35">
                          <a:latin typeface="Cambria Math"/>
                          <a:cs typeface="Cambria Math"/>
                        </a:rPr>
                        <a:t>𝑓</a:t>
                      </a:r>
                      <a:r>
                        <a:rPr dirty="0" baseline="-16460" sz="2025" spc="52">
                          <a:latin typeface="Cambria Math"/>
                          <a:cs typeface="Cambria Math"/>
                        </a:rPr>
                        <a:t>w,𝑏</a:t>
                      </a:r>
                      <a:endParaRPr baseline="-16460" sz="2025">
                        <a:latin typeface="Cambria Math"/>
                        <a:cs typeface="Cambria Math"/>
                      </a:endParaRPr>
                    </a:p>
                  </a:txBody>
                  <a:tcPr marL="0" marR="0" marB="0" marT="33655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latin typeface="Cambria Math"/>
                          <a:cs typeface="Cambria Math"/>
                        </a:rPr>
                        <a:t>x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33655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latin typeface="Cambria Math"/>
                          <a:cs typeface="Cambria Math"/>
                        </a:rPr>
                        <a:t>≥</a:t>
                      </a:r>
                      <a:r>
                        <a:rPr dirty="0" sz="1800" spc="125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1800" spc="-25">
                          <a:latin typeface="Cambria Math"/>
                          <a:cs typeface="Cambria Math"/>
                        </a:rPr>
                        <a:t>0.5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33655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550" spc="-25">
                          <a:solidFill>
                            <a:srgbClr val="4285F4"/>
                          </a:solidFill>
                          <a:latin typeface="Segoe Print"/>
                          <a:cs typeface="Segoe Print"/>
                        </a:rPr>
                        <a:t>0.7</a:t>
                      </a:r>
                      <a:endParaRPr sz="1550">
                        <a:latin typeface="Segoe Print"/>
                        <a:cs typeface="Segoe Print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550" spc="-25">
                          <a:solidFill>
                            <a:srgbClr val="4285F4"/>
                          </a:solidFill>
                          <a:latin typeface="Segoe Print"/>
                          <a:cs typeface="Segoe Print"/>
                        </a:rPr>
                        <a:t>0.9</a:t>
                      </a:r>
                      <a:endParaRPr sz="1550">
                        <a:latin typeface="Segoe Print"/>
                        <a:cs typeface="Segoe Print"/>
                      </a:endParaRPr>
                    </a:p>
                  </a:txBody>
                  <a:tcPr marL="0" marR="0" marB="0" marT="74930"/>
                </a:tc>
                <a:tc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550" spc="-25">
                          <a:solidFill>
                            <a:srgbClr val="4285F4"/>
                          </a:solidFill>
                          <a:latin typeface="Segoe Print"/>
                          <a:cs typeface="Segoe Print"/>
                        </a:rPr>
                        <a:t>0.3</a:t>
                      </a:r>
                      <a:endParaRPr sz="1550">
                        <a:latin typeface="Segoe Print"/>
                        <a:cs typeface="Segoe Print"/>
                      </a:endParaRPr>
                    </a:p>
                  </a:txBody>
                  <a:tcPr marL="0" marR="0" marB="0" marT="52069"/>
                </a:tc>
              </a:tr>
              <a:tr h="337185">
                <a:tc>
                  <a:txBody>
                    <a:bodyPr/>
                    <a:lstStyle/>
                    <a:p>
                      <a:pPr algn="ctr" marR="13970">
                        <a:lnSpc>
                          <a:spcPts val="2090"/>
                        </a:lnSpc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Predict</a:t>
                      </a:r>
                      <a:r>
                        <a:rPr dirty="0" sz="1800" spc="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0</a:t>
                      </a:r>
                      <a:r>
                        <a:rPr dirty="0" sz="1800" spc="-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>
                          <a:latin typeface="Verdana"/>
                          <a:cs typeface="Verdana"/>
                        </a:rPr>
                        <a:t>if</a:t>
                      </a:r>
                      <a:r>
                        <a:rPr dirty="0" sz="1800" spc="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800" spc="35">
                          <a:latin typeface="Cambria Math"/>
                          <a:cs typeface="Cambria Math"/>
                        </a:rPr>
                        <a:t>𝑓</a:t>
                      </a:r>
                      <a:r>
                        <a:rPr dirty="0" baseline="-16460" sz="2025" spc="52">
                          <a:latin typeface="Cambria Math"/>
                          <a:cs typeface="Cambria Math"/>
                        </a:rPr>
                        <a:t>w,𝑏</a:t>
                      </a:r>
                      <a:endParaRPr baseline="-16460" sz="2025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2090"/>
                        </a:lnSpc>
                      </a:pPr>
                      <a:r>
                        <a:rPr dirty="0" sz="1800">
                          <a:latin typeface="Cambria Math"/>
                          <a:cs typeface="Cambria Math"/>
                        </a:rPr>
                        <a:t>x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2090"/>
                        </a:lnSpc>
                      </a:pPr>
                      <a:r>
                        <a:rPr dirty="0" sz="1800">
                          <a:latin typeface="Cambria Math"/>
                          <a:cs typeface="Cambria Math"/>
                        </a:rPr>
                        <a:t>&lt;</a:t>
                      </a:r>
                      <a:r>
                        <a:rPr dirty="0" sz="1800" spc="125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1800" spc="-25">
                          <a:latin typeface="Cambria Math"/>
                          <a:cs typeface="Cambria Math"/>
                        </a:rPr>
                        <a:t>0.5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550" spc="-25">
                          <a:solidFill>
                            <a:srgbClr val="4285F4"/>
                          </a:solidFill>
                          <a:latin typeface="Segoe Print"/>
                          <a:cs typeface="Segoe Print"/>
                        </a:rPr>
                        <a:t>0.7</a:t>
                      </a:r>
                      <a:endParaRPr sz="1550">
                        <a:latin typeface="Segoe Print"/>
                        <a:cs typeface="Segoe Print"/>
                      </a:endParaRPr>
                    </a:p>
                  </a:txBody>
                  <a:tcPr marL="0" marR="0" marB="0" marT="12700"/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550" spc="-25">
                          <a:solidFill>
                            <a:srgbClr val="4285F4"/>
                          </a:solidFill>
                          <a:latin typeface="Segoe Print"/>
                          <a:cs typeface="Segoe Print"/>
                        </a:rPr>
                        <a:t>0.9</a:t>
                      </a:r>
                      <a:endParaRPr sz="1550">
                        <a:latin typeface="Segoe Print"/>
                        <a:cs typeface="Segoe Print"/>
                      </a:endParaRPr>
                    </a:p>
                  </a:txBody>
                  <a:tcPr marL="0" marR="0" marB="0" marT="38735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550" spc="-25">
                          <a:solidFill>
                            <a:srgbClr val="4285F4"/>
                          </a:solidFill>
                          <a:latin typeface="Segoe Print"/>
                          <a:cs typeface="Segoe Print"/>
                        </a:rPr>
                        <a:t>0.3</a:t>
                      </a:r>
                      <a:endParaRPr sz="1550">
                        <a:latin typeface="Segoe Print"/>
                        <a:cs typeface="Segoe Print"/>
                      </a:endParaRPr>
                    </a:p>
                  </a:txBody>
                  <a:tcPr marL="0" marR="0" marB="0" marT="15240"/>
                </a:tc>
              </a:tr>
            </a:tbl>
          </a:graphicData>
        </a:graphic>
      </p:graphicFrame>
      <p:pic>
        <p:nvPicPr>
          <p:cNvPr id="38" name="object 3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91205" y="1161922"/>
            <a:ext cx="375983" cy="239394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06192" y="1475105"/>
            <a:ext cx="376555" cy="208915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013" y="1187856"/>
            <a:ext cx="466060" cy="545693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37380" y="1187830"/>
            <a:ext cx="376015" cy="239395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65802" y="1174496"/>
            <a:ext cx="191897" cy="489965"/>
          </a:xfrm>
          <a:prstGeom prst="rect">
            <a:avLst/>
          </a:prstGeom>
        </p:spPr>
      </p:pic>
      <p:grpSp>
        <p:nvGrpSpPr>
          <p:cNvPr id="43" name="object 43" descr=""/>
          <p:cNvGrpSpPr/>
          <p:nvPr/>
        </p:nvGrpSpPr>
        <p:grpSpPr>
          <a:xfrm>
            <a:off x="1154518" y="3708146"/>
            <a:ext cx="481330" cy="229235"/>
            <a:chOff x="1154518" y="3708146"/>
            <a:chExt cx="481330" cy="229235"/>
          </a:xfrm>
        </p:grpSpPr>
        <p:sp>
          <p:nvSpPr>
            <p:cNvPr id="44" name="object 44" descr=""/>
            <p:cNvSpPr/>
            <p:nvPr/>
          </p:nvSpPr>
          <p:spPr>
            <a:xfrm>
              <a:off x="1154518" y="3798189"/>
              <a:ext cx="448309" cy="34925"/>
            </a:xfrm>
            <a:custGeom>
              <a:avLst/>
              <a:gdLst/>
              <a:ahLst/>
              <a:cxnLst/>
              <a:rect l="l" t="t" r="r" b="b"/>
              <a:pathLst>
                <a:path w="448309" h="34925">
                  <a:moveTo>
                    <a:pt x="440093" y="0"/>
                  </a:moveTo>
                  <a:lnTo>
                    <a:pt x="7823" y="0"/>
                  </a:lnTo>
                  <a:lnTo>
                    <a:pt x="0" y="7874"/>
                  </a:lnTo>
                  <a:lnTo>
                    <a:pt x="0" y="27178"/>
                  </a:lnTo>
                  <a:lnTo>
                    <a:pt x="7823" y="34925"/>
                  </a:lnTo>
                  <a:lnTo>
                    <a:pt x="17462" y="34925"/>
                  </a:lnTo>
                  <a:lnTo>
                    <a:pt x="440093" y="34925"/>
                  </a:lnTo>
                  <a:lnTo>
                    <a:pt x="447840" y="27178"/>
                  </a:lnTo>
                  <a:lnTo>
                    <a:pt x="447840" y="7874"/>
                  </a:lnTo>
                  <a:lnTo>
                    <a:pt x="44009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1990" y="3708146"/>
              <a:ext cx="183641" cy="228650"/>
            </a:xfrm>
            <a:prstGeom prst="rect">
              <a:avLst/>
            </a:prstGeom>
          </p:spPr>
        </p:pic>
      </p:grpSp>
      <p:sp>
        <p:nvSpPr>
          <p:cNvPr id="46" name="object 46" descr=""/>
          <p:cNvSpPr txBox="1"/>
          <p:nvPr/>
        </p:nvSpPr>
        <p:spPr>
          <a:xfrm>
            <a:off x="1769745" y="3685857"/>
            <a:ext cx="29946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lower</a:t>
            </a:r>
            <a:r>
              <a:rPr dirty="0" sz="1550" spc="6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precision,</a:t>
            </a:r>
            <a:r>
              <a:rPr dirty="0" sz="1550" spc="-16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550">
                <a:solidFill>
                  <a:srgbClr val="00B050"/>
                </a:solidFill>
                <a:latin typeface="Segoe Print"/>
                <a:cs typeface="Segoe Print"/>
              </a:rPr>
              <a:t>higher</a:t>
            </a:r>
            <a:r>
              <a:rPr dirty="0" sz="1550" spc="235">
                <a:solidFill>
                  <a:srgbClr val="00B050"/>
                </a:solidFill>
                <a:latin typeface="Segoe Print"/>
                <a:cs typeface="Segoe Print"/>
              </a:rPr>
              <a:t> </a:t>
            </a:r>
            <a:r>
              <a:rPr dirty="0" sz="1550" spc="-10">
                <a:solidFill>
                  <a:srgbClr val="00B050"/>
                </a:solidFill>
                <a:latin typeface="Segoe Print"/>
                <a:cs typeface="Segoe Print"/>
              </a:rPr>
              <a:t>recall.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4720590" y="4328324"/>
            <a:ext cx="1294765" cy="48260"/>
          </a:xfrm>
          <a:custGeom>
            <a:avLst/>
            <a:gdLst/>
            <a:ahLst/>
            <a:cxnLst/>
            <a:rect l="l" t="t" r="r" b="b"/>
            <a:pathLst>
              <a:path w="1294764" h="48260">
                <a:moveTo>
                  <a:pt x="130328" y="12966"/>
                </a:moveTo>
                <a:lnTo>
                  <a:pt x="7861" y="12979"/>
                </a:lnTo>
                <a:lnTo>
                  <a:pt x="0" y="20777"/>
                </a:lnTo>
                <a:lnTo>
                  <a:pt x="0" y="40068"/>
                </a:lnTo>
                <a:lnTo>
                  <a:pt x="7874" y="47891"/>
                </a:lnTo>
                <a:lnTo>
                  <a:pt x="130937" y="47891"/>
                </a:lnTo>
                <a:lnTo>
                  <a:pt x="179197" y="45707"/>
                </a:lnTo>
                <a:lnTo>
                  <a:pt x="215264" y="44640"/>
                </a:lnTo>
                <a:lnTo>
                  <a:pt x="251840" y="43180"/>
                </a:lnTo>
                <a:lnTo>
                  <a:pt x="294259" y="40652"/>
                </a:lnTo>
                <a:lnTo>
                  <a:pt x="294642" y="40652"/>
                </a:lnTo>
                <a:lnTo>
                  <a:pt x="330008" y="39243"/>
                </a:lnTo>
                <a:lnTo>
                  <a:pt x="364489" y="38531"/>
                </a:lnTo>
                <a:lnTo>
                  <a:pt x="1081659" y="38531"/>
                </a:lnTo>
                <a:lnTo>
                  <a:pt x="1084961" y="38227"/>
                </a:lnTo>
                <a:lnTo>
                  <a:pt x="1090876" y="37084"/>
                </a:lnTo>
                <a:lnTo>
                  <a:pt x="1089787" y="37084"/>
                </a:lnTo>
                <a:lnTo>
                  <a:pt x="1092454" y="36779"/>
                </a:lnTo>
                <a:lnTo>
                  <a:pt x="1098720" y="36779"/>
                </a:lnTo>
                <a:lnTo>
                  <a:pt x="1100582" y="36715"/>
                </a:lnTo>
                <a:lnTo>
                  <a:pt x="1102995" y="36474"/>
                </a:lnTo>
                <a:lnTo>
                  <a:pt x="1111942" y="34925"/>
                </a:lnTo>
                <a:lnTo>
                  <a:pt x="1110488" y="34925"/>
                </a:lnTo>
                <a:lnTo>
                  <a:pt x="1113409" y="34671"/>
                </a:lnTo>
                <a:lnTo>
                  <a:pt x="1287020" y="34671"/>
                </a:lnTo>
                <a:lnTo>
                  <a:pt x="1294638" y="27114"/>
                </a:lnTo>
                <a:lnTo>
                  <a:pt x="1294638" y="12979"/>
                </a:lnTo>
                <a:lnTo>
                  <a:pt x="130048" y="12979"/>
                </a:lnTo>
                <a:lnTo>
                  <a:pt x="130328" y="12966"/>
                </a:lnTo>
                <a:close/>
              </a:path>
              <a:path w="1294764" h="48260">
                <a:moveTo>
                  <a:pt x="294642" y="40652"/>
                </a:moveTo>
                <a:lnTo>
                  <a:pt x="294259" y="40652"/>
                </a:lnTo>
                <a:lnTo>
                  <a:pt x="294005" y="40678"/>
                </a:lnTo>
                <a:lnTo>
                  <a:pt x="294642" y="40652"/>
                </a:lnTo>
                <a:close/>
              </a:path>
              <a:path w="1294764" h="48260">
                <a:moveTo>
                  <a:pt x="1092454" y="36779"/>
                </a:moveTo>
                <a:lnTo>
                  <a:pt x="1089787" y="37084"/>
                </a:lnTo>
                <a:lnTo>
                  <a:pt x="1091110" y="37038"/>
                </a:lnTo>
                <a:lnTo>
                  <a:pt x="1092454" y="36779"/>
                </a:lnTo>
                <a:close/>
              </a:path>
              <a:path w="1294764" h="48260">
                <a:moveTo>
                  <a:pt x="1091110" y="37038"/>
                </a:moveTo>
                <a:lnTo>
                  <a:pt x="1089787" y="37084"/>
                </a:lnTo>
                <a:lnTo>
                  <a:pt x="1090876" y="37084"/>
                </a:lnTo>
                <a:lnTo>
                  <a:pt x="1091110" y="37038"/>
                </a:lnTo>
                <a:close/>
              </a:path>
              <a:path w="1294764" h="48260">
                <a:moveTo>
                  <a:pt x="1098720" y="36779"/>
                </a:moveTo>
                <a:lnTo>
                  <a:pt x="1092454" y="36779"/>
                </a:lnTo>
                <a:lnTo>
                  <a:pt x="1091110" y="37038"/>
                </a:lnTo>
                <a:lnTo>
                  <a:pt x="1098720" y="36779"/>
                </a:lnTo>
                <a:close/>
              </a:path>
              <a:path w="1294764" h="48260">
                <a:moveTo>
                  <a:pt x="1113409" y="34671"/>
                </a:moveTo>
                <a:lnTo>
                  <a:pt x="1110488" y="34925"/>
                </a:lnTo>
                <a:lnTo>
                  <a:pt x="1111942" y="34925"/>
                </a:lnTo>
                <a:lnTo>
                  <a:pt x="1113409" y="34671"/>
                </a:lnTo>
                <a:close/>
              </a:path>
              <a:path w="1294764" h="48260">
                <a:moveTo>
                  <a:pt x="1287020" y="34671"/>
                </a:moveTo>
                <a:lnTo>
                  <a:pt x="1113409" y="34671"/>
                </a:lnTo>
                <a:lnTo>
                  <a:pt x="1111942" y="34925"/>
                </a:lnTo>
                <a:lnTo>
                  <a:pt x="1286764" y="34925"/>
                </a:lnTo>
                <a:lnTo>
                  <a:pt x="1287020" y="34671"/>
                </a:lnTo>
                <a:close/>
              </a:path>
              <a:path w="1294764" h="48260">
                <a:moveTo>
                  <a:pt x="214249" y="9728"/>
                </a:moveTo>
                <a:lnTo>
                  <a:pt x="177673" y="10820"/>
                </a:lnTo>
                <a:lnTo>
                  <a:pt x="130048" y="12979"/>
                </a:lnTo>
                <a:lnTo>
                  <a:pt x="130937" y="12966"/>
                </a:lnTo>
                <a:lnTo>
                  <a:pt x="1294638" y="12966"/>
                </a:lnTo>
                <a:lnTo>
                  <a:pt x="1294638" y="9740"/>
                </a:lnTo>
                <a:lnTo>
                  <a:pt x="214122" y="9740"/>
                </a:lnTo>
                <a:close/>
              </a:path>
              <a:path w="1294764" h="48260">
                <a:moveTo>
                  <a:pt x="1294638" y="12966"/>
                </a:moveTo>
                <a:lnTo>
                  <a:pt x="130048" y="12979"/>
                </a:lnTo>
                <a:lnTo>
                  <a:pt x="1294638" y="12979"/>
                </a:lnTo>
                <a:close/>
              </a:path>
              <a:path w="1294764" h="48260">
                <a:moveTo>
                  <a:pt x="250062" y="8293"/>
                </a:moveTo>
                <a:lnTo>
                  <a:pt x="214122" y="9740"/>
                </a:lnTo>
                <a:lnTo>
                  <a:pt x="1294638" y="9740"/>
                </a:lnTo>
                <a:lnTo>
                  <a:pt x="1294638" y="8318"/>
                </a:lnTo>
                <a:lnTo>
                  <a:pt x="249682" y="8318"/>
                </a:lnTo>
                <a:lnTo>
                  <a:pt x="250062" y="8293"/>
                </a:lnTo>
                <a:close/>
              </a:path>
              <a:path w="1294764" h="48260">
                <a:moveTo>
                  <a:pt x="1079975" y="3606"/>
                </a:moveTo>
                <a:lnTo>
                  <a:pt x="363855" y="3606"/>
                </a:lnTo>
                <a:lnTo>
                  <a:pt x="329311" y="4330"/>
                </a:lnTo>
                <a:lnTo>
                  <a:pt x="328930" y="4330"/>
                </a:lnTo>
                <a:lnTo>
                  <a:pt x="292226" y="5791"/>
                </a:lnTo>
                <a:lnTo>
                  <a:pt x="249682" y="8318"/>
                </a:lnTo>
                <a:lnTo>
                  <a:pt x="1294638" y="8318"/>
                </a:lnTo>
                <a:lnTo>
                  <a:pt x="1294638" y="7823"/>
                </a:lnTo>
                <a:lnTo>
                  <a:pt x="1290701" y="3911"/>
                </a:lnTo>
                <a:lnTo>
                  <a:pt x="1078357" y="3911"/>
                </a:lnTo>
                <a:lnTo>
                  <a:pt x="1079975" y="3606"/>
                </a:lnTo>
                <a:close/>
              </a:path>
              <a:path w="1294764" h="48260">
                <a:moveTo>
                  <a:pt x="1098179" y="1857"/>
                </a:moveTo>
                <a:lnTo>
                  <a:pt x="1088644" y="2171"/>
                </a:lnTo>
                <a:lnTo>
                  <a:pt x="1085977" y="2476"/>
                </a:lnTo>
                <a:lnTo>
                  <a:pt x="1078357" y="3911"/>
                </a:lnTo>
                <a:lnTo>
                  <a:pt x="1081659" y="3606"/>
                </a:lnTo>
                <a:lnTo>
                  <a:pt x="1290394" y="3606"/>
                </a:lnTo>
                <a:lnTo>
                  <a:pt x="1288834" y="2057"/>
                </a:lnTo>
                <a:lnTo>
                  <a:pt x="1097026" y="2057"/>
                </a:lnTo>
                <a:lnTo>
                  <a:pt x="1098179" y="1857"/>
                </a:lnTo>
                <a:close/>
              </a:path>
              <a:path w="1294764" h="48260">
                <a:moveTo>
                  <a:pt x="1290394" y="3606"/>
                </a:moveTo>
                <a:lnTo>
                  <a:pt x="1081659" y="3606"/>
                </a:lnTo>
                <a:lnTo>
                  <a:pt x="1078357" y="3911"/>
                </a:lnTo>
                <a:lnTo>
                  <a:pt x="1290701" y="3911"/>
                </a:lnTo>
                <a:lnTo>
                  <a:pt x="1290394" y="3606"/>
                </a:lnTo>
                <a:close/>
              </a:path>
              <a:path w="1294764" h="48260">
                <a:moveTo>
                  <a:pt x="1099439" y="1816"/>
                </a:moveTo>
                <a:lnTo>
                  <a:pt x="1098179" y="1857"/>
                </a:lnTo>
                <a:lnTo>
                  <a:pt x="1097026" y="2057"/>
                </a:lnTo>
                <a:lnTo>
                  <a:pt x="1099439" y="1816"/>
                </a:lnTo>
                <a:close/>
              </a:path>
              <a:path w="1294764" h="48260">
                <a:moveTo>
                  <a:pt x="1288591" y="1816"/>
                </a:moveTo>
                <a:lnTo>
                  <a:pt x="1099439" y="1816"/>
                </a:lnTo>
                <a:lnTo>
                  <a:pt x="1097026" y="2057"/>
                </a:lnTo>
                <a:lnTo>
                  <a:pt x="1288834" y="2057"/>
                </a:lnTo>
                <a:lnTo>
                  <a:pt x="1288591" y="1816"/>
                </a:lnTo>
                <a:close/>
              </a:path>
              <a:path w="1294764" h="48260">
                <a:moveTo>
                  <a:pt x="1286764" y="0"/>
                </a:moveTo>
                <a:lnTo>
                  <a:pt x="1110488" y="0"/>
                </a:lnTo>
                <a:lnTo>
                  <a:pt x="1107439" y="254"/>
                </a:lnTo>
                <a:lnTo>
                  <a:pt x="1098179" y="1857"/>
                </a:lnTo>
                <a:lnTo>
                  <a:pt x="1099439" y="1816"/>
                </a:lnTo>
                <a:lnTo>
                  <a:pt x="1288591" y="1816"/>
                </a:lnTo>
                <a:lnTo>
                  <a:pt x="12867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6557771" y="4208640"/>
            <a:ext cx="276860" cy="69850"/>
          </a:xfrm>
          <a:custGeom>
            <a:avLst/>
            <a:gdLst/>
            <a:ahLst/>
            <a:cxnLst/>
            <a:rect l="l" t="t" r="r" b="b"/>
            <a:pathLst>
              <a:path w="276859" h="69850">
                <a:moveTo>
                  <a:pt x="51815" y="34556"/>
                </a:moveTo>
                <a:lnTo>
                  <a:pt x="7874" y="34556"/>
                </a:lnTo>
                <a:lnTo>
                  <a:pt x="0" y="42379"/>
                </a:lnTo>
                <a:lnTo>
                  <a:pt x="0" y="61671"/>
                </a:lnTo>
                <a:lnTo>
                  <a:pt x="7874" y="69494"/>
                </a:lnTo>
                <a:lnTo>
                  <a:pt x="52831" y="69494"/>
                </a:lnTo>
                <a:lnTo>
                  <a:pt x="54863" y="69354"/>
                </a:lnTo>
                <a:lnTo>
                  <a:pt x="72898" y="67157"/>
                </a:lnTo>
                <a:lnTo>
                  <a:pt x="90804" y="64642"/>
                </a:lnTo>
                <a:lnTo>
                  <a:pt x="92455" y="64325"/>
                </a:lnTo>
                <a:lnTo>
                  <a:pt x="110489" y="60007"/>
                </a:lnTo>
                <a:lnTo>
                  <a:pt x="110871" y="59931"/>
                </a:lnTo>
                <a:lnTo>
                  <a:pt x="127273" y="55638"/>
                </a:lnTo>
                <a:lnTo>
                  <a:pt x="126873" y="55638"/>
                </a:lnTo>
                <a:lnTo>
                  <a:pt x="128777" y="55244"/>
                </a:lnTo>
                <a:lnTo>
                  <a:pt x="129622" y="55244"/>
                </a:lnTo>
                <a:lnTo>
                  <a:pt x="144525" y="53111"/>
                </a:lnTo>
                <a:lnTo>
                  <a:pt x="145796" y="52882"/>
                </a:lnTo>
                <a:lnTo>
                  <a:pt x="162789" y="49148"/>
                </a:lnTo>
                <a:lnTo>
                  <a:pt x="162559" y="49148"/>
                </a:lnTo>
                <a:lnTo>
                  <a:pt x="163829" y="48920"/>
                </a:lnTo>
                <a:lnTo>
                  <a:pt x="164164" y="48920"/>
                </a:lnTo>
                <a:lnTo>
                  <a:pt x="180212" y="46634"/>
                </a:lnTo>
                <a:lnTo>
                  <a:pt x="195960" y="44056"/>
                </a:lnTo>
                <a:lnTo>
                  <a:pt x="197357" y="43764"/>
                </a:lnTo>
                <a:lnTo>
                  <a:pt x="209789" y="40678"/>
                </a:lnTo>
                <a:lnTo>
                  <a:pt x="208279" y="40678"/>
                </a:lnTo>
                <a:lnTo>
                  <a:pt x="211835" y="40170"/>
                </a:lnTo>
                <a:lnTo>
                  <a:pt x="219265" y="40170"/>
                </a:lnTo>
                <a:lnTo>
                  <a:pt x="220599" y="40017"/>
                </a:lnTo>
                <a:lnTo>
                  <a:pt x="229997" y="38214"/>
                </a:lnTo>
                <a:lnTo>
                  <a:pt x="230885" y="38011"/>
                </a:lnTo>
                <a:lnTo>
                  <a:pt x="236187" y="36690"/>
                </a:lnTo>
                <a:lnTo>
                  <a:pt x="235076" y="36690"/>
                </a:lnTo>
                <a:lnTo>
                  <a:pt x="238125" y="36207"/>
                </a:lnTo>
                <a:lnTo>
                  <a:pt x="240810" y="36207"/>
                </a:lnTo>
                <a:lnTo>
                  <a:pt x="243712" y="35699"/>
                </a:lnTo>
                <a:lnTo>
                  <a:pt x="246431" y="34924"/>
                </a:lnTo>
                <a:lnTo>
                  <a:pt x="243967" y="34924"/>
                </a:lnTo>
                <a:lnTo>
                  <a:pt x="245606" y="34696"/>
                </a:lnTo>
                <a:lnTo>
                  <a:pt x="50673" y="34696"/>
                </a:lnTo>
                <a:lnTo>
                  <a:pt x="51815" y="34556"/>
                </a:lnTo>
                <a:close/>
              </a:path>
              <a:path w="276859" h="69850">
                <a:moveTo>
                  <a:pt x="128777" y="55244"/>
                </a:moveTo>
                <a:lnTo>
                  <a:pt x="126873" y="55638"/>
                </a:lnTo>
                <a:lnTo>
                  <a:pt x="127757" y="55512"/>
                </a:lnTo>
                <a:lnTo>
                  <a:pt x="128777" y="55244"/>
                </a:lnTo>
                <a:close/>
              </a:path>
              <a:path w="276859" h="69850">
                <a:moveTo>
                  <a:pt x="127757" y="55512"/>
                </a:moveTo>
                <a:lnTo>
                  <a:pt x="126873" y="55638"/>
                </a:lnTo>
                <a:lnTo>
                  <a:pt x="127273" y="55638"/>
                </a:lnTo>
                <a:lnTo>
                  <a:pt x="127757" y="55512"/>
                </a:lnTo>
                <a:close/>
              </a:path>
              <a:path w="276859" h="69850">
                <a:moveTo>
                  <a:pt x="129622" y="55244"/>
                </a:moveTo>
                <a:lnTo>
                  <a:pt x="128777" y="55244"/>
                </a:lnTo>
                <a:lnTo>
                  <a:pt x="127757" y="55512"/>
                </a:lnTo>
                <a:lnTo>
                  <a:pt x="129622" y="55244"/>
                </a:lnTo>
                <a:close/>
              </a:path>
              <a:path w="276859" h="69850">
                <a:moveTo>
                  <a:pt x="163829" y="48920"/>
                </a:moveTo>
                <a:lnTo>
                  <a:pt x="162559" y="49148"/>
                </a:lnTo>
                <a:lnTo>
                  <a:pt x="163212" y="49056"/>
                </a:lnTo>
                <a:lnTo>
                  <a:pt x="163829" y="48920"/>
                </a:lnTo>
                <a:close/>
              </a:path>
              <a:path w="276859" h="69850">
                <a:moveTo>
                  <a:pt x="163212" y="49056"/>
                </a:moveTo>
                <a:lnTo>
                  <a:pt x="162559" y="49148"/>
                </a:lnTo>
                <a:lnTo>
                  <a:pt x="162789" y="49148"/>
                </a:lnTo>
                <a:lnTo>
                  <a:pt x="163212" y="49056"/>
                </a:lnTo>
                <a:close/>
              </a:path>
              <a:path w="276859" h="69850">
                <a:moveTo>
                  <a:pt x="164164" y="48920"/>
                </a:moveTo>
                <a:lnTo>
                  <a:pt x="163829" y="48920"/>
                </a:lnTo>
                <a:lnTo>
                  <a:pt x="163212" y="49056"/>
                </a:lnTo>
                <a:lnTo>
                  <a:pt x="164164" y="48920"/>
                </a:lnTo>
                <a:close/>
              </a:path>
              <a:path w="276859" h="69850">
                <a:moveTo>
                  <a:pt x="211835" y="40170"/>
                </a:moveTo>
                <a:lnTo>
                  <a:pt x="208279" y="40678"/>
                </a:lnTo>
                <a:lnTo>
                  <a:pt x="210052" y="40612"/>
                </a:lnTo>
                <a:lnTo>
                  <a:pt x="211835" y="40170"/>
                </a:lnTo>
                <a:close/>
              </a:path>
              <a:path w="276859" h="69850">
                <a:moveTo>
                  <a:pt x="210052" y="40612"/>
                </a:moveTo>
                <a:lnTo>
                  <a:pt x="208279" y="40678"/>
                </a:lnTo>
                <a:lnTo>
                  <a:pt x="209789" y="40678"/>
                </a:lnTo>
                <a:lnTo>
                  <a:pt x="210052" y="40612"/>
                </a:lnTo>
                <a:close/>
              </a:path>
              <a:path w="276859" h="69850">
                <a:moveTo>
                  <a:pt x="219265" y="40170"/>
                </a:moveTo>
                <a:lnTo>
                  <a:pt x="211835" y="40170"/>
                </a:lnTo>
                <a:lnTo>
                  <a:pt x="210052" y="40612"/>
                </a:lnTo>
                <a:lnTo>
                  <a:pt x="217931" y="40322"/>
                </a:lnTo>
                <a:lnTo>
                  <a:pt x="219265" y="40170"/>
                </a:lnTo>
                <a:close/>
              </a:path>
              <a:path w="276859" h="69850">
                <a:moveTo>
                  <a:pt x="238125" y="36207"/>
                </a:moveTo>
                <a:lnTo>
                  <a:pt x="235076" y="36690"/>
                </a:lnTo>
                <a:lnTo>
                  <a:pt x="236643" y="36576"/>
                </a:lnTo>
                <a:lnTo>
                  <a:pt x="238125" y="36207"/>
                </a:lnTo>
                <a:close/>
              </a:path>
              <a:path w="276859" h="69850">
                <a:moveTo>
                  <a:pt x="236643" y="36576"/>
                </a:moveTo>
                <a:lnTo>
                  <a:pt x="235076" y="36690"/>
                </a:lnTo>
                <a:lnTo>
                  <a:pt x="236187" y="36690"/>
                </a:lnTo>
                <a:lnTo>
                  <a:pt x="236643" y="36576"/>
                </a:lnTo>
                <a:close/>
              </a:path>
              <a:path w="276859" h="69850">
                <a:moveTo>
                  <a:pt x="240810" y="36207"/>
                </a:moveTo>
                <a:lnTo>
                  <a:pt x="238125" y="36207"/>
                </a:lnTo>
                <a:lnTo>
                  <a:pt x="236643" y="36576"/>
                </a:lnTo>
                <a:lnTo>
                  <a:pt x="240156" y="36321"/>
                </a:lnTo>
                <a:lnTo>
                  <a:pt x="240810" y="36207"/>
                </a:lnTo>
                <a:close/>
              </a:path>
              <a:path w="276859" h="69850">
                <a:moveTo>
                  <a:pt x="248793" y="34251"/>
                </a:moveTo>
                <a:lnTo>
                  <a:pt x="243967" y="34924"/>
                </a:lnTo>
                <a:lnTo>
                  <a:pt x="246431" y="34924"/>
                </a:lnTo>
                <a:lnTo>
                  <a:pt x="248793" y="34251"/>
                </a:lnTo>
                <a:close/>
              </a:path>
              <a:path w="276859" h="69850">
                <a:moveTo>
                  <a:pt x="269399" y="34251"/>
                </a:moveTo>
                <a:lnTo>
                  <a:pt x="248793" y="34251"/>
                </a:lnTo>
                <a:lnTo>
                  <a:pt x="246431" y="34924"/>
                </a:lnTo>
                <a:lnTo>
                  <a:pt x="268731" y="34924"/>
                </a:lnTo>
                <a:lnTo>
                  <a:pt x="269399" y="34251"/>
                </a:lnTo>
                <a:close/>
              </a:path>
              <a:path w="276859" h="69850">
                <a:moveTo>
                  <a:pt x="271100" y="32537"/>
                </a:moveTo>
                <a:lnTo>
                  <a:pt x="68325" y="32537"/>
                </a:lnTo>
                <a:lnTo>
                  <a:pt x="50673" y="34696"/>
                </a:lnTo>
                <a:lnTo>
                  <a:pt x="52831" y="34556"/>
                </a:lnTo>
                <a:lnTo>
                  <a:pt x="246607" y="34556"/>
                </a:lnTo>
                <a:lnTo>
                  <a:pt x="248793" y="34251"/>
                </a:lnTo>
                <a:lnTo>
                  <a:pt x="269399" y="34251"/>
                </a:lnTo>
                <a:lnTo>
                  <a:pt x="271100" y="32537"/>
                </a:lnTo>
                <a:close/>
              </a:path>
              <a:path w="276859" h="69850">
                <a:moveTo>
                  <a:pt x="246607" y="34556"/>
                </a:moveTo>
                <a:lnTo>
                  <a:pt x="52831" y="34556"/>
                </a:lnTo>
                <a:lnTo>
                  <a:pt x="50673" y="34696"/>
                </a:lnTo>
                <a:lnTo>
                  <a:pt x="245606" y="34696"/>
                </a:lnTo>
                <a:lnTo>
                  <a:pt x="246607" y="34556"/>
                </a:lnTo>
                <a:close/>
              </a:path>
              <a:path w="276859" h="69850">
                <a:moveTo>
                  <a:pt x="85195" y="30158"/>
                </a:moveTo>
                <a:lnTo>
                  <a:pt x="67945" y="32575"/>
                </a:lnTo>
                <a:lnTo>
                  <a:pt x="68325" y="32537"/>
                </a:lnTo>
                <a:lnTo>
                  <a:pt x="271100" y="32537"/>
                </a:lnTo>
                <a:lnTo>
                  <a:pt x="273254" y="30365"/>
                </a:lnTo>
                <a:lnTo>
                  <a:pt x="84327" y="30365"/>
                </a:lnTo>
                <a:lnTo>
                  <a:pt x="85195" y="30158"/>
                </a:lnTo>
                <a:close/>
              </a:path>
              <a:path w="276859" h="69850">
                <a:moveTo>
                  <a:pt x="85978" y="30048"/>
                </a:moveTo>
                <a:lnTo>
                  <a:pt x="85195" y="30158"/>
                </a:lnTo>
                <a:lnTo>
                  <a:pt x="84327" y="30365"/>
                </a:lnTo>
                <a:lnTo>
                  <a:pt x="85978" y="30048"/>
                </a:lnTo>
                <a:close/>
              </a:path>
              <a:path w="276859" h="69850">
                <a:moveTo>
                  <a:pt x="273569" y="30048"/>
                </a:moveTo>
                <a:lnTo>
                  <a:pt x="85978" y="30048"/>
                </a:lnTo>
                <a:lnTo>
                  <a:pt x="84327" y="30365"/>
                </a:lnTo>
                <a:lnTo>
                  <a:pt x="273254" y="30365"/>
                </a:lnTo>
                <a:lnTo>
                  <a:pt x="273569" y="30048"/>
                </a:lnTo>
                <a:close/>
              </a:path>
              <a:path w="276859" h="69850">
                <a:moveTo>
                  <a:pt x="276478" y="26047"/>
                </a:moveTo>
                <a:lnTo>
                  <a:pt x="102361" y="26047"/>
                </a:lnTo>
                <a:lnTo>
                  <a:pt x="85195" y="30158"/>
                </a:lnTo>
                <a:lnTo>
                  <a:pt x="85978" y="30048"/>
                </a:lnTo>
                <a:lnTo>
                  <a:pt x="273569" y="30048"/>
                </a:lnTo>
                <a:lnTo>
                  <a:pt x="276478" y="27114"/>
                </a:lnTo>
                <a:lnTo>
                  <a:pt x="276478" y="26047"/>
                </a:lnTo>
                <a:close/>
              </a:path>
              <a:path w="276859" h="69850">
                <a:moveTo>
                  <a:pt x="138920" y="18634"/>
                </a:moveTo>
                <a:lnTo>
                  <a:pt x="121920" y="21056"/>
                </a:lnTo>
                <a:lnTo>
                  <a:pt x="120014" y="21450"/>
                </a:lnTo>
                <a:lnTo>
                  <a:pt x="101980" y="26123"/>
                </a:lnTo>
                <a:lnTo>
                  <a:pt x="102361" y="26047"/>
                </a:lnTo>
                <a:lnTo>
                  <a:pt x="276478" y="26047"/>
                </a:lnTo>
                <a:lnTo>
                  <a:pt x="276478" y="18770"/>
                </a:lnTo>
                <a:lnTo>
                  <a:pt x="138302" y="18770"/>
                </a:lnTo>
                <a:lnTo>
                  <a:pt x="138920" y="18634"/>
                </a:lnTo>
                <a:close/>
              </a:path>
              <a:path w="276859" h="69850">
                <a:moveTo>
                  <a:pt x="139573" y="18541"/>
                </a:moveTo>
                <a:lnTo>
                  <a:pt x="138920" y="18634"/>
                </a:lnTo>
                <a:lnTo>
                  <a:pt x="138302" y="18770"/>
                </a:lnTo>
                <a:lnTo>
                  <a:pt x="139573" y="18541"/>
                </a:lnTo>
                <a:close/>
              </a:path>
              <a:path w="276859" h="69850">
                <a:moveTo>
                  <a:pt x="276478" y="18541"/>
                </a:moveTo>
                <a:lnTo>
                  <a:pt x="139573" y="18541"/>
                </a:lnTo>
                <a:lnTo>
                  <a:pt x="138302" y="18770"/>
                </a:lnTo>
                <a:lnTo>
                  <a:pt x="276478" y="18770"/>
                </a:lnTo>
                <a:lnTo>
                  <a:pt x="276478" y="18541"/>
                </a:lnTo>
                <a:close/>
              </a:path>
              <a:path w="276859" h="69850">
                <a:moveTo>
                  <a:pt x="276478" y="12052"/>
                </a:moveTo>
                <a:lnTo>
                  <a:pt x="175259" y="12052"/>
                </a:lnTo>
                <a:lnTo>
                  <a:pt x="157606" y="14579"/>
                </a:lnTo>
                <a:lnTo>
                  <a:pt x="156336" y="14808"/>
                </a:lnTo>
                <a:lnTo>
                  <a:pt x="138920" y="18634"/>
                </a:lnTo>
                <a:lnTo>
                  <a:pt x="139573" y="18541"/>
                </a:lnTo>
                <a:lnTo>
                  <a:pt x="276478" y="18541"/>
                </a:lnTo>
                <a:lnTo>
                  <a:pt x="276478" y="12052"/>
                </a:lnTo>
                <a:close/>
              </a:path>
              <a:path w="276859" h="69850">
                <a:moveTo>
                  <a:pt x="189717" y="9694"/>
                </a:moveTo>
                <a:lnTo>
                  <a:pt x="174878" y="12103"/>
                </a:lnTo>
                <a:lnTo>
                  <a:pt x="175259" y="12052"/>
                </a:lnTo>
                <a:lnTo>
                  <a:pt x="276478" y="12052"/>
                </a:lnTo>
                <a:lnTo>
                  <a:pt x="276478" y="9880"/>
                </a:lnTo>
                <a:lnTo>
                  <a:pt x="188975" y="9880"/>
                </a:lnTo>
                <a:lnTo>
                  <a:pt x="189717" y="9694"/>
                </a:lnTo>
                <a:close/>
              </a:path>
              <a:path w="276859" h="69850">
                <a:moveTo>
                  <a:pt x="190373" y="9588"/>
                </a:moveTo>
                <a:lnTo>
                  <a:pt x="189717" y="9694"/>
                </a:lnTo>
                <a:lnTo>
                  <a:pt x="188975" y="9880"/>
                </a:lnTo>
                <a:lnTo>
                  <a:pt x="190373" y="9588"/>
                </a:lnTo>
                <a:close/>
              </a:path>
              <a:path w="276859" h="69850">
                <a:moveTo>
                  <a:pt x="276478" y="9588"/>
                </a:moveTo>
                <a:lnTo>
                  <a:pt x="190373" y="9588"/>
                </a:lnTo>
                <a:lnTo>
                  <a:pt x="188975" y="9880"/>
                </a:lnTo>
                <a:lnTo>
                  <a:pt x="276478" y="9880"/>
                </a:lnTo>
                <a:lnTo>
                  <a:pt x="276478" y="9588"/>
                </a:lnTo>
                <a:close/>
              </a:path>
              <a:path w="276859" h="69850">
                <a:moveTo>
                  <a:pt x="215320" y="5460"/>
                </a:moveTo>
                <a:lnTo>
                  <a:pt x="206882" y="5778"/>
                </a:lnTo>
                <a:lnTo>
                  <a:pt x="203326" y="6286"/>
                </a:lnTo>
                <a:lnTo>
                  <a:pt x="189717" y="9694"/>
                </a:lnTo>
                <a:lnTo>
                  <a:pt x="190373" y="9588"/>
                </a:lnTo>
                <a:lnTo>
                  <a:pt x="276478" y="9588"/>
                </a:lnTo>
                <a:lnTo>
                  <a:pt x="276478" y="7823"/>
                </a:lnTo>
                <a:lnTo>
                  <a:pt x="274391" y="5714"/>
                </a:lnTo>
                <a:lnTo>
                  <a:pt x="213995" y="5714"/>
                </a:lnTo>
                <a:lnTo>
                  <a:pt x="215320" y="5460"/>
                </a:lnTo>
                <a:close/>
              </a:path>
              <a:path w="276859" h="69850">
                <a:moveTo>
                  <a:pt x="216661" y="5410"/>
                </a:moveTo>
                <a:lnTo>
                  <a:pt x="215320" y="5460"/>
                </a:lnTo>
                <a:lnTo>
                  <a:pt x="213995" y="5714"/>
                </a:lnTo>
                <a:lnTo>
                  <a:pt x="216661" y="5410"/>
                </a:lnTo>
                <a:close/>
              </a:path>
              <a:path w="276859" h="69850">
                <a:moveTo>
                  <a:pt x="274089" y="5410"/>
                </a:moveTo>
                <a:lnTo>
                  <a:pt x="216661" y="5410"/>
                </a:lnTo>
                <a:lnTo>
                  <a:pt x="213995" y="5714"/>
                </a:lnTo>
                <a:lnTo>
                  <a:pt x="274391" y="5714"/>
                </a:lnTo>
                <a:lnTo>
                  <a:pt x="274089" y="5410"/>
                </a:lnTo>
                <a:close/>
              </a:path>
              <a:path w="276859" h="69850">
                <a:moveTo>
                  <a:pt x="272605" y="3911"/>
                </a:moveTo>
                <a:lnTo>
                  <a:pt x="223393" y="3911"/>
                </a:lnTo>
                <a:lnTo>
                  <a:pt x="222376" y="4127"/>
                </a:lnTo>
                <a:lnTo>
                  <a:pt x="215320" y="5460"/>
                </a:lnTo>
                <a:lnTo>
                  <a:pt x="216661" y="5410"/>
                </a:lnTo>
                <a:lnTo>
                  <a:pt x="274089" y="5410"/>
                </a:lnTo>
                <a:lnTo>
                  <a:pt x="272605" y="3911"/>
                </a:lnTo>
                <a:close/>
              </a:path>
              <a:path w="276859" h="69850">
                <a:moveTo>
                  <a:pt x="222742" y="4036"/>
                </a:moveTo>
                <a:lnTo>
                  <a:pt x="222267" y="4127"/>
                </a:lnTo>
                <a:lnTo>
                  <a:pt x="222742" y="4036"/>
                </a:lnTo>
                <a:close/>
              </a:path>
              <a:path w="276859" h="69850">
                <a:moveTo>
                  <a:pt x="223393" y="3911"/>
                </a:moveTo>
                <a:lnTo>
                  <a:pt x="222742" y="4036"/>
                </a:lnTo>
                <a:lnTo>
                  <a:pt x="222376" y="4127"/>
                </a:lnTo>
                <a:lnTo>
                  <a:pt x="223393" y="3911"/>
                </a:lnTo>
                <a:close/>
              </a:path>
              <a:path w="276859" h="69850">
                <a:moveTo>
                  <a:pt x="235802" y="1616"/>
                </a:moveTo>
                <a:lnTo>
                  <a:pt x="232663" y="1841"/>
                </a:lnTo>
                <a:lnTo>
                  <a:pt x="229616" y="2324"/>
                </a:lnTo>
                <a:lnTo>
                  <a:pt x="222742" y="4036"/>
                </a:lnTo>
                <a:lnTo>
                  <a:pt x="223393" y="3911"/>
                </a:lnTo>
                <a:lnTo>
                  <a:pt x="272605" y="3911"/>
                </a:lnTo>
                <a:lnTo>
                  <a:pt x="270819" y="2108"/>
                </a:lnTo>
                <a:lnTo>
                  <a:pt x="234060" y="2108"/>
                </a:lnTo>
                <a:lnTo>
                  <a:pt x="235802" y="1616"/>
                </a:lnTo>
                <a:close/>
              </a:path>
              <a:path w="276859" h="69850">
                <a:moveTo>
                  <a:pt x="237617" y="1485"/>
                </a:moveTo>
                <a:lnTo>
                  <a:pt x="235802" y="1616"/>
                </a:lnTo>
                <a:lnTo>
                  <a:pt x="234060" y="2108"/>
                </a:lnTo>
                <a:lnTo>
                  <a:pt x="237617" y="1485"/>
                </a:lnTo>
                <a:close/>
              </a:path>
              <a:path w="276859" h="69850">
                <a:moveTo>
                  <a:pt x="270203" y="1485"/>
                </a:moveTo>
                <a:lnTo>
                  <a:pt x="237617" y="1485"/>
                </a:lnTo>
                <a:lnTo>
                  <a:pt x="234060" y="2108"/>
                </a:lnTo>
                <a:lnTo>
                  <a:pt x="270819" y="2108"/>
                </a:lnTo>
                <a:lnTo>
                  <a:pt x="270203" y="1485"/>
                </a:lnTo>
                <a:close/>
              </a:path>
              <a:path w="276859" h="69850">
                <a:moveTo>
                  <a:pt x="268731" y="0"/>
                </a:moveTo>
                <a:lnTo>
                  <a:pt x="243967" y="0"/>
                </a:lnTo>
                <a:lnTo>
                  <a:pt x="239141" y="673"/>
                </a:lnTo>
                <a:lnTo>
                  <a:pt x="235802" y="1616"/>
                </a:lnTo>
                <a:lnTo>
                  <a:pt x="237617" y="1485"/>
                </a:lnTo>
                <a:lnTo>
                  <a:pt x="270203" y="1485"/>
                </a:lnTo>
                <a:lnTo>
                  <a:pt x="26873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8481568" y="4241749"/>
            <a:ext cx="234315" cy="52069"/>
          </a:xfrm>
          <a:custGeom>
            <a:avLst/>
            <a:gdLst/>
            <a:ahLst/>
            <a:cxnLst/>
            <a:rect l="l" t="t" r="r" b="b"/>
            <a:pathLst>
              <a:path w="234315" h="52070">
                <a:moveTo>
                  <a:pt x="136048" y="16916"/>
                </a:moveTo>
                <a:lnTo>
                  <a:pt x="7874" y="16916"/>
                </a:lnTo>
                <a:lnTo>
                  <a:pt x="0" y="24739"/>
                </a:lnTo>
                <a:lnTo>
                  <a:pt x="0" y="44030"/>
                </a:lnTo>
                <a:lnTo>
                  <a:pt x="7874" y="51841"/>
                </a:lnTo>
                <a:lnTo>
                  <a:pt x="137795" y="51841"/>
                </a:lnTo>
                <a:lnTo>
                  <a:pt x="141097" y="51523"/>
                </a:lnTo>
                <a:lnTo>
                  <a:pt x="159930" y="47828"/>
                </a:lnTo>
                <a:lnTo>
                  <a:pt x="159384" y="47828"/>
                </a:lnTo>
                <a:lnTo>
                  <a:pt x="161289" y="47561"/>
                </a:lnTo>
                <a:lnTo>
                  <a:pt x="162474" y="47561"/>
                </a:lnTo>
                <a:lnTo>
                  <a:pt x="174243" y="46545"/>
                </a:lnTo>
                <a:lnTo>
                  <a:pt x="176402" y="45923"/>
                </a:lnTo>
                <a:lnTo>
                  <a:pt x="189626" y="39192"/>
                </a:lnTo>
                <a:lnTo>
                  <a:pt x="186562" y="39192"/>
                </a:lnTo>
                <a:lnTo>
                  <a:pt x="193293" y="37325"/>
                </a:lnTo>
                <a:lnTo>
                  <a:pt x="201420" y="37325"/>
                </a:lnTo>
                <a:lnTo>
                  <a:pt x="206462" y="34925"/>
                </a:lnTo>
                <a:lnTo>
                  <a:pt x="202564" y="34925"/>
                </a:lnTo>
                <a:lnTo>
                  <a:pt x="210057" y="33223"/>
                </a:lnTo>
                <a:lnTo>
                  <a:pt x="227899" y="33223"/>
                </a:lnTo>
                <a:lnTo>
                  <a:pt x="234060" y="27101"/>
                </a:lnTo>
                <a:lnTo>
                  <a:pt x="234060" y="17246"/>
                </a:lnTo>
                <a:lnTo>
                  <a:pt x="134365" y="17246"/>
                </a:lnTo>
                <a:lnTo>
                  <a:pt x="136048" y="16916"/>
                </a:lnTo>
                <a:close/>
              </a:path>
              <a:path w="234315" h="52070">
                <a:moveTo>
                  <a:pt x="161289" y="47561"/>
                </a:moveTo>
                <a:lnTo>
                  <a:pt x="159384" y="47828"/>
                </a:lnTo>
                <a:lnTo>
                  <a:pt x="160359" y="47744"/>
                </a:lnTo>
                <a:lnTo>
                  <a:pt x="161289" y="47561"/>
                </a:lnTo>
                <a:close/>
              </a:path>
              <a:path w="234315" h="52070">
                <a:moveTo>
                  <a:pt x="160359" y="47744"/>
                </a:moveTo>
                <a:lnTo>
                  <a:pt x="159384" y="47828"/>
                </a:lnTo>
                <a:lnTo>
                  <a:pt x="159930" y="47828"/>
                </a:lnTo>
                <a:lnTo>
                  <a:pt x="160359" y="47744"/>
                </a:lnTo>
                <a:close/>
              </a:path>
              <a:path w="234315" h="52070">
                <a:moveTo>
                  <a:pt x="162474" y="47561"/>
                </a:moveTo>
                <a:lnTo>
                  <a:pt x="161289" y="47561"/>
                </a:lnTo>
                <a:lnTo>
                  <a:pt x="160359" y="47744"/>
                </a:lnTo>
                <a:lnTo>
                  <a:pt x="162474" y="47561"/>
                </a:lnTo>
                <a:close/>
              </a:path>
              <a:path w="234315" h="52070">
                <a:moveTo>
                  <a:pt x="193293" y="37325"/>
                </a:moveTo>
                <a:lnTo>
                  <a:pt x="186562" y="39192"/>
                </a:lnTo>
                <a:lnTo>
                  <a:pt x="190142" y="38929"/>
                </a:lnTo>
                <a:lnTo>
                  <a:pt x="193293" y="37325"/>
                </a:lnTo>
                <a:close/>
              </a:path>
              <a:path w="234315" h="52070">
                <a:moveTo>
                  <a:pt x="190142" y="38929"/>
                </a:moveTo>
                <a:lnTo>
                  <a:pt x="186562" y="39192"/>
                </a:lnTo>
                <a:lnTo>
                  <a:pt x="189626" y="39192"/>
                </a:lnTo>
                <a:lnTo>
                  <a:pt x="190142" y="38929"/>
                </a:lnTo>
                <a:close/>
              </a:path>
              <a:path w="234315" h="52070">
                <a:moveTo>
                  <a:pt x="201420" y="37325"/>
                </a:moveTo>
                <a:lnTo>
                  <a:pt x="193293" y="37325"/>
                </a:lnTo>
                <a:lnTo>
                  <a:pt x="190142" y="38929"/>
                </a:lnTo>
                <a:lnTo>
                  <a:pt x="198500" y="38315"/>
                </a:lnTo>
                <a:lnTo>
                  <a:pt x="200532" y="37757"/>
                </a:lnTo>
                <a:lnTo>
                  <a:pt x="201420" y="37325"/>
                </a:lnTo>
                <a:close/>
              </a:path>
              <a:path w="234315" h="52070">
                <a:moveTo>
                  <a:pt x="210057" y="33223"/>
                </a:moveTo>
                <a:lnTo>
                  <a:pt x="202564" y="34925"/>
                </a:lnTo>
                <a:lnTo>
                  <a:pt x="206462" y="34925"/>
                </a:lnTo>
                <a:lnTo>
                  <a:pt x="210057" y="33223"/>
                </a:lnTo>
                <a:close/>
              </a:path>
              <a:path w="234315" h="52070">
                <a:moveTo>
                  <a:pt x="227899" y="33223"/>
                </a:moveTo>
                <a:lnTo>
                  <a:pt x="210057" y="33223"/>
                </a:lnTo>
                <a:lnTo>
                  <a:pt x="206462" y="34925"/>
                </a:lnTo>
                <a:lnTo>
                  <a:pt x="226186" y="34925"/>
                </a:lnTo>
                <a:lnTo>
                  <a:pt x="227899" y="33223"/>
                </a:lnTo>
                <a:close/>
              </a:path>
              <a:path w="234315" h="52070">
                <a:moveTo>
                  <a:pt x="165623" y="12231"/>
                </a:moveTo>
                <a:lnTo>
                  <a:pt x="156463" y="13017"/>
                </a:lnTo>
                <a:lnTo>
                  <a:pt x="154558" y="13284"/>
                </a:lnTo>
                <a:lnTo>
                  <a:pt x="134365" y="17246"/>
                </a:lnTo>
                <a:lnTo>
                  <a:pt x="137795" y="16916"/>
                </a:lnTo>
                <a:lnTo>
                  <a:pt x="234060" y="16916"/>
                </a:lnTo>
                <a:lnTo>
                  <a:pt x="234060" y="13804"/>
                </a:lnTo>
                <a:lnTo>
                  <a:pt x="162559" y="13804"/>
                </a:lnTo>
                <a:lnTo>
                  <a:pt x="165623" y="12231"/>
                </a:lnTo>
                <a:close/>
              </a:path>
              <a:path w="234315" h="52070">
                <a:moveTo>
                  <a:pt x="234060" y="16916"/>
                </a:moveTo>
                <a:lnTo>
                  <a:pt x="137795" y="16916"/>
                </a:lnTo>
                <a:lnTo>
                  <a:pt x="134365" y="17246"/>
                </a:lnTo>
                <a:lnTo>
                  <a:pt x="234060" y="17246"/>
                </a:lnTo>
                <a:lnTo>
                  <a:pt x="234060" y="16916"/>
                </a:lnTo>
                <a:close/>
              </a:path>
              <a:path w="234315" h="52070">
                <a:moveTo>
                  <a:pt x="169036" y="11938"/>
                </a:moveTo>
                <a:lnTo>
                  <a:pt x="165623" y="12231"/>
                </a:lnTo>
                <a:lnTo>
                  <a:pt x="162559" y="13804"/>
                </a:lnTo>
                <a:lnTo>
                  <a:pt x="169036" y="11938"/>
                </a:lnTo>
                <a:close/>
              </a:path>
              <a:path w="234315" h="52070">
                <a:moveTo>
                  <a:pt x="234060" y="11938"/>
                </a:moveTo>
                <a:lnTo>
                  <a:pt x="169036" y="11938"/>
                </a:lnTo>
                <a:lnTo>
                  <a:pt x="162559" y="13804"/>
                </a:lnTo>
                <a:lnTo>
                  <a:pt x="234060" y="13804"/>
                </a:lnTo>
                <a:lnTo>
                  <a:pt x="234060" y="11938"/>
                </a:lnTo>
                <a:close/>
              </a:path>
              <a:path w="234315" h="52070">
                <a:moveTo>
                  <a:pt x="190435" y="3883"/>
                </a:moveTo>
                <a:lnTo>
                  <a:pt x="181609" y="4533"/>
                </a:lnTo>
                <a:lnTo>
                  <a:pt x="179450" y="5168"/>
                </a:lnTo>
                <a:lnTo>
                  <a:pt x="177291" y="6235"/>
                </a:lnTo>
                <a:lnTo>
                  <a:pt x="165623" y="12231"/>
                </a:lnTo>
                <a:lnTo>
                  <a:pt x="169036" y="11938"/>
                </a:lnTo>
                <a:lnTo>
                  <a:pt x="234060" y="11938"/>
                </a:lnTo>
                <a:lnTo>
                  <a:pt x="234060" y="7823"/>
                </a:lnTo>
                <a:lnTo>
                  <a:pt x="231517" y="5295"/>
                </a:lnTo>
                <a:lnTo>
                  <a:pt x="187451" y="5295"/>
                </a:lnTo>
                <a:lnTo>
                  <a:pt x="190435" y="3883"/>
                </a:lnTo>
                <a:close/>
              </a:path>
              <a:path w="234315" h="52070">
                <a:moveTo>
                  <a:pt x="193675" y="3644"/>
                </a:moveTo>
                <a:lnTo>
                  <a:pt x="190435" y="3883"/>
                </a:lnTo>
                <a:lnTo>
                  <a:pt x="187451" y="5295"/>
                </a:lnTo>
                <a:lnTo>
                  <a:pt x="193675" y="3644"/>
                </a:lnTo>
                <a:close/>
              </a:path>
              <a:path w="234315" h="52070">
                <a:moveTo>
                  <a:pt x="229855" y="3644"/>
                </a:moveTo>
                <a:lnTo>
                  <a:pt x="193675" y="3644"/>
                </a:lnTo>
                <a:lnTo>
                  <a:pt x="187451" y="5295"/>
                </a:lnTo>
                <a:lnTo>
                  <a:pt x="231517" y="5295"/>
                </a:lnTo>
                <a:lnTo>
                  <a:pt x="229855" y="3644"/>
                </a:lnTo>
                <a:close/>
              </a:path>
              <a:path w="234315" h="52070">
                <a:moveTo>
                  <a:pt x="226186" y="0"/>
                </a:moveTo>
                <a:lnTo>
                  <a:pt x="199898" y="0"/>
                </a:lnTo>
                <a:lnTo>
                  <a:pt x="197357" y="584"/>
                </a:lnTo>
                <a:lnTo>
                  <a:pt x="195072" y="1689"/>
                </a:lnTo>
                <a:lnTo>
                  <a:pt x="190435" y="3883"/>
                </a:lnTo>
                <a:lnTo>
                  <a:pt x="193675" y="3644"/>
                </a:lnTo>
                <a:lnTo>
                  <a:pt x="229855" y="3644"/>
                </a:lnTo>
                <a:lnTo>
                  <a:pt x="22618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7127240" y="1983803"/>
            <a:ext cx="155638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C00000"/>
                </a:solidFill>
                <a:latin typeface="Segoe Print"/>
                <a:cs typeface="Segoe Print"/>
              </a:rPr>
              <a:t>threshold</a:t>
            </a:r>
            <a:r>
              <a:rPr dirty="0" sz="1400" spc="-125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1400">
                <a:solidFill>
                  <a:srgbClr val="C00000"/>
                </a:solidFill>
                <a:latin typeface="Segoe Print"/>
                <a:cs typeface="Segoe Print"/>
              </a:rPr>
              <a:t>= </a:t>
            </a:r>
            <a:r>
              <a:rPr dirty="0" sz="1400" spc="-20">
                <a:solidFill>
                  <a:srgbClr val="C00000"/>
                </a:solidFill>
                <a:latin typeface="Segoe Print"/>
                <a:cs typeface="Segoe Print"/>
              </a:rPr>
              <a:t>0.99</a:t>
            </a:r>
            <a:endParaRPr sz="1400">
              <a:latin typeface="Segoe Print"/>
              <a:cs typeface="Segoe Print"/>
            </a:endParaRPr>
          </a:p>
        </p:txBody>
      </p:sp>
      <p:sp>
        <p:nvSpPr>
          <p:cNvPr id="52" name="object 5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51" name="object 51" descr=""/>
          <p:cNvSpPr txBox="1"/>
          <p:nvPr/>
        </p:nvSpPr>
        <p:spPr>
          <a:xfrm>
            <a:off x="8233156" y="2818828"/>
            <a:ext cx="877569" cy="452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1664"/>
              </a:lnSpc>
              <a:spcBef>
                <a:spcPts val="125"/>
              </a:spcBef>
            </a:pPr>
            <a:r>
              <a:rPr dirty="0" sz="1400" spc="-10">
                <a:solidFill>
                  <a:srgbClr val="C00000"/>
                </a:solidFill>
                <a:latin typeface="Segoe Print"/>
                <a:cs typeface="Segoe Print"/>
              </a:rPr>
              <a:t>threshold</a:t>
            </a:r>
            <a:endParaRPr sz="1400">
              <a:latin typeface="Segoe Print"/>
              <a:cs typeface="Segoe Print"/>
            </a:endParaRPr>
          </a:p>
          <a:p>
            <a:pPr algn="ctr" marL="3175">
              <a:lnSpc>
                <a:spcPts val="1664"/>
              </a:lnSpc>
            </a:pPr>
            <a:r>
              <a:rPr dirty="0" sz="1400">
                <a:solidFill>
                  <a:srgbClr val="C00000"/>
                </a:solidFill>
                <a:latin typeface="Segoe Print"/>
                <a:cs typeface="Segoe Print"/>
              </a:rPr>
              <a:t>=</a:t>
            </a:r>
            <a:r>
              <a:rPr dirty="0" sz="1400" spc="-30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1400" spc="-20">
                <a:solidFill>
                  <a:srgbClr val="C00000"/>
                </a:solidFill>
                <a:latin typeface="Segoe Print"/>
                <a:cs typeface="Segoe Print"/>
              </a:rPr>
              <a:t>0.01</a:t>
            </a:r>
            <a:endParaRPr sz="1400">
              <a:latin typeface="Segoe Print"/>
              <a:cs typeface="Segoe Print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4734" y="144081"/>
            <a:ext cx="195643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F1</a:t>
            </a:r>
            <a:r>
              <a:rPr dirty="0" spc="-10"/>
              <a:t> score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90219" y="860361"/>
            <a:ext cx="54991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How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compare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precision/recall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numbers?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038095" y="1443672"/>
            <a:ext cx="255079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533525" algn="l"/>
              </a:tabLst>
            </a:pPr>
            <a:r>
              <a:rPr dirty="0" baseline="1792" sz="2325">
                <a:latin typeface="Verdana"/>
                <a:cs typeface="Verdana"/>
              </a:rPr>
              <a:t>Precision</a:t>
            </a:r>
            <a:r>
              <a:rPr dirty="0" baseline="1792" sz="2325" spc="284">
                <a:latin typeface="Verdana"/>
                <a:cs typeface="Verdana"/>
              </a:rPr>
              <a:t> </a:t>
            </a:r>
            <a:r>
              <a:rPr dirty="0" baseline="1792" sz="2325" spc="-37">
                <a:latin typeface="Verdana"/>
                <a:cs typeface="Verdana"/>
              </a:rPr>
              <a:t>(P)</a:t>
            </a:r>
            <a:r>
              <a:rPr dirty="0" baseline="1792" sz="2325">
                <a:latin typeface="Verdana"/>
                <a:cs typeface="Verdana"/>
              </a:rPr>
              <a:t>	</a:t>
            </a:r>
            <a:r>
              <a:rPr dirty="0" sz="1550">
                <a:latin typeface="Verdana"/>
                <a:cs typeface="Verdana"/>
              </a:rPr>
              <a:t>Recall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 spc="-25">
                <a:latin typeface="Verdana"/>
                <a:cs typeface="Verdana"/>
              </a:rPr>
              <a:t>(R)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14337" y="1443100"/>
            <a:ext cx="4267200" cy="1649095"/>
          </a:xfrm>
          <a:custGeom>
            <a:avLst/>
            <a:gdLst/>
            <a:ahLst/>
            <a:cxnLst/>
            <a:rect l="l" t="t" r="r" b="b"/>
            <a:pathLst>
              <a:path w="4267200" h="1649095">
                <a:moveTo>
                  <a:pt x="0" y="342900"/>
                </a:moveTo>
                <a:lnTo>
                  <a:pt x="4267136" y="369950"/>
                </a:lnTo>
              </a:path>
              <a:path w="4267200" h="1649095">
                <a:moveTo>
                  <a:pt x="1524063" y="1649095"/>
                </a:moveTo>
                <a:lnTo>
                  <a:pt x="15240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474976" y="1793938"/>
            <a:ext cx="444500" cy="1132205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870"/>
              </a:spcBef>
            </a:pPr>
            <a:r>
              <a:rPr dirty="0" sz="1800" spc="-25">
                <a:latin typeface="Cambria Math"/>
                <a:cs typeface="Cambria Math"/>
              </a:rPr>
              <a:t>0.5</a:t>
            </a:r>
            <a:endParaRPr sz="1800">
              <a:latin typeface="Cambria Math"/>
              <a:cs typeface="Cambria Math"/>
            </a:endParaRPr>
          </a:p>
          <a:p>
            <a:pPr marL="69850">
              <a:lnSpc>
                <a:spcPct val="100000"/>
              </a:lnSpc>
              <a:spcBef>
                <a:spcPts val="770"/>
              </a:spcBef>
            </a:pPr>
            <a:r>
              <a:rPr dirty="0" sz="1800" spc="-25">
                <a:latin typeface="Cambria Math"/>
                <a:cs typeface="Cambria Math"/>
              </a:rPr>
              <a:t>0.7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800" spc="-20">
                <a:latin typeface="Cambria Math"/>
                <a:cs typeface="Cambria Math"/>
              </a:rPr>
              <a:t>0.02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7997" y="1821116"/>
            <a:ext cx="1353820" cy="109410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800">
                <a:latin typeface="Verdana"/>
                <a:cs typeface="Verdana"/>
              </a:rPr>
              <a:t>Algorithm</a:t>
            </a:r>
            <a:r>
              <a:rPr dirty="0" sz="1800" spc="-5">
                <a:latin typeface="Verdana"/>
                <a:cs typeface="Verdana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800">
                <a:latin typeface="Verdana"/>
                <a:cs typeface="Verdana"/>
              </a:rPr>
              <a:t>Algorithm</a:t>
            </a:r>
            <a:r>
              <a:rPr dirty="0" sz="1800" spc="-5">
                <a:latin typeface="Verdana"/>
                <a:cs typeface="Verdana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800">
                <a:latin typeface="Verdana"/>
                <a:cs typeface="Verdana"/>
              </a:rPr>
              <a:t>Algorithm</a:t>
            </a:r>
            <a:r>
              <a:rPr dirty="0" sz="1800" spc="-5">
                <a:latin typeface="Verdana"/>
                <a:cs typeface="Verdana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918584" y="1786191"/>
            <a:ext cx="323850" cy="113220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800" spc="-25">
                <a:latin typeface="Cambria Math"/>
                <a:cs typeface="Cambria Math"/>
              </a:rPr>
              <a:t>0.4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800" spc="-25">
                <a:latin typeface="Cambria Math"/>
                <a:cs typeface="Cambria Math"/>
              </a:rPr>
              <a:t>0.1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800" spc="-25">
                <a:latin typeface="Cambria Math"/>
                <a:cs typeface="Cambria Math"/>
              </a:rPr>
              <a:t>1.0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58787" y="3839236"/>
            <a:ext cx="1979295" cy="557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38100">
              <a:lnSpc>
                <a:spcPts val="2130"/>
              </a:lnSpc>
              <a:spcBef>
                <a:spcPts val="140"/>
              </a:spcBef>
            </a:pPr>
            <a:r>
              <a:rPr dirty="0" sz="2000">
                <a:latin typeface="Verdana"/>
                <a:cs typeface="Verdana"/>
              </a:rPr>
              <a:t>Average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=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baseline="19841" sz="3150" spc="-37" i="1">
                <a:latin typeface="Cambria Math"/>
                <a:cs typeface="Cambria Math"/>
              </a:rPr>
              <a:t>P+R</a:t>
            </a:r>
            <a:endParaRPr baseline="19841" sz="3150">
              <a:latin typeface="Cambria Math"/>
              <a:cs typeface="Cambria Math"/>
            </a:endParaRPr>
          </a:p>
          <a:p>
            <a:pPr algn="r" marR="209550">
              <a:lnSpc>
                <a:spcPts val="2010"/>
              </a:lnSpc>
            </a:pPr>
            <a:r>
              <a:rPr dirty="0" sz="2000" spc="15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530090" y="3869372"/>
            <a:ext cx="13696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F1</a:t>
            </a:r>
            <a:r>
              <a:rPr dirty="0" sz="2000" spc="-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>
                <a:solidFill>
                  <a:srgbClr val="4285F4"/>
                </a:solidFill>
                <a:latin typeface="Segoe Print"/>
                <a:cs typeface="Segoe Print"/>
              </a:rPr>
              <a:t>score</a:t>
            </a:r>
            <a:r>
              <a:rPr dirty="0" sz="2000" spc="-2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2000" spc="-50">
                <a:solidFill>
                  <a:srgbClr val="4285F4"/>
                </a:solidFill>
                <a:latin typeface="Segoe Print"/>
                <a:cs typeface="Segoe Print"/>
              </a:rPr>
              <a:t>=</a:t>
            </a:r>
            <a:endParaRPr sz="2000">
              <a:latin typeface="Segoe Print"/>
              <a:cs typeface="Segoe Print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215532" y="1347469"/>
            <a:ext cx="4859020" cy="2226310"/>
            <a:chOff x="3215532" y="1347469"/>
            <a:chExt cx="4859020" cy="222631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5532" y="1954148"/>
              <a:ext cx="393807" cy="19431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3374" y="1347469"/>
              <a:ext cx="3430651" cy="2226310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4849114" y="1422717"/>
            <a:ext cx="82740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4285F4"/>
                </a:solidFill>
                <a:latin typeface="Segoe Print"/>
                <a:cs typeface="Segoe Print"/>
              </a:rPr>
              <a:t>Average</a:t>
            </a:r>
            <a:endParaRPr sz="1550">
              <a:latin typeface="Segoe Print"/>
              <a:cs typeface="Segoe Print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6239" y="2519807"/>
            <a:ext cx="2372693" cy="701929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5003165" y="1800669"/>
            <a:ext cx="646430" cy="107569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43815">
              <a:lnSpc>
                <a:spcPct val="100000"/>
              </a:lnSpc>
              <a:spcBef>
                <a:spcPts val="990"/>
              </a:spcBef>
            </a:pPr>
            <a:r>
              <a:rPr dirty="0" sz="1550" spc="-20">
                <a:solidFill>
                  <a:srgbClr val="4285F4"/>
                </a:solidFill>
                <a:latin typeface="Segoe Print"/>
                <a:cs typeface="Segoe Print"/>
              </a:rPr>
              <a:t>0.45</a:t>
            </a:r>
            <a:endParaRPr sz="1550">
              <a:latin typeface="Segoe Print"/>
              <a:cs typeface="Segoe Print"/>
            </a:endParaRPr>
          </a:p>
          <a:p>
            <a:pPr marL="17145">
              <a:lnSpc>
                <a:spcPct val="100000"/>
              </a:lnSpc>
              <a:spcBef>
                <a:spcPts val="894"/>
              </a:spcBef>
            </a:pPr>
            <a:r>
              <a:rPr dirty="0" sz="1550" spc="-25">
                <a:solidFill>
                  <a:srgbClr val="4285F4"/>
                </a:solidFill>
                <a:latin typeface="Segoe Print"/>
                <a:cs typeface="Segoe Print"/>
              </a:rPr>
              <a:t>0.4</a:t>
            </a:r>
            <a:endParaRPr sz="1550">
              <a:latin typeface="Segoe Print"/>
              <a:cs typeface="Segoe Print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1550" spc="-10">
                <a:solidFill>
                  <a:srgbClr val="4285F4"/>
                </a:solidFill>
                <a:latin typeface="Segoe Print"/>
                <a:cs typeface="Segoe Print"/>
              </a:rPr>
              <a:t>0.501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553335" y="3194367"/>
            <a:ext cx="16579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print(“y=1”)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0128" y="3717620"/>
            <a:ext cx="2029447" cy="626237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6275070" y="1407731"/>
            <a:ext cx="8864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4285F4"/>
                </a:solidFill>
                <a:latin typeface="Segoe Print"/>
                <a:cs typeface="Segoe Print"/>
              </a:rPr>
              <a:t>F</a:t>
            </a:r>
            <a:r>
              <a:rPr dirty="0" baseline="-15873" sz="1575">
                <a:solidFill>
                  <a:srgbClr val="4285F4"/>
                </a:solidFill>
                <a:latin typeface="Segoe Print"/>
                <a:cs typeface="Segoe Print"/>
              </a:rPr>
              <a:t>1</a:t>
            </a:r>
            <a:r>
              <a:rPr dirty="0" baseline="-15873" sz="1575" spc="30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550" spc="-10">
                <a:solidFill>
                  <a:srgbClr val="4285F4"/>
                </a:solidFill>
                <a:latin typeface="Segoe Print"/>
                <a:cs typeface="Segoe Print"/>
              </a:rPr>
              <a:t>score</a:t>
            </a:r>
            <a:endParaRPr sz="1550">
              <a:latin typeface="Segoe Print"/>
              <a:cs typeface="Segoe Prin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454521" y="1785556"/>
            <a:ext cx="789940" cy="1099185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43815">
              <a:lnSpc>
                <a:spcPct val="100000"/>
              </a:lnSpc>
              <a:spcBef>
                <a:spcPts val="990"/>
              </a:spcBef>
            </a:pPr>
            <a:r>
              <a:rPr dirty="0" sz="1550" spc="-10">
                <a:solidFill>
                  <a:srgbClr val="4285F4"/>
                </a:solidFill>
                <a:latin typeface="Segoe Print"/>
                <a:cs typeface="Segoe Print"/>
              </a:rPr>
              <a:t>0.444</a:t>
            </a:r>
            <a:endParaRPr sz="1550">
              <a:latin typeface="Segoe Print"/>
              <a:cs typeface="Segoe Print"/>
            </a:endParaRPr>
          </a:p>
          <a:p>
            <a:pPr marL="17145">
              <a:lnSpc>
                <a:spcPct val="100000"/>
              </a:lnSpc>
              <a:spcBef>
                <a:spcPts val="900"/>
              </a:spcBef>
            </a:pPr>
            <a:r>
              <a:rPr dirty="0" sz="1550" spc="-10">
                <a:solidFill>
                  <a:srgbClr val="4285F4"/>
                </a:solidFill>
                <a:latin typeface="Segoe Print"/>
                <a:cs typeface="Segoe Print"/>
              </a:rPr>
              <a:t>0.175</a:t>
            </a:r>
            <a:endParaRPr sz="1550">
              <a:latin typeface="Segoe Print"/>
              <a:cs typeface="Segoe Print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550" spc="-10">
                <a:solidFill>
                  <a:srgbClr val="4285F4"/>
                </a:solidFill>
                <a:latin typeface="Segoe Print"/>
                <a:cs typeface="Segoe Print"/>
              </a:rPr>
              <a:t>0.0392</a:t>
            </a:r>
            <a:endParaRPr sz="1550">
              <a:latin typeface="Segoe Print"/>
              <a:cs typeface="Segoe Prin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28104" y="3739273"/>
            <a:ext cx="459994" cy="626109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90791" y="3756990"/>
            <a:ext cx="485520" cy="633730"/>
          </a:xfrm>
          <a:prstGeom prst="rect">
            <a:avLst/>
          </a:prstGeom>
        </p:spPr>
      </p:pic>
      <p:sp>
        <p:nvSpPr>
          <p:cNvPr id="23" name="object 23" descr=""/>
          <p:cNvSpPr/>
          <p:nvPr/>
        </p:nvSpPr>
        <p:spPr>
          <a:xfrm>
            <a:off x="6028435" y="4033659"/>
            <a:ext cx="333375" cy="34925"/>
          </a:xfrm>
          <a:custGeom>
            <a:avLst/>
            <a:gdLst/>
            <a:ahLst/>
            <a:cxnLst/>
            <a:rect l="l" t="t" r="r" b="b"/>
            <a:pathLst>
              <a:path w="333375" h="34925">
                <a:moveTo>
                  <a:pt x="325627" y="0"/>
                </a:moveTo>
                <a:lnTo>
                  <a:pt x="7874" y="0"/>
                </a:lnTo>
                <a:lnTo>
                  <a:pt x="0" y="7810"/>
                </a:lnTo>
                <a:lnTo>
                  <a:pt x="0" y="27101"/>
                </a:lnTo>
                <a:lnTo>
                  <a:pt x="7874" y="34925"/>
                </a:lnTo>
                <a:lnTo>
                  <a:pt x="17525" y="34925"/>
                </a:lnTo>
                <a:lnTo>
                  <a:pt x="325627" y="34925"/>
                </a:lnTo>
                <a:lnTo>
                  <a:pt x="333375" y="27101"/>
                </a:lnTo>
                <a:lnTo>
                  <a:pt x="333375" y="7810"/>
                </a:lnTo>
                <a:lnTo>
                  <a:pt x="325627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6078854" y="3567276"/>
            <a:ext cx="1332230" cy="821055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5"/>
              </a:spcBef>
              <a:tabLst>
                <a:tab pos="564515" algn="l"/>
              </a:tabLst>
            </a:pPr>
            <a:r>
              <a:rPr dirty="0" sz="1800" spc="-50">
                <a:solidFill>
                  <a:srgbClr val="4285F4"/>
                </a:solidFill>
                <a:latin typeface="Segoe Print"/>
                <a:cs typeface="Segoe Print"/>
              </a:rPr>
              <a:t>1</a:t>
            </a:r>
            <a:r>
              <a:rPr dirty="0" sz="1800">
                <a:solidFill>
                  <a:srgbClr val="4285F4"/>
                </a:solidFill>
                <a:latin typeface="Segoe Print"/>
                <a:cs typeface="Segoe Print"/>
              </a:rPr>
              <a:t>	</a:t>
            </a:r>
            <a:r>
              <a:rPr dirty="0" baseline="3086" sz="2700">
                <a:solidFill>
                  <a:srgbClr val="4285F4"/>
                </a:solidFill>
                <a:latin typeface="Segoe Print"/>
                <a:cs typeface="Segoe Print"/>
              </a:rPr>
              <a:t>1</a:t>
            </a:r>
            <a:r>
              <a:rPr dirty="0" baseline="3086" sz="2700" spc="367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baseline="-37500" sz="3000">
                <a:solidFill>
                  <a:srgbClr val="4285F4"/>
                </a:solidFill>
                <a:latin typeface="Segoe Print"/>
                <a:cs typeface="Segoe Print"/>
              </a:rPr>
              <a:t>+</a:t>
            </a:r>
            <a:r>
              <a:rPr dirty="0" baseline="-37500" sz="3000" spc="-15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baseline="3086" sz="2700" spc="-75">
                <a:solidFill>
                  <a:srgbClr val="4285F4"/>
                </a:solidFill>
                <a:latin typeface="Segoe Print"/>
                <a:cs typeface="Segoe Print"/>
              </a:rPr>
              <a:t>1</a:t>
            </a:r>
            <a:endParaRPr baseline="3086" sz="2700">
              <a:latin typeface="Segoe Print"/>
              <a:cs typeface="Segoe Print"/>
            </a:endParaRPr>
          </a:p>
          <a:p>
            <a:pPr marL="38100">
              <a:lnSpc>
                <a:spcPct val="100000"/>
              </a:lnSpc>
              <a:spcBef>
                <a:spcPts val="795"/>
              </a:spcBef>
              <a:tabLst>
                <a:tab pos="564515" algn="l"/>
                <a:tab pos="1101090" algn="l"/>
              </a:tabLst>
            </a:pPr>
            <a:r>
              <a:rPr dirty="0" sz="1800" spc="-50">
                <a:solidFill>
                  <a:srgbClr val="4285F4"/>
                </a:solidFill>
                <a:latin typeface="Segoe Print"/>
                <a:cs typeface="Segoe Print"/>
              </a:rPr>
              <a:t>2</a:t>
            </a:r>
            <a:r>
              <a:rPr dirty="0" sz="1800">
                <a:solidFill>
                  <a:srgbClr val="4285F4"/>
                </a:solidFill>
                <a:latin typeface="Segoe Print"/>
                <a:cs typeface="Segoe Print"/>
              </a:rPr>
              <a:t>	</a:t>
            </a:r>
            <a:r>
              <a:rPr dirty="0" baseline="3086" sz="2700" spc="-75">
                <a:solidFill>
                  <a:srgbClr val="4285F4"/>
                </a:solidFill>
                <a:latin typeface="Segoe Print"/>
                <a:cs typeface="Segoe Print"/>
              </a:rPr>
              <a:t>P</a:t>
            </a:r>
            <a:r>
              <a:rPr dirty="0" baseline="3086" sz="2700">
                <a:solidFill>
                  <a:srgbClr val="4285F4"/>
                </a:solidFill>
                <a:latin typeface="Segoe Print"/>
                <a:cs typeface="Segoe Print"/>
              </a:rPr>
              <a:t>	</a:t>
            </a:r>
            <a:r>
              <a:rPr dirty="0" baseline="3086" sz="2700" spc="-75">
                <a:solidFill>
                  <a:srgbClr val="4285F4"/>
                </a:solidFill>
                <a:latin typeface="Segoe Print"/>
                <a:cs typeface="Segoe Print"/>
              </a:rPr>
              <a:t>R</a:t>
            </a:r>
            <a:endParaRPr baseline="3086" sz="2700">
              <a:latin typeface="Segoe Print"/>
              <a:cs typeface="Segoe Prin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739890" y="3303333"/>
            <a:ext cx="1930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285F4"/>
                </a:solidFill>
                <a:latin typeface="Segoe Print"/>
                <a:cs typeface="Segoe Print"/>
              </a:rPr>
              <a:t>1</a:t>
            </a:r>
            <a:endParaRPr sz="1800">
              <a:latin typeface="Segoe Print"/>
              <a:cs typeface="Segoe Print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6029325" y="3607308"/>
            <a:ext cx="1618615" cy="38735"/>
          </a:xfrm>
          <a:custGeom>
            <a:avLst/>
            <a:gdLst/>
            <a:ahLst/>
            <a:cxnLst/>
            <a:rect l="l" t="t" r="r" b="b"/>
            <a:pathLst>
              <a:path w="1618615" h="38735">
                <a:moveTo>
                  <a:pt x="117855" y="3555"/>
                </a:moveTo>
                <a:lnTo>
                  <a:pt x="7747" y="3555"/>
                </a:lnTo>
                <a:lnTo>
                  <a:pt x="0" y="11302"/>
                </a:lnTo>
                <a:lnTo>
                  <a:pt x="0" y="30606"/>
                </a:lnTo>
                <a:lnTo>
                  <a:pt x="7747" y="38480"/>
                </a:lnTo>
                <a:lnTo>
                  <a:pt x="117855" y="38480"/>
                </a:lnTo>
                <a:lnTo>
                  <a:pt x="175005" y="37591"/>
                </a:lnTo>
                <a:lnTo>
                  <a:pt x="1557101" y="37591"/>
                </a:lnTo>
                <a:lnTo>
                  <a:pt x="1561383" y="36575"/>
                </a:lnTo>
                <a:lnTo>
                  <a:pt x="1560449" y="36575"/>
                </a:lnTo>
                <a:lnTo>
                  <a:pt x="1562989" y="36194"/>
                </a:lnTo>
                <a:lnTo>
                  <a:pt x="1564767" y="36194"/>
                </a:lnTo>
                <a:lnTo>
                  <a:pt x="1567560" y="35813"/>
                </a:lnTo>
                <a:lnTo>
                  <a:pt x="1570894" y="34924"/>
                </a:lnTo>
                <a:lnTo>
                  <a:pt x="1569084" y="34924"/>
                </a:lnTo>
                <a:lnTo>
                  <a:pt x="1573276" y="34289"/>
                </a:lnTo>
                <a:lnTo>
                  <a:pt x="1611365" y="34289"/>
                </a:lnTo>
                <a:lnTo>
                  <a:pt x="1618488" y="27050"/>
                </a:lnTo>
                <a:lnTo>
                  <a:pt x="1618488" y="7746"/>
                </a:lnTo>
                <a:lnTo>
                  <a:pt x="1615186" y="4444"/>
                </a:lnTo>
                <a:lnTo>
                  <a:pt x="175005" y="4444"/>
                </a:lnTo>
                <a:lnTo>
                  <a:pt x="117855" y="3555"/>
                </a:lnTo>
                <a:close/>
              </a:path>
              <a:path w="1618615" h="38735">
                <a:moveTo>
                  <a:pt x="1557101" y="37591"/>
                </a:moveTo>
                <a:lnTo>
                  <a:pt x="800861" y="37591"/>
                </a:lnTo>
                <a:lnTo>
                  <a:pt x="815848" y="38226"/>
                </a:lnTo>
                <a:lnTo>
                  <a:pt x="834008" y="38226"/>
                </a:lnTo>
                <a:lnTo>
                  <a:pt x="851280" y="38480"/>
                </a:lnTo>
                <a:lnTo>
                  <a:pt x="1551431" y="38480"/>
                </a:lnTo>
                <a:lnTo>
                  <a:pt x="1555496" y="37972"/>
                </a:lnTo>
                <a:lnTo>
                  <a:pt x="1557101" y="37591"/>
                </a:lnTo>
                <a:close/>
              </a:path>
              <a:path w="1618615" h="38735">
                <a:moveTo>
                  <a:pt x="1562989" y="36194"/>
                </a:moveTo>
                <a:lnTo>
                  <a:pt x="1560449" y="36575"/>
                </a:lnTo>
                <a:lnTo>
                  <a:pt x="1561936" y="36444"/>
                </a:lnTo>
                <a:lnTo>
                  <a:pt x="1562989" y="36194"/>
                </a:lnTo>
                <a:close/>
              </a:path>
              <a:path w="1618615" h="38735">
                <a:moveTo>
                  <a:pt x="1561936" y="36444"/>
                </a:moveTo>
                <a:lnTo>
                  <a:pt x="1560449" y="36575"/>
                </a:lnTo>
                <a:lnTo>
                  <a:pt x="1561383" y="36575"/>
                </a:lnTo>
                <a:lnTo>
                  <a:pt x="1561936" y="36444"/>
                </a:lnTo>
                <a:close/>
              </a:path>
              <a:path w="1618615" h="38735">
                <a:moveTo>
                  <a:pt x="1564767" y="36194"/>
                </a:moveTo>
                <a:lnTo>
                  <a:pt x="1562989" y="36194"/>
                </a:lnTo>
                <a:lnTo>
                  <a:pt x="1561936" y="36444"/>
                </a:lnTo>
                <a:lnTo>
                  <a:pt x="1564767" y="36194"/>
                </a:lnTo>
                <a:close/>
              </a:path>
              <a:path w="1618615" h="38735">
                <a:moveTo>
                  <a:pt x="1573276" y="34289"/>
                </a:moveTo>
                <a:lnTo>
                  <a:pt x="1569084" y="34924"/>
                </a:lnTo>
                <a:lnTo>
                  <a:pt x="1570894" y="34924"/>
                </a:lnTo>
                <a:lnTo>
                  <a:pt x="1573276" y="34289"/>
                </a:lnTo>
                <a:close/>
              </a:path>
              <a:path w="1618615" h="38735">
                <a:moveTo>
                  <a:pt x="1611365" y="34289"/>
                </a:moveTo>
                <a:lnTo>
                  <a:pt x="1573276" y="34289"/>
                </a:lnTo>
                <a:lnTo>
                  <a:pt x="1570894" y="34924"/>
                </a:lnTo>
                <a:lnTo>
                  <a:pt x="1610741" y="34924"/>
                </a:lnTo>
                <a:lnTo>
                  <a:pt x="1611365" y="34289"/>
                </a:lnTo>
                <a:close/>
              </a:path>
              <a:path w="1618615" h="38735">
                <a:moveTo>
                  <a:pt x="1549366" y="3555"/>
                </a:moveTo>
                <a:lnTo>
                  <a:pt x="851280" y="3555"/>
                </a:lnTo>
                <a:lnTo>
                  <a:pt x="834008" y="3809"/>
                </a:lnTo>
                <a:lnTo>
                  <a:pt x="815848" y="3809"/>
                </a:lnTo>
                <a:lnTo>
                  <a:pt x="800861" y="4444"/>
                </a:lnTo>
                <a:lnTo>
                  <a:pt x="1615186" y="4444"/>
                </a:lnTo>
                <a:lnTo>
                  <a:pt x="1614805" y="4063"/>
                </a:lnTo>
                <a:lnTo>
                  <a:pt x="1547368" y="4063"/>
                </a:lnTo>
                <a:lnTo>
                  <a:pt x="1549366" y="3555"/>
                </a:lnTo>
                <a:close/>
              </a:path>
              <a:path w="1618615" h="38735">
                <a:moveTo>
                  <a:pt x="1560725" y="1495"/>
                </a:moveTo>
                <a:lnTo>
                  <a:pt x="1557527" y="1777"/>
                </a:lnTo>
                <a:lnTo>
                  <a:pt x="1554860" y="2158"/>
                </a:lnTo>
                <a:lnTo>
                  <a:pt x="1547368" y="4063"/>
                </a:lnTo>
                <a:lnTo>
                  <a:pt x="1551431" y="3555"/>
                </a:lnTo>
                <a:lnTo>
                  <a:pt x="1614297" y="3555"/>
                </a:lnTo>
                <a:lnTo>
                  <a:pt x="1612646" y="1904"/>
                </a:lnTo>
                <a:lnTo>
                  <a:pt x="1559052" y="1904"/>
                </a:lnTo>
                <a:lnTo>
                  <a:pt x="1560725" y="1495"/>
                </a:lnTo>
                <a:close/>
              </a:path>
              <a:path w="1618615" h="38735">
                <a:moveTo>
                  <a:pt x="1614297" y="3555"/>
                </a:moveTo>
                <a:lnTo>
                  <a:pt x="1551431" y="3555"/>
                </a:lnTo>
                <a:lnTo>
                  <a:pt x="1547368" y="4063"/>
                </a:lnTo>
                <a:lnTo>
                  <a:pt x="1614805" y="4063"/>
                </a:lnTo>
                <a:lnTo>
                  <a:pt x="1614297" y="3555"/>
                </a:lnTo>
                <a:close/>
              </a:path>
              <a:path w="1618615" h="38735">
                <a:moveTo>
                  <a:pt x="1561846" y="1396"/>
                </a:moveTo>
                <a:lnTo>
                  <a:pt x="1560725" y="1495"/>
                </a:lnTo>
                <a:lnTo>
                  <a:pt x="1559052" y="1904"/>
                </a:lnTo>
                <a:lnTo>
                  <a:pt x="1561846" y="1396"/>
                </a:lnTo>
                <a:close/>
              </a:path>
              <a:path w="1618615" h="38735">
                <a:moveTo>
                  <a:pt x="1612138" y="1396"/>
                </a:moveTo>
                <a:lnTo>
                  <a:pt x="1561846" y="1396"/>
                </a:lnTo>
                <a:lnTo>
                  <a:pt x="1559052" y="1904"/>
                </a:lnTo>
                <a:lnTo>
                  <a:pt x="1612646" y="1904"/>
                </a:lnTo>
                <a:lnTo>
                  <a:pt x="1612138" y="1396"/>
                </a:lnTo>
                <a:close/>
              </a:path>
              <a:path w="1618615" h="38735">
                <a:moveTo>
                  <a:pt x="1610741" y="0"/>
                </a:moveTo>
                <a:lnTo>
                  <a:pt x="1569084" y="0"/>
                </a:lnTo>
                <a:lnTo>
                  <a:pt x="1564767" y="507"/>
                </a:lnTo>
                <a:lnTo>
                  <a:pt x="1560725" y="1495"/>
                </a:lnTo>
                <a:lnTo>
                  <a:pt x="1561846" y="1396"/>
                </a:lnTo>
                <a:lnTo>
                  <a:pt x="1612138" y="1396"/>
                </a:lnTo>
                <a:lnTo>
                  <a:pt x="1610741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7780908" y="3696017"/>
            <a:ext cx="1049655" cy="6813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41959">
              <a:lnSpc>
                <a:spcPts val="1810"/>
              </a:lnSpc>
              <a:spcBef>
                <a:spcPts val="105"/>
              </a:spcBef>
              <a:tabLst>
                <a:tab pos="1036319" algn="l"/>
              </a:tabLst>
            </a:pPr>
            <a:r>
              <a:rPr dirty="0" u="heavy" sz="1800" spc="5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Times New Roman"/>
                <a:cs typeface="Times New Roman"/>
              </a:rPr>
              <a:t>  </a:t>
            </a:r>
            <a:r>
              <a:rPr dirty="0" u="heavy" sz="1800" spc="-25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Segoe Print"/>
                <a:cs typeface="Segoe Print"/>
              </a:rPr>
              <a:t>PR</a:t>
            </a:r>
            <a:r>
              <a:rPr dirty="0" u="heavy" sz="180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Segoe Print"/>
                <a:cs typeface="Segoe Print"/>
              </a:rPr>
              <a:t>	</a:t>
            </a:r>
            <a:endParaRPr sz="1800">
              <a:latin typeface="Segoe Print"/>
              <a:cs typeface="Segoe Print"/>
            </a:endParaRPr>
          </a:p>
          <a:p>
            <a:pPr marL="12700">
              <a:lnSpc>
                <a:spcPts val="1500"/>
              </a:lnSpc>
            </a:pPr>
            <a:r>
              <a:rPr dirty="0" sz="1800">
                <a:solidFill>
                  <a:srgbClr val="4285F4"/>
                </a:solidFill>
                <a:latin typeface="Segoe Print"/>
                <a:cs typeface="Segoe Print"/>
              </a:rPr>
              <a:t>=</a:t>
            </a:r>
            <a:r>
              <a:rPr dirty="0" sz="1800" spc="30">
                <a:solidFill>
                  <a:srgbClr val="4285F4"/>
                </a:solidFill>
                <a:latin typeface="Segoe Print"/>
                <a:cs typeface="Segoe Print"/>
              </a:rPr>
              <a:t> </a:t>
            </a:r>
            <a:r>
              <a:rPr dirty="0" sz="1800" spc="-50">
                <a:solidFill>
                  <a:srgbClr val="4285F4"/>
                </a:solidFill>
                <a:latin typeface="Segoe Print"/>
                <a:cs typeface="Segoe Print"/>
              </a:rPr>
              <a:t>2</a:t>
            </a:r>
            <a:endParaRPr sz="1800">
              <a:latin typeface="Segoe Print"/>
              <a:cs typeface="Segoe Print"/>
            </a:endParaRPr>
          </a:p>
          <a:p>
            <a:pPr marL="511809">
              <a:lnSpc>
                <a:spcPts val="1845"/>
              </a:lnSpc>
            </a:pPr>
            <a:r>
              <a:rPr dirty="0" sz="1800" spc="-25">
                <a:solidFill>
                  <a:srgbClr val="4285F4"/>
                </a:solidFill>
                <a:latin typeface="Segoe Print"/>
                <a:cs typeface="Segoe Print"/>
              </a:rPr>
              <a:t>P+R</a:t>
            </a:r>
            <a:endParaRPr sz="1800">
              <a:latin typeface="Segoe Print"/>
              <a:cs typeface="Segoe Print"/>
            </a:endParaRPr>
          </a:p>
        </p:txBody>
      </p:sp>
      <p:sp>
        <p:nvSpPr>
          <p:cNvPr id="28" name="object 2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6102" rIns="0" bIns="0" rtlCol="0" vert="horz">
            <a:spAutoFit/>
          </a:bodyPr>
          <a:lstStyle/>
          <a:p>
            <a:pPr marL="2128520">
              <a:lnSpc>
                <a:spcPct val="100000"/>
              </a:lnSpc>
              <a:spcBef>
                <a:spcPts val="100"/>
              </a:spcBef>
            </a:pP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Copyright</a:t>
            </a:r>
            <a:r>
              <a:rPr dirty="0" sz="4500" spc="-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500" spc="-10">
                <a:solidFill>
                  <a:srgbClr val="000000"/>
                </a:solidFill>
                <a:latin typeface="Calibri"/>
                <a:cs typeface="Calibri"/>
              </a:rPr>
              <a:t>Notice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These</a:t>
            </a:r>
            <a:r>
              <a:rPr dirty="0" spc="-20"/>
              <a:t> </a:t>
            </a:r>
            <a:r>
              <a:rPr dirty="0"/>
              <a:t>slides</a:t>
            </a:r>
            <a:r>
              <a:rPr dirty="0" spc="-10"/>
              <a:t> </a:t>
            </a:r>
            <a:r>
              <a:rPr dirty="0"/>
              <a:t>are</a:t>
            </a:r>
            <a:r>
              <a:rPr dirty="0" spc="-5"/>
              <a:t> </a:t>
            </a:r>
            <a:r>
              <a:rPr dirty="0"/>
              <a:t>distributed</a:t>
            </a:r>
            <a:r>
              <a:rPr dirty="0" spc="-5"/>
              <a:t> </a:t>
            </a:r>
            <a:r>
              <a:rPr dirty="0"/>
              <a:t>under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/>
              <a:t>Creative</a:t>
            </a:r>
            <a:r>
              <a:rPr dirty="0" spc="-5"/>
              <a:t> </a:t>
            </a:r>
            <a:r>
              <a:rPr dirty="0"/>
              <a:t>Commons</a:t>
            </a:r>
            <a:r>
              <a:rPr dirty="0" spc="-10"/>
              <a:t> License.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/>
          </a:p>
          <a:p>
            <a:pPr marL="12700" marR="5080" indent="-635">
              <a:lnSpc>
                <a:spcPct val="99400"/>
              </a:lnSpc>
            </a:pPr>
            <a:r>
              <a:rPr dirty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DeepLearning.AI</a:t>
            </a:r>
            <a:r>
              <a:rPr dirty="0" spc="-10">
                <a:solidFill>
                  <a:srgbClr val="0000FF"/>
                </a:solidFill>
              </a:rPr>
              <a:t> </a:t>
            </a:r>
            <a:r>
              <a:rPr dirty="0"/>
              <a:t>makes</a:t>
            </a:r>
            <a:r>
              <a:rPr dirty="0" spc="-5"/>
              <a:t> </a:t>
            </a:r>
            <a:r>
              <a:rPr dirty="0"/>
              <a:t>these slides</a:t>
            </a:r>
            <a:r>
              <a:rPr dirty="0" spc="-5"/>
              <a:t> </a:t>
            </a:r>
            <a:r>
              <a:rPr dirty="0"/>
              <a:t>available</a:t>
            </a:r>
            <a:r>
              <a:rPr dirty="0" spc="-5"/>
              <a:t> </a:t>
            </a:r>
            <a:r>
              <a:rPr dirty="0"/>
              <a:t>for</a:t>
            </a:r>
            <a:r>
              <a:rPr dirty="0" spc="-5"/>
              <a:t> </a:t>
            </a:r>
            <a:r>
              <a:rPr dirty="0"/>
              <a:t>educational</a:t>
            </a:r>
            <a:r>
              <a:rPr dirty="0" spc="-5"/>
              <a:t> </a:t>
            </a:r>
            <a:r>
              <a:rPr dirty="0"/>
              <a:t>purposes.</a:t>
            </a:r>
            <a:r>
              <a:rPr dirty="0" spc="-5"/>
              <a:t> </a:t>
            </a:r>
            <a:r>
              <a:rPr dirty="0"/>
              <a:t>You</a:t>
            </a:r>
            <a:r>
              <a:rPr dirty="0" spc="-5"/>
              <a:t> </a:t>
            </a:r>
            <a:r>
              <a:rPr dirty="0"/>
              <a:t>may</a:t>
            </a:r>
            <a:r>
              <a:rPr dirty="0" spc="-5"/>
              <a:t> </a:t>
            </a:r>
            <a:r>
              <a:rPr dirty="0"/>
              <a:t>not</a:t>
            </a:r>
            <a:r>
              <a:rPr dirty="0" spc="-5"/>
              <a:t> </a:t>
            </a:r>
            <a:r>
              <a:rPr dirty="0"/>
              <a:t>use or</a:t>
            </a:r>
            <a:r>
              <a:rPr dirty="0" spc="-5"/>
              <a:t> </a:t>
            </a:r>
            <a:r>
              <a:rPr dirty="0" spc="-10"/>
              <a:t>distribute </a:t>
            </a:r>
            <a:r>
              <a:rPr dirty="0"/>
              <a:t>these</a:t>
            </a:r>
            <a:r>
              <a:rPr dirty="0" spc="-5"/>
              <a:t> </a:t>
            </a:r>
            <a:r>
              <a:rPr dirty="0"/>
              <a:t>slides</a:t>
            </a:r>
            <a:r>
              <a:rPr dirty="0" spc="-10"/>
              <a:t> </a:t>
            </a:r>
            <a:r>
              <a:rPr dirty="0"/>
              <a:t>for</a:t>
            </a:r>
            <a:r>
              <a:rPr dirty="0" spc="-5"/>
              <a:t> </a:t>
            </a:r>
            <a:r>
              <a:rPr dirty="0"/>
              <a:t>commercial</a:t>
            </a:r>
            <a:r>
              <a:rPr dirty="0" spc="-10"/>
              <a:t> </a:t>
            </a:r>
            <a:r>
              <a:rPr dirty="0"/>
              <a:t>purposes.</a:t>
            </a:r>
            <a:r>
              <a:rPr dirty="0" spc="-5"/>
              <a:t> </a:t>
            </a:r>
            <a:r>
              <a:rPr dirty="0"/>
              <a:t>You</a:t>
            </a:r>
            <a:r>
              <a:rPr dirty="0" spc="-5"/>
              <a:t> </a:t>
            </a:r>
            <a:r>
              <a:rPr dirty="0"/>
              <a:t>may</a:t>
            </a:r>
            <a:r>
              <a:rPr dirty="0" spc="-5"/>
              <a:t> </a:t>
            </a:r>
            <a:r>
              <a:rPr dirty="0"/>
              <a:t>make</a:t>
            </a:r>
            <a:r>
              <a:rPr dirty="0" spc="-5"/>
              <a:t> </a:t>
            </a:r>
            <a:r>
              <a:rPr dirty="0"/>
              <a:t>copies</a:t>
            </a:r>
            <a:r>
              <a:rPr dirty="0" spc="-5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these slides</a:t>
            </a:r>
            <a:r>
              <a:rPr dirty="0" spc="-10"/>
              <a:t> </a:t>
            </a:r>
            <a:r>
              <a:rPr dirty="0"/>
              <a:t>and use</a:t>
            </a:r>
            <a:r>
              <a:rPr dirty="0" spc="-5"/>
              <a:t> </a:t>
            </a:r>
            <a:r>
              <a:rPr dirty="0"/>
              <a:t>or</a:t>
            </a:r>
            <a:r>
              <a:rPr dirty="0" spc="-5"/>
              <a:t> </a:t>
            </a:r>
            <a:r>
              <a:rPr dirty="0"/>
              <a:t>distribute</a:t>
            </a:r>
            <a:r>
              <a:rPr dirty="0" spc="-5"/>
              <a:t> </a:t>
            </a:r>
            <a:r>
              <a:rPr dirty="0"/>
              <a:t>them</a:t>
            </a:r>
            <a:r>
              <a:rPr dirty="0" spc="-5"/>
              <a:t> </a:t>
            </a:r>
            <a:r>
              <a:rPr dirty="0" spc="-25"/>
              <a:t>for </a:t>
            </a:r>
            <a:r>
              <a:rPr dirty="0"/>
              <a:t>educational</a:t>
            </a:r>
            <a:r>
              <a:rPr dirty="0" spc="-20"/>
              <a:t> </a:t>
            </a:r>
            <a:r>
              <a:rPr dirty="0"/>
              <a:t>purposes</a:t>
            </a:r>
            <a:r>
              <a:rPr dirty="0" spc="-5"/>
              <a:t> </a:t>
            </a:r>
            <a:r>
              <a:rPr dirty="0"/>
              <a:t>as</a:t>
            </a:r>
            <a:r>
              <a:rPr dirty="0" spc="-5"/>
              <a:t> </a:t>
            </a:r>
            <a:r>
              <a:rPr dirty="0"/>
              <a:t>long as</a:t>
            </a:r>
            <a:r>
              <a:rPr dirty="0" spc="-5"/>
              <a:t> </a:t>
            </a:r>
            <a:r>
              <a:rPr dirty="0"/>
              <a:t>you cite</a:t>
            </a:r>
            <a:r>
              <a:rPr dirty="0" spc="-5"/>
              <a:t> </a:t>
            </a:r>
            <a:r>
              <a:rPr dirty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DeepLearning.AI</a:t>
            </a:r>
            <a:r>
              <a:rPr dirty="0" spc="-5">
                <a:solidFill>
                  <a:srgbClr val="0000FF"/>
                </a:solidFill>
              </a:rPr>
              <a:t> </a:t>
            </a:r>
            <a:r>
              <a:rPr dirty="0"/>
              <a:t>as</a:t>
            </a:r>
            <a:r>
              <a:rPr dirty="0" spc="-5"/>
              <a:t> </a:t>
            </a:r>
            <a:r>
              <a:rPr dirty="0"/>
              <a:t>the source of</a:t>
            </a:r>
            <a:r>
              <a:rPr dirty="0" spc="-5"/>
              <a:t> </a:t>
            </a:r>
            <a:r>
              <a:rPr dirty="0"/>
              <a:t>the </a:t>
            </a:r>
            <a:r>
              <a:rPr dirty="0" spc="-10"/>
              <a:t>slides.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For</a:t>
            </a:r>
            <a:r>
              <a:rPr dirty="0" spc="15"/>
              <a:t> </a:t>
            </a:r>
            <a:r>
              <a:rPr dirty="0"/>
              <a:t>the</a:t>
            </a:r>
            <a:r>
              <a:rPr dirty="0" spc="30"/>
              <a:t> </a:t>
            </a:r>
            <a:r>
              <a:rPr dirty="0"/>
              <a:t>rest</a:t>
            </a:r>
            <a:r>
              <a:rPr dirty="0" spc="30"/>
              <a:t> </a:t>
            </a:r>
            <a:r>
              <a:rPr dirty="0"/>
              <a:t>of</a:t>
            </a:r>
            <a:r>
              <a:rPr dirty="0" spc="25"/>
              <a:t> </a:t>
            </a:r>
            <a:r>
              <a:rPr dirty="0"/>
              <a:t>the</a:t>
            </a:r>
            <a:r>
              <a:rPr dirty="0" spc="30"/>
              <a:t> </a:t>
            </a:r>
            <a:r>
              <a:rPr dirty="0"/>
              <a:t>details</a:t>
            </a:r>
            <a:r>
              <a:rPr dirty="0" spc="30"/>
              <a:t> </a:t>
            </a:r>
            <a:r>
              <a:rPr dirty="0"/>
              <a:t>of</a:t>
            </a:r>
            <a:r>
              <a:rPr dirty="0" spc="25"/>
              <a:t> </a:t>
            </a:r>
            <a:r>
              <a:rPr dirty="0"/>
              <a:t>the</a:t>
            </a:r>
            <a:r>
              <a:rPr dirty="0" spc="35"/>
              <a:t> </a:t>
            </a:r>
            <a:r>
              <a:rPr dirty="0"/>
              <a:t>license,</a:t>
            </a:r>
            <a:r>
              <a:rPr dirty="0" spc="30"/>
              <a:t> </a:t>
            </a:r>
            <a:r>
              <a:rPr dirty="0"/>
              <a:t>see</a:t>
            </a:r>
            <a:r>
              <a:rPr dirty="0" spc="35"/>
              <a:t> </a:t>
            </a:r>
            <a:r>
              <a:rPr dirty="0" u="sng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https://creativecommons.org/licenses/by-sa/2.0/legalcode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24420" rIns="0" bIns="0" rtlCol="0" vert="horz">
            <a:spAutoFit/>
          </a:bodyPr>
          <a:lstStyle/>
          <a:p>
            <a:pPr marL="1509395">
              <a:lnSpc>
                <a:spcPct val="100000"/>
              </a:lnSpc>
              <a:spcBef>
                <a:spcPts val="130"/>
              </a:spcBef>
            </a:pPr>
            <a:r>
              <a:rPr dirty="0" sz="2900"/>
              <a:t>Decision</a:t>
            </a:r>
            <a:r>
              <a:rPr dirty="0" sz="2900" spc="-25"/>
              <a:t> </a:t>
            </a:r>
            <a:r>
              <a:rPr dirty="0" sz="2900" spc="-20"/>
              <a:t>Trees</a:t>
            </a:r>
            <a:endParaRPr sz="29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58292" rIns="0" bIns="0" rtlCol="0" vert="horz">
            <a:spAutoFit/>
          </a:bodyPr>
          <a:lstStyle/>
          <a:p>
            <a:pPr marL="154305">
              <a:lnSpc>
                <a:spcPct val="100000"/>
              </a:lnSpc>
              <a:spcBef>
                <a:spcPts val="130"/>
              </a:spcBef>
            </a:pPr>
            <a:r>
              <a:rPr dirty="0" sz="3950" spc="55" b="1">
                <a:solidFill>
                  <a:srgbClr val="585858"/>
                </a:solidFill>
                <a:latin typeface="Tahoma"/>
                <a:cs typeface="Tahoma"/>
              </a:rPr>
              <a:t>Decision</a:t>
            </a:r>
            <a:r>
              <a:rPr dirty="0" sz="3950" spc="-180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3950" spc="-10" b="1">
                <a:solidFill>
                  <a:srgbClr val="585858"/>
                </a:solidFill>
                <a:latin typeface="Tahoma"/>
                <a:cs typeface="Tahoma"/>
              </a:rPr>
              <a:t>Tree</a:t>
            </a:r>
            <a:r>
              <a:rPr dirty="0" sz="3950" spc="-240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3950" spc="50" b="1">
                <a:solidFill>
                  <a:srgbClr val="585858"/>
                </a:solidFill>
                <a:latin typeface="Tahoma"/>
                <a:cs typeface="Tahoma"/>
              </a:rPr>
              <a:t>Model</a:t>
            </a:r>
            <a:endParaRPr sz="3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2674" y="212724"/>
            <a:ext cx="597979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Cat</a:t>
            </a:r>
            <a:r>
              <a:rPr dirty="0" spc="-70"/>
              <a:t> </a:t>
            </a:r>
            <a:r>
              <a:rPr dirty="0"/>
              <a:t>classification</a:t>
            </a:r>
            <a:r>
              <a:rPr dirty="0" spc="-25"/>
              <a:t> </a:t>
            </a:r>
            <a:r>
              <a:rPr dirty="0" spc="-10"/>
              <a:t>example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890776" y="919099"/>
          <a:ext cx="6268720" cy="3117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/>
                <a:gridCol w="1800225"/>
                <a:gridCol w="1800225"/>
                <a:gridCol w="1220470"/>
              </a:tblGrid>
              <a:tr h="295275"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baseline="3968" sz="2100">
                          <a:latin typeface="Verdana"/>
                          <a:cs typeface="Verdana"/>
                        </a:rPr>
                        <a:t>Ear</a:t>
                      </a:r>
                      <a:r>
                        <a:rPr dirty="0" baseline="3968" sz="2100" spc="-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3968" sz="2100">
                          <a:latin typeface="Verdana"/>
                          <a:cs typeface="Verdana"/>
                        </a:rPr>
                        <a:t>shape</a:t>
                      </a:r>
                      <a:r>
                        <a:rPr dirty="0" baseline="3968" sz="2100" spc="-97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10582" sz="1575">
                          <a:latin typeface="Verdana"/>
                          <a:cs typeface="Verdana"/>
                        </a:rPr>
                        <a:t>(x</a:t>
                      </a:r>
                      <a:r>
                        <a:rPr dirty="0" sz="650">
                          <a:latin typeface="Verdana"/>
                          <a:cs typeface="Verdana"/>
                        </a:rPr>
                        <a:t>1</a:t>
                      </a:r>
                      <a:r>
                        <a:rPr dirty="0" sz="650" spc="-1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10582" sz="1575" spc="-75">
                          <a:latin typeface="Verdana"/>
                          <a:cs typeface="Verdana"/>
                        </a:rPr>
                        <a:t>)</a:t>
                      </a:r>
                      <a:endParaRPr baseline="10582" sz="1575">
                        <a:latin typeface="Verdana"/>
                        <a:cs typeface="Verdana"/>
                      </a:endParaRPr>
                    </a:p>
                  </a:txBody>
                  <a:tcPr marL="0" marR="0" marB="0" marT="4445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00">
                          <a:latin typeface="Verdana"/>
                          <a:cs typeface="Verdana"/>
                        </a:rPr>
                        <a:t>Face</a:t>
                      </a:r>
                      <a:r>
                        <a:rPr dirty="0" sz="1400" spc="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>
                          <a:latin typeface="Verdana"/>
                          <a:cs typeface="Verdana"/>
                        </a:rPr>
                        <a:t>shape</a:t>
                      </a:r>
                      <a:r>
                        <a:rPr dirty="0" baseline="2314" sz="1800">
                          <a:latin typeface="Verdana"/>
                          <a:cs typeface="Verdana"/>
                        </a:rPr>
                        <a:t>(</a:t>
                      </a:r>
                      <a:r>
                        <a:rPr dirty="0" baseline="2645" sz="1575">
                          <a:latin typeface="Verdana"/>
                          <a:cs typeface="Verdana"/>
                        </a:rPr>
                        <a:t>x</a:t>
                      </a:r>
                      <a:r>
                        <a:rPr dirty="0" baseline="-12820" sz="975">
                          <a:latin typeface="Verdana"/>
                          <a:cs typeface="Verdana"/>
                        </a:rPr>
                        <a:t>2</a:t>
                      </a:r>
                      <a:r>
                        <a:rPr dirty="0" baseline="-12820" sz="975" spc="-157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2314" sz="1800" spc="-75">
                          <a:latin typeface="Verdana"/>
                          <a:cs typeface="Verdana"/>
                        </a:rPr>
                        <a:t>)</a:t>
                      </a:r>
                      <a:endParaRPr baseline="2314" sz="1800">
                        <a:latin typeface="Verdana"/>
                        <a:cs typeface="Verdana"/>
                      </a:endParaRPr>
                    </a:p>
                  </a:txBody>
                  <a:tcPr marL="0" marR="0" marB="0" marT="127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942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399540" algn="l"/>
                        </a:tabLst>
                      </a:pPr>
                      <a:r>
                        <a:rPr dirty="0" sz="1400" spc="-10">
                          <a:latin typeface="Verdana"/>
                          <a:cs typeface="Verdana"/>
                        </a:rPr>
                        <a:t>Whiskers</a:t>
                      </a:r>
                      <a:r>
                        <a:rPr dirty="0" sz="1400">
                          <a:latin typeface="Verdana"/>
                          <a:cs typeface="Verdana"/>
                        </a:rPr>
                        <a:t>	</a:t>
                      </a:r>
                      <a:r>
                        <a:rPr dirty="0" baseline="5291" sz="1575">
                          <a:latin typeface="Verdana"/>
                          <a:cs typeface="Verdana"/>
                        </a:rPr>
                        <a:t>(x</a:t>
                      </a:r>
                      <a:r>
                        <a:rPr dirty="0" baseline="-12820" sz="975">
                          <a:latin typeface="Verdana"/>
                          <a:cs typeface="Verdana"/>
                        </a:rPr>
                        <a:t>3</a:t>
                      </a:r>
                      <a:r>
                        <a:rPr dirty="0" baseline="-12820" sz="975" spc="-1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5291" sz="1575" spc="-75">
                          <a:latin typeface="Verdana"/>
                          <a:cs typeface="Verdana"/>
                        </a:rPr>
                        <a:t>)</a:t>
                      </a:r>
                      <a:endParaRPr baseline="5291" sz="1575">
                        <a:latin typeface="Verdana"/>
                        <a:cs typeface="Verdana"/>
                      </a:endParaRPr>
                    </a:p>
                  </a:txBody>
                  <a:tcPr marL="0" marR="0" marB="0" marT="127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4102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00" spc="-25">
                          <a:latin typeface="Verdana"/>
                          <a:cs typeface="Verdana"/>
                        </a:rPr>
                        <a:t>Cat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127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451484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001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825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975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95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6578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953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441959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540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480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54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975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493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6578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493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441959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969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366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969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8890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969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6578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969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451484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397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4800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39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975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657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397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451484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889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366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889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975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65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451484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318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36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31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889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27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6578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270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441959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810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480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8890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762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6578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762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451484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36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889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657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441959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683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36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683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8890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635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657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635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441959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1114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L="7366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111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R="889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06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r" marR="5657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064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</a:tr>
            </a:tbl>
          </a:graphicData>
        </a:graphic>
      </p:graphicFrame>
      <p:grpSp>
        <p:nvGrpSpPr>
          <p:cNvPr id="4" name="object 4" descr=""/>
          <p:cNvGrpSpPr/>
          <p:nvPr/>
        </p:nvGrpSpPr>
        <p:grpSpPr>
          <a:xfrm>
            <a:off x="1514475" y="1200150"/>
            <a:ext cx="295275" cy="2876550"/>
            <a:chOff x="1514475" y="1200150"/>
            <a:chExt cx="295275" cy="28765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475" y="1485900"/>
              <a:ext cx="295275" cy="5619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475" y="2057400"/>
              <a:ext cx="295275" cy="3333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475" y="2400300"/>
              <a:ext cx="295275" cy="54292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4475" y="2952750"/>
              <a:ext cx="295275" cy="28575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3525" y="3238500"/>
              <a:ext cx="257175" cy="28575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4475" y="3533775"/>
              <a:ext cx="295275" cy="2667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4475" y="3810000"/>
              <a:ext cx="295275" cy="2667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4475" y="1200150"/>
              <a:ext cx="295275" cy="276225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57135" y="4074985"/>
            <a:ext cx="1194816" cy="15620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95604" y="4093032"/>
            <a:ext cx="4905956" cy="395681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642059" y="4303852"/>
            <a:ext cx="103797" cy="179146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452437" y="4243070"/>
            <a:ext cx="22358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Categorical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(discrete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values)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44800" y="1299463"/>
            <a:ext cx="187325" cy="13207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44926" y="1577086"/>
            <a:ext cx="187159" cy="132079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39741" y="1277874"/>
            <a:ext cx="187325" cy="132079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31309" y="1563750"/>
            <a:ext cx="187198" cy="132079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97929" y="1285113"/>
            <a:ext cx="187325" cy="132079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276466" y="1849882"/>
            <a:ext cx="187198" cy="132079"/>
          </a:xfrm>
          <a:prstGeom prst="rect">
            <a:avLst/>
          </a:prstGeom>
        </p:spPr>
      </p:pic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3550" y="314388"/>
            <a:ext cx="312928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65"/>
              <a:t> </a:t>
            </a:r>
            <a:r>
              <a:rPr dirty="0" spc="-20"/>
              <a:t>Tree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395601" y="1268475"/>
            <a:ext cx="1822450" cy="912494"/>
            <a:chOff x="2395601" y="1268475"/>
            <a:chExt cx="1822450" cy="912494"/>
          </a:xfrm>
        </p:grpSpPr>
        <p:sp>
          <p:nvSpPr>
            <p:cNvPr id="4" name="object 4" descr=""/>
            <p:cNvSpPr/>
            <p:nvPr/>
          </p:nvSpPr>
          <p:spPr>
            <a:xfrm>
              <a:off x="2890901" y="1281175"/>
              <a:ext cx="1314450" cy="447675"/>
            </a:xfrm>
            <a:custGeom>
              <a:avLst/>
              <a:gdLst/>
              <a:ahLst/>
              <a:cxnLst/>
              <a:rect l="l" t="t" r="r" b="b"/>
              <a:pathLst>
                <a:path w="1314450" h="447675">
                  <a:moveTo>
                    <a:pt x="0" y="223774"/>
                  </a:moveTo>
                  <a:lnTo>
                    <a:pt x="13347" y="178680"/>
                  </a:lnTo>
                  <a:lnTo>
                    <a:pt x="51631" y="136677"/>
                  </a:lnTo>
                  <a:lnTo>
                    <a:pt x="112212" y="98666"/>
                  </a:lnTo>
                  <a:lnTo>
                    <a:pt x="150040" y="81439"/>
                  </a:lnTo>
                  <a:lnTo>
                    <a:pt x="192452" y="65547"/>
                  </a:lnTo>
                  <a:lnTo>
                    <a:pt x="239120" y="51104"/>
                  </a:lnTo>
                  <a:lnTo>
                    <a:pt x="289712" y="38221"/>
                  </a:lnTo>
                  <a:lnTo>
                    <a:pt x="343900" y="27011"/>
                  </a:lnTo>
                  <a:lnTo>
                    <a:pt x="401353" y="17587"/>
                  </a:lnTo>
                  <a:lnTo>
                    <a:pt x="461742" y="10061"/>
                  </a:lnTo>
                  <a:lnTo>
                    <a:pt x="524737" y="4546"/>
                  </a:lnTo>
                  <a:lnTo>
                    <a:pt x="590008" y="1155"/>
                  </a:lnTo>
                  <a:lnTo>
                    <a:pt x="657225" y="0"/>
                  </a:lnTo>
                  <a:lnTo>
                    <a:pt x="724420" y="1155"/>
                  </a:lnTo>
                  <a:lnTo>
                    <a:pt x="789676" y="4546"/>
                  </a:lnTo>
                  <a:lnTo>
                    <a:pt x="852660" y="10061"/>
                  </a:lnTo>
                  <a:lnTo>
                    <a:pt x="913042" y="17587"/>
                  </a:lnTo>
                  <a:lnTo>
                    <a:pt x="970493" y="27011"/>
                  </a:lnTo>
                  <a:lnTo>
                    <a:pt x="1024681" y="38221"/>
                  </a:lnTo>
                  <a:lnTo>
                    <a:pt x="1075277" y="51104"/>
                  </a:lnTo>
                  <a:lnTo>
                    <a:pt x="1121949" y="65547"/>
                  </a:lnTo>
                  <a:lnTo>
                    <a:pt x="1164368" y="81439"/>
                  </a:lnTo>
                  <a:lnTo>
                    <a:pt x="1202203" y="98666"/>
                  </a:lnTo>
                  <a:lnTo>
                    <a:pt x="1262800" y="136677"/>
                  </a:lnTo>
                  <a:lnTo>
                    <a:pt x="1301097" y="178680"/>
                  </a:lnTo>
                  <a:lnTo>
                    <a:pt x="1314450" y="223774"/>
                  </a:lnTo>
                  <a:lnTo>
                    <a:pt x="1311056" y="246652"/>
                  </a:lnTo>
                  <a:lnTo>
                    <a:pt x="1284901" y="290323"/>
                  </a:lnTo>
                  <a:lnTo>
                    <a:pt x="1235124" y="330460"/>
                  </a:lnTo>
                  <a:lnTo>
                    <a:pt x="1164368" y="366160"/>
                  </a:lnTo>
                  <a:lnTo>
                    <a:pt x="1121949" y="382063"/>
                  </a:lnTo>
                  <a:lnTo>
                    <a:pt x="1075277" y="396519"/>
                  </a:lnTo>
                  <a:lnTo>
                    <a:pt x="1024681" y="409413"/>
                  </a:lnTo>
                  <a:lnTo>
                    <a:pt x="970493" y="420634"/>
                  </a:lnTo>
                  <a:lnTo>
                    <a:pt x="913042" y="430067"/>
                  </a:lnTo>
                  <a:lnTo>
                    <a:pt x="852660" y="437601"/>
                  </a:lnTo>
                  <a:lnTo>
                    <a:pt x="789676" y="443122"/>
                  </a:lnTo>
                  <a:lnTo>
                    <a:pt x="724420" y="446518"/>
                  </a:lnTo>
                  <a:lnTo>
                    <a:pt x="657225" y="447675"/>
                  </a:lnTo>
                  <a:lnTo>
                    <a:pt x="590008" y="446518"/>
                  </a:lnTo>
                  <a:lnTo>
                    <a:pt x="524737" y="443122"/>
                  </a:lnTo>
                  <a:lnTo>
                    <a:pt x="461742" y="437601"/>
                  </a:lnTo>
                  <a:lnTo>
                    <a:pt x="401353" y="430067"/>
                  </a:lnTo>
                  <a:lnTo>
                    <a:pt x="343900" y="420634"/>
                  </a:lnTo>
                  <a:lnTo>
                    <a:pt x="289712" y="409413"/>
                  </a:lnTo>
                  <a:lnTo>
                    <a:pt x="239120" y="396519"/>
                  </a:lnTo>
                  <a:lnTo>
                    <a:pt x="192452" y="382063"/>
                  </a:lnTo>
                  <a:lnTo>
                    <a:pt x="150040" y="366160"/>
                  </a:lnTo>
                  <a:lnTo>
                    <a:pt x="112212" y="348921"/>
                  </a:lnTo>
                  <a:lnTo>
                    <a:pt x="51631" y="310890"/>
                  </a:lnTo>
                  <a:lnTo>
                    <a:pt x="13347" y="268873"/>
                  </a:lnTo>
                  <a:lnTo>
                    <a:pt x="0" y="22377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395601" y="1686686"/>
              <a:ext cx="760730" cy="494030"/>
            </a:xfrm>
            <a:custGeom>
              <a:avLst/>
              <a:gdLst/>
              <a:ahLst/>
              <a:cxnLst/>
              <a:rect l="l" t="t" r="r" b="b"/>
              <a:pathLst>
                <a:path w="760730" h="494030">
                  <a:moveTo>
                    <a:pt x="43306" y="420496"/>
                  </a:moveTo>
                  <a:lnTo>
                    <a:pt x="0" y="493902"/>
                  </a:lnTo>
                  <a:lnTo>
                    <a:pt x="84581" y="484505"/>
                  </a:lnTo>
                  <a:lnTo>
                    <a:pt x="70987" y="463423"/>
                  </a:lnTo>
                  <a:lnTo>
                    <a:pt x="55880" y="463423"/>
                  </a:lnTo>
                  <a:lnTo>
                    <a:pt x="50673" y="455421"/>
                  </a:lnTo>
                  <a:lnTo>
                    <a:pt x="61369" y="448508"/>
                  </a:lnTo>
                  <a:lnTo>
                    <a:pt x="43306" y="420496"/>
                  </a:lnTo>
                  <a:close/>
                </a:path>
                <a:path w="760730" h="494030">
                  <a:moveTo>
                    <a:pt x="61369" y="448508"/>
                  </a:moveTo>
                  <a:lnTo>
                    <a:pt x="50673" y="455421"/>
                  </a:lnTo>
                  <a:lnTo>
                    <a:pt x="55880" y="463423"/>
                  </a:lnTo>
                  <a:lnTo>
                    <a:pt x="66543" y="456530"/>
                  </a:lnTo>
                  <a:lnTo>
                    <a:pt x="61369" y="448508"/>
                  </a:lnTo>
                  <a:close/>
                </a:path>
                <a:path w="760730" h="494030">
                  <a:moveTo>
                    <a:pt x="66543" y="456530"/>
                  </a:moveTo>
                  <a:lnTo>
                    <a:pt x="55880" y="463423"/>
                  </a:lnTo>
                  <a:lnTo>
                    <a:pt x="70987" y="463423"/>
                  </a:lnTo>
                  <a:lnTo>
                    <a:pt x="66543" y="456530"/>
                  </a:lnTo>
                  <a:close/>
                </a:path>
                <a:path w="760730" h="494030">
                  <a:moveTo>
                    <a:pt x="755269" y="0"/>
                  </a:moveTo>
                  <a:lnTo>
                    <a:pt x="61369" y="448508"/>
                  </a:lnTo>
                  <a:lnTo>
                    <a:pt x="66543" y="456530"/>
                  </a:lnTo>
                  <a:lnTo>
                    <a:pt x="760476" y="8000"/>
                  </a:lnTo>
                  <a:lnTo>
                    <a:pt x="7552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318385" y="1715198"/>
            <a:ext cx="43751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Pointy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27550" y="1698942"/>
            <a:ext cx="46799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Floppy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29652" y="2719070"/>
            <a:ext cx="46037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Round</a:t>
            </a:r>
            <a:endParaRPr sz="1050">
              <a:latin typeface="Verdana"/>
              <a:cs typeface="Verdan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563750" y="2154301"/>
            <a:ext cx="1339850" cy="463550"/>
            <a:chOff x="1563750" y="2154301"/>
            <a:chExt cx="1339850" cy="463550"/>
          </a:xfrm>
        </p:grpSpPr>
        <p:sp>
          <p:nvSpPr>
            <p:cNvPr id="10" name="object 10" descr=""/>
            <p:cNvSpPr/>
            <p:nvPr/>
          </p:nvSpPr>
          <p:spPr>
            <a:xfrm>
              <a:off x="1576450" y="2167001"/>
              <a:ext cx="1314450" cy="438150"/>
            </a:xfrm>
            <a:custGeom>
              <a:avLst/>
              <a:gdLst/>
              <a:ahLst/>
              <a:cxnLst/>
              <a:rect l="l" t="t" r="r" b="b"/>
              <a:pathLst>
                <a:path w="1314450" h="438150">
                  <a:moveTo>
                    <a:pt x="657225" y="0"/>
                  </a:moveTo>
                  <a:lnTo>
                    <a:pt x="590008" y="1130"/>
                  </a:lnTo>
                  <a:lnTo>
                    <a:pt x="524737" y="4449"/>
                  </a:lnTo>
                  <a:lnTo>
                    <a:pt x="461742" y="9845"/>
                  </a:lnTo>
                  <a:lnTo>
                    <a:pt x="401353" y="17210"/>
                  </a:lnTo>
                  <a:lnTo>
                    <a:pt x="343900" y="26433"/>
                  </a:lnTo>
                  <a:lnTo>
                    <a:pt x="289712" y="37404"/>
                  </a:lnTo>
                  <a:lnTo>
                    <a:pt x="239120" y="50013"/>
                  </a:lnTo>
                  <a:lnTo>
                    <a:pt x="192452" y="64150"/>
                  </a:lnTo>
                  <a:lnTo>
                    <a:pt x="150040" y="79706"/>
                  </a:lnTo>
                  <a:lnTo>
                    <a:pt x="112212" y="96570"/>
                  </a:lnTo>
                  <a:lnTo>
                    <a:pt x="51631" y="133784"/>
                  </a:lnTo>
                  <a:lnTo>
                    <a:pt x="13347" y="174912"/>
                  </a:lnTo>
                  <a:lnTo>
                    <a:pt x="0" y="219075"/>
                  </a:lnTo>
                  <a:lnTo>
                    <a:pt x="3391" y="241459"/>
                  </a:lnTo>
                  <a:lnTo>
                    <a:pt x="29537" y="284188"/>
                  </a:lnTo>
                  <a:lnTo>
                    <a:pt x="79299" y="323460"/>
                  </a:lnTo>
                  <a:lnTo>
                    <a:pt x="150040" y="358390"/>
                  </a:lnTo>
                  <a:lnTo>
                    <a:pt x="192452" y="373951"/>
                  </a:lnTo>
                  <a:lnTo>
                    <a:pt x="239120" y="388095"/>
                  </a:lnTo>
                  <a:lnTo>
                    <a:pt x="289712" y="400712"/>
                  </a:lnTo>
                  <a:lnTo>
                    <a:pt x="343900" y="411691"/>
                  </a:lnTo>
                  <a:lnTo>
                    <a:pt x="401353" y="420921"/>
                  </a:lnTo>
                  <a:lnTo>
                    <a:pt x="461742" y="428293"/>
                  </a:lnTo>
                  <a:lnTo>
                    <a:pt x="524737" y="433695"/>
                  </a:lnTo>
                  <a:lnTo>
                    <a:pt x="590008" y="437017"/>
                  </a:lnTo>
                  <a:lnTo>
                    <a:pt x="657225" y="438150"/>
                  </a:lnTo>
                  <a:lnTo>
                    <a:pt x="724420" y="437017"/>
                  </a:lnTo>
                  <a:lnTo>
                    <a:pt x="789676" y="433695"/>
                  </a:lnTo>
                  <a:lnTo>
                    <a:pt x="852660" y="428293"/>
                  </a:lnTo>
                  <a:lnTo>
                    <a:pt x="913042" y="420921"/>
                  </a:lnTo>
                  <a:lnTo>
                    <a:pt x="970493" y="411691"/>
                  </a:lnTo>
                  <a:lnTo>
                    <a:pt x="1024681" y="400712"/>
                  </a:lnTo>
                  <a:lnTo>
                    <a:pt x="1075277" y="388095"/>
                  </a:lnTo>
                  <a:lnTo>
                    <a:pt x="1121949" y="373951"/>
                  </a:lnTo>
                  <a:lnTo>
                    <a:pt x="1164368" y="358390"/>
                  </a:lnTo>
                  <a:lnTo>
                    <a:pt x="1202203" y="341523"/>
                  </a:lnTo>
                  <a:lnTo>
                    <a:pt x="1262800" y="304311"/>
                  </a:lnTo>
                  <a:lnTo>
                    <a:pt x="1301097" y="263201"/>
                  </a:lnTo>
                  <a:lnTo>
                    <a:pt x="1314450" y="219075"/>
                  </a:lnTo>
                  <a:lnTo>
                    <a:pt x="1311056" y="196669"/>
                  </a:lnTo>
                  <a:lnTo>
                    <a:pt x="1284901" y="153914"/>
                  </a:lnTo>
                  <a:lnTo>
                    <a:pt x="1235124" y="114633"/>
                  </a:lnTo>
                  <a:lnTo>
                    <a:pt x="1164368" y="79706"/>
                  </a:lnTo>
                  <a:lnTo>
                    <a:pt x="1121949" y="64150"/>
                  </a:lnTo>
                  <a:lnTo>
                    <a:pt x="1075277" y="50013"/>
                  </a:lnTo>
                  <a:lnTo>
                    <a:pt x="1024681" y="37404"/>
                  </a:lnTo>
                  <a:lnTo>
                    <a:pt x="970493" y="26433"/>
                  </a:lnTo>
                  <a:lnTo>
                    <a:pt x="913042" y="17210"/>
                  </a:lnTo>
                  <a:lnTo>
                    <a:pt x="852660" y="9845"/>
                  </a:lnTo>
                  <a:lnTo>
                    <a:pt x="789676" y="4449"/>
                  </a:lnTo>
                  <a:lnTo>
                    <a:pt x="724420" y="1130"/>
                  </a:lnTo>
                  <a:lnTo>
                    <a:pt x="657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576450" y="2167001"/>
              <a:ext cx="1314450" cy="438150"/>
            </a:xfrm>
            <a:custGeom>
              <a:avLst/>
              <a:gdLst/>
              <a:ahLst/>
              <a:cxnLst/>
              <a:rect l="l" t="t" r="r" b="b"/>
              <a:pathLst>
                <a:path w="1314450" h="438150">
                  <a:moveTo>
                    <a:pt x="0" y="219075"/>
                  </a:moveTo>
                  <a:lnTo>
                    <a:pt x="13347" y="174912"/>
                  </a:lnTo>
                  <a:lnTo>
                    <a:pt x="51631" y="133784"/>
                  </a:lnTo>
                  <a:lnTo>
                    <a:pt x="112212" y="96570"/>
                  </a:lnTo>
                  <a:lnTo>
                    <a:pt x="150040" y="79706"/>
                  </a:lnTo>
                  <a:lnTo>
                    <a:pt x="192452" y="64150"/>
                  </a:lnTo>
                  <a:lnTo>
                    <a:pt x="239120" y="50013"/>
                  </a:lnTo>
                  <a:lnTo>
                    <a:pt x="289712" y="37404"/>
                  </a:lnTo>
                  <a:lnTo>
                    <a:pt x="343900" y="26433"/>
                  </a:lnTo>
                  <a:lnTo>
                    <a:pt x="401353" y="17210"/>
                  </a:lnTo>
                  <a:lnTo>
                    <a:pt x="461742" y="9845"/>
                  </a:lnTo>
                  <a:lnTo>
                    <a:pt x="524737" y="4449"/>
                  </a:lnTo>
                  <a:lnTo>
                    <a:pt x="590008" y="1130"/>
                  </a:lnTo>
                  <a:lnTo>
                    <a:pt x="657225" y="0"/>
                  </a:lnTo>
                  <a:lnTo>
                    <a:pt x="724420" y="1130"/>
                  </a:lnTo>
                  <a:lnTo>
                    <a:pt x="789676" y="4449"/>
                  </a:lnTo>
                  <a:lnTo>
                    <a:pt x="852660" y="9845"/>
                  </a:lnTo>
                  <a:lnTo>
                    <a:pt x="913042" y="17210"/>
                  </a:lnTo>
                  <a:lnTo>
                    <a:pt x="970493" y="26433"/>
                  </a:lnTo>
                  <a:lnTo>
                    <a:pt x="1024681" y="37404"/>
                  </a:lnTo>
                  <a:lnTo>
                    <a:pt x="1075277" y="50013"/>
                  </a:lnTo>
                  <a:lnTo>
                    <a:pt x="1121949" y="64150"/>
                  </a:lnTo>
                  <a:lnTo>
                    <a:pt x="1164368" y="79706"/>
                  </a:lnTo>
                  <a:lnTo>
                    <a:pt x="1202203" y="96570"/>
                  </a:lnTo>
                  <a:lnTo>
                    <a:pt x="1262800" y="133784"/>
                  </a:lnTo>
                  <a:lnTo>
                    <a:pt x="1301097" y="174912"/>
                  </a:lnTo>
                  <a:lnTo>
                    <a:pt x="1314450" y="219075"/>
                  </a:lnTo>
                  <a:lnTo>
                    <a:pt x="1311056" y="241459"/>
                  </a:lnTo>
                  <a:lnTo>
                    <a:pt x="1284901" y="284188"/>
                  </a:lnTo>
                  <a:lnTo>
                    <a:pt x="1235124" y="323460"/>
                  </a:lnTo>
                  <a:lnTo>
                    <a:pt x="1164368" y="358390"/>
                  </a:lnTo>
                  <a:lnTo>
                    <a:pt x="1121949" y="373951"/>
                  </a:lnTo>
                  <a:lnTo>
                    <a:pt x="1075277" y="388095"/>
                  </a:lnTo>
                  <a:lnTo>
                    <a:pt x="1024681" y="400712"/>
                  </a:lnTo>
                  <a:lnTo>
                    <a:pt x="970493" y="411691"/>
                  </a:lnTo>
                  <a:lnTo>
                    <a:pt x="913042" y="420921"/>
                  </a:lnTo>
                  <a:lnTo>
                    <a:pt x="852660" y="428293"/>
                  </a:lnTo>
                  <a:lnTo>
                    <a:pt x="789676" y="433695"/>
                  </a:lnTo>
                  <a:lnTo>
                    <a:pt x="724420" y="437017"/>
                  </a:lnTo>
                  <a:lnTo>
                    <a:pt x="657225" y="438150"/>
                  </a:lnTo>
                  <a:lnTo>
                    <a:pt x="590008" y="437017"/>
                  </a:lnTo>
                  <a:lnTo>
                    <a:pt x="524737" y="433695"/>
                  </a:lnTo>
                  <a:lnTo>
                    <a:pt x="461742" y="428293"/>
                  </a:lnTo>
                  <a:lnTo>
                    <a:pt x="401353" y="420921"/>
                  </a:lnTo>
                  <a:lnTo>
                    <a:pt x="343900" y="411691"/>
                  </a:lnTo>
                  <a:lnTo>
                    <a:pt x="289712" y="400712"/>
                  </a:lnTo>
                  <a:lnTo>
                    <a:pt x="239120" y="388095"/>
                  </a:lnTo>
                  <a:lnTo>
                    <a:pt x="192452" y="373951"/>
                  </a:lnTo>
                  <a:lnTo>
                    <a:pt x="150040" y="358390"/>
                  </a:lnTo>
                  <a:lnTo>
                    <a:pt x="112212" y="341523"/>
                  </a:lnTo>
                  <a:lnTo>
                    <a:pt x="51631" y="304311"/>
                  </a:lnTo>
                  <a:lnTo>
                    <a:pt x="13347" y="263201"/>
                  </a:lnTo>
                  <a:lnTo>
                    <a:pt x="0" y="2190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007870" y="2205037"/>
            <a:ext cx="444500" cy="3594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 indent="38100">
              <a:lnSpc>
                <a:spcPts val="1280"/>
              </a:lnSpc>
              <a:spcBef>
                <a:spcPts val="200"/>
              </a:spcBef>
            </a:pPr>
            <a:r>
              <a:rPr dirty="0" sz="1100" spc="-20">
                <a:latin typeface="Verdana"/>
                <a:cs typeface="Verdana"/>
              </a:rPr>
              <a:t>Face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214876" y="2167001"/>
            <a:ext cx="1314450" cy="438150"/>
          </a:xfrm>
          <a:custGeom>
            <a:avLst/>
            <a:gdLst/>
            <a:ahLst/>
            <a:cxnLst/>
            <a:rect l="l" t="t" r="r" b="b"/>
            <a:pathLst>
              <a:path w="1314450" h="438150">
                <a:moveTo>
                  <a:pt x="0" y="219075"/>
                </a:moveTo>
                <a:lnTo>
                  <a:pt x="13347" y="174912"/>
                </a:lnTo>
                <a:lnTo>
                  <a:pt x="51631" y="133784"/>
                </a:lnTo>
                <a:lnTo>
                  <a:pt x="112212" y="96570"/>
                </a:lnTo>
                <a:lnTo>
                  <a:pt x="150040" y="79706"/>
                </a:lnTo>
                <a:lnTo>
                  <a:pt x="192452" y="64150"/>
                </a:lnTo>
                <a:lnTo>
                  <a:pt x="239120" y="50013"/>
                </a:lnTo>
                <a:lnTo>
                  <a:pt x="289712" y="37404"/>
                </a:lnTo>
                <a:lnTo>
                  <a:pt x="343900" y="26433"/>
                </a:lnTo>
                <a:lnTo>
                  <a:pt x="401353" y="17210"/>
                </a:lnTo>
                <a:lnTo>
                  <a:pt x="461742" y="9845"/>
                </a:lnTo>
                <a:lnTo>
                  <a:pt x="524737" y="4449"/>
                </a:lnTo>
                <a:lnTo>
                  <a:pt x="590008" y="1130"/>
                </a:lnTo>
                <a:lnTo>
                  <a:pt x="657225" y="0"/>
                </a:lnTo>
                <a:lnTo>
                  <a:pt x="724420" y="1130"/>
                </a:lnTo>
                <a:lnTo>
                  <a:pt x="789676" y="4449"/>
                </a:lnTo>
                <a:lnTo>
                  <a:pt x="852660" y="9845"/>
                </a:lnTo>
                <a:lnTo>
                  <a:pt x="913042" y="17210"/>
                </a:lnTo>
                <a:lnTo>
                  <a:pt x="970493" y="26433"/>
                </a:lnTo>
                <a:lnTo>
                  <a:pt x="1024681" y="37404"/>
                </a:lnTo>
                <a:lnTo>
                  <a:pt x="1075277" y="50013"/>
                </a:lnTo>
                <a:lnTo>
                  <a:pt x="1121949" y="64150"/>
                </a:lnTo>
                <a:lnTo>
                  <a:pt x="1164368" y="79706"/>
                </a:lnTo>
                <a:lnTo>
                  <a:pt x="1202203" y="96570"/>
                </a:lnTo>
                <a:lnTo>
                  <a:pt x="1262800" y="133784"/>
                </a:lnTo>
                <a:lnTo>
                  <a:pt x="1301097" y="174912"/>
                </a:lnTo>
                <a:lnTo>
                  <a:pt x="1314450" y="219075"/>
                </a:lnTo>
                <a:lnTo>
                  <a:pt x="1311056" y="241459"/>
                </a:lnTo>
                <a:lnTo>
                  <a:pt x="1284901" y="284188"/>
                </a:lnTo>
                <a:lnTo>
                  <a:pt x="1235124" y="323460"/>
                </a:lnTo>
                <a:lnTo>
                  <a:pt x="1164368" y="358390"/>
                </a:lnTo>
                <a:lnTo>
                  <a:pt x="1121949" y="373951"/>
                </a:lnTo>
                <a:lnTo>
                  <a:pt x="1075277" y="388095"/>
                </a:lnTo>
                <a:lnTo>
                  <a:pt x="1024681" y="400712"/>
                </a:lnTo>
                <a:lnTo>
                  <a:pt x="970493" y="411691"/>
                </a:lnTo>
                <a:lnTo>
                  <a:pt x="913042" y="420921"/>
                </a:lnTo>
                <a:lnTo>
                  <a:pt x="852660" y="428293"/>
                </a:lnTo>
                <a:lnTo>
                  <a:pt x="789676" y="433695"/>
                </a:lnTo>
                <a:lnTo>
                  <a:pt x="724420" y="437017"/>
                </a:lnTo>
                <a:lnTo>
                  <a:pt x="657225" y="438150"/>
                </a:lnTo>
                <a:lnTo>
                  <a:pt x="590008" y="437017"/>
                </a:lnTo>
                <a:lnTo>
                  <a:pt x="524737" y="433695"/>
                </a:lnTo>
                <a:lnTo>
                  <a:pt x="461742" y="428293"/>
                </a:lnTo>
                <a:lnTo>
                  <a:pt x="401353" y="420921"/>
                </a:lnTo>
                <a:lnTo>
                  <a:pt x="343900" y="411691"/>
                </a:lnTo>
                <a:lnTo>
                  <a:pt x="289712" y="400712"/>
                </a:lnTo>
                <a:lnTo>
                  <a:pt x="239120" y="388095"/>
                </a:lnTo>
                <a:lnTo>
                  <a:pt x="192452" y="373951"/>
                </a:lnTo>
                <a:lnTo>
                  <a:pt x="150040" y="358390"/>
                </a:lnTo>
                <a:lnTo>
                  <a:pt x="112212" y="341523"/>
                </a:lnTo>
                <a:lnTo>
                  <a:pt x="51631" y="304311"/>
                </a:lnTo>
                <a:lnTo>
                  <a:pt x="13347" y="263201"/>
                </a:lnTo>
                <a:lnTo>
                  <a:pt x="0" y="21907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536059" y="2279332"/>
            <a:ext cx="66230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10">
                <a:latin typeface="Verdana"/>
                <a:cs typeface="Verdana"/>
              </a:rPr>
              <a:t>Whiskers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2496058" y="1686686"/>
            <a:ext cx="3196590" cy="1504950"/>
          </a:xfrm>
          <a:custGeom>
            <a:avLst/>
            <a:gdLst/>
            <a:ahLst/>
            <a:cxnLst/>
            <a:rect l="l" t="t" r="r" b="b"/>
            <a:pathLst>
              <a:path w="3196590" h="1504950">
                <a:moveTo>
                  <a:pt x="334264" y="1504696"/>
                </a:moveTo>
                <a:lnTo>
                  <a:pt x="332740" y="1450975"/>
                </a:lnTo>
                <a:lnTo>
                  <a:pt x="331851" y="1419479"/>
                </a:lnTo>
                <a:lnTo>
                  <a:pt x="302488" y="1435252"/>
                </a:lnTo>
                <a:lnTo>
                  <a:pt x="8509" y="887603"/>
                </a:lnTo>
                <a:lnTo>
                  <a:pt x="0" y="892048"/>
                </a:lnTo>
                <a:lnTo>
                  <a:pt x="294068" y="1439760"/>
                </a:lnTo>
                <a:lnTo>
                  <a:pt x="264668" y="1455547"/>
                </a:lnTo>
                <a:lnTo>
                  <a:pt x="334264" y="1504696"/>
                </a:lnTo>
                <a:close/>
              </a:path>
              <a:path w="3196590" h="1504950">
                <a:moveTo>
                  <a:pt x="2138045" y="910844"/>
                </a:moveTo>
                <a:lnTo>
                  <a:pt x="2129409" y="906907"/>
                </a:lnTo>
                <a:lnTo>
                  <a:pt x="1889518" y="1420241"/>
                </a:lnTo>
                <a:lnTo>
                  <a:pt x="1859407" y="1406144"/>
                </a:lnTo>
                <a:lnTo>
                  <a:pt x="1861693" y="1491234"/>
                </a:lnTo>
                <a:lnTo>
                  <a:pt x="1928368" y="1438402"/>
                </a:lnTo>
                <a:lnTo>
                  <a:pt x="1922665" y="1435735"/>
                </a:lnTo>
                <a:lnTo>
                  <a:pt x="1898154" y="1424279"/>
                </a:lnTo>
                <a:lnTo>
                  <a:pt x="2138045" y="910844"/>
                </a:lnTo>
                <a:close/>
              </a:path>
              <a:path w="3196590" h="1504950">
                <a:moveTo>
                  <a:pt x="2256282" y="493903"/>
                </a:moveTo>
                <a:lnTo>
                  <a:pt x="2238222" y="463296"/>
                </a:lnTo>
                <a:lnTo>
                  <a:pt x="2212975" y="420497"/>
                </a:lnTo>
                <a:lnTo>
                  <a:pt x="2194864" y="448437"/>
                </a:lnTo>
                <a:lnTo>
                  <a:pt x="1502283" y="0"/>
                </a:lnTo>
                <a:lnTo>
                  <a:pt x="1497076" y="8001"/>
                </a:lnTo>
                <a:lnTo>
                  <a:pt x="2189708" y="456387"/>
                </a:lnTo>
                <a:lnTo>
                  <a:pt x="2171573" y="484378"/>
                </a:lnTo>
                <a:lnTo>
                  <a:pt x="2256282" y="493903"/>
                </a:lnTo>
                <a:close/>
              </a:path>
              <a:path w="3196590" h="1504950">
                <a:moveTo>
                  <a:pt x="3196463" y="1489964"/>
                </a:moveTo>
                <a:lnTo>
                  <a:pt x="3184614" y="1445514"/>
                </a:lnTo>
                <a:lnTo>
                  <a:pt x="3174492" y="1407541"/>
                </a:lnTo>
                <a:lnTo>
                  <a:pt x="3149549" y="1429651"/>
                </a:lnTo>
                <a:lnTo>
                  <a:pt x="2693924" y="915289"/>
                </a:lnTo>
                <a:lnTo>
                  <a:pt x="2686685" y="921512"/>
                </a:lnTo>
                <a:lnTo>
                  <a:pt x="3142411" y="1435976"/>
                </a:lnTo>
                <a:lnTo>
                  <a:pt x="3117469" y="1458087"/>
                </a:lnTo>
                <a:lnTo>
                  <a:pt x="3196463" y="14899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2711704" y="2727261"/>
            <a:ext cx="69913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latin typeface="Verdana"/>
                <a:cs typeface="Verdana"/>
              </a:rPr>
              <a:t>Not</a:t>
            </a:r>
            <a:r>
              <a:rPr dirty="0" sz="1050" spc="-55">
                <a:latin typeface="Verdana"/>
                <a:cs typeface="Verdana"/>
              </a:rPr>
              <a:t> </a:t>
            </a:r>
            <a:r>
              <a:rPr dirty="0" sz="1050" spc="-10">
                <a:latin typeface="Verdana"/>
                <a:cs typeface="Verdana"/>
              </a:rPr>
              <a:t>round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938015" y="2719070"/>
            <a:ext cx="52578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Present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423915" y="2719070"/>
            <a:ext cx="49657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Absent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852487" y="3195701"/>
            <a:ext cx="952500" cy="438150"/>
          </a:xfrm>
          <a:custGeom>
            <a:avLst/>
            <a:gdLst/>
            <a:ahLst/>
            <a:cxnLst/>
            <a:rect l="l" t="t" r="r" b="b"/>
            <a:pathLst>
              <a:path w="952500" h="438150">
                <a:moveTo>
                  <a:pt x="0" y="438150"/>
                </a:moveTo>
                <a:lnTo>
                  <a:pt x="952500" y="438150"/>
                </a:lnTo>
                <a:lnTo>
                  <a:pt x="952500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185544" y="3313366"/>
            <a:ext cx="2730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481200" y="2592958"/>
            <a:ext cx="1831975" cy="1054100"/>
            <a:chOff x="1481200" y="2592958"/>
            <a:chExt cx="1831975" cy="1054100"/>
          </a:xfrm>
        </p:grpSpPr>
        <p:sp>
          <p:nvSpPr>
            <p:cNvPr id="22" name="object 22" descr=""/>
            <p:cNvSpPr/>
            <p:nvPr/>
          </p:nvSpPr>
          <p:spPr>
            <a:xfrm>
              <a:off x="1481200" y="2592958"/>
              <a:ext cx="401320" cy="601345"/>
            </a:xfrm>
            <a:custGeom>
              <a:avLst/>
              <a:gdLst/>
              <a:ahLst/>
              <a:cxnLst/>
              <a:rect l="l" t="t" r="r" b="b"/>
              <a:pathLst>
                <a:path w="401319" h="601344">
                  <a:moveTo>
                    <a:pt x="10287" y="516763"/>
                  </a:moveTo>
                  <a:lnTo>
                    <a:pt x="0" y="601345"/>
                  </a:lnTo>
                  <a:lnTo>
                    <a:pt x="73787" y="558927"/>
                  </a:lnTo>
                  <a:lnTo>
                    <a:pt x="61928" y="551053"/>
                  </a:lnTo>
                  <a:lnTo>
                    <a:pt x="38989" y="551053"/>
                  </a:lnTo>
                  <a:lnTo>
                    <a:pt x="31115" y="545719"/>
                  </a:lnTo>
                  <a:lnTo>
                    <a:pt x="38083" y="535219"/>
                  </a:lnTo>
                  <a:lnTo>
                    <a:pt x="10287" y="516763"/>
                  </a:lnTo>
                  <a:close/>
                </a:path>
                <a:path w="401319" h="601344">
                  <a:moveTo>
                    <a:pt x="38083" y="535219"/>
                  </a:moveTo>
                  <a:lnTo>
                    <a:pt x="31115" y="545719"/>
                  </a:lnTo>
                  <a:lnTo>
                    <a:pt x="38989" y="551053"/>
                  </a:lnTo>
                  <a:lnTo>
                    <a:pt x="46005" y="540479"/>
                  </a:lnTo>
                  <a:lnTo>
                    <a:pt x="38083" y="535219"/>
                  </a:lnTo>
                  <a:close/>
                </a:path>
                <a:path w="401319" h="601344">
                  <a:moveTo>
                    <a:pt x="46005" y="540479"/>
                  </a:moveTo>
                  <a:lnTo>
                    <a:pt x="38989" y="551053"/>
                  </a:lnTo>
                  <a:lnTo>
                    <a:pt x="61928" y="551053"/>
                  </a:lnTo>
                  <a:lnTo>
                    <a:pt x="46005" y="540479"/>
                  </a:lnTo>
                  <a:close/>
                </a:path>
                <a:path w="401319" h="601344">
                  <a:moveTo>
                    <a:pt x="393319" y="0"/>
                  </a:moveTo>
                  <a:lnTo>
                    <a:pt x="38083" y="535219"/>
                  </a:lnTo>
                  <a:lnTo>
                    <a:pt x="46005" y="540479"/>
                  </a:lnTo>
                  <a:lnTo>
                    <a:pt x="401193" y="5207"/>
                  </a:lnTo>
                  <a:lnTo>
                    <a:pt x="39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347975" y="3195700"/>
              <a:ext cx="952500" cy="438150"/>
            </a:xfrm>
            <a:custGeom>
              <a:avLst/>
              <a:gdLst/>
              <a:ahLst/>
              <a:cxnLst/>
              <a:rect l="l" t="t" r="r" b="b"/>
              <a:pathLst>
                <a:path w="952500" h="438150">
                  <a:moveTo>
                    <a:pt x="0" y="438150"/>
                  </a:moveTo>
                  <a:lnTo>
                    <a:pt x="952500" y="438150"/>
                  </a:lnTo>
                  <a:lnTo>
                    <a:pt x="952500" y="0"/>
                  </a:lnTo>
                  <a:lnTo>
                    <a:pt x="0" y="0"/>
                  </a:lnTo>
                  <a:lnTo>
                    <a:pt x="0" y="4381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7336535" y="793686"/>
            <a:ext cx="121920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0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New</a:t>
            </a:r>
            <a:r>
              <a:rPr dirty="0" u="sng" sz="1050" spc="2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05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test</a:t>
            </a:r>
            <a:r>
              <a:rPr dirty="0" u="sng" sz="1050" spc="-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05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example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344409" y="2108517"/>
            <a:ext cx="1318895" cy="5010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12065" marR="5080" indent="5080">
              <a:lnSpc>
                <a:spcPct val="98400"/>
              </a:lnSpc>
              <a:spcBef>
                <a:spcPts val="120"/>
              </a:spcBef>
            </a:pPr>
            <a:r>
              <a:rPr dirty="0" sz="1050">
                <a:solidFill>
                  <a:srgbClr val="E68400"/>
                </a:solidFill>
                <a:latin typeface="Verdana"/>
                <a:cs typeface="Verdana"/>
              </a:rPr>
              <a:t>Ear</a:t>
            </a:r>
            <a:r>
              <a:rPr dirty="0" sz="1050" spc="-10">
                <a:solidFill>
                  <a:srgbClr val="E68400"/>
                </a:solidFill>
                <a:latin typeface="Verdana"/>
                <a:cs typeface="Verdana"/>
              </a:rPr>
              <a:t> </a:t>
            </a:r>
            <a:r>
              <a:rPr dirty="0" sz="1050">
                <a:solidFill>
                  <a:srgbClr val="E68400"/>
                </a:solidFill>
                <a:latin typeface="Verdana"/>
                <a:cs typeface="Verdana"/>
              </a:rPr>
              <a:t>shape:</a:t>
            </a:r>
            <a:r>
              <a:rPr dirty="0" sz="1050" spc="-20">
                <a:solidFill>
                  <a:srgbClr val="E68400"/>
                </a:solidFill>
                <a:latin typeface="Verdana"/>
                <a:cs typeface="Verdana"/>
              </a:rPr>
              <a:t> </a:t>
            </a:r>
            <a:r>
              <a:rPr dirty="0" sz="1050" spc="-10">
                <a:latin typeface="Verdana"/>
                <a:cs typeface="Verdana"/>
              </a:rPr>
              <a:t>Pointy </a:t>
            </a:r>
            <a:r>
              <a:rPr dirty="0" sz="1050">
                <a:solidFill>
                  <a:srgbClr val="E68400"/>
                </a:solidFill>
                <a:latin typeface="Verdana"/>
                <a:cs typeface="Verdana"/>
              </a:rPr>
              <a:t>Face</a:t>
            </a:r>
            <a:r>
              <a:rPr dirty="0" sz="1050" spc="5">
                <a:solidFill>
                  <a:srgbClr val="E68400"/>
                </a:solidFill>
                <a:latin typeface="Verdana"/>
                <a:cs typeface="Verdana"/>
              </a:rPr>
              <a:t> </a:t>
            </a:r>
            <a:r>
              <a:rPr dirty="0" sz="1050">
                <a:solidFill>
                  <a:srgbClr val="E68400"/>
                </a:solidFill>
                <a:latin typeface="Verdana"/>
                <a:cs typeface="Verdana"/>
              </a:rPr>
              <a:t>shape:</a:t>
            </a:r>
            <a:r>
              <a:rPr dirty="0" sz="1050" spc="-35">
                <a:solidFill>
                  <a:srgbClr val="E68400"/>
                </a:solidFill>
                <a:latin typeface="Verdana"/>
                <a:cs typeface="Verdana"/>
              </a:rPr>
              <a:t> </a:t>
            </a:r>
            <a:r>
              <a:rPr dirty="0" sz="1050" spc="-20">
                <a:solidFill>
                  <a:srgbClr val="0D0D0D"/>
                </a:solidFill>
                <a:latin typeface="Verdana"/>
                <a:cs typeface="Verdana"/>
              </a:rPr>
              <a:t>Round </a:t>
            </a:r>
            <a:r>
              <a:rPr dirty="0" sz="1050">
                <a:solidFill>
                  <a:srgbClr val="E68400"/>
                </a:solidFill>
                <a:latin typeface="Verdana"/>
                <a:cs typeface="Verdana"/>
              </a:rPr>
              <a:t>Whiskers:</a:t>
            </a:r>
            <a:r>
              <a:rPr dirty="0" sz="1050" spc="-15">
                <a:solidFill>
                  <a:srgbClr val="E68400"/>
                </a:solidFill>
                <a:latin typeface="Verdana"/>
                <a:cs typeface="Verdana"/>
              </a:rPr>
              <a:t> </a:t>
            </a:r>
            <a:r>
              <a:rPr dirty="0" sz="1050" spc="-10">
                <a:solidFill>
                  <a:srgbClr val="0D0D0D"/>
                </a:solidFill>
                <a:latin typeface="Verdana"/>
                <a:cs typeface="Verdana"/>
              </a:rPr>
              <a:t>Present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552445" y="3311525"/>
            <a:ext cx="54038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767201" y="3167126"/>
            <a:ext cx="952500" cy="43815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327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262626" y="3167126"/>
            <a:ext cx="952500" cy="43815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30810" rIns="0" bIns="0" rtlCol="0" vert="horz">
            <a:spAutoFit/>
          </a:bodyPr>
          <a:lstStyle/>
          <a:p>
            <a:pPr marL="220345">
              <a:lnSpc>
                <a:spcPct val="100000"/>
              </a:lnSpc>
              <a:spcBef>
                <a:spcPts val="1030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177920" y="1048570"/>
            <a:ext cx="2025014" cy="554355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1273175">
              <a:lnSpc>
                <a:spcPct val="100000"/>
              </a:lnSpc>
              <a:spcBef>
                <a:spcPts val="805"/>
              </a:spcBef>
            </a:pPr>
            <a:r>
              <a:rPr dirty="0" sz="1200">
                <a:latin typeface="Verdana"/>
                <a:cs typeface="Verdana"/>
              </a:rPr>
              <a:t>root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node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1100">
                <a:latin typeface="Verdana"/>
                <a:cs typeface="Verdana"/>
              </a:rPr>
              <a:t>Ear</a:t>
            </a:r>
            <a:r>
              <a:rPr dirty="0" sz="1100" spc="3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0950" y="1152525"/>
            <a:ext cx="800100" cy="65722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0629" y="2049272"/>
            <a:ext cx="626872" cy="454532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7758" y="205359"/>
            <a:ext cx="865261" cy="978153"/>
          </a:xfrm>
          <a:prstGeom prst="rect">
            <a:avLst/>
          </a:prstGeom>
        </p:spPr>
      </p:pic>
      <p:grpSp>
        <p:nvGrpSpPr>
          <p:cNvPr id="33" name="object 33" descr=""/>
          <p:cNvGrpSpPr/>
          <p:nvPr/>
        </p:nvGrpSpPr>
        <p:grpSpPr>
          <a:xfrm>
            <a:off x="755022" y="1032002"/>
            <a:ext cx="4741545" cy="3103880"/>
            <a:chOff x="755022" y="1032002"/>
            <a:chExt cx="4741545" cy="3103880"/>
          </a:xfrm>
        </p:grpSpPr>
        <p:pic>
          <p:nvPicPr>
            <p:cNvPr id="34" name="object 3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3756" y="1255268"/>
              <a:ext cx="187325" cy="13207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2786" y="1032002"/>
              <a:ext cx="245403" cy="22860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4681" y="1668780"/>
              <a:ext cx="3341370" cy="632714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5022" y="2555621"/>
              <a:ext cx="2072759" cy="1580057"/>
            </a:xfrm>
            <a:prstGeom prst="rect">
              <a:avLst/>
            </a:prstGeom>
          </p:spPr>
        </p:pic>
      </p:grpSp>
      <p:pic>
        <p:nvPicPr>
          <p:cNvPr id="38" name="object 3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77584" y="3654297"/>
            <a:ext cx="250189" cy="222250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5472429" y="1769427"/>
            <a:ext cx="11614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decision</a:t>
            </a:r>
            <a:r>
              <a:rPr dirty="0" sz="1200" spc="-1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nodes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2950591" y="1550797"/>
            <a:ext cx="2450465" cy="2637155"/>
            <a:chOff x="2950591" y="1550797"/>
            <a:chExt cx="2450465" cy="2637155"/>
          </a:xfrm>
        </p:grpSpPr>
        <p:sp>
          <p:nvSpPr>
            <p:cNvPr id="41" name="object 41" descr=""/>
            <p:cNvSpPr/>
            <p:nvPr/>
          </p:nvSpPr>
          <p:spPr>
            <a:xfrm>
              <a:off x="4201413" y="1587627"/>
              <a:ext cx="1079500" cy="206375"/>
            </a:xfrm>
            <a:custGeom>
              <a:avLst/>
              <a:gdLst/>
              <a:ahLst/>
              <a:cxnLst/>
              <a:rect l="l" t="t" r="r" b="b"/>
              <a:pathLst>
                <a:path w="1079500" h="206375">
                  <a:moveTo>
                    <a:pt x="1016219" y="173227"/>
                  </a:moveTo>
                  <a:lnTo>
                    <a:pt x="840994" y="173227"/>
                  </a:lnTo>
                  <a:lnTo>
                    <a:pt x="904748" y="182625"/>
                  </a:lnTo>
                  <a:lnTo>
                    <a:pt x="937006" y="186944"/>
                  </a:lnTo>
                  <a:lnTo>
                    <a:pt x="936751" y="186944"/>
                  </a:lnTo>
                  <a:lnTo>
                    <a:pt x="968501" y="191643"/>
                  </a:lnTo>
                  <a:lnTo>
                    <a:pt x="1000633" y="195961"/>
                  </a:lnTo>
                  <a:lnTo>
                    <a:pt x="1032637" y="200660"/>
                  </a:lnTo>
                  <a:lnTo>
                    <a:pt x="1070990" y="206375"/>
                  </a:lnTo>
                  <a:lnTo>
                    <a:pt x="1077340" y="201675"/>
                  </a:lnTo>
                  <a:lnTo>
                    <a:pt x="1078230" y="194945"/>
                  </a:lnTo>
                  <a:lnTo>
                    <a:pt x="1079246" y="188087"/>
                  </a:lnTo>
                  <a:lnTo>
                    <a:pt x="1074674" y="181863"/>
                  </a:lnTo>
                  <a:lnTo>
                    <a:pt x="1016219" y="173227"/>
                  </a:lnTo>
                  <a:close/>
                </a:path>
                <a:path w="1079500" h="206375">
                  <a:moveTo>
                    <a:pt x="156881" y="30225"/>
                  </a:moveTo>
                  <a:lnTo>
                    <a:pt x="42418" y="30225"/>
                  </a:lnTo>
                  <a:lnTo>
                    <a:pt x="69087" y="35940"/>
                  </a:lnTo>
                  <a:lnTo>
                    <a:pt x="96647" y="42418"/>
                  </a:lnTo>
                  <a:lnTo>
                    <a:pt x="195072" y="64008"/>
                  </a:lnTo>
                  <a:lnTo>
                    <a:pt x="195325" y="64135"/>
                  </a:lnTo>
                  <a:lnTo>
                    <a:pt x="227330" y="70612"/>
                  </a:lnTo>
                  <a:lnTo>
                    <a:pt x="227202" y="70612"/>
                  </a:lnTo>
                  <a:lnTo>
                    <a:pt x="260350" y="77343"/>
                  </a:lnTo>
                  <a:lnTo>
                    <a:pt x="328802" y="91059"/>
                  </a:lnTo>
                  <a:lnTo>
                    <a:pt x="328930" y="91059"/>
                  </a:lnTo>
                  <a:lnTo>
                    <a:pt x="357377" y="96520"/>
                  </a:lnTo>
                  <a:lnTo>
                    <a:pt x="414147" y="107950"/>
                  </a:lnTo>
                  <a:lnTo>
                    <a:pt x="443738" y="113792"/>
                  </a:lnTo>
                  <a:lnTo>
                    <a:pt x="443991" y="113792"/>
                  </a:lnTo>
                  <a:lnTo>
                    <a:pt x="505587" y="124587"/>
                  </a:lnTo>
                  <a:lnTo>
                    <a:pt x="505840" y="124713"/>
                  </a:lnTo>
                  <a:lnTo>
                    <a:pt x="538226" y="129667"/>
                  </a:lnTo>
                  <a:lnTo>
                    <a:pt x="571246" y="135127"/>
                  </a:lnTo>
                  <a:lnTo>
                    <a:pt x="704596" y="154559"/>
                  </a:lnTo>
                  <a:lnTo>
                    <a:pt x="841248" y="173355"/>
                  </a:lnTo>
                  <a:lnTo>
                    <a:pt x="840994" y="173227"/>
                  </a:lnTo>
                  <a:lnTo>
                    <a:pt x="1016219" y="173227"/>
                  </a:lnTo>
                  <a:lnTo>
                    <a:pt x="1004062" y="171450"/>
                  </a:lnTo>
                  <a:lnTo>
                    <a:pt x="971931" y="167132"/>
                  </a:lnTo>
                  <a:lnTo>
                    <a:pt x="940435" y="162433"/>
                  </a:lnTo>
                  <a:lnTo>
                    <a:pt x="908176" y="158114"/>
                  </a:lnTo>
                  <a:lnTo>
                    <a:pt x="908431" y="158114"/>
                  </a:lnTo>
                  <a:lnTo>
                    <a:pt x="876681" y="153543"/>
                  </a:lnTo>
                  <a:lnTo>
                    <a:pt x="876681" y="153415"/>
                  </a:lnTo>
                  <a:lnTo>
                    <a:pt x="844676" y="148844"/>
                  </a:lnTo>
                  <a:lnTo>
                    <a:pt x="844423" y="148717"/>
                  </a:lnTo>
                  <a:lnTo>
                    <a:pt x="641603" y="120396"/>
                  </a:lnTo>
                  <a:lnTo>
                    <a:pt x="608457" y="115697"/>
                  </a:lnTo>
                  <a:lnTo>
                    <a:pt x="575056" y="110617"/>
                  </a:lnTo>
                  <a:lnTo>
                    <a:pt x="509650" y="100202"/>
                  </a:lnTo>
                  <a:lnTo>
                    <a:pt x="478789" y="94869"/>
                  </a:lnTo>
                  <a:lnTo>
                    <a:pt x="449021" y="89535"/>
                  </a:lnTo>
                  <a:lnTo>
                    <a:pt x="448437" y="89535"/>
                  </a:lnTo>
                  <a:lnTo>
                    <a:pt x="418973" y="83693"/>
                  </a:lnTo>
                  <a:lnTo>
                    <a:pt x="362203" y="72262"/>
                  </a:lnTo>
                  <a:lnTo>
                    <a:pt x="333628" y="66801"/>
                  </a:lnTo>
                  <a:lnTo>
                    <a:pt x="333756" y="66801"/>
                  </a:lnTo>
                  <a:lnTo>
                    <a:pt x="265936" y="53212"/>
                  </a:lnTo>
                  <a:lnTo>
                    <a:pt x="265430" y="53212"/>
                  </a:lnTo>
                  <a:lnTo>
                    <a:pt x="232283" y="46355"/>
                  </a:lnTo>
                  <a:lnTo>
                    <a:pt x="200151" y="39877"/>
                  </a:lnTo>
                  <a:lnTo>
                    <a:pt x="200406" y="39877"/>
                  </a:lnTo>
                  <a:lnTo>
                    <a:pt x="156881" y="30225"/>
                  </a:lnTo>
                  <a:close/>
                </a:path>
                <a:path w="1079500" h="206375">
                  <a:moveTo>
                    <a:pt x="448310" y="89408"/>
                  </a:moveTo>
                  <a:lnTo>
                    <a:pt x="449021" y="89535"/>
                  </a:lnTo>
                  <a:lnTo>
                    <a:pt x="448310" y="89408"/>
                  </a:lnTo>
                  <a:close/>
                </a:path>
                <a:path w="1079500" h="206375">
                  <a:moveTo>
                    <a:pt x="265302" y="53086"/>
                  </a:moveTo>
                  <a:lnTo>
                    <a:pt x="265430" y="53212"/>
                  </a:lnTo>
                  <a:lnTo>
                    <a:pt x="265936" y="53212"/>
                  </a:lnTo>
                  <a:lnTo>
                    <a:pt x="265302" y="53086"/>
                  </a:lnTo>
                  <a:close/>
                </a:path>
                <a:path w="1079500" h="206375">
                  <a:moveTo>
                    <a:pt x="140498" y="26670"/>
                  </a:moveTo>
                  <a:lnTo>
                    <a:pt x="23113" y="26670"/>
                  </a:lnTo>
                  <a:lnTo>
                    <a:pt x="23875" y="26797"/>
                  </a:lnTo>
                  <a:lnTo>
                    <a:pt x="42925" y="30352"/>
                  </a:lnTo>
                  <a:lnTo>
                    <a:pt x="42418" y="30225"/>
                  </a:lnTo>
                  <a:lnTo>
                    <a:pt x="156881" y="30225"/>
                  </a:lnTo>
                  <a:lnTo>
                    <a:pt x="140498" y="26670"/>
                  </a:lnTo>
                  <a:close/>
                </a:path>
                <a:path w="1079500" h="206375">
                  <a:moveTo>
                    <a:pt x="23674" y="26774"/>
                  </a:moveTo>
                  <a:lnTo>
                    <a:pt x="23875" y="26797"/>
                  </a:lnTo>
                  <a:lnTo>
                    <a:pt x="23674" y="26774"/>
                  </a:lnTo>
                  <a:close/>
                </a:path>
                <a:path w="1079500" h="206375">
                  <a:moveTo>
                    <a:pt x="7747" y="0"/>
                  </a:moveTo>
                  <a:lnTo>
                    <a:pt x="1524" y="4825"/>
                  </a:lnTo>
                  <a:lnTo>
                    <a:pt x="0" y="18414"/>
                  </a:lnTo>
                  <a:lnTo>
                    <a:pt x="4825" y="24637"/>
                  </a:lnTo>
                  <a:lnTo>
                    <a:pt x="23674" y="26774"/>
                  </a:lnTo>
                  <a:lnTo>
                    <a:pt x="23113" y="26670"/>
                  </a:lnTo>
                  <a:lnTo>
                    <a:pt x="140498" y="26670"/>
                  </a:lnTo>
                  <a:lnTo>
                    <a:pt x="133476" y="25146"/>
                  </a:lnTo>
                  <a:lnTo>
                    <a:pt x="102108" y="18287"/>
                  </a:lnTo>
                  <a:lnTo>
                    <a:pt x="74549" y="11811"/>
                  </a:lnTo>
                  <a:lnTo>
                    <a:pt x="74295" y="11811"/>
                  </a:lnTo>
                  <a:lnTo>
                    <a:pt x="47751" y="5969"/>
                  </a:lnTo>
                  <a:lnTo>
                    <a:pt x="47244" y="5969"/>
                  </a:lnTo>
                  <a:lnTo>
                    <a:pt x="27559" y="2286"/>
                  </a:lnTo>
                  <a:lnTo>
                    <a:pt x="26670" y="2286"/>
                  </a:lnTo>
                  <a:lnTo>
                    <a:pt x="14477" y="762"/>
                  </a:lnTo>
                  <a:lnTo>
                    <a:pt x="77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86555" y="1550797"/>
              <a:ext cx="153797" cy="107441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50591" y="3586098"/>
              <a:ext cx="211454" cy="518299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39007" y="3632377"/>
              <a:ext cx="1662048" cy="555498"/>
            </a:xfrm>
            <a:prstGeom prst="rect">
              <a:avLst/>
            </a:prstGeom>
          </p:spPr>
        </p:pic>
      </p:grpSp>
      <p:sp>
        <p:nvSpPr>
          <p:cNvPr id="45" name="object 45" descr=""/>
          <p:cNvSpPr txBox="1"/>
          <p:nvPr/>
        </p:nvSpPr>
        <p:spPr>
          <a:xfrm>
            <a:off x="2897504" y="4130040"/>
            <a:ext cx="8185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leaf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nodes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6" name="object 4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252476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65"/>
              <a:t> </a:t>
            </a:r>
            <a:r>
              <a:rPr dirty="0" spc="-20"/>
              <a:t>Tree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052512" y="1290700"/>
            <a:ext cx="724535" cy="457200"/>
          </a:xfrm>
          <a:custGeom>
            <a:avLst/>
            <a:gdLst/>
            <a:ahLst/>
            <a:cxnLst/>
            <a:rect l="l" t="t" r="r" b="b"/>
            <a:pathLst>
              <a:path w="724535" h="457200">
                <a:moveTo>
                  <a:pt x="0" y="228600"/>
                </a:moveTo>
                <a:lnTo>
                  <a:pt x="18453" y="156301"/>
                </a:lnTo>
                <a:lnTo>
                  <a:pt x="40402" y="123495"/>
                </a:lnTo>
                <a:lnTo>
                  <a:pt x="69839" y="93543"/>
                </a:lnTo>
                <a:lnTo>
                  <a:pt x="106021" y="66913"/>
                </a:lnTo>
                <a:lnTo>
                  <a:pt x="148201" y="44074"/>
                </a:lnTo>
                <a:lnTo>
                  <a:pt x="195635" y="25494"/>
                </a:lnTo>
                <a:lnTo>
                  <a:pt x="247578" y="11643"/>
                </a:lnTo>
                <a:lnTo>
                  <a:pt x="303286" y="2988"/>
                </a:lnTo>
                <a:lnTo>
                  <a:pt x="362013" y="0"/>
                </a:lnTo>
                <a:lnTo>
                  <a:pt x="420723" y="2988"/>
                </a:lnTo>
                <a:lnTo>
                  <a:pt x="476417" y="11643"/>
                </a:lnTo>
                <a:lnTo>
                  <a:pt x="528349" y="25494"/>
                </a:lnTo>
                <a:lnTo>
                  <a:pt x="575775" y="44074"/>
                </a:lnTo>
                <a:lnTo>
                  <a:pt x="617950" y="66913"/>
                </a:lnTo>
                <a:lnTo>
                  <a:pt x="654127" y="93543"/>
                </a:lnTo>
                <a:lnTo>
                  <a:pt x="683563" y="123495"/>
                </a:lnTo>
                <a:lnTo>
                  <a:pt x="705510" y="156301"/>
                </a:lnTo>
                <a:lnTo>
                  <a:pt x="723963" y="228600"/>
                </a:lnTo>
                <a:lnTo>
                  <a:pt x="719226" y="265676"/>
                </a:lnTo>
                <a:lnTo>
                  <a:pt x="683563" y="333648"/>
                </a:lnTo>
                <a:lnTo>
                  <a:pt x="654127" y="363602"/>
                </a:lnTo>
                <a:lnTo>
                  <a:pt x="617950" y="390239"/>
                </a:lnTo>
                <a:lnTo>
                  <a:pt x="575775" y="413089"/>
                </a:lnTo>
                <a:lnTo>
                  <a:pt x="528349" y="431681"/>
                </a:lnTo>
                <a:lnTo>
                  <a:pt x="476417" y="445544"/>
                </a:lnTo>
                <a:lnTo>
                  <a:pt x="420723" y="454207"/>
                </a:lnTo>
                <a:lnTo>
                  <a:pt x="362013" y="457200"/>
                </a:lnTo>
                <a:lnTo>
                  <a:pt x="303286" y="454207"/>
                </a:lnTo>
                <a:lnTo>
                  <a:pt x="247578" y="445544"/>
                </a:lnTo>
                <a:lnTo>
                  <a:pt x="195635" y="431681"/>
                </a:lnTo>
                <a:lnTo>
                  <a:pt x="148201" y="413089"/>
                </a:lnTo>
                <a:lnTo>
                  <a:pt x="106021" y="390239"/>
                </a:lnTo>
                <a:lnTo>
                  <a:pt x="69839" y="363602"/>
                </a:lnTo>
                <a:lnTo>
                  <a:pt x="40402" y="333648"/>
                </a:lnTo>
                <a:lnTo>
                  <a:pt x="18453" y="300849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255394" y="1396047"/>
            <a:ext cx="305435" cy="2343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57150">
              <a:lnSpc>
                <a:spcPct val="106200"/>
              </a:lnSpc>
              <a:spcBef>
                <a:spcPts val="80"/>
              </a:spcBef>
            </a:pPr>
            <a:r>
              <a:rPr dirty="0" sz="650" spc="30">
                <a:latin typeface="Verdana"/>
                <a:cs typeface="Verdana"/>
              </a:rPr>
              <a:t>Ear </a:t>
            </a:r>
            <a:r>
              <a:rPr dirty="0" sz="650" spc="4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477837" y="1735201"/>
            <a:ext cx="809625" cy="882650"/>
            <a:chOff x="477837" y="1735201"/>
            <a:chExt cx="809625" cy="882650"/>
          </a:xfrm>
        </p:grpSpPr>
        <p:sp>
          <p:nvSpPr>
            <p:cNvPr id="6" name="object 6" descr=""/>
            <p:cNvSpPr/>
            <p:nvPr/>
          </p:nvSpPr>
          <p:spPr>
            <a:xfrm>
              <a:off x="919162" y="1735201"/>
              <a:ext cx="368300" cy="427990"/>
            </a:xfrm>
            <a:custGeom>
              <a:avLst/>
              <a:gdLst/>
              <a:ahLst/>
              <a:cxnLst/>
              <a:rect l="l" t="t" r="r" b="b"/>
              <a:pathLst>
                <a:path w="368300" h="427989">
                  <a:moveTo>
                    <a:pt x="20751" y="345059"/>
                  </a:moveTo>
                  <a:lnTo>
                    <a:pt x="0" y="427609"/>
                  </a:lnTo>
                  <a:lnTo>
                    <a:pt x="78549" y="394716"/>
                  </a:lnTo>
                  <a:lnTo>
                    <a:pt x="64506" y="382650"/>
                  </a:lnTo>
                  <a:lnTo>
                    <a:pt x="44983" y="382650"/>
                  </a:lnTo>
                  <a:lnTo>
                    <a:pt x="37769" y="376428"/>
                  </a:lnTo>
                  <a:lnTo>
                    <a:pt x="46045" y="366790"/>
                  </a:lnTo>
                  <a:lnTo>
                    <a:pt x="20751" y="345059"/>
                  </a:lnTo>
                  <a:close/>
                </a:path>
                <a:path w="368300" h="427989">
                  <a:moveTo>
                    <a:pt x="46045" y="366790"/>
                  </a:moveTo>
                  <a:lnTo>
                    <a:pt x="37769" y="376428"/>
                  </a:lnTo>
                  <a:lnTo>
                    <a:pt x="44983" y="382650"/>
                  </a:lnTo>
                  <a:lnTo>
                    <a:pt x="53272" y="372998"/>
                  </a:lnTo>
                  <a:lnTo>
                    <a:pt x="46045" y="366790"/>
                  </a:lnTo>
                  <a:close/>
                </a:path>
                <a:path w="368300" h="427989">
                  <a:moveTo>
                    <a:pt x="53272" y="372998"/>
                  </a:moveTo>
                  <a:lnTo>
                    <a:pt x="44983" y="382650"/>
                  </a:lnTo>
                  <a:lnTo>
                    <a:pt x="64506" y="382650"/>
                  </a:lnTo>
                  <a:lnTo>
                    <a:pt x="53272" y="372998"/>
                  </a:lnTo>
                  <a:close/>
                </a:path>
                <a:path w="368300" h="427989">
                  <a:moveTo>
                    <a:pt x="360997" y="0"/>
                  </a:moveTo>
                  <a:lnTo>
                    <a:pt x="46045" y="366790"/>
                  </a:lnTo>
                  <a:lnTo>
                    <a:pt x="53272" y="372998"/>
                  </a:lnTo>
                  <a:lnTo>
                    <a:pt x="368236" y="6223"/>
                  </a:lnTo>
                  <a:lnTo>
                    <a:pt x="3609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90537" y="2147951"/>
              <a:ext cx="771525" cy="457200"/>
            </a:xfrm>
            <a:custGeom>
              <a:avLst/>
              <a:gdLst/>
              <a:ahLst/>
              <a:cxnLst/>
              <a:rect l="l" t="t" r="r" b="b"/>
              <a:pathLst>
                <a:path w="771525" h="457200">
                  <a:moveTo>
                    <a:pt x="385762" y="0"/>
                  </a:moveTo>
                  <a:lnTo>
                    <a:pt x="328756" y="2476"/>
                  </a:lnTo>
                  <a:lnTo>
                    <a:pt x="274347" y="9669"/>
                  </a:lnTo>
                  <a:lnTo>
                    <a:pt x="223132" y="21228"/>
                  </a:lnTo>
                  <a:lnTo>
                    <a:pt x="175708" y="36800"/>
                  </a:lnTo>
                  <a:lnTo>
                    <a:pt x="132672" y="56033"/>
                  </a:lnTo>
                  <a:lnTo>
                    <a:pt x="94619" y="78575"/>
                  </a:lnTo>
                  <a:lnTo>
                    <a:pt x="62147" y="104075"/>
                  </a:lnTo>
                  <a:lnTo>
                    <a:pt x="35853" y="132179"/>
                  </a:lnTo>
                  <a:lnTo>
                    <a:pt x="4182" y="194793"/>
                  </a:lnTo>
                  <a:lnTo>
                    <a:pt x="0" y="228600"/>
                  </a:lnTo>
                  <a:lnTo>
                    <a:pt x="4182" y="262377"/>
                  </a:lnTo>
                  <a:lnTo>
                    <a:pt x="35853" y="324965"/>
                  </a:lnTo>
                  <a:lnTo>
                    <a:pt x="62147" y="353068"/>
                  </a:lnTo>
                  <a:lnTo>
                    <a:pt x="94619" y="378572"/>
                  </a:lnTo>
                  <a:lnTo>
                    <a:pt x="132672" y="401123"/>
                  </a:lnTo>
                  <a:lnTo>
                    <a:pt x="175708" y="420367"/>
                  </a:lnTo>
                  <a:lnTo>
                    <a:pt x="223132" y="435951"/>
                  </a:lnTo>
                  <a:lnTo>
                    <a:pt x="274347" y="447520"/>
                  </a:lnTo>
                  <a:lnTo>
                    <a:pt x="328756" y="454721"/>
                  </a:lnTo>
                  <a:lnTo>
                    <a:pt x="385762" y="457200"/>
                  </a:lnTo>
                  <a:lnTo>
                    <a:pt x="442768" y="454721"/>
                  </a:lnTo>
                  <a:lnTo>
                    <a:pt x="497177" y="447520"/>
                  </a:lnTo>
                  <a:lnTo>
                    <a:pt x="548392" y="435951"/>
                  </a:lnTo>
                  <a:lnTo>
                    <a:pt x="595816" y="420367"/>
                  </a:lnTo>
                  <a:lnTo>
                    <a:pt x="638852" y="401123"/>
                  </a:lnTo>
                  <a:lnTo>
                    <a:pt x="676905" y="378572"/>
                  </a:lnTo>
                  <a:lnTo>
                    <a:pt x="709377" y="353068"/>
                  </a:lnTo>
                  <a:lnTo>
                    <a:pt x="735671" y="324965"/>
                  </a:lnTo>
                  <a:lnTo>
                    <a:pt x="767342" y="262377"/>
                  </a:lnTo>
                  <a:lnTo>
                    <a:pt x="771525" y="228600"/>
                  </a:lnTo>
                  <a:lnTo>
                    <a:pt x="767342" y="194793"/>
                  </a:lnTo>
                  <a:lnTo>
                    <a:pt x="735671" y="132179"/>
                  </a:lnTo>
                  <a:lnTo>
                    <a:pt x="709377" y="104075"/>
                  </a:lnTo>
                  <a:lnTo>
                    <a:pt x="676905" y="78575"/>
                  </a:lnTo>
                  <a:lnTo>
                    <a:pt x="638852" y="56033"/>
                  </a:lnTo>
                  <a:lnTo>
                    <a:pt x="595816" y="36800"/>
                  </a:lnTo>
                  <a:lnTo>
                    <a:pt x="548392" y="21228"/>
                  </a:lnTo>
                  <a:lnTo>
                    <a:pt x="497177" y="9669"/>
                  </a:lnTo>
                  <a:lnTo>
                    <a:pt x="442768" y="2476"/>
                  </a:lnTo>
                  <a:lnTo>
                    <a:pt x="385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90537" y="2147951"/>
              <a:ext cx="771525" cy="457200"/>
            </a:xfrm>
            <a:custGeom>
              <a:avLst/>
              <a:gdLst/>
              <a:ahLst/>
              <a:cxnLst/>
              <a:rect l="l" t="t" r="r" b="b"/>
              <a:pathLst>
                <a:path w="771525" h="457200">
                  <a:moveTo>
                    <a:pt x="0" y="228600"/>
                  </a:moveTo>
                  <a:lnTo>
                    <a:pt x="16332" y="162536"/>
                  </a:lnTo>
                  <a:lnTo>
                    <a:pt x="62147" y="104075"/>
                  </a:lnTo>
                  <a:lnTo>
                    <a:pt x="94619" y="78575"/>
                  </a:lnTo>
                  <a:lnTo>
                    <a:pt x="132672" y="56033"/>
                  </a:lnTo>
                  <a:lnTo>
                    <a:pt x="175708" y="36800"/>
                  </a:lnTo>
                  <a:lnTo>
                    <a:pt x="223132" y="21228"/>
                  </a:lnTo>
                  <a:lnTo>
                    <a:pt x="274347" y="9669"/>
                  </a:lnTo>
                  <a:lnTo>
                    <a:pt x="328756" y="2476"/>
                  </a:lnTo>
                  <a:lnTo>
                    <a:pt x="385762" y="0"/>
                  </a:lnTo>
                  <a:lnTo>
                    <a:pt x="442768" y="2476"/>
                  </a:lnTo>
                  <a:lnTo>
                    <a:pt x="497177" y="9669"/>
                  </a:lnTo>
                  <a:lnTo>
                    <a:pt x="548392" y="21228"/>
                  </a:lnTo>
                  <a:lnTo>
                    <a:pt x="595816" y="36800"/>
                  </a:lnTo>
                  <a:lnTo>
                    <a:pt x="638852" y="56033"/>
                  </a:lnTo>
                  <a:lnTo>
                    <a:pt x="676905" y="78575"/>
                  </a:lnTo>
                  <a:lnTo>
                    <a:pt x="709377" y="104075"/>
                  </a:lnTo>
                  <a:lnTo>
                    <a:pt x="735671" y="132179"/>
                  </a:lnTo>
                  <a:lnTo>
                    <a:pt x="767342" y="194793"/>
                  </a:lnTo>
                  <a:lnTo>
                    <a:pt x="771525" y="228600"/>
                  </a:lnTo>
                  <a:lnTo>
                    <a:pt x="767342" y="262377"/>
                  </a:lnTo>
                  <a:lnTo>
                    <a:pt x="735671" y="324965"/>
                  </a:lnTo>
                  <a:lnTo>
                    <a:pt x="709377" y="353068"/>
                  </a:lnTo>
                  <a:lnTo>
                    <a:pt x="676905" y="378572"/>
                  </a:lnTo>
                  <a:lnTo>
                    <a:pt x="638852" y="401123"/>
                  </a:lnTo>
                  <a:lnTo>
                    <a:pt x="595816" y="420367"/>
                  </a:lnTo>
                  <a:lnTo>
                    <a:pt x="548392" y="435951"/>
                  </a:lnTo>
                  <a:lnTo>
                    <a:pt x="497177" y="447520"/>
                  </a:lnTo>
                  <a:lnTo>
                    <a:pt x="442768" y="454721"/>
                  </a:lnTo>
                  <a:lnTo>
                    <a:pt x="385762" y="457200"/>
                  </a:lnTo>
                  <a:lnTo>
                    <a:pt x="328756" y="454721"/>
                  </a:lnTo>
                  <a:lnTo>
                    <a:pt x="274347" y="447520"/>
                  </a:lnTo>
                  <a:lnTo>
                    <a:pt x="223132" y="435951"/>
                  </a:lnTo>
                  <a:lnTo>
                    <a:pt x="175708" y="420367"/>
                  </a:lnTo>
                  <a:lnTo>
                    <a:pt x="132672" y="401123"/>
                  </a:lnTo>
                  <a:lnTo>
                    <a:pt x="94619" y="378572"/>
                  </a:lnTo>
                  <a:lnTo>
                    <a:pt x="62147" y="353068"/>
                  </a:lnTo>
                  <a:lnTo>
                    <a:pt x="35853" y="324965"/>
                  </a:lnTo>
                  <a:lnTo>
                    <a:pt x="4182" y="262377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91832" y="2318702"/>
            <a:ext cx="37020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Verdana"/>
                <a:cs typeface="Verdana"/>
              </a:rPr>
              <a:t>Whiskers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76212" y="2967101"/>
            <a:ext cx="657225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imes New Roman"/>
              <a:cs typeface="Times New Roman"/>
            </a:endParaRPr>
          </a:p>
          <a:p>
            <a:pPr algn="ctr" marR="8890">
              <a:lnSpc>
                <a:spcPct val="100000"/>
              </a:lnSpc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04887" y="2967101"/>
            <a:ext cx="666750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imes New Roman"/>
              <a:cs typeface="Times New Roman"/>
            </a:endParaRPr>
          </a:p>
          <a:p>
            <a:pPr marL="155575">
              <a:lnSpc>
                <a:spcPct val="100000"/>
              </a:lnSpc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3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c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442912" y="1754758"/>
            <a:ext cx="1369060" cy="1221740"/>
          </a:xfrm>
          <a:custGeom>
            <a:avLst/>
            <a:gdLst/>
            <a:ahLst/>
            <a:cxnLst/>
            <a:rect l="l" t="t" r="r" b="b"/>
            <a:pathLst>
              <a:path w="1369060" h="1221739">
                <a:moveTo>
                  <a:pt x="285496" y="843661"/>
                </a:moveTo>
                <a:lnTo>
                  <a:pt x="277837" y="837946"/>
                </a:lnTo>
                <a:lnTo>
                  <a:pt x="41452" y="1157693"/>
                </a:lnTo>
                <a:lnTo>
                  <a:pt x="14668" y="1137920"/>
                </a:lnTo>
                <a:lnTo>
                  <a:pt x="0" y="1221740"/>
                </a:lnTo>
                <a:lnTo>
                  <a:pt x="75933" y="1183132"/>
                </a:lnTo>
                <a:lnTo>
                  <a:pt x="63017" y="1173607"/>
                </a:lnTo>
                <a:lnTo>
                  <a:pt x="49149" y="1163370"/>
                </a:lnTo>
                <a:lnTo>
                  <a:pt x="285496" y="843661"/>
                </a:lnTo>
                <a:close/>
              </a:path>
              <a:path w="1369060" h="1221739">
                <a:moveTo>
                  <a:pt x="937577" y="1216406"/>
                </a:moveTo>
                <a:lnTo>
                  <a:pt x="927608" y="1169670"/>
                </a:lnTo>
                <a:lnTo>
                  <a:pt x="919797" y="1132967"/>
                </a:lnTo>
                <a:lnTo>
                  <a:pt x="893711" y="1153769"/>
                </a:lnTo>
                <a:lnTo>
                  <a:pt x="641896" y="837819"/>
                </a:lnTo>
                <a:lnTo>
                  <a:pt x="634453" y="843788"/>
                </a:lnTo>
                <a:lnTo>
                  <a:pt x="886294" y="1159687"/>
                </a:lnTo>
                <a:lnTo>
                  <a:pt x="860234" y="1180465"/>
                </a:lnTo>
                <a:lnTo>
                  <a:pt x="937577" y="1216406"/>
                </a:lnTo>
                <a:close/>
              </a:path>
              <a:path w="1369060" h="1221739">
                <a:moveTo>
                  <a:pt x="1368869" y="432562"/>
                </a:moveTo>
                <a:lnTo>
                  <a:pt x="1362887" y="382143"/>
                </a:lnTo>
                <a:lnTo>
                  <a:pt x="1358836" y="347980"/>
                </a:lnTo>
                <a:lnTo>
                  <a:pt x="1330921" y="366369"/>
                </a:lnTo>
                <a:lnTo>
                  <a:pt x="1089850" y="0"/>
                </a:lnTo>
                <a:lnTo>
                  <a:pt x="1081849" y="5207"/>
                </a:lnTo>
                <a:lnTo>
                  <a:pt x="1323035" y="371563"/>
                </a:lnTo>
                <a:lnTo>
                  <a:pt x="1295209" y="389890"/>
                </a:lnTo>
                <a:lnTo>
                  <a:pt x="1368869" y="432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3224276" y="1319275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3423920" y="1429384"/>
            <a:ext cx="305435" cy="23367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650" spc="4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662301" y="1773301"/>
            <a:ext cx="787400" cy="784225"/>
            <a:chOff x="2662301" y="1773301"/>
            <a:chExt cx="787400" cy="784225"/>
          </a:xfrm>
        </p:grpSpPr>
        <p:sp>
          <p:nvSpPr>
            <p:cNvPr id="16" name="object 16" descr=""/>
            <p:cNvSpPr/>
            <p:nvPr/>
          </p:nvSpPr>
          <p:spPr>
            <a:xfrm>
              <a:off x="3081401" y="1773301"/>
              <a:ext cx="368300" cy="427990"/>
            </a:xfrm>
            <a:custGeom>
              <a:avLst/>
              <a:gdLst/>
              <a:ahLst/>
              <a:cxnLst/>
              <a:rect l="l" t="t" r="r" b="b"/>
              <a:pathLst>
                <a:path w="368300" h="427989">
                  <a:moveTo>
                    <a:pt x="20700" y="345059"/>
                  </a:moveTo>
                  <a:lnTo>
                    <a:pt x="0" y="427609"/>
                  </a:lnTo>
                  <a:lnTo>
                    <a:pt x="78486" y="394716"/>
                  </a:lnTo>
                  <a:lnTo>
                    <a:pt x="64446" y="382650"/>
                  </a:lnTo>
                  <a:lnTo>
                    <a:pt x="44957" y="382650"/>
                  </a:lnTo>
                  <a:lnTo>
                    <a:pt x="37718" y="376428"/>
                  </a:lnTo>
                  <a:lnTo>
                    <a:pt x="45992" y="366792"/>
                  </a:lnTo>
                  <a:lnTo>
                    <a:pt x="20700" y="345059"/>
                  </a:lnTo>
                  <a:close/>
                </a:path>
                <a:path w="368300" h="427989">
                  <a:moveTo>
                    <a:pt x="45992" y="366792"/>
                  </a:moveTo>
                  <a:lnTo>
                    <a:pt x="37718" y="376428"/>
                  </a:lnTo>
                  <a:lnTo>
                    <a:pt x="44957" y="382650"/>
                  </a:lnTo>
                  <a:lnTo>
                    <a:pt x="53232" y="373014"/>
                  </a:lnTo>
                  <a:lnTo>
                    <a:pt x="45992" y="366792"/>
                  </a:lnTo>
                  <a:close/>
                </a:path>
                <a:path w="368300" h="427989">
                  <a:moveTo>
                    <a:pt x="53232" y="373014"/>
                  </a:moveTo>
                  <a:lnTo>
                    <a:pt x="44957" y="382650"/>
                  </a:lnTo>
                  <a:lnTo>
                    <a:pt x="64446" y="382650"/>
                  </a:lnTo>
                  <a:lnTo>
                    <a:pt x="53232" y="373014"/>
                  </a:lnTo>
                  <a:close/>
                </a:path>
                <a:path w="368300" h="427989">
                  <a:moveTo>
                    <a:pt x="360934" y="0"/>
                  </a:moveTo>
                  <a:lnTo>
                    <a:pt x="45992" y="366792"/>
                  </a:lnTo>
                  <a:lnTo>
                    <a:pt x="53232" y="373014"/>
                  </a:lnTo>
                  <a:lnTo>
                    <a:pt x="368173" y="6223"/>
                  </a:lnTo>
                  <a:lnTo>
                    <a:pt x="3609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662301" y="2176526"/>
              <a:ext cx="657225" cy="381000"/>
            </a:xfrm>
            <a:custGeom>
              <a:avLst/>
              <a:gdLst/>
              <a:ahLst/>
              <a:cxnLst/>
              <a:rect l="l" t="t" r="r" b="b"/>
              <a:pathLst>
                <a:path w="657225" h="381000">
                  <a:moveTo>
                    <a:pt x="657225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657225" y="381000"/>
                  </a:lnTo>
                  <a:lnTo>
                    <a:pt x="657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662301" y="2176526"/>
            <a:ext cx="657225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Times New Roman"/>
              <a:cs typeface="Times New Roman"/>
            </a:endParaRPr>
          </a:p>
          <a:p>
            <a:pPr marL="184150">
              <a:lnSpc>
                <a:spcPct val="100000"/>
              </a:lnSpc>
              <a:spcBef>
                <a:spcPts val="5"/>
              </a:spcBef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1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3795776" y="2176526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3996054" y="2290381"/>
            <a:ext cx="305435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3696462" y="1792858"/>
            <a:ext cx="903605" cy="1221740"/>
          </a:xfrm>
          <a:custGeom>
            <a:avLst/>
            <a:gdLst/>
            <a:ahLst/>
            <a:cxnLst/>
            <a:rect l="l" t="t" r="r" b="b"/>
            <a:pathLst>
              <a:path w="903604" h="1221739">
                <a:moveTo>
                  <a:pt x="287020" y="432562"/>
                </a:moveTo>
                <a:lnTo>
                  <a:pt x="281038" y="382143"/>
                </a:lnTo>
                <a:lnTo>
                  <a:pt x="276987" y="347980"/>
                </a:lnTo>
                <a:lnTo>
                  <a:pt x="249072" y="366369"/>
                </a:lnTo>
                <a:lnTo>
                  <a:pt x="8001" y="0"/>
                </a:lnTo>
                <a:lnTo>
                  <a:pt x="0" y="5207"/>
                </a:lnTo>
                <a:lnTo>
                  <a:pt x="241185" y="371563"/>
                </a:lnTo>
                <a:lnTo>
                  <a:pt x="213360" y="389890"/>
                </a:lnTo>
                <a:lnTo>
                  <a:pt x="287020" y="432562"/>
                </a:lnTo>
                <a:close/>
              </a:path>
              <a:path w="903604" h="1221739">
                <a:moveTo>
                  <a:pt x="307467" y="843153"/>
                </a:moveTo>
                <a:lnTo>
                  <a:pt x="299212" y="838454"/>
                </a:lnTo>
                <a:lnTo>
                  <a:pt x="114630" y="1153617"/>
                </a:lnTo>
                <a:lnTo>
                  <a:pt x="85852" y="1136777"/>
                </a:lnTo>
                <a:lnTo>
                  <a:pt x="80137" y="1221740"/>
                </a:lnTo>
                <a:lnTo>
                  <a:pt x="151638" y="1175258"/>
                </a:lnTo>
                <a:lnTo>
                  <a:pt x="141643" y="1169416"/>
                </a:lnTo>
                <a:lnTo>
                  <a:pt x="122885" y="1158443"/>
                </a:lnTo>
                <a:lnTo>
                  <a:pt x="307467" y="843153"/>
                </a:lnTo>
                <a:close/>
              </a:path>
              <a:path w="903604" h="1221739">
                <a:moveTo>
                  <a:pt x="903478" y="1216406"/>
                </a:moveTo>
                <a:lnTo>
                  <a:pt x="893508" y="1169670"/>
                </a:lnTo>
                <a:lnTo>
                  <a:pt x="885698" y="1132967"/>
                </a:lnTo>
                <a:lnTo>
                  <a:pt x="859612" y="1153769"/>
                </a:lnTo>
                <a:lnTo>
                  <a:pt x="607822" y="837819"/>
                </a:lnTo>
                <a:lnTo>
                  <a:pt x="600329" y="843788"/>
                </a:lnTo>
                <a:lnTo>
                  <a:pt x="852195" y="1159687"/>
                </a:lnTo>
                <a:lnTo>
                  <a:pt x="826135" y="1180465"/>
                </a:lnTo>
                <a:lnTo>
                  <a:pt x="903478" y="1216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5462651" y="1195450"/>
            <a:ext cx="723900" cy="466725"/>
          </a:xfrm>
          <a:custGeom>
            <a:avLst/>
            <a:gdLst/>
            <a:ahLst/>
            <a:cxnLst/>
            <a:rect l="l" t="t" r="r" b="b"/>
            <a:pathLst>
              <a:path w="723900" h="466725">
                <a:moveTo>
                  <a:pt x="0" y="233299"/>
                </a:moveTo>
                <a:lnTo>
                  <a:pt x="4733" y="195442"/>
                </a:lnTo>
                <a:lnTo>
                  <a:pt x="18440" y="159536"/>
                </a:lnTo>
                <a:lnTo>
                  <a:pt x="40376" y="126059"/>
                </a:lnTo>
                <a:lnTo>
                  <a:pt x="69799" y="95490"/>
                </a:lnTo>
                <a:lnTo>
                  <a:pt x="105965" y="68310"/>
                </a:lnTo>
                <a:lnTo>
                  <a:pt x="148132" y="44996"/>
                </a:lnTo>
                <a:lnTo>
                  <a:pt x="195557" y="26029"/>
                </a:lnTo>
                <a:lnTo>
                  <a:pt x="247497" y="11888"/>
                </a:lnTo>
                <a:lnTo>
                  <a:pt x="303209" y="3051"/>
                </a:lnTo>
                <a:lnTo>
                  <a:pt x="361950" y="0"/>
                </a:lnTo>
                <a:lnTo>
                  <a:pt x="420659" y="3051"/>
                </a:lnTo>
                <a:lnTo>
                  <a:pt x="476353" y="11888"/>
                </a:lnTo>
                <a:lnTo>
                  <a:pt x="528286" y="26029"/>
                </a:lnTo>
                <a:lnTo>
                  <a:pt x="575712" y="44996"/>
                </a:lnTo>
                <a:lnTo>
                  <a:pt x="617886" y="68310"/>
                </a:lnTo>
                <a:lnTo>
                  <a:pt x="654064" y="95490"/>
                </a:lnTo>
                <a:lnTo>
                  <a:pt x="683499" y="126059"/>
                </a:lnTo>
                <a:lnTo>
                  <a:pt x="705447" y="159536"/>
                </a:lnTo>
                <a:lnTo>
                  <a:pt x="719162" y="195442"/>
                </a:lnTo>
                <a:lnTo>
                  <a:pt x="723900" y="233299"/>
                </a:lnTo>
                <a:lnTo>
                  <a:pt x="719162" y="271158"/>
                </a:lnTo>
                <a:lnTo>
                  <a:pt x="705447" y="307074"/>
                </a:lnTo>
                <a:lnTo>
                  <a:pt x="683499" y="340566"/>
                </a:lnTo>
                <a:lnTo>
                  <a:pt x="654064" y="371151"/>
                </a:lnTo>
                <a:lnTo>
                  <a:pt x="617886" y="398351"/>
                </a:lnTo>
                <a:lnTo>
                  <a:pt x="575712" y="421683"/>
                </a:lnTo>
                <a:lnTo>
                  <a:pt x="528286" y="440668"/>
                </a:lnTo>
                <a:lnTo>
                  <a:pt x="476353" y="454823"/>
                </a:lnTo>
                <a:lnTo>
                  <a:pt x="420659" y="463669"/>
                </a:lnTo>
                <a:lnTo>
                  <a:pt x="361950" y="466725"/>
                </a:lnTo>
                <a:lnTo>
                  <a:pt x="303209" y="463669"/>
                </a:lnTo>
                <a:lnTo>
                  <a:pt x="247497" y="454823"/>
                </a:lnTo>
                <a:lnTo>
                  <a:pt x="195557" y="440668"/>
                </a:lnTo>
                <a:lnTo>
                  <a:pt x="148132" y="421683"/>
                </a:lnTo>
                <a:lnTo>
                  <a:pt x="105965" y="398351"/>
                </a:lnTo>
                <a:lnTo>
                  <a:pt x="69799" y="371151"/>
                </a:lnTo>
                <a:lnTo>
                  <a:pt x="40376" y="340566"/>
                </a:lnTo>
                <a:lnTo>
                  <a:pt x="18440" y="307074"/>
                </a:lnTo>
                <a:lnTo>
                  <a:pt x="4733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5697220" y="1309370"/>
            <a:ext cx="24892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</a:t>
            </a:r>
            <a:r>
              <a:rPr dirty="0" sz="650" spc="5">
                <a:latin typeface="Verdana"/>
                <a:cs typeface="Verdana"/>
              </a:rPr>
              <a:t> </a:t>
            </a:r>
            <a:r>
              <a:rPr dirty="0" sz="650" spc="-6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668645" y="1413827"/>
            <a:ext cx="30543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5319776" y="1649475"/>
            <a:ext cx="902335" cy="452120"/>
          </a:xfrm>
          <a:custGeom>
            <a:avLst/>
            <a:gdLst/>
            <a:ahLst/>
            <a:cxnLst/>
            <a:rect l="l" t="t" r="r" b="b"/>
            <a:pathLst>
              <a:path w="902335" h="452119">
                <a:moveTo>
                  <a:pt x="368173" y="6223"/>
                </a:moveTo>
                <a:lnTo>
                  <a:pt x="361061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02335" h="452119">
                <a:moveTo>
                  <a:pt x="902081" y="452120"/>
                </a:moveTo>
                <a:lnTo>
                  <a:pt x="896099" y="401701"/>
                </a:lnTo>
                <a:lnTo>
                  <a:pt x="892048" y="367538"/>
                </a:lnTo>
                <a:lnTo>
                  <a:pt x="864133" y="385927"/>
                </a:lnTo>
                <a:lnTo>
                  <a:pt x="623062" y="19558"/>
                </a:lnTo>
                <a:lnTo>
                  <a:pt x="615061" y="24765"/>
                </a:lnTo>
                <a:lnTo>
                  <a:pt x="856246" y="391121"/>
                </a:lnTo>
                <a:lnTo>
                  <a:pt x="828421" y="409448"/>
                </a:lnTo>
                <a:lnTo>
                  <a:pt x="902081" y="452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7710551" y="1185925"/>
            <a:ext cx="723900" cy="457200"/>
          </a:xfrm>
          <a:custGeom>
            <a:avLst/>
            <a:gdLst/>
            <a:ahLst/>
            <a:cxnLst/>
            <a:rect l="l" t="t" r="r" b="b"/>
            <a:pathLst>
              <a:path w="723900" h="457200">
                <a:moveTo>
                  <a:pt x="0" y="228600"/>
                </a:moveTo>
                <a:lnTo>
                  <a:pt x="18440" y="156301"/>
                </a:lnTo>
                <a:lnTo>
                  <a:pt x="40376" y="123495"/>
                </a:lnTo>
                <a:lnTo>
                  <a:pt x="69799" y="93543"/>
                </a:lnTo>
                <a:lnTo>
                  <a:pt x="105965" y="66913"/>
                </a:lnTo>
                <a:lnTo>
                  <a:pt x="148132" y="44074"/>
                </a:lnTo>
                <a:lnTo>
                  <a:pt x="195557" y="25494"/>
                </a:lnTo>
                <a:lnTo>
                  <a:pt x="247497" y="11643"/>
                </a:lnTo>
                <a:lnTo>
                  <a:pt x="303209" y="2988"/>
                </a:lnTo>
                <a:lnTo>
                  <a:pt x="361950" y="0"/>
                </a:lnTo>
                <a:lnTo>
                  <a:pt x="420659" y="2988"/>
                </a:lnTo>
                <a:lnTo>
                  <a:pt x="476353" y="11643"/>
                </a:lnTo>
                <a:lnTo>
                  <a:pt x="528286" y="25494"/>
                </a:lnTo>
                <a:lnTo>
                  <a:pt x="575712" y="44074"/>
                </a:lnTo>
                <a:lnTo>
                  <a:pt x="617886" y="66913"/>
                </a:lnTo>
                <a:lnTo>
                  <a:pt x="654064" y="93543"/>
                </a:lnTo>
                <a:lnTo>
                  <a:pt x="683499" y="123495"/>
                </a:lnTo>
                <a:lnTo>
                  <a:pt x="705447" y="156301"/>
                </a:lnTo>
                <a:lnTo>
                  <a:pt x="723900" y="228600"/>
                </a:lnTo>
                <a:lnTo>
                  <a:pt x="719162" y="265676"/>
                </a:lnTo>
                <a:lnTo>
                  <a:pt x="683499" y="333648"/>
                </a:lnTo>
                <a:lnTo>
                  <a:pt x="654064" y="363602"/>
                </a:lnTo>
                <a:lnTo>
                  <a:pt x="617886" y="390239"/>
                </a:lnTo>
                <a:lnTo>
                  <a:pt x="575712" y="413089"/>
                </a:lnTo>
                <a:lnTo>
                  <a:pt x="528286" y="431681"/>
                </a:lnTo>
                <a:lnTo>
                  <a:pt x="476353" y="445544"/>
                </a:lnTo>
                <a:lnTo>
                  <a:pt x="420659" y="454207"/>
                </a:lnTo>
                <a:lnTo>
                  <a:pt x="361950" y="457200"/>
                </a:lnTo>
                <a:lnTo>
                  <a:pt x="303209" y="454207"/>
                </a:lnTo>
                <a:lnTo>
                  <a:pt x="247497" y="445544"/>
                </a:lnTo>
                <a:lnTo>
                  <a:pt x="195557" y="431681"/>
                </a:lnTo>
                <a:lnTo>
                  <a:pt x="148132" y="413089"/>
                </a:lnTo>
                <a:lnTo>
                  <a:pt x="105965" y="390239"/>
                </a:lnTo>
                <a:lnTo>
                  <a:pt x="69799" y="363602"/>
                </a:lnTo>
                <a:lnTo>
                  <a:pt x="40376" y="333648"/>
                </a:lnTo>
                <a:lnTo>
                  <a:pt x="18440" y="300849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7919084" y="1292542"/>
            <a:ext cx="305435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7135876" y="1630426"/>
            <a:ext cx="800100" cy="892175"/>
            <a:chOff x="7135876" y="1630426"/>
            <a:chExt cx="800100" cy="892175"/>
          </a:xfrm>
        </p:grpSpPr>
        <p:sp>
          <p:nvSpPr>
            <p:cNvPr id="29" name="object 29" descr=""/>
            <p:cNvSpPr/>
            <p:nvPr/>
          </p:nvSpPr>
          <p:spPr>
            <a:xfrm>
              <a:off x="7567549" y="1630426"/>
              <a:ext cx="368300" cy="427990"/>
            </a:xfrm>
            <a:custGeom>
              <a:avLst/>
              <a:gdLst/>
              <a:ahLst/>
              <a:cxnLst/>
              <a:rect l="l" t="t" r="r" b="b"/>
              <a:pathLst>
                <a:path w="368300" h="427989">
                  <a:moveTo>
                    <a:pt x="20827" y="345059"/>
                  </a:moveTo>
                  <a:lnTo>
                    <a:pt x="0" y="427609"/>
                  </a:lnTo>
                  <a:lnTo>
                    <a:pt x="78612" y="394716"/>
                  </a:lnTo>
                  <a:lnTo>
                    <a:pt x="64573" y="382650"/>
                  </a:lnTo>
                  <a:lnTo>
                    <a:pt x="45084" y="382650"/>
                  </a:lnTo>
                  <a:lnTo>
                    <a:pt x="37846" y="376428"/>
                  </a:lnTo>
                  <a:lnTo>
                    <a:pt x="46119" y="366792"/>
                  </a:lnTo>
                  <a:lnTo>
                    <a:pt x="20827" y="345059"/>
                  </a:lnTo>
                  <a:close/>
                </a:path>
                <a:path w="368300" h="427989">
                  <a:moveTo>
                    <a:pt x="46119" y="366792"/>
                  </a:moveTo>
                  <a:lnTo>
                    <a:pt x="37846" y="376428"/>
                  </a:lnTo>
                  <a:lnTo>
                    <a:pt x="45084" y="382650"/>
                  </a:lnTo>
                  <a:lnTo>
                    <a:pt x="53359" y="373014"/>
                  </a:lnTo>
                  <a:lnTo>
                    <a:pt x="46119" y="366792"/>
                  </a:lnTo>
                  <a:close/>
                </a:path>
                <a:path w="368300" h="427989">
                  <a:moveTo>
                    <a:pt x="53359" y="373014"/>
                  </a:moveTo>
                  <a:lnTo>
                    <a:pt x="45084" y="382650"/>
                  </a:lnTo>
                  <a:lnTo>
                    <a:pt x="64573" y="382650"/>
                  </a:lnTo>
                  <a:lnTo>
                    <a:pt x="53359" y="373014"/>
                  </a:lnTo>
                  <a:close/>
                </a:path>
                <a:path w="368300" h="427989">
                  <a:moveTo>
                    <a:pt x="361060" y="0"/>
                  </a:moveTo>
                  <a:lnTo>
                    <a:pt x="46119" y="366792"/>
                  </a:lnTo>
                  <a:lnTo>
                    <a:pt x="53359" y="373014"/>
                  </a:lnTo>
                  <a:lnTo>
                    <a:pt x="368300" y="6223"/>
                  </a:lnTo>
                  <a:lnTo>
                    <a:pt x="3610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148576" y="2043176"/>
              <a:ext cx="771525" cy="466725"/>
            </a:xfrm>
            <a:custGeom>
              <a:avLst/>
              <a:gdLst/>
              <a:ahLst/>
              <a:cxnLst/>
              <a:rect l="l" t="t" r="r" b="b"/>
              <a:pathLst>
                <a:path w="771525" h="466725">
                  <a:moveTo>
                    <a:pt x="385699" y="0"/>
                  </a:moveTo>
                  <a:lnTo>
                    <a:pt x="328682" y="2528"/>
                  </a:lnTo>
                  <a:lnTo>
                    <a:pt x="274271" y="9872"/>
                  </a:lnTo>
                  <a:lnTo>
                    <a:pt x="223058" y="21674"/>
                  </a:lnTo>
                  <a:lnTo>
                    <a:pt x="175641" y="37571"/>
                  </a:lnTo>
                  <a:lnTo>
                    <a:pt x="132615" y="57204"/>
                  </a:lnTo>
                  <a:lnTo>
                    <a:pt x="94574" y="80214"/>
                  </a:lnTo>
                  <a:lnTo>
                    <a:pt x="62115" y="106239"/>
                  </a:lnTo>
                  <a:lnTo>
                    <a:pt x="35833" y="134921"/>
                  </a:lnTo>
                  <a:lnTo>
                    <a:pt x="4179" y="198810"/>
                  </a:lnTo>
                  <a:lnTo>
                    <a:pt x="0" y="233299"/>
                  </a:lnTo>
                  <a:lnTo>
                    <a:pt x="4179" y="267790"/>
                  </a:lnTo>
                  <a:lnTo>
                    <a:pt x="35833" y="331700"/>
                  </a:lnTo>
                  <a:lnTo>
                    <a:pt x="62115" y="360396"/>
                  </a:lnTo>
                  <a:lnTo>
                    <a:pt x="94574" y="386438"/>
                  </a:lnTo>
                  <a:lnTo>
                    <a:pt x="132615" y="409465"/>
                  </a:lnTo>
                  <a:lnTo>
                    <a:pt x="175641" y="429115"/>
                  </a:lnTo>
                  <a:lnTo>
                    <a:pt x="223058" y="445027"/>
                  </a:lnTo>
                  <a:lnTo>
                    <a:pt x="274271" y="456840"/>
                  </a:lnTo>
                  <a:lnTo>
                    <a:pt x="328682" y="464193"/>
                  </a:lnTo>
                  <a:lnTo>
                    <a:pt x="385699" y="466725"/>
                  </a:lnTo>
                  <a:lnTo>
                    <a:pt x="442718" y="464193"/>
                  </a:lnTo>
                  <a:lnTo>
                    <a:pt x="497138" y="456840"/>
                  </a:lnTo>
                  <a:lnTo>
                    <a:pt x="548362" y="445027"/>
                  </a:lnTo>
                  <a:lnTo>
                    <a:pt x="595794" y="429115"/>
                  </a:lnTo>
                  <a:lnTo>
                    <a:pt x="638837" y="409465"/>
                  </a:lnTo>
                  <a:lnTo>
                    <a:pt x="676895" y="386438"/>
                  </a:lnTo>
                  <a:lnTo>
                    <a:pt x="709371" y="360396"/>
                  </a:lnTo>
                  <a:lnTo>
                    <a:pt x="735668" y="331700"/>
                  </a:lnTo>
                  <a:lnTo>
                    <a:pt x="767342" y="267790"/>
                  </a:lnTo>
                  <a:lnTo>
                    <a:pt x="771525" y="233299"/>
                  </a:lnTo>
                  <a:lnTo>
                    <a:pt x="767342" y="198810"/>
                  </a:lnTo>
                  <a:lnTo>
                    <a:pt x="735668" y="134921"/>
                  </a:lnTo>
                  <a:lnTo>
                    <a:pt x="709371" y="106239"/>
                  </a:lnTo>
                  <a:lnTo>
                    <a:pt x="676895" y="80214"/>
                  </a:lnTo>
                  <a:lnTo>
                    <a:pt x="638837" y="57204"/>
                  </a:lnTo>
                  <a:lnTo>
                    <a:pt x="595794" y="37571"/>
                  </a:lnTo>
                  <a:lnTo>
                    <a:pt x="548362" y="21674"/>
                  </a:lnTo>
                  <a:lnTo>
                    <a:pt x="497138" y="9872"/>
                  </a:lnTo>
                  <a:lnTo>
                    <a:pt x="442718" y="2528"/>
                  </a:lnTo>
                  <a:lnTo>
                    <a:pt x="385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148576" y="2043176"/>
              <a:ext cx="771525" cy="466725"/>
            </a:xfrm>
            <a:custGeom>
              <a:avLst/>
              <a:gdLst/>
              <a:ahLst/>
              <a:cxnLst/>
              <a:rect l="l" t="t" r="r" b="b"/>
              <a:pathLst>
                <a:path w="771525" h="466725">
                  <a:moveTo>
                    <a:pt x="0" y="233299"/>
                  </a:moveTo>
                  <a:lnTo>
                    <a:pt x="16322" y="165898"/>
                  </a:lnTo>
                  <a:lnTo>
                    <a:pt x="62115" y="106239"/>
                  </a:lnTo>
                  <a:lnTo>
                    <a:pt x="94574" y="80214"/>
                  </a:lnTo>
                  <a:lnTo>
                    <a:pt x="132615" y="57204"/>
                  </a:lnTo>
                  <a:lnTo>
                    <a:pt x="175641" y="37571"/>
                  </a:lnTo>
                  <a:lnTo>
                    <a:pt x="223058" y="21674"/>
                  </a:lnTo>
                  <a:lnTo>
                    <a:pt x="274271" y="9872"/>
                  </a:lnTo>
                  <a:lnTo>
                    <a:pt x="328682" y="2528"/>
                  </a:lnTo>
                  <a:lnTo>
                    <a:pt x="385699" y="0"/>
                  </a:lnTo>
                  <a:lnTo>
                    <a:pt x="442718" y="2528"/>
                  </a:lnTo>
                  <a:lnTo>
                    <a:pt x="497138" y="9872"/>
                  </a:lnTo>
                  <a:lnTo>
                    <a:pt x="548362" y="21674"/>
                  </a:lnTo>
                  <a:lnTo>
                    <a:pt x="595794" y="37571"/>
                  </a:lnTo>
                  <a:lnTo>
                    <a:pt x="638837" y="57204"/>
                  </a:lnTo>
                  <a:lnTo>
                    <a:pt x="676895" y="80214"/>
                  </a:lnTo>
                  <a:lnTo>
                    <a:pt x="709371" y="106239"/>
                  </a:lnTo>
                  <a:lnTo>
                    <a:pt x="735668" y="134921"/>
                  </a:lnTo>
                  <a:lnTo>
                    <a:pt x="767342" y="198810"/>
                  </a:lnTo>
                  <a:lnTo>
                    <a:pt x="771525" y="233299"/>
                  </a:lnTo>
                  <a:lnTo>
                    <a:pt x="767342" y="267790"/>
                  </a:lnTo>
                  <a:lnTo>
                    <a:pt x="735668" y="331700"/>
                  </a:lnTo>
                  <a:lnTo>
                    <a:pt x="709371" y="360396"/>
                  </a:lnTo>
                  <a:lnTo>
                    <a:pt x="676895" y="386438"/>
                  </a:lnTo>
                  <a:lnTo>
                    <a:pt x="638837" y="409465"/>
                  </a:lnTo>
                  <a:lnTo>
                    <a:pt x="595794" y="429115"/>
                  </a:lnTo>
                  <a:lnTo>
                    <a:pt x="548362" y="445027"/>
                  </a:lnTo>
                  <a:lnTo>
                    <a:pt x="497138" y="456840"/>
                  </a:lnTo>
                  <a:lnTo>
                    <a:pt x="442718" y="464193"/>
                  </a:lnTo>
                  <a:lnTo>
                    <a:pt x="385699" y="466725"/>
                  </a:lnTo>
                  <a:lnTo>
                    <a:pt x="328682" y="464193"/>
                  </a:lnTo>
                  <a:lnTo>
                    <a:pt x="274271" y="456840"/>
                  </a:lnTo>
                  <a:lnTo>
                    <a:pt x="223058" y="445027"/>
                  </a:lnTo>
                  <a:lnTo>
                    <a:pt x="175641" y="429115"/>
                  </a:lnTo>
                  <a:lnTo>
                    <a:pt x="132615" y="409465"/>
                  </a:lnTo>
                  <a:lnTo>
                    <a:pt x="94574" y="386438"/>
                  </a:lnTo>
                  <a:lnTo>
                    <a:pt x="62115" y="360396"/>
                  </a:lnTo>
                  <a:lnTo>
                    <a:pt x="35833" y="331700"/>
                  </a:lnTo>
                  <a:lnTo>
                    <a:pt x="4179" y="267790"/>
                  </a:lnTo>
                  <a:lnTo>
                    <a:pt x="0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7412355" y="2169795"/>
            <a:ext cx="253365" cy="203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325">
              <a:lnSpc>
                <a:spcPts val="695"/>
              </a:lnSpc>
              <a:spcBef>
                <a:spcPts val="100"/>
              </a:spcBef>
            </a:pPr>
            <a:r>
              <a:rPr dirty="0" sz="600" spc="-25">
                <a:latin typeface="Verdana"/>
                <a:cs typeface="Verdana"/>
              </a:rPr>
              <a:t>Ear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95"/>
              </a:lnSpc>
            </a:pPr>
            <a:r>
              <a:rPr dirty="0" sz="600" spc="-10">
                <a:latin typeface="Verdana"/>
                <a:cs typeface="Verdana"/>
              </a:rPr>
              <a:t>shape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6678676" y="1659508"/>
            <a:ext cx="1791335" cy="1720850"/>
            <a:chOff x="6678676" y="1659508"/>
            <a:chExt cx="1791335" cy="1720850"/>
          </a:xfrm>
        </p:grpSpPr>
        <p:sp>
          <p:nvSpPr>
            <p:cNvPr id="34" name="object 34" descr=""/>
            <p:cNvSpPr/>
            <p:nvPr/>
          </p:nvSpPr>
          <p:spPr>
            <a:xfrm>
              <a:off x="8182737" y="1659508"/>
              <a:ext cx="287020" cy="433070"/>
            </a:xfrm>
            <a:custGeom>
              <a:avLst/>
              <a:gdLst/>
              <a:ahLst/>
              <a:cxnLst/>
              <a:rect l="l" t="t" r="r" b="b"/>
              <a:pathLst>
                <a:path w="287020" h="433069">
                  <a:moveTo>
                    <a:pt x="241189" y="371558"/>
                  </a:moveTo>
                  <a:lnTo>
                    <a:pt x="213360" y="389889"/>
                  </a:lnTo>
                  <a:lnTo>
                    <a:pt x="287020" y="432561"/>
                  </a:lnTo>
                  <a:lnTo>
                    <a:pt x="281039" y="382142"/>
                  </a:lnTo>
                  <a:lnTo>
                    <a:pt x="248158" y="382142"/>
                  </a:lnTo>
                  <a:lnTo>
                    <a:pt x="241189" y="371558"/>
                  </a:lnTo>
                  <a:close/>
                </a:path>
                <a:path w="287020" h="433069">
                  <a:moveTo>
                    <a:pt x="249075" y="366364"/>
                  </a:moveTo>
                  <a:lnTo>
                    <a:pt x="241189" y="371558"/>
                  </a:lnTo>
                  <a:lnTo>
                    <a:pt x="248158" y="382142"/>
                  </a:lnTo>
                  <a:lnTo>
                    <a:pt x="256032" y="376935"/>
                  </a:lnTo>
                  <a:lnTo>
                    <a:pt x="249075" y="366364"/>
                  </a:lnTo>
                  <a:close/>
                </a:path>
                <a:path w="287020" h="433069">
                  <a:moveTo>
                    <a:pt x="276987" y="347979"/>
                  </a:moveTo>
                  <a:lnTo>
                    <a:pt x="249075" y="366364"/>
                  </a:lnTo>
                  <a:lnTo>
                    <a:pt x="256032" y="376935"/>
                  </a:lnTo>
                  <a:lnTo>
                    <a:pt x="248158" y="382142"/>
                  </a:lnTo>
                  <a:lnTo>
                    <a:pt x="281039" y="382142"/>
                  </a:lnTo>
                  <a:lnTo>
                    <a:pt x="276987" y="347979"/>
                  </a:lnTo>
                  <a:close/>
                </a:path>
                <a:path w="287020" h="433069">
                  <a:moveTo>
                    <a:pt x="8001" y="0"/>
                  </a:moveTo>
                  <a:lnTo>
                    <a:pt x="0" y="5206"/>
                  </a:lnTo>
                  <a:lnTo>
                    <a:pt x="241189" y="371558"/>
                  </a:lnTo>
                  <a:lnTo>
                    <a:pt x="249075" y="366364"/>
                  </a:lnTo>
                  <a:lnTo>
                    <a:pt x="80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691376" y="2909950"/>
              <a:ext cx="847725" cy="457200"/>
            </a:xfrm>
            <a:custGeom>
              <a:avLst/>
              <a:gdLst/>
              <a:ahLst/>
              <a:cxnLst/>
              <a:rect l="l" t="t" r="r" b="b"/>
              <a:pathLst>
                <a:path w="847725" h="457200">
                  <a:moveTo>
                    <a:pt x="0" y="228600"/>
                  </a:moveTo>
                  <a:lnTo>
                    <a:pt x="17942" y="162536"/>
                  </a:lnTo>
                  <a:lnTo>
                    <a:pt x="68275" y="104075"/>
                  </a:lnTo>
                  <a:lnTo>
                    <a:pt x="103949" y="78575"/>
                  </a:lnTo>
                  <a:lnTo>
                    <a:pt x="145754" y="56033"/>
                  </a:lnTo>
                  <a:lnTo>
                    <a:pt x="193034" y="36800"/>
                  </a:lnTo>
                  <a:lnTo>
                    <a:pt x="245134" y="21228"/>
                  </a:lnTo>
                  <a:lnTo>
                    <a:pt x="301399" y="9669"/>
                  </a:lnTo>
                  <a:lnTo>
                    <a:pt x="361172" y="2476"/>
                  </a:lnTo>
                  <a:lnTo>
                    <a:pt x="423799" y="0"/>
                  </a:lnTo>
                  <a:lnTo>
                    <a:pt x="486428" y="2476"/>
                  </a:lnTo>
                  <a:lnTo>
                    <a:pt x="546210" y="9669"/>
                  </a:lnTo>
                  <a:lnTo>
                    <a:pt x="602486" y="21228"/>
                  </a:lnTo>
                  <a:lnTo>
                    <a:pt x="654601" y="36800"/>
                  </a:lnTo>
                  <a:lnTo>
                    <a:pt x="701898" y="56033"/>
                  </a:lnTo>
                  <a:lnTo>
                    <a:pt x="743720" y="78575"/>
                  </a:lnTo>
                  <a:lnTo>
                    <a:pt x="779411" y="104075"/>
                  </a:lnTo>
                  <a:lnTo>
                    <a:pt x="808313" y="132179"/>
                  </a:lnTo>
                  <a:lnTo>
                    <a:pt x="843127" y="194793"/>
                  </a:lnTo>
                  <a:lnTo>
                    <a:pt x="847725" y="228600"/>
                  </a:lnTo>
                  <a:lnTo>
                    <a:pt x="843127" y="262377"/>
                  </a:lnTo>
                  <a:lnTo>
                    <a:pt x="808313" y="324965"/>
                  </a:lnTo>
                  <a:lnTo>
                    <a:pt x="779411" y="353068"/>
                  </a:lnTo>
                  <a:lnTo>
                    <a:pt x="743720" y="378572"/>
                  </a:lnTo>
                  <a:lnTo>
                    <a:pt x="701898" y="401123"/>
                  </a:lnTo>
                  <a:lnTo>
                    <a:pt x="654601" y="420367"/>
                  </a:lnTo>
                  <a:lnTo>
                    <a:pt x="602486" y="435951"/>
                  </a:lnTo>
                  <a:lnTo>
                    <a:pt x="546210" y="447520"/>
                  </a:lnTo>
                  <a:lnTo>
                    <a:pt x="486428" y="454721"/>
                  </a:lnTo>
                  <a:lnTo>
                    <a:pt x="423799" y="457200"/>
                  </a:lnTo>
                  <a:lnTo>
                    <a:pt x="361172" y="454721"/>
                  </a:lnTo>
                  <a:lnTo>
                    <a:pt x="301399" y="447520"/>
                  </a:lnTo>
                  <a:lnTo>
                    <a:pt x="245134" y="435951"/>
                  </a:lnTo>
                  <a:lnTo>
                    <a:pt x="193034" y="420367"/>
                  </a:lnTo>
                  <a:lnTo>
                    <a:pt x="145754" y="401123"/>
                  </a:lnTo>
                  <a:lnTo>
                    <a:pt x="103949" y="378572"/>
                  </a:lnTo>
                  <a:lnTo>
                    <a:pt x="68275" y="353068"/>
                  </a:lnTo>
                  <a:lnTo>
                    <a:pt x="39388" y="324965"/>
                  </a:lnTo>
                  <a:lnTo>
                    <a:pt x="4594" y="262377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6899275" y="3071812"/>
            <a:ext cx="43180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Whis</a:t>
            </a:r>
            <a:r>
              <a:rPr dirty="0" sz="650" spc="-20">
                <a:latin typeface="Verdana"/>
                <a:cs typeface="Verdana"/>
              </a:rPr>
              <a:t> kers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6767576" y="2497200"/>
            <a:ext cx="1284605" cy="1260475"/>
          </a:xfrm>
          <a:custGeom>
            <a:avLst/>
            <a:gdLst/>
            <a:ahLst/>
            <a:cxnLst/>
            <a:rect l="l" t="t" r="r" b="b"/>
            <a:pathLst>
              <a:path w="1284604" h="1260475">
                <a:moveTo>
                  <a:pt x="227203" y="881761"/>
                </a:moveTo>
                <a:lnTo>
                  <a:pt x="218948" y="877062"/>
                </a:lnTo>
                <a:lnTo>
                  <a:pt x="34366" y="1192225"/>
                </a:lnTo>
                <a:lnTo>
                  <a:pt x="5588" y="1175385"/>
                </a:lnTo>
                <a:lnTo>
                  <a:pt x="0" y="1260348"/>
                </a:lnTo>
                <a:lnTo>
                  <a:pt x="71374" y="1213866"/>
                </a:lnTo>
                <a:lnTo>
                  <a:pt x="61379" y="1208024"/>
                </a:lnTo>
                <a:lnTo>
                  <a:pt x="42621" y="1197051"/>
                </a:lnTo>
                <a:lnTo>
                  <a:pt x="227203" y="881761"/>
                </a:lnTo>
                <a:close/>
              </a:path>
              <a:path w="1284604" h="1260475">
                <a:moveTo>
                  <a:pt x="619760" y="5715"/>
                </a:moveTo>
                <a:lnTo>
                  <a:pt x="611632" y="508"/>
                </a:lnTo>
                <a:lnTo>
                  <a:pt x="398665" y="336575"/>
                </a:lnTo>
                <a:lnTo>
                  <a:pt x="370459" y="318643"/>
                </a:lnTo>
                <a:lnTo>
                  <a:pt x="361823" y="403479"/>
                </a:lnTo>
                <a:lnTo>
                  <a:pt x="434848" y="359537"/>
                </a:lnTo>
                <a:lnTo>
                  <a:pt x="423646" y="352425"/>
                </a:lnTo>
                <a:lnTo>
                  <a:pt x="406730" y="341693"/>
                </a:lnTo>
                <a:lnTo>
                  <a:pt x="619760" y="5715"/>
                </a:lnTo>
                <a:close/>
              </a:path>
              <a:path w="1284604" h="1260475">
                <a:moveTo>
                  <a:pt x="827278" y="1253617"/>
                </a:moveTo>
                <a:lnTo>
                  <a:pt x="816724" y="1207643"/>
                </a:lnTo>
                <a:lnTo>
                  <a:pt x="808228" y="1170559"/>
                </a:lnTo>
                <a:lnTo>
                  <a:pt x="782510" y="1191780"/>
                </a:lnTo>
                <a:lnTo>
                  <a:pt x="498856" y="847852"/>
                </a:lnTo>
                <a:lnTo>
                  <a:pt x="491617" y="853821"/>
                </a:lnTo>
                <a:lnTo>
                  <a:pt x="775131" y="1197864"/>
                </a:lnTo>
                <a:lnTo>
                  <a:pt x="749427" y="1219073"/>
                </a:lnTo>
                <a:lnTo>
                  <a:pt x="827278" y="1253617"/>
                </a:lnTo>
                <a:close/>
              </a:path>
              <a:path w="1284604" h="1260475">
                <a:moveTo>
                  <a:pt x="1284097" y="482981"/>
                </a:moveTo>
                <a:lnTo>
                  <a:pt x="1272946" y="437642"/>
                </a:lnTo>
                <a:lnTo>
                  <a:pt x="1263777" y="400304"/>
                </a:lnTo>
                <a:lnTo>
                  <a:pt x="1238389" y="421855"/>
                </a:lnTo>
                <a:lnTo>
                  <a:pt x="879856" y="0"/>
                </a:lnTo>
                <a:lnTo>
                  <a:pt x="872617" y="6223"/>
                </a:lnTo>
                <a:lnTo>
                  <a:pt x="1231176" y="427990"/>
                </a:lnTo>
                <a:lnTo>
                  <a:pt x="1205738" y="449580"/>
                </a:lnTo>
                <a:lnTo>
                  <a:pt x="1284097" y="4829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667702" y="1878647"/>
            <a:ext cx="32385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682495" y="1857375"/>
            <a:ext cx="33337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03200" y="2669920"/>
            <a:ext cx="38290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P</a:t>
            </a:r>
            <a:r>
              <a:rPr dirty="0" sz="650" spc="-6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res</a:t>
            </a:r>
            <a:r>
              <a:rPr dirty="0" sz="650" spc="-9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220152" y="2679128"/>
            <a:ext cx="35433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A</a:t>
            </a:r>
            <a:r>
              <a:rPr dirty="0" sz="650" spc="-5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bs</a:t>
            </a:r>
            <a:r>
              <a:rPr dirty="0" sz="650" spc="-10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912491" y="1857375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824344" y="264261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3916426" y="1857375"/>
            <a:ext cx="33337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451859" y="2713037"/>
            <a:ext cx="31686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465320" y="2685732"/>
            <a:ext cx="47879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5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325614" y="1780603"/>
            <a:ext cx="31686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075554" y="179730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132576" y="1801495"/>
            <a:ext cx="47879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365240" y="3476878"/>
            <a:ext cx="38417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P</a:t>
            </a:r>
            <a:r>
              <a:rPr dirty="0" sz="650" spc="-6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res</a:t>
            </a:r>
            <a:r>
              <a:rPr dirty="0" sz="650" spc="-8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7480934" y="3476878"/>
            <a:ext cx="35433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A</a:t>
            </a:r>
            <a:r>
              <a:rPr dirty="0" sz="650" spc="-6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bs</a:t>
            </a:r>
            <a:r>
              <a:rPr dirty="0" sz="650" spc="-11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860918" y="2614866"/>
            <a:ext cx="33337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411209" y="1790636"/>
            <a:ext cx="47879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5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481200" y="2186051"/>
            <a:ext cx="666750" cy="3905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Times New Roman"/>
              <a:cs typeface="Times New Roman"/>
            </a:endParaRPr>
          </a:p>
          <a:p>
            <a:pPr marL="157480">
              <a:lnSpc>
                <a:spcPct val="100000"/>
              </a:lnSpc>
            </a:pPr>
            <a:r>
              <a:rPr dirty="0" sz="650" spc="55">
                <a:latin typeface="Verdana"/>
                <a:cs typeface="Verdana"/>
              </a:rPr>
              <a:t>Not</a:t>
            </a:r>
            <a:r>
              <a:rPr dirty="0" sz="650" spc="-4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c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3367151" y="3014726"/>
            <a:ext cx="657225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 marL="1905">
              <a:lnSpc>
                <a:spcPct val="100000"/>
              </a:lnSpc>
            </a:pP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4291076" y="3005201"/>
            <a:ext cx="657225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79705">
              <a:lnSpc>
                <a:spcPct val="100000"/>
              </a:lnSpc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5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995926" y="2071751"/>
            <a:ext cx="666750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Times New Roman"/>
              <a:cs typeface="Times New Roman"/>
            </a:endParaRPr>
          </a:p>
          <a:p>
            <a:pPr algn="ctr" marR="5080">
              <a:lnSpc>
                <a:spcPct val="100000"/>
              </a:lnSpc>
              <a:spcBef>
                <a:spcPts val="5"/>
              </a:spcBef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5824601" y="2071751"/>
            <a:ext cx="666750" cy="381000"/>
          </a:xfrm>
          <a:custGeom>
            <a:avLst/>
            <a:gdLst/>
            <a:ahLst/>
            <a:cxnLst/>
            <a:rect l="l" t="t" r="r" b="b"/>
            <a:pathLst>
              <a:path w="666750" h="381000">
                <a:moveTo>
                  <a:pt x="666750" y="0"/>
                </a:moveTo>
                <a:lnTo>
                  <a:pt x="0" y="0"/>
                </a:lnTo>
                <a:lnTo>
                  <a:pt x="0" y="381000"/>
                </a:lnTo>
                <a:lnTo>
                  <a:pt x="666750" y="381000"/>
                </a:lnTo>
                <a:lnTo>
                  <a:pt x="666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5824601" y="2071751"/>
            <a:ext cx="666750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Times New Roman"/>
              <a:cs typeface="Times New Roman"/>
            </a:endParaRPr>
          </a:p>
          <a:p>
            <a:pPr marL="161925">
              <a:lnSpc>
                <a:spcPct val="100000"/>
              </a:lnSpc>
              <a:spcBef>
                <a:spcPts val="5"/>
              </a:spcBef>
            </a:pPr>
            <a:r>
              <a:rPr dirty="0" sz="650" spc="55">
                <a:latin typeface="Verdana"/>
                <a:cs typeface="Verdana"/>
              </a:rPr>
              <a:t>Not</a:t>
            </a:r>
            <a:r>
              <a:rPr dirty="0" sz="650" spc="-4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c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64" name="object 6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60" name="object 60" descr=""/>
          <p:cNvSpPr txBox="1"/>
          <p:nvPr/>
        </p:nvSpPr>
        <p:spPr>
          <a:xfrm>
            <a:off x="8205851" y="2081276"/>
            <a:ext cx="657225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178435">
              <a:lnSpc>
                <a:spcPct val="100000"/>
              </a:lnSpc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1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7729601" y="2976626"/>
            <a:ext cx="657225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  <a:spcBef>
                <a:spcPts val="5"/>
              </a:spcBef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1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6415151" y="3767137"/>
            <a:ext cx="657225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 marL="8255">
              <a:lnSpc>
                <a:spcPct val="100000"/>
              </a:lnSpc>
            </a:pP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339076" y="3757612"/>
            <a:ext cx="657225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83515">
              <a:lnSpc>
                <a:spcPct val="100000"/>
              </a:lnSpc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1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4825" y="677926"/>
            <a:ext cx="7781925" cy="3646804"/>
            <a:chOff x="504825" y="677926"/>
            <a:chExt cx="7781925" cy="3646804"/>
          </a:xfrm>
        </p:grpSpPr>
        <p:sp>
          <p:nvSpPr>
            <p:cNvPr id="3" name="object 3" descr=""/>
            <p:cNvSpPr/>
            <p:nvPr/>
          </p:nvSpPr>
          <p:spPr>
            <a:xfrm>
              <a:off x="947737" y="843026"/>
              <a:ext cx="553085" cy="1571625"/>
            </a:xfrm>
            <a:custGeom>
              <a:avLst/>
              <a:gdLst/>
              <a:ahLst/>
              <a:cxnLst/>
              <a:rect l="l" t="t" r="r" b="b"/>
              <a:pathLst>
                <a:path w="553085" h="1571625">
                  <a:moveTo>
                    <a:pt x="0" y="92075"/>
                  </a:moveTo>
                  <a:lnTo>
                    <a:pt x="7235" y="56203"/>
                  </a:lnTo>
                  <a:lnTo>
                    <a:pt x="26968" y="26939"/>
                  </a:lnTo>
                  <a:lnTo>
                    <a:pt x="56235" y="7225"/>
                  </a:lnTo>
                  <a:lnTo>
                    <a:pt x="92075" y="0"/>
                  </a:lnTo>
                  <a:lnTo>
                    <a:pt x="460311" y="0"/>
                  </a:lnTo>
                  <a:lnTo>
                    <a:pt x="496202" y="7225"/>
                  </a:lnTo>
                  <a:lnTo>
                    <a:pt x="525510" y="26939"/>
                  </a:lnTo>
                  <a:lnTo>
                    <a:pt x="545268" y="56203"/>
                  </a:lnTo>
                  <a:lnTo>
                    <a:pt x="552513" y="92075"/>
                  </a:lnTo>
                  <a:lnTo>
                    <a:pt x="552513" y="1479423"/>
                  </a:lnTo>
                  <a:lnTo>
                    <a:pt x="545268" y="1515314"/>
                  </a:lnTo>
                  <a:lnTo>
                    <a:pt x="525510" y="1544621"/>
                  </a:lnTo>
                  <a:lnTo>
                    <a:pt x="496202" y="1564380"/>
                  </a:lnTo>
                  <a:lnTo>
                    <a:pt x="460311" y="1571625"/>
                  </a:lnTo>
                  <a:lnTo>
                    <a:pt x="92075" y="1571625"/>
                  </a:lnTo>
                  <a:lnTo>
                    <a:pt x="56235" y="1564380"/>
                  </a:lnTo>
                  <a:lnTo>
                    <a:pt x="26968" y="1544621"/>
                  </a:lnTo>
                  <a:lnTo>
                    <a:pt x="7235" y="1515314"/>
                  </a:lnTo>
                  <a:lnTo>
                    <a:pt x="0" y="147942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033462" y="966851"/>
              <a:ext cx="372110" cy="1343025"/>
            </a:xfrm>
            <a:custGeom>
              <a:avLst/>
              <a:gdLst/>
              <a:ahLst/>
              <a:cxnLst/>
              <a:rect l="l" t="t" r="r" b="b"/>
              <a:pathLst>
                <a:path w="372109" h="1343025">
                  <a:moveTo>
                    <a:pt x="9525" y="185674"/>
                  </a:moveTo>
                  <a:lnTo>
                    <a:pt x="15989" y="136289"/>
                  </a:lnTo>
                  <a:lnTo>
                    <a:pt x="34233" y="91929"/>
                  </a:lnTo>
                  <a:lnTo>
                    <a:pt x="62531" y="54355"/>
                  </a:lnTo>
                  <a:lnTo>
                    <a:pt x="99158" y="25334"/>
                  </a:lnTo>
                  <a:lnTo>
                    <a:pt x="142389" y="6627"/>
                  </a:lnTo>
                  <a:lnTo>
                    <a:pt x="190500" y="0"/>
                  </a:lnTo>
                  <a:lnTo>
                    <a:pt x="238636" y="6627"/>
                  </a:lnTo>
                  <a:lnTo>
                    <a:pt x="281885" y="25334"/>
                  </a:lnTo>
                  <a:lnTo>
                    <a:pt x="318523" y="54356"/>
                  </a:lnTo>
                  <a:lnTo>
                    <a:pt x="346827" y="91929"/>
                  </a:lnTo>
                  <a:lnTo>
                    <a:pt x="365073" y="136289"/>
                  </a:lnTo>
                  <a:lnTo>
                    <a:pt x="371538" y="185674"/>
                  </a:lnTo>
                  <a:lnTo>
                    <a:pt x="365073" y="235067"/>
                  </a:lnTo>
                  <a:lnTo>
                    <a:pt x="346827" y="279451"/>
                  </a:lnTo>
                  <a:lnTo>
                    <a:pt x="318523" y="317055"/>
                  </a:lnTo>
                  <a:lnTo>
                    <a:pt x="281885" y="346107"/>
                  </a:lnTo>
                  <a:lnTo>
                    <a:pt x="238636" y="364838"/>
                  </a:lnTo>
                  <a:lnTo>
                    <a:pt x="190500" y="371475"/>
                  </a:lnTo>
                  <a:lnTo>
                    <a:pt x="142389" y="364838"/>
                  </a:lnTo>
                  <a:lnTo>
                    <a:pt x="99158" y="346107"/>
                  </a:lnTo>
                  <a:lnTo>
                    <a:pt x="62531" y="317055"/>
                  </a:lnTo>
                  <a:lnTo>
                    <a:pt x="34233" y="279451"/>
                  </a:lnTo>
                  <a:lnTo>
                    <a:pt x="15989" y="235067"/>
                  </a:lnTo>
                  <a:lnTo>
                    <a:pt x="9525" y="185674"/>
                  </a:lnTo>
                  <a:close/>
                </a:path>
                <a:path w="372109" h="1343025">
                  <a:moveTo>
                    <a:pt x="0" y="666750"/>
                  </a:moveTo>
                  <a:lnTo>
                    <a:pt x="6634" y="618595"/>
                  </a:lnTo>
                  <a:lnTo>
                    <a:pt x="25359" y="575352"/>
                  </a:lnTo>
                  <a:lnTo>
                    <a:pt x="54402" y="538734"/>
                  </a:lnTo>
                  <a:lnTo>
                    <a:pt x="91993" y="510455"/>
                  </a:lnTo>
                  <a:lnTo>
                    <a:pt x="136361" y="492230"/>
                  </a:lnTo>
                  <a:lnTo>
                    <a:pt x="185737" y="485775"/>
                  </a:lnTo>
                  <a:lnTo>
                    <a:pt x="235131" y="492230"/>
                  </a:lnTo>
                  <a:lnTo>
                    <a:pt x="279515" y="510455"/>
                  </a:lnTo>
                  <a:lnTo>
                    <a:pt x="317119" y="538734"/>
                  </a:lnTo>
                  <a:lnTo>
                    <a:pt x="346171" y="575352"/>
                  </a:lnTo>
                  <a:lnTo>
                    <a:pt x="364901" y="618595"/>
                  </a:lnTo>
                  <a:lnTo>
                    <a:pt x="371538" y="666750"/>
                  </a:lnTo>
                  <a:lnTo>
                    <a:pt x="364901" y="714860"/>
                  </a:lnTo>
                  <a:lnTo>
                    <a:pt x="346171" y="758091"/>
                  </a:lnTo>
                  <a:lnTo>
                    <a:pt x="317119" y="794718"/>
                  </a:lnTo>
                  <a:lnTo>
                    <a:pt x="279515" y="823016"/>
                  </a:lnTo>
                  <a:lnTo>
                    <a:pt x="235131" y="841260"/>
                  </a:lnTo>
                  <a:lnTo>
                    <a:pt x="185737" y="847725"/>
                  </a:lnTo>
                  <a:lnTo>
                    <a:pt x="136361" y="841260"/>
                  </a:lnTo>
                  <a:lnTo>
                    <a:pt x="91993" y="823016"/>
                  </a:lnTo>
                  <a:lnTo>
                    <a:pt x="54402" y="794718"/>
                  </a:lnTo>
                  <a:lnTo>
                    <a:pt x="25359" y="758091"/>
                  </a:lnTo>
                  <a:lnTo>
                    <a:pt x="6634" y="714860"/>
                  </a:lnTo>
                  <a:lnTo>
                    <a:pt x="0" y="666750"/>
                  </a:lnTo>
                  <a:close/>
                </a:path>
                <a:path w="372109" h="1343025">
                  <a:moveTo>
                    <a:pt x="0" y="1162050"/>
                  </a:moveTo>
                  <a:lnTo>
                    <a:pt x="6464" y="1113895"/>
                  </a:lnTo>
                  <a:lnTo>
                    <a:pt x="24708" y="1070652"/>
                  </a:lnTo>
                  <a:lnTo>
                    <a:pt x="53006" y="1034034"/>
                  </a:lnTo>
                  <a:lnTo>
                    <a:pt x="89633" y="1005755"/>
                  </a:lnTo>
                  <a:lnTo>
                    <a:pt x="132864" y="987530"/>
                  </a:lnTo>
                  <a:lnTo>
                    <a:pt x="180975" y="981075"/>
                  </a:lnTo>
                  <a:lnTo>
                    <a:pt x="229111" y="987530"/>
                  </a:lnTo>
                  <a:lnTo>
                    <a:pt x="272360" y="1005755"/>
                  </a:lnTo>
                  <a:lnTo>
                    <a:pt x="308998" y="1034033"/>
                  </a:lnTo>
                  <a:lnTo>
                    <a:pt x="337302" y="1070652"/>
                  </a:lnTo>
                  <a:lnTo>
                    <a:pt x="355548" y="1113895"/>
                  </a:lnTo>
                  <a:lnTo>
                    <a:pt x="362013" y="1162050"/>
                  </a:lnTo>
                  <a:lnTo>
                    <a:pt x="355548" y="1210160"/>
                  </a:lnTo>
                  <a:lnTo>
                    <a:pt x="337302" y="1253391"/>
                  </a:lnTo>
                  <a:lnTo>
                    <a:pt x="308998" y="1290018"/>
                  </a:lnTo>
                  <a:lnTo>
                    <a:pt x="272360" y="1318316"/>
                  </a:lnTo>
                  <a:lnTo>
                    <a:pt x="229111" y="1336560"/>
                  </a:lnTo>
                  <a:lnTo>
                    <a:pt x="180975" y="1343025"/>
                  </a:lnTo>
                  <a:lnTo>
                    <a:pt x="132864" y="1336560"/>
                  </a:lnTo>
                  <a:lnTo>
                    <a:pt x="89633" y="1318316"/>
                  </a:lnTo>
                  <a:lnTo>
                    <a:pt x="53006" y="1290018"/>
                  </a:lnTo>
                  <a:lnTo>
                    <a:pt x="24708" y="1253391"/>
                  </a:lnTo>
                  <a:lnTo>
                    <a:pt x="6464" y="1210160"/>
                  </a:lnTo>
                  <a:lnTo>
                    <a:pt x="0" y="1162050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28900" y="1443101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460248"/>
                  </a:lnTo>
                  <a:lnTo>
                    <a:pt x="545205" y="496139"/>
                  </a:lnTo>
                  <a:lnTo>
                    <a:pt x="525446" y="525446"/>
                  </a:lnTo>
                  <a:lnTo>
                    <a:pt x="496139" y="545205"/>
                  </a:lnTo>
                  <a:lnTo>
                    <a:pt x="460248" y="552450"/>
                  </a:lnTo>
                  <a:lnTo>
                    <a:pt x="92075" y="552450"/>
                  </a:lnTo>
                  <a:lnTo>
                    <a:pt x="56203" y="545205"/>
                  </a:lnTo>
                  <a:lnTo>
                    <a:pt x="26939" y="525446"/>
                  </a:lnTo>
                  <a:lnTo>
                    <a:pt x="7225" y="496139"/>
                  </a:lnTo>
                  <a:lnTo>
                    <a:pt x="0" y="4602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233676" y="15193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695575" y="1647825"/>
              <a:ext cx="453390" cy="114300"/>
            </a:xfrm>
            <a:custGeom>
              <a:avLst/>
              <a:gdLst/>
              <a:ahLst/>
              <a:cxnLst/>
              <a:rect l="l" t="t" r="r" b="b"/>
              <a:pathLst>
                <a:path w="453389" h="114300">
                  <a:moveTo>
                    <a:pt x="338581" y="0"/>
                  </a:moveTo>
                  <a:lnTo>
                    <a:pt x="338581" y="114300"/>
                  </a:lnTo>
                  <a:lnTo>
                    <a:pt x="414781" y="76200"/>
                  </a:lnTo>
                  <a:lnTo>
                    <a:pt x="357631" y="76200"/>
                  </a:lnTo>
                  <a:lnTo>
                    <a:pt x="357631" y="38100"/>
                  </a:lnTo>
                  <a:lnTo>
                    <a:pt x="414781" y="38100"/>
                  </a:lnTo>
                  <a:lnTo>
                    <a:pt x="338581" y="0"/>
                  </a:lnTo>
                  <a:close/>
                </a:path>
                <a:path w="453389" h="114300">
                  <a:moveTo>
                    <a:pt x="338581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38581" y="76200"/>
                  </a:lnTo>
                  <a:lnTo>
                    <a:pt x="338581" y="38100"/>
                  </a:lnTo>
                  <a:close/>
                </a:path>
                <a:path w="453389" h="114300">
                  <a:moveTo>
                    <a:pt x="414781" y="38100"/>
                  </a:moveTo>
                  <a:lnTo>
                    <a:pt x="357631" y="38100"/>
                  </a:lnTo>
                  <a:lnTo>
                    <a:pt x="357631" y="76200"/>
                  </a:lnTo>
                  <a:lnTo>
                    <a:pt x="414781" y="76200"/>
                  </a:lnTo>
                  <a:lnTo>
                    <a:pt x="452881" y="57150"/>
                  </a:lnTo>
                  <a:lnTo>
                    <a:pt x="414781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24000" y="1657476"/>
              <a:ext cx="600710" cy="114300"/>
            </a:xfrm>
            <a:custGeom>
              <a:avLst/>
              <a:gdLst/>
              <a:ahLst/>
              <a:cxnLst/>
              <a:rect l="l" t="t" r="r" b="b"/>
              <a:pathLst>
                <a:path w="600710" h="114300">
                  <a:moveTo>
                    <a:pt x="562779" y="38100"/>
                  </a:moveTo>
                  <a:lnTo>
                    <a:pt x="505460" y="38100"/>
                  </a:lnTo>
                  <a:lnTo>
                    <a:pt x="505460" y="76200"/>
                  </a:lnTo>
                  <a:lnTo>
                    <a:pt x="486410" y="76214"/>
                  </a:lnTo>
                  <a:lnTo>
                    <a:pt x="486410" y="114300"/>
                  </a:lnTo>
                  <a:lnTo>
                    <a:pt x="600710" y="57023"/>
                  </a:lnTo>
                  <a:lnTo>
                    <a:pt x="562779" y="38100"/>
                  </a:lnTo>
                  <a:close/>
                </a:path>
                <a:path w="600710" h="114300">
                  <a:moveTo>
                    <a:pt x="486410" y="38114"/>
                  </a:moveTo>
                  <a:lnTo>
                    <a:pt x="0" y="38481"/>
                  </a:lnTo>
                  <a:lnTo>
                    <a:pt x="0" y="76581"/>
                  </a:lnTo>
                  <a:lnTo>
                    <a:pt x="486410" y="76214"/>
                  </a:lnTo>
                  <a:lnTo>
                    <a:pt x="486410" y="38114"/>
                  </a:lnTo>
                  <a:close/>
                </a:path>
                <a:path w="600710" h="114300">
                  <a:moveTo>
                    <a:pt x="505460" y="38100"/>
                  </a:moveTo>
                  <a:lnTo>
                    <a:pt x="486410" y="38114"/>
                  </a:lnTo>
                  <a:lnTo>
                    <a:pt x="486410" y="76214"/>
                  </a:lnTo>
                  <a:lnTo>
                    <a:pt x="505460" y="76200"/>
                  </a:lnTo>
                  <a:lnTo>
                    <a:pt x="505460" y="38100"/>
                  </a:lnTo>
                  <a:close/>
                </a:path>
                <a:path w="600710" h="114300">
                  <a:moveTo>
                    <a:pt x="486410" y="0"/>
                  </a:moveTo>
                  <a:lnTo>
                    <a:pt x="486410" y="38114"/>
                  </a:lnTo>
                  <a:lnTo>
                    <a:pt x="562779" y="38100"/>
                  </a:lnTo>
                  <a:lnTo>
                    <a:pt x="48641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04825" y="1657350"/>
              <a:ext cx="403860" cy="114300"/>
            </a:xfrm>
            <a:custGeom>
              <a:avLst/>
              <a:gdLst/>
              <a:ahLst/>
              <a:cxnLst/>
              <a:rect l="l" t="t" r="r" b="b"/>
              <a:pathLst>
                <a:path w="403859" h="114300">
                  <a:moveTo>
                    <a:pt x="289115" y="0"/>
                  </a:moveTo>
                  <a:lnTo>
                    <a:pt x="289115" y="114300"/>
                  </a:lnTo>
                  <a:lnTo>
                    <a:pt x="365315" y="76200"/>
                  </a:lnTo>
                  <a:lnTo>
                    <a:pt x="308165" y="76200"/>
                  </a:lnTo>
                  <a:lnTo>
                    <a:pt x="308165" y="38100"/>
                  </a:lnTo>
                  <a:lnTo>
                    <a:pt x="365315" y="38100"/>
                  </a:lnTo>
                  <a:lnTo>
                    <a:pt x="289115" y="0"/>
                  </a:lnTo>
                  <a:close/>
                </a:path>
                <a:path w="403859" h="114300">
                  <a:moveTo>
                    <a:pt x="28911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89115" y="76200"/>
                  </a:lnTo>
                  <a:lnTo>
                    <a:pt x="289115" y="38100"/>
                  </a:lnTo>
                  <a:close/>
                </a:path>
                <a:path w="403859" h="114300">
                  <a:moveTo>
                    <a:pt x="365315" y="38100"/>
                  </a:moveTo>
                  <a:lnTo>
                    <a:pt x="308165" y="38100"/>
                  </a:lnTo>
                  <a:lnTo>
                    <a:pt x="308165" y="76200"/>
                  </a:lnTo>
                  <a:lnTo>
                    <a:pt x="365315" y="76200"/>
                  </a:lnTo>
                  <a:lnTo>
                    <a:pt x="403415" y="57150"/>
                  </a:lnTo>
                  <a:lnTo>
                    <a:pt x="365315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28662" y="690626"/>
              <a:ext cx="1047750" cy="1800225"/>
            </a:xfrm>
            <a:custGeom>
              <a:avLst/>
              <a:gdLst/>
              <a:ahLst/>
              <a:cxnLst/>
              <a:rect l="l" t="t" r="r" b="b"/>
              <a:pathLst>
                <a:path w="1047750" h="1800225">
                  <a:moveTo>
                    <a:pt x="0" y="1800225"/>
                  </a:moveTo>
                  <a:lnTo>
                    <a:pt x="1047750" y="1800225"/>
                  </a:lnTo>
                  <a:lnTo>
                    <a:pt x="1047750" y="0"/>
                  </a:lnTo>
                  <a:lnTo>
                    <a:pt x="0" y="0"/>
                  </a:lnTo>
                  <a:lnTo>
                    <a:pt x="0" y="1800225"/>
                  </a:lnTo>
                  <a:close/>
                </a:path>
              </a:pathLst>
            </a:custGeom>
            <a:ln w="254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228975" y="1314450"/>
              <a:ext cx="4429125" cy="2990850"/>
            </a:xfrm>
            <a:custGeom>
              <a:avLst/>
              <a:gdLst/>
              <a:ahLst/>
              <a:cxnLst/>
              <a:rect l="l" t="t" r="r" b="b"/>
              <a:pathLst>
                <a:path w="4429125" h="2990850">
                  <a:moveTo>
                    <a:pt x="0" y="2990850"/>
                  </a:moveTo>
                  <a:lnTo>
                    <a:pt x="4429125" y="2990850"/>
                  </a:lnTo>
                  <a:lnTo>
                    <a:pt x="4429125" y="0"/>
                  </a:lnTo>
                  <a:lnTo>
                    <a:pt x="0" y="0"/>
                  </a:lnTo>
                  <a:lnTo>
                    <a:pt x="0" y="2990850"/>
                  </a:lnTo>
                  <a:close/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700526" y="1566926"/>
              <a:ext cx="552450" cy="2362200"/>
            </a:xfrm>
            <a:custGeom>
              <a:avLst/>
              <a:gdLst/>
              <a:ahLst/>
              <a:cxnLst/>
              <a:rect l="l" t="t" r="r" b="b"/>
              <a:pathLst>
                <a:path w="552450" h="236220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2269998"/>
                  </a:lnTo>
                  <a:lnTo>
                    <a:pt x="545205" y="2305874"/>
                  </a:lnTo>
                  <a:lnTo>
                    <a:pt x="525446" y="2335160"/>
                  </a:lnTo>
                  <a:lnTo>
                    <a:pt x="496139" y="2354899"/>
                  </a:lnTo>
                  <a:lnTo>
                    <a:pt x="460248" y="2362136"/>
                  </a:lnTo>
                  <a:lnTo>
                    <a:pt x="92075" y="2362136"/>
                  </a:lnTo>
                  <a:lnTo>
                    <a:pt x="56203" y="2354899"/>
                  </a:lnTo>
                  <a:lnTo>
                    <a:pt x="26939" y="2335160"/>
                  </a:lnTo>
                  <a:lnTo>
                    <a:pt x="7225" y="2305874"/>
                  </a:lnTo>
                  <a:lnTo>
                    <a:pt x="0" y="226999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786251" y="1776476"/>
              <a:ext cx="371475" cy="1990725"/>
            </a:xfrm>
            <a:custGeom>
              <a:avLst/>
              <a:gdLst/>
              <a:ahLst/>
              <a:cxnLst/>
              <a:rect l="l" t="t" r="r" b="b"/>
              <a:pathLst>
                <a:path w="371475" h="1990725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  <a:path w="371475" h="1990725">
                  <a:moveTo>
                    <a:pt x="0" y="952500"/>
                  </a:moveTo>
                  <a:lnTo>
                    <a:pt x="6627" y="904345"/>
                  </a:lnTo>
                  <a:lnTo>
                    <a:pt x="25334" y="861102"/>
                  </a:lnTo>
                  <a:lnTo>
                    <a:pt x="54356" y="824484"/>
                  </a:lnTo>
                  <a:lnTo>
                    <a:pt x="91929" y="796205"/>
                  </a:lnTo>
                  <a:lnTo>
                    <a:pt x="136289" y="777980"/>
                  </a:lnTo>
                  <a:lnTo>
                    <a:pt x="185674" y="771525"/>
                  </a:lnTo>
                  <a:lnTo>
                    <a:pt x="235067" y="777980"/>
                  </a:lnTo>
                  <a:lnTo>
                    <a:pt x="279451" y="796205"/>
                  </a:lnTo>
                  <a:lnTo>
                    <a:pt x="317055" y="824483"/>
                  </a:lnTo>
                  <a:lnTo>
                    <a:pt x="346107" y="861102"/>
                  </a:lnTo>
                  <a:lnTo>
                    <a:pt x="364838" y="904345"/>
                  </a:lnTo>
                  <a:lnTo>
                    <a:pt x="371475" y="952500"/>
                  </a:lnTo>
                  <a:lnTo>
                    <a:pt x="364838" y="1000610"/>
                  </a:lnTo>
                  <a:lnTo>
                    <a:pt x="346107" y="1043841"/>
                  </a:lnTo>
                  <a:lnTo>
                    <a:pt x="317055" y="1080468"/>
                  </a:lnTo>
                  <a:lnTo>
                    <a:pt x="279451" y="1108766"/>
                  </a:lnTo>
                  <a:lnTo>
                    <a:pt x="235067" y="1127010"/>
                  </a:lnTo>
                  <a:lnTo>
                    <a:pt x="185674" y="1133475"/>
                  </a:lnTo>
                  <a:lnTo>
                    <a:pt x="136289" y="1127010"/>
                  </a:lnTo>
                  <a:lnTo>
                    <a:pt x="91929" y="1108766"/>
                  </a:lnTo>
                  <a:lnTo>
                    <a:pt x="54355" y="1080468"/>
                  </a:lnTo>
                  <a:lnTo>
                    <a:pt x="25334" y="1043841"/>
                  </a:lnTo>
                  <a:lnTo>
                    <a:pt x="6627" y="1000610"/>
                  </a:lnTo>
                  <a:lnTo>
                    <a:pt x="0" y="952500"/>
                  </a:lnTo>
                  <a:close/>
                </a:path>
                <a:path w="371475" h="1990725">
                  <a:moveTo>
                    <a:pt x="9525" y="1809750"/>
                  </a:moveTo>
                  <a:lnTo>
                    <a:pt x="15980" y="1761595"/>
                  </a:lnTo>
                  <a:lnTo>
                    <a:pt x="34205" y="1718352"/>
                  </a:lnTo>
                  <a:lnTo>
                    <a:pt x="62484" y="1681734"/>
                  </a:lnTo>
                  <a:lnTo>
                    <a:pt x="99102" y="1653455"/>
                  </a:lnTo>
                  <a:lnTo>
                    <a:pt x="142345" y="1635230"/>
                  </a:lnTo>
                  <a:lnTo>
                    <a:pt x="190500" y="1628775"/>
                  </a:lnTo>
                  <a:lnTo>
                    <a:pt x="238610" y="1635230"/>
                  </a:lnTo>
                  <a:lnTo>
                    <a:pt x="281841" y="1653455"/>
                  </a:lnTo>
                  <a:lnTo>
                    <a:pt x="318468" y="1681733"/>
                  </a:lnTo>
                  <a:lnTo>
                    <a:pt x="346766" y="1718352"/>
                  </a:lnTo>
                  <a:lnTo>
                    <a:pt x="365010" y="1761595"/>
                  </a:lnTo>
                  <a:lnTo>
                    <a:pt x="371475" y="1809750"/>
                  </a:lnTo>
                  <a:lnTo>
                    <a:pt x="365010" y="1857860"/>
                  </a:lnTo>
                  <a:lnTo>
                    <a:pt x="346766" y="1901091"/>
                  </a:lnTo>
                  <a:lnTo>
                    <a:pt x="318468" y="1937718"/>
                  </a:lnTo>
                  <a:lnTo>
                    <a:pt x="281841" y="1966016"/>
                  </a:lnTo>
                  <a:lnTo>
                    <a:pt x="238610" y="1984260"/>
                  </a:lnTo>
                  <a:lnTo>
                    <a:pt x="190500" y="1990725"/>
                  </a:lnTo>
                  <a:lnTo>
                    <a:pt x="142345" y="1984260"/>
                  </a:lnTo>
                  <a:lnTo>
                    <a:pt x="99102" y="1966016"/>
                  </a:lnTo>
                  <a:lnTo>
                    <a:pt x="62484" y="1937718"/>
                  </a:lnTo>
                  <a:lnTo>
                    <a:pt x="34205" y="1901091"/>
                  </a:lnTo>
                  <a:lnTo>
                    <a:pt x="15980" y="1857860"/>
                  </a:lnTo>
                  <a:lnTo>
                    <a:pt x="9525" y="1809750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276725" y="2752724"/>
              <a:ext cx="4010025" cy="114300"/>
            </a:xfrm>
            <a:custGeom>
              <a:avLst/>
              <a:gdLst/>
              <a:ahLst/>
              <a:cxnLst/>
              <a:rect l="l" t="t" r="r" b="b"/>
              <a:pathLst>
                <a:path w="4010025" h="114300">
                  <a:moveTo>
                    <a:pt x="3895344" y="0"/>
                  </a:moveTo>
                  <a:lnTo>
                    <a:pt x="3895344" y="114300"/>
                  </a:lnTo>
                  <a:lnTo>
                    <a:pt x="3971544" y="76200"/>
                  </a:lnTo>
                  <a:lnTo>
                    <a:pt x="3914394" y="76200"/>
                  </a:lnTo>
                  <a:lnTo>
                    <a:pt x="3914394" y="38100"/>
                  </a:lnTo>
                  <a:lnTo>
                    <a:pt x="3971544" y="38100"/>
                  </a:lnTo>
                  <a:lnTo>
                    <a:pt x="3895344" y="0"/>
                  </a:lnTo>
                  <a:close/>
                </a:path>
                <a:path w="4010025" h="114300">
                  <a:moveTo>
                    <a:pt x="3895344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95344" y="76200"/>
                  </a:lnTo>
                  <a:lnTo>
                    <a:pt x="3895344" y="38100"/>
                  </a:lnTo>
                  <a:close/>
                </a:path>
                <a:path w="4010025" h="114300">
                  <a:moveTo>
                    <a:pt x="3971544" y="38100"/>
                  </a:moveTo>
                  <a:lnTo>
                    <a:pt x="3914394" y="38100"/>
                  </a:lnTo>
                  <a:lnTo>
                    <a:pt x="3914394" y="76200"/>
                  </a:lnTo>
                  <a:lnTo>
                    <a:pt x="3971544" y="76200"/>
                  </a:lnTo>
                  <a:lnTo>
                    <a:pt x="4009644" y="57150"/>
                  </a:lnTo>
                  <a:lnTo>
                    <a:pt x="3971544" y="3810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257550" y="2537840"/>
              <a:ext cx="403860" cy="329565"/>
            </a:xfrm>
            <a:custGeom>
              <a:avLst/>
              <a:gdLst/>
              <a:ahLst/>
              <a:cxnLst/>
              <a:rect l="l" t="t" r="r" b="b"/>
              <a:pathLst>
                <a:path w="403860" h="329564">
                  <a:moveTo>
                    <a:pt x="225933" y="27305"/>
                  </a:moveTo>
                  <a:lnTo>
                    <a:pt x="194437" y="0"/>
                  </a:lnTo>
                  <a:lnTo>
                    <a:pt x="187706" y="7620"/>
                  </a:lnTo>
                  <a:lnTo>
                    <a:pt x="207772" y="25019"/>
                  </a:lnTo>
                  <a:lnTo>
                    <a:pt x="102616" y="25019"/>
                  </a:lnTo>
                  <a:lnTo>
                    <a:pt x="102616" y="36830"/>
                  </a:lnTo>
                  <a:lnTo>
                    <a:pt x="207772" y="36830"/>
                  </a:lnTo>
                  <a:lnTo>
                    <a:pt x="187706" y="54229"/>
                  </a:lnTo>
                  <a:lnTo>
                    <a:pt x="194437" y="61849"/>
                  </a:lnTo>
                  <a:lnTo>
                    <a:pt x="225933" y="34544"/>
                  </a:lnTo>
                  <a:lnTo>
                    <a:pt x="225933" y="27305"/>
                  </a:lnTo>
                  <a:close/>
                </a:path>
                <a:path w="403860" h="329564">
                  <a:moveTo>
                    <a:pt x="403352" y="272034"/>
                  </a:moveTo>
                  <a:lnTo>
                    <a:pt x="365252" y="252984"/>
                  </a:lnTo>
                  <a:lnTo>
                    <a:pt x="289052" y="214884"/>
                  </a:lnTo>
                  <a:lnTo>
                    <a:pt x="289052" y="252984"/>
                  </a:lnTo>
                  <a:lnTo>
                    <a:pt x="0" y="252984"/>
                  </a:lnTo>
                  <a:lnTo>
                    <a:pt x="0" y="291084"/>
                  </a:lnTo>
                  <a:lnTo>
                    <a:pt x="289052" y="291084"/>
                  </a:lnTo>
                  <a:lnTo>
                    <a:pt x="289052" y="329184"/>
                  </a:lnTo>
                  <a:lnTo>
                    <a:pt x="365252" y="291084"/>
                  </a:lnTo>
                  <a:lnTo>
                    <a:pt x="403352" y="272034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/>
          <p:nvPr/>
        </p:nvSpPr>
        <p:spPr>
          <a:xfrm>
            <a:off x="222783" y="1582038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44" y="0"/>
                </a:moveTo>
                <a:lnTo>
                  <a:pt x="85089" y="7493"/>
                </a:lnTo>
                <a:lnTo>
                  <a:pt x="105181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181" y="36702"/>
                </a:lnTo>
                <a:lnTo>
                  <a:pt x="85089" y="54228"/>
                </a:lnTo>
                <a:lnTo>
                  <a:pt x="91744" y="61722"/>
                </a:lnTo>
                <a:lnTo>
                  <a:pt x="123266" y="34544"/>
                </a:lnTo>
                <a:lnTo>
                  <a:pt x="123266" y="27177"/>
                </a:lnTo>
                <a:lnTo>
                  <a:pt x="9174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210184" y="1517586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350895" y="2475166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3638550" y="1714500"/>
            <a:ext cx="704850" cy="361950"/>
            <a:chOff x="3638550" y="1714500"/>
            <a:chExt cx="704850" cy="361950"/>
          </a:xfrm>
        </p:grpSpPr>
        <p:sp>
          <p:nvSpPr>
            <p:cNvPr id="20" name="object 20" descr=""/>
            <p:cNvSpPr/>
            <p:nvPr/>
          </p:nvSpPr>
          <p:spPr>
            <a:xfrm>
              <a:off x="3638550" y="1714500"/>
              <a:ext cx="704850" cy="361950"/>
            </a:xfrm>
            <a:custGeom>
              <a:avLst/>
              <a:gdLst/>
              <a:ahLst/>
              <a:cxnLst/>
              <a:rect l="l" t="t" r="r" b="b"/>
              <a:pathLst>
                <a:path w="704850" h="361950">
                  <a:moveTo>
                    <a:pt x="704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704850" y="361950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738626" y="1831594"/>
              <a:ext cx="123825" cy="43815"/>
            </a:xfrm>
            <a:custGeom>
              <a:avLst/>
              <a:gdLst/>
              <a:ahLst/>
              <a:cxnLst/>
              <a:rect l="l" t="t" r="r" b="b"/>
              <a:pathLst>
                <a:path w="123825" h="43814">
                  <a:moveTo>
                    <a:pt x="101600" y="0"/>
                  </a:moveTo>
                  <a:lnTo>
                    <a:pt x="96900" y="5333"/>
                  </a:lnTo>
                  <a:lnTo>
                    <a:pt x="110998" y="17652"/>
                  </a:lnTo>
                  <a:lnTo>
                    <a:pt x="0" y="17652"/>
                  </a:lnTo>
                  <a:lnTo>
                    <a:pt x="0" y="25907"/>
                  </a:lnTo>
                  <a:lnTo>
                    <a:pt x="110998" y="25907"/>
                  </a:lnTo>
                  <a:lnTo>
                    <a:pt x="96900" y="38226"/>
                  </a:lnTo>
                  <a:lnTo>
                    <a:pt x="101600" y="43560"/>
                  </a:lnTo>
                  <a:lnTo>
                    <a:pt x="123825" y="24383"/>
                  </a:lnTo>
                  <a:lnTo>
                    <a:pt x="123825" y="19176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3694684" y="1783778"/>
            <a:ext cx="6337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361950" algn="l"/>
              </a:tabLst>
            </a:pP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	,</a:t>
            </a:r>
            <a:r>
              <a:rPr dirty="0" sz="1400" spc="-15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25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-23809" sz="1575" spc="-37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baseline="-23809" sz="1575">
              <a:latin typeface="Cambria Math"/>
              <a:cs typeface="Cambria Math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3600450" y="2343150"/>
            <a:ext cx="733425" cy="371475"/>
            <a:chOff x="3600450" y="2343150"/>
            <a:chExt cx="733425" cy="371475"/>
          </a:xfrm>
        </p:grpSpPr>
        <p:sp>
          <p:nvSpPr>
            <p:cNvPr id="24" name="object 24" descr=""/>
            <p:cNvSpPr/>
            <p:nvPr/>
          </p:nvSpPr>
          <p:spPr>
            <a:xfrm>
              <a:off x="3600450" y="2343150"/>
              <a:ext cx="733425" cy="371475"/>
            </a:xfrm>
            <a:custGeom>
              <a:avLst/>
              <a:gdLst/>
              <a:ahLst/>
              <a:cxnLst/>
              <a:rect l="l" t="t" r="r" b="b"/>
              <a:pathLst>
                <a:path w="733425" h="371475">
                  <a:moveTo>
                    <a:pt x="733425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733425" y="371475"/>
                  </a:lnTo>
                  <a:lnTo>
                    <a:pt x="733425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690365" y="2453259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0" y="5334"/>
                  </a:lnTo>
                  <a:lnTo>
                    <a:pt x="130048" y="17526"/>
                  </a:lnTo>
                  <a:lnTo>
                    <a:pt x="0" y="17526"/>
                  </a:lnTo>
                  <a:lnTo>
                    <a:pt x="0" y="25908"/>
                  </a:lnTo>
                  <a:lnTo>
                    <a:pt x="130048" y="25908"/>
                  </a:lnTo>
                  <a:lnTo>
                    <a:pt x="115950" y="38227"/>
                  </a:lnTo>
                  <a:lnTo>
                    <a:pt x="120650" y="43434"/>
                  </a:lnTo>
                  <a:lnTo>
                    <a:pt x="142748" y="24257"/>
                  </a:lnTo>
                  <a:lnTo>
                    <a:pt x="142748" y="19177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3643376" y="2406586"/>
            <a:ext cx="6559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r>
              <a:rPr dirty="0" baseline="-23809" sz="1575" spc="352">
                <a:solidFill>
                  <a:srgbClr val="7030A0"/>
                </a:solidFill>
                <a:latin typeface="Cambria Math"/>
                <a:cs typeface="Cambria Math"/>
              </a:rPr>
              <a:t> 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sz="1400" spc="-14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25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-23809" sz="1575" spc="-37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endParaRPr baseline="-23809" sz="1575">
              <a:latin typeface="Cambria Math"/>
              <a:cs typeface="Cambria Math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3609975" y="3352800"/>
            <a:ext cx="723900" cy="371475"/>
            <a:chOff x="3609975" y="3352800"/>
            <a:chExt cx="723900" cy="371475"/>
          </a:xfrm>
        </p:grpSpPr>
        <p:sp>
          <p:nvSpPr>
            <p:cNvPr id="28" name="object 28" descr=""/>
            <p:cNvSpPr/>
            <p:nvPr/>
          </p:nvSpPr>
          <p:spPr>
            <a:xfrm>
              <a:off x="3609975" y="3352800"/>
              <a:ext cx="723900" cy="371475"/>
            </a:xfrm>
            <a:custGeom>
              <a:avLst/>
              <a:gdLst/>
              <a:ahLst/>
              <a:cxnLst/>
              <a:rect l="l" t="t" r="r" b="b"/>
              <a:pathLst>
                <a:path w="723900" h="371475">
                  <a:moveTo>
                    <a:pt x="7239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723900" y="371475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704081" y="3468496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0" y="5333"/>
                  </a:lnTo>
                  <a:lnTo>
                    <a:pt x="130175" y="17652"/>
                  </a:lnTo>
                  <a:lnTo>
                    <a:pt x="0" y="17652"/>
                  </a:lnTo>
                  <a:lnTo>
                    <a:pt x="0" y="25907"/>
                  </a:lnTo>
                  <a:lnTo>
                    <a:pt x="130175" y="25907"/>
                  </a:lnTo>
                  <a:lnTo>
                    <a:pt x="115950" y="38226"/>
                  </a:lnTo>
                  <a:lnTo>
                    <a:pt x="120650" y="43560"/>
                  </a:lnTo>
                  <a:lnTo>
                    <a:pt x="142875" y="24383"/>
                  </a:lnTo>
                  <a:lnTo>
                    <a:pt x="142875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3657219" y="3423602"/>
            <a:ext cx="6559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dirty="0" baseline="-23809" sz="1575" spc="352">
                <a:solidFill>
                  <a:srgbClr val="7030A0"/>
                </a:solidFill>
                <a:latin typeface="Cambria Math"/>
                <a:cs typeface="Cambria Math"/>
              </a:rPr>
              <a:t> 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sz="1400" spc="-14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35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-23809" sz="1575" spc="-52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baseline="-23809" sz="1575">
              <a:latin typeface="Cambria Math"/>
              <a:cs typeface="Cambria Math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5052567" y="3489959"/>
            <a:ext cx="533400" cy="43815"/>
            <a:chOff x="5052567" y="3489959"/>
            <a:chExt cx="533400" cy="43815"/>
          </a:xfrm>
        </p:grpSpPr>
        <p:sp>
          <p:nvSpPr>
            <p:cNvPr id="32" name="object 32" descr=""/>
            <p:cNvSpPr/>
            <p:nvPr/>
          </p:nvSpPr>
          <p:spPr>
            <a:xfrm>
              <a:off x="5052567" y="3489959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1" y="5333"/>
                  </a:lnTo>
                  <a:lnTo>
                    <a:pt x="130048" y="17525"/>
                  </a:lnTo>
                  <a:lnTo>
                    <a:pt x="0" y="17525"/>
                  </a:lnTo>
                  <a:lnTo>
                    <a:pt x="0" y="25907"/>
                  </a:lnTo>
                  <a:lnTo>
                    <a:pt x="130048" y="25907"/>
                  </a:lnTo>
                  <a:lnTo>
                    <a:pt x="115951" y="38099"/>
                  </a:lnTo>
                  <a:lnTo>
                    <a:pt x="120650" y="43433"/>
                  </a:lnTo>
                  <a:lnTo>
                    <a:pt x="142748" y="24256"/>
                  </a:lnTo>
                  <a:lnTo>
                    <a:pt x="142748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500242" y="3489959"/>
              <a:ext cx="85725" cy="43815"/>
            </a:xfrm>
            <a:custGeom>
              <a:avLst/>
              <a:gdLst/>
              <a:ahLst/>
              <a:cxnLst/>
              <a:rect l="l" t="t" r="r" b="b"/>
              <a:pathLst>
                <a:path w="85725" h="43814">
                  <a:moveTo>
                    <a:pt x="63500" y="0"/>
                  </a:moveTo>
                  <a:lnTo>
                    <a:pt x="58801" y="5333"/>
                  </a:lnTo>
                  <a:lnTo>
                    <a:pt x="72898" y="17525"/>
                  </a:lnTo>
                  <a:lnTo>
                    <a:pt x="0" y="17525"/>
                  </a:lnTo>
                  <a:lnTo>
                    <a:pt x="0" y="25907"/>
                  </a:lnTo>
                  <a:lnTo>
                    <a:pt x="72898" y="25907"/>
                  </a:lnTo>
                  <a:lnTo>
                    <a:pt x="58801" y="38099"/>
                  </a:lnTo>
                  <a:lnTo>
                    <a:pt x="63500" y="43433"/>
                  </a:lnTo>
                  <a:lnTo>
                    <a:pt x="85598" y="24256"/>
                  </a:lnTo>
                  <a:lnTo>
                    <a:pt x="85598" y="19176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4394453" y="3449002"/>
            <a:ext cx="18192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1016000" algn="l"/>
              </a:tabLst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dirty="0" baseline="-23809" sz="1575" spc="397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=</a:t>
            </a:r>
            <a:r>
              <a:rPr dirty="0" baseline="1984" sz="2100" spc="120">
                <a:latin typeface="Cambria Math"/>
                <a:cs typeface="Cambria Math"/>
              </a:rPr>
              <a:t> </a:t>
            </a:r>
            <a:r>
              <a:rPr dirty="0" baseline="1984" sz="2100" spc="-30">
                <a:latin typeface="Cambria Math"/>
                <a:cs typeface="Cambria Math"/>
              </a:rPr>
              <a:t>𝑔(</a:t>
            </a:r>
            <a:r>
              <a:rPr dirty="0" baseline="1984" sz="2100" spc="-3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-21164" sz="1575" spc="-3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dirty="0" baseline="-21164" sz="1575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baseline="1984" sz="2100" spc="82">
                <a:latin typeface="Cambria Math"/>
                <a:cs typeface="Cambria Math"/>
              </a:rPr>
              <a:t>∙</a:t>
            </a:r>
            <a:r>
              <a:rPr dirty="0" baseline="1984" sz="2100" spc="37">
                <a:latin typeface="Cambria Math"/>
                <a:cs typeface="Cambria Math"/>
              </a:rPr>
              <a:t> </a:t>
            </a:r>
            <a:r>
              <a:rPr dirty="0" baseline="1984" sz="210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baseline="1984" sz="2100" spc="-52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+</a:t>
            </a:r>
            <a:r>
              <a:rPr dirty="0" baseline="1984" sz="2100" spc="-44">
                <a:latin typeface="Cambria Math"/>
                <a:cs typeface="Cambria Math"/>
              </a:rPr>
              <a:t> </a:t>
            </a:r>
            <a:r>
              <a:rPr dirty="0" baseline="1984" sz="21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-21164" sz="1575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dirty="0" baseline="-21164" sz="1575" spc="352">
                <a:solidFill>
                  <a:srgbClr val="7030A0"/>
                </a:solidFill>
                <a:latin typeface="Cambria Math"/>
                <a:cs typeface="Cambria Math"/>
              </a:rPr>
              <a:t>  </a:t>
            </a:r>
            <a:r>
              <a:rPr dirty="0" baseline="1984" sz="2100" spc="-75">
                <a:latin typeface="Cambria Math"/>
                <a:cs typeface="Cambria Math"/>
              </a:rPr>
              <a:t>)</a:t>
            </a:r>
            <a:endParaRPr baseline="1984" sz="2100">
              <a:latin typeface="Cambria Math"/>
              <a:cs typeface="Cambria Math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0775" y="3527552"/>
            <a:ext cx="295528" cy="128397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7795641" y="921003"/>
            <a:ext cx="981075" cy="223520"/>
            <a:chOff x="7795641" y="921003"/>
            <a:chExt cx="981075" cy="223520"/>
          </a:xfrm>
        </p:grpSpPr>
        <p:sp>
          <p:nvSpPr>
            <p:cNvPr id="37" name="object 37" descr=""/>
            <p:cNvSpPr/>
            <p:nvPr/>
          </p:nvSpPr>
          <p:spPr>
            <a:xfrm>
              <a:off x="7795641" y="921003"/>
              <a:ext cx="981075" cy="19050"/>
            </a:xfrm>
            <a:custGeom>
              <a:avLst/>
              <a:gdLst/>
              <a:ahLst/>
              <a:cxnLst/>
              <a:rect l="l" t="t" r="r" b="b"/>
              <a:pathLst>
                <a:path w="981075" h="19050">
                  <a:moveTo>
                    <a:pt x="981075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981075" y="19050"/>
                  </a:lnTo>
                  <a:lnTo>
                    <a:pt x="981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6305" y="967485"/>
              <a:ext cx="217043" cy="176529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8210550" y="546988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936105" y="738441"/>
            <a:ext cx="1807845" cy="5162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ts val="1914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𝑔(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r>
              <a:rPr dirty="0" sz="2000">
                <a:latin typeface="Cambria Math"/>
                <a:cs typeface="Cambria Math"/>
              </a:rPr>
              <a:t>)</a:t>
            </a:r>
            <a:r>
              <a:rPr dirty="0" sz="2000" spc="11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  <a:p>
            <a:pPr marL="867410">
              <a:lnSpc>
                <a:spcPts val="1914"/>
              </a:lnSpc>
            </a:pPr>
            <a:r>
              <a:rPr dirty="0" sz="2000">
                <a:latin typeface="Cambria Math"/>
                <a:cs typeface="Cambria Math"/>
              </a:rPr>
              <a:t>1</a:t>
            </a:r>
            <a:r>
              <a:rPr dirty="0" sz="2000" spc="-3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3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𝑒</a:t>
            </a:r>
            <a:r>
              <a:rPr dirty="0" baseline="22222" sz="2250">
                <a:latin typeface="Cambria Math"/>
                <a:cs typeface="Cambria Math"/>
              </a:rPr>
              <a:t>−</a:t>
            </a:r>
            <a:r>
              <a:rPr dirty="0" baseline="22222" sz="2250" spc="525">
                <a:latin typeface="Cambria Math"/>
                <a:cs typeface="Cambria Math"/>
              </a:rPr>
              <a:t> </a:t>
            </a:r>
            <a:r>
              <a:rPr dirty="0" baseline="22222" sz="2250" spc="22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endParaRPr baseline="22222" sz="225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2154808" y="187642"/>
            <a:ext cx="484441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Neural</a:t>
            </a:r>
            <a:r>
              <a:rPr dirty="0" spc="-85"/>
              <a:t> </a:t>
            </a:r>
            <a:r>
              <a:rPr dirty="0"/>
              <a:t>network</a:t>
            </a:r>
            <a:r>
              <a:rPr dirty="0" spc="-15"/>
              <a:t> </a:t>
            </a:r>
            <a:r>
              <a:rPr dirty="0" spc="-10"/>
              <a:t>layer</a:t>
            </a:r>
          </a:p>
        </p:txBody>
      </p:sp>
      <p:grpSp>
        <p:nvGrpSpPr>
          <p:cNvPr id="42" name="object 42" descr=""/>
          <p:cNvGrpSpPr/>
          <p:nvPr/>
        </p:nvGrpSpPr>
        <p:grpSpPr>
          <a:xfrm>
            <a:off x="5065014" y="2447035"/>
            <a:ext cx="533400" cy="43815"/>
            <a:chOff x="5065014" y="2447035"/>
            <a:chExt cx="533400" cy="43815"/>
          </a:xfrm>
        </p:grpSpPr>
        <p:sp>
          <p:nvSpPr>
            <p:cNvPr id="43" name="object 43" descr=""/>
            <p:cNvSpPr/>
            <p:nvPr/>
          </p:nvSpPr>
          <p:spPr>
            <a:xfrm>
              <a:off x="5065014" y="2447035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0" y="5333"/>
                  </a:lnTo>
                  <a:lnTo>
                    <a:pt x="130048" y="17652"/>
                  </a:lnTo>
                  <a:lnTo>
                    <a:pt x="0" y="17652"/>
                  </a:lnTo>
                  <a:lnTo>
                    <a:pt x="0" y="25907"/>
                  </a:lnTo>
                  <a:lnTo>
                    <a:pt x="130048" y="25907"/>
                  </a:lnTo>
                  <a:lnTo>
                    <a:pt x="115950" y="38226"/>
                  </a:lnTo>
                  <a:lnTo>
                    <a:pt x="120650" y="43433"/>
                  </a:lnTo>
                  <a:lnTo>
                    <a:pt x="142748" y="24256"/>
                  </a:lnTo>
                  <a:lnTo>
                    <a:pt x="142748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512689" y="2447035"/>
              <a:ext cx="85725" cy="43815"/>
            </a:xfrm>
            <a:custGeom>
              <a:avLst/>
              <a:gdLst/>
              <a:ahLst/>
              <a:cxnLst/>
              <a:rect l="l" t="t" r="r" b="b"/>
              <a:pathLst>
                <a:path w="85725" h="43814">
                  <a:moveTo>
                    <a:pt x="63500" y="0"/>
                  </a:moveTo>
                  <a:lnTo>
                    <a:pt x="58800" y="5333"/>
                  </a:lnTo>
                  <a:lnTo>
                    <a:pt x="72898" y="17652"/>
                  </a:lnTo>
                  <a:lnTo>
                    <a:pt x="0" y="17652"/>
                  </a:lnTo>
                  <a:lnTo>
                    <a:pt x="0" y="25907"/>
                  </a:lnTo>
                  <a:lnTo>
                    <a:pt x="72898" y="25907"/>
                  </a:lnTo>
                  <a:lnTo>
                    <a:pt x="58800" y="38226"/>
                  </a:lnTo>
                  <a:lnTo>
                    <a:pt x="63500" y="43433"/>
                  </a:lnTo>
                  <a:lnTo>
                    <a:pt x="85598" y="24256"/>
                  </a:lnTo>
                  <a:lnTo>
                    <a:pt x="85598" y="19176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4415154" y="2400236"/>
            <a:ext cx="18116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1007110" algn="l"/>
              </a:tabLst>
            </a:pPr>
            <a:r>
              <a:rPr dirty="0" baseline="1984" sz="2100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-21164" sz="1575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r>
              <a:rPr dirty="0" baseline="-21164" sz="1575" spc="292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85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𝑔(</a:t>
            </a:r>
            <a:r>
              <a:rPr dirty="0" sz="1400" spc="-2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-23809" sz="1575" spc="-30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400" spc="55">
                <a:latin typeface="Cambria Math"/>
                <a:cs typeface="Cambria Math"/>
              </a:rPr>
              <a:t>∙</a:t>
            </a:r>
            <a:r>
              <a:rPr dirty="0" sz="1400" spc="30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sz="1400" spc="-35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+</a:t>
            </a:r>
            <a:r>
              <a:rPr dirty="0" sz="1400" spc="-30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r>
              <a:rPr dirty="0" baseline="-23809" sz="1575" spc="352">
                <a:solidFill>
                  <a:srgbClr val="7030A0"/>
                </a:solidFill>
                <a:latin typeface="Cambria Math"/>
                <a:cs typeface="Cambria Math"/>
              </a:rPr>
              <a:t>  </a:t>
            </a:r>
            <a:r>
              <a:rPr dirty="0" sz="1400" spc="-60">
                <a:latin typeface="Cambria Math"/>
                <a:cs typeface="Cambria Math"/>
              </a:rPr>
              <a:t>)</a:t>
            </a:r>
            <a:endParaRPr sz="1400">
              <a:latin typeface="Cambria Math"/>
              <a:cs typeface="Cambria Math"/>
            </a:endParaRPr>
          </a:p>
        </p:txBody>
      </p:sp>
      <p:pic>
        <p:nvPicPr>
          <p:cNvPr id="46" name="object 4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65252" y="2422144"/>
            <a:ext cx="312204" cy="152907"/>
          </a:xfrm>
          <a:prstGeom prst="rect">
            <a:avLst/>
          </a:prstGeom>
        </p:spPr>
      </p:pic>
      <p:sp>
        <p:nvSpPr>
          <p:cNvPr id="47" name="object 47" descr=""/>
          <p:cNvSpPr txBox="1"/>
          <p:nvPr/>
        </p:nvSpPr>
        <p:spPr>
          <a:xfrm>
            <a:off x="4449826" y="1764347"/>
            <a:ext cx="12700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50">
                <a:latin typeface="Cambria Math"/>
                <a:cs typeface="Cambria Math"/>
              </a:rPr>
              <a:t>𝑎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5047234" y="1786889"/>
            <a:ext cx="142875" cy="43815"/>
          </a:xfrm>
          <a:custGeom>
            <a:avLst/>
            <a:gdLst/>
            <a:ahLst/>
            <a:cxnLst/>
            <a:rect l="l" t="t" r="r" b="b"/>
            <a:pathLst>
              <a:path w="142875" h="43814">
                <a:moveTo>
                  <a:pt x="120523" y="0"/>
                </a:moveTo>
                <a:lnTo>
                  <a:pt x="115950" y="5334"/>
                </a:lnTo>
                <a:lnTo>
                  <a:pt x="130048" y="17525"/>
                </a:lnTo>
                <a:lnTo>
                  <a:pt x="0" y="17525"/>
                </a:lnTo>
                <a:lnTo>
                  <a:pt x="0" y="25908"/>
                </a:lnTo>
                <a:lnTo>
                  <a:pt x="130048" y="25908"/>
                </a:lnTo>
                <a:lnTo>
                  <a:pt x="115950" y="38226"/>
                </a:lnTo>
                <a:lnTo>
                  <a:pt x="120523" y="43434"/>
                </a:lnTo>
                <a:lnTo>
                  <a:pt x="142748" y="24257"/>
                </a:lnTo>
                <a:lnTo>
                  <a:pt x="142748" y="19176"/>
                </a:lnTo>
                <a:lnTo>
                  <a:pt x="1205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4667884" y="1738947"/>
            <a:ext cx="53784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60">
                <a:latin typeface="Cambria Math"/>
                <a:cs typeface="Cambria Math"/>
              </a:rPr>
              <a:t> </a:t>
            </a:r>
            <a:r>
              <a:rPr dirty="0" sz="1400" spc="-25">
                <a:latin typeface="Cambria Math"/>
                <a:cs typeface="Cambria Math"/>
              </a:rPr>
              <a:t>𝑔(</a:t>
            </a:r>
            <a:r>
              <a:rPr dirty="0" sz="1400" spc="-25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5494909" y="1786889"/>
            <a:ext cx="85725" cy="43815"/>
          </a:xfrm>
          <a:custGeom>
            <a:avLst/>
            <a:gdLst/>
            <a:ahLst/>
            <a:cxnLst/>
            <a:rect l="l" t="t" r="r" b="b"/>
            <a:pathLst>
              <a:path w="85725" h="43814">
                <a:moveTo>
                  <a:pt x="63373" y="0"/>
                </a:moveTo>
                <a:lnTo>
                  <a:pt x="58800" y="5334"/>
                </a:lnTo>
                <a:lnTo>
                  <a:pt x="72898" y="17525"/>
                </a:lnTo>
                <a:lnTo>
                  <a:pt x="0" y="17525"/>
                </a:lnTo>
                <a:lnTo>
                  <a:pt x="0" y="25908"/>
                </a:lnTo>
                <a:lnTo>
                  <a:pt x="72898" y="25908"/>
                </a:lnTo>
                <a:lnTo>
                  <a:pt x="58800" y="38226"/>
                </a:lnTo>
                <a:lnTo>
                  <a:pt x="63373" y="43434"/>
                </a:lnTo>
                <a:lnTo>
                  <a:pt x="85598" y="24257"/>
                </a:lnTo>
                <a:lnTo>
                  <a:pt x="85598" y="19176"/>
                </a:lnTo>
                <a:lnTo>
                  <a:pt x="6337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5392420" y="1738947"/>
            <a:ext cx="7778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7950" indent="-95885">
              <a:lnSpc>
                <a:spcPct val="100000"/>
              </a:lnSpc>
              <a:spcBef>
                <a:spcPts val="125"/>
              </a:spcBef>
              <a:buClr>
                <a:srgbClr val="000000"/>
              </a:buClr>
              <a:buChar char="∙"/>
              <a:tabLst>
                <a:tab pos="108585" algn="l"/>
                <a:tab pos="688975" algn="l"/>
              </a:tabLst>
            </a:pP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sz="1400" spc="-2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+</a:t>
            </a:r>
            <a:r>
              <a:rPr dirty="0" sz="1400" spc="-15"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latin typeface="Cambria Math"/>
                <a:cs typeface="Cambria Math"/>
              </a:rPr>
              <a:t>)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676275" y="714375"/>
            <a:ext cx="6997065" cy="3575685"/>
            <a:chOff x="676275" y="714375"/>
            <a:chExt cx="6997065" cy="3575685"/>
          </a:xfrm>
        </p:grpSpPr>
        <p:pic>
          <p:nvPicPr>
            <p:cNvPr id="53" name="object 5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8987" y="1772158"/>
              <a:ext cx="283629" cy="14897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8545" y="2198242"/>
              <a:ext cx="218466" cy="116078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685800" y="723900"/>
              <a:ext cx="6978015" cy="3556635"/>
            </a:xfrm>
            <a:custGeom>
              <a:avLst/>
              <a:gdLst/>
              <a:ahLst/>
              <a:cxnLst/>
              <a:rect l="l" t="t" r="r" b="b"/>
              <a:pathLst>
                <a:path w="6978015" h="3556635">
                  <a:moveTo>
                    <a:pt x="0" y="1771650"/>
                  </a:moveTo>
                  <a:lnTo>
                    <a:pt x="2586863" y="3556393"/>
                  </a:lnTo>
                </a:path>
                <a:path w="6978015" h="3556635">
                  <a:moveTo>
                    <a:pt x="1019175" y="0"/>
                  </a:moveTo>
                  <a:lnTo>
                    <a:pt x="6978015" y="581025"/>
                  </a:lnTo>
                </a:path>
              </a:pathLst>
            </a:custGeom>
            <a:ln w="1905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896619" y="3042602"/>
            <a:ext cx="6451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1038225" y="1757933"/>
            <a:ext cx="7239000" cy="2215515"/>
            <a:chOff x="1038225" y="1757933"/>
            <a:chExt cx="7239000" cy="2215515"/>
          </a:xfrm>
        </p:grpSpPr>
        <p:pic>
          <p:nvPicPr>
            <p:cNvPr id="58" name="object 5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5184" y="2418661"/>
              <a:ext cx="839015" cy="131463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0560" y="2860494"/>
              <a:ext cx="646219" cy="101839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71384" y="1929475"/>
              <a:ext cx="179919" cy="179921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8193" y="2039425"/>
              <a:ext cx="141509" cy="147274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54360" y="2641419"/>
              <a:ext cx="179919" cy="179812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76689" y="3793075"/>
              <a:ext cx="179865" cy="17991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8225" y="2457450"/>
              <a:ext cx="180975" cy="180975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45673" y="1762886"/>
              <a:ext cx="159525" cy="293115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92637" y="1757933"/>
              <a:ext cx="159652" cy="304926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40079" y="1775205"/>
              <a:ext cx="159555" cy="260476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40593" y="2394711"/>
              <a:ext cx="159652" cy="15113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80055" y="2397251"/>
              <a:ext cx="159661" cy="15113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57376" y="2377439"/>
              <a:ext cx="159530" cy="151130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12114" y="2387218"/>
              <a:ext cx="159731" cy="151130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34042" y="2412364"/>
              <a:ext cx="159544" cy="15113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65428" y="3424301"/>
              <a:ext cx="159582" cy="151130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05318" y="3427729"/>
              <a:ext cx="159544" cy="149859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37564" y="3444113"/>
              <a:ext cx="159530" cy="151130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99630" y="3416807"/>
              <a:ext cx="159515" cy="151130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01295" y="3348355"/>
              <a:ext cx="159525" cy="151130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7729855" y="2501010"/>
              <a:ext cx="123189" cy="62230"/>
            </a:xfrm>
            <a:custGeom>
              <a:avLst/>
              <a:gdLst/>
              <a:ahLst/>
              <a:cxnLst/>
              <a:rect l="l" t="t" r="r" b="b"/>
              <a:pathLst>
                <a:path w="123190" h="62230">
                  <a:moveTo>
                    <a:pt x="91694" y="0"/>
                  </a:moveTo>
                  <a:lnTo>
                    <a:pt x="85090" y="7493"/>
                  </a:lnTo>
                  <a:lnTo>
                    <a:pt x="105155" y="25018"/>
                  </a:lnTo>
                  <a:lnTo>
                    <a:pt x="0" y="25018"/>
                  </a:lnTo>
                  <a:lnTo>
                    <a:pt x="0" y="36830"/>
                  </a:lnTo>
                  <a:lnTo>
                    <a:pt x="105155" y="36830"/>
                  </a:lnTo>
                  <a:lnTo>
                    <a:pt x="85090" y="54228"/>
                  </a:lnTo>
                  <a:lnTo>
                    <a:pt x="91694" y="61721"/>
                  </a:lnTo>
                  <a:lnTo>
                    <a:pt x="123190" y="34543"/>
                  </a:lnTo>
                  <a:lnTo>
                    <a:pt x="123190" y="27305"/>
                  </a:lnTo>
                  <a:lnTo>
                    <a:pt x="91694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2100579" y="2071306"/>
            <a:ext cx="6451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7462" y="2063432"/>
            <a:ext cx="64770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4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0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7725029" y="2438336"/>
            <a:ext cx="1511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82" name="object 82" descr=""/>
          <p:cNvGrpSpPr/>
          <p:nvPr/>
        </p:nvGrpSpPr>
        <p:grpSpPr>
          <a:xfrm>
            <a:off x="1830323" y="1359916"/>
            <a:ext cx="6180455" cy="1174115"/>
            <a:chOff x="1830323" y="1359916"/>
            <a:chExt cx="6180455" cy="1174115"/>
          </a:xfrm>
        </p:grpSpPr>
        <p:pic>
          <p:nvPicPr>
            <p:cNvPr id="83" name="object 8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73763" y="2381013"/>
              <a:ext cx="136490" cy="152746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1830323" y="1359916"/>
              <a:ext cx="123189" cy="62230"/>
            </a:xfrm>
            <a:custGeom>
              <a:avLst/>
              <a:gdLst/>
              <a:ahLst/>
              <a:cxnLst/>
              <a:rect l="l" t="t" r="r" b="b"/>
              <a:pathLst>
                <a:path w="123189" h="62230">
                  <a:moveTo>
                    <a:pt x="91693" y="0"/>
                  </a:moveTo>
                  <a:lnTo>
                    <a:pt x="85089" y="7493"/>
                  </a:lnTo>
                  <a:lnTo>
                    <a:pt x="105156" y="25019"/>
                  </a:lnTo>
                  <a:lnTo>
                    <a:pt x="0" y="25019"/>
                  </a:lnTo>
                  <a:lnTo>
                    <a:pt x="0" y="36830"/>
                  </a:lnTo>
                  <a:lnTo>
                    <a:pt x="105156" y="36830"/>
                  </a:lnTo>
                  <a:lnTo>
                    <a:pt x="85089" y="54229"/>
                  </a:lnTo>
                  <a:lnTo>
                    <a:pt x="91693" y="61722"/>
                  </a:lnTo>
                  <a:lnTo>
                    <a:pt x="123189" y="34544"/>
                  </a:lnTo>
                  <a:lnTo>
                    <a:pt x="123189" y="27178"/>
                  </a:lnTo>
                  <a:lnTo>
                    <a:pt x="91693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 descr=""/>
          <p:cNvSpPr txBox="1"/>
          <p:nvPr/>
        </p:nvSpPr>
        <p:spPr>
          <a:xfrm>
            <a:off x="1819529" y="1295082"/>
            <a:ext cx="1511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2124710" y="1266253"/>
            <a:ext cx="9271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FFFFFF"/>
                </a:solidFill>
                <a:latin typeface="Cambria Math"/>
                <a:cs typeface="Cambria Math"/>
              </a:rPr>
              <a:t>]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87" name="object 87" descr=""/>
          <p:cNvGrpSpPr/>
          <p:nvPr/>
        </p:nvGrpSpPr>
        <p:grpSpPr>
          <a:xfrm>
            <a:off x="757008" y="1239791"/>
            <a:ext cx="7335520" cy="2440940"/>
            <a:chOff x="757008" y="1239791"/>
            <a:chExt cx="7335520" cy="2440940"/>
          </a:xfrm>
        </p:grpSpPr>
        <p:pic>
          <p:nvPicPr>
            <p:cNvPr id="88" name="object 8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74105" y="1239791"/>
              <a:ext cx="136490" cy="153127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12554" y="2603446"/>
              <a:ext cx="179921" cy="179919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16043" y="1742821"/>
              <a:ext cx="1205865" cy="430783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7008" y="3346269"/>
              <a:ext cx="516558" cy="334063"/>
            </a:xfrm>
            <a:prstGeom prst="rect">
              <a:avLst/>
            </a:prstGeom>
          </p:spPr>
        </p:pic>
      </p:grpSp>
      <p:sp>
        <p:nvSpPr>
          <p:cNvPr id="92" name="object 92" descr=""/>
          <p:cNvSpPr txBox="1"/>
          <p:nvPr/>
        </p:nvSpPr>
        <p:spPr>
          <a:xfrm>
            <a:off x="215900" y="3883025"/>
            <a:ext cx="1583690" cy="4533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204"/>
              </a:spcBef>
            </a:pPr>
            <a:r>
              <a:rPr dirty="0" sz="1400">
                <a:latin typeface="Verdana"/>
                <a:cs typeface="Verdana"/>
              </a:rPr>
              <a:t>notation</a:t>
            </a:r>
            <a:r>
              <a:rPr dirty="0" sz="1400" spc="-5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for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layer </a:t>
            </a:r>
            <a:r>
              <a:rPr dirty="0" sz="1400" spc="-10">
                <a:latin typeface="Verdana"/>
                <a:cs typeface="Verdana"/>
              </a:rPr>
              <a:t>numbering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8110855" y="1913191"/>
            <a:ext cx="925830" cy="75311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>
                <a:latin typeface="Verdana"/>
                <a:cs typeface="Verdana"/>
              </a:rPr>
              <a:t>vector</a:t>
            </a:r>
            <a:r>
              <a:rPr dirty="0" sz="1200" spc="-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of </a:t>
            </a:r>
            <a:r>
              <a:rPr dirty="0" sz="1200" spc="-10">
                <a:latin typeface="Verdana"/>
                <a:cs typeface="Verdana"/>
              </a:rPr>
              <a:t>activation </a:t>
            </a:r>
            <a:r>
              <a:rPr dirty="0" sz="1200">
                <a:latin typeface="Verdana"/>
                <a:cs typeface="Verdana"/>
              </a:rPr>
              <a:t>values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from </a:t>
            </a:r>
            <a:r>
              <a:rPr dirty="0" sz="1200">
                <a:latin typeface="Verdana"/>
                <a:cs typeface="Verdana"/>
              </a:rPr>
              <a:t>layer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1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94" name="object 94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368171" y="3461003"/>
            <a:ext cx="268859" cy="247650"/>
          </a:xfrm>
          <a:prstGeom prst="rect">
            <a:avLst/>
          </a:prstGeom>
        </p:spPr>
      </p:pic>
      <p:sp>
        <p:nvSpPr>
          <p:cNvPr id="95" name="object 9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24420" rIns="0" bIns="0" rtlCol="0" vert="horz">
            <a:spAutoFit/>
          </a:bodyPr>
          <a:lstStyle/>
          <a:p>
            <a:pPr marL="1509395">
              <a:lnSpc>
                <a:spcPct val="100000"/>
              </a:lnSpc>
              <a:spcBef>
                <a:spcPts val="130"/>
              </a:spcBef>
            </a:pPr>
            <a:r>
              <a:rPr dirty="0" sz="2900"/>
              <a:t>Decision</a:t>
            </a:r>
            <a:r>
              <a:rPr dirty="0" sz="2900" spc="-25"/>
              <a:t> </a:t>
            </a:r>
            <a:r>
              <a:rPr dirty="0" sz="2900" spc="-20"/>
              <a:t>Trees</a:t>
            </a:r>
            <a:endParaRPr sz="29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58292" rIns="0" bIns="0" rtlCol="0" vert="horz">
            <a:spAutoFit/>
          </a:bodyPr>
          <a:lstStyle/>
          <a:p>
            <a:pPr marL="535940">
              <a:lnSpc>
                <a:spcPct val="100000"/>
              </a:lnSpc>
              <a:spcBef>
                <a:spcPts val="130"/>
              </a:spcBef>
            </a:pPr>
            <a:r>
              <a:rPr dirty="0" sz="3950" b="1">
                <a:solidFill>
                  <a:srgbClr val="585858"/>
                </a:solidFill>
                <a:latin typeface="Tahoma"/>
                <a:cs typeface="Tahoma"/>
              </a:rPr>
              <a:t>Learning</a:t>
            </a:r>
            <a:r>
              <a:rPr dirty="0" sz="3950" spc="-15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3950" spc="45" b="1">
                <a:solidFill>
                  <a:srgbClr val="585858"/>
                </a:solidFill>
                <a:latin typeface="Tahoma"/>
                <a:cs typeface="Tahoma"/>
              </a:rPr>
              <a:t>Process</a:t>
            </a:r>
            <a:endParaRPr sz="3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45"/>
              <a:t> </a:t>
            </a:r>
            <a:r>
              <a:rPr dirty="0"/>
              <a:t>Tree</a:t>
            </a:r>
            <a:r>
              <a:rPr dirty="0" spc="-40"/>
              <a:t> </a:t>
            </a:r>
            <a:r>
              <a:rPr dirty="0" spc="-10"/>
              <a:t>Learning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3557651" y="1366900"/>
            <a:ext cx="1304925" cy="447675"/>
          </a:xfrm>
          <a:custGeom>
            <a:avLst/>
            <a:gdLst/>
            <a:ahLst/>
            <a:cxnLst/>
            <a:rect l="l" t="t" r="r" b="b"/>
            <a:pathLst>
              <a:path w="1304925" h="447675">
                <a:moveTo>
                  <a:pt x="0" y="223774"/>
                </a:moveTo>
                <a:lnTo>
                  <a:pt x="13254" y="178680"/>
                </a:lnTo>
                <a:lnTo>
                  <a:pt x="51270" y="136677"/>
                </a:lnTo>
                <a:lnTo>
                  <a:pt x="111422" y="98666"/>
                </a:lnTo>
                <a:lnTo>
                  <a:pt x="148979" y="81439"/>
                </a:lnTo>
                <a:lnTo>
                  <a:pt x="191087" y="65547"/>
                </a:lnTo>
                <a:lnTo>
                  <a:pt x="237417" y="51104"/>
                </a:lnTo>
                <a:lnTo>
                  <a:pt x="287641" y="38221"/>
                </a:lnTo>
                <a:lnTo>
                  <a:pt x="341431" y="27011"/>
                </a:lnTo>
                <a:lnTo>
                  <a:pt x="398460" y="17587"/>
                </a:lnTo>
                <a:lnTo>
                  <a:pt x="458399" y="10061"/>
                </a:lnTo>
                <a:lnTo>
                  <a:pt x="520921" y="4546"/>
                </a:lnTo>
                <a:lnTo>
                  <a:pt x="585696" y="1155"/>
                </a:lnTo>
                <a:lnTo>
                  <a:pt x="652399" y="0"/>
                </a:lnTo>
                <a:lnTo>
                  <a:pt x="719102" y="1155"/>
                </a:lnTo>
                <a:lnTo>
                  <a:pt x="783882" y="4546"/>
                </a:lnTo>
                <a:lnTo>
                  <a:pt x="846410" y="10061"/>
                </a:lnTo>
                <a:lnTo>
                  <a:pt x="906357" y="17587"/>
                </a:lnTo>
                <a:lnTo>
                  <a:pt x="963395" y="27011"/>
                </a:lnTo>
                <a:lnTo>
                  <a:pt x="1017196" y="38221"/>
                </a:lnTo>
                <a:lnTo>
                  <a:pt x="1067432" y="51104"/>
                </a:lnTo>
                <a:lnTo>
                  <a:pt x="1113774" y="65547"/>
                </a:lnTo>
                <a:lnTo>
                  <a:pt x="1155893" y="81439"/>
                </a:lnTo>
                <a:lnTo>
                  <a:pt x="1193462" y="98666"/>
                </a:lnTo>
                <a:lnTo>
                  <a:pt x="1253634" y="136677"/>
                </a:lnTo>
                <a:lnTo>
                  <a:pt x="1291664" y="178680"/>
                </a:lnTo>
                <a:lnTo>
                  <a:pt x="1304925" y="223774"/>
                </a:lnTo>
                <a:lnTo>
                  <a:pt x="1301555" y="246652"/>
                </a:lnTo>
                <a:lnTo>
                  <a:pt x="1275581" y="290323"/>
                </a:lnTo>
                <a:lnTo>
                  <a:pt x="1226152" y="330460"/>
                </a:lnTo>
                <a:lnTo>
                  <a:pt x="1155893" y="366160"/>
                </a:lnTo>
                <a:lnTo>
                  <a:pt x="1113774" y="382063"/>
                </a:lnTo>
                <a:lnTo>
                  <a:pt x="1067432" y="396519"/>
                </a:lnTo>
                <a:lnTo>
                  <a:pt x="1017196" y="409413"/>
                </a:lnTo>
                <a:lnTo>
                  <a:pt x="963395" y="420634"/>
                </a:lnTo>
                <a:lnTo>
                  <a:pt x="906357" y="430067"/>
                </a:lnTo>
                <a:lnTo>
                  <a:pt x="846410" y="437601"/>
                </a:lnTo>
                <a:lnTo>
                  <a:pt x="783882" y="443122"/>
                </a:lnTo>
                <a:lnTo>
                  <a:pt x="719102" y="446518"/>
                </a:lnTo>
                <a:lnTo>
                  <a:pt x="652399" y="447675"/>
                </a:lnTo>
                <a:lnTo>
                  <a:pt x="585696" y="446518"/>
                </a:lnTo>
                <a:lnTo>
                  <a:pt x="520921" y="443122"/>
                </a:lnTo>
                <a:lnTo>
                  <a:pt x="458399" y="437601"/>
                </a:lnTo>
                <a:lnTo>
                  <a:pt x="398460" y="430067"/>
                </a:lnTo>
                <a:lnTo>
                  <a:pt x="341431" y="420634"/>
                </a:lnTo>
                <a:lnTo>
                  <a:pt x="287641" y="409413"/>
                </a:lnTo>
                <a:lnTo>
                  <a:pt x="237417" y="396519"/>
                </a:lnTo>
                <a:lnTo>
                  <a:pt x="191087" y="382063"/>
                </a:lnTo>
                <a:lnTo>
                  <a:pt x="148979" y="366160"/>
                </a:lnTo>
                <a:lnTo>
                  <a:pt x="111422" y="348921"/>
                </a:lnTo>
                <a:lnTo>
                  <a:pt x="51270" y="310890"/>
                </a:lnTo>
                <a:lnTo>
                  <a:pt x="13254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159250" y="1494472"/>
            <a:ext cx="10350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>
                <a:latin typeface="Verdana"/>
                <a:cs typeface="Verdana"/>
              </a:rPr>
              <a:t>?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4953000" y="1323975"/>
            <a:ext cx="3619500" cy="361950"/>
            <a:chOff x="4953000" y="1323975"/>
            <a:chExt cx="3619500" cy="36195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6650" y="1323975"/>
              <a:ext cx="1085850" cy="3619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4700" y="1333500"/>
              <a:ext cx="381000" cy="35242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3000" y="1323975"/>
              <a:ext cx="2190750" cy="36195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35479" y="314388"/>
            <a:ext cx="5267960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Decision</a:t>
            </a:r>
            <a:r>
              <a:rPr dirty="0" sz="3600" spc="-4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Tree</a:t>
            </a:r>
            <a:r>
              <a:rPr dirty="0" sz="3600" spc="-40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Learning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557651" y="1366900"/>
            <a:ext cx="1304925" cy="447675"/>
          </a:xfrm>
          <a:custGeom>
            <a:avLst/>
            <a:gdLst/>
            <a:ahLst/>
            <a:cxnLst/>
            <a:rect l="l" t="t" r="r" b="b"/>
            <a:pathLst>
              <a:path w="1304925" h="447675">
                <a:moveTo>
                  <a:pt x="0" y="223774"/>
                </a:moveTo>
                <a:lnTo>
                  <a:pt x="13254" y="178680"/>
                </a:lnTo>
                <a:lnTo>
                  <a:pt x="51270" y="136677"/>
                </a:lnTo>
                <a:lnTo>
                  <a:pt x="111422" y="98666"/>
                </a:lnTo>
                <a:lnTo>
                  <a:pt x="148979" y="81439"/>
                </a:lnTo>
                <a:lnTo>
                  <a:pt x="191087" y="65547"/>
                </a:lnTo>
                <a:lnTo>
                  <a:pt x="237417" y="51104"/>
                </a:lnTo>
                <a:lnTo>
                  <a:pt x="287641" y="38221"/>
                </a:lnTo>
                <a:lnTo>
                  <a:pt x="341431" y="27011"/>
                </a:lnTo>
                <a:lnTo>
                  <a:pt x="398460" y="17587"/>
                </a:lnTo>
                <a:lnTo>
                  <a:pt x="458399" y="10061"/>
                </a:lnTo>
                <a:lnTo>
                  <a:pt x="520921" y="4546"/>
                </a:lnTo>
                <a:lnTo>
                  <a:pt x="585696" y="1155"/>
                </a:lnTo>
                <a:lnTo>
                  <a:pt x="652399" y="0"/>
                </a:lnTo>
                <a:lnTo>
                  <a:pt x="719102" y="1155"/>
                </a:lnTo>
                <a:lnTo>
                  <a:pt x="783882" y="4546"/>
                </a:lnTo>
                <a:lnTo>
                  <a:pt x="846410" y="10061"/>
                </a:lnTo>
                <a:lnTo>
                  <a:pt x="906357" y="17587"/>
                </a:lnTo>
                <a:lnTo>
                  <a:pt x="963395" y="27011"/>
                </a:lnTo>
                <a:lnTo>
                  <a:pt x="1017196" y="38221"/>
                </a:lnTo>
                <a:lnTo>
                  <a:pt x="1067432" y="51104"/>
                </a:lnTo>
                <a:lnTo>
                  <a:pt x="1113774" y="65547"/>
                </a:lnTo>
                <a:lnTo>
                  <a:pt x="1155893" y="81439"/>
                </a:lnTo>
                <a:lnTo>
                  <a:pt x="1193462" y="98666"/>
                </a:lnTo>
                <a:lnTo>
                  <a:pt x="1253634" y="136677"/>
                </a:lnTo>
                <a:lnTo>
                  <a:pt x="1291664" y="178680"/>
                </a:lnTo>
                <a:lnTo>
                  <a:pt x="1304925" y="223774"/>
                </a:lnTo>
                <a:lnTo>
                  <a:pt x="1301555" y="246652"/>
                </a:lnTo>
                <a:lnTo>
                  <a:pt x="1275581" y="290323"/>
                </a:lnTo>
                <a:lnTo>
                  <a:pt x="1226152" y="330460"/>
                </a:lnTo>
                <a:lnTo>
                  <a:pt x="1155893" y="366160"/>
                </a:lnTo>
                <a:lnTo>
                  <a:pt x="1113774" y="382063"/>
                </a:lnTo>
                <a:lnTo>
                  <a:pt x="1067432" y="396519"/>
                </a:lnTo>
                <a:lnTo>
                  <a:pt x="1017196" y="409413"/>
                </a:lnTo>
                <a:lnTo>
                  <a:pt x="963395" y="420634"/>
                </a:lnTo>
                <a:lnTo>
                  <a:pt x="906357" y="430067"/>
                </a:lnTo>
                <a:lnTo>
                  <a:pt x="846410" y="437601"/>
                </a:lnTo>
                <a:lnTo>
                  <a:pt x="783882" y="443122"/>
                </a:lnTo>
                <a:lnTo>
                  <a:pt x="719102" y="446518"/>
                </a:lnTo>
                <a:lnTo>
                  <a:pt x="652399" y="447675"/>
                </a:lnTo>
                <a:lnTo>
                  <a:pt x="585696" y="446518"/>
                </a:lnTo>
                <a:lnTo>
                  <a:pt x="520921" y="443122"/>
                </a:lnTo>
                <a:lnTo>
                  <a:pt x="458399" y="437601"/>
                </a:lnTo>
                <a:lnTo>
                  <a:pt x="398460" y="430067"/>
                </a:lnTo>
                <a:lnTo>
                  <a:pt x="341431" y="420634"/>
                </a:lnTo>
                <a:lnTo>
                  <a:pt x="287641" y="409413"/>
                </a:lnTo>
                <a:lnTo>
                  <a:pt x="237417" y="396519"/>
                </a:lnTo>
                <a:lnTo>
                  <a:pt x="191087" y="382063"/>
                </a:lnTo>
                <a:lnTo>
                  <a:pt x="148979" y="366160"/>
                </a:lnTo>
                <a:lnTo>
                  <a:pt x="111422" y="348921"/>
                </a:lnTo>
                <a:lnTo>
                  <a:pt x="51270" y="310890"/>
                </a:lnTo>
                <a:lnTo>
                  <a:pt x="13254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44671" y="1494472"/>
            <a:ext cx="7302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Ear</a:t>
            </a:r>
            <a:r>
              <a:rPr dirty="0" sz="1100" spc="2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900426" y="1772157"/>
            <a:ext cx="920750" cy="476884"/>
          </a:xfrm>
          <a:custGeom>
            <a:avLst/>
            <a:gdLst/>
            <a:ahLst/>
            <a:cxnLst/>
            <a:rect l="l" t="t" r="r" b="b"/>
            <a:pathLst>
              <a:path w="920750" h="476885">
                <a:moveTo>
                  <a:pt x="50292" y="407669"/>
                </a:moveTo>
                <a:lnTo>
                  <a:pt x="0" y="476376"/>
                </a:lnTo>
                <a:lnTo>
                  <a:pt x="85090" y="475487"/>
                </a:lnTo>
                <a:lnTo>
                  <a:pt x="72839" y="451611"/>
                </a:lnTo>
                <a:lnTo>
                  <a:pt x="58547" y="451611"/>
                </a:lnTo>
                <a:lnTo>
                  <a:pt x="54229" y="443102"/>
                </a:lnTo>
                <a:lnTo>
                  <a:pt x="65499" y="437308"/>
                </a:lnTo>
                <a:lnTo>
                  <a:pt x="50292" y="407669"/>
                </a:lnTo>
                <a:close/>
              </a:path>
              <a:path w="920750" h="476885">
                <a:moveTo>
                  <a:pt x="65499" y="437308"/>
                </a:moveTo>
                <a:lnTo>
                  <a:pt x="54229" y="443102"/>
                </a:lnTo>
                <a:lnTo>
                  <a:pt x="58547" y="451611"/>
                </a:lnTo>
                <a:lnTo>
                  <a:pt x="69856" y="445799"/>
                </a:lnTo>
                <a:lnTo>
                  <a:pt x="65499" y="437308"/>
                </a:lnTo>
                <a:close/>
              </a:path>
              <a:path w="920750" h="476885">
                <a:moveTo>
                  <a:pt x="69856" y="445799"/>
                </a:moveTo>
                <a:lnTo>
                  <a:pt x="58547" y="451611"/>
                </a:lnTo>
                <a:lnTo>
                  <a:pt x="72839" y="451611"/>
                </a:lnTo>
                <a:lnTo>
                  <a:pt x="69856" y="445799"/>
                </a:lnTo>
                <a:close/>
              </a:path>
              <a:path w="920750" h="476885">
                <a:moveTo>
                  <a:pt x="916177" y="0"/>
                </a:moveTo>
                <a:lnTo>
                  <a:pt x="65499" y="437308"/>
                </a:lnTo>
                <a:lnTo>
                  <a:pt x="69856" y="445799"/>
                </a:lnTo>
                <a:lnTo>
                  <a:pt x="920623" y="8508"/>
                </a:lnTo>
                <a:lnTo>
                  <a:pt x="916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984880" y="1804670"/>
            <a:ext cx="43751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Pointy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121528" y="1805876"/>
            <a:ext cx="46799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Floppy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4659884" y="1772411"/>
            <a:ext cx="759460" cy="494030"/>
          </a:xfrm>
          <a:custGeom>
            <a:avLst/>
            <a:gdLst/>
            <a:ahLst/>
            <a:cxnLst/>
            <a:rect l="l" t="t" r="r" b="b"/>
            <a:pathLst>
              <a:path w="759460" h="494030">
                <a:moveTo>
                  <a:pt x="692642" y="456380"/>
                </a:moveTo>
                <a:lnTo>
                  <a:pt x="674496" y="484377"/>
                </a:lnTo>
                <a:lnTo>
                  <a:pt x="759205" y="493902"/>
                </a:lnTo>
                <a:lnTo>
                  <a:pt x="741148" y="463295"/>
                </a:lnTo>
                <a:lnTo>
                  <a:pt x="703326" y="463295"/>
                </a:lnTo>
                <a:lnTo>
                  <a:pt x="692642" y="456380"/>
                </a:lnTo>
                <a:close/>
              </a:path>
              <a:path w="759460" h="494030">
                <a:moveTo>
                  <a:pt x="697797" y="448426"/>
                </a:moveTo>
                <a:lnTo>
                  <a:pt x="692642" y="456380"/>
                </a:lnTo>
                <a:lnTo>
                  <a:pt x="703326" y="463295"/>
                </a:lnTo>
                <a:lnTo>
                  <a:pt x="708405" y="455294"/>
                </a:lnTo>
                <a:lnTo>
                  <a:pt x="697797" y="448426"/>
                </a:lnTo>
                <a:close/>
              </a:path>
              <a:path w="759460" h="494030">
                <a:moveTo>
                  <a:pt x="715899" y="420496"/>
                </a:moveTo>
                <a:lnTo>
                  <a:pt x="697797" y="448426"/>
                </a:lnTo>
                <a:lnTo>
                  <a:pt x="708405" y="455294"/>
                </a:lnTo>
                <a:lnTo>
                  <a:pt x="703326" y="463295"/>
                </a:lnTo>
                <a:lnTo>
                  <a:pt x="741148" y="463295"/>
                </a:lnTo>
                <a:lnTo>
                  <a:pt x="715899" y="420496"/>
                </a:lnTo>
                <a:close/>
              </a:path>
              <a:path w="759460" h="494030">
                <a:moveTo>
                  <a:pt x="5206" y="0"/>
                </a:moveTo>
                <a:lnTo>
                  <a:pt x="0" y="8000"/>
                </a:lnTo>
                <a:lnTo>
                  <a:pt x="692642" y="456380"/>
                </a:lnTo>
                <a:lnTo>
                  <a:pt x="697797" y="448426"/>
                </a:lnTo>
                <a:lnTo>
                  <a:pt x="52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4953000" y="1323975"/>
            <a:ext cx="3619500" cy="361950"/>
            <a:chOff x="4953000" y="1323975"/>
            <a:chExt cx="3619500" cy="361950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6650" y="1323975"/>
              <a:ext cx="1085850" cy="3619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3000" y="1323975"/>
              <a:ext cx="2190750" cy="36195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4700" y="1333500"/>
              <a:ext cx="381000" cy="352425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35479" y="314388"/>
            <a:ext cx="5267960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Decision</a:t>
            </a:r>
            <a:r>
              <a:rPr dirty="0" sz="3600" spc="-4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Tree</a:t>
            </a:r>
            <a:r>
              <a:rPr dirty="0" sz="3600" spc="-40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Learning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557651" y="1366900"/>
            <a:ext cx="1304925" cy="447675"/>
          </a:xfrm>
          <a:custGeom>
            <a:avLst/>
            <a:gdLst/>
            <a:ahLst/>
            <a:cxnLst/>
            <a:rect l="l" t="t" r="r" b="b"/>
            <a:pathLst>
              <a:path w="1304925" h="447675">
                <a:moveTo>
                  <a:pt x="0" y="223774"/>
                </a:moveTo>
                <a:lnTo>
                  <a:pt x="13254" y="178680"/>
                </a:lnTo>
                <a:lnTo>
                  <a:pt x="51270" y="136677"/>
                </a:lnTo>
                <a:lnTo>
                  <a:pt x="111422" y="98666"/>
                </a:lnTo>
                <a:lnTo>
                  <a:pt x="148979" y="81439"/>
                </a:lnTo>
                <a:lnTo>
                  <a:pt x="191087" y="65547"/>
                </a:lnTo>
                <a:lnTo>
                  <a:pt x="237417" y="51104"/>
                </a:lnTo>
                <a:lnTo>
                  <a:pt x="287641" y="38221"/>
                </a:lnTo>
                <a:lnTo>
                  <a:pt x="341431" y="27011"/>
                </a:lnTo>
                <a:lnTo>
                  <a:pt x="398460" y="17587"/>
                </a:lnTo>
                <a:lnTo>
                  <a:pt x="458399" y="10061"/>
                </a:lnTo>
                <a:lnTo>
                  <a:pt x="520921" y="4546"/>
                </a:lnTo>
                <a:lnTo>
                  <a:pt x="585696" y="1155"/>
                </a:lnTo>
                <a:lnTo>
                  <a:pt x="652399" y="0"/>
                </a:lnTo>
                <a:lnTo>
                  <a:pt x="719102" y="1155"/>
                </a:lnTo>
                <a:lnTo>
                  <a:pt x="783882" y="4546"/>
                </a:lnTo>
                <a:lnTo>
                  <a:pt x="846410" y="10061"/>
                </a:lnTo>
                <a:lnTo>
                  <a:pt x="906357" y="17587"/>
                </a:lnTo>
                <a:lnTo>
                  <a:pt x="963395" y="27011"/>
                </a:lnTo>
                <a:lnTo>
                  <a:pt x="1017196" y="38221"/>
                </a:lnTo>
                <a:lnTo>
                  <a:pt x="1067432" y="51104"/>
                </a:lnTo>
                <a:lnTo>
                  <a:pt x="1113774" y="65547"/>
                </a:lnTo>
                <a:lnTo>
                  <a:pt x="1155893" y="81439"/>
                </a:lnTo>
                <a:lnTo>
                  <a:pt x="1193462" y="98666"/>
                </a:lnTo>
                <a:lnTo>
                  <a:pt x="1253634" y="136677"/>
                </a:lnTo>
                <a:lnTo>
                  <a:pt x="1291664" y="178680"/>
                </a:lnTo>
                <a:lnTo>
                  <a:pt x="1304925" y="223774"/>
                </a:lnTo>
                <a:lnTo>
                  <a:pt x="1301555" y="246652"/>
                </a:lnTo>
                <a:lnTo>
                  <a:pt x="1275581" y="290323"/>
                </a:lnTo>
                <a:lnTo>
                  <a:pt x="1226152" y="330460"/>
                </a:lnTo>
                <a:lnTo>
                  <a:pt x="1155893" y="366160"/>
                </a:lnTo>
                <a:lnTo>
                  <a:pt x="1113774" y="382063"/>
                </a:lnTo>
                <a:lnTo>
                  <a:pt x="1067432" y="396519"/>
                </a:lnTo>
                <a:lnTo>
                  <a:pt x="1017196" y="409413"/>
                </a:lnTo>
                <a:lnTo>
                  <a:pt x="963395" y="420634"/>
                </a:lnTo>
                <a:lnTo>
                  <a:pt x="906357" y="430067"/>
                </a:lnTo>
                <a:lnTo>
                  <a:pt x="846410" y="437601"/>
                </a:lnTo>
                <a:lnTo>
                  <a:pt x="783882" y="443122"/>
                </a:lnTo>
                <a:lnTo>
                  <a:pt x="719102" y="446518"/>
                </a:lnTo>
                <a:lnTo>
                  <a:pt x="652399" y="447675"/>
                </a:lnTo>
                <a:lnTo>
                  <a:pt x="585696" y="446518"/>
                </a:lnTo>
                <a:lnTo>
                  <a:pt x="520921" y="443122"/>
                </a:lnTo>
                <a:lnTo>
                  <a:pt x="458399" y="437601"/>
                </a:lnTo>
                <a:lnTo>
                  <a:pt x="398460" y="430067"/>
                </a:lnTo>
                <a:lnTo>
                  <a:pt x="341431" y="420634"/>
                </a:lnTo>
                <a:lnTo>
                  <a:pt x="287641" y="409413"/>
                </a:lnTo>
                <a:lnTo>
                  <a:pt x="237417" y="396519"/>
                </a:lnTo>
                <a:lnTo>
                  <a:pt x="191087" y="382063"/>
                </a:lnTo>
                <a:lnTo>
                  <a:pt x="148979" y="366160"/>
                </a:lnTo>
                <a:lnTo>
                  <a:pt x="111422" y="348921"/>
                </a:lnTo>
                <a:lnTo>
                  <a:pt x="51270" y="310890"/>
                </a:lnTo>
                <a:lnTo>
                  <a:pt x="13254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44671" y="1494472"/>
            <a:ext cx="7302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Ear</a:t>
            </a:r>
            <a:r>
              <a:rPr dirty="0" sz="1100" spc="2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900426" y="1772157"/>
            <a:ext cx="920750" cy="476884"/>
          </a:xfrm>
          <a:custGeom>
            <a:avLst/>
            <a:gdLst/>
            <a:ahLst/>
            <a:cxnLst/>
            <a:rect l="l" t="t" r="r" b="b"/>
            <a:pathLst>
              <a:path w="920750" h="476885">
                <a:moveTo>
                  <a:pt x="50292" y="407669"/>
                </a:moveTo>
                <a:lnTo>
                  <a:pt x="0" y="476376"/>
                </a:lnTo>
                <a:lnTo>
                  <a:pt x="85090" y="475487"/>
                </a:lnTo>
                <a:lnTo>
                  <a:pt x="72839" y="451611"/>
                </a:lnTo>
                <a:lnTo>
                  <a:pt x="58547" y="451611"/>
                </a:lnTo>
                <a:lnTo>
                  <a:pt x="54229" y="443102"/>
                </a:lnTo>
                <a:lnTo>
                  <a:pt x="65499" y="437308"/>
                </a:lnTo>
                <a:lnTo>
                  <a:pt x="50292" y="407669"/>
                </a:lnTo>
                <a:close/>
              </a:path>
              <a:path w="920750" h="476885">
                <a:moveTo>
                  <a:pt x="65499" y="437308"/>
                </a:moveTo>
                <a:lnTo>
                  <a:pt x="54229" y="443102"/>
                </a:lnTo>
                <a:lnTo>
                  <a:pt x="58547" y="451611"/>
                </a:lnTo>
                <a:lnTo>
                  <a:pt x="69856" y="445799"/>
                </a:lnTo>
                <a:lnTo>
                  <a:pt x="65499" y="437308"/>
                </a:lnTo>
                <a:close/>
              </a:path>
              <a:path w="920750" h="476885">
                <a:moveTo>
                  <a:pt x="69856" y="445799"/>
                </a:moveTo>
                <a:lnTo>
                  <a:pt x="58547" y="451611"/>
                </a:lnTo>
                <a:lnTo>
                  <a:pt x="72839" y="451611"/>
                </a:lnTo>
                <a:lnTo>
                  <a:pt x="69856" y="445799"/>
                </a:lnTo>
                <a:close/>
              </a:path>
              <a:path w="920750" h="476885">
                <a:moveTo>
                  <a:pt x="916177" y="0"/>
                </a:moveTo>
                <a:lnTo>
                  <a:pt x="65499" y="437308"/>
                </a:lnTo>
                <a:lnTo>
                  <a:pt x="69856" y="445799"/>
                </a:lnTo>
                <a:lnTo>
                  <a:pt x="920623" y="8508"/>
                </a:lnTo>
                <a:lnTo>
                  <a:pt x="916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984880" y="1804670"/>
            <a:ext cx="43751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Pointy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121528" y="1805876"/>
            <a:ext cx="46799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Floppy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4659884" y="1772411"/>
            <a:ext cx="759460" cy="494030"/>
          </a:xfrm>
          <a:custGeom>
            <a:avLst/>
            <a:gdLst/>
            <a:ahLst/>
            <a:cxnLst/>
            <a:rect l="l" t="t" r="r" b="b"/>
            <a:pathLst>
              <a:path w="759460" h="494030">
                <a:moveTo>
                  <a:pt x="692642" y="456380"/>
                </a:moveTo>
                <a:lnTo>
                  <a:pt x="674496" y="484377"/>
                </a:lnTo>
                <a:lnTo>
                  <a:pt x="759205" y="493902"/>
                </a:lnTo>
                <a:lnTo>
                  <a:pt x="741148" y="463295"/>
                </a:lnTo>
                <a:lnTo>
                  <a:pt x="703326" y="463295"/>
                </a:lnTo>
                <a:lnTo>
                  <a:pt x="692642" y="456380"/>
                </a:lnTo>
                <a:close/>
              </a:path>
              <a:path w="759460" h="494030">
                <a:moveTo>
                  <a:pt x="697797" y="448426"/>
                </a:moveTo>
                <a:lnTo>
                  <a:pt x="692642" y="456380"/>
                </a:lnTo>
                <a:lnTo>
                  <a:pt x="703326" y="463295"/>
                </a:lnTo>
                <a:lnTo>
                  <a:pt x="708405" y="455294"/>
                </a:lnTo>
                <a:lnTo>
                  <a:pt x="697797" y="448426"/>
                </a:lnTo>
                <a:close/>
              </a:path>
              <a:path w="759460" h="494030">
                <a:moveTo>
                  <a:pt x="715899" y="420496"/>
                </a:moveTo>
                <a:lnTo>
                  <a:pt x="697797" y="448426"/>
                </a:lnTo>
                <a:lnTo>
                  <a:pt x="708405" y="455294"/>
                </a:lnTo>
                <a:lnTo>
                  <a:pt x="703326" y="463295"/>
                </a:lnTo>
                <a:lnTo>
                  <a:pt x="741148" y="463295"/>
                </a:lnTo>
                <a:lnTo>
                  <a:pt x="715899" y="420496"/>
                </a:lnTo>
                <a:close/>
              </a:path>
              <a:path w="759460" h="494030">
                <a:moveTo>
                  <a:pt x="5206" y="0"/>
                </a:moveTo>
                <a:lnTo>
                  <a:pt x="0" y="8000"/>
                </a:lnTo>
                <a:lnTo>
                  <a:pt x="692642" y="456380"/>
                </a:lnTo>
                <a:lnTo>
                  <a:pt x="697797" y="448426"/>
                </a:lnTo>
                <a:lnTo>
                  <a:pt x="52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4953000" y="1323975"/>
            <a:ext cx="3619500" cy="361950"/>
            <a:chOff x="4953000" y="1323975"/>
            <a:chExt cx="3619500" cy="361950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6650" y="1323975"/>
              <a:ext cx="1085850" cy="3619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4700" y="1333500"/>
              <a:ext cx="371475" cy="35242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3000" y="1323975"/>
              <a:ext cx="2190750" cy="361950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35479" y="314388"/>
            <a:ext cx="5267960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Decision</a:t>
            </a:r>
            <a:r>
              <a:rPr dirty="0" sz="3600" spc="-4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Tree</a:t>
            </a:r>
            <a:r>
              <a:rPr dirty="0" sz="3600" spc="-40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Learning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557651" y="1366900"/>
            <a:ext cx="1304925" cy="447675"/>
          </a:xfrm>
          <a:custGeom>
            <a:avLst/>
            <a:gdLst/>
            <a:ahLst/>
            <a:cxnLst/>
            <a:rect l="l" t="t" r="r" b="b"/>
            <a:pathLst>
              <a:path w="1304925" h="447675">
                <a:moveTo>
                  <a:pt x="0" y="223774"/>
                </a:moveTo>
                <a:lnTo>
                  <a:pt x="13254" y="178680"/>
                </a:lnTo>
                <a:lnTo>
                  <a:pt x="51270" y="136677"/>
                </a:lnTo>
                <a:lnTo>
                  <a:pt x="111422" y="98666"/>
                </a:lnTo>
                <a:lnTo>
                  <a:pt x="148979" y="81439"/>
                </a:lnTo>
                <a:lnTo>
                  <a:pt x="191087" y="65547"/>
                </a:lnTo>
                <a:lnTo>
                  <a:pt x="237417" y="51104"/>
                </a:lnTo>
                <a:lnTo>
                  <a:pt x="287641" y="38221"/>
                </a:lnTo>
                <a:lnTo>
                  <a:pt x="341431" y="27011"/>
                </a:lnTo>
                <a:lnTo>
                  <a:pt x="398460" y="17587"/>
                </a:lnTo>
                <a:lnTo>
                  <a:pt x="458399" y="10061"/>
                </a:lnTo>
                <a:lnTo>
                  <a:pt x="520921" y="4546"/>
                </a:lnTo>
                <a:lnTo>
                  <a:pt x="585696" y="1155"/>
                </a:lnTo>
                <a:lnTo>
                  <a:pt x="652399" y="0"/>
                </a:lnTo>
                <a:lnTo>
                  <a:pt x="719102" y="1155"/>
                </a:lnTo>
                <a:lnTo>
                  <a:pt x="783882" y="4546"/>
                </a:lnTo>
                <a:lnTo>
                  <a:pt x="846410" y="10061"/>
                </a:lnTo>
                <a:lnTo>
                  <a:pt x="906357" y="17587"/>
                </a:lnTo>
                <a:lnTo>
                  <a:pt x="963395" y="27011"/>
                </a:lnTo>
                <a:lnTo>
                  <a:pt x="1017196" y="38221"/>
                </a:lnTo>
                <a:lnTo>
                  <a:pt x="1067432" y="51104"/>
                </a:lnTo>
                <a:lnTo>
                  <a:pt x="1113774" y="65547"/>
                </a:lnTo>
                <a:lnTo>
                  <a:pt x="1155893" y="81439"/>
                </a:lnTo>
                <a:lnTo>
                  <a:pt x="1193462" y="98666"/>
                </a:lnTo>
                <a:lnTo>
                  <a:pt x="1253634" y="136677"/>
                </a:lnTo>
                <a:lnTo>
                  <a:pt x="1291664" y="178680"/>
                </a:lnTo>
                <a:lnTo>
                  <a:pt x="1304925" y="223774"/>
                </a:lnTo>
                <a:lnTo>
                  <a:pt x="1301555" y="246652"/>
                </a:lnTo>
                <a:lnTo>
                  <a:pt x="1275581" y="290323"/>
                </a:lnTo>
                <a:lnTo>
                  <a:pt x="1226152" y="330460"/>
                </a:lnTo>
                <a:lnTo>
                  <a:pt x="1155893" y="366160"/>
                </a:lnTo>
                <a:lnTo>
                  <a:pt x="1113774" y="382063"/>
                </a:lnTo>
                <a:lnTo>
                  <a:pt x="1067432" y="396519"/>
                </a:lnTo>
                <a:lnTo>
                  <a:pt x="1017196" y="409413"/>
                </a:lnTo>
                <a:lnTo>
                  <a:pt x="963395" y="420634"/>
                </a:lnTo>
                <a:lnTo>
                  <a:pt x="906357" y="430067"/>
                </a:lnTo>
                <a:lnTo>
                  <a:pt x="846410" y="437601"/>
                </a:lnTo>
                <a:lnTo>
                  <a:pt x="783882" y="443122"/>
                </a:lnTo>
                <a:lnTo>
                  <a:pt x="719102" y="446518"/>
                </a:lnTo>
                <a:lnTo>
                  <a:pt x="652399" y="447675"/>
                </a:lnTo>
                <a:lnTo>
                  <a:pt x="585696" y="446518"/>
                </a:lnTo>
                <a:lnTo>
                  <a:pt x="520921" y="443122"/>
                </a:lnTo>
                <a:lnTo>
                  <a:pt x="458399" y="437601"/>
                </a:lnTo>
                <a:lnTo>
                  <a:pt x="398460" y="430067"/>
                </a:lnTo>
                <a:lnTo>
                  <a:pt x="341431" y="420634"/>
                </a:lnTo>
                <a:lnTo>
                  <a:pt x="287641" y="409413"/>
                </a:lnTo>
                <a:lnTo>
                  <a:pt x="237417" y="396519"/>
                </a:lnTo>
                <a:lnTo>
                  <a:pt x="191087" y="382063"/>
                </a:lnTo>
                <a:lnTo>
                  <a:pt x="148979" y="366160"/>
                </a:lnTo>
                <a:lnTo>
                  <a:pt x="111422" y="348921"/>
                </a:lnTo>
                <a:lnTo>
                  <a:pt x="51270" y="310890"/>
                </a:lnTo>
                <a:lnTo>
                  <a:pt x="13254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44671" y="1494472"/>
            <a:ext cx="7302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Ear</a:t>
            </a:r>
            <a:r>
              <a:rPr dirty="0" sz="1100" spc="2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900426" y="1772157"/>
            <a:ext cx="920750" cy="476884"/>
          </a:xfrm>
          <a:custGeom>
            <a:avLst/>
            <a:gdLst/>
            <a:ahLst/>
            <a:cxnLst/>
            <a:rect l="l" t="t" r="r" b="b"/>
            <a:pathLst>
              <a:path w="920750" h="476885">
                <a:moveTo>
                  <a:pt x="50292" y="407669"/>
                </a:moveTo>
                <a:lnTo>
                  <a:pt x="0" y="476376"/>
                </a:lnTo>
                <a:lnTo>
                  <a:pt x="85090" y="475487"/>
                </a:lnTo>
                <a:lnTo>
                  <a:pt x="72839" y="451611"/>
                </a:lnTo>
                <a:lnTo>
                  <a:pt x="58547" y="451611"/>
                </a:lnTo>
                <a:lnTo>
                  <a:pt x="54229" y="443102"/>
                </a:lnTo>
                <a:lnTo>
                  <a:pt x="65499" y="437308"/>
                </a:lnTo>
                <a:lnTo>
                  <a:pt x="50292" y="407669"/>
                </a:lnTo>
                <a:close/>
              </a:path>
              <a:path w="920750" h="476885">
                <a:moveTo>
                  <a:pt x="65499" y="437308"/>
                </a:moveTo>
                <a:lnTo>
                  <a:pt x="54229" y="443102"/>
                </a:lnTo>
                <a:lnTo>
                  <a:pt x="58547" y="451611"/>
                </a:lnTo>
                <a:lnTo>
                  <a:pt x="69856" y="445799"/>
                </a:lnTo>
                <a:lnTo>
                  <a:pt x="65499" y="437308"/>
                </a:lnTo>
                <a:close/>
              </a:path>
              <a:path w="920750" h="476885">
                <a:moveTo>
                  <a:pt x="69856" y="445799"/>
                </a:moveTo>
                <a:lnTo>
                  <a:pt x="58547" y="451611"/>
                </a:lnTo>
                <a:lnTo>
                  <a:pt x="72839" y="451611"/>
                </a:lnTo>
                <a:lnTo>
                  <a:pt x="69856" y="445799"/>
                </a:lnTo>
                <a:close/>
              </a:path>
              <a:path w="920750" h="476885">
                <a:moveTo>
                  <a:pt x="916177" y="0"/>
                </a:moveTo>
                <a:lnTo>
                  <a:pt x="65499" y="437308"/>
                </a:lnTo>
                <a:lnTo>
                  <a:pt x="69856" y="445799"/>
                </a:lnTo>
                <a:lnTo>
                  <a:pt x="920623" y="8508"/>
                </a:lnTo>
                <a:lnTo>
                  <a:pt x="916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984880" y="1804670"/>
            <a:ext cx="43751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Pointy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121528" y="1805876"/>
            <a:ext cx="46799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Floppy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2243201" y="2252726"/>
            <a:ext cx="1314450" cy="447675"/>
          </a:xfrm>
          <a:custGeom>
            <a:avLst/>
            <a:gdLst/>
            <a:ahLst/>
            <a:cxnLst/>
            <a:rect l="l" t="t" r="r" b="b"/>
            <a:pathLst>
              <a:path w="1314450" h="447675">
                <a:moveTo>
                  <a:pt x="0" y="223774"/>
                </a:moveTo>
                <a:lnTo>
                  <a:pt x="13347" y="178680"/>
                </a:lnTo>
                <a:lnTo>
                  <a:pt x="51631" y="136677"/>
                </a:lnTo>
                <a:lnTo>
                  <a:pt x="112212" y="98666"/>
                </a:lnTo>
                <a:lnTo>
                  <a:pt x="150040" y="81439"/>
                </a:lnTo>
                <a:lnTo>
                  <a:pt x="192452" y="65547"/>
                </a:lnTo>
                <a:lnTo>
                  <a:pt x="239120" y="51104"/>
                </a:lnTo>
                <a:lnTo>
                  <a:pt x="289712" y="38221"/>
                </a:lnTo>
                <a:lnTo>
                  <a:pt x="343900" y="27011"/>
                </a:lnTo>
                <a:lnTo>
                  <a:pt x="401353" y="17587"/>
                </a:lnTo>
                <a:lnTo>
                  <a:pt x="461742" y="10061"/>
                </a:lnTo>
                <a:lnTo>
                  <a:pt x="524737" y="4546"/>
                </a:lnTo>
                <a:lnTo>
                  <a:pt x="590008" y="1155"/>
                </a:lnTo>
                <a:lnTo>
                  <a:pt x="657225" y="0"/>
                </a:lnTo>
                <a:lnTo>
                  <a:pt x="724420" y="1155"/>
                </a:lnTo>
                <a:lnTo>
                  <a:pt x="789676" y="4546"/>
                </a:lnTo>
                <a:lnTo>
                  <a:pt x="852660" y="10061"/>
                </a:lnTo>
                <a:lnTo>
                  <a:pt x="913042" y="17587"/>
                </a:lnTo>
                <a:lnTo>
                  <a:pt x="970493" y="27011"/>
                </a:lnTo>
                <a:lnTo>
                  <a:pt x="1024681" y="38221"/>
                </a:lnTo>
                <a:lnTo>
                  <a:pt x="1075277" y="51104"/>
                </a:lnTo>
                <a:lnTo>
                  <a:pt x="1121949" y="65547"/>
                </a:lnTo>
                <a:lnTo>
                  <a:pt x="1164368" y="81439"/>
                </a:lnTo>
                <a:lnTo>
                  <a:pt x="1202203" y="98666"/>
                </a:lnTo>
                <a:lnTo>
                  <a:pt x="1262800" y="136677"/>
                </a:lnTo>
                <a:lnTo>
                  <a:pt x="1301097" y="178680"/>
                </a:lnTo>
                <a:lnTo>
                  <a:pt x="1314450" y="223774"/>
                </a:lnTo>
                <a:lnTo>
                  <a:pt x="1311056" y="246652"/>
                </a:lnTo>
                <a:lnTo>
                  <a:pt x="1284901" y="290323"/>
                </a:lnTo>
                <a:lnTo>
                  <a:pt x="1235124" y="330460"/>
                </a:lnTo>
                <a:lnTo>
                  <a:pt x="1164368" y="366160"/>
                </a:lnTo>
                <a:lnTo>
                  <a:pt x="1121949" y="382063"/>
                </a:lnTo>
                <a:lnTo>
                  <a:pt x="1075277" y="396519"/>
                </a:lnTo>
                <a:lnTo>
                  <a:pt x="1024681" y="409413"/>
                </a:lnTo>
                <a:lnTo>
                  <a:pt x="970493" y="420634"/>
                </a:lnTo>
                <a:lnTo>
                  <a:pt x="913042" y="430067"/>
                </a:lnTo>
                <a:lnTo>
                  <a:pt x="852660" y="437601"/>
                </a:lnTo>
                <a:lnTo>
                  <a:pt x="789676" y="443122"/>
                </a:lnTo>
                <a:lnTo>
                  <a:pt x="724420" y="446518"/>
                </a:lnTo>
                <a:lnTo>
                  <a:pt x="657225" y="447675"/>
                </a:lnTo>
                <a:lnTo>
                  <a:pt x="590008" y="446518"/>
                </a:lnTo>
                <a:lnTo>
                  <a:pt x="524737" y="443122"/>
                </a:lnTo>
                <a:lnTo>
                  <a:pt x="461742" y="437601"/>
                </a:lnTo>
                <a:lnTo>
                  <a:pt x="401353" y="430067"/>
                </a:lnTo>
                <a:lnTo>
                  <a:pt x="343900" y="420634"/>
                </a:lnTo>
                <a:lnTo>
                  <a:pt x="289712" y="409413"/>
                </a:lnTo>
                <a:lnTo>
                  <a:pt x="239120" y="396519"/>
                </a:lnTo>
                <a:lnTo>
                  <a:pt x="192452" y="382063"/>
                </a:lnTo>
                <a:lnTo>
                  <a:pt x="150040" y="366160"/>
                </a:lnTo>
                <a:lnTo>
                  <a:pt x="112212" y="348921"/>
                </a:lnTo>
                <a:lnTo>
                  <a:pt x="51631" y="310890"/>
                </a:lnTo>
                <a:lnTo>
                  <a:pt x="13347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2846070" y="2377757"/>
            <a:ext cx="10350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>
                <a:latin typeface="Verdana"/>
                <a:cs typeface="Verdana"/>
              </a:rPr>
              <a:t>?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1725" y="2295525"/>
            <a:ext cx="771525" cy="361950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476250" y="2247900"/>
            <a:ext cx="1714500" cy="361950"/>
            <a:chOff x="476250" y="2247900"/>
            <a:chExt cx="1714500" cy="361950"/>
          </a:xfrm>
        </p:grpSpPr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7375" y="2247900"/>
              <a:ext cx="333375" cy="36195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250" y="2247900"/>
              <a:ext cx="1428750" cy="361950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4659884" y="1772411"/>
            <a:ext cx="1503045" cy="885190"/>
            <a:chOff x="4659884" y="1772411"/>
            <a:chExt cx="1503045" cy="885190"/>
          </a:xfrm>
        </p:grpSpPr>
        <p:sp>
          <p:nvSpPr>
            <p:cNvPr id="19" name="object 19" descr=""/>
            <p:cNvSpPr/>
            <p:nvPr/>
          </p:nvSpPr>
          <p:spPr>
            <a:xfrm>
              <a:off x="4659884" y="1772411"/>
              <a:ext cx="759460" cy="494030"/>
            </a:xfrm>
            <a:custGeom>
              <a:avLst/>
              <a:gdLst/>
              <a:ahLst/>
              <a:cxnLst/>
              <a:rect l="l" t="t" r="r" b="b"/>
              <a:pathLst>
                <a:path w="759460" h="494030">
                  <a:moveTo>
                    <a:pt x="692642" y="456380"/>
                  </a:moveTo>
                  <a:lnTo>
                    <a:pt x="674496" y="484377"/>
                  </a:lnTo>
                  <a:lnTo>
                    <a:pt x="759205" y="493902"/>
                  </a:lnTo>
                  <a:lnTo>
                    <a:pt x="741148" y="463295"/>
                  </a:lnTo>
                  <a:lnTo>
                    <a:pt x="703326" y="463295"/>
                  </a:lnTo>
                  <a:lnTo>
                    <a:pt x="692642" y="456380"/>
                  </a:lnTo>
                  <a:close/>
                </a:path>
                <a:path w="759460" h="494030">
                  <a:moveTo>
                    <a:pt x="697797" y="448426"/>
                  </a:moveTo>
                  <a:lnTo>
                    <a:pt x="692642" y="456380"/>
                  </a:lnTo>
                  <a:lnTo>
                    <a:pt x="703326" y="463295"/>
                  </a:lnTo>
                  <a:lnTo>
                    <a:pt x="708405" y="455294"/>
                  </a:lnTo>
                  <a:lnTo>
                    <a:pt x="697797" y="448426"/>
                  </a:lnTo>
                  <a:close/>
                </a:path>
                <a:path w="759460" h="494030">
                  <a:moveTo>
                    <a:pt x="715899" y="420496"/>
                  </a:moveTo>
                  <a:lnTo>
                    <a:pt x="697797" y="448426"/>
                  </a:lnTo>
                  <a:lnTo>
                    <a:pt x="708405" y="455294"/>
                  </a:lnTo>
                  <a:lnTo>
                    <a:pt x="703326" y="463295"/>
                  </a:lnTo>
                  <a:lnTo>
                    <a:pt x="741148" y="463295"/>
                  </a:lnTo>
                  <a:lnTo>
                    <a:pt x="715899" y="420496"/>
                  </a:lnTo>
                  <a:close/>
                </a:path>
                <a:path w="759460" h="494030">
                  <a:moveTo>
                    <a:pt x="5206" y="0"/>
                  </a:moveTo>
                  <a:lnTo>
                    <a:pt x="0" y="8000"/>
                  </a:lnTo>
                  <a:lnTo>
                    <a:pt x="692642" y="456380"/>
                  </a:lnTo>
                  <a:lnTo>
                    <a:pt x="697797" y="448426"/>
                  </a:lnTo>
                  <a:lnTo>
                    <a:pt x="52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2100" y="2295524"/>
              <a:ext cx="409575" cy="36195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0150" y="2295524"/>
              <a:ext cx="352425" cy="36195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1675" y="2295524"/>
              <a:ext cx="381000" cy="361950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35479" y="314388"/>
            <a:ext cx="5267960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Decision</a:t>
            </a:r>
            <a:r>
              <a:rPr dirty="0" sz="3600" spc="-4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Tree</a:t>
            </a:r>
            <a:r>
              <a:rPr dirty="0" sz="3600" spc="-40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Learning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557651" y="1366900"/>
            <a:ext cx="1304925" cy="447675"/>
          </a:xfrm>
          <a:custGeom>
            <a:avLst/>
            <a:gdLst/>
            <a:ahLst/>
            <a:cxnLst/>
            <a:rect l="l" t="t" r="r" b="b"/>
            <a:pathLst>
              <a:path w="1304925" h="447675">
                <a:moveTo>
                  <a:pt x="0" y="223774"/>
                </a:moveTo>
                <a:lnTo>
                  <a:pt x="13254" y="178680"/>
                </a:lnTo>
                <a:lnTo>
                  <a:pt x="51270" y="136677"/>
                </a:lnTo>
                <a:lnTo>
                  <a:pt x="111422" y="98666"/>
                </a:lnTo>
                <a:lnTo>
                  <a:pt x="148979" y="81439"/>
                </a:lnTo>
                <a:lnTo>
                  <a:pt x="191087" y="65547"/>
                </a:lnTo>
                <a:lnTo>
                  <a:pt x="237417" y="51104"/>
                </a:lnTo>
                <a:lnTo>
                  <a:pt x="287641" y="38221"/>
                </a:lnTo>
                <a:lnTo>
                  <a:pt x="341431" y="27011"/>
                </a:lnTo>
                <a:lnTo>
                  <a:pt x="398460" y="17587"/>
                </a:lnTo>
                <a:lnTo>
                  <a:pt x="458399" y="10061"/>
                </a:lnTo>
                <a:lnTo>
                  <a:pt x="520921" y="4546"/>
                </a:lnTo>
                <a:lnTo>
                  <a:pt x="585696" y="1155"/>
                </a:lnTo>
                <a:lnTo>
                  <a:pt x="652399" y="0"/>
                </a:lnTo>
                <a:lnTo>
                  <a:pt x="719102" y="1155"/>
                </a:lnTo>
                <a:lnTo>
                  <a:pt x="783882" y="4546"/>
                </a:lnTo>
                <a:lnTo>
                  <a:pt x="846410" y="10061"/>
                </a:lnTo>
                <a:lnTo>
                  <a:pt x="906357" y="17587"/>
                </a:lnTo>
                <a:lnTo>
                  <a:pt x="963395" y="27011"/>
                </a:lnTo>
                <a:lnTo>
                  <a:pt x="1017196" y="38221"/>
                </a:lnTo>
                <a:lnTo>
                  <a:pt x="1067432" y="51104"/>
                </a:lnTo>
                <a:lnTo>
                  <a:pt x="1113774" y="65547"/>
                </a:lnTo>
                <a:lnTo>
                  <a:pt x="1155893" y="81439"/>
                </a:lnTo>
                <a:lnTo>
                  <a:pt x="1193462" y="98666"/>
                </a:lnTo>
                <a:lnTo>
                  <a:pt x="1253634" y="136677"/>
                </a:lnTo>
                <a:lnTo>
                  <a:pt x="1291664" y="178680"/>
                </a:lnTo>
                <a:lnTo>
                  <a:pt x="1304925" y="223774"/>
                </a:lnTo>
                <a:lnTo>
                  <a:pt x="1301555" y="246652"/>
                </a:lnTo>
                <a:lnTo>
                  <a:pt x="1275581" y="290323"/>
                </a:lnTo>
                <a:lnTo>
                  <a:pt x="1226152" y="330460"/>
                </a:lnTo>
                <a:lnTo>
                  <a:pt x="1155893" y="366160"/>
                </a:lnTo>
                <a:lnTo>
                  <a:pt x="1113774" y="382063"/>
                </a:lnTo>
                <a:lnTo>
                  <a:pt x="1067432" y="396519"/>
                </a:lnTo>
                <a:lnTo>
                  <a:pt x="1017196" y="409413"/>
                </a:lnTo>
                <a:lnTo>
                  <a:pt x="963395" y="420634"/>
                </a:lnTo>
                <a:lnTo>
                  <a:pt x="906357" y="430067"/>
                </a:lnTo>
                <a:lnTo>
                  <a:pt x="846410" y="437601"/>
                </a:lnTo>
                <a:lnTo>
                  <a:pt x="783882" y="443122"/>
                </a:lnTo>
                <a:lnTo>
                  <a:pt x="719102" y="446518"/>
                </a:lnTo>
                <a:lnTo>
                  <a:pt x="652399" y="447675"/>
                </a:lnTo>
                <a:lnTo>
                  <a:pt x="585696" y="446518"/>
                </a:lnTo>
                <a:lnTo>
                  <a:pt x="520921" y="443122"/>
                </a:lnTo>
                <a:lnTo>
                  <a:pt x="458399" y="437601"/>
                </a:lnTo>
                <a:lnTo>
                  <a:pt x="398460" y="430067"/>
                </a:lnTo>
                <a:lnTo>
                  <a:pt x="341431" y="420634"/>
                </a:lnTo>
                <a:lnTo>
                  <a:pt x="287641" y="409413"/>
                </a:lnTo>
                <a:lnTo>
                  <a:pt x="237417" y="396519"/>
                </a:lnTo>
                <a:lnTo>
                  <a:pt x="191087" y="382063"/>
                </a:lnTo>
                <a:lnTo>
                  <a:pt x="148979" y="366160"/>
                </a:lnTo>
                <a:lnTo>
                  <a:pt x="111422" y="348921"/>
                </a:lnTo>
                <a:lnTo>
                  <a:pt x="51270" y="310890"/>
                </a:lnTo>
                <a:lnTo>
                  <a:pt x="13254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44671" y="1494472"/>
            <a:ext cx="7302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Ear</a:t>
            </a:r>
            <a:r>
              <a:rPr dirty="0" sz="1100" spc="2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900426" y="1772157"/>
            <a:ext cx="920750" cy="476884"/>
          </a:xfrm>
          <a:custGeom>
            <a:avLst/>
            <a:gdLst/>
            <a:ahLst/>
            <a:cxnLst/>
            <a:rect l="l" t="t" r="r" b="b"/>
            <a:pathLst>
              <a:path w="920750" h="476885">
                <a:moveTo>
                  <a:pt x="50292" y="407669"/>
                </a:moveTo>
                <a:lnTo>
                  <a:pt x="0" y="476376"/>
                </a:lnTo>
                <a:lnTo>
                  <a:pt x="85090" y="475487"/>
                </a:lnTo>
                <a:lnTo>
                  <a:pt x="72839" y="451611"/>
                </a:lnTo>
                <a:lnTo>
                  <a:pt x="58547" y="451611"/>
                </a:lnTo>
                <a:lnTo>
                  <a:pt x="54229" y="443102"/>
                </a:lnTo>
                <a:lnTo>
                  <a:pt x="65499" y="437308"/>
                </a:lnTo>
                <a:lnTo>
                  <a:pt x="50292" y="407669"/>
                </a:lnTo>
                <a:close/>
              </a:path>
              <a:path w="920750" h="476885">
                <a:moveTo>
                  <a:pt x="65499" y="437308"/>
                </a:moveTo>
                <a:lnTo>
                  <a:pt x="54229" y="443102"/>
                </a:lnTo>
                <a:lnTo>
                  <a:pt x="58547" y="451611"/>
                </a:lnTo>
                <a:lnTo>
                  <a:pt x="69856" y="445799"/>
                </a:lnTo>
                <a:lnTo>
                  <a:pt x="65499" y="437308"/>
                </a:lnTo>
                <a:close/>
              </a:path>
              <a:path w="920750" h="476885">
                <a:moveTo>
                  <a:pt x="69856" y="445799"/>
                </a:moveTo>
                <a:lnTo>
                  <a:pt x="58547" y="451611"/>
                </a:lnTo>
                <a:lnTo>
                  <a:pt x="72839" y="451611"/>
                </a:lnTo>
                <a:lnTo>
                  <a:pt x="69856" y="445799"/>
                </a:lnTo>
                <a:close/>
              </a:path>
              <a:path w="920750" h="476885">
                <a:moveTo>
                  <a:pt x="916177" y="0"/>
                </a:moveTo>
                <a:lnTo>
                  <a:pt x="65499" y="437308"/>
                </a:lnTo>
                <a:lnTo>
                  <a:pt x="69856" y="445799"/>
                </a:lnTo>
                <a:lnTo>
                  <a:pt x="920623" y="8508"/>
                </a:lnTo>
                <a:lnTo>
                  <a:pt x="916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984880" y="1804670"/>
            <a:ext cx="43751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Pointy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121528" y="1805876"/>
            <a:ext cx="46799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Floppy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696085" y="2807970"/>
            <a:ext cx="4616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Round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2243201" y="2252726"/>
            <a:ext cx="1314450" cy="447675"/>
          </a:xfrm>
          <a:custGeom>
            <a:avLst/>
            <a:gdLst/>
            <a:ahLst/>
            <a:cxnLst/>
            <a:rect l="l" t="t" r="r" b="b"/>
            <a:pathLst>
              <a:path w="1314450" h="447675">
                <a:moveTo>
                  <a:pt x="0" y="223774"/>
                </a:moveTo>
                <a:lnTo>
                  <a:pt x="13347" y="178680"/>
                </a:lnTo>
                <a:lnTo>
                  <a:pt x="51631" y="136677"/>
                </a:lnTo>
                <a:lnTo>
                  <a:pt x="112212" y="98666"/>
                </a:lnTo>
                <a:lnTo>
                  <a:pt x="150040" y="81439"/>
                </a:lnTo>
                <a:lnTo>
                  <a:pt x="192452" y="65547"/>
                </a:lnTo>
                <a:lnTo>
                  <a:pt x="239120" y="51104"/>
                </a:lnTo>
                <a:lnTo>
                  <a:pt x="289712" y="38221"/>
                </a:lnTo>
                <a:lnTo>
                  <a:pt x="343900" y="27011"/>
                </a:lnTo>
                <a:lnTo>
                  <a:pt x="401353" y="17587"/>
                </a:lnTo>
                <a:lnTo>
                  <a:pt x="461742" y="10061"/>
                </a:lnTo>
                <a:lnTo>
                  <a:pt x="524737" y="4546"/>
                </a:lnTo>
                <a:lnTo>
                  <a:pt x="590008" y="1155"/>
                </a:lnTo>
                <a:lnTo>
                  <a:pt x="657225" y="0"/>
                </a:lnTo>
                <a:lnTo>
                  <a:pt x="724420" y="1155"/>
                </a:lnTo>
                <a:lnTo>
                  <a:pt x="789676" y="4546"/>
                </a:lnTo>
                <a:lnTo>
                  <a:pt x="852660" y="10061"/>
                </a:lnTo>
                <a:lnTo>
                  <a:pt x="913042" y="17587"/>
                </a:lnTo>
                <a:lnTo>
                  <a:pt x="970493" y="27011"/>
                </a:lnTo>
                <a:lnTo>
                  <a:pt x="1024681" y="38221"/>
                </a:lnTo>
                <a:lnTo>
                  <a:pt x="1075277" y="51104"/>
                </a:lnTo>
                <a:lnTo>
                  <a:pt x="1121949" y="65547"/>
                </a:lnTo>
                <a:lnTo>
                  <a:pt x="1164368" y="81439"/>
                </a:lnTo>
                <a:lnTo>
                  <a:pt x="1202203" y="98666"/>
                </a:lnTo>
                <a:lnTo>
                  <a:pt x="1262800" y="136677"/>
                </a:lnTo>
                <a:lnTo>
                  <a:pt x="1301097" y="178680"/>
                </a:lnTo>
                <a:lnTo>
                  <a:pt x="1314450" y="223774"/>
                </a:lnTo>
                <a:lnTo>
                  <a:pt x="1311056" y="246652"/>
                </a:lnTo>
                <a:lnTo>
                  <a:pt x="1284901" y="290323"/>
                </a:lnTo>
                <a:lnTo>
                  <a:pt x="1235124" y="330460"/>
                </a:lnTo>
                <a:lnTo>
                  <a:pt x="1164368" y="366160"/>
                </a:lnTo>
                <a:lnTo>
                  <a:pt x="1121949" y="382063"/>
                </a:lnTo>
                <a:lnTo>
                  <a:pt x="1075277" y="396519"/>
                </a:lnTo>
                <a:lnTo>
                  <a:pt x="1024681" y="409413"/>
                </a:lnTo>
                <a:lnTo>
                  <a:pt x="970493" y="420634"/>
                </a:lnTo>
                <a:lnTo>
                  <a:pt x="913042" y="430067"/>
                </a:lnTo>
                <a:lnTo>
                  <a:pt x="852660" y="437601"/>
                </a:lnTo>
                <a:lnTo>
                  <a:pt x="789676" y="443122"/>
                </a:lnTo>
                <a:lnTo>
                  <a:pt x="724420" y="446518"/>
                </a:lnTo>
                <a:lnTo>
                  <a:pt x="657225" y="447675"/>
                </a:lnTo>
                <a:lnTo>
                  <a:pt x="590008" y="446518"/>
                </a:lnTo>
                <a:lnTo>
                  <a:pt x="524737" y="443122"/>
                </a:lnTo>
                <a:lnTo>
                  <a:pt x="461742" y="437601"/>
                </a:lnTo>
                <a:lnTo>
                  <a:pt x="401353" y="430067"/>
                </a:lnTo>
                <a:lnTo>
                  <a:pt x="343900" y="420634"/>
                </a:lnTo>
                <a:lnTo>
                  <a:pt x="289712" y="409413"/>
                </a:lnTo>
                <a:lnTo>
                  <a:pt x="239120" y="396519"/>
                </a:lnTo>
                <a:lnTo>
                  <a:pt x="192452" y="382063"/>
                </a:lnTo>
                <a:lnTo>
                  <a:pt x="150040" y="366160"/>
                </a:lnTo>
                <a:lnTo>
                  <a:pt x="112212" y="348921"/>
                </a:lnTo>
                <a:lnTo>
                  <a:pt x="51631" y="310890"/>
                </a:lnTo>
                <a:lnTo>
                  <a:pt x="13347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2674366" y="2293937"/>
            <a:ext cx="445770" cy="3594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 indent="38100">
              <a:lnSpc>
                <a:spcPts val="1280"/>
              </a:lnSpc>
              <a:spcBef>
                <a:spcPts val="200"/>
              </a:spcBef>
            </a:pPr>
            <a:r>
              <a:rPr dirty="0" sz="1100" spc="-20">
                <a:latin typeface="Verdana"/>
                <a:cs typeface="Verdana"/>
              </a:rPr>
              <a:t>Face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3077464" y="1772411"/>
            <a:ext cx="2341880" cy="1513205"/>
          </a:xfrm>
          <a:custGeom>
            <a:avLst/>
            <a:gdLst/>
            <a:ahLst/>
            <a:cxnLst/>
            <a:rect l="l" t="t" r="r" b="b"/>
            <a:pathLst>
              <a:path w="2341879" h="1513204">
                <a:moveTo>
                  <a:pt x="447675" y="1513078"/>
                </a:moveTo>
                <a:lnTo>
                  <a:pt x="439077" y="1464945"/>
                </a:lnTo>
                <a:lnTo>
                  <a:pt x="432689" y="1429131"/>
                </a:lnTo>
                <a:lnTo>
                  <a:pt x="405879" y="1449146"/>
                </a:lnTo>
                <a:lnTo>
                  <a:pt x="7747" y="915543"/>
                </a:lnTo>
                <a:lnTo>
                  <a:pt x="0" y="921258"/>
                </a:lnTo>
                <a:lnTo>
                  <a:pt x="398310" y="1454797"/>
                </a:lnTo>
                <a:lnTo>
                  <a:pt x="371602" y="1474724"/>
                </a:lnTo>
                <a:lnTo>
                  <a:pt x="447675" y="1513078"/>
                </a:lnTo>
                <a:close/>
              </a:path>
              <a:path w="2341879" h="1513204">
                <a:moveTo>
                  <a:pt x="2341626" y="493903"/>
                </a:moveTo>
                <a:lnTo>
                  <a:pt x="2323566" y="463296"/>
                </a:lnTo>
                <a:lnTo>
                  <a:pt x="2298319" y="420497"/>
                </a:lnTo>
                <a:lnTo>
                  <a:pt x="2280208" y="448437"/>
                </a:lnTo>
                <a:lnTo>
                  <a:pt x="1587627" y="0"/>
                </a:lnTo>
                <a:lnTo>
                  <a:pt x="1582420" y="8001"/>
                </a:lnTo>
                <a:lnTo>
                  <a:pt x="2275052" y="456387"/>
                </a:lnTo>
                <a:lnTo>
                  <a:pt x="2256917" y="484378"/>
                </a:lnTo>
                <a:lnTo>
                  <a:pt x="2341626" y="493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3270884" y="2807970"/>
            <a:ext cx="69850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latin typeface="Verdana"/>
                <a:cs typeface="Verdana"/>
              </a:rPr>
              <a:t>Not</a:t>
            </a:r>
            <a:r>
              <a:rPr dirty="0" sz="1050" spc="-50">
                <a:latin typeface="Verdana"/>
                <a:cs typeface="Verdana"/>
              </a:rPr>
              <a:t> </a:t>
            </a:r>
            <a:r>
              <a:rPr dirty="0" sz="1050" spc="-10">
                <a:latin typeface="Verdana"/>
                <a:cs typeface="Verdana"/>
              </a:rPr>
              <a:t>round</a:t>
            </a:r>
            <a:endParaRPr sz="1050">
              <a:latin typeface="Verdana"/>
              <a:cs typeface="Verdan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476250" y="2247900"/>
            <a:ext cx="6477000" cy="1042035"/>
            <a:chOff x="476250" y="2247900"/>
            <a:chExt cx="6477000" cy="1042035"/>
          </a:xfrm>
        </p:grpSpPr>
        <p:sp>
          <p:nvSpPr>
            <p:cNvPr id="18" name="object 18" descr=""/>
            <p:cNvSpPr/>
            <p:nvPr/>
          </p:nvSpPr>
          <p:spPr>
            <a:xfrm>
              <a:off x="2147951" y="2688208"/>
              <a:ext cx="401320" cy="601345"/>
            </a:xfrm>
            <a:custGeom>
              <a:avLst/>
              <a:gdLst/>
              <a:ahLst/>
              <a:cxnLst/>
              <a:rect l="l" t="t" r="r" b="b"/>
              <a:pathLst>
                <a:path w="401319" h="601345">
                  <a:moveTo>
                    <a:pt x="10287" y="516763"/>
                  </a:moveTo>
                  <a:lnTo>
                    <a:pt x="0" y="601345"/>
                  </a:lnTo>
                  <a:lnTo>
                    <a:pt x="73787" y="558927"/>
                  </a:lnTo>
                  <a:lnTo>
                    <a:pt x="61928" y="551053"/>
                  </a:lnTo>
                  <a:lnTo>
                    <a:pt x="38988" y="551053"/>
                  </a:lnTo>
                  <a:lnTo>
                    <a:pt x="31115" y="545719"/>
                  </a:lnTo>
                  <a:lnTo>
                    <a:pt x="38083" y="535219"/>
                  </a:lnTo>
                  <a:lnTo>
                    <a:pt x="10287" y="516763"/>
                  </a:lnTo>
                  <a:close/>
                </a:path>
                <a:path w="401319" h="601345">
                  <a:moveTo>
                    <a:pt x="38083" y="535219"/>
                  </a:moveTo>
                  <a:lnTo>
                    <a:pt x="31115" y="545719"/>
                  </a:lnTo>
                  <a:lnTo>
                    <a:pt x="38988" y="551053"/>
                  </a:lnTo>
                  <a:lnTo>
                    <a:pt x="46005" y="540479"/>
                  </a:lnTo>
                  <a:lnTo>
                    <a:pt x="38083" y="535219"/>
                  </a:lnTo>
                  <a:close/>
                </a:path>
                <a:path w="401319" h="601345">
                  <a:moveTo>
                    <a:pt x="46005" y="540479"/>
                  </a:moveTo>
                  <a:lnTo>
                    <a:pt x="38988" y="551053"/>
                  </a:lnTo>
                  <a:lnTo>
                    <a:pt x="61928" y="551053"/>
                  </a:lnTo>
                  <a:lnTo>
                    <a:pt x="46005" y="540479"/>
                  </a:lnTo>
                  <a:close/>
                </a:path>
                <a:path w="401319" h="601345">
                  <a:moveTo>
                    <a:pt x="393319" y="0"/>
                  </a:moveTo>
                  <a:lnTo>
                    <a:pt x="38083" y="535219"/>
                  </a:lnTo>
                  <a:lnTo>
                    <a:pt x="46005" y="540479"/>
                  </a:lnTo>
                  <a:lnTo>
                    <a:pt x="401193" y="5207"/>
                  </a:lnTo>
                  <a:lnTo>
                    <a:pt x="39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7375" y="2247900"/>
              <a:ext cx="333375" cy="36195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250" y="2247900"/>
              <a:ext cx="1428750" cy="36195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2100" y="2295525"/>
              <a:ext cx="409575" cy="36195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0150" y="2295525"/>
              <a:ext cx="352425" cy="36195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81725" y="2295525"/>
              <a:ext cx="771525" cy="36195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1675" y="2295525"/>
              <a:ext cx="381000" cy="361950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1625600" y="4184332"/>
            <a:ext cx="60642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4/4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cats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90950"/>
            <a:ext cx="9144000" cy="1352550"/>
            <a:chOff x="0" y="3790950"/>
            <a:chExt cx="9144000" cy="13525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2625" y="4152900"/>
              <a:ext cx="333375" cy="36195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475" y="4152900"/>
              <a:ext cx="390525" cy="3619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4050" y="3790950"/>
              <a:ext cx="409575" cy="36195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4475" y="3790950"/>
              <a:ext cx="371475" cy="3619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45"/>
              <a:t> </a:t>
            </a:r>
            <a:r>
              <a:rPr dirty="0"/>
              <a:t>Tree</a:t>
            </a:r>
            <a:r>
              <a:rPr dirty="0" spc="-40"/>
              <a:t> </a:t>
            </a:r>
            <a:r>
              <a:rPr dirty="0" spc="-10"/>
              <a:t>Learning</a:t>
            </a:r>
          </a:p>
        </p:txBody>
      </p:sp>
      <p:sp>
        <p:nvSpPr>
          <p:cNvPr id="8" name="object 8" descr=""/>
          <p:cNvSpPr/>
          <p:nvPr/>
        </p:nvSpPr>
        <p:spPr>
          <a:xfrm>
            <a:off x="3557651" y="1366900"/>
            <a:ext cx="1304925" cy="447675"/>
          </a:xfrm>
          <a:custGeom>
            <a:avLst/>
            <a:gdLst/>
            <a:ahLst/>
            <a:cxnLst/>
            <a:rect l="l" t="t" r="r" b="b"/>
            <a:pathLst>
              <a:path w="1304925" h="447675">
                <a:moveTo>
                  <a:pt x="0" y="223774"/>
                </a:moveTo>
                <a:lnTo>
                  <a:pt x="13254" y="178680"/>
                </a:lnTo>
                <a:lnTo>
                  <a:pt x="51270" y="136677"/>
                </a:lnTo>
                <a:lnTo>
                  <a:pt x="111422" y="98666"/>
                </a:lnTo>
                <a:lnTo>
                  <a:pt x="148979" y="81439"/>
                </a:lnTo>
                <a:lnTo>
                  <a:pt x="191087" y="65547"/>
                </a:lnTo>
                <a:lnTo>
                  <a:pt x="237417" y="51104"/>
                </a:lnTo>
                <a:lnTo>
                  <a:pt x="287641" y="38221"/>
                </a:lnTo>
                <a:lnTo>
                  <a:pt x="341431" y="27011"/>
                </a:lnTo>
                <a:lnTo>
                  <a:pt x="398460" y="17587"/>
                </a:lnTo>
                <a:lnTo>
                  <a:pt x="458399" y="10061"/>
                </a:lnTo>
                <a:lnTo>
                  <a:pt x="520921" y="4546"/>
                </a:lnTo>
                <a:lnTo>
                  <a:pt x="585696" y="1155"/>
                </a:lnTo>
                <a:lnTo>
                  <a:pt x="652399" y="0"/>
                </a:lnTo>
                <a:lnTo>
                  <a:pt x="719102" y="1155"/>
                </a:lnTo>
                <a:lnTo>
                  <a:pt x="783882" y="4546"/>
                </a:lnTo>
                <a:lnTo>
                  <a:pt x="846410" y="10061"/>
                </a:lnTo>
                <a:lnTo>
                  <a:pt x="906357" y="17587"/>
                </a:lnTo>
                <a:lnTo>
                  <a:pt x="963395" y="27011"/>
                </a:lnTo>
                <a:lnTo>
                  <a:pt x="1017196" y="38221"/>
                </a:lnTo>
                <a:lnTo>
                  <a:pt x="1067432" y="51104"/>
                </a:lnTo>
                <a:lnTo>
                  <a:pt x="1113774" y="65547"/>
                </a:lnTo>
                <a:lnTo>
                  <a:pt x="1155893" y="81439"/>
                </a:lnTo>
                <a:lnTo>
                  <a:pt x="1193462" y="98666"/>
                </a:lnTo>
                <a:lnTo>
                  <a:pt x="1253634" y="136677"/>
                </a:lnTo>
                <a:lnTo>
                  <a:pt x="1291664" y="178680"/>
                </a:lnTo>
                <a:lnTo>
                  <a:pt x="1304925" y="223774"/>
                </a:lnTo>
                <a:lnTo>
                  <a:pt x="1301555" y="246652"/>
                </a:lnTo>
                <a:lnTo>
                  <a:pt x="1275581" y="290323"/>
                </a:lnTo>
                <a:lnTo>
                  <a:pt x="1226152" y="330460"/>
                </a:lnTo>
                <a:lnTo>
                  <a:pt x="1155893" y="366160"/>
                </a:lnTo>
                <a:lnTo>
                  <a:pt x="1113774" y="382063"/>
                </a:lnTo>
                <a:lnTo>
                  <a:pt x="1067432" y="396519"/>
                </a:lnTo>
                <a:lnTo>
                  <a:pt x="1017196" y="409413"/>
                </a:lnTo>
                <a:lnTo>
                  <a:pt x="963395" y="420634"/>
                </a:lnTo>
                <a:lnTo>
                  <a:pt x="906357" y="430067"/>
                </a:lnTo>
                <a:lnTo>
                  <a:pt x="846410" y="437601"/>
                </a:lnTo>
                <a:lnTo>
                  <a:pt x="783882" y="443122"/>
                </a:lnTo>
                <a:lnTo>
                  <a:pt x="719102" y="446518"/>
                </a:lnTo>
                <a:lnTo>
                  <a:pt x="652399" y="447675"/>
                </a:lnTo>
                <a:lnTo>
                  <a:pt x="585696" y="446518"/>
                </a:lnTo>
                <a:lnTo>
                  <a:pt x="520921" y="443122"/>
                </a:lnTo>
                <a:lnTo>
                  <a:pt x="458399" y="437601"/>
                </a:lnTo>
                <a:lnTo>
                  <a:pt x="398460" y="430067"/>
                </a:lnTo>
                <a:lnTo>
                  <a:pt x="341431" y="420634"/>
                </a:lnTo>
                <a:lnTo>
                  <a:pt x="287641" y="409413"/>
                </a:lnTo>
                <a:lnTo>
                  <a:pt x="237417" y="396519"/>
                </a:lnTo>
                <a:lnTo>
                  <a:pt x="191087" y="382063"/>
                </a:lnTo>
                <a:lnTo>
                  <a:pt x="148979" y="366160"/>
                </a:lnTo>
                <a:lnTo>
                  <a:pt x="111422" y="348921"/>
                </a:lnTo>
                <a:lnTo>
                  <a:pt x="51270" y="310890"/>
                </a:lnTo>
                <a:lnTo>
                  <a:pt x="13254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3844671" y="1494472"/>
            <a:ext cx="7302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Ear</a:t>
            </a:r>
            <a:r>
              <a:rPr dirty="0" sz="1100" spc="2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2900426" y="1772157"/>
            <a:ext cx="920750" cy="476884"/>
          </a:xfrm>
          <a:custGeom>
            <a:avLst/>
            <a:gdLst/>
            <a:ahLst/>
            <a:cxnLst/>
            <a:rect l="l" t="t" r="r" b="b"/>
            <a:pathLst>
              <a:path w="920750" h="476885">
                <a:moveTo>
                  <a:pt x="50292" y="407669"/>
                </a:moveTo>
                <a:lnTo>
                  <a:pt x="0" y="476376"/>
                </a:lnTo>
                <a:lnTo>
                  <a:pt x="85090" y="475487"/>
                </a:lnTo>
                <a:lnTo>
                  <a:pt x="72839" y="451611"/>
                </a:lnTo>
                <a:lnTo>
                  <a:pt x="58547" y="451611"/>
                </a:lnTo>
                <a:lnTo>
                  <a:pt x="54229" y="443102"/>
                </a:lnTo>
                <a:lnTo>
                  <a:pt x="65499" y="437308"/>
                </a:lnTo>
                <a:lnTo>
                  <a:pt x="50292" y="407669"/>
                </a:lnTo>
                <a:close/>
              </a:path>
              <a:path w="920750" h="476885">
                <a:moveTo>
                  <a:pt x="65499" y="437308"/>
                </a:moveTo>
                <a:lnTo>
                  <a:pt x="54229" y="443102"/>
                </a:lnTo>
                <a:lnTo>
                  <a:pt x="58547" y="451611"/>
                </a:lnTo>
                <a:lnTo>
                  <a:pt x="69856" y="445799"/>
                </a:lnTo>
                <a:lnTo>
                  <a:pt x="65499" y="437308"/>
                </a:lnTo>
                <a:close/>
              </a:path>
              <a:path w="920750" h="476885">
                <a:moveTo>
                  <a:pt x="69856" y="445799"/>
                </a:moveTo>
                <a:lnTo>
                  <a:pt x="58547" y="451611"/>
                </a:lnTo>
                <a:lnTo>
                  <a:pt x="72839" y="451611"/>
                </a:lnTo>
                <a:lnTo>
                  <a:pt x="69856" y="445799"/>
                </a:lnTo>
                <a:close/>
              </a:path>
              <a:path w="920750" h="476885">
                <a:moveTo>
                  <a:pt x="916177" y="0"/>
                </a:moveTo>
                <a:lnTo>
                  <a:pt x="65499" y="437308"/>
                </a:lnTo>
                <a:lnTo>
                  <a:pt x="69856" y="445799"/>
                </a:lnTo>
                <a:lnTo>
                  <a:pt x="920623" y="8508"/>
                </a:lnTo>
                <a:lnTo>
                  <a:pt x="916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2984880" y="1804670"/>
            <a:ext cx="43751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Pointy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121528" y="1805876"/>
            <a:ext cx="46799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Floppy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696085" y="2807970"/>
            <a:ext cx="4616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Round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243201" y="2252726"/>
            <a:ext cx="1314450" cy="447675"/>
          </a:xfrm>
          <a:custGeom>
            <a:avLst/>
            <a:gdLst/>
            <a:ahLst/>
            <a:cxnLst/>
            <a:rect l="l" t="t" r="r" b="b"/>
            <a:pathLst>
              <a:path w="1314450" h="447675">
                <a:moveTo>
                  <a:pt x="0" y="223774"/>
                </a:moveTo>
                <a:lnTo>
                  <a:pt x="13347" y="178680"/>
                </a:lnTo>
                <a:lnTo>
                  <a:pt x="51631" y="136677"/>
                </a:lnTo>
                <a:lnTo>
                  <a:pt x="112212" y="98666"/>
                </a:lnTo>
                <a:lnTo>
                  <a:pt x="150040" y="81439"/>
                </a:lnTo>
                <a:lnTo>
                  <a:pt x="192452" y="65547"/>
                </a:lnTo>
                <a:lnTo>
                  <a:pt x="239120" y="51104"/>
                </a:lnTo>
                <a:lnTo>
                  <a:pt x="289712" y="38221"/>
                </a:lnTo>
                <a:lnTo>
                  <a:pt x="343900" y="27011"/>
                </a:lnTo>
                <a:lnTo>
                  <a:pt x="401353" y="17587"/>
                </a:lnTo>
                <a:lnTo>
                  <a:pt x="461742" y="10061"/>
                </a:lnTo>
                <a:lnTo>
                  <a:pt x="524737" y="4546"/>
                </a:lnTo>
                <a:lnTo>
                  <a:pt x="590008" y="1155"/>
                </a:lnTo>
                <a:lnTo>
                  <a:pt x="657225" y="0"/>
                </a:lnTo>
                <a:lnTo>
                  <a:pt x="724420" y="1155"/>
                </a:lnTo>
                <a:lnTo>
                  <a:pt x="789676" y="4546"/>
                </a:lnTo>
                <a:lnTo>
                  <a:pt x="852660" y="10061"/>
                </a:lnTo>
                <a:lnTo>
                  <a:pt x="913042" y="17587"/>
                </a:lnTo>
                <a:lnTo>
                  <a:pt x="970493" y="27011"/>
                </a:lnTo>
                <a:lnTo>
                  <a:pt x="1024681" y="38221"/>
                </a:lnTo>
                <a:lnTo>
                  <a:pt x="1075277" y="51104"/>
                </a:lnTo>
                <a:lnTo>
                  <a:pt x="1121949" y="65547"/>
                </a:lnTo>
                <a:lnTo>
                  <a:pt x="1164368" y="81439"/>
                </a:lnTo>
                <a:lnTo>
                  <a:pt x="1202203" y="98666"/>
                </a:lnTo>
                <a:lnTo>
                  <a:pt x="1262800" y="136677"/>
                </a:lnTo>
                <a:lnTo>
                  <a:pt x="1301097" y="178680"/>
                </a:lnTo>
                <a:lnTo>
                  <a:pt x="1314450" y="223774"/>
                </a:lnTo>
                <a:lnTo>
                  <a:pt x="1311056" y="246652"/>
                </a:lnTo>
                <a:lnTo>
                  <a:pt x="1284901" y="290323"/>
                </a:lnTo>
                <a:lnTo>
                  <a:pt x="1235124" y="330460"/>
                </a:lnTo>
                <a:lnTo>
                  <a:pt x="1164368" y="366160"/>
                </a:lnTo>
                <a:lnTo>
                  <a:pt x="1121949" y="382063"/>
                </a:lnTo>
                <a:lnTo>
                  <a:pt x="1075277" y="396519"/>
                </a:lnTo>
                <a:lnTo>
                  <a:pt x="1024681" y="409413"/>
                </a:lnTo>
                <a:lnTo>
                  <a:pt x="970493" y="420634"/>
                </a:lnTo>
                <a:lnTo>
                  <a:pt x="913042" y="430067"/>
                </a:lnTo>
                <a:lnTo>
                  <a:pt x="852660" y="437601"/>
                </a:lnTo>
                <a:lnTo>
                  <a:pt x="789676" y="443122"/>
                </a:lnTo>
                <a:lnTo>
                  <a:pt x="724420" y="446518"/>
                </a:lnTo>
                <a:lnTo>
                  <a:pt x="657225" y="447675"/>
                </a:lnTo>
                <a:lnTo>
                  <a:pt x="590008" y="446518"/>
                </a:lnTo>
                <a:lnTo>
                  <a:pt x="524737" y="443122"/>
                </a:lnTo>
                <a:lnTo>
                  <a:pt x="461742" y="437601"/>
                </a:lnTo>
                <a:lnTo>
                  <a:pt x="401353" y="430067"/>
                </a:lnTo>
                <a:lnTo>
                  <a:pt x="343900" y="420634"/>
                </a:lnTo>
                <a:lnTo>
                  <a:pt x="289712" y="409413"/>
                </a:lnTo>
                <a:lnTo>
                  <a:pt x="239120" y="396519"/>
                </a:lnTo>
                <a:lnTo>
                  <a:pt x="192452" y="382063"/>
                </a:lnTo>
                <a:lnTo>
                  <a:pt x="150040" y="366160"/>
                </a:lnTo>
                <a:lnTo>
                  <a:pt x="112212" y="348921"/>
                </a:lnTo>
                <a:lnTo>
                  <a:pt x="51631" y="310890"/>
                </a:lnTo>
                <a:lnTo>
                  <a:pt x="13347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2674366" y="2293937"/>
            <a:ext cx="445770" cy="3594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 indent="38100">
              <a:lnSpc>
                <a:spcPts val="1280"/>
              </a:lnSpc>
              <a:spcBef>
                <a:spcPts val="200"/>
              </a:spcBef>
            </a:pPr>
            <a:r>
              <a:rPr dirty="0" sz="1100" spc="-20">
                <a:latin typeface="Verdana"/>
                <a:cs typeface="Verdana"/>
              </a:rPr>
              <a:t>Face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077464" y="1772411"/>
            <a:ext cx="2341880" cy="1513205"/>
          </a:xfrm>
          <a:custGeom>
            <a:avLst/>
            <a:gdLst/>
            <a:ahLst/>
            <a:cxnLst/>
            <a:rect l="l" t="t" r="r" b="b"/>
            <a:pathLst>
              <a:path w="2341879" h="1513204">
                <a:moveTo>
                  <a:pt x="447675" y="1513078"/>
                </a:moveTo>
                <a:lnTo>
                  <a:pt x="439077" y="1464945"/>
                </a:lnTo>
                <a:lnTo>
                  <a:pt x="432689" y="1429131"/>
                </a:lnTo>
                <a:lnTo>
                  <a:pt x="405879" y="1449146"/>
                </a:lnTo>
                <a:lnTo>
                  <a:pt x="7747" y="915543"/>
                </a:lnTo>
                <a:lnTo>
                  <a:pt x="0" y="921258"/>
                </a:lnTo>
                <a:lnTo>
                  <a:pt x="398310" y="1454797"/>
                </a:lnTo>
                <a:lnTo>
                  <a:pt x="371602" y="1474724"/>
                </a:lnTo>
                <a:lnTo>
                  <a:pt x="447675" y="1513078"/>
                </a:lnTo>
                <a:close/>
              </a:path>
              <a:path w="2341879" h="1513204">
                <a:moveTo>
                  <a:pt x="2341626" y="493903"/>
                </a:moveTo>
                <a:lnTo>
                  <a:pt x="2323566" y="463296"/>
                </a:lnTo>
                <a:lnTo>
                  <a:pt x="2298319" y="420497"/>
                </a:lnTo>
                <a:lnTo>
                  <a:pt x="2280208" y="448437"/>
                </a:lnTo>
                <a:lnTo>
                  <a:pt x="1587627" y="0"/>
                </a:lnTo>
                <a:lnTo>
                  <a:pt x="1582420" y="8001"/>
                </a:lnTo>
                <a:lnTo>
                  <a:pt x="2275052" y="456387"/>
                </a:lnTo>
                <a:lnTo>
                  <a:pt x="2256917" y="484378"/>
                </a:lnTo>
                <a:lnTo>
                  <a:pt x="2341626" y="493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3270884" y="2807970"/>
            <a:ext cx="69850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latin typeface="Verdana"/>
                <a:cs typeface="Verdana"/>
              </a:rPr>
              <a:t>Not</a:t>
            </a:r>
            <a:r>
              <a:rPr dirty="0" sz="1050" spc="-50">
                <a:latin typeface="Verdana"/>
                <a:cs typeface="Verdana"/>
              </a:rPr>
              <a:t> </a:t>
            </a:r>
            <a:r>
              <a:rPr dirty="0" sz="1050" spc="-10">
                <a:latin typeface="Verdana"/>
                <a:cs typeface="Verdana"/>
              </a:rPr>
              <a:t>round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2147951" y="2688208"/>
            <a:ext cx="401320" cy="601345"/>
          </a:xfrm>
          <a:custGeom>
            <a:avLst/>
            <a:gdLst/>
            <a:ahLst/>
            <a:cxnLst/>
            <a:rect l="l" t="t" r="r" b="b"/>
            <a:pathLst>
              <a:path w="401319" h="601345">
                <a:moveTo>
                  <a:pt x="10287" y="516763"/>
                </a:moveTo>
                <a:lnTo>
                  <a:pt x="0" y="601345"/>
                </a:lnTo>
                <a:lnTo>
                  <a:pt x="73787" y="558927"/>
                </a:lnTo>
                <a:lnTo>
                  <a:pt x="61928" y="551053"/>
                </a:lnTo>
                <a:lnTo>
                  <a:pt x="38988" y="551053"/>
                </a:lnTo>
                <a:lnTo>
                  <a:pt x="31115" y="545719"/>
                </a:lnTo>
                <a:lnTo>
                  <a:pt x="38083" y="535219"/>
                </a:lnTo>
                <a:lnTo>
                  <a:pt x="10287" y="516763"/>
                </a:lnTo>
                <a:close/>
              </a:path>
              <a:path w="401319" h="601345">
                <a:moveTo>
                  <a:pt x="38083" y="535219"/>
                </a:moveTo>
                <a:lnTo>
                  <a:pt x="31115" y="545719"/>
                </a:lnTo>
                <a:lnTo>
                  <a:pt x="38988" y="551053"/>
                </a:lnTo>
                <a:lnTo>
                  <a:pt x="46005" y="540479"/>
                </a:lnTo>
                <a:lnTo>
                  <a:pt x="38083" y="535219"/>
                </a:lnTo>
                <a:close/>
              </a:path>
              <a:path w="401319" h="601345">
                <a:moveTo>
                  <a:pt x="46005" y="540479"/>
                </a:moveTo>
                <a:lnTo>
                  <a:pt x="38988" y="551053"/>
                </a:lnTo>
                <a:lnTo>
                  <a:pt x="61928" y="551053"/>
                </a:lnTo>
                <a:lnTo>
                  <a:pt x="46005" y="540479"/>
                </a:lnTo>
                <a:close/>
              </a:path>
              <a:path w="401319" h="601345">
                <a:moveTo>
                  <a:pt x="393319" y="0"/>
                </a:moveTo>
                <a:lnTo>
                  <a:pt x="38083" y="535219"/>
                </a:lnTo>
                <a:lnTo>
                  <a:pt x="46005" y="540479"/>
                </a:lnTo>
                <a:lnTo>
                  <a:pt x="401193" y="5207"/>
                </a:lnTo>
                <a:lnTo>
                  <a:pt x="393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1481200" y="3281426"/>
            <a:ext cx="1123950" cy="4476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34620" rIns="0" bIns="0" rtlCol="0" vert="horz">
            <a:spAutoFit/>
          </a:bodyPr>
          <a:lstStyle/>
          <a:p>
            <a:pPr algn="ctr" marR="6985">
              <a:lnSpc>
                <a:spcPct val="100000"/>
              </a:lnSpc>
              <a:spcBef>
                <a:spcPts val="1060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3390900" y="2295525"/>
            <a:ext cx="3562350" cy="1390650"/>
            <a:chOff x="3390900" y="2295525"/>
            <a:chExt cx="3562350" cy="1390650"/>
          </a:xfrm>
        </p:grpSpPr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0900" y="3324225"/>
              <a:ext cx="314325" cy="36195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2100" y="2295525"/>
              <a:ext cx="409575" cy="36195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0150" y="2295525"/>
              <a:ext cx="352425" cy="36195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81725" y="2295525"/>
              <a:ext cx="771525" cy="36195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1675" y="2295525"/>
              <a:ext cx="381000" cy="361950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3314700" y="3778250"/>
            <a:ext cx="60515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0/1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cats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90950"/>
            <a:ext cx="9144000" cy="1352550"/>
            <a:chOff x="0" y="3790950"/>
            <a:chExt cx="9144000" cy="13525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2625" y="4152900"/>
              <a:ext cx="333375" cy="36195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475" y="4152900"/>
              <a:ext cx="390525" cy="3619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4050" y="3790950"/>
              <a:ext cx="409575" cy="36195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3800475"/>
              <a:ext cx="314325" cy="3619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4475" y="3790950"/>
              <a:ext cx="371475" cy="36195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45"/>
              <a:t> </a:t>
            </a:r>
            <a:r>
              <a:rPr dirty="0"/>
              <a:t>Tree</a:t>
            </a:r>
            <a:r>
              <a:rPr dirty="0" spc="-40"/>
              <a:t> </a:t>
            </a:r>
            <a:r>
              <a:rPr dirty="0" spc="-10"/>
              <a:t>Learning</a:t>
            </a:r>
          </a:p>
        </p:txBody>
      </p:sp>
      <p:sp>
        <p:nvSpPr>
          <p:cNvPr id="9" name="object 9" descr=""/>
          <p:cNvSpPr/>
          <p:nvPr/>
        </p:nvSpPr>
        <p:spPr>
          <a:xfrm>
            <a:off x="3557651" y="1366900"/>
            <a:ext cx="1304925" cy="447675"/>
          </a:xfrm>
          <a:custGeom>
            <a:avLst/>
            <a:gdLst/>
            <a:ahLst/>
            <a:cxnLst/>
            <a:rect l="l" t="t" r="r" b="b"/>
            <a:pathLst>
              <a:path w="1304925" h="447675">
                <a:moveTo>
                  <a:pt x="0" y="223774"/>
                </a:moveTo>
                <a:lnTo>
                  <a:pt x="13254" y="178680"/>
                </a:lnTo>
                <a:lnTo>
                  <a:pt x="51270" y="136677"/>
                </a:lnTo>
                <a:lnTo>
                  <a:pt x="111422" y="98666"/>
                </a:lnTo>
                <a:lnTo>
                  <a:pt x="148979" y="81439"/>
                </a:lnTo>
                <a:lnTo>
                  <a:pt x="191087" y="65547"/>
                </a:lnTo>
                <a:lnTo>
                  <a:pt x="237417" y="51104"/>
                </a:lnTo>
                <a:lnTo>
                  <a:pt x="287641" y="38221"/>
                </a:lnTo>
                <a:lnTo>
                  <a:pt x="341431" y="27011"/>
                </a:lnTo>
                <a:lnTo>
                  <a:pt x="398460" y="17587"/>
                </a:lnTo>
                <a:lnTo>
                  <a:pt x="458399" y="10061"/>
                </a:lnTo>
                <a:lnTo>
                  <a:pt x="520921" y="4546"/>
                </a:lnTo>
                <a:lnTo>
                  <a:pt x="585696" y="1155"/>
                </a:lnTo>
                <a:lnTo>
                  <a:pt x="652399" y="0"/>
                </a:lnTo>
                <a:lnTo>
                  <a:pt x="719102" y="1155"/>
                </a:lnTo>
                <a:lnTo>
                  <a:pt x="783882" y="4546"/>
                </a:lnTo>
                <a:lnTo>
                  <a:pt x="846410" y="10061"/>
                </a:lnTo>
                <a:lnTo>
                  <a:pt x="906357" y="17587"/>
                </a:lnTo>
                <a:lnTo>
                  <a:pt x="963395" y="27011"/>
                </a:lnTo>
                <a:lnTo>
                  <a:pt x="1017196" y="38221"/>
                </a:lnTo>
                <a:lnTo>
                  <a:pt x="1067432" y="51104"/>
                </a:lnTo>
                <a:lnTo>
                  <a:pt x="1113774" y="65547"/>
                </a:lnTo>
                <a:lnTo>
                  <a:pt x="1155893" y="81439"/>
                </a:lnTo>
                <a:lnTo>
                  <a:pt x="1193462" y="98666"/>
                </a:lnTo>
                <a:lnTo>
                  <a:pt x="1253634" y="136677"/>
                </a:lnTo>
                <a:lnTo>
                  <a:pt x="1291664" y="178680"/>
                </a:lnTo>
                <a:lnTo>
                  <a:pt x="1304925" y="223774"/>
                </a:lnTo>
                <a:lnTo>
                  <a:pt x="1301555" y="246652"/>
                </a:lnTo>
                <a:lnTo>
                  <a:pt x="1275581" y="290323"/>
                </a:lnTo>
                <a:lnTo>
                  <a:pt x="1226152" y="330460"/>
                </a:lnTo>
                <a:lnTo>
                  <a:pt x="1155893" y="366160"/>
                </a:lnTo>
                <a:lnTo>
                  <a:pt x="1113774" y="382063"/>
                </a:lnTo>
                <a:lnTo>
                  <a:pt x="1067432" y="396519"/>
                </a:lnTo>
                <a:lnTo>
                  <a:pt x="1017196" y="409413"/>
                </a:lnTo>
                <a:lnTo>
                  <a:pt x="963395" y="420634"/>
                </a:lnTo>
                <a:lnTo>
                  <a:pt x="906357" y="430067"/>
                </a:lnTo>
                <a:lnTo>
                  <a:pt x="846410" y="437601"/>
                </a:lnTo>
                <a:lnTo>
                  <a:pt x="783882" y="443122"/>
                </a:lnTo>
                <a:lnTo>
                  <a:pt x="719102" y="446518"/>
                </a:lnTo>
                <a:lnTo>
                  <a:pt x="652399" y="447675"/>
                </a:lnTo>
                <a:lnTo>
                  <a:pt x="585696" y="446518"/>
                </a:lnTo>
                <a:lnTo>
                  <a:pt x="520921" y="443122"/>
                </a:lnTo>
                <a:lnTo>
                  <a:pt x="458399" y="437601"/>
                </a:lnTo>
                <a:lnTo>
                  <a:pt x="398460" y="430067"/>
                </a:lnTo>
                <a:lnTo>
                  <a:pt x="341431" y="420634"/>
                </a:lnTo>
                <a:lnTo>
                  <a:pt x="287641" y="409413"/>
                </a:lnTo>
                <a:lnTo>
                  <a:pt x="237417" y="396519"/>
                </a:lnTo>
                <a:lnTo>
                  <a:pt x="191087" y="382063"/>
                </a:lnTo>
                <a:lnTo>
                  <a:pt x="148979" y="366160"/>
                </a:lnTo>
                <a:lnTo>
                  <a:pt x="111422" y="348921"/>
                </a:lnTo>
                <a:lnTo>
                  <a:pt x="51270" y="310890"/>
                </a:lnTo>
                <a:lnTo>
                  <a:pt x="13254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844671" y="1494472"/>
            <a:ext cx="7302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Ear</a:t>
            </a:r>
            <a:r>
              <a:rPr dirty="0" sz="1100" spc="2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900426" y="1772157"/>
            <a:ext cx="920750" cy="476884"/>
          </a:xfrm>
          <a:custGeom>
            <a:avLst/>
            <a:gdLst/>
            <a:ahLst/>
            <a:cxnLst/>
            <a:rect l="l" t="t" r="r" b="b"/>
            <a:pathLst>
              <a:path w="920750" h="476885">
                <a:moveTo>
                  <a:pt x="50292" y="407669"/>
                </a:moveTo>
                <a:lnTo>
                  <a:pt x="0" y="476376"/>
                </a:lnTo>
                <a:lnTo>
                  <a:pt x="85090" y="475487"/>
                </a:lnTo>
                <a:lnTo>
                  <a:pt x="72839" y="451611"/>
                </a:lnTo>
                <a:lnTo>
                  <a:pt x="58547" y="451611"/>
                </a:lnTo>
                <a:lnTo>
                  <a:pt x="54229" y="443102"/>
                </a:lnTo>
                <a:lnTo>
                  <a:pt x="65499" y="437308"/>
                </a:lnTo>
                <a:lnTo>
                  <a:pt x="50292" y="407669"/>
                </a:lnTo>
                <a:close/>
              </a:path>
              <a:path w="920750" h="476885">
                <a:moveTo>
                  <a:pt x="65499" y="437308"/>
                </a:moveTo>
                <a:lnTo>
                  <a:pt x="54229" y="443102"/>
                </a:lnTo>
                <a:lnTo>
                  <a:pt x="58547" y="451611"/>
                </a:lnTo>
                <a:lnTo>
                  <a:pt x="69856" y="445799"/>
                </a:lnTo>
                <a:lnTo>
                  <a:pt x="65499" y="437308"/>
                </a:lnTo>
                <a:close/>
              </a:path>
              <a:path w="920750" h="476885">
                <a:moveTo>
                  <a:pt x="69856" y="445799"/>
                </a:moveTo>
                <a:lnTo>
                  <a:pt x="58547" y="451611"/>
                </a:lnTo>
                <a:lnTo>
                  <a:pt x="72839" y="451611"/>
                </a:lnTo>
                <a:lnTo>
                  <a:pt x="69856" y="445799"/>
                </a:lnTo>
                <a:close/>
              </a:path>
              <a:path w="920750" h="476885">
                <a:moveTo>
                  <a:pt x="916177" y="0"/>
                </a:moveTo>
                <a:lnTo>
                  <a:pt x="65499" y="437308"/>
                </a:lnTo>
                <a:lnTo>
                  <a:pt x="69856" y="445799"/>
                </a:lnTo>
                <a:lnTo>
                  <a:pt x="920623" y="8508"/>
                </a:lnTo>
                <a:lnTo>
                  <a:pt x="916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984880" y="1804670"/>
            <a:ext cx="43751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Pointy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121528" y="1805876"/>
            <a:ext cx="46799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Floppy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696085" y="2807970"/>
            <a:ext cx="4616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Round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2243201" y="2252726"/>
            <a:ext cx="1314450" cy="447675"/>
          </a:xfrm>
          <a:custGeom>
            <a:avLst/>
            <a:gdLst/>
            <a:ahLst/>
            <a:cxnLst/>
            <a:rect l="l" t="t" r="r" b="b"/>
            <a:pathLst>
              <a:path w="1314450" h="447675">
                <a:moveTo>
                  <a:pt x="0" y="223774"/>
                </a:moveTo>
                <a:lnTo>
                  <a:pt x="13347" y="178680"/>
                </a:lnTo>
                <a:lnTo>
                  <a:pt x="51631" y="136677"/>
                </a:lnTo>
                <a:lnTo>
                  <a:pt x="112212" y="98666"/>
                </a:lnTo>
                <a:lnTo>
                  <a:pt x="150040" y="81439"/>
                </a:lnTo>
                <a:lnTo>
                  <a:pt x="192452" y="65547"/>
                </a:lnTo>
                <a:lnTo>
                  <a:pt x="239120" y="51104"/>
                </a:lnTo>
                <a:lnTo>
                  <a:pt x="289712" y="38221"/>
                </a:lnTo>
                <a:lnTo>
                  <a:pt x="343900" y="27011"/>
                </a:lnTo>
                <a:lnTo>
                  <a:pt x="401353" y="17587"/>
                </a:lnTo>
                <a:lnTo>
                  <a:pt x="461742" y="10061"/>
                </a:lnTo>
                <a:lnTo>
                  <a:pt x="524737" y="4546"/>
                </a:lnTo>
                <a:lnTo>
                  <a:pt x="590008" y="1155"/>
                </a:lnTo>
                <a:lnTo>
                  <a:pt x="657225" y="0"/>
                </a:lnTo>
                <a:lnTo>
                  <a:pt x="724420" y="1155"/>
                </a:lnTo>
                <a:lnTo>
                  <a:pt x="789676" y="4546"/>
                </a:lnTo>
                <a:lnTo>
                  <a:pt x="852660" y="10061"/>
                </a:lnTo>
                <a:lnTo>
                  <a:pt x="913042" y="17587"/>
                </a:lnTo>
                <a:lnTo>
                  <a:pt x="970493" y="27011"/>
                </a:lnTo>
                <a:lnTo>
                  <a:pt x="1024681" y="38221"/>
                </a:lnTo>
                <a:lnTo>
                  <a:pt x="1075277" y="51104"/>
                </a:lnTo>
                <a:lnTo>
                  <a:pt x="1121949" y="65547"/>
                </a:lnTo>
                <a:lnTo>
                  <a:pt x="1164368" y="81439"/>
                </a:lnTo>
                <a:lnTo>
                  <a:pt x="1202203" y="98666"/>
                </a:lnTo>
                <a:lnTo>
                  <a:pt x="1262800" y="136677"/>
                </a:lnTo>
                <a:lnTo>
                  <a:pt x="1301097" y="178680"/>
                </a:lnTo>
                <a:lnTo>
                  <a:pt x="1314450" y="223774"/>
                </a:lnTo>
                <a:lnTo>
                  <a:pt x="1311056" y="246652"/>
                </a:lnTo>
                <a:lnTo>
                  <a:pt x="1284901" y="290323"/>
                </a:lnTo>
                <a:lnTo>
                  <a:pt x="1235124" y="330460"/>
                </a:lnTo>
                <a:lnTo>
                  <a:pt x="1164368" y="366160"/>
                </a:lnTo>
                <a:lnTo>
                  <a:pt x="1121949" y="382063"/>
                </a:lnTo>
                <a:lnTo>
                  <a:pt x="1075277" y="396519"/>
                </a:lnTo>
                <a:lnTo>
                  <a:pt x="1024681" y="409413"/>
                </a:lnTo>
                <a:lnTo>
                  <a:pt x="970493" y="420634"/>
                </a:lnTo>
                <a:lnTo>
                  <a:pt x="913042" y="430067"/>
                </a:lnTo>
                <a:lnTo>
                  <a:pt x="852660" y="437601"/>
                </a:lnTo>
                <a:lnTo>
                  <a:pt x="789676" y="443122"/>
                </a:lnTo>
                <a:lnTo>
                  <a:pt x="724420" y="446518"/>
                </a:lnTo>
                <a:lnTo>
                  <a:pt x="657225" y="447675"/>
                </a:lnTo>
                <a:lnTo>
                  <a:pt x="590008" y="446518"/>
                </a:lnTo>
                <a:lnTo>
                  <a:pt x="524737" y="443122"/>
                </a:lnTo>
                <a:lnTo>
                  <a:pt x="461742" y="437601"/>
                </a:lnTo>
                <a:lnTo>
                  <a:pt x="401353" y="430067"/>
                </a:lnTo>
                <a:lnTo>
                  <a:pt x="343900" y="420634"/>
                </a:lnTo>
                <a:lnTo>
                  <a:pt x="289712" y="409413"/>
                </a:lnTo>
                <a:lnTo>
                  <a:pt x="239120" y="396519"/>
                </a:lnTo>
                <a:lnTo>
                  <a:pt x="192452" y="382063"/>
                </a:lnTo>
                <a:lnTo>
                  <a:pt x="150040" y="366160"/>
                </a:lnTo>
                <a:lnTo>
                  <a:pt x="112212" y="348921"/>
                </a:lnTo>
                <a:lnTo>
                  <a:pt x="51631" y="310890"/>
                </a:lnTo>
                <a:lnTo>
                  <a:pt x="13347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2674366" y="2293937"/>
            <a:ext cx="445770" cy="3594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 indent="38100">
              <a:lnSpc>
                <a:spcPts val="1280"/>
              </a:lnSpc>
              <a:spcBef>
                <a:spcPts val="200"/>
              </a:spcBef>
            </a:pPr>
            <a:r>
              <a:rPr dirty="0" sz="1100" spc="-20">
                <a:latin typeface="Verdana"/>
                <a:cs typeface="Verdana"/>
              </a:rPr>
              <a:t>Face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3077464" y="1772411"/>
            <a:ext cx="2341880" cy="1513205"/>
          </a:xfrm>
          <a:custGeom>
            <a:avLst/>
            <a:gdLst/>
            <a:ahLst/>
            <a:cxnLst/>
            <a:rect l="l" t="t" r="r" b="b"/>
            <a:pathLst>
              <a:path w="2341879" h="1513204">
                <a:moveTo>
                  <a:pt x="447675" y="1513078"/>
                </a:moveTo>
                <a:lnTo>
                  <a:pt x="439077" y="1464945"/>
                </a:lnTo>
                <a:lnTo>
                  <a:pt x="432689" y="1429131"/>
                </a:lnTo>
                <a:lnTo>
                  <a:pt x="405879" y="1449146"/>
                </a:lnTo>
                <a:lnTo>
                  <a:pt x="7747" y="915543"/>
                </a:lnTo>
                <a:lnTo>
                  <a:pt x="0" y="921258"/>
                </a:lnTo>
                <a:lnTo>
                  <a:pt x="398310" y="1454797"/>
                </a:lnTo>
                <a:lnTo>
                  <a:pt x="371602" y="1474724"/>
                </a:lnTo>
                <a:lnTo>
                  <a:pt x="447675" y="1513078"/>
                </a:lnTo>
                <a:close/>
              </a:path>
              <a:path w="2341879" h="1513204">
                <a:moveTo>
                  <a:pt x="2341626" y="493903"/>
                </a:moveTo>
                <a:lnTo>
                  <a:pt x="2323566" y="463296"/>
                </a:lnTo>
                <a:lnTo>
                  <a:pt x="2298319" y="420497"/>
                </a:lnTo>
                <a:lnTo>
                  <a:pt x="2280208" y="448437"/>
                </a:lnTo>
                <a:lnTo>
                  <a:pt x="1587627" y="0"/>
                </a:lnTo>
                <a:lnTo>
                  <a:pt x="1582420" y="8001"/>
                </a:lnTo>
                <a:lnTo>
                  <a:pt x="2275052" y="456387"/>
                </a:lnTo>
                <a:lnTo>
                  <a:pt x="2256917" y="484378"/>
                </a:lnTo>
                <a:lnTo>
                  <a:pt x="2341626" y="493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3270884" y="2807970"/>
            <a:ext cx="69850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latin typeface="Verdana"/>
                <a:cs typeface="Verdana"/>
              </a:rPr>
              <a:t>Not</a:t>
            </a:r>
            <a:r>
              <a:rPr dirty="0" sz="1050" spc="-50">
                <a:latin typeface="Verdana"/>
                <a:cs typeface="Verdana"/>
              </a:rPr>
              <a:t> </a:t>
            </a:r>
            <a:r>
              <a:rPr dirty="0" sz="1050" spc="-10">
                <a:latin typeface="Verdana"/>
                <a:cs typeface="Verdana"/>
              </a:rPr>
              <a:t>round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2147951" y="2688208"/>
            <a:ext cx="401320" cy="601345"/>
          </a:xfrm>
          <a:custGeom>
            <a:avLst/>
            <a:gdLst/>
            <a:ahLst/>
            <a:cxnLst/>
            <a:rect l="l" t="t" r="r" b="b"/>
            <a:pathLst>
              <a:path w="401319" h="601345">
                <a:moveTo>
                  <a:pt x="10287" y="516763"/>
                </a:moveTo>
                <a:lnTo>
                  <a:pt x="0" y="601345"/>
                </a:lnTo>
                <a:lnTo>
                  <a:pt x="73787" y="558927"/>
                </a:lnTo>
                <a:lnTo>
                  <a:pt x="61928" y="551053"/>
                </a:lnTo>
                <a:lnTo>
                  <a:pt x="38988" y="551053"/>
                </a:lnTo>
                <a:lnTo>
                  <a:pt x="31115" y="545719"/>
                </a:lnTo>
                <a:lnTo>
                  <a:pt x="38083" y="535219"/>
                </a:lnTo>
                <a:lnTo>
                  <a:pt x="10287" y="516763"/>
                </a:lnTo>
                <a:close/>
              </a:path>
              <a:path w="401319" h="601345">
                <a:moveTo>
                  <a:pt x="38083" y="535219"/>
                </a:moveTo>
                <a:lnTo>
                  <a:pt x="31115" y="545719"/>
                </a:lnTo>
                <a:lnTo>
                  <a:pt x="38988" y="551053"/>
                </a:lnTo>
                <a:lnTo>
                  <a:pt x="46005" y="540479"/>
                </a:lnTo>
                <a:lnTo>
                  <a:pt x="38083" y="535219"/>
                </a:lnTo>
                <a:close/>
              </a:path>
              <a:path w="401319" h="601345">
                <a:moveTo>
                  <a:pt x="46005" y="540479"/>
                </a:moveTo>
                <a:lnTo>
                  <a:pt x="38988" y="551053"/>
                </a:lnTo>
                <a:lnTo>
                  <a:pt x="61928" y="551053"/>
                </a:lnTo>
                <a:lnTo>
                  <a:pt x="46005" y="540479"/>
                </a:lnTo>
                <a:close/>
              </a:path>
              <a:path w="401319" h="601345">
                <a:moveTo>
                  <a:pt x="393319" y="0"/>
                </a:moveTo>
                <a:lnTo>
                  <a:pt x="38083" y="535219"/>
                </a:lnTo>
                <a:lnTo>
                  <a:pt x="46005" y="540479"/>
                </a:lnTo>
                <a:lnTo>
                  <a:pt x="401193" y="5207"/>
                </a:lnTo>
                <a:lnTo>
                  <a:pt x="393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481200" y="3281426"/>
            <a:ext cx="1123950" cy="4476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34620" rIns="0" bIns="0" rtlCol="0" vert="horz">
            <a:spAutoFit/>
          </a:bodyPr>
          <a:lstStyle/>
          <a:p>
            <a:pPr algn="ctr" marR="6985">
              <a:lnSpc>
                <a:spcPct val="100000"/>
              </a:lnSpc>
              <a:spcBef>
                <a:spcPts val="1060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957576" y="3290951"/>
            <a:ext cx="1123950" cy="43815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marL="302895">
              <a:lnSpc>
                <a:spcPct val="100000"/>
              </a:lnSpc>
              <a:spcBef>
                <a:spcPts val="110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5010150" y="2295525"/>
            <a:ext cx="1943100" cy="361950"/>
            <a:chOff x="5010150" y="2295525"/>
            <a:chExt cx="1943100" cy="361950"/>
          </a:xfrm>
        </p:grpSpPr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2100" y="2295525"/>
              <a:ext cx="409575" cy="36195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0150" y="2295525"/>
              <a:ext cx="352425" cy="36195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81725" y="2295525"/>
              <a:ext cx="771525" cy="36195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1675" y="2295525"/>
              <a:ext cx="381000" cy="361950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90950"/>
            <a:ext cx="9144000" cy="1352550"/>
            <a:chOff x="0" y="3790950"/>
            <a:chExt cx="9144000" cy="13525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2625" y="4152900"/>
              <a:ext cx="333375" cy="36195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475" y="4152900"/>
              <a:ext cx="390525" cy="3619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4050" y="3790950"/>
              <a:ext cx="409575" cy="36195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3800475"/>
              <a:ext cx="314325" cy="3619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4475" y="3790950"/>
              <a:ext cx="371475" cy="36195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45"/>
              <a:t> </a:t>
            </a:r>
            <a:r>
              <a:rPr dirty="0"/>
              <a:t>Tree</a:t>
            </a:r>
            <a:r>
              <a:rPr dirty="0" spc="-40"/>
              <a:t> </a:t>
            </a:r>
            <a:r>
              <a:rPr dirty="0" spc="-10"/>
              <a:t>Learning</a:t>
            </a:r>
          </a:p>
        </p:txBody>
      </p:sp>
      <p:sp>
        <p:nvSpPr>
          <p:cNvPr id="9" name="object 9" descr=""/>
          <p:cNvSpPr/>
          <p:nvPr/>
        </p:nvSpPr>
        <p:spPr>
          <a:xfrm>
            <a:off x="3557651" y="1366900"/>
            <a:ext cx="1304925" cy="447675"/>
          </a:xfrm>
          <a:custGeom>
            <a:avLst/>
            <a:gdLst/>
            <a:ahLst/>
            <a:cxnLst/>
            <a:rect l="l" t="t" r="r" b="b"/>
            <a:pathLst>
              <a:path w="1304925" h="447675">
                <a:moveTo>
                  <a:pt x="0" y="223774"/>
                </a:moveTo>
                <a:lnTo>
                  <a:pt x="13254" y="178680"/>
                </a:lnTo>
                <a:lnTo>
                  <a:pt x="51270" y="136677"/>
                </a:lnTo>
                <a:lnTo>
                  <a:pt x="111422" y="98666"/>
                </a:lnTo>
                <a:lnTo>
                  <a:pt x="148979" y="81439"/>
                </a:lnTo>
                <a:lnTo>
                  <a:pt x="191087" y="65547"/>
                </a:lnTo>
                <a:lnTo>
                  <a:pt x="237417" y="51104"/>
                </a:lnTo>
                <a:lnTo>
                  <a:pt x="287641" y="38221"/>
                </a:lnTo>
                <a:lnTo>
                  <a:pt x="341431" y="27011"/>
                </a:lnTo>
                <a:lnTo>
                  <a:pt x="398460" y="17587"/>
                </a:lnTo>
                <a:lnTo>
                  <a:pt x="458399" y="10061"/>
                </a:lnTo>
                <a:lnTo>
                  <a:pt x="520921" y="4546"/>
                </a:lnTo>
                <a:lnTo>
                  <a:pt x="585696" y="1155"/>
                </a:lnTo>
                <a:lnTo>
                  <a:pt x="652399" y="0"/>
                </a:lnTo>
                <a:lnTo>
                  <a:pt x="719102" y="1155"/>
                </a:lnTo>
                <a:lnTo>
                  <a:pt x="783882" y="4546"/>
                </a:lnTo>
                <a:lnTo>
                  <a:pt x="846410" y="10061"/>
                </a:lnTo>
                <a:lnTo>
                  <a:pt x="906357" y="17587"/>
                </a:lnTo>
                <a:lnTo>
                  <a:pt x="963395" y="27011"/>
                </a:lnTo>
                <a:lnTo>
                  <a:pt x="1017196" y="38221"/>
                </a:lnTo>
                <a:lnTo>
                  <a:pt x="1067432" y="51104"/>
                </a:lnTo>
                <a:lnTo>
                  <a:pt x="1113774" y="65547"/>
                </a:lnTo>
                <a:lnTo>
                  <a:pt x="1155893" y="81439"/>
                </a:lnTo>
                <a:lnTo>
                  <a:pt x="1193462" y="98666"/>
                </a:lnTo>
                <a:lnTo>
                  <a:pt x="1253634" y="136677"/>
                </a:lnTo>
                <a:lnTo>
                  <a:pt x="1291664" y="178680"/>
                </a:lnTo>
                <a:lnTo>
                  <a:pt x="1304925" y="223774"/>
                </a:lnTo>
                <a:lnTo>
                  <a:pt x="1301555" y="246652"/>
                </a:lnTo>
                <a:lnTo>
                  <a:pt x="1275581" y="290323"/>
                </a:lnTo>
                <a:lnTo>
                  <a:pt x="1226152" y="330460"/>
                </a:lnTo>
                <a:lnTo>
                  <a:pt x="1155893" y="366160"/>
                </a:lnTo>
                <a:lnTo>
                  <a:pt x="1113774" y="382063"/>
                </a:lnTo>
                <a:lnTo>
                  <a:pt x="1067432" y="396519"/>
                </a:lnTo>
                <a:lnTo>
                  <a:pt x="1017196" y="409413"/>
                </a:lnTo>
                <a:lnTo>
                  <a:pt x="963395" y="420634"/>
                </a:lnTo>
                <a:lnTo>
                  <a:pt x="906357" y="430067"/>
                </a:lnTo>
                <a:lnTo>
                  <a:pt x="846410" y="437601"/>
                </a:lnTo>
                <a:lnTo>
                  <a:pt x="783882" y="443122"/>
                </a:lnTo>
                <a:lnTo>
                  <a:pt x="719102" y="446518"/>
                </a:lnTo>
                <a:lnTo>
                  <a:pt x="652399" y="447675"/>
                </a:lnTo>
                <a:lnTo>
                  <a:pt x="585696" y="446518"/>
                </a:lnTo>
                <a:lnTo>
                  <a:pt x="520921" y="443122"/>
                </a:lnTo>
                <a:lnTo>
                  <a:pt x="458399" y="437601"/>
                </a:lnTo>
                <a:lnTo>
                  <a:pt x="398460" y="430067"/>
                </a:lnTo>
                <a:lnTo>
                  <a:pt x="341431" y="420634"/>
                </a:lnTo>
                <a:lnTo>
                  <a:pt x="287641" y="409413"/>
                </a:lnTo>
                <a:lnTo>
                  <a:pt x="237417" y="396519"/>
                </a:lnTo>
                <a:lnTo>
                  <a:pt x="191087" y="382063"/>
                </a:lnTo>
                <a:lnTo>
                  <a:pt x="148979" y="366160"/>
                </a:lnTo>
                <a:lnTo>
                  <a:pt x="111422" y="348921"/>
                </a:lnTo>
                <a:lnTo>
                  <a:pt x="51270" y="310890"/>
                </a:lnTo>
                <a:lnTo>
                  <a:pt x="13254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844671" y="1494472"/>
            <a:ext cx="7302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Ear</a:t>
            </a:r>
            <a:r>
              <a:rPr dirty="0" sz="1100" spc="2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900426" y="1772157"/>
            <a:ext cx="920750" cy="476884"/>
          </a:xfrm>
          <a:custGeom>
            <a:avLst/>
            <a:gdLst/>
            <a:ahLst/>
            <a:cxnLst/>
            <a:rect l="l" t="t" r="r" b="b"/>
            <a:pathLst>
              <a:path w="920750" h="476885">
                <a:moveTo>
                  <a:pt x="50292" y="407669"/>
                </a:moveTo>
                <a:lnTo>
                  <a:pt x="0" y="476376"/>
                </a:lnTo>
                <a:lnTo>
                  <a:pt x="85090" y="475487"/>
                </a:lnTo>
                <a:lnTo>
                  <a:pt x="72839" y="451611"/>
                </a:lnTo>
                <a:lnTo>
                  <a:pt x="58547" y="451611"/>
                </a:lnTo>
                <a:lnTo>
                  <a:pt x="54229" y="443102"/>
                </a:lnTo>
                <a:lnTo>
                  <a:pt x="65499" y="437308"/>
                </a:lnTo>
                <a:lnTo>
                  <a:pt x="50292" y="407669"/>
                </a:lnTo>
                <a:close/>
              </a:path>
              <a:path w="920750" h="476885">
                <a:moveTo>
                  <a:pt x="65499" y="437308"/>
                </a:moveTo>
                <a:lnTo>
                  <a:pt x="54229" y="443102"/>
                </a:lnTo>
                <a:lnTo>
                  <a:pt x="58547" y="451611"/>
                </a:lnTo>
                <a:lnTo>
                  <a:pt x="69856" y="445799"/>
                </a:lnTo>
                <a:lnTo>
                  <a:pt x="65499" y="437308"/>
                </a:lnTo>
                <a:close/>
              </a:path>
              <a:path w="920750" h="476885">
                <a:moveTo>
                  <a:pt x="69856" y="445799"/>
                </a:moveTo>
                <a:lnTo>
                  <a:pt x="58547" y="451611"/>
                </a:lnTo>
                <a:lnTo>
                  <a:pt x="72839" y="451611"/>
                </a:lnTo>
                <a:lnTo>
                  <a:pt x="69856" y="445799"/>
                </a:lnTo>
                <a:close/>
              </a:path>
              <a:path w="920750" h="476885">
                <a:moveTo>
                  <a:pt x="916177" y="0"/>
                </a:moveTo>
                <a:lnTo>
                  <a:pt x="65499" y="437308"/>
                </a:lnTo>
                <a:lnTo>
                  <a:pt x="69856" y="445799"/>
                </a:lnTo>
                <a:lnTo>
                  <a:pt x="920623" y="8508"/>
                </a:lnTo>
                <a:lnTo>
                  <a:pt x="916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984880" y="1804670"/>
            <a:ext cx="43751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Pointy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121528" y="1805876"/>
            <a:ext cx="46799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Floppy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696085" y="2807970"/>
            <a:ext cx="4616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Round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2243201" y="2252726"/>
            <a:ext cx="1314450" cy="447675"/>
          </a:xfrm>
          <a:custGeom>
            <a:avLst/>
            <a:gdLst/>
            <a:ahLst/>
            <a:cxnLst/>
            <a:rect l="l" t="t" r="r" b="b"/>
            <a:pathLst>
              <a:path w="1314450" h="447675">
                <a:moveTo>
                  <a:pt x="0" y="223774"/>
                </a:moveTo>
                <a:lnTo>
                  <a:pt x="13347" y="178680"/>
                </a:lnTo>
                <a:lnTo>
                  <a:pt x="51631" y="136677"/>
                </a:lnTo>
                <a:lnTo>
                  <a:pt x="112212" y="98666"/>
                </a:lnTo>
                <a:lnTo>
                  <a:pt x="150040" y="81439"/>
                </a:lnTo>
                <a:lnTo>
                  <a:pt x="192452" y="65547"/>
                </a:lnTo>
                <a:lnTo>
                  <a:pt x="239120" y="51104"/>
                </a:lnTo>
                <a:lnTo>
                  <a:pt x="289712" y="38221"/>
                </a:lnTo>
                <a:lnTo>
                  <a:pt x="343900" y="27011"/>
                </a:lnTo>
                <a:lnTo>
                  <a:pt x="401353" y="17587"/>
                </a:lnTo>
                <a:lnTo>
                  <a:pt x="461742" y="10061"/>
                </a:lnTo>
                <a:lnTo>
                  <a:pt x="524737" y="4546"/>
                </a:lnTo>
                <a:lnTo>
                  <a:pt x="590008" y="1155"/>
                </a:lnTo>
                <a:lnTo>
                  <a:pt x="657225" y="0"/>
                </a:lnTo>
                <a:lnTo>
                  <a:pt x="724420" y="1155"/>
                </a:lnTo>
                <a:lnTo>
                  <a:pt x="789676" y="4546"/>
                </a:lnTo>
                <a:lnTo>
                  <a:pt x="852660" y="10061"/>
                </a:lnTo>
                <a:lnTo>
                  <a:pt x="913042" y="17587"/>
                </a:lnTo>
                <a:lnTo>
                  <a:pt x="970493" y="27011"/>
                </a:lnTo>
                <a:lnTo>
                  <a:pt x="1024681" y="38221"/>
                </a:lnTo>
                <a:lnTo>
                  <a:pt x="1075277" y="51104"/>
                </a:lnTo>
                <a:lnTo>
                  <a:pt x="1121949" y="65547"/>
                </a:lnTo>
                <a:lnTo>
                  <a:pt x="1164368" y="81439"/>
                </a:lnTo>
                <a:lnTo>
                  <a:pt x="1202203" y="98666"/>
                </a:lnTo>
                <a:lnTo>
                  <a:pt x="1262800" y="136677"/>
                </a:lnTo>
                <a:lnTo>
                  <a:pt x="1301097" y="178680"/>
                </a:lnTo>
                <a:lnTo>
                  <a:pt x="1314450" y="223774"/>
                </a:lnTo>
                <a:lnTo>
                  <a:pt x="1311056" y="246652"/>
                </a:lnTo>
                <a:lnTo>
                  <a:pt x="1284901" y="290323"/>
                </a:lnTo>
                <a:lnTo>
                  <a:pt x="1235124" y="330460"/>
                </a:lnTo>
                <a:lnTo>
                  <a:pt x="1164368" y="366160"/>
                </a:lnTo>
                <a:lnTo>
                  <a:pt x="1121949" y="382063"/>
                </a:lnTo>
                <a:lnTo>
                  <a:pt x="1075277" y="396519"/>
                </a:lnTo>
                <a:lnTo>
                  <a:pt x="1024681" y="409413"/>
                </a:lnTo>
                <a:lnTo>
                  <a:pt x="970493" y="420634"/>
                </a:lnTo>
                <a:lnTo>
                  <a:pt x="913042" y="430067"/>
                </a:lnTo>
                <a:lnTo>
                  <a:pt x="852660" y="437601"/>
                </a:lnTo>
                <a:lnTo>
                  <a:pt x="789676" y="443122"/>
                </a:lnTo>
                <a:lnTo>
                  <a:pt x="724420" y="446518"/>
                </a:lnTo>
                <a:lnTo>
                  <a:pt x="657225" y="447675"/>
                </a:lnTo>
                <a:lnTo>
                  <a:pt x="590008" y="446518"/>
                </a:lnTo>
                <a:lnTo>
                  <a:pt x="524737" y="443122"/>
                </a:lnTo>
                <a:lnTo>
                  <a:pt x="461742" y="437601"/>
                </a:lnTo>
                <a:lnTo>
                  <a:pt x="401353" y="430067"/>
                </a:lnTo>
                <a:lnTo>
                  <a:pt x="343900" y="420634"/>
                </a:lnTo>
                <a:lnTo>
                  <a:pt x="289712" y="409413"/>
                </a:lnTo>
                <a:lnTo>
                  <a:pt x="239120" y="396519"/>
                </a:lnTo>
                <a:lnTo>
                  <a:pt x="192452" y="382063"/>
                </a:lnTo>
                <a:lnTo>
                  <a:pt x="150040" y="366160"/>
                </a:lnTo>
                <a:lnTo>
                  <a:pt x="112212" y="348921"/>
                </a:lnTo>
                <a:lnTo>
                  <a:pt x="51631" y="310890"/>
                </a:lnTo>
                <a:lnTo>
                  <a:pt x="13347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2674366" y="2293937"/>
            <a:ext cx="445770" cy="3594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 indent="38100">
              <a:lnSpc>
                <a:spcPts val="1280"/>
              </a:lnSpc>
              <a:spcBef>
                <a:spcPts val="200"/>
              </a:spcBef>
            </a:pPr>
            <a:r>
              <a:rPr dirty="0" sz="1100" spc="-20">
                <a:latin typeface="Verdana"/>
                <a:cs typeface="Verdana"/>
              </a:rPr>
              <a:t>Face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4881626" y="2252726"/>
            <a:ext cx="1314450" cy="447675"/>
          </a:xfrm>
          <a:custGeom>
            <a:avLst/>
            <a:gdLst/>
            <a:ahLst/>
            <a:cxnLst/>
            <a:rect l="l" t="t" r="r" b="b"/>
            <a:pathLst>
              <a:path w="1314450" h="447675">
                <a:moveTo>
                  <a:pt x="0" y="223774"/>
                </a:moveTo>
                <a:lnTo>
                  <a:pt x="13347" y="178680"/>
                </a:lnTo>
                <a:lnTo>
                  <a:pt x="51631" y="136677"/>
                </a:lnTo>
                <a:lnTo>
                  <a:pt x="112212" y="98666"/>
                </a:lnTo>
                <a:lnTo>
                  <a:pt x="150040" y="81439"/>
                </a:lnTo>
                <a:lnTo>
                  <a:pt x="192452" y="65547"/>
                </a:lnTo>
                <a:lnTo>
                  <a:pt x="239120" y="51104"/>
                </a:lnTo>
                <a:lnTo>
                  <a:pt x="289712" y="38221"/>
                </a:lnTo>
                <a:lnTo>
                  <a:pt x="343900" y="27011"/>
                </a:lnTo>
                <a:lnTo>
                  <a:pt x="401353" y="17587"/>
                </a:lnTo>
                <a:lnTo>
                  <a:pt x="461742" y="10061"/>
                </a:lnTo>
                <a:lnTo>
                  <a:pt x="524737" y="4546"/>
                </a:lnTo>
                <a:lnTo>
                  <a:pt x="590008" y="1155"/>
                </a:lnTo>
                <a:lnTo>
                  <a:pt x="657225" y="0"/>
                </a:lnTo>
                <a:lnTo>
                  <a:pt x="724420" y="1155"/>
                </a:lnTo>
                <a:lnTo>
                  <a:pt x="789676" y="4546"/>
                </a:lnTo>
                <a:lnTo>
                  <a:pt x="852660" y="10061"/>
                </a:lnTo>
                <a:lnTo>
                  <a:pt x="913042" y="17587"/>
                </a:lnTo>
                <a:lnTo>
                  <a:pt x="970493" y="27011"/>
                </a:lnTo>
                <a:lnTo>
                  <a:pt x="1024681" y="38221"/>
                </a:lnTo>
                <a:lnTo>
                  <a:pt x="1075277" y="51104"/>
                </a:lnTo>
                <a:lnTo>
                  <a:pt x="1121949" y="65547"/>
                </a:lnTo>
                <a:lnTo>
                  <a:pt x="1164368" y="81439"/>
                </a:lnTo>
                <a:lnTo>
                  <a:pt x="1202203" y="98666"/>
                </a:lnTo>
                <a:lnTo>
                  <a:pt x="1262800" y="136677"/>
                </a:lnTo>
                <a:lnTo>
                  <a:pt x="1301097" y="178680"/>
                </a:lnTo>
                <a:lnTo>
                  <a:pt x="1314450" y="223774"/>
                </a:lnTo>
                <a:lnTo>
                  <a:pt x="1311056" y="246652"/>
                </a:lnTo>
                <a:lnTo>
                  <a:pt x="1284901" y="290323"/>
                </a:lnTo>
                <a:lnTo>
                  <a:pt x="1235124" y="330460"/>
                </a:lnTo>
                <a:lnTo>
                  <a:pt x="1164368" y="366160"/>
                </a:lnTo>
                <a:lnTo>
                  <a:pt x="1121949" y="382063"/>
                </a:lnTo>
                <a:lnTo>
                  <a:pt x="1075277" y="396519"/>
                </a:lnTo>
                <a:lnTo>
                  <a:pt x="1024681" y="409413"/>
                </a:lnTo>
                <a:lnTo>
                  <a:pt x="970493" y="420634"/>
                </a:lnTo>
                <a:lnTo>
                  <a:pt x="913042" y="430067"/>
                </a:lnTo>
                <a:lnTo>
                  <a:pt x="852660" y="437601"/>
                </a:lnTo>
                <a:lnTo>
                  <a:pt x="789676" y="443122"/>
                </a:lnTo>
                <a:lnTo>
                  <a:pt x="724420" y="446518"/>
                </a:lnTo>
                <a:lnTo>
                  <a:pt x="657225" y="447675"/>
                </a:lnTo>
                <a:lnTo>
                  <a:pt x="590008" y="446518"/>
                </a:lnTo>
                <a:lnTo>
                  <a:pt x="524737" y="443122"/>
                </a:lnTo>
                <a:lnTo>
                  <a:pt x="461742" y="437601"/>
                </a:lnTo>
                <a:lnTo>
                  <a:pt x="401353" y="430067"/>
                </a:lnTo>
                <a:lnTo>
                  <a:pt x="343900" y="420634"/>
                </a:lnTo>
                <a:lnTo>
                  <a:pt x="289712" y="409413"/>
                </a:lnTo>
                <a:lnTo>
                  <a:pt x="239120" y="396519"/>
                </a:lnTo>
                <a:lnTo>
                  <a:pt x="192452" y="382063"/>
                </a:lnTo>
                <a:lnTo>
                  <a:pt x="150040" y="366160"/>
                </a:lnTo>
                <a:lnTo>
                  <a:pt x="112212" y="348921"/>
                </a:lnTo>
                <a:lnTo>
                  <a:pt x="51631" y="310890"/>
                </a:lnTo>
                <a:lnTo>
                  <a:pt x="13347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5488559" y="2368232"/>
            <a:ext cx="10350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>
                <a:latin typeface="Verdana"/>
                <a:cs typeface="Verdana"/>
              </a:rPr>
              <a:t>?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3077464" y="1772411"/>
            <a:ext cx="2341880" cy="1513205"/>
          </a:xfrm>
          <a:custGeom>
            <a:avLst/>
            <a:gdLst/>
            <a:ahLst/>
            <a:cxnLst/>
            <a:rect l="l" t="t" r="r" b="b"/>
            <a:pathLst>
              <a:path w="2341879" h="1513204">
                <a:moveTo>
                  <a:pt x="447675" y="1513078"/>
                </a:moveTo>
                <a:lnTo>
                  <a:pt x="439077" y="1464945"/>
                </a:lnTo>
                <a:lnTo>
                  <a:pt x="432689" y="1429131"/>
                </a:lnTo>
                <a:lnTo>
                  <a:pt x="405879" y="1449146"/>
                </a:lnTo>
                <a:lnTo>
                  <a:pt x="7747" y="915543"/>
                </a:lnTo>
                <a:lnTo>
                  <a:pt x="0" y="921258"/>
                </a:lnTo>
                <a:lnTo>
                  <a:pt x="398310" y="1454797"/>
                </a:lnTo>
                <a:lnTo>
                  <a:pt x="371602" y="1474724"/>
                </a:lnTo>
                <a:lnTo>
                  <a:pt x="447675" y="1513078"/>
                </a:lnTo>
                <a:close/>
              </a:path>
              <a:path w="2341879" h="1513204">
                <a:moveTo>
                  <a:pt x="2341626" y="493903"/>
                </a:moveTo>
                <a:lnTo>
                  <a:pt x="2323566" y="463296"/>
                </a:lnTo>
                <a:lnTo>
                  <a:pt x="2298319" y="420497"/>
                </a:lnTo>
                <a:lnTo>
                  <a:pt x="2280208" y="448437"/>
                </a:lnTo>
                <a:lnTo>
                  <a:pt x="1587627" y="0"/>
                </a:lnTo>
                <a:lnTo>
                  <a:pt x="1582420" y="8001"/>
                </a:lnTo>
                <a:lnTo>
                  <a:pt x="2275052" y="456387"/>
                </a:lnTo>
                <a:lnTo>
                  <a:pt x="2256917" y="484378"/>
                </a:lnTo>
                <a:lnTo>
                  <a:pt x="2341626" y="493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3270884" y="2807970"/>
            <a:ext cx="69850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latin typeface="Verdana"/>
                <a:cs typeface="Verdana"/>
              </a:rPr>
              <a:t>Not</a:t>
            </a:r>
            <a:r>
              <a:rPr dirty="0" sz="1050" spc="-50">
                <a:latin typeface="Verdana"/>
                <a:cs typeface="Verdana"/>
              </a:rPr>
              <a:t> </a:t>
            </a:r>
            <a:r>
              <a:rPr dirty="0" sz="1050" spc="-10">
                <a:latin typeface="Verdana"/>
                <a:cs typeface="Verdana"/>
              </a:rPr>
              <a:t>round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2147951" y="2688208"/>
            <a:ext cx="401320" cy="601345"/>
          </a:xfrm>
          <a:custGeom>
            <a:avLst/>
            <a:gdLst/>
            <a:ahLst/>
            <a:cxnLst/>
            <a:rect l="l" t="t" r="r" b="b"/>
            <a:pathLst>
              <a:path w="401319" h="601345">
                <a:moveTo>
                  <a:pt x="10287" y="516763"/>
                </a:moveTo>
                <a:lnTo>
                  <a:pt x="0" y="601345"/>
                </a:lnTo>
                <a:lnTo>
                  <a:pt x="73787" y="558927"/>
                </a:lnTo>
                <a:lnTo>
                  <a:pt x="61928" y="551053"/>
                </a:lnTo>
                <a:lnTo>
                  <a:pt x="38988" y="551053"/>
                </a:lnTo>
                <a:lnTo>
                  <a:pt x="31115" y="545719"/>
                </a:lnTo>
                <a:lnTo>
                  <a:pt x="38083" y="535219"/>
                </a:lnTo>
                <a:lnTo>
                  <a:pt x="10287" y="516763"/>
                </a:lnTo>
                <a:close/>
              </a:path>
              <a:path w="401319" h="601345">
                <a:moveTo>
                  <a:pt x="38083" y="535219"/>
                </a:moveTo>
                <a:lnTo>
                  <a:pt x="31115" y="545719"/>
                </a:lnTo>
                <a:lnTo>
                  <a:pt x="38988" y="551053"/>
                </a:lnTo>
                <a:lnTo>
                  <a:pt x="46005" y="540479"/>
                </a:lnTo>
                <a:lnTo>
                  <a:pt x="38083" y="535219"/>
                </a:lnTo>
                <a:close/>
              </a:path>
              <a:path w="401319" h="601345">
                <a:moveTo>
                  <a:pt x="46005" y="540479"/>
                </a:moveTo>
                <a:lnTo>
                  <a:pt x="38988" y="551053"/>
                </a:lnTo>
                <a:lnTo>
                  <a:pt x="61928" y="551053"/>
                </a:lnTo>
                <a:lnTo>
                  <a:pt x="46005" y="540479"/>
                </a:lnTo>
                <a:close/>
              </a:path>
              <a:path w="401319" h="601345">
                <a:moveTo>
                  <a:pt x="393319" y="0"/>
                </a:moveTo>
                <a:lnTo>
                  <a:pt x="38083" y="535219"/>
                </a:lnTo>
                <a:lnTo>
                  <a:pt x="46005" y="540479"/>
                </a:lnTo>
                <a:lnTo>
                  <a:pt x="401193" y="5207"/>
                </a:lnTo>
                <a:lnTo>
                  <a:pt x="393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481200" y="3281426"/>
            <a:ext cx="1123950" cy="4476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34620" rIns="0" bIns="0" rtlCol="0" vert="horz">
            <a:spAutoFit/>
          </a:bodyPr>
          <a:lstStyle/>
          <a:p>
            <a:pPr algn="ctr" marR="6985">
              <a:lnSpc>
                <a:spcPct val="100000"/>
              </a:lnSpc>
              <a:spcBef>
                <a:spcPts val="1060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957576" y="3290951"/>
            <a:ext cx="1123950" cy="43815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marL="302895">
              <a:lnSpc>
                <a:spcPct val="100000"/>
              </a:lnSpc>
              <a:spcBef>
                <a:spcPts val="110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6191250" y="2209800"/>
            <a:ext cx="1943100" cy="361950"/>
            <a:chOff x="6191250" y="2209800"/>
            <a:chExt cx="1943100" cy="361950"/>
          </a:xfrm>
        </p:grpSpPr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3200" y="2209800"/>
              <a:ext cx="409575" cy="36195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1250" y="2209800"/>
              <a:ext cx="352425" cy="36195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2825" y="2209800"/>
              <a:ext cx="771525" cy="36195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2775" y="2209800"/>
              <a:ext cx="381000" cy="361950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90950"/>
            <a:ext cx="9144000" cy="1352550"/>
            <a:chOff x="0" y="3790950"/>
            <a:chExt cx="9144000" cy="13525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2625" y="4152900"/>
              <a:ext cx="333375" cy="36195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475" y="4152900"/>
              <a:ext cx="390525" cy="3619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4050" y="3790950"/>
              <a:ext cx="409575" cy="36195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3800475"/>
              <a:ext cx="314325" cy="3619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4475" y="3790950"/>
              <a:ext cx="371475" cy="36195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45"/>
              <a:t> </a:t>
            </a:r>
            <a:r>
              <a:rPr dirty="0"/>
              <a:t>Tree</a:t>
            </a:r>
            <a:r>
              <a:rPr dirty="0" spc="-40"/>
              <a:t> </a:t>
            </a:r>
            <a:r>
              <a:rPr dirty="0" spc="-10"/>
              <a:t>Learning</a:t>
            </a:r>
          </a:p>
        </p:txBody>
      </p:sp>
      <p:sp>
        <p:nvSpPr>
          <p:cNvPr id="9" name="object 9" descr=""/>
          <p:cNvSpPr/>
          <p:nvPr/>
        </p:nvSpPr>
        <p:spPr>
          <a:xfrm>
            <a:off x="3557651" y="1366900"/>
            <a:ext cx="1304925" cy="447675"/>
          </a:xfrm>
          <a:custGeom>
            <a:avLst/>
            <a:gdLst/>
            <a:ahLst/>
            <a:cxnLst/>
            <a:rect l="l" t="t" r="r" b="b"/>
            <a:pathLst>
              <a:path w="1304925" h="447675">
                <a:moveTo>
                  <a:pt x="0" y="223774"/>
                </a:moveTo>
                <a:lnTo>
                  <a:pt x="13254" y="178680"/>
                </a:lnTo>
                <a:lnTo>
                  <a:pt x="51270" y="136677"/>
                </a:lnTo>
                <a:lnTo>
                  <a:pt x="111422" y="98666"/>
                </a:lnTo>
                <a:lnTo>
                  <a:pt x="148979" y="81439"/>
                </a:lnTo>
                <a:lnTo>
                  <a:pt x="191087" y="65547"/>
                </a:lnTo>
                <a:lnTo>
                  <a:pt x="237417" y="51104"/>
                </a:lnTo>
                <a:lnTo>
                  <a:pt x="287641" y="38221"/>
                </a:lnTo>
                <a:lnTo>
                  <a:pt x="341431" y="27011"/>
                </a:lnTo>
                <a:lnTo>
                  <a:pt x="398460" y="17587"/>
                </a:lnTo>
                <a:lnTo>
                  <a:pt x="458399" y="10061"/>
                </a:lnTo>
                <a:lnTo>
                  <a:pt x="520921" y="4546"/>
                </a:lnTo>
                <a:lnTo>
                  <a:pt x="585696" y="1155"/>
                </a:lnTo>
                <a:lnTo>
                  <a:pt x="652399" y="0"/>
                </a:lnTo>
                <a:lnTo>
                  <a:pt x="719102" y="1155"/>
                </a:lnTo>
                <a:lnTo>
                  <a:pt x="783882" y="4546"/>
                </a:lnTo>
                <a:lnTo>
                  <a:pt x="846410" y="10061"/>
                </a:lnTo>
                <a:lnTo>
                  <a:pt x="906357" y="17587"/>
                </a:lnTo>
                <a:lnTo>
                  <a:pt x="963395" y="27011"/>
                </a:lnTo>
                <a:lnTo>
                  <a:pt x="1017196" y="38221"/>
                </a:lnTo>
                <a:lnTo>
                  <a:pt x="1067432" y="51104"/>
                </a:lnTo>
                <a:lnTo>
                  <a:pt x="1113774" y="65547"/>
                </a:lnTo>
                <a:lnTo>
                  <a:pt x="1155893" y="81439"/>
                </a:lnTo>
                <a:lnTo>
                  <a:pt x="1193462" y="98666"/>
                </a:lnTo>
                <a:lnTo>
                  <a:pt x="1253634" y="136677"/>
                </a:lnTo>
                <a:lnTo>
                  <a:pt x="1291664" y="178680"/>
                </a:lnTo>
                <a:lnTo>
                  <a:pt x="1304925" y="223774"/>
                </a:lnTo>
                <a:lnTo>
                  <a:pt x="1301555" y="246652"/>
                </a:lnTo>
                <a:lnTo>
                  <a:pt x="1275581" y="290323"/>
                </a:lnTo>
                <a:lnTo>
                  <a:pt x="1226152" y="330460"/>
                </a:lnTo>
                <a:lnTo>
                  <a:pt x="1155893" y="366160"/>
                </a:lnTo>
                <a:lnTo>
                  <a:pt x="1113774" y="382063"/>
                </a:lnTo>
                <a:lnTo>
                  <a:pt x="1067432" y="396519"/>
                </a:lnTo>
                <a:lnTo>
                  <a:pt x="1017196" y="409413"/>
                </a:lnTo>
                <a:lnTo>
                  <a:pt x="963395" y="420634"/>
                </a:lnTo>
                <a:lnTo>
                  <a:pt x="906357" y="430067"/>
                </a:lnTo>
                <a:lnTo>
                  <a:pt x="846410" y="437601"/>
                </a:lnTo>
                <a:lnTo>
                  <a:pt x="783882" y="443122"/>
                </a:lnTo>
                <a:lnTo>
                  <a:pt x="719102" y="446518"/>
                </a:lnTo>
                <a:lnTo>
                  <a:pt x="652399" y="447675"/>
                </a:lnTo>
                <a:lnTo>
                  <a:pt x="585696" y="446518"/>
                </a:lnTo>
                <a:lnTo>
                  <a:pt x="520921" y="443122"/>
                </a:lnTo>
                <a:lnTo>
                  <a:pt x="458399" y="437601"/>
                </a:lnTo>
                <a:lnTo>
                  <a:pt x="398460" y="430067"/>
                </a:lnTo>
                <a:lnTo>
                  <a:pt x="341431" y="420634"/>
                </a:lnTo>
                <a:lnTo>
                  <a:pt x="287641" y="409413"/>
                </a:lnTo>
                <a:lnTo>
                  <a:pt x="237417" y="396519"/>
                </a:lnTo>
                <a:lnTo>
                  <a:pt x="191087" y="382063"/>
                </a:lnTo>
                <a:lnTo>
                  <a:pt x="148979" y="366160"/>
                </a:lnTo>
                <a:lnTo>
                  <a:pt x="111422" y="348921"/>
                </a:lnTo>
                <a:lnTo>
                  <a:pt x="51270" y="310890"/>
                </a:lnTo>
                <a:lnTo>
                  <a:pt x="13254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844671" y="1494472"/>
            <a:ext cx="7302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Ear</a:t>
            </a:r>
            <a:r>
              <a:rPr dirty="0" sz="1100" spc="2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900426" y="1772157"/>
            <a:ext cx="920750" cy="476884"/>
          </a:xfrm>
          <a:custGeom>
            <a:avLst/>
            <a:gdLst/>
            <a:ahLst/>
            <a:cxnLst/>
            <a:rect l="l" t="t" r="r" b="b"/>
            <a:pathLst>
              <a:path w="920750" h="476885">
                <a:moveTo>
                  <a:pt x="50292" y="407669"/>
                </a:moveTo>
                <a:lnTo>
                  <a:pt x="0" y="476376"/>
                </a:lnTo>
                <a:lnTo>
                  <a:pt x="85090" y="475487"/>
                </a:lnTo>
                <a:lnTo>
                  <a:pt x="72839" y="451611"/>
                </a:lnTo>
                <a:lnTo>
                  <a:pt x="58547" y="451611"/>
                </a:lnTo>
                <a:lnTo>
                  <a:pt x="54229" y="443102"/>
                </a:lnTo>
                <a:lnTo>
                  <a:pt x="65499" y="437308"/>
                </a:lnTo>
                <a:lnTo>
                  <a:pt x="50292" y="407669"/>
                </a:lnTo>
                <a:close/>
              </a:path>
              <a:path w="920750" h="476885">
                <a:moveTo>
                  <a:pt x="65499" y="437308"/>
                </a:moveTo>
                <a:lnTo>
                  <a:pt x="54229" y="443102"/>
                </a:lnTo>
                <a:lnTo>
                  <a:pt x="58547" y="451611"/>
                </a:lnTo>
                <a:lnTo>
                  <a:pt x="69856" y="445799"/>
                </a:lnTo>
                <a:lnTo>
                  <a:pt x="65499" y="437308"/>
                </a:lnTo>
                <a:close/>
              </a:path>
              <a:path w="920750" h="476885">
                <a:moveTo>
                  <a:pt x="69856" y="445799"/>
                </a:moveTo>
                <a:lnTo>
                  <a:pt x="58547" y="451611"/>
                </a:lnTo>
                <a:lnTo>
                  <a:pt x="72839" y="451611"/>
                </a:lnTo>
                <a:lnTo>
                  <a:pt x="69856" y="445799"/>
                </a:lnTo>
                <a:close/>
              </a:path>
              <a:path w="920750" h="476885">
                <a:moveTo>
                  <a:pt x="916177" y="0"/>
                </a:moveTo>
                <a:lnTo>
                  <a:pt x="65499" y="437308"/>
                </a:lnTo>
                <a:lnTo>
                  <a:pt x="69856" y="445799"/>
                </a:lnTo>
                <a:lnTo>
                  <a:pt x="920623" y="8508"/>
                </a:lnTo>
                <a:lnTo>
                  <a:pt x="916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984880" y="1804670"/>
            <a:ext cx="43751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Pointy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121528" y="1805876"/>
            <a:ext cx="46799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Floppy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696085" y="2807970"/>
            <a:ext cx="4616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Round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2243201" y="2252726"/>
            <a:ext cx="1314450" cy="447675"/>
          </a:xfrm>
          <a:custGeom>
            <a:avLst/>
            <a:gdLst/>
            <a:ahLst/>
            <a:cxnLst/>
            <a:rect l="l" t="t" r="r" b="b"/>
            <a:pathLst>
              <a:path w="1314450" h="447675">
                <a:moveTo>
                  <a:pt x="0" y="223774"/>
                </a:moveTo>
                <a:lnTo>
                  <a:pt x="13347" y="178680"/>
                </a:lnTo>
                <a:lnTo>
                  <a:pt x="51631" y="136677"/>
                </a:lnTo>
                <a:lnTo>
                  <a:pt x="112212" y="98666"/>
                </a:lnTo>
                <a:lnTo>
                  <a:pt x="150040" y="81439"/>
                </a:lnTo>
                <a:lnTo>
                  <a:pt x="192452" y="65547"/>
                </a:lnTo>
                <a:lnTo>
                  <a:pt x="239120" y="51104"/>
                </a:lnTo>
                <a:lnTo>
                  <a:pt x="289712" y="38221"/>
                </a:lnTo>
                <a:lnTo>
                  <a:pt x="343900" y="27011"/>
                </a:lnTo>
                <a:lnTo>
                  <a:pt x="401353" y="17587"/>
                </a:lnTo>
                <a:lnTo>
                  <a:pt x="461742" y="10061"/>
                </a:lnTo>
                <a:lnTo>
                  <a:pt x="524737" y="4546"/>
                </a:lnTo>
                <a:lnTo>
                  <a:pt x="590008" y="1155"/>
                </a:lnTo>
                <a:lnTo>
                  <a:pt x="657225" y="0"/>
                </a:lnTo>
                <a:lnTo>
                  <a:pt x="724420" y="1155"/>
                </a:lnTo>
                <a:lnTo>
                  <a:pt x="789676" y="4546"/>
                </a:lnTo>
                <a:lnTo>
                  <a:pt x="852660" y="10061"/>
                </a:lnTo>
                <a:lnTo>
                  <a:pt x="913042" y="17587"/>
                </a:lnTo>
                <a:lnTo>
                  <a:pt x="970493" y="27011"/>
                </a:lnTo>
                <a:lnTo>
                  <a:pt x="1024681" y="38221"/>
                </a:lnTo>
                <a:lnTo>
                  <a:pt x="1075277" y="51104"/>
                </a:lnTo>
                <a:lnTo>
                  <a:pt x="1121949" y="65547"/>
                </a:lnTo>
                <a:lnTo>
                  <a:pt x="1164368" y="81439"/>
                </a:lnTo>
                <a:lnTo>
                  <a:pt x="1202203" y="98666"/>
                </a:lnTo>
                <a:lnTo>
                  <a:pt x="1262800" y="136677"/>
                </a:lnTo>
                <a:lnTo>
                  <a:pt x="1301097" y="178680"/>
                </a:lnTo>
                <a:lnTo>
                  <a:pt x="1314450" y="223774"/>
                </a:lnTo>
                <a:lnTo>
                  <a:pt x="1311056" y="246652"/>
                </a:lnTo>
                <a:lnTo>
                  <a:pt x="1284901" y="290323"/>
                </a:lnTo>
                <a:lnTo>
                  <a:pt x="1235124" y="330460"/>
                </a:lnTo>
                <a:lnTo>
                  <a:pt x="1164368" y="366160"/>
                </a:lnTo>
                <a:lnTo>
                  <a:pt x="1121949" y="382063"/>
                </a:lnTo>
                <a:lnTo>
                  <a:pt x="1075277" y="396519"/>
                </a:lnTo>
                <a:lnTo>
                  <a:pt x="1024681" y="409413"/>
                </a:lnTo>
                <a:lnTo>
                  <a:pt x="970493" y="420634"/>
                </a:lnTo>
                <a:lnTo>
                  <a:pt x="913042" y="430067"/>
                </a:lnTo>
                <a:lnTo>
                  <a:pt x="852660" y="437601"/>
                </a:lnTo>
                <a:lnTo>
                  <a:pt x="789676" y="443122"/>
                </a:lnTo>
                <a:lnTo>
                  <a:pt x="724420" y="446518"/>
                </a:lnTo>
                <a:lnTo>
                  <a:pt x="657225" y="447675"/>
                </a:lnTo>
                <a:lnTo>
                  <a:pt x="590008" y="446518"/>
                </a:lnTo>
                <a:lnTo>
                  <a:pt x="524737" y="443122"/>
                </a:lnTo>
                <a:lnTo>
                  <a:pt x="461742" y="437601"/>
                </a:lnTo>
                <a:lnTo>
                  <a:pt x="401353" y="430067"/>
                </a:lnTo>
                <a:lnTo>
                  <a:pt x="343900" y="420634"/>
                </a:lnTo>
                <a:lnTo>
                  <a:pt x="289712" y="409413"/>
                </a:lnTo>
                <a:lnTo>
                  <a:pt x="239120" y="396519"/>
                </a:lnTo>
                <a:lnTo>
                  <a:pt x="192452" y="382063"/>
                </a:lnTo>
                <a:lnTo>
                  <a:pt x="150040" y="366160"/>
                </a:lnTo>
                <a:lnTo>
                  <a:pt x="112212" y="348921"/>
                </a:lnTo>
                <a:lnTo>
                  <a:pt x="51631" y="310890"/>
                </a:lnTo>
                <a:lnTo>
                  <a:pt x="13347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2674366" y="2293937"/>
            <a:ext cx="445770" cy="3594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 indent="38100">
              <a:lnSpc>
                <a:spcPts val="1280"/>
              </a:lnSpc>
              <a:spcBef>
                <a:spcPts val="200"/>
              </a:spcBef>
            </a:pPr>
            <a:r>
              <a:rPr dirty="0" sz="1100" spc="-20">
                <a:latin typeface="Verdana"/>
                <a:cs typeface="Verdana"/>
              </a:rPr>
              <a:t>Face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4881626" y="2252726"/>
            <a:ext cx="1314450" cy="447675"/>
          </a:xfrm>
          <a:custGeom>
            <a:avLst/>
            <a:gdLst/>
            <a:ahLst/>
            <a:cxnLst/>
            <a:rect l="l" t="t" r="r" b="b"/>
            <a:pathLst>
              <a:path w="1314450" h="447675">
                <a:moveTo>
                  <a:pt x="0" y="223774"/>
                </a:moveTo>
                <a:lnTo>
                  <a:pt x="13347" y="178680"/>
                </a:lnTo>
                <a:lnTo>
                  <a:pt x="51631" y="136677"/>
                </a:lnTo>
                <a:lnTo>
                  <a:pt x="112212" y="98666"/>
                </a:lnTo>
                <a:lnTo>
                  <a:pt x="150040" y="81439"/>
                </a:lnTo>
                <a:lnTo>
                  <a:pt x="192452" y="65547"/>
                </a:lnTo>
                <a:lnTo>
                  <a:pt x="239120" y="51104"/>
                </a:lnTo>
                <a:lnTo>
                  <a:pt x="289712" y="38221"/>
                </a:lnTo>
                <a:lnTo>
                  <a:pt x="343900" y="27011"/>
                </a:lnTo>
                <a:lnTo>
                  <a:pt x="401353" y="17587"/>
                </a:lnTo>
                <a:lnTo>
                  <a:pt x="461742" y="10061"/>
                </a:lnTo>
                <a:lnTo>
                  <a:pt x="524737" y="4546"/>
                </a:lnTo>
                <a:lnTo>
                  <a:pt x="590008" y="1155"/>
                </a:lnTo>
                <a:lnTo>
                  <a:pt x="657225" y="0"/>
                </a:lnTo>
                <a:lnTo>
                  <a:pt x="724420" y="1155"/>
                </a:lnTo>
                <a:lnTo>
                  <a:pt x="789676" y="4546"/>
                </a:lnTo>
                <a:lnTo>
                  <a:pt x="852660" y="10061"/>
                </a:lnTo>
                <a:lnTo>
                  <a:pt x="913042" y="17587"/>
                </a:lnTo>
                <a:lnTo>
                  <a:pt x="970493" y="27011"/>
                </a:lnTo>
                <a:lnTo>
                  <a:pt x="1024681" y="38221"/>
                </a:lnTo>
                <a:lnTo>
                  <a:pt x="1075277" y="51104"/>
                </a:lnTo>
                <a:lnTo>
                  <a:pt x="1121949" y="65547"/>
                </a:lnTo>
                <a:lnTo>
                  <a:pt x="1164368" y="81439"/>
                </a:lnTo>
                <a:lnTo>
                  <a:pt x="1202203" y="98666"/>
                </a:lnTo>
                <a:lnTo>
                  <a:pt x="1262800" y="136677"/>
                </a:lnTo>
                <a:lnTo>
                  <a:pt x="1301097" y="178680"/>
                </a:lnTo>
                <a:lnTo>
                  <a:pt x="1314450" y="223774"/>
                </a:lnTo>
                <a:lnTo>
                  <a:pt x="1311056" y="246652"/>
                </a:lnTo>
                <a:lnTo>
                  <a:pt x="1284901" y="290323"/>
                </a:lnTo>
                <a:lnTo>
                  <a:pt x="1235124" y="330460"/>
                </a:lnTo>
                <a:lnTo>
                  <a:pt x="1164368" y="366160"/>
                </a:lnTo>
                <a:lnTo>
                  <a:pt x="1121949" y="382063"/>
                </a:lnTo>
                <a:lnTo>
                  <a:pt x="1075277" y="396519"/>
                </a:lnTo>
                <a:lnTo>
                  <a:pt x="1024681" y="409413"/>
                </a:lnTo>
                <a:lnTo>
                  <a:pt x="970493" y="420634"/>
                </a:lnTo>
                <a:lnTo>
                  <a:pt x="913042" y="430067"/>
                </a:lnTo>
                <a:lnTo>
                  <a:pt x="852660" y="437601"/>
                </a:lnTo>
                <a:lnTo>
                  <a:pt x="789676" y="443122"/>
                </a:lnTo>
                <a:lnTo>
                  <a:pt x="724420" y="446518"/>
                </a:lnTo>
                <a:lnTo>
                  <a:pt x="657225" y="447675"/>
                </a:lnTo>
                <a:lnTo>
                  <a:pt x="590008" y="446518"/>
                </a:lnTo>
                <a:lnTo>
                  <a:pt x="524737" y="443122"/>
                </a:lnTo>
                <a:lnTo>
                  <a:pt x="461742" y="437601"/>
                </a:lnTo>
                <a:lnTo>
                  <a:pt x="401353" y="430067"/>
                </a:lnTo>
                <a:lnTo>
                  <a:pt x="343900" y="420634"/>
                </a:lnTo>
                <a:lnTo>
                  <a:pt x="289712" y="409413"/>
                </a:lnTo>
                <a:lnTo>
                  <a:pt x="239120" y="396519"/>
                </a:lnTo>
                <a:lnTo>
                  <a:pt x="192452" y="382063"/>
                </a:lnTo>
                <a:lnTo>
                  <a:pt x="150040" y="366160"/>
                </a:lnTo>
                <a:lnTo>
                  <a:pt x="112212" y="348921"/>
                </a:lnTo>
                <a:lnTo>
                  <a:pt x="51631" y="310890"/>
                </a:lnTo>
                <a:lnTo>
                  <a:pt x="13347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5202554" y="2368232"/>
            <a:ext cx="66230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10">
                <a:latin typeface="Verdana"/>
                <a:cs typeface="Verdana"/>
              </a:rPr>
              <a:t>Whiskers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3077464" y="1772411"/>
            <a:ext cx="2341880" cy="1513205"/>
          </a:xfrm>
          <a:custGeom>
            <a:avLst/>
            <a:gdLst/>
            <a:ahLst/>
            <a:cxnLst/>
            <a:rect l="l" t="t" r="r" b="b"/>
            <a:pathLst>
              <a:path w="2341879" h="1513204">
                <a:moveTo>
                  <a:pt x="447675" y="1513078"/>
                </a:moveTo>
                <a:lnTo>
                  <a:pt x="439077" y="1464945"/>
                </a:lnTo>
                <a:lnTo>
                  <a:pt x="432689" y="1429131"/>
                </a:lnTo>
                <a:lnTo>
                  <a:pt x="405879" y="1449146"/>
                </a:lnTo>
                <a:lnTo>
                  <a:pt x="7747" y="915543"/>
                </a:lnTo>
                <a:lnTo>
                  <a:pt x="0" y="921258"/>
                </a:lnTo>
                <a:lnTo>
                  <a:pt x="398310" y="1454797"/>
                </a:lnTo>
                <a:lnTo>
                  <a:pt x="371602" y="1474724"/>
                </a:lnTo>
                <a:lnTo>
                  <a:pt x="447675" y="1513078"/>
                </a:lnTo>
                <a:close/>
              </a:path>
              <a:path w="2341879" h="1513204">
                <a:moveTo>
                  <a:pt x="2341626" y="493903"/>
                </a:moveTo>
                <a:lnTo>
                  <a:pt x="2323566" y="463296"/>
                </a:lnTo>
                <a:lnTo>
                  <a:pt x="2298319" y="420497"/>
                </a:lnTo>
                <a:lnTo>
                  <a:pt x="2280208" y="448437"/>
                </a:lnTo>
                <a:lnTo>
                  <a:pt x="1587627" y="0"/>
                </a:lnTo>
                <a:lnTo>
                  <a:pt x="1582420" y="8001"/>
                </a:lnTo>
                <a:lnTo>
                  <a:pt x="2275052" y="456387"/>
                </a:lnTo>
                <a:lnTo>
                  <a:pt x="2256917" y="484378"/>
                </a:lnTo>
                <a:lnTo>
                  <a:pt x="2341626" y="493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3270884" y="2807970"/>
            <a:ext cx="69850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latin typeface="Verdana"/>
                <a:cs typeface="Verdana"/>
              </a:rPr>
              <a:t>Not</a:t>
            </a:r>
            <a:r>
              <a:rPr dirty="0" sz="1050" spc="-50">
                <a:latin typeface="Verdana"/>
                <a:cs typeface="Verdana"/>
              </a:rPr>
              <a:t> </a:t>
            </a:r>
            <a:r>
              <a:rPr dirty="0" sz="1050" spc="-10">
                <a:latin typeface="Verdana"/>
                <a:cs typeface="Verdana"/>
              </a:rPr>
              <a:t>round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2147951" y="2688208"/>
            <a:ext cx="401320" cy="601345"/>
          </a:xfrm>
          <a:custGeom>
            <a:avLst/>
            <a:gdLst/>
            <a:ahLst/>
            <a:cxnLst/>
            <a:rect l="l" t="t" r="r" b="b"/>
            <a:pathLst>
              <a:path w="401319" h="601345">
                <a:moveTo>
                  <a:pt x="10287" y="516763"/>
                </a:moveTo>
                <a:lnTo>
                  <a:pt x="0" y="601345"/>
                </a:lnTo>
                <a:lnTo>
                  <a:pt x="73787" y="558927"/>
                </a:lnTo>
                <a:lnTo>
                  <a:pt x="61928" y="551053"/>
                </a:lnTo>
                <a:lnTo>
                  <a:pt x="38988" y="551053"/>
                </a:lnTo>
                <a:lnTo>
                  <a:pt x="31115" y="545719"/>
                </a:lnTo>
                <a:lnTo>
                  <a:pt x="38083" y="535219"/>
                </a:lnTo>
                <a:lnTo>
                  <a:pt x="10287" y="516763"/>
                </a:lnTo>
                <a:close/>
              </a:path>
              <a:path w="401319" h="601345">
                <a:moveTo>
                  <a:pt x="38083" y="535219"/>
                </a:moveTo>
                <a:lnTo>
                  <a:pt x="31115" y="545719"/>
                </a:lnTo>
                <a:lnTo>
                  <a:pt x="38988" y="551053"/>
                </a:lnTo>
                <a:lnTo>
                  <a:pt x="46005" y="540479"/>
                </a:lnTo>
                <a:lnTo>
                  <a:pt x="38083" y="535219"/>
                </a:lnTo>
                <a:close/>
              </a:path>
              <a:path w="401319" h="601345">
                <a:moveTo>
                  <a:pt x="46005" y="540479"/>
                </a:moveTo>
                <a:lnTo>
                  <a:pt x="38988" y="551053"/>
                </a:lnTo>
                <a:lnTo>
                  <a:pt x="61928" y="551053"/>
                </a:lnTo>
                <a:lnTo>
                  <a:pt x="46005" y="540479"/>
                </a:lnTo>
                <a:close/>
              </a:path>
              <a:path w="401319" h="601345">
                <a:moveTo>
                  <a:pt x="393319" y="0"/>
                </a:moveTo>
                <a:lnTo>
                  <a:pt x="38083" y="535219"/>
                </a:lnTo>
                <a:lnTo>
                  <a:pt x="46005" y="540479"/>
                </a:lnTo>
                <a:lnTo>
                  <a:pt x="401193" y="5207"/>
                </a:lnTo>
                <a:lnTo>
                  <a:pt x="393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481200" y="3281426"/>
            <a:ext cx="1123950" cy="4476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34620" rIns="0" bIns="0" rtlCol="0" vert="horz">
            <a:spAutoFit/>
          </a:bodyPr>
          <a:lstStyle/>
          <a:p>
            <a:pPr algn="ctr" marR="6985">
              <a:lnSpc>
                <a:spcPct val="100000"/>
              </a:lnSpc>
              <a:spcBef>
                <a:spcPts val="1060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957576" y="3290951"/>
            <a:ext cx="1123950" cy="43815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marL="302895">
              <a:lnSpc>
                <a:spcPct val="100000"/>
              </a:lnSpc>
              <a:spcBef>
                <a:spcPts val="110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6191250" y="2209800"/>
            <a:ext cx="1943100" cy="361950"/>
            <a:chOff x="6191250" y="2209800"/>
            <a:chExt cx="1943100" cy="361950"/>
          </a:xfrm>
        </p:grpSpPr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3200" y="2209800"/>
              <a:ext cx="409575" cy="36195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1250" y="2209800"/>
              <a:ext cx="352425" cy="36195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2825" y="2209800"/>
              <a:ext cx="771525" cy="36195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2775" y="2209800"/>
              <a:ext cx="381000" cy="361950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4825" y="828738"/>
            <a:ext cx="7752080" cy="3495675"/>
            <a:chOff x="504825" y="828738"/>
            <a:chExt cx="7752080" cy="3495675"/>
          </a:xfrm>
        </p:grpSpPr>
        <p:sp>
          <p:nvSpPr>
            <p:cNvPr id="3" name="object 3" descr=""/>
            <p:cNvSpPr/>
            <p:nvPr/>
          </p:nvSpPr>
          <p:spPr>
            <a:xfrm>
              <a:off x="947737" y="843025"/>
              <a:ext cx="553085" cy="1571625"/>
            </a:xfrm>
            <a:custGeom>
              <a:avLst/>
              <a:gdLst/>
              <a:ahLst/>
              <a:cxnLst/>
              <a:rect l="l" t="t" r="r" b="b"/>
              <a:pathLst>
                <a:path w="553085" h="1571625">
                  <a:moveTo>
                    <a:pt x="0" y="92075"/>
                  </a:moveTo>
                  <a:lnTo>
                    <a:pt x="7235" y="56203"/>
                  </a:lnTo>
                  <a:lnTo>
                    <a:pt x="26968" y="26939"/>
                  </a:lnTo>
                  <a:lnTo>
                    <a:pt x="56235" y="7225"/>
                  </a:lnTo>
                  <a:lnTo>
                    <a:pt x="92075" y="0"/>
                  </a:lnTo>
                  <a:lnTo>
                    <a:pt x="460311" y="0"/>
                  </a:lnTo>
                  <a:lnTo>
                    <a:pt x="496202" y="7225"/>
                  </a:lnTo>
                  <a:lnTo>
                    <a:pt x="525510" y="26939"/>
                  </a:lnTo>
                  <a:lnTo>
                    <a:pt x="545268" y="56203"/>
                  </a:lnTo>
                  <a:lnTo>
                    <a:pt x="552513" y="92075"/>
                  </a:lnTo>
                  <a:lnTo>
                    <a:pt x="552513" y="1479423"/>
                  </a:lnTo>
                  <a:lnTo>
                    <a:pt x="545268" y="1515314"/>
                  </a:lnTo>
                  <a:lnTo>
                    <a:pt x="525510" y="1544621"/>
                  </a:lnTo>
                  <a:lnTo>
                    <a:pt x="496202" y="1564380"/>
                  </a:lnTo>
                  <a:lnTo>
                    <a:pt x="460311" y="1571625"/>
                  </a:lnTo>
                  <a:lnTo>
                    <a:pt x="92075" y="1571625"/>
                  </a:lnTo>
                  <a:lnTo>
                    <a:pt x="56235" y="1564380"/>
                  </a:lnTo>
                  <a:lnTo>
                    <a:pt x="26968" y="1544621"/>
                  </a:lnTo>
                  <a:lnTo>
                    <a:pt x="7235" y="1515314"/>
                  </a:lnTo>
                  <a:lnTo>
                    <a:pt x="0" y="147942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033462" y="966850"/>
              <a:ext cx="372110" cy="1343025"/>
            </a:xfrm>
            <a:custGeom>
              <a:avLst/>
              <a:gdLst/>
              <a:ahLst/>
              <a:cxnLst/>
              <a:rect l="l" t="t" r="r" b="b"/>
              <a:pathLst>
                <a:path w="372109" h="1343025">
                  <a:moveTo>
                    <a:pt x="9525" y="185674"/>
                  </a:moveTo>
                  <a:lnTo>
                    <a:pt x="15989" y="136289"/>
                  </a:lnTo>
                  <a:lnTo>
                    <a:pt x="34233" y="91929"/>
                  </a:lnTo>
                  <a:lnTo>
                    <a:pt x="62531" y="54355"/>
                  </a:lnTo>
                  <a:lnTo>
                    <a:pt x="99158" y="25334"/>
                  </a:lnTo>
                  <a:lnTo>
                    <a:pt x="142389" y="6627"/>
                  </a:lnTo>
                  <a:lnTo>
                    <a:pt x="190500" y="0"/>
                  </a:lnTo>
                  <a:lnTo>
                    <a:pt x="238636" y="6627"/>
                  </a:lnTo>
                  <a:lnTo>
                    <a:pt x="281885" y="25334"/>
                  </a:lnTo>
                  <a:lnTo>
                    <a:pt x="318523" y="54356"/>
                  </a:lnTo>
                  <a:lnTo>
                    <a:pt x="346827" y="91929"/>
                  </a:lnTo>
                  <a:lnTo>
                    <a:pt x="365073" y="136289"/>
                  </a:lnTo>
                  <a:lnTo>
                    <a:pt x="371538" y="185674"/>
                  </a:lnTo>
                  <a:lnTo>
                    <a:pt x="365073" y="235067"/>
                  </a:lnTo>
                  <a:lnTo>
                    <a:pt x="346827" y="279451"/>
                  </a:lnTo>
                  <a:lnTo>
                    <a:pt x="318523" y="317055"/>
                  </a:lnTo>
                  <a:lnTo>
                    <a:pt x="281885" y="346107"/>
                  </a:lnTo>
                  <a:lnTo>
                    <a:pt x="238636" y="364838"/>
                  </a:lnTo>
                  <a:lnTo>
                    <a:pt x="190500" y="371475"/>
                  </a:lnTo>
                  <a:lnTo>
                    <a:pt x="142389" y="364838"/>
                  </a:lnTo>
                  <a:lnTo>
                    <a:pt x="99158" y="346107"/>
                  </a:lnTo>
                  <a:lnTo>
                    <a:pt x="62531" y="317055"/>
                  </a:lnTo>
                  <a:lnTo>
                    <a:pt x="34233" y="279451"/>
                  </a:lnTo>
                  <a:lnTo>
                    <a:pt x="15989" y="235067"/>
                  </a:lnTo>
                  <a:lnTo>
                    <a:pt x="9525" y="185674"/>
                  </a:lnTo>
                  <a:close/>
                </a:path>
                <a:path w="372109" h="1343025">
                  <a:moveTo>
                    <a:pt x="0" y="666750"/>
                  </a:moveTo>
                  <a:lnTo>
                    <a:pt x="6634" y="618595"/>
                  </a:lnTo>
                  <a:lnTo>
                    <a:pt x="25359" y="575352"/>
                  </a:lnTo>
                  <a:lnTo>
                    <a:pt x="54402" y="538734"/>
                  </a:lnTo>
                  <a:lnTo>
                    <a:pt x="91993" y="510455"/>
                  </a:lnTo>
                  <a:lnTo>
                    <a:pt x="136361" y="492230"/>
                  </a:lnTo>
                  <a:lnTo>
                    <a:pt x="185737" y="485775"/>
                  </a:lnTo>
                  <a:lnTo>
                    <a:pt x="235131" y="492230"/>
                  </a:lnTo>
                  <a:lnTo>
                    <a:pt x="279515" y="510455"/>
                  </a:lnTo>
                  <a:lnTo>
                    <a:pt x="317119" y="538734"/>
                  </a:lnTo>
                  <a:lnTo>
                    <a:pt x="346171" y="575352"/>
                  </a:lnTo>
                  <a:lnTo>
                    <a:pt x="364901" y="618595"/>
                  </a:lnTo>
                  <a:lnTo>
                    <a:pt x="371538" y="666750"/>
                  </a:lnTo>
                  <a:lnTo>
                    <a:pt x="364901" y="714860"/>
                  </a:lnTo>
                  <a:lnTo>
                    <a:pt x="346171" y="758091"/>
                  </a:lnTo>
                  <a:lnTo>
                    <a:pt x="317119" y="794718"/>
                  </a:lnTo>
                  <a:lnTo>
                    <a:pt x="279515" y="823016"/>
                  </a:lnTo>
                  <a:lnTo>
                    <a:pt x="235131" y="841260"/>
                  </a:lnTo>
                  <a:lnTo>
                    <a:pt x="185737" y="847725"/>
                  </a:lnTo>
                  <a:lnTo>
                    <a:pt x="136361" y="841260"/>
                  </a:lnTo>
                  <a:lnTo>
                    <a:pt x="91993" y="823016"/>
                  </a:lnTo>
                  <a:lnTo>
                    <a:pt x="54402" y="794718"/>
                  </a:lnTo>
                  <a:lnTo>
                    <a:pt x="25359" y="758091"/>
                  </a:lnTo>
                  <a:lnTo>
                    <a:pt x="6634" y="714860"/>
                  </a:lnTo>
                  <a:lnTo>
                    <a:pt x="0" y="666750"/>
                  </a:lnTo>
                  <a:close/>
                </a:path>
                <a:path w="372109" h="1343025">
                  <a:moveTo>
                    <a:pt x="0" y="1162050"/>
                  </a:moveTo>
                  <a:lnTo>
                    <a:pt x="6464" y="1113895"/>
                  </a:lnTo>
                  <a:lnTo>
                    <a:pt x="24708" y="1070652"/>
                  </a:lnTo>
                  <a:lnTo>
                    <a:pt x="53006" y="1034034"/>
                  </a:lnTo>
                  <a:lnTo>
                    <a:pt x="89633" y="1005755"/>
                  </a:lnTo>
                  <a:lnTo>
                    <a:pt x="132864" y="987530"/>
                  </a:lnTo>
                  <a:lnTo>
                    <a:pt x="180975" y="981075"/>
                  </a:lnTo>
                  <a:lnTo>
                    <a:pt x="229111" y="987530"/>
                  </a:lnTo>
                  <a:lnTo>
                    <a:pt x="272360" y="1005755"/>
                  </a:lnTo>
                  <a:lnTo>
                    <a:pt x="308998" y="1034033"/>
                  </a:lnTo>
                  <a:lnTo>
                    <a:pt x="337302" y="1070652"/>
                  </a:lnTo>
                  <a:lnTo>
                    <a:pt x="355548" y="1113895"/>
                  </a:lnTo>
                  <a:lnTo>
                    <a:pt x="362013" y="1162050"/>
                  </a:lnTo>
                  <a:lnTo>
                    <a:pt x="355548" y="1210160"/>
                  </a:lnTo>
                  <a:lnTo>
                    <a:pt x="337302" y="1253391"/>
                  </a:lnTo>
                  <a:lnTo>
                    <a:pt x="308998" y="1290018"/>
                  </a:lnTo>
                  <a:lnTo>
                    <a:pt x="272360" y="1318316"/>
                  </a:lnTo>
                  <a:lnTo>
                    <a:pt x="229111" y="1336560"/>
                  </a:lnTo>
                  <a:lnTo>
                    <a:pt x="180975" y="1343025"/>
                  </a:lnTo>
                  <a:lnTo>
                    <a:pt x="132864" y="1336560"/>
                  </a:lnTo>
                  <a:lnTo>
                    <a:pt x="89633" y="1318316"/>
                  </a:lnTo>
                  <a:lnTo>
                    <a:pt x="53006" y="1290018"/>
                  </a:lnTo>
                  <a:lnTo>
                    <a:pt x="24708" y="1253391"/>
                  </a:lnTo>
                  <a:lnTo>
                    <a:pt x="6464" y="1210160"/>
                  </a:lnTo>
                  <a:lnTo>
                    <a:pt x="0" y="1162050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995550" y="1443100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460248"/>
                  </a:lnTo>
                  <a:lnTo>
                    <a:pt x="545205" y="496139"/>
                  </a:lnTo>
                  <a:lnTo>
                    <a:pt x="525446" y="525446"/>
                  </a:lnTo>
                  <a:lnTo>
                    <a:pt x="496139" y="545205"/>
                  </a:lnTo>
                  <a:lnTo>
                    <a:pt x="460248" y="552450"/>
                  </a:lnTo>
                  <a:lnTo>
                    <a:pt x="92075" y="552450"/>
                  </a:lnTo>
                  <a:lnTo>
                    <a:pt x="56203" y="545205"/>
                  </a:lnTo>
                  <a:lnTo>
                    <a:pt x="26939" y="525446"/>
                  </a:lnTo>
                  <a:lnTo>
                    <a:pt x="7225" y="496139"/>
                  </a:lnTo>
                  <a:lnTo>
                    <a:pt x="0" y="4602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90800" y="152882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543175" y="1647825"/>
              <a:ext cx="453390" cy="114300"/>
            </a:xfrm>
            <a:custGeom>
              <a:avLst/>
              <a:gdLst/>
              <a:ahLst/>
              <a:cxnLst/>
              <a:rect l="l" t="t" r="r" b="b"/>
              <a:pathLst>
                <a:path w="453389" h="114300">
                  <a:moveTo>
                    <a:pt x="338581" y="0"/>
                  </a:moveTo>
                  <a:lnTo>
                    <a:pt x="338581" y="114300"/>
                  </a:lnTo>
                  <a:lnTo>
                    <a:pt x="414781" y="76200"/>
                  </a:lnTo>
                  <a:lnTo>
                    <a:pt x="357631" y="76200"/>
                  </a:lnTo>
                  <a:lnTo>
                    <a:pt x="357631" y="38100"/>
                  </a:lnTo>
                  <a:lnTo>
                    <a:pt x="414781" y="38100"/>
                  </a:lnTo>
                  <a:lnTo>
                    <a:pt x="338581" y="0"/>
                  </a:lnTo>
                  <a:close/>
                </a:path>
                <a:path w="453389" h="114300">
                  <a:moveTo>
                    <a:pt x="338581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38581" y="76200"/>
                  </a:lnTo>
                  <a:lnTo>
                    <a:pt x="338581" y="38100"/>
                  </a:lnTo>
                  <a:close/>
                </a:path>
                <a:path w="453389" h="114300">
                  <a:moveTo>
                    <a:pt x="414781" y="38100"/>
                  </a:moveTo>
                  <a:lnTo>
                    <a:pt x="357631" y="38100"/>
                  </a:lnTo>
                  <a:lnTo>
                    <a:pt x="357631" y="76200"/>
                  </a:lnTo>
                  <a:lnTo>
                    <a:pt x="414781" y="76200"/>
                  </a:lnTo>
                  <a:lnTo>
                    <a:pt x="452881" y="57150"/>
                  </a:lnTo>
                  <a:lnTo>
                    <a:pt x="414781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24000" y="1657350"/>
              <a:ext cx="466090" cy="114300"/>
            </a:xfrm>
            <a:custGeom>
              <a:avLst/>
              <a:gdLst/>
              <a:ahLst/>
              <a:cxnLst/>
              <a:rect l="l" t="t" r="r" b="b"/>
              <a:pathLst>
                <a:path w="466089" h="114300">
                  <a:moveTo>
                    <a:pt x="351536" y="0"/>
                  </a:moveTo>
                  <a:lnTo>
                    <a:pt x="351536" y="114300"/>
                  </a:lnTo>
                  <a:lnTo>
                    <a:pt x="427736" y="76200"/>
                  </a:lnTo>
                  <a:lnTo>
                    <a:pt x="370586" y="76200"/>
                  </a:lnTo>
                  <a:lnTo>
                    <a:pt x="370586" y="38100"/>
                  </a:lnTo>
                  <a:lnTo>
                    <a:pt x="427736" y="38100"/>
                  </a:lnTo>
                  <a:lnTo>
                    <a:pt x="351536" y="0"/>
                  </a:lnTo>
                  <a:close/>
                </a:path>
                <a:path w="466089" h="114300">
                  <a:moveTo>
                    <a:pt x="35153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51536" y="76200"/>
                  </a:lnTo>
                  <a:lnTo>
                    <a:pt x="351536" y="38100"/>
                  </a:lnTo>
                  <a:close/>
                </a:path>
                <a:path w="466089" h="114300">
                  <a:moveTo>
                    <a:pt x="427736" y="38100"/>
                  </a:moveTo>
                  <a:lnTo>
                    <a:pt x="370586" y="38100"/>
                  </a:lnTo>
                  <a:lnTo>
                    <a:pt x="370586" y="76200"/>
                  </a:lnTo>
                  <a:lnTo>
                    <a:pt x="427736" y="76200"/>
                  </a:lnTo>
                  <a:lnTo>
                    <a:pt x="465836" y="57150"/>
                  </a:lnTo>
                  <a:lnTo>
                    <a:pt x="427736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04825" y="1657350"/>
              <a:ext cx="403860" cy="114300"/>
            </a:xfrm>
            <a:custGeom>
              <a:avLst/>
              <a:gdLst/>
              <a:ahLst/>
              <a:cxnLst/>
              <a:rect l="l" t="t" r="r" b="b"/>
              <a:pathLst>
                <a:path w="403859" h="114300">
                  <a:moveTo>
                    <a:pt x="289115" y="0"/>
                  </a:moveTo>
                  <a:lnTo>
                    <a:pt x="289115" y="114300"/>
                  </a:lnTo>
                  <a:lnTo>
                    <a:pt x="365315" y="76200"/>
                  </a:lnTo>
                  <a:lnTo>
                    <a:pt x="308165" y="76200"/>
                  </a:lnTo>
                  <a:lnTo>
                    <a:pt x="308165" y="38100"/>
                  </a:lnTo>
                  <a:lnTo>
                    <a:pt x="365315" y="38100"/>
                  </a:lnTo>
                  <a:lnTo>
                    <a:pt x="289115" y="0"/>
                  </a:lnTo>
                  <a:close/>
                </a:path>
                <a:path w="403859" h="114300">
                  <a:moveTo>
                    <a:pt x="28911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89115" y="76200"/>
                  </a:lnTo>
                  <a:lnTo>
                    <a:pt x="289115" y="38100"/>
                  </a:lnTo>
                  <a:close/>
                </a:path>
                <a:path w="403859" h="114300">
                  <a:moveTo>
                    <a:pt x="365315" y="38100"/>
                  </a:moveTo>
                  <a:lnTo>
                    <a:pt x="308165" y="38100"/>
                  </a:lnTo>
                  <a:lnTo>
                    <a:pt x="308165" y="76200"/>
                  </a:lnTo>
                  <a:lnTo>
                    <a:pt x="365315" y="76200"/>
                  </a:lnTo>
                  <a:lnTo>
                    <a:pt x="403415" y="57150"/>
                  </a:lnTo>
                  <a:lnTo>
                    <a:pt x="365315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228975" y="1314449"/>
              <a:ext cx="4429125" cy="2990850"/>
            </a:xfrm>
            <a:custGeom>
              <a:avLst/>
              <a:gdLst/>
              <a:ahLst/>
              <a:cxnLst/>
              <a:rect l="l" t="t" r="r" b="b"/>
              <a:pathLst>
                <a:path w="4429125" h="2990850">
                  <a:moveTo>
                    <a:pt x="0" y="2990850"/>
                  </a:moveTo>
                  <a:lnTo>
                    <a:pt x="4429125" y="2990850"/>
                  </a:lnTo>
                  <a:lnTo>
                    <a:pt x="4429125" y="0"/>
                  </a:lnTo>
                  <a:lnTo>
                    <a:pt x="0" y="0"/>
                  </a:lnTo>
                  <a:lnTo>
                    <a:pt x="0" y="2990850"/>
                  </a:lnTo>
                  <a:close/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00526" y="1995550"/>
              <a:ext cx="723900" cy="1114425"/>
            </a:xfrm>
            <a:custGeom>
              <a:avLst/>
              <a:gdLst/>
              <a:ahLst/>
              <a:cxnLst/>
              <a:rect l="l" t="t" r="r" b="b"/>
              <a:pathLst>
                <a:path w="723900" h="1114425">
                  <a:moveTo>
                    <a:pt x="0" y="120650"/>
                  </a:moveTo>
                  <a:lnTo>
                    <a:pt x="9475" y="73669"/>
                  </a:lnTo>
                  <a:lnTo>
                    <a:pt x="35321" y="35321"/>
                  </a:lnTo>
                  <a:lnTo>
                    <a:pt x="73669" y="9475"/>
                  </a:lnTo>
                  <a:lnTo>
                    <a:pt x="120650" y="0"/>
                  </a:lnTo>
                  <a:lnTo>
                    <a:pt x="603123" y="0"/>
                  </a:lnTo>
                  <a:lnTo>
                    <a:pt x="650122" y="9475"/>
                  </a:lnTo>
                  <a:lnTo>
                    <a:pt x="688514" y="35321"/>
                  </a:lnTo>
                  <a:lnTo>
                    <a:pt x="714404" y="73669"/>
                  </a:lnTo>
                  <a:lnTo>
                    <a:pt x="723900" y="120650"/>
                  </a:lnTo>
                  <a:lnTo>
                    <a:pt x="723900" y="993648"/>
                  </a:lnTo>
                  <a:lnTo>
                    <a:pt x="714404" y="1040647"/>
                  </a:lnTo>
                  <a:lnTo>
                    <a:pt x="688514" y="1079039"/>
                  </a:lnTo>
                  <a:lnTo>
                    <a:pt x="650122" y="1104929"/>
                  </a:lnTo>
                  <a:lnTo>
                    <a:pt x="603123" y="1114425"/>
                  </a:lnTo>
                  <a:lnTo>
                    <a:pt x="120650" y="1114425"/>
                  </a:lnTo>
                  <a:lnTo>
                    <a:pt x="73669" y="1104929"/>
                  </a:lnTo>
                  <a:lnTo>
                    <a:pt x="35321" y="1079039"/>
                  </a:lnTo>
                  <a:lnTo>
                    <a:pt x="9475" y="1040647"/>
                  </a:lnTo>
                  <a:lnTo>
                    <a:pt x="0" y="993648"/>
                  </a:lnTo>
                  <a:lnTo>
                    <a:pt x="0" y="120650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891026" y="2548000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6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8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5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257550" y="2752724"/>
              <a:ext cx="4999355" cy="126364"/>
            </a:xfrm>
            <a:custGeom>
              <a:avLst/>
              <a:gdLst/>
              <a:ahLst/>
              <a:cxnLst/>
              <a:rect l="l" t="t" r="r" b="b"/>
              <a:pathLst>
                <a:path w="4999355" h="126364">
                  <a:moveTo>
                    <a:pt x="403352" y="57150"/>
                  </a:moveTo>
                  <a:lnTo>
                    <a:pt x="365252" y="38100"/>
                  </a:lnTo>
                  <a:lnTo>
                    <a:pt x="289052" y="0"/>
                  </a:lnTo>
                  <a:lnTo>
                    <a:pt x="289052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289052" y="76200"/>
                  </a:lnTo>
                  <a:lnTo>
                    <a:pt x="289052" y="114300"/>
                  </a:lnTo>
                  <a:lnTo>
                    <a:pt x="365252" y="76200"/>
                  </a:lnTo>
                  <a:lnTo>
                    <a:pt x="403352" y="57150"/>
                  </a:lnTo>
                  <a:close/>
                </a:path>
                <a:path w="4999355" h="126364">
                  <a:moveTo>
                    <a:pt x="4961775" y="88392"/>
                  </a:moveTo>
                  <a:lnTo>
                    <a:pt x="4903851" y="88392"/>
                  </a:lnTo>
                  <a:lnTo>
                    <a:pt x="4884788" y="88392"/>
                  </a:lnTo>
                  <a:lnTo>
                    <a:pt x="4884547" y="126365"/>
                  </a:lnTo>
                  <a:lnTo>
                    <a:pt x="4961775" y="88392"/>
                  </a:lnTo>
                  <a:close/>
                </a:path>
                <a:path w="4999355" h="126364">
                  <a:moveTo>
                    <a:pt x="4999228" y="69977"/>
                  </a:moveTo>
                  <a:lnTo>
                    <a:pt x="4885309" y="12065"/>
                  </a:lnTo>
                  <a:lnTo>
                    <a:pt x="4885042" y="50190"/>
                  </a:lnTo>
                  <a:lnTo>
                    <a:pt x="1200277" y="28575"/>
                  </a:lnTo>
                  <a:lnTo>
                    <a:pt x="1200023" y="66675"/>
                  </a:lnTo>
                  <a:lnTo>
                    <a:pt x="4884788" y="88290"/>
                  </a:lnTo>
                  <a:lnTo>
                    <a:pt x="4903851" y="88392"/>
                  </a:lnTo>
                  <a:lnTo>
                    <a:pt x="4961991" y="88290"/>
                  </a:lnTo>
                  <a:lnTo>
                    <a:pt x="4999228" y="69977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657600" y="2181225"/>
              <a:ext cx="704850" cy="361950"/>
            </a:xfrm>
            <a:custGeom>
              <a:avLst/>
              <a:gdLst/>
              <a:ahLst/>
              <a:cxnLst/>
              <a:rect l="l" t="t" r="r" b="b"/>
              <a:pathLst>
                <a:path w="704850" h="361950">
                  <a:moveTo>
                    <a:pt x="704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704850" y="361950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756278" y="2296286"/>
              <a:ext cx="123825" cy="43815"/>
            </a:xfrm>
            <a:custGeom>
              <a:avLst/>
              <a:gdLst/>
              <a:ahLst/>
              <a:cxnLst/>
              <a:rect l="l" t="t" r="r" b="b"/>
              <a:pathLst>
                <a:path w="123825" h="43814">
                  <a:moveTo>
                    <a:pt x="101600" y="0"/>
                  </a:moveTo>
                  <a:lnTo>
                    <a:pt x="96900" y="5333"/>
                  </a:lnTo>
                  <a:lnTo>
                    <a:pt x="110998" y="17652"/>
                  </a:lnTo>
                  <a:lnTo>
                    <a:pt x="0" y="17652"/>
                  </a:lnTo>
                  <a:lnTo>
                    <a:pt x="0" y="25907"/>
                  </a:lnTo>
                  <a:lnTo>
                    <a:pt x="110998" y="25907"/>
                  </a:lnTo>
                  <a:lnTo>
                    <a:pt x="96900" y="38226"/>
                  </a:lnTo>
                  <a:lnTo>
                    <a:pt x="101600" y="43433"/>
                  </a:lnTo>
                  <a:lnTo>
                    <a:pt x="123698" y="24256"/>
                  </a:lnTo>
                  <a:lnTo>
                    <a:pt x="123698" y="19176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/>
          <p:nvPr/>
        </p:nvSpPr>
        <p:spPr>
          <a:xfrm>
            <a:off x="222783" y="1582038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44" y="0"/>
                </a:moveTo>
                <a:lnTo>
                  <a:pt x="85089" y="7493"/>
                </a:lnTo>
                <a:lnTo>
                  <a:pt x="105181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181" y="36702"/>
                </a:lnTo>
                <a:lnTo>
                  <a:pt x="85089" y="54228"/>
                </a:lnTo>
                <a:lnTo>
                  <a:pt x="91744" y="61722"/>
                </a:lnTo>
                <a:lnTo>
                  <a:pt x="123266" y="34544"/>
                </a:lnTo>
                <a:lnTo>
                  <a:pt x="123266" y="27177"/>
                </a:lnTo>
                <a:lnTo>
                  <a:pt x="9174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210184" y="1517586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712590" y="2249106"/>
            <a:ext cx="62039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-23809" sz="1575" spc="337">
                <a:solidFill>
                  <a:srgbClr val="7030A0"/>
                </a:solidFill>
                <a:latin typeface="Cambria Math"/>
                <a:cs typeface="Cambria Math"/>
              </a:rPr>
              <a:t> 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sz="1400" spc="-15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35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-23809" sz="1575" spc="-52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baseline="-23809" sz="1575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677531" y="2428938"/>
            <a:ext cx="1803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solidFill>
                  <a:srgbClr val="FF40FF"/>
                </a:solidFill>
                <a:latin typeface="Verdana"/>
                <a:cs typeface="Verdana"/>
              </a:rPr>
              <a:t>a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154808" y="187642"/>
            <a:ext cx="484441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Neural</a:t>
            </a:r>
            <a:r>
              <a:rPr dirty="0" spc="-85"/>
              <a:t> </a:t>
            </a:r>
            <a:r>
              <a:rPr dirty="0"/>
              <a:t>network</a:t>
            </a:r>
            <a:r>
              <a:rPr dirty="0" spc="-15"/>
              <a:t> </a:t>
            </a:r>
            <a:r>
              <a:rPr dirty="0" spc="-10"/>
              <a:t>layer</a:t>
            </a:r>
          </a:p>
        </p:txBody>
      </p:sp>
      <p:sp>
        <p:nvSpPr>
          <p:cNvPr id="21" name="object 21" descr=""/>
          <p:cNvSpPr/>
          <p:nvPr/>
        </p:nvSpPr>
        <p:spPr>
          <a:xfrm>
            <a:off x="3307079" y="2494152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89" h="62230">
                <a:moveTo>
                  <a:pt x="91694" y="0"/>
                </a:moveTo>
                <a:lnTo>
                  <a:pt x="85090" y="7493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6" y="36830"/>
                </a:lnTo>
                <a:lnTo>
                  <a:pt x="85090" y="54229"/>
                </a:lnTo>
                <a:lnTo>
                  <a:pt x="91694" y="61722"/>
                </a:lnTo>
                <a:lnTo>
                  <a:pt x="123190" y="34544"/>
                </a:lnTo>
                <a:lnTo>
                  <a:pt x="123190" y="27305"/>
                </a:lnTo>
                <a:lnTo>
                  <a:pt x="9169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3272409" y="2335847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5248275" y="2305557"/>
            <a:ext cx="533400" cy="43815"/>
            <a:chOff x="5248275" y="2305557"/>
            <a:chExt cx="533400" cy="43815"/>
          </a:xfrm>
        </p:grpSpPr>
        <p:sp>
          <p:nvSpPr>
            <p:cNvPr id="24" name="object 24" descr=""/>
            <p:cNvSpPr/>
            <p:nvPr/>
          </p:nvSpPr>
          <p:spPr>
            <a:xfrm>
              <a:off x="5248275" y="2305557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0" y="5334"/>
                  </a:lnTo>
                  <a:lnTo>
                    <a:pt x="130048" y="17653"/>
                  </a:lnTo>
                  <a:lnTo>
                    <a:pt x="0" y="17653"/>
                  </a:lnTo>
                  <a:lnTo>
                    <a:pt x="0" y="25908"/>
                  </a:lnTo>
                  <a:lnTo>
                    <a:pt x="130048" y="25908"/>
                  </a:lnTo>
                  <a:lnTo>
                    <a:pt x="115950" y="38227"/>
                  </a:lnTo>
                  <a:lnTo>
                    <a:pt x="120650" y="43561"/>
                  </a:lnTo>
                  <a:lnTo>
                    <a:pt x="142748" y="24384"/>
                  </a:lnTo>
                  <a:lnTo>
                    <a:pt x="142748" y="19177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695950" y="2305557"/>
              <a:ext cx="85725" cy="43815"/>
            </a:xfrm>
            <a:custGeom>
              <a:avLst/>
              <a:gdLst/>
              <a:ahLst/>
              <a:cxnLst/>
              <a:rect l="l" t="t" r="r" b="b"/>
              <a:pathLst>
                <a:path w="85725" h="43814">
                  <a:moveTo>
                    <a:pt x="63500" y="0"/>
                  </a:moveTo>
                  <a:lnTo>
                    <a:pt x="58800" y="5334"/>
                  </a:lnTo>
                  <a:lnTo>
                    <a:pt x="72898" y="17653"/>
                  </a:lnTo>
                  <a:lnTo>
                    <a:pt x="0" y="17653"/>
                  </a:lnTo>
                  <a:lnTo>
                    <a:pt x="0" y="25908"/>
                  </a:lnTo>
                  <a:lnTo>
                    <a:pt x="72898" y="25908"/>
                  </a:lnTo>
                  <a:lnTo>
                    <a:pt x="58800" y="38227"/>
                  </a:lnTo>
                  <a:lnTo>
                    <a:pt x="63500" y="43561"/>
                  </a:lnTo>
                  <a:lnTo>
                    <a:pt x="85598" y="24384"/>
                  </a:lnTo>
                  <a:lnTo>
                    <a:pt x="85598" y="19177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4603115" y="2261869"/>
            <a:ext cx="1965325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012190" algn="l"/>
              </a:tabLst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-23809" sz="1575" spc="397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=</a:t>
            </a:r>
            <a:r>
              <a:rPr dirty="0" baseline="1984" sz="2100" spc="127">
                <a:latin typeface="Cambria Math"/>
                <a:cs typeface="Cambria Math"/>
              </a:rPr>
              <a:t> </a:t>
            </a:r>
            <a:r>
              <a:rPr dirty="0" baseline="1984" sz="2100" spc="-30">
                <a:latin typeface="Cambria Math"/>
                <a:cs typeface="Cambria Math"/>
              </a:rPr>
              <a:t>𝑔(</a:t>
            </a:r>
            <a:r>
              <a:rPr dirty="0" baseline="1984" sz="2100" spc="-3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-21164" sz="1575" spc="-3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-21164" sz="1575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baseline="1984" sz="2100" spc="82">
                <a:latin typeface="Cambria Math"/>
                <a:cs typeface="Cambria Math"/>
              </a:rPr>
              <a:t>∙</a:t>
            </a:r>
            <a:r>
              <a:rPr dirty="0" baseline="1984" sz="2100" spc="-75">
                <a:latin typeface="Cambria Math"/>
                <a:cs typeface="Cambria Math"/>
              </a:rPr>
              <a:t> </a:t>
            </a:r>
            <a:r>
              <a:rPr dirty="0" baseline="1984" sz="210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baseline="29100" sz="1575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29100" sz="1575" spc="20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+</a:t>
            </a:r>
            <a:r>
              <a:rPr dirty="0" baseline="1984" sz="2100" spc="-44">
                <a:latin typeface="Cambria Math"/>
                <a:cs typeface="Cambria Math"/>
              </a:rPr>
              <a:t> </a:t>
            </a:r>
            <a:r>
              <a:rPr dirty="0" baseline="1984" sz="21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-21164" sz="15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-21164" sz="1575" spc="300">
                <a:solidFill>
                  <a:srgbClr val="7030A0"/>
                </a:solidFill>
                <a:latin typeface="Cambria Math"/>
                <a:cs typeface="Cambria Math"/>
              </a:rPr>
              <a:t>  </a:t>
            </a:r>
            <a:r>
              <a:rPr dirty="0" baseline="1984" sz="2100" spc="-75">
                <a:latin typeface="Cambria Math"/>
                <a:cs typeface="Cambria Math"/>
              </a:rPr>
              <a:t>)</a:t>
            </a:r>
            <a:endParaRPr baseline="1984" sz="2100">
              <a:latin typeface="Cambria Math"/>
              <a:cs typeface="Cambria Math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533525" y="921003"/>
            <a:ext cx="7243445" cy="3390900"/>
            <a:chOff x="1533525" y="921003"/>
            <a:chExt cx="7243445" cy="3390900"/>
          </a:xfrm>
        </p:grpSpPr>
        <p:pic>
          <p:nvPicPr>
            <p:cNvPr id="28" name="object 2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8867" y="2516123"/>
              <a:ext cx="1024142" cy="216788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543050" y="2181225"/>
              <a:ext cx="1687830" cy="2120900"/>
            </a:xfrm>
            <a:custGeom>
              <a:avLst/>
              <a:gdLst/>
              <a:ahLst/>
              <a:cxnLst/>
              <a:rect l="l" t="t" r="r" b="b"/>
              <a:pathLst>
                <a:path w="1687830" h="2120900">
                  <a:moveTo>
                    <a:pt x="0" y="0"/>
                  </a:moveTo>
                  <a:lnTo>
                    <a:pt x="1687576" y="2120798"/>
                  </a:lnTo>
                </a:path>
              </a:pathLst>
            </a:custGeom>
            <a:ln w="1905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795640" y="921003"/>
              <a:ext cx="981075" cy="19050"/>
            </a:xfrm>
            <a:custGeom>
              <a:avLst/>
              <a:gdLst/>
              <a:ahLst/>
              <a:cxnLst/>
              <a:rect l="l" t="t" r="r" b="b"/>
              <a:pathLst>
                <a:path w="981075" h="19050">
                  <a:moveTo>
                    <a:pt x="981075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981075" y="19050"/>
                  </a:lnTo>
                  <a:lnTo>
                    <a:pt x="981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6305" y="967485"/>
              <a:ext cx="217043" cy="176529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8210550" y="546988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936105" y="738441"/>
            <a:ext cx="1807845" cy="5162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ts val="1914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𝑔(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r>
              <a:rPr dirty="0" sz="2000">
                <a:latin typeface="Cambria Math"/>
                <a:cs typeface="Cambria Math"/>
              </a:rPr>
              <a:t>)</a:t>
            </a:r>
            <a:r>
              <a:rPr dirty="0" sz="2000" spc="11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  <a:p>
            <a:pPr marL="867410">
              <a:lnSpc>
                <a:spcPts val="1914"/>
              </a:lnSpc>
            </a:pPr>
            <a:r>
              <a:rPr dirty="0" sz="2000">
                <a:latin typeface="Cambria Math"/>
                <a:cs typeface="Cambria Math"/>
              </a:rPr>
              <a:t>1</a:t>
            </a:r>
            <a:r>
              <a:rPr dirty="0" sz="2000" spc="-3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3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𝑒</a:t>
            </a:r>
            <a:r>
              <a:rPr dirty="0" baseline="22222" sz="2250">
                <a:latin typeface="Cambria Math"/>
                <a:cs typeface="Cambria Math"/>
              </a:rPr>
              <a:t>−</a:t>
            </a:r>
            <a:r>
              <a:rPr dirty="0" baseline="22222" sz="2250" spc="525">
                <a:latin typeface="Cambria Math"/>
                <a:cs typeface="Cambria Math"/>
              </a:rPr>
              <a:t> </a:t>
            </a:r>
            <a:r>
              <a:rPr dirty="0" baseline="22222" sz="2250" spc="22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endParaRPr baseline="22222" sz="2250">
              <a:latin typeface="Cambria Math"/>
              <a:cs typeface="Cambria Math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2434" y="2090927"/>
            <a:ext cx="516091" cy="224536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1799335" y="2185923"/>
            <a:ext cx="91313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layer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40727" y="3168014"/>
            <a:ext cx="91440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layer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1613535" y="1420113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694" y="0"/>
                </a:moveTo>
                <a:lnTo>
                  <a:pt x="85090" y="7493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6" y="36830"/>
                </a:lnTo>
                <a:lnTo>
                  <a:pt x="85090" y="54228"/>
                </a:lnTo>
                <a:lnTo>
                  <a:pt x="91694" y="61849"/>
                </a:lnTo>
                <a:lnTo>
                  <a:pt x="123316" y="34544"/>
                </a:lnTo>
                <a:lnTo>
                  <a:pt x="123316" y="27305"/>
                </a:lnTo>
                <a:lnTo>
                  <a:pt x="9169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1547875" y="1004950"/>
            <a:ext cx="1057275" cy="1181100"/>
          </a:xfrm>
          <a:prstGeom prst="rect">
            <a:avLst/>
          </a:prstGeom>
          <a:ln w="25400">
            <a:solidFill>
              <a:srgbClr val="0096FF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66675">
              <a:lnSpc>
                <a:spcPct val="100000"/>
              </a:lnSpc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1116035" y="1009650"/>
            <a:ext cx="6852284" cy="2653665"/>
            <a:chOff x="1116035" y="1009650"/>
            <a:chExt cx="6852284" cy="2653665"/>
          </a:xfrm>
        </p:grpSpPr>
        <p:sp>
          <p:nvSpPr>
            <p:cNvPr id="40" name="object 40" descr=""/>
            <p:cNvSpPr/>
            <p:nvPr/>
          </p:nvSpPr>
          <p:spPr>
            <a:xfrm>
              <a:off x="2619375" y="1019175"/>
              <a:ext cx="5044440" cy="294640"/>
            </a:xfrm>
            <a:custGeom>
              <a:avLst/>
              <a:gdLst/>
              <a:ahLst/>
              <a:cxnLst/>
              <a:rect l="l" t="t" r="r" b="b"/>
              <a:pathLst>
                <a:path w="5044440" h="294640">
                  <a:moveTo>
                    <a:pt x="0" y="0"/>
                  </a:moveTo>
                  <a:lnTo>
                    <a:pt x="5044440" y="294513"/>
                  </a:lnTo>
                </a:path>
              </a:pathLst>
            </a:custGeom>
            <a:ln w="1905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035" y="3482794"/>
              <a:ext cx="179907" cy="179921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3774" y="2616967"/>
              <a:ext cx="141563" cy="14732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8180" y="1692407"/>
              <a:ext cx="141601" cy="14732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9066" y="2481312"/>
              <a:ext cx="141601" cy="147274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26432" y="2856470"/>
              <a:ext cx="141545" cy="147220"/>
            </a:xfrm>
            <a:prstGeom prst="rect">
              <a:avLst/>
            </a:prstGeom>
          </p:spPr>
        </p:pic>
      </p:grpSp>
      <p:sp>
        <p:nvSpPr>
          <p:cNvPr id="46" name="object 46" descr=""/>
          <p:cNvSpPr txBox="1"/>
          <p:nvPr/>
        </p:nvSpPr>
        <p:spPr>
          <a:xfrm>
            <a:off x="2627629" y="1268730"/>
            <a:ext cx="476884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𝑎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2487167" y="2129408"/>
            <a:ext cx="5639435" cy="1257935"/>
            <a:chOff x="2487167" y="2129408"/>
            <a:chExt cx="5639435" cy="1257935"/>
          </a:xfrm>
        </p:grpSpPr>
        <p:pic>
          <p:nvPicPr>
            <p:cNvPr id="48" name="object 4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22201" y="2372504"/>
              <a:ext cx="303876" cy="213579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43400" y="2129408"/>
              <a:ext cx="199009" cy="15366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70679" y="2140203"/>
              <a:ext cx="199009" cy="15366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54319" y="2157475"/>
              <a:ext cx="199008" cy="153669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12585" y="2148077"/>
              <a:ext cx="199009" cy="153669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84394" y="2144902"/>
              <a:ext cx="199008" cy="15366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87167" y="2514726"/>
              <a:ext cx="673100" cy="872490"/>
            </a:xfrm>
            <a:prstGeom prst="rect">
              <a:avLst/>
            </a:prstGeom>
          </p:spPr>
        </p:pic>
      </p:grpSp>
      <p:sp>
        <p:nvSpPr>
          <p:cNvPr id="55" name="object 55" descr=""/>
          <p:cNvSpPr txBox="1"/>
          <p:nvPr/>
        </p:nvSpPr>
        <p:spPr>
          <a:xfrm>
            <a:off x="8191881" y="2271077"/>
            <a:ext cx="636905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>
                <a:latin typeface="Verdana"/>
                <a:cs typeface="Verdana"/>
              </a:rPr>
              <a:t>a</a:t>
            </a:r>
            <a:r>
              <a:rPr dirty="0" sz="1200" spc="-3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scalar value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6" name="object 5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90950"/>
            <a:ext cx="9144000" cy="1352550"/>
            <a:chOff x="0" y="3790950"/>
            <a:chExt cx="9144000" cy="13525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2625" y="4152900"/>
              <a:ext cx="333375" cy="36195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475" y="4152900"/>
              <a:ext cx="390525" cy="3619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4050" y="3790950"/>
              <a:ext cx="409575" cy="36195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3800475"/>
              <a:ext cx="314325" cy="3619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4475" y="3790950"/>
              <a:ext cx="371475" cy="36195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45"/>
              <a:t> </a:t>
            </a:r>
            <a:r>
              <a:rPr dirty="0"/>
              <a:t>Tree</a:t>
            </a:r>
            <a:r>
              <a:rPr dirty="0" spc="-40"/>
              <a:t> </a:t>
            </a:r>
            <a:r>
              <a:rPr dirty="0" spc="-10"/>
              <a:t>Learning</a:t>
            </a:r>
          </a:p>
        </p:txBody>
      </p:sp>
      <p:sp>
        <p:nvSpPr>
          <p:cNvPr id="9" name="object 9" descr=""/>
          <p:cNvSpPr/>
          <p:nvPr/>
        </p:nvSpPr>
        <p:spPr>
          <a:xfrm>
            <a:off x="3557651" y="1366900"/>
            <a:ext cx="1304925" cy="447675"/>
          </a:xfrm>
          <a:custGeom>
            <a:avLst/>
            <a:gdLst/>
            <a:ahLst/>
            <a:cxnLst/>
            <a:rect l="l" t="t" r="r" b="b"/>
            <a:pathLst>
              <a:path w="1304925" h="447675">
                <a:moveTo>
                  <a:pt x="0" y="223774"/>
                </a:moveTo>
                <a:lnTo>
                  <a:pt x="13254" y="178680"/>
                </a:lnTo>
                <a:lnTo>
                  <a:pt x="51270" y="136677"/>
                </a:lnTo>
                <a:lnTo>
                  <a:pt x="111422" y="98666"/>
                </a:lnTo>
                <a:lnTo>
                  <a:pt x="148979" y="81439"/>
                </a:lnTo>
                <a:lnTo>
                  <a:pt x="191087" y="65547"/>
                </a:lnTo>
                <a:lnTo>
                  <a:pt x="237417" y="51104"/>
                </a:lnTo>
                <a:lnTo>
                  <a:pt x="287641" y="38221"/>
                </a:lnTo>
                <a:lnTo>
                  <a:pt x="341431" y="27011"/>
                </a:lnTo>
                <a:lnTo>
                  <a:pt x="398460" y="17587"/>
                </a:lnTo>
                <a:lnTo>
                  <a:pt x="458399" y="10061"/>
                </a:lnTo>
                <a:lnTo>
                  <a:pt x="520921" y="4546"/>
                </a:lnTo>
                <a:lnTo>
                  <a:pt x="585696" y="1155"/>
                </a:lnTo>
                <a:lnTo>
                  <a:pt x="652399" y="0"/>
                </a:lnTo>
                <a:lnTo>
                  <a:pt x="719102" y="1155"/>
                </a:lnTo>
                <a:lnTo>
                  <a:pt x="783882" y="4546"/>
                </a:lnTo>
                <a:lnTo>
                  <a:pt x="846410" y="10061"/>
                </a:lnTo>
                <a:lnTo>
                  <a:pt x="906357" y="17587"/>
                </a:lnTo>
                <a:lnTo>
                  <a:pt x="963395" y="27011"/>
                </a:lnTo>
                <a:lnTo>
                  <a:pt x="1017196" y="38221"/>
                </a:lnTo>
                <a:lnTo>
                  <a:pt x="1067432" y="51104"/>
                </a:lnTo>
                <a:lnTo>
                  <a:pt x="1113774" y="65547"/>
                </a:lnTo>
                <a:lnTo>
                  <a:pt x="1155893" y="81439"/>
                </a:lnTo>
                <a:lnTo>
                  <a:pt x="1193462" y="98666"/>
                </a:lnTo>
                <a:lnTo>
                  <a:pt x="1253634" y="136677"/>
                </a:lnTo>
                <a:lnTo>
                  <a:pt x="1291664" y="178680"/>
                </a:lnTo>
                <a:lnTo>
                  <a:pt x="1304925" y="223774"/>
                </a:lnTo>
                <a:lnTo>
                  <a:pt x="1301555" y="246652"/>
                </a:lnTo>
                <a:lnTo>
                  <a:pt x="1275581" y="290323"/>
                </a:lnTo>
                <a:lnTo>
                  <a:pt x="1226152" y="330460"/>
                </a:lnTo>
                <a:lnTo>
                  <a:pt x="1155893" y="366160"/>
                </a:lnTo>
                <a:lnTo>
                  <a:pt x="1113774" y="382063"/>
                </a:lnTo>
                <a:lnTo>
                  <a:pt x="1067432" y="396519"/>
                </a:lnTo>
                <a:lnTo>
                  <a:pt x="1017196" y="409413"/>
                </a:lnTo>
                <a:lnTo>
                  <a:pt x="963395" y="420634"/>
                </a:lnTo>
                <a:lnTo>
                  <a:pt x="906357" y="430067"/>
                </a:lnTo>
                <a:lnTo>
                  <a:pt x="846410" y="437601"/>
                </a:lnTo>
                <a:lnTo>
                  <a:pt x="783882" y="443122"/>
                </a:lnTo>
                <a:lnTo>
                  <a:pt x="719102" y="446518"/>
                </a:lnTo>
                <a:lnTo>
                  <a:pt x="652399" y="447675"/>
                </a:lnTo>
                <a:lnTo>
                  <a:pt x="585696" y="446518"/>
                </a:lnTo>
                <a:lnTo>
                  <a:pt x="520921" y="443122"/>
                </a:lnTo>
                <a:lnTo>
                  <a:pt x="458399" y="437601"/>
                </a:lnTo>
                <a:lnTo>
                  <a:pt x="398460" y="430067"/>
                </a:lnTo>
                <a:lnTo>
                  <a:pt x="341431" y="420634"/>
                </a:lnTo>
                <a:lnTo>
                  <a:pt x="287641" y="409413"/>
                </a:lnTo>
                <a:lnTo>
                  <a:pt x="237417" y="396519"/>
                </a:lnTo>
                <a:lnTo>
                  <a:pt x="191087" y="382063"/>
                </a:lnTo>
                <a:lnTo>
                  <a:pt x="148979" y="366160"/>
                </a:lnTo>
                <a:lnTo>
                  <a:pt x="111422" y="348921"/>
                </a:lnTo>
                <a:lnTo>
                  <a:pt x="51270" y="310890"/>
                </a:lnTo>
                <a:lnTo>
                  <a:pt x="13254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844671" y="1494472"/>
            <a:ext cx="7302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Ear</a:t>
            </a:r>
            <a:r>
              <a:rPr dirty="0" sz="1100" spc="2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900426" y="1772157"/>
            <a:ext cx="920750" cy="476884"/>
          </a:xfrm>
          <a:custGeom>
            <a:avLst/>
            <a:gdLst/>
            <a:ahLst/>
            <a:cxnLst/>
            <a:rect l="l" t="t" r="r" b="b"/>
            <a:pathLst>
              <a:path w="920750" h="476885">
                <a:moveTo>
                  <a:pt x="50292" y="407669"/>
                </a:moveTo>
                <a:lnTo>
                  <a:pt x="0" y="476376"/>
                </a:lnTo>
                <a:lnTo>
                  <a:pt x="85090" y="475487"/>
                </a:lnTo>
                <a:lnTo>
                  <a:pt x="72839" y="451611"/>
                </a:lnTo>
                <a:lnTo>
                  <a:pt x="58547" y="451611"/>
                </a:lnTo>
                <a:lnTo>
                  <a:pt x="54229" y="443102"/>
                </a:lnTo>
                <a:lnTo>
                  <a:pt x="65499" y="437308"/>
                </a:lnTo>
                <a:lnTo>
                  <a:pt x="50292" y="407669"/>
                </a:lnTo>
                <a:close/>
              </a:path>
              <a:path w="920750" h="476885">
                <a:moveTo>
                  <a:pt x="65499" y="437308"/>
                </a:moveTo>
                <a:lnTo>
                  <a:pt x="54229" y="443102"/>
                </a:lnTo>
                <a:lnTo>
                  <a:pt x="58547" y="451611"/>
                </a:lnTo>
                <a:lnTo>
                  <a:pt x="69856" y="445799"/>
                </a:lnTo>
                <a:lnTo>
                  <a:pt x="65499" y="437308"/>
                </a:lnTo>
                <a:close/>
              </a:path>
              <a:path w="920750" h="476885">
                <a:moveTo>
                  <a:pt x="69856" y="445799"/>
                </a:moveTo>
                <a:lnTo>
                  <a:pt x="58547" y="451611"/>
                </a:lnTo>
                <a:lnTo>
                  <a:pt x="72839" y="451611"/>
                </a:lnTo>
                <a:lnTo>
                  <a:pt x="69856" y="445799"/>
                </a:lnTo>
                <a:close/>
              </a:path>
              <a:path w="920750" h="476885">
                <a:moveTo>
                  <a:pt x="916177" y="0"/>
                </a:moveTo>
                <a:lnTo>
                  <a:pt x="65499" y="437308"/>
                </a:lnTo>
                <a:lnTo>
                  <a:pt x="69856" y="445799"/>
                </a:lnTo>
                <a:lnTo>
                  <a:pt x="920623" y="8508"/>
                </a:lnTo>
                <a:lnTo>
                  <a:pt x="916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984880" y="1804670"/>
            <a:ext cx="43751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Pointy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121528" y="1805876"/>
            <a:ext cx="46799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Floppy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696085" y="2807970"/>
            <a:ext cx="4616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Round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2243201" y="2252726"/>
            <a:ext cx="1314450" cy="447675"/>
          </a:xfrm>
          <a:custGeom>
            <a:avLst/>
            <a:gdLst/>
            <a:ahLst/>
            <a:cxnLst/>
            <a:rect l="l" t="t" r="r" b="b"/>
            <a:pathLst>
              <a:path w="1314450" h="447675">
                <a:moveTo>
                  <a:pt x="0" y="223774"/>
                </a:moveTo>
                <a:lnTo>
                  <a:pt x="13347" y="178680"/>
                </a:lnTo>
                <a:lnTo>
                  <a:pt x="51631" y="136677"/>
                </a:lnTo>
                <a:lnTo>
                  <a:pt x="112212" y="98666"/>
                </a:lnTo>
                <a:lnTo>
                  <a:pt x="150040" y="81439"/>
                </a:lnTo>
                <a:lnTo>
                  <a:pt x="192452" y="65547"/>
                </a:lnTo>
                <a:lnTo>
                  <a:pt x="239120" y="51104"/>
                </a:lnTo>
                <a:lnTo>
                  <a:pt x="289712" y="38221"/>
                </a:lnTo>
                <a:lnTo>
                  <a:pt x="343900" y="27011"/>
                </a:lnTo>
                <a:lnTo>
                  <a:pt x="401353" y="17587"/>
                </a:lnTo>
                <a:lnTo>
                  <a:pt x="461742" y="10061"/>
                </a:lnTo>
                <a:lnTo>
                  <a:pt x="524737" y="4546"/>
                </a:lnTo>
                <a:lnTo>
                  <a:pt x="590008" y="1155"/>
                </a:lnTo>
                <a:lnTo>
                  <a:pt x="657225" y="0"/>
                </a:lnTo>
                <a:lnTo>
                  <a:pt x="724420" y="1155"/>
                </a:lnTo>
                <a:lnTo>
                  <a:pt x="789676" y="4546"/>
                </a:lnTo>
                <a:lnTo>
                  <a:pt x="852660" y="10061"/>
                </a:lnTo>
                <a:lnTo>
                  <a:pt x="913042" y="17587"/>
                </a:lnTo>
                <a:lnTo>
                  <a:pt x="970493" y="27011"/>
                </a:lnTo>
                <a:lnTo>
                  <a:pt x="1024681" y="38221"/>
                </a:lnTo>
                <a:lnTo>
                  <a:pt x="1075277" y="51104"/>
                </a:lnTo>
                <a:lnTo>
                  <a:pt x="1121949" y="65547"/>
                </a:lnTo>
                <a:lnTo>
                  <a:pt x="1164368" y="81439"/>
                </a:lnTo>
                <a:lnTo>
                  <a:pt x="1202203" y="98666"/>
                </a:lnTo>
                <a:lnTo>
                  <a:pt x="1262800" y="136677"/>
                </a:lnTo>
                <a:lnTo>
                  <a:pt x="1301097" y="178680"/>
                </a:lnTo>
                <a:lnTo>
                  <a:pt x="1314450" y="223774"/>
                </a:lnTo>
                <a:lnTo>
                  <a:pt x="1311056" y="246652"/>
                </a:lnTo>
                <a:lnTo>
                  <a:pt x="1284901" y="290323"/>
                </a:lnTo>
                <a:lnTo>
                  <a:pt x="1235124" y="330460"/>
                </a:lnTo>
                <a:lnTo>
                  <a:pt x="1164368" y="366160"/>
                </a:lnTo>
                <a:lnTo>
                  <a:pt x="1121949" y="382063"/>
                </a:lnTo>
                <a:lnTo>
                  <a:pt x="1075277" y="396519"/>
                </a:lnTo>
                <a:lnTo>
                  <a:pt x="1024681" y="409413"/>
                </a:lnTo>
                <a:lnTo>
                  <a:pt x="970493" y="420634"/>
                </a:lnTo>
                <a:lnTo>
                  <a:pt x="913042" y="430067"/>
                </a:lnTo>
                <a:lnTo>
                  <a:pt x="852660" y="437601"/>
                </a:lnTo>
                <a:lnTo>
                  <a:pt x="789676" y="443122"/>
                </a:lnTo>
                <a:lnTo>
                  <a:pt x="724420" y="446518"/>
                </a:lnTo>
                <a:lnTo>
                  <a:pt x="657225" y="447675"/>
                </a:lnTo>
                <a:lnTo>
                  <a:pt x="590008" y="446518"/>
                </a:lnTo>
                <a:lnTo>
                  <a:pt x="524737" y="443122"/>
                </a:lnTo>
                <a:lnTo>
                  <a:pt x="461742" y="437601"/>
                </a:lnTo>
                <a:lnTo>
                  <a:pt x="401353" y="430067"/>
                </a:lnTo>
                <a:lnTo>
                  <a:pt x="343900" y="420634"/>
                </a:lnTo>
                <a:lnTo>
                  <a:pt x="289712" y="409413"/>
                </a:lnTo>
                <a:lnTo>
                  <a:pt x="239120" y="396519"/>
                </a:lnTo>
                <a:lnTo>
                  <a:pt x="192452" y="382063"/>
                </a:lnTo>
                <a:lnTo>
                  <a:pt x="150040" y="366160"/>
                </a:lnTo>
                <a:lnTo>
                  <a:pt x="112212" y="348921"/>
                </a:lnTo>
                <a:lnTo>
                  <a:pt x="51631" y="310890"/>
                </a:lnTo>
                <a:lnTo>
                  <a:pt x="13347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2674366" y="2293937"/>
            <a:ext cx="445770" cy="3594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 indent="38100">
              <a:lnSpc>
                <a:spcPts val="1280"/>
              </a:lnSpc>
              <a:spcBef>
                <a:spcPts val="200"/>
              </a:spcBef>
            </a:pPr>
            <a:r>
              <a:rPr dirty="0" sz="1100" spc="-20">
                <a:latin typeface="Verdana"/>
                <a:cs typeface="Verdana"/>
              </a:rPr>
              <a:t>Face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4881626" y="2252726"/>
            <a:ext cx="1314450" cy="447675"/>
          </a:xfrm>
          <a:custGeom>
            <a:avLst/>
            <a:gdLst/>
            <a:ahLst/>
            <a:cxnLst/>
            <a:rect l="l" t="t" r="r" b="b"/>
            <a:pathLst>
              <a:path w="1314450" h="447675">
                <a:moveTo>
                  <a:pt x="0" y="223774"/>
                </a:moveTo>
                <a:lnTo>
                  <a:pt x="13347" y="178680"/>
                </a:lnTo>
                <a:lnTo>
                  <a:pt x="51631" y="136677"/>
                </a:lnTo>
                <a:lnTo>
                  <a:pt x="112212" y="98666"/>
                </a:lnTo>
                <a:lnTo>
                  <a:pt x="150040" y="81439"/>
                </a:lnTo>
                <a:lnTo>
                  <a:pt x="192452" y="65547"/>
                </a:lnTo>
                <a:lnTo>
                  <a:pt x="239120" y="51104"/>
                </a:lnTo>
                <a:lnTo>
                  <a:pt x="289712" y="38221"/>
                </a:lnTo>
                <a:lnTo>
                  <a:pt x="343900" y="27011"/>
                </a:lnTo>
                <a:lnTo>
                  <a:pt x="401353" y="17587"/>
                </a:lnTo>
                <a:lnTo>
                  <a:pt x="461742" y="10061"/>
                </a:lnTo>
                <a:lnTo>
                  <a:pt x="524737" y="4546"/>
                </a:lnTo>
                <a:lnTo>
                  <a:pt x="590008" y="1155"/>
                </a:lnTo>
                <a:lnTo>
                  <a:pt x="657225" y="0"/>
                </a:lnTo>
                <a:lnTo>
                  <a:pt x="724420" y="1155"/>
                </a:lnTo>
                <a:lnTo>
                  <a:pt x="789676" y="4546"/>
                </a:lnTo>
                <a:lnTo>
                  <a:pt x="852660" y="10061"/>
                </a:lnTo>
                <a:lnTo>
                  <a:pt x="913042" y="17587"/>
                </a:lnTo>
                <a:lnTo>
                  <a:pt x="970493" y="27011"/>
                </a:lnTo>
                <a:lnTo>
                  <a:pt x="1024681" y="38221"/>
                </a:lnTo>
                <a:lnTo>
                  <a:pt x="1075277" y="51104"/>
                </a:lnTo>
                <a:lnTo>
                  <a:pt x="1121949" y="65547"/>
                </a:lnTo>
                <a:lnTo>
                  <a:pt x="1164368" y="81439"/>
                </a:lnTo>
                <a:lnTo>
                  <a:pt x="1202203" y="98666"/>
                </a:lnTo>
                <a:lnTo>
                  <a:pt x="1262800" y="136677"/>
                </a:lnTo>
                <a:lnTo>
                  <a:pt x="1301097" y="178680"/>
                </a:lnTo>
                <a:lnTo>
                  <a:pt x="1314450" y="223774"/>
                </a:lnTo>
                <a:lnTo>
                  <a:pt x="1311056" y="246652"/>
                </a:lnTo>
                <a:lnTo>
                  <a:pt x="1284901" y="290323"/>
                </a:lnTo>
                <a:lnTo>
                  <a:pt x="1235124" y="330460"/>
                </a:lnTo>
                <a:lnTo>
                  <a:pt x="1164368" y="366160"/>
                </a:lnTo>
                <a:lnTo>
                  <a:pt x="1121949" y="382063"/>
                </a:lnTo>
                <a:lnTo>
                  <a:pt x="1075277" y="396519"/>
                </a:lnTo>
                <a:lnTo>
                  <a:pt x="1024681" y="409413"/>
                </a:lnTo>
                <a:lnTo>
                  <a:pt x="970493" y="420634"/>
                </a:lnTo>
                <a:lnTo>
                  <a:pt x="913042" y="430067"/>
                </a:lnTo>
                <a:lnTo>
                  <a:pt x="852660" y="437601"/>
                </a:lnTo>
                <a:lnTo>
                  <a:pt x="789676" y="443122"/>
                </a:lnTo>
                <a:lnTo>
                  <a:pt x="724420" y="446518"/>
                </a:lnTo>
                <a:lnTo>
                  <a:pt x="657225" y="447675"/>
                </a:lnTo>
                <a:lnTo>
                  <a:pt x="590008" y="446518"/>
                </a:lnTo>
                <a:lnTo>
                  <a:pt x="524737" y="443122"/>
                </a:lnTo>
                <a:lnTo>
                  <a:pt x="461742" y="437601"/>
                </a:lnTo>
                <a:lnTo>
                  <a:pt x="401353" y="430067"/>
                </a:lnTo>
                <a:lnTo>
                  <a:pt x="343900" y="420634"/>
                </a:lnTo>
                <a:lnTo>
                  <a:pt x="289712" y="409413"/>
                </a:lnTo>
                <a:lnTo>
                  <a:pt x="239120" y="396519"/>
                </a:lnTo>
                <a:lnTo>
                  <a:pt x="192452" y="382063"/>
                </a:lnTo>
                <a:lnTo>
                  <a:pt x="150040" y="366160"/>
                </a:lnTo>
                <a:lnTo>
                  <a:pt x="112212" y="348921"/>
                </a:lnTo>
                <a:lnTo>
                  <a:pt x="51631" y="310890"/>
                </a:lnTo>
                <a:lnTo>
                  <a:pt x="13347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5202554" y="2368232"/>
            <a:ext cx="66230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10">
                <a:latin typeface="Verdana"/>
                <a:cs typeface="Verdana"/>
              </a:rPr>
              <a:t>Whiskers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3077464" y="1772411"/>
            <a:ext cx="2341880" cy="1513205"/>
          </a:xfrm>
          <a:custGeom>
            <a:avLst/>
            <a:gdLst/>
            <a:ahLst/>
            <a:cxnLst/>
            <a:rect l="l" t="t" r="r" b="b"/>
            <a:pathLst>
              <a:path w="2341879" h="1513204">
                <a:moveTo>
                  <a:pt x="447675" y="1513078"/>
                </a:moveTo>
                <a:lnTo>
                  <a:pt x="439077" y="1464945"/>
                </a:lnTo>
                <a:lnTo>
                  <a:pt x="432689" y="1429131"/>
                </a:lnTo>
                <a:lnTo>
                  <a:pt x="405879" y="1449146"/>
                </a:lnTo>
                <a:lnTo>
                  <a:pt x="7747" y="915543"/>
                </a:lnTo>
                <a:lnTo>
                  <a:pt x="0" y="921258"/>
                </a:lnTo>
                <a:lnTo>
                  <a:pt x="398310" y="1454797"/>
                </a:lnTo>
                <a:lnTo>
                  <a:pt x="371602" y="1474724"/>
                </a:lnTo>
                <a:lnTo>
                  <a:pt x="447675" y="1513078"/>
                </a:lnTo>
                <a:close/>
              </a:path>
              <a:path w="2341879" h="1513204">
                <a:moveTo>
                  <a:pt x="2341626" y="493903"/>
                </a:moveTo>
                <a:lnTo>
                  <a:pt x="2323566" y="463296"/>
                </a:lnTo>
                <a:lnTo>
                  <a:pt x="2298319" y="420497"/>
                </a:lnTo>
                <a:lnTo>
                  <a:pt x="2280208" y="448437"/>
                </a:lnTo>
                <a:lnTo>
                  <a:pt x="1587627" y="0"/>
                </a:lnTo>
                <a:lnTo>
                  <a:pt x="1582420" y="8001"/>
                </a:lnTo>
                <a:lnTo>
                  <a:pt x="2275052" y="456387"/>
                </a:lnTo>
                <a:lnTo>
                  <a:pt x="2256917" y="484378"/>
                </a:lnTo>
                <a:lnTo>
                  <a:pt x="2341626" y="493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3270884" y="2807970"/>
            <a:ext cx="69850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latin typeface="Verdana"/>
                <a:cs typeface="Verdana"/>
              </a:rPr>
              <a:t>Not</a:t>
            </a:r>
            <a:r>
              <a:rPr dirty="0" sz="1050" spc="-50">
                <a:latin typeface="Verdana"/>
                <a:cs typeface="Verdana"/>
              </a:rPr>
              <a:t> </a:t>
            </a:r>
            <a:r>
              <a:rPr dirty="0" sz="1050" spc="-10">
                <a:latin typeface="Verdana"/>
                <a:cs typeface="Verdana"/>
              </a:rPr>
              <a:t>round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2147951" y="2688208"/>
            <a:ext cx="401320" cy="601345"/>
          </a:xfrm>
          <a:custGeom>
            <a:avLst/>
            <a:gdLst/>
            <a:ahLst/>
            <a:cxnLst/>
            <a:rect l="l" t="t" r="r" b="b"/>
            <a:pathLst>
              <a:path w="401319" h="601345">
                <a:moveTo>
                  <a:pt x="10287" y="516763"/>
                </a:moveTo>
                <a:lnTo>
                  <a:pt x="0" y="601345"/>
                </a:lnTo>
                <a:lnTo>
                  <a:pt x="73787" y="558927"/>
                </a:lnTo>
                <a:lnTo>
                  <a:pt x="61928" y="551053"/>
                </a:lnTo>
                <a:lnTo>
                  <a:pt x="38988" y="551053"/>
                </a:lnTo>
                <a:lnTo>
                  <a:pt x="31115" y="545719"/>
                </a:lnTo>
                <a:lnTo>
                  <a:pt x="38083" y="535219"/>
                </a:lnTo>
                <a:lnTo>
                  <a:pt x="10287" y="516763"/>
                </a:lnTo>
                <a:close/>
              </a:path>
              <a:path w="401319" h="601345">
                <a:moveTo>
                  <a:pt x="38083" y="535219"/>
                </a:moveTo>
                <a:lnTo>
                  <a:pt x="31115" y="545719"/>
                </a:lnTo>
                <a:lnTo>
                  <a:pt x="38988" y="551053"/>
                </a:lnTo>
                <a:lnTo>
                  <a:pt x="46005" y="540479"/>
                </a:lnTo>
                <a:lnTo>
                  <a:pt x="38083" y="535219"/>
                </a:lnTo>
                <a:close/>
              </a:path>
              <a:path w="401319" h="601345">
                <a:moveTo>
                  <a:pt x="46005" y="540479"/>
                </a:moveTo>
                <a:lnTo>
                  <a:pt x="38988" y="551053"/>
                </a:lnTo>
                <a:lnTo>
                  <a:pt x="61928" y="551053"/>
                </a:lnTo>
                <a:lnTo>
                  <a:pt x="46005" y="540479"/>
                </a:lnTo>
                <a:close/>
              </a:path>
              <a:path w="401319" h="601345">
                <a:moveTo>
                  <a:pt x="393319" y="0"/>
                </a:moveTo>
                <a:lnTo>
                  <a:pt x="38083" y="535219"/>
                </a:lnTo>
                <a:lnTo>
                  <a:pt x="46005" y="540479"/>
                </a:lnTo>
                <a:lnTo>
                  <a:pt x="401193" y="5207"/>
                </a:lnTo>
                <a:lnTo>
                  <a:pt x="393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481200" y="3281426"/>
            <a:ext cx="1123950" cy="4476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34620" rIns="0" bIns="0" rtlCol="0" vert="horz">
            <a:spAutoFit/>
          </a:bodyPr>
          <a:lstStyle/>
          <a:p>
            <a:pPr algn="ctr" marR="6985">
              <a:lnSpc>
                <a:spcPct val="100000"/>
              </a:lnSpc>
              <a:spcBef>
                <a:spcPts val="1060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957576" y="3290951"/>
            <a:ext cx="1123950" cy="43815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marL="302895">
              <a:lnSpc>
                <a:spcPct val="100000"/>
              </a:lnSpc>
              <a:spcBef>
                <a:spcPts val="110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5022215" y="2687700"/>
            <a:ext cx="1327785" cy="585470"/>
          </a:xfrm>
          <a:custGeom>
            <a:avLst/>
            <a:gdLst/>
            <a:ahLst/>
            <a:cxnLst/>
            <a:rect l="l" t="t" r="r" b="b"/>
            <a:pathLst>
              <a:path w="1327785" h="585470">
                <a:moveTo>
                  <a:pt x="278638" y="5080"/>
                </a:moveTo>
                <a:lnTo>
                  <a:pt x="270002" y="1143"/>
                </a:lnTo>
                <a:lnTo>
                  <a:pt x="30111" y="514477"/>
                </a:lnTo>
                <a:lnTo>
                  <a:pt x="0" y="500380"/>
                </a:lnTo>
                <a:lnTo>
                  <a:pt x="2286" y="585470"/>
                </a:lnTo>
                <a:lnTo>
                  <a:pt x="68961" y="532638"/>
                </a:lnTo>
                <a:lnTo>
                  <a:pt x="63258" y="529971"/>
                </a:lnTo>
                <a:lnTo>
                  <a:pt x="38747" y="518515"/>
                </a:lnTo>
                <a:lnTo>
                  <a:pt x="278638" y="5080"/>
                </a:lnTo>
                <a:close/>
              </a:path>
              <a:path w="1327785" h="585470">
                <a:moveTo>
                  <a:pt x="1327531" y="574675"/>
                </a:moveTo>
                <a:lnTo>
                  <a:pt x="1315681" y="530225"/>
                </a:lnTo>
                <a:lnTo>
                  <a:pt x="1305560" y="492252"/>
                </a:lnTo>
                <a:lnTo>
                  <a:pt x="1280617" y="514362"/>
                </a:lnTo>
                <a:lnTo>
                  <a:pt x="824992" y="0"/>
                </a:lnTo>
                <a:lnTo>
                  <a:pt x="817753" y="6223"/>
                </a:lnTo>
                <a:lnTo>
                  <a:pt x="1273479" y="520687"/>
                </a:lnTo>
                <a:lnTo>
                  <a:pt x="1248537" y="542798"/>
                </a:lnTo>
                <a:lnTo>
                  <a:pt x="1327531" y="574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4604384" y="2807970"/>
            <a:ext cx="52578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Present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090284" y="2807970"/>
            <a:ext cx="49847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Absent</a:t>
            </a:r>
            <a:endParaRPr sz="1050">
              <a:latin typeface="Verdana"/>
              <a:cs typeface="Verdana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6191250" y="2209800"/>
            <a:ext cx="1943100" cy="361950"/>
            <a:chOff x="6191250" y="2209800"/>
            <a:chExt cx="1943100" cy="361950"/>
          </a:xfrm>
        </p:grpSpPr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3200" y="2209800"/>
              <a:ext cx="409575" cy="36195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1250" y="2209800"/>
              <a:ext cx="352425" cy="36195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2825" y="2209800"/>
              <a:ext cx="771525" cy="36195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2775" y="2209800"/>
              <a:ext cx="381000" cy="361950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4655565" y="4264977"/>
            <a:ext cx="60515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1/1</a:t>
            </a:r>
            <a:r>
              <a:rPr dirty="0" sz="1100" spc="-55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cats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4" name="object 3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33" name="object 33" descr=""/>
          <p:cNvSpPr txBox="1"/>
          <p:nvPr/>
        </p:nvSpPr>
        <p:spPr>
          <a:xfrm>
            <a:off x="6038850" y="4229417"/>
            <a:ext cx="60642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0/4</a:t>
            </a:r>
            <a:r>
              <a:rPr dirty="0" sz="1100" spc="-5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cats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52850"/>
            <a:ext cx="9144000" cy="1390650"/>
            <a:chOff x="0" y="3752850"/>
            <a:chExt cx="9144000" cy="13906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2625" y="4152900"/>
              <a:ext cx="333375" cy="36195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475" y="4152900"/>
              <a:ext cx="390525" cy="3619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4050" y="3790950"/>
              <a:ext cx="409575" cy="36195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3800475"/>
              <a:ext cx="314325" cy="3619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4475" y="3790950"/>
              <a:ext cx="371475" cy="3619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3475" y="3752850"/>
              <a:ext cx="352425" cy="37147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2175" y="3790950"/>
              <a:ext cx="419100" cy="36195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91275" y="3781425"/>
              <a:ext cx="371475" cy="36195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81700" y="4152900"/>
              <a:ext cx="390525" cy="36195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9850" y="4143375"/>
              <a:ext cx="390525" cy="36195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45"/>
              <a:t> </a:t>
            </a:r>
            <a:r>
              <a:rPr dirty="0"/>
              <a:t>Tree</a:t>
            </a:r>
            <a:r>
              <a:rPr dirty="0" spc="-40"/>
              <a:t> </a:t>
            </a:r>
            <a:r>
              <a:rPr dirty="0" spc="-10"/>
              <a:t>Learning</a:t>
            </a:r>
          </a:p>
        </p:txBody>
      </p:sp>
      <p:sp>
        <p:nvSpPr>
          <p:cNvPr id="14" name="object 14" descr=""/>
          <p:cNvSpPr/>
          <p:nvPr/>
        </p:nvSpPr>
        <p:spPr>
          <a:xfrm>
            <a:off x="3557651" y="1366900"/>
            <a:ext cx="1304925" cy="447675"/>
          </a:xfrm>
          <a:custGeom>
            <a:avLst/>
            <a:gdLst/>
            <a:ahLst/>
            <a:cxnLst/>
            <a:rect l="l" t="t" r="r" b="b"/>
            <a:pathLst>
              <a:path w="1304925" h="447675">
                <a:moveTo>
                  <a:pt x="0" y="223774"/>
                </a:moveTo>
                <a:lnTo>
                  <a:pt x="13254" y="178680"/>
                </a:lnTo>
                <a:lnTo>
                  <a:pt x="51270" y="136677"/>
                </a:lnTo>
                <a:lnTo>
                  <a:pt x="111422" y="98666"/>
                </a:lnTo>
                <a:lnTo>
                  <a:pt x="148979" y="81439"/>
                </a:lnTo>
                <a:lnTo>
                  <a:pt x="191087" y="65547"/>
                </a:lnTo>
                <a:lnTo>
                  <a:pt x="237417" y="51104"/>
                </a:lnTo>
                <a:lnTo>
                  <a:pt x="287641" y="38221"/>
                </a:lnTo>
                <a:lnTo>
                  <a:pt x="341431" y="27011"/>
                </a:lnTo>
                <a:lnTo>
                  <a:pt x="398460" y="17587"/>
                </a:lnTo>
                <a:lnTo>
                  <a:pt x="458399" y="10061"/>
                </a:lnTo>
                <a:lnTo>
                  <a:pt x="520921" y="4546"/>
                </a:lnTo>
                <a:lnTo>
                  <a:pt x="585696" y="1155"/>
                </a:lnTo>
                <a:lnTo>
                  <a:pt x="652399" y="0"/>
                </a:lnTo>
                <a:lnTo>
                  <a:pt x="719102" y="1155"/>
                </a:lnTo>
                <a:lnTo>
                  <a:pt x="783882" y="4546"/>
                </a:lnTo>
                <a:lnTo>
                  <a:pt x="846410" y="10061"/>
                </a:lnTo>
                <a:lnTo>
                  <a:pt x="906357" y="17587"/>
                </a:lnTo>
                <a:lnTo>
                  <a:pt x="963395" y="27011"/>
                </a:lnTo>
                <a:lnTo>
                  <a:pt x="1017196" y="38221"/>
                </a:lnTo>
                <a:lnTo>
                  <a:pt x="1067432" y="51104"/>
                </a:lnTo>
                <a:lnTo>
                  <a:pt x="1113774" y="65547"/>
                </a:lnTo>
                <a:lnTo>
                  <a:pt x="1155893" y="81439"/>
                </a:lnTo>
                <a:lnTo>
                  <a:pt x="1193462" y="98666"/>
                </a:lnTo>
                <a:lnTo>
                  <a:pt x="1253634" y="136677"/>
                </a:lnTo>
                <a:lnTo>
                  <a:pt x="1291664" y="178680"/>
                </a:lnTo>
                <a:lnTo>
                  <a:pt x="1304925" y="223774"/>
                </a:lnTo>
                <a:lnTo>
                  <a:pt x="1301555" y="246652"/>
                </a:lnTo>
                <a:lnTo>
                  <a:pt x="1275581" y="290323"/>
                </a:lnTo>
                <a:lnTo>
                  <a:pt x="1226152" y="330460"/>
                </a:lnTo>
                <a:lnTo>
                  <a:pt x="1155893" y="366160"/>
                </a:lnTo>
                <a:lnTo>
                  <a:pt x="1113774" y="382063"/>
                </a:lnTo>
                <a:lnTo>
                  <a:pt x="1067432" y="396519"/>
                </a:lnTo>
                <a:lnTo>
                  <a:pt x="1017196" y="409413"/>
                </a:lnTo>
                <a:lnTo>
                  <a:pt x="963395" y="420634"/>
                </a:lnTo>
                <a:lnTo>
                  <a:pt x="906357" y="430067"/>
                </a:lnTo>
                <a:lnTo>
                  <a:pt x="846410" y="437601"/>
                </a:lnTo>
                <a:lnTo>
                  <a:pt x="783882" y="443122"/>
                </a:lnTo>
                <a:lnTo>
                  <a:pt x="719102" y="446518"/>
                </a:lnTo>
                <a:lnTo>
                  <a:pt x="652399" y="447675"/>
                </a:lnTo>
                <a:lnTo>
                  <a:pt x="585696" y="446518"/>
                </a:lnTo>
                <a:lnTo>
                  <a:pt x="520921" y="443122"/>
                </a:lnTo>
                <a:lnTo>
                  <a:pt x="458399" y="437601"/>
                </a:lnTo>
                <a:lnTo>
                  <a:pt x="398460" y="430067"/>
                </a:lnTo>
                <a:lnTo>
                  <a:pt x="341431" y="420634"/>
                </a:lnTo>
                <a:lnTo>
                  <a:pt x="287641" y="409413"/>
                </a:lnTo>
                <a:lnTo>
                  <a:pt x="237417" y="396519"/>
                </a:lnTo>
                <a:lnTo>
                  <a:pt x="191087" y="382063"/>
                </a:lnTo>
                <a:lnTo>
                  <a:pt x="148979" y="366160"/>
                </a:lnTo>
                <a:lnTo>
                  <a:pt x="111422" y="348921"/>
                </a:lnTo>
                <a:lnTo>
                  <a:pt x="51270" y="310890"/>
                </a:lnTo>
                <a:lnTo>
                  <a:pt x="13254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3844671" y="1494472"/>
            <a:ext cx="7302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Ear</a:t>
            </a:r>
            <a:r>
              <a:rPr dirty="0" sz="1100" spc="2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2900426" y="1772157"/>
            <a:ext cx="920750" cy="476884"/>
          </a:xfrm>
          <a:custGeom>
            <a:avLst/>
            <a:gdLst/>
            <a:ahLst/>
            <a:cxnLst/>
            <a:rect l="l" t="t" r="r" b="b"/>
            <a:pathLst>
              <a:path w="920750" h="476885">
                <a:moveTo>
                  <a:pt x="50292" y="407669"/>
                </a:moveTo>
                <a:lnTo>
                  <a:pt x="0" y="476376"/>
                </a:lnTo>
                <a:lnTo>
                  <a:pt x="85090" y="475487"/>
                </a:lnTo>
                <a:lnTo>
                  <a:pt x="72839" y="451611"/>
                </a:lnTo>
                <a:lnTo>
                  <a:pt x="58547" y="451611"/>
                </a:lnTo>
                <a:lnTo>
                  <a:pt x="54229" y="443102"/>
                </a:lnTo>
                <a:lnTo>
                  <a:pt x="65499" y="437308"/>
                </a:lnTo>
                <a:lnTo>
                  <a:pt x="50292" y="407669"/>
                </a:lnTo>
                <a:close/>
              </a:path>
              <a:path w="920750" h="476885">
                <a:moveTo>
                  <a:pt x="65499" y="437308"/>
                </a:moveTo>
                <a:lnTo>
                  <a:pt x="54229" y="443102"/>
                </a:lnTo>
                <a:lnTo>
                  <a:pt x="58547" y="451611"/>
                </a:lnTo>
                <a:lnTo>
                  <a:pt x="69856" y="445799"/>
                </a:lnTo>
                <a:lnTo>
                  <a:pt x="65499" y="437308"/>
                </a:lnTo>
                <a:close/>
              </a:path>
              <a:path w="920750" h="476885">
                <a:moveTo>
                  <a:pt x="69856" y="445799"/>
                </a:moveTo>
                <a:lnTo>
                  <a:pt x="58547" y="451611"/>
                </a:lnTo>
                <a:lnTo>
                  <a:pt x="72839" y="451611"/>
                </a:lnTo>
                <a:lnTo>
                  <a:pt x="69856" y="445799"/>
                </a:lnTo>
                <a:close/>
              </a:path>
              <a:path w="920750" h="476885">
                <a:moveTo>
                  <a:pt x="916177" y="0"/>
                </a:moveTo>
                <a:lnTo>
                  <a:pt x="65499" y="437308"/>
                </a:lnTo>
                <a:lnTo>
                  <a:pt x="69856" y="445799"/>
                </a:lnTo>
                <a:lnTo>
                  <a:pt x="920623" y="8508"/>
                </a:lnTo>
                <a:lnTo>
                  <a:pt x="916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2984880" y="1804670"/>
            <a:ext cx="43751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Pointy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121528" y="1805876"/>
            <a:ext cx="46799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Floppy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696085" y="2807970"/>
            <a:ext cx="4616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Round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2243201" y="2252726"/>
            <a:ext cx="1314450" cy="447675"/>
          </a:xfrm>
          <a:custGeom>
            <a:avLst/>
            <a:gdLst/>
            <a:ahLst/>
            <a:cxnLst/>
            <a:rect l="l" t="t" r="r" b="b"/>
            <a:pathLst>
              <a:path w="1314450" h="447675">
                <a:moveTo>
                  <a:pt x="0" y="223774"/>
                </a:moveTo>
                <a:lnTo>
                  <a:pt x="13347" y="178680"/>
                </a:lnTo>
                <a:lnTo>
                  <a:pt x="51631" y="136677"/>
                </a:lnTo>
                <a:lnTo>
                  <a:pt x="112212" y="98666"/>
                </a:lnTo>
                <a:lnTo>
                  <a:pt x="150040" y="81439"/>
                </a:lnTo>
                <a:lnTo>
                  <a:pt x="192452" y="65547"/>
                </a:lnTo>
                <a:lnTo>
                  <a:pt x="239120" y="51104"/>
                </a:lnTo>
                <a:lnTo>
                  <a:pt x="289712" y="38221"/>
                </a:lnTo>
                <a:lnTo>
                  <a:pt x="343900" y="27011"/>
                </a:lnTo>
                <a:lnTo>
                  <a:pt x="401353" y="17587"/>
                </a:lnTo>
                <a:lnTo>
                  <a:pt x="461742" y="10061"/>
                </a:lnTo>
                <a:lnTo>
                  <a:pt x="524737" y="4546"/>
                </a:lnTo>
                <a:lnTo>
                  <a:pt x="590008" y="1155"/>
                </a:lnTo>
                <a:lnTo>
                  <a:pt x="657225" y="0"/>
                </a:lnTo>
                <a:lnTo>
                  <a:pt x="724420" y="1155"/>
                </a:lnTo>
                <a:lnTo>
                  <a:pt x="789676" y="4546"/>
                </a:lnTo>
                <a:lnTo>
                  <a:pt x="852660" y="10061"/>
                </a:lnTo>
                <a:lnTo>
                  <a:pt x="913042" y="17587"/>
                </a:lnTo>
                <a:lnTo>
                  <a:pt x="970493" y="27011"/>
                </a:lnTo>
                <a:lnTo>
                  <a:pt x="1024681" y="38221"/>
                </a:lnTo>
                <a:lnTo>
                  <a:pt x="1075277" y="51104"/>
                </a:lnTo>
                <a:lnTo>
                  <a:pt x="1121949" y="65547"/>
                </a:lnTo>
                <a:lnTo>
                  <a:pt x="1164368" y="81439"/>
                </a:lnTo>
                <a:lnTo>
                  <a:pt x="1202203" y="98666"/>
                </a:lnTo>
                <a:lnTo>
                  <a:pt x="1262800" y="136677"/>
                </a:lnTo>
                <a:lnTo>
                  <a:pt x="1301097" y="178680"/>
                </a:lnTo>
                <a:lnTo>
                  <a:pt x="1314450" y="223774"/>
                </a:lnTo>
                <a:lnTo>
                  <a:pt x="1311056" y="246652"/>
                </a:lnTo>
                <a:lnTo>
                  <a:pt x="1284901" y="290323"/>
                </a:lnTo>
                <a:lnTo>
                  <a:pt x="1235124" y="330460"/>
                </a:lnTo>
                <a:lnTo>
                  <a:pt x="1164368" y="366160"/>
                </a:lnTo>
                <a:lnTo>
                  <a:pt x="1121949" y="382063"/>
                </a:lnTo>
                <a:lnTo>
                  <a:pt x="1075277" y="396519"/>
                </a:lnTo>
                <a:lnTo>
                  <a:pt x="1024681" y="409413"/>
                </a:lnTo>
                <a:lnTo>
                  <a:pt x="970493" y="420634"/>
                </a:lnTo>
                <a:lnTo>
                  <a:pt x="913042" y="430067"/>
                </a:lnTo>
                <a:lnTo>
                  <a:pt x="852660" y="437601"/>
                </a:lnTo>
                <a:lnTo>
                  <a:pt x="789676" y="443122"/>
                </a:lnTo>
                <a:lnTo>
                  <a:pt x="724420" y="446518"/>
                </a:lnTo>
                <a:lnTo>
                  <a:pt x="657225" y="447675"/>
                </a:lnTo>
                <a:lnTo>
                  <a:pt x="590008" y="446518"/>
                </a:lnTo>
                <a:lnTo>
                  <a:pt x="524737" y="443122"/>
                </a:lnTo>
                <a:lnTo>
                  <a:pt x="461742" y="437601"/>
                </a:lnTo>
                <a:lnTo>
                  <a:pt x="401353" y="430067"/>
                </a:lnTo>
                <a:lnTo>
                  <a:pt x="343900" y="420634"/>
                </a:lnTo>
                <a:lnTo>
                  <a:pt x="289712" y="409413"/>
                </a:lnTo>
                <a:lnTo>
                  <a:pt x="239120" y="396519"/>
                </a:lnTo>
                <a:lnTo>
                  <a:pt x="192452" y="382063"/>
                </a:lnTo>
                <a:lnTo>
                  <a:pt x="150040" y="366160"/>
                </a:lnTo>
                <a:lnTo>
                  <a:pt x="112212" y="348921"/>
                </a:lnTo>
                <a:lnTo>
                  <a:pt x="51631" y="310890"/>
                </a:lnTo>
                <a:lnTo>
                  <a:pt x="13347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2674366" y="2293937"/>
            <a:ext cx="445770" cy="3594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 indent="38100">
              <a:lnSpc>
                <a:spcPts val="1280"/>
              </a:lnSpc>
              <a:spcBef>
                <a:spcPts val="200"/>
              </a:spcBef>
            </a:pPr>
            <a:r>
              <a:rPr dirty="0" sz="1100" spc="-20">
                <a:latin typeface="Verdana"/>
                <a:cs typeface="Verdana"/>
              </a:rPr>
              <a:t>Face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4881626" y="2252726"/>
            <a:ext cx="1314450" cy="447675"/>
          </a:xfrm>
          <a:custGeom>
            <a:avLst/>
            <a:gdLst/>
            <a:ahLst/>
            <a:cxnLst/>
            <a:rect l="l" t="t" r="r" b="b"/>
            <a:pathLst>
              <a:path w="1314450" h="447675">
                <a:moveTo>
                  <a:pt x="0" y="223774"/>
                </a:moveTo>
                <a:lnTo>
                  <a:pt x="13347" y="178680"/>
                </a:lnTo>
                <a:lnTo>
                  <a:pt x="51631" y="136677"/>
                </a:lnTo>
                <a:lnTo>
                  <a:pt x="112212" y="98666"/>
                </a:lnTo>
                <a:lnTo>
                  <a:pt x="150040" y="81439"/>
                </a:lnTo>
                <a:lnTo>
                  <a:pt x="192452" y="65547"/>
                </a:lnTo>
                <a:lnTo>
                  <a:pt x="239120" y="51104"/>
                </a:lnTo>
                <a:lnTo>
                  <a:pt x="289712" y="38221"/>
                </a:lnTo>
                <a:lnTo>
                  <a:pt x="343900" y="27011"/>
                </a:lnTo>
                <a:lnTo>
                  <a:pt x="401353" y="17587"/>
                </a:lnTo>
                <a:lnTo>
                  <a:pt x="461742" y="10061"/>
                </a:lnTo>
                <a:lnTo>
                  <a:pt x="524737" y="4546"/>
                </a:lnTo>
                <a:lnTo>
                  <a:pt x="590008" y="1155"/>
                </a:lnTo>
                <a:lnTo>
                  <a:pt x="657225" y="0"/>
                </a:lnTo>
                <a:lnTo>
                  <a:pt x="724420" y="1155"/>
                </a:lnTo>
                <a:lnTo>
                  <a:pt x="789676" y="4546"/>
                </a:lnTo>
                <a:lnTo>
                  <a:pt x="852660" y="10061"/>
                </a:lnTo>
                <a:lnTo>
                  <a:pt x="913042" y="17587"/>
                </a:lnTo>
                <a:lnTo>
                  <a:pt x="970493" y="27011"/>
                </a:lnTo>
                <a:lnTo>
                  <a:pt x="1024681" y="38221"/>
                </a:lnTo>
                <a:lnTo>
                  <a:pt x="1075277" y="51104"/>
                </a:lnTo>
                <a:lnTo>
                  <a:pt x="1121949" y="65547"/>
                </a:lnTo>
                <a:lnTo>
                  <a:pt x="1164368" y="81439"/>
                </a:lnTo>
                <a:lnTo>
                  <a:pt x="1202203" y="98666"/>
                </a:lnTo>
                <a:lnTo>
                  <a:pt x="1262800" y="136677"/>
                </a:lnTo>
                <a:lnTo>
                  <a:pt x="1301097" y="178680"/>
                </a:lnTo>
                <a:lnTo>
                  <a:pt x="1314450" y="223774"/>
                </a:lnTo>
                <a:lnTo>
                  <a:pt x="1311056" y="246652"/>
                </a:lnTo>
                <a:lnTo>
                  <a:pt x="1284901" y="290323"/>
                </a:lnTo>
                <a:lnTo>
                  <a:pt x="1235124" y="330460"/>
                </a:lnTo>
                <a:lnTo>
                  <a:pt x="1164368" y="366160"/>
                </a:lnTo>
                <a:lnTo>
                  <a:pt x="1121949" y="382063"/>
                </a:lnTo>
                <a:lnTo>
                  <a:pt x="1075277" y="396519"/>
                </a:lnTo>
                <a:lnTo>
                  <a:pt x="1024681" y="409413"/>
                </a:lnTo>
                <a:lnTo>
                  <a:pt x="970493" y="420634"/>
                </a:lnTo>
                <a:lnTo>
                  <a:pt x="913042" y="430067"/>
                </a:lnTo>
                <a:lnTo>
                  <a:pt x="852660" y="437601"/>
                </a:lnTo>
                <a:lnTo>
                  <a:pt x="789676" y="443122"/>
                </a:lnTo>
                <a:lnTo>
                  <a:pt x="724420" y="446518"/>
                </a:lnTo>
                <a:lnTo>
                  <a:pt x="657225" y="447675"/>
                </a:lnTo>
                <a:lnTo>
                  <a:pt x="590008" y="446518"/>
                </a:lnTo>
                <a:lnTo>
                  <a:pt x="524737" y="443122"/>
                </a:lnTo>
                <a:lnTo>
                  <a:pt x="461742" y="437601"/>
                </a:lnTo>
                <a:lnTo>
                  <a:pt x="401353" y="430067"/>
                </a:lnTo>
                <a:lnTo>
                  <a:pt x="343900" y="420634"/>
                </a:lnTo>
                <a:lnTo>
                  <a:pt x="289712" y="409413"/>
                </a:lnTo>
                <a:lnTo>
                  <a:pt x="239120" y="396519"/>
                </a:lnTo>
                <a:lnTo>
                  <a:pt x="192452" y="382063"/>
                </a:lnTo>
                <a:lnTo>
                  <a:pt x="150040" y="366160"/>
                </a:lnTo>
                <a:lnTo>
                  <a:pt x="112212" y="348921"/>
                </a:lnTo>
                <a:lnTo>
                  <a:pt x="51631" y="310890"/>
                </a:lnTo>
                <a:lnTo>
                  <a:pt x="13347" y="268873"/>
                </a:lnTo>
                <a:lnTo>
                  <a:pt x="0" y="2237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5202554" y="2368232"/>
            <a:ext cx="66230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10">
                <a:latin typeface="Verdana"/>
                <a:cs typeface="Verdana"/>
              </a:rPr>
              <a:t>Whiskers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3077464" y="1772411"/>
            <a:ext cx="3272790" cy="1513205"/>
          </a:xfrm>
          <a:custGeom>
            <a:avLst/>
            <a:gdLst/>
            <a:ahLst/>
            <a:cxnLst/>
            <a:rect l="l" t="t" r="r" b="b"/>
            <a:pathLst>
              <a:path w="3272790" h="1513204">
                <a:moveTo>
                  <a:pt x="447675" y="1513078"/>
                </a:moveTo>
                <a:lnTo>
                  <a:pt x="439077" y="1464945"/>
                </a:lnTo>
                <a:lnTo>
                  <a:pt x="432689" y="1429131"/>
                </a:lnTo>
                <a:lnTo>
                  <a:pt x="405879" y="1449146"/>
                </a:lnTo>
                <a:lnTo>
                  <a:pt x="7747" y="915543"/>
                </a:lnTo>
                <a:lnTo>
                  <a:pt x="0" y="921258"/>
                </a:lnTo>
                <a:lnTo>
                  <a:pt x="398310" y="1454797"/>
                </a:lnTo>
                <a:lnTo>
                  <a:pt x="371602" y="1474724"/>
                </a:lnTo>
                <a:lnTo>
                  <a:pt x="447675" y="1513078"/>
                </a:lnTo>
                <a:close/>
              </a:path>
              <a:path w="3272790" h="1513204">
                <a:moveTo>
                  <a:pt x="2223389" y="920369"/>
                </a:moveTo>
                <a:lnTo>
                  <a:pt x="2214753" y="916432"/>
                </a:lnTo>
                <a:lnTo>
                  <a:pt x="1974862" y="1429766"/>
                </a:lnTo>
                <a:lnTo>
                  <a:pt x="1944751" y="1415669"/>
                </a:lnTo>
                <a:lnTo>
                  <a:pt x="1947037" y="1500759"/>
                </a:lnTo>
                <a:lnTo>
                  <a:pt x="2013712" y="1447927"/>
                </a:lnTo>
                <a:lnTo>
                  <a:pt x="2008009" y="1445260"/>
                </a:lnTo>
                <a:lnTo>
                  <a:pt x="1983498" y="1433804"/>
                </a:lnTo>
                <a:lnTo>
                  <a:pt x="2223389" y="920369"/>
                </a:lnTo>
                <a:close/>
              </a:path>
              <a:path w="3272790" h="1513204">
                <a:moveTo>
                  <a:pt x="2341626" y="493903"/>
                </a:moveTo>
                <a:lnTo>
                  <a:pt x="2323566" y="463296"/>
                </a:lnTo>
                <a:lnTo>
                  <a:pt x="2298319" y="420497"/>
                </a:lnTo>
                <a:lnTo>
                  <a:pt x="2280208" y="448437"/>
                </a:lnTo>
                <a:lnTo>
                  <a:pt x="1587627" y="0"/>
                </a:lnTo>
                <a:lnTo>
                  <a:pt x="1582420" y="8001"/>
                </a:lnTo>
                <a:lnTo>
                  <a:pt x="2275052" y="456387"/>
                </a:lnTo>
                <a:lnTo>
                  <a:pt x="2256917" y="484378"/>
                </a:lnTo>
                <a:lnTo>
                  <a:pt x="2341626" y="493903"/>
                </a:lnTo>
                <a:close/>
              </a:path>
              <a:path w="3272790" h="1513204">
                <a:moveTo>
                  <a:pt x="3272282" y="1489964"/>
                </a:moveTo>
                <a:lnTo>
                  <a:pt x="3260433" y="1445514"/>
                </a:lnTo>
                <a:lnTo>
                  <a:pt x="3250311" y="1407541"/>
                </a:lnTo>
                <a:lnTo>
                  <a:pt x="3225368" y="1429651"/>
                </a:lnTo>
                <a:lnTo>
                  <a:pt x="2769743" y="915289"/>
                </a:lnTo>
                <a:lnTo>
                  <a:pt x="2762504" y="921512"/>
                </a:lnTo>
                <a:lnTo>
                  <a:pt x="3218230" y="1435976"/>
                </a:lnTo>
                <a:lnTo>
                  <a:pt x="3193288" y="1458087"/>
                </a:lnTo>
                <a:lnTo>
                  <a:pt x="3272282" y="14899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3270884" y="2807970"/>
            <a:ext cx="69850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latin typeface="Verdana"/>
                <a:cs typeface="Verdana"/>
              </a:rPr>
              <a:t>Not</a:t>
            </a:r>
            <a:r>
              <a:rPr dirty="0" sz="1050" spc="-50">
                <a:latin typeface="Verdana"/>
                <a:cs typeface="Verdana"/>
              </a:rPr>
              <a:t> </a:t>
            </a:r>
            <a:r>
              <a:rPr dirty="0" sz="1050" spc="-10">
                <a:latin typeface="Verdana"/>
                <a:cs typeface="Verdana"/>
              </a:rPr>
              <a:t>round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604384" y="2807970"/>
            <a:ext cx="52578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Present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090284" y="2807970"/>
            <a:ext cx="49847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Verdana"/>
                <a:cs typeface="Verdana"/>
              </a:rPr>
              <a:t>Absent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481200" y="3281426"/>
            <a:ext cx="1123950" cy="4476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34620" rIns="0" bIns="0" rtlCol="0" vert="horz">
            <a:spAutoFit/>
          </a:bodyPr>
          <a:lstStyle/>
          <a:p>
            <a:pPr algn="ctr" marR="6985">
              <a:lnSpc>
                <a:spcPct val="100000"/>
              </a:lnSpc>
              <a:spcBef>
                <a:spcPts val="1060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957576" y="3290951"/>
            <a:ext cx="1123950" cy="43815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40335" rIns="0" bIns="0" rtlCol="0" vert="horz">
            <a:spAutoFit/>
          </a:bodyPr>
          <a:lstStyle/>
          <a:p>
            <a:pPr marL="302895">
              <a:lnSpc>
                <a:spcPct val="100000"/>
              </a:lnSpc>
              <a:spcBef>
                <a:spcPts val="110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510151" y="3262376"/>
            <a:ext cx="1123950" cy="43815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320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40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891276" y="3262376"/>
            <a:ext cx="1123950" cy="4476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37795" rIns="0" bIns="0" rtlCol="0" vert="horz">
            <a:spAutoFit/>
          </a:bodyPr>
          <a:lstStyle/>
          <a:p>
            <a:pPr marL="290830">
              <a:lnSpc>
                <a:spcPct val="100000"/>
              </a:lnSpc>
              <a:spcBef>
                <a:spcPts val="108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2147951" y="2688208"/>
            <a:ext cx="401320" cy="601345"/>
          </a:xfrm>
          <a:custGeom>
            <a:avLst/>
            <a:gdLst/>
            <a:ahLst/>
            <a:cxnLst/>
            <a:rect l="l" t="t" r="r" b="b"/>
            <a:pathLst>
              <a:path w="401319" h="601345">
                <a:moveTo>
                  <a:pt x="10287" y="516763"/>
                </a:moveTo>
                <a:lnTo>
                  <a:pt x="0" y="601345"/>
                </a:lnTo>
                <a:lnTo>
                  <a:pt x="73787" y="558927"/>
                </a:lnTo>
                <a:lnTo>
                  <a:pt x="61928" y="551053"/>
                </a:lnTo>
                <a:lnTo>
                  <a:pt x="38988" y="551053"/>
                </a:lnTo>
                <a:lnTo>
                  <a:pt x="31115" y="545719"/>
                </a:lnTo>
                <a:lnTo>
                  <a:pt x="38083" y="535219"/>
                </a:lnTo>
                <a:lnTo>
                  <a:pt x="10287" y="516763"/>
                </a:lnTo>
                <a:close/>
              </a:path>
              <a:path w="401319" h="601345">
                <a:moveTo>
                  <a:pt x="38083" y="535219"/>
                </a:moveTo>
                <a:lnTo>
                  <a:pt x="31115" y="545719"/>
                </a:lnTo>
                <a:lnTo>
                  <a:pt x="38988" y="551053"/>
                </a:lnTo>
                <a:lnTo>
                  <a:pt x="46005" y="540479"/>
                </a:lnTo>
                <a:lnTo>
                  <a:pt x="38083" y="535219"/>
                </a:lnTo>
                <a:close/>
              </a:path>
              <a:path w="401319" h="601345">
                <a:moveTo>
                  <a:pt x="46005" y="540479"/>
                </a:moveTo>
                <a:lnTo>
                  <a:pt x="38988" y="551053"/>
                </a:lnTo>
                <a:lnTo>
                  <a:pt x="61928" y="551053"/>
                </a:lnTo>
                <a:lnTo>
                  <a:pt x="46005" y="540479"/>
                </a:lnTo>
                <a:close/>
              </a:path>
              <a:path w="401319" h="601345">
                <a:moveTo>
                  <a:pt x="393319" y="0"/>
                </a:moveTo>
                <a:lnTo>
                  <a:pt x="38083" y="535219"/>
                </a:lnTo>
                <a:lnTo>
                  <a:pt x="46005" y="540479"/>
                </a:lnTo>
                <a:lnTo>
                  <a:pt x="401193" y="5207"/>
                </a:lnTo>
                <a:lnTo>
                  <a:pt x="393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45"/>
              <a:t> </a:t>
            </a:r>
            <a:r>
              <a:rPr dirty="0"/>
              <a:t>Tree</a:t>
            </a:r>
            <a:r>
              <a:rPr dirty="0" spc="-40"/>
              <a:t> </a:t>
            </a:r>
            <a:r>
              <a:rPr dirty="0" spc="-10"/>
              <a:t>Learning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88975" y="1077594"/>
            <a:ext cx="6152515" cy="8934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b="1">
                <a:latin typeface="Verdana"/>
                <a:cs typeface="Verdana"/>
              </a:rPr>
              <a:t>Decision</a:t>
            </a:r>
            <a:r>
              <a:rPr dirty="0" sz="1550" spc="305" b="1">
                <a:latin typeface="Verdana"/>
                <a:cs typeface="Verdana"/>
              </a:rPr>
              <a:t> </a:t>
            </a:r>
            <a:r>
              <a:rPr dirty="0" sz="1550" b="1">
                <a:latin typeface="Verdana"/>
                <a:cs typeface="Verdana"/>
              </a:rPr>
              <a:t>1:</a:t>
            </a:r>
            <a:r>
              <a:rPr dirty="0" sz="1550" spc="60" b="1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How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to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choose</a:t>
            </a:r>
            <a:r>
              <a:rPr dirty="0" sz="1550" spc="1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what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feature</a:t>
            </a:r>
            <a:r>
              <a:rPr dirty="0" sz="1550" spc="1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to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split</a:t>
            </a:r>
            <a:r>
              <a:rPr dirty="0" sz="1550" spc="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on</a:t>
            </a:r>
            <a:r>
              <a:rPr dirty="0" sz="1550" spc="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at</a:t>
            </a:r>
            <a:r>
              <a:rPr dirty="0" sz="1550" spc="-30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each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550" spc="-10">
                <a:latin typeface="Verdana"/>
                <a:cs typeface="Verdana"/>
              </a:rPr>
              <a:t>node?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dirty="0" sz="1550">
                <a:latin typeface="Verdana"/>
                <a:cs typeface="Verdana"/>
              </a:rPr>
              <a:t>Maximize</a:t>
            </a:r>
            <a:r>
              <a:rPr dirty="0" sz="1550" spc="1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purity</a:t>
            </a:r>
            <a:r>
              <a:rPr dirty="0" sz="1550" spc="20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(or</a:t>
            </a:r>
            <a:r>
              <a:rPr dirty="0" sz="1550" spc="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minimize</a:t>
            </a:r>
            <a:r>
              <a:rPr dirty="0" sz="1550" spc="19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impurity)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2441" y="1196213"/>
            <a:ext cx="1129461" cy="40132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45"/>
              <a:t> </a:t>
            </a:r>
            <a:r>
              <a:rPr dirty="0"/>
              <a:t>Tree</a:t>
            </a:r>
            <a:r>
              <a:rPr dirty="0" spc="-40"/>
              <a:t> </a:t>
            </a:r>
            <a:r>
              <a:rPr dirty="0" spc="-10"/>
              <a:t>Learning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88975" y="1077594"/>
            <a:ext cx="6152515" cy="89344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b="1">
                <a:latin typeface="Verdana"/>
                <a:cs typeface="Verdana"/>
              </a:rPr>
              <a:t>Decision</a:t>
            </a:r>
            <a:r>
              <a:rPr dirty="0" sz="1550" spc="305" b="1">
                <a:latin typeface="Verdana"/>
                <a:cs typeface="Verdana"/>
              </a:rPr>
              <a:t> </a:t>
            </a:r>
            <a:r>
              <a:rPr dirty="0" sz="1550" b="1">
                <a:latin typeface="Verdana"/>
                <a:cs typeface="Verdana"/>
              </a:rPr>
              <a:t>1:</a:t>
            </a:r>
            <a:r>
              <a:rPr dirty="0" sz="1550" spc="60" b="1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How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to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choose</a:t>
            </a:r>
            <a:r>
              <a:rPr dirty="0" sz="1550" spc="1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what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feature</a:t>
            </a:r>
            <a:r>
              <a:rPr dirty="0" sz="1550" spc="1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to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split</a:t>
            </a:r>
            <a:r>
              <a:rPr dirty="0" sz="1550" spc="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on</a:t>
            </a:r>
            <a:r>
              <a:rPr dirty="0" sz="1550" spc="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at</a:t>
            </a:r>
            <a:r>
              <a:rPr dirty="0" sz="1550" spc="-30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each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550" spc="-10">
                <a:latin typeface="Verdana"/>
                <a:cs typeface="Verdana"/>
              </a:rPr>
              <a:t>node?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dirty="0" sz="1550">
                <a:latin typeface="Verdana"/>
                <a:cs typeface="Verdana"/>
              </a:rPr>
              <a:t>Maximize</a:t>
            </a:r>
            <a:r>
              <a:rPr dirty="0" sz="1550" spc="1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purity</a:t>
            </a:r>
            <a:r>
              <a:rPr dirty="0" sz="1550" spc="20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(or</a:t>
            </a:r>
            <a:r>
              <a:rPr dirty="0" sz="1550" spc="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minimize</a:t>
            </a:r>
            <a:r>
              <a:rPr dirty="0" sz="1550" spc="19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impurity)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7672451" y="881125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903844" y="993140"/>
            <a:ext cx="237490" cy="23367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650" spc="55">
                <a:latin typeface="Verdana"/>
                <a:cs typeface="Verdana"/>
              </a:rPr>
              <a:t>DN</a:t>
            </a:r>
            <a:r>
              <a:rPr dirty="0" sz="650" spc="-135">
                <a:latin typeface="Verdana"/>
                <a:cs typeface="Verdana"/>
              </a:rPr>
              <a:t> </a:t>
            </a:r>
            <a:r>
              <a:rPr dirty="0" sz="650" spc="-50">
                <a:latin typeface="Verdana"/>
                <a:cs typeface="Verdana"/>
              </a:rPr>
              <a:t>A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7529576" y="1335150"/>
            <a:ext cx="892810" cy="452120"/>
          </a:xfrm>
          <a:custGeom>
            <a:avLst/>
            <a:gdLst/>
            <a:ahLst/>
            <a:cxnLst/>
            <a:rect l="l" t="t" r="r" b="b"/>
            <a:pathLst>
              <a:path w="892809" h="452119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892809" h="452119">
                <a:moveTo>
                  <a:pt x="892556" y="452120"/>
                </a:moveTo>
                <a:lnTo>
                  <a:pt x="886574" y="401701"/>
                </a:lnTo>
                <a:lnTo>
                  <a:pt x="882523" y="367538"/>
                </a:lnTo>
                <a:lnTo>
                  <a:pt x="854608" y="385927"/>
                </a:lnTo>
                <a:lnTo>
                  <a:pt x="613537" y="19558"/>
                </a:lnTo>
                <a:lnTo>
                  <a:pt x="605536" y="24765"/>
                </a:lnTo>
                <a:lnTo>
                  <a:pt x="846721" y="391121"/>
                </a:lnTo>
                <a:lnTo>
                  <a:pt x="818896" y="409448"/>
                </a:lnTo>
                <a:lnTo>
                  <a:pt x="892556" y="452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7339330" y="1481073"/>
            <a:ext cx="19431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35">
                <a:latin typeface="Verdana"/>
                <a:cs typeface="Verdana"/>
              </a:rPr>
              <a:t>Yes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441308" y="1486534"/>
            <a:ext cx="16573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35">
                <a:latin typeface="Verdana"/>
                <a:cs typeface="Verdana"/>
              </a:rPr>
              <a:t>No 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166812" y="2262251"/>
            <a:ext cx="715010" cy="466725"/>
          </a:xfrm>
          <a:custGeom>
            <a:avLst/>
            <a:gdLst/>
            <a:ahLst/>
            <a:cxnLst/>
            <a:rect l="l" t="t" r="r" b="b"/>
            <a:pathLst>
              <a:path w="715010" h="466725">
                <a:moveTo>
                  <a:pt x="0" y="233299"/>
                </a:moveTo>
                <a:lnTo>
                  <a:pt x="4676" y="195442"/>
                </a:lnTo>
                <a:lnTo>
                  <a:pt x="18213" y="159536"/>
                </a:lnTo>
                <a:lnTo>
                  <a:pt x="39875" y="126059"/>
                </a:lnTo>
                <a:lnTo>
                  <a:pt x="68927" y="95490"/>
                </a:lnTo>
                <a:lnTo>
                  <a:pt x="104632" y="68310"/>
                </a:lnTo>
                <a:lnTo>
                  <a:pt x="146253" y="44996"/>
                </a:lnTo>
                <a:lnTo>
                  <a:pt x="193056" y="26029"/>
                </a:lnTo>
                <a:lnTo>
                  <a:pt x="244303" y="11888"/>
                </a:lnTo>
                <a:lnTo>
                  <a:pt x="299259" y="3051"/>
                </a:lnTo>
                <a:lnTo>
                  <a:pt x="357187" y="0"/>
                </a:lnTo>
                <a:lnTo>
                  <a:pt x="415117" y="3051"/>
                </a:lnTo>
                <a:lnTo>
                  <a:pt x="470078" y="11888"/>
                </a:lnTo>
                <a:lnTo>
                  <a:pt x="521332" y="26029"/>
                </a:lnTo>
                <a:lnTo>
                  <a:pt x="568143" y="44996"/>
                </a:lnTo>
                <a:lnTo>
                  <a:pt x="609774" y="68310"/>
                </a:lnTo>
                <a:lnTo>
                  <a:pt x="645488" y="95490"/>
                </a:lnTo>
                <a:lnTo>
                  <a:pt x="674548" y="126059"/>
                </a:lnTo>
                <a:lnTo>
                  <a:pt x="696218" y="159536"/>
                </a:lnTo>
                <a:lnTo>
                  <a:pt x="709760" y="195442"/>
                </a:lnTo>
                <a:lnTo>
                  <a:pt x="714438" y="233299"/>
                </a:lnTo>
                <a:lnTo>
                  <a:pt x="709760" y="271158"/>
                </a:lnTo>
                <a:lnTo>
                  <a:pt x="696218" y="307074"/>
                </a:lnTo>
                <a:lnTo>
                  <a:pt x="674548" y="340566"/>
                </a:lnTo>
                <a:lnTo>
                  <a:pt x="645488" y="371151"/>
                </a:lnTo>
                <a:lnTo>
                  <a:pt x="609774" y="398351"/>
                </a:lnTo>
                <a:lnTo>
                  <a:pt x="568143" y="421683"/>
                </a:lnTo>
                <a:lnTo>
                  <a:pt x="521332" y="440668"/>
                </a:lnTo>
                <a:lnTo>
                  <a:pt x="470078" y="454823"/>
                </a:lnTo>
                <a:lnTo>
                  <a:pt x="415117" y="463669"/>
                </a:lnTo>
                <a:lnTo>
                  <a:pt x="357187" y="466725"/>
                </a:lnTo>
                <a:lnTo>
                  <a:pt x="299259" y="463669"/>
                </a:lnTo>
                <a:lnTo>
                  <a:pt x="244303" y="454823"/>
                </a:lnTo>
                <a:lnTo>
                  <a:pt x="193056" y="440668"/>
                </a:lnTo>
                <a:lnTo>
                  <a:pt x="146253" y="421683"/>
                </a:lnTo>
                <a:lnTo>
                  <a:pt x="104632" y="398351"/>
                </a:lnTo>
                <a:lnTo>
                  <a:pt x="68927" y="371151"/>
                </a:lnTo>
                <a:lnTo>
                  <a:pt x="39875" y="340566"/>
                </a:lnTo>
                <a:lnTo>
                  <a:pt x="18213" y="307074"/>
                </a:lnTo>
                <a:lnTo>
                  <a:pt x="4676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364361" y="2378075"/>
            <a:ext cx="306070" cy="233679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57150">
              <a:lnSpc>
                <a:spcPct val="106000"/>
              </a:lnSpc>
              <a:spcBef>
                <a:spcPts val="75"/>
              </a:spcBef>
            </a:pPr>
            <a:r>
              <a:rPr dirty="0" sz="650" spc="30">
                <a:latin typeface="Verdana"/>
                <a:cs typeface="Verdana"/>
              </a:rPr>
              <a:t>Ear </a:t>
            </a: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023937" y="271627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236" y="6223"/>
                </a:moveTo>
                <a:lnTo>
                  <a:pt x="360997" y="0"/>
                </a:lnTo>
                <a:lnTo>
                  <a:pt x="46037" y="366801"/>
                </a:lnTo>
                <a:lnTo>
                  <a:pt x="20751" y="345059"/>
                </a:lnTo>
                <a:lnTo>
                  <a:pt x="0" y="427609"/>
                </a:lnTo>
                <a:lnTo>
                  <a:pt x="78549" y="394716"/>
                </a:lnTo>
                <a:lnTo>
                  <a:pt x="64503" y="382651"/>
                </a:lnTo>
                <a:lnTo>
                  <a:pt x="53263" y="372999"/>
                </a:lnTo>
                <a:lnTo>
                  <a:pt x="368236" y="6223"/>
                </a:lnTo>
                <a:close/>
              </a:path>
              <a:path w="940435" h="429260">
                <a:moveTo>
                  <a:pt x="940244" y="429006"/>
                </a:moveTo>
                <a:lnTo>
                  <a:pt x="930046" y="382651"/>
                </a:lnTo>
                <a:lnTo>
                  <a:pt x="921956" y="345821"/>
                </a:lnTo>
                <a:lnTo>
                  <a:pt x="896048" y="366788"/>
                </a:lnTo>
                <a:lnTo>
                  <a:pt x="622858" y="28702"/>
                </a:lnTo>
                <a:lnTo>
                  <a:pt x="615378" y="34671"/>
                </a:lnTo>
                <a:lnTo>
                  <a:pt x="888669" y="372757"/>
                </a:lnTo>
                <a:lnTo>
                  <a:pt x="862774" y="393700"/>
                </a:lnTo>
                <a:lnTo>
                  <a:pt x="940244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71207" y="2865691"/>
            <a:ext cx="32385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834895" y="2871152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3471926" y="2233676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3665220" y="2345308"/>
            <a:ext cx="314960" cy="23367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</a:t>
            </a:r>
            <a:r>
              <a:rPr dirty="0" sz="650" spc="-5">
                <a:latin typeface="Verdana"/>
                <a:cs typeface="Verdana"/>
              </a:rPr>
              <a:t>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329051" y="2687700"/>
            <a:ext cx="902335" cy="452120"/>
          </a:xfrm>
          <a:custGeom>
            <a:avLst/>
            <a:gdLst/>
            <a:ahLst/>
            <a:cxnLst/>
            <a:rect l="l" t="t" r="r" b="b"/>
            <a:pathLst>
              <a:path w="902335" h="452119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02335" h="452119">
                <a:moveTo>
                  <a:pt x="902081" y="452120"/>
                </a:moveTo>
                <a:lnTo>
                  <a:pt x="896099" y="401701"/>
                </a:lnTo>
                <a:lnTo>
                  <a:pt x="892048" y="367538"/>
                </a:lnTo>
                <a:lnTo>
                  <a:pt x="864133" y="385927"/>
                </a:lnTo>
                <a:lnTo>
                  <a:pt x="623062" y="19558"/>
                </a:lnTo>
                <a:lnTo>
                  <a:pt x="615061" y="24765"/>
                </a:lnTo>
                <a:lnTo>
                  <a:pt x="856246" y="391121"/>
                </a:lnTo>
                <a:lnTo>
                  <a:pt x="828421" y="409448"/>
                </a:lnTo>
                <a:lnTo>
                  <a:pt x="902081" y="452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3081401" y="2833370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146550" y="2838132"/>
            <a:ext cx="480059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5">
                <a:latin typeface="Verdana"/>
                <a:cs typeface="Verdana"/>
              </a:rPr>
              <a:t>Not</a:t>
            </a:r>
            <a:r>
              <a:rPr dirty="0" sz="650" spc="-40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5691251" y="2186051"/>
            <a:ext cx="857250" cy="476250"/>
          </a:xfrm>
          <a:custGeom>
            <a:avLst/>
            <a:gdLst/>
            <a:ahLst/>
            <a:cxnLst/>
            <a:rect l="l" t="t" r="r" b="b"/>
            <a:pathLst>
              <a:path w="857250" h="476250">
                <a:moveTo>
                  <a:pt x="0" y="238125"/>
                </a:moveTo>
                <a:lnTo>
                  <a:pt x="15310" y="174801"/>
                </a:lnTo>
                <a:lnTo>
                  <a:pt x="58518" y="117912"/>
                </a:lnTo>
                <a:lnTo>
                  <a:pt x="89307" y="92588"/>
                </a:lnTo>
                <a:lnTo>
                  <a:pt x="125539" y="69723"/>
                </a:lnTo>
                <a:lnTo>
                  <a:pt x="166702" y="49598"/>
                </a:lnTo>
                <a:lnTo>
                  <a:pt x="212287" y="32497"/>
                </a:lnTo>
                <a:lnTo>
                  <a:pt x="261782" y="18704"/>
                </a:lnTo>
                <a:lnTo>
                  <a:pt x="314677" y="8501"/>
                </a:lnTo>
                <a:lnTo>
                  <a:pt x="370462" y="2172"/>
                </a:lnTo>
                <a:lnTo>
                  <a:pt x="428625" y="0"/>
                </a:lnTo>
                <a:lnTo>
                  <a:pt x="486761" y="2172"/>
                </a:lnTo>
                <a:lnTo>
                  <a:pt x="542528" y="8501"/>
                </a:lnTo>
                <a:lnTo>
                  <a:pt x="595413" y="18704"/>
                </a:lnTo>
                <a:lnTo>
                  <a:pt x="644905" y="32497"/>
                </a:lnTo>
                <a:lnTo>
                  <a:pt x="690493" y="49598"/>
                </a:lnTo>
                <a:lnTo>
                  <a:pt x="731662" y="69722"/>
                </a:lnTo>
                <a:lnTo>
                  <a:pt x="767903" y="92588"/>
                </a:lnTo>
                <a:lnTo>
                  <a:pt x="798702" y="117912"/>
                </a:lnTo>
                <a:lnTo>
                  <a:pt x="841930" y="174801"/>
                </a:lnTo>
                <a:lnTo>
                  <a:pt x="857250" y="238125"/>
                </a:lnTo>
                <a:lnTo>
                  <a:pt x="853334" y="270422"/>
                </a:lnTo>
                <a:lnTo>
                  <a:pt x="823549" y="330785"/>
                </a:lnTo>
                <a:lnTo>
                  <a:pt x="767903" y="383607"/>
                </a:lnTo>
                <a:lnTo>
                  <a:pt x="731662" y="406479"/>
                </a:lnTo>
                <a:lnTo>
                  <a:pt x="690493" y="426613"/>
                </a:lnTo>
                <a:lnTo>
                  <a:pt x="644905" y="443723"/>
                </a:lnTo>
                <a:lnTo>
                  <a:pt x="595413" y="457527"/>
                </a:lnTo>
                <a:lnTo>
                  <a:pt x="542528" y="467739"/>
                </a:lnTo>
                <a:lnTo>
                  <a:pt x="486761" y="474074"/>
                </a:lnTo>
                <a:lnTo>
                  <a:pt x="428625" y="476250"/>
                </a:lnTo>
                <a:lnTo>
                  <a:pt x="370462" y="474074"/>
                </a:lnTo>
                <a:lnTo>
                  <a:pt x="314677" y="467739"/>
                </a:lnTo>
                <a:lnTo>
                  <a:pt x="261782" y="457527"/>
                </a:lnTo>
                <a:lnTo>
                  <a:pt x="212287" y="443723"/>
                </a:lnTo>
                <a:lnTo>
                  <a:pt x="166702" y="426613"/>
                </a:lnTo>
                <a:lnTo>
                  <a:pt x="125539" y="406479"/>
                </a:lnTo>
                <a:lnTo>
                  <a:pt x="89307" y="383607"/>
                </a:lnTo>
                <a:lnTo>
                  <a:pt x="58518" y="358281"/>
                </a:lnTo>
                <a:lnTo>
                  <a:pt x="15310" y="301404"/>
                </a:lnTo>
                <a:lnTo>
                  <a:pt x="0" y="2381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5893689" y="2357437"/>
            <a:ext cx="45085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Whis</a:t>
            </a:r>
            <a:r>
              <a:rPr dirty="0" sz="650" spc="-20">
                <a:latin typeface="Verdana"/>
                <a:cs typeface="Verdana"/>
              </a:rPr>
              <a:t> kers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5596001" y="2640456"/>
            <a:ext cx="930910" cy="494030"/>
          </a:xfrm>
          <a:custGeom>
            <a:avLst/>
            <a:gdLst/>
            <a:ahLst/>
            <a:cxnLst/>
            <a:rect l="l" t="t" r="r" b="b"/>
            <a:pathLst>
              <a:path w="930909" h="494030">
                <a:moveTo>
                  <a:pt x="340487" y="5461"/>
                </a:moveTo>
                <a:lnTo>
                  <a:pt x="332613" y="0"/>
                </a:lnTo>
                <a:lnTo>
                  <a:pt x="39065" y="428421"/>
                </a:lnTo>
                <a:lnTo>
                  <a:pt x="11557" y="409575"/>
                </a:lnTo>
                <a:lnTo>
                  <a:pt x="0" y="493903"/>
                </a:lnTo>
                <a:lnTo>
                  <a:pt x="74422" y="452628"/>
                </a:lnTo>
                <a:lnTo>
                  <a:pt x="62179" y="444246"/>
                </a:lnTo>
                <a:lnTo>
                  <a:pt x="46913" y="433793"/>
                </a:lnTo>
                <a:lnTo>
                  <a:pt x="340487" y="5461"/>
                </a:lnTo>
                <a:close/>
              </a:path>
              <a:path w="930909" h="494030">
                <a:moveTo>
                  <a:pt x="930643" y="461264"/>
                </a:moveTo>
                <a:lnTo>
                  <a:pt x="924674" y="410845"/>
                </a:lnTo>
                <a:lnTo>
                  <a:pt x="920623" y="376682"/>
                </a:lnTo>
                <a:lnTo>
                  <a:pt x="892708" y="395071"/>
                </a:lnTo>
                <a:lnTo>
                  <a:pt x="651637" y="28702"/>
                </a:lnTo>
                <a:lnTo>
                  <a:pt x="643636" y="33909"/>
                </a:lnTo>
                <a:lnTo>
                  <a:pt x="884821" y="400265"/>
                </a:lnTo>
                <a:lnTo>
                  <a:pt x="856996" y="418592"/>
                </a:lnTo>
                <a:lnTo>
                  <a:pt x="930643" y="461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5290820" y="2833306"/>
            <a:ext cx="38290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P</a:t>
            </a:r>
            <a:r>
              <a:rPr dirty="0" sz="650" spc="-5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res</a:t>
            </a:r>
            <a:r>
              <a:rPr dirty="0" sz="650" spc="-8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505956" y="2868929"/>
            <a:ext cx="35433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A</a:t>
            </a:r>
            <a:r>
              <a:rPr dirty="0" sz="650" spc="-6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bs</a:t>
            </a:r>
            <a:r>
              <a:rPr dirty="0" sz="650" spc="-11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25475" y="4174807"/>
            <a:ext cx="4127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4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/5</a:t>
            </a:r>
            <a:r>
              <a:rPr dirty="0" sz="650" spc="3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c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ats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222360" y="2818764"/>
            <a:ext cx="4127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0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/5</a:t>
            </a:r>
            <a:r>
              <a:rPr dirty="0" sz="650" spc="3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c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ats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856739" y="4174807"/>
            <a:ext cx="4127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1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/5</a:t>
            </a:r>
            <a:r>
              <a:rPr dirty="0" sz="650" spc="3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c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ats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033776" y="4174807"/>
            <a:ext cx="4127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4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/7</a:t>
            </a:r>
            <a:r>
              <a:rPr dirty="0" sz="650" spc="3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c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ats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194175" y="4174807"/>
            <a:ext cx="4127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1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/3</a:t>
            </a:r>
            <a:r>
              <a:rPr dirty="0" sz="650" spc="3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c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ats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332729" y="4174807"/>
            <a:ext cx="41402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3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/4</a:t>
            </a:r>
            <a:r>
              <a:rPr dirty="0" sz="650" spc="3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c</a:t>
            </a:r>
            <a:r>
              <a:rPr dirty="0" sz="650" spc="-12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ats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531609" y="4174807"/>
            <a:ext cx="4127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2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/6</a:t>
            </a:r>
            <a:r>
              <a:rPr dirty="0" sz="650" spc="3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c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ats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256144" y="2800730"/>
            <a:ext cx="4127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5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/5</a:t>
            </a:r>
            <a:r>
              <a:rPr dirty="0" sz="650" spc="3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c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ats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7048500" y="1762125"/>
            <a:ext cx="1743075" cy="1028700"/>
            <a:chOff x="7048500" y="1762125"/>
            <a:chExt cx="1743075" cy="1028700"/>
          </a:xfrm>
        </p:grpSpPr>
        <p:pic>
          <p:nvPicPr>
            <p:cNvPr id="33" name="object 3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00" y="2419350"/>
              <a:ext cx="390525" cy="37147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1050" y="2114550"/>
              <a:ext cx="390525" cy="37147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0050" y="2124075"/>
              <a:ext cx="381000" cy="35242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0575" y="1771650"/>
              <a:ext cx="314325" cy="36195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1475" y="1781175"/>
              <a:ext cx="419100" cy="36195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8075" y="2095500"/>
              <a:ext cx="333375" cy="36195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9950" y="2400300"/>
              <a:ext cx="390525" cy="3714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48500" y="2085975"/>
              <a:ext cx="400050" cy="37147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67600" y="1762125"/>
              <a:ext cx="352425" cy="371475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86600" y="1771650"/>
              <a:ext cx="371475" cy="361950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476250" y="3105150"/>
            <a:ext cx="1905000" cy="1076325"/>
            <a:chOff x="476250" y="3105150"/>
            <a:chExt cx="1905000" cy="1076325"/>
          </a:xfrm>
        </p:grpSpPr>
        <p:pic>
          <p:nvPicPr>
            <p:cNvPr id="44" name="object 4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825" y="3505200"/>
              <a:ext cx="333375" cy="36195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700" y="3810000"/>
              <a:ext cx="390525" cy="371475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250" y="3495675"/>
              <a:ext cx="409575" cy="37147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925" y="3181350"/>
              <a:ext cx="314325" cy="36195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350" y="3181350"/>
              <a:ext cx="371475" cy="36195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9275" y="3762375"/>
              <a:ext cx="390525" cy="371475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725" y="3457575"/>
              <a:ext cx="390525" cy="371475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250" y="3467100"/>
              <a:ext cx="371475" cy="352425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0675" y="3124200"/>
              <a:ext cx="409575" cy="36195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0725" y="3105150"/>
              <a:ext cx="352425" cy="361950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2638425" y="3095625"/>
            <a:ext cx="2028825" cy="1019175"/>
            <a:chOff x="2638425" y="3095625"/>
            <a:chExt cx="2028825" cy="1019175"/>
          </a:xfrm>
        </p:grpSpPr>
        <p:pic>
          <p:nvPicPr>
            <p:cNvPr id="55" name="object 5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0400" y="3743325"/>
              <a:ext cx="390525" cy="371475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1375" y="3438525"/>
              <a:ext cx="390525" cy="36195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9425" y="3419475"/>
              <a:ext cx="333375" cy="36195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57500" y="3724275"/>
              <a:ext cx="390525" cy="36195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8425" y="3409950"/>
              <a:ext cx="409575" cy="36195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0400" y="3114675"/>
              <a:ext cx="409575" cy="36195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8925" y="3095625"/>
              <a:ext cx="371475" cy="371475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1950" y="3552825"/>
              <a:ext cx="381000" cy="36195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2925" y="3181350"/>
              <a:ext cx="314325" cy="371475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81450" y="3209925"/>
              <a:ext cx="361950" cy="361950"/>
            </a:xfrm>
            <a:prstGeom prst="rect">
              <a:avLst/>
            </a:prstGeom>
          </p:spPr>
        </p:pic>
      </p:grpSp>
      <p:grpSp>
        <p:nvGrpSpPr>
          <p:cNvPr id="65" name="object 65" descr=""/>
          <p:cNvGrpSpPr/>
          <p:nvPr/>
        </p:nvGrpSpPr>
        <p:grpSpPr>
          <a:xfrm>
            <a:off x="5114925" y="3228975"/>
            <a:ext cx="771525" cy="704850"/>
            <a:chOff x="5114925" y="3228975"/>
            <a:chExt cx="771525" cy="704850"/>
          </a:xfrm>
        </p:grpSpPr>
        <p:pic>
          <p:nvPicPr>
            <p:cNvPr id="66" name="object 6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4925" y="3552825"/>
              <a:ext cx="409575" cy="36195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4025" y="3571875"/>
              <a:ext cx="323850" cy="361950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34025" y="3228975"/>
              <a:ext cx="352425" cy="36195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3025" y="3238500"/>
              <a:ext cx="371475" cy="361950"/>
            </a:xfrm>
            <a:prstGeom prst="rect">
              <a:avLst/>
            </a:prstGeom>
          </p:spPr>
        </p:pic>
      </p:grpSp>
      <p:grpSp>
        <p:nvGrpSpPr>
          <p:cNvPr id="70" name="object 70" descr=""/>
          <p:cNvGrpSpPr/>
          <p:nvPr/>
        </p:nvGrpSpPr>
        <p:grpSpPr>
          <a:xfrm>
            <a:off x="6172200" y="3228975"/>
            <a:ext cx="1190625" cy="752475"/>
            <a:chOff x="6172200" y="3228975"/>
            <a:chExt cx="1190625" cy="752475"/>
          </a:xfrm>
        </p:grpSpPr>
        <p:pic>
          <p:nvPicPr>
            <p:cNvPr id="71" name="object 7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62775" y="3600450"/>
              <a:ext cx="400050" cy="361950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3725" y="3238500"/>
              <a:ext cx="390525" cy="371475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1775" y="3228975"/>
              <a:ext cx="333375" cy="371475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9350" y="3619500"/>
              <a:ext cx="381000" cy="352425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62725" y="3609975"/>
              <a:ext cx="390525" cy="371475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200" y="3257550"/>
              <a:ext cx="419100" cy="371475"/>
            </a:xfrm>
            <a:prstGeom prst="rect">
              <a:avLst/>
            </a:prstGeom>
          </p:spPr>
        </p:pic>
      </p:grpSp>
      <p:sp>
        <p:nvSpPr>
          <p:cNvPr id="77" name="object 7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45"/>
              <a:t> </a:t>
            </a:r>
            <a:r>
              <a:rPr dirty="0"/>
              <a:t>Tree</a:t>
            </a:r>
            <a:r>
              <a:rPr dirty="0" spc="-40"/>
              <a:t> </a:t>
            </a:r>
            <a:r>
              <a:rPr dirty="0" spc="-10"/>
              <a:t>Learning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77862" y="1239202"/>
            <a:ext cx="41992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b="1">
                <a:latin typeface="Verdana"/>
                <a:cs typeface="Verdana"/>
              </a:rPr>
              <a:t>Decision</a:t>
            </a:r>
            <a:r>
              <a:rPr dirty="0" sz="1550" spc="290" b="1">
                <a:latin typeface="Verdana"/>
                <a:cs typeface="Verdana"/>
              </a:rPr>
              <a:t> </a:t>
            </a:r>
            <a:r>
              <a:rPr dirty="0" sz="1550" b="1">
                <a:latin typeface="Verdana"/>
                <a:cs typeface="Verdana"/>
              </a:rPr>
              <a:t>2:</a:t>
            </a:r>
            <a:r>
              <a:rPr dirty="0" sz="1550" spc="50" b="1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do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you</a:t>
            </a:r>
            <a:r>
              <a:rPr dirty="0" sz="1550" spc="1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stop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splitting?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77862" y="1767522"/>
            <a:ext cx="5810885" cy="7524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node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is</a:t>
            </a:r>
            <a:r>
              <a:rPr dirty="0" sz="1550" spc="-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100%</a:t>
            </a:r>
            <a:r>
              <a:rPr dirty="0" sz="1550" spc="1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one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class</a:t>
            </a:r>
            <a:endParaRPr sz="1550">
              <a:latin typeface="Verdana"/>
              <a:cs typeface="Verdana"/>
            </a:endParaRPr>
          </a:p>
          <a:p>
            <a:pPr marL="298450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splitting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10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node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will</a:t>
            </a:r>
            <a:r>
              <a:rPr dirty="0" sz="1550" spc="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result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in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tree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exceeding</a:t>
            </a:r>
            <a:endParaRPr sz="1550">
              <a:latin typeface="Verdana"/>
              <a:cs typeface="Verdana"/>
            </a:endParaRPr>
          </a:p>
          <a:p>
            <a:pPr marL="298450">
              <a:lnSpc>
                <a:spcPct val="100000"/>
              </a:lnSpc>
              <a:spcBef>
                <a:spcPts val="15"/>
              </a:spcBef>
            </a:pP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-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maximum</a:t>
            </a:r>
            <a:r>
              <a:rPr dirty="0" sz="1550" spc="229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depth</a:t>
            </a:r>
            <a:endParaRPr sz="1550">
              <a:latin typeface="Verdana"/>
              <a:cs typeface="Verdan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354826" y="1268475"/>
            <a:ext cx="2168525" cy="2073275"/>
            <a:chOff x="6354826" y="1268475"/>
            <a:chExt cx="2168525" cy="2073275"/>
          </a:xfrm>
        </p:grpSpPr>
        <p:sp>
          <p:nvSpPr>
            <p:cNvPr id="6" name="object 6" descr=""/>
            <p:cNvSpPr/>
            <p:nvPr/>
          </p:nvSpPr>
          <p:spPr>
            <a:xfrm>
              <a:off x="7215251" y="1281175"/>
              <a:ext cx="723900" cy="466725"/>
            </a:xfrm>
            <a:custGeom>
              <a:avLst/>
              <a:gdLst/>
              <a:ahLst/>
              <a:cxnLst/>
              <a:rect l="l" t="t" r="r" b="b"/>
              <a:pathLst>
                <a:path w="723900" h="466725">
                  <a:moveTo>
                    <a:pt x="0" y="233299"/>
                  </a:moveTo>
                  <a:lnTo>
                    <a:pt x="4733" y="195442"/>
                  </a:lnTo>
                  <a:lnTo>
                    <a:pt x="18440" y="159536"/>
                  </a:lnTo>
                  <a:lnTo>
                    <a:pt x="40376" y="126059"/>
                  </a:lnTo>
                  <a:lnTo>
                    <a:pt x="69799" y="95490"/>
                  </a:lnTo>
                  <a:lnTo>
                    <a:pt x="105965" y="68310"/>
                  </a:lnTo>
                  <a:lnTo>
                    <a:pt x="148132" y="44996"/>
                  </a:lnTo>
                  <a:lnTo>
                    <a:pt x="195557" y="26029"/>
                  </a:lnTo>
                  <a:lnTo>
                    <a:pt x="247497" y="11888"/>
                  </a:lnTo>
                  <a:lnTo>
                    <a:pt x="303209" y="3051"/>
                  </a:lnTo>
                  <a:lnTo>
                    <a:pt x="361950" y="0"/>
                  </a:lnTo>
                  <a:lnTo>
                    <a:pt x="420659" y="3051"/>
                  </a:lnTo>
                  <a:lnTo>
                    <a:pt x="476353" y="11888"/>
                  </a:lnTo>
                  <a:lnTo>
                    <a:pt x="528286" y="26029"/>
                  </a:lnTo>
                  <a:lnTo>
                    <a:pt x="575712" y="44996"/>
                  </a:lnTo>
                  <a:lnTo>
                    <a:pt x="617886" y="68310"/>
                  </a:lnTo>
                  <a:lnTo>
                    <a:pt x="654064" y="95490"/>
                  </a:lnTo>
                  <a:lnTo>
                    <a:pt x="683499" y="126059"/>
                  </a:lnTo>
                  <a:lnTo>
                    <a:pt x="705447" y="159536"/>
                  </a:lnTo>
                  <a:lnTo>
                    <a:pt x="719162" y="195442"/>
                  </a:lnTo>
                  <a:lnTo>
                    <a:pt x="723900" y="233299"/>
                  </a:lnTo>
                  <a:lnTo>
                    <a:pt x="719162" y="271158"/>
                  </a:lnTo>
                  <a:lnTo>
                    <a:pt x="705447" y="307074"/>
                  </a:lnTo>
                  <a:lnTo>
                    <a:pt x="683499" y="340566"/>
                  </a:lnTo>
                  <a:lnTo>
                    <a:pt x="654064" y="371151"/>
                  </a:lnTo>
                  <a:lnTo>
                    <a:pt x="617886" y="398351"/>
                  </a:lnTo>
                  <a:lnTo>
                    <a:pt x="575712" y="421683"/>
                  </a:lnTo>
                  <a:lnTo>
                    <a:pt x="528286" y="440668"/>
                  </a:lnTo>
                  <a:lnTo>
                    <a:pt x="476353" y="454823"/>
                  </a:lnTo>
                  <a:lnTo>
                    <a:pt x="420659" y="463669"/>
                  </a:lnTo>
                  <a:lnTo>
                    <a:pt x="361950" y="466725"/>
                  </a:lnTo>
                  <a:lnTo>
                    <a:pt x="303209" y="463669"/>
                  </a:lnTo>
                  <a:lnTo>
                    <a:pt x="247497" y="454823"/>
                  </a:lnTo>
                  <a:lnTo>
                    <a:pt x="195557" y="440668"/>
                  </a:lnTo>
                  <a:lnTo>
                    <a:pt x="148132" y="421683"/>
                  </a:lnTo>
                  <a:lnTo>
                    <a:pt x="105965" y="398351"/>
                  </a:lnTo>
                  <a:lnTo>
                    <a:pt x="69799" y="371151"/>
                  </a:lnTo>
                  <a:lnTo>
                    <a:pt x="40376" y="340566"/>
                  </a:lnTo>
                  <a:lnTo>
                    <a:pt x="18440" y="307074"/>
                  </a:lnTo>
                  <a:lnTo>
                    <a:pt x="4733" y="271158"/>
                  </a:lnTo>
                  <a:lnTo>
                    <a:pt x="0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986524" y="1725675"/>
              <a:ext cx="1040130" cy="427990"/>
            </a:xfrm>
            <a:custGeom>
              <a:avLst/>
              <a:gdLst/>
              <a:ahLst/>
              <a:cxnLst/>
              <a:rect l="l" t="t" r="r" b="b"/>
              <a:pathLst>
                <a:path w="1040129" h="427989">
                  <a:moveTo>
                    <a:pt x="368300" y="6223"/>
                  </a:moveTo>
                  <a:lnTo>
                    <a:pt x="361061" y="0"/>
                  </a:lnTo>
                  <a:lnTo>
                    <a:pt x="46113" y="366801"/>
                  </a:lnTo>
                  <a:lnTo>
                    <a:pt x="20828" y="345059"/>
                  </a:lnTo>
                  <a:lnTo>
                    <a:pt x="0" y="427609"/>
                  </a:lnTo>
                  <a:lnTo>
                    <a:pt x="78613" y="394716"/>
                  </a:lnTo>
                  <a:lnTo>
                    <a:pt x="64566" y="382651"/>
                  </a:lnTo>
                  <a:lnTo>
                    <a:pt x="53352" y="373024"/>
                  </a:lnTo>
                  <a:lnTo>
                    <a:pt x="368300" y="6223"/>
                  </a:lnTo>
                  <a:close/>
                </a:path>
                <a:path w="1040129" h="427989">
                  <a:moveTo>
                    <a:pt x="1039622" y="418592"/>
                  </a:moveTo>
                  <a:lnTo>
                    <a:pt x="1028509" y="373380"/>
                  </a:lnTo>
                  <a:lnTo>
                    <a:pt x="1019302" y="335915"/>
                  </a:lnTo>
                  <a:lnTo>
                    <a:pt x="993927" y="357517"/>
                  </a:lnTo>
                  <a:lnTo>
                    <a:pt x="689483" y="0"/>
                  </a:lnTo>
                  <a:lnTo>
                    <a:pt x="682244" y="6223"/>
                  </a:lnTo>
                  <a:lnTo>
                    <a:pt x="986663" y="363702"/>
                  </a:lnTo>
                  <a:lnTo>
                    <a:pt x="961263" y="385318"/>
                  </a:lnTo>
                  <a:lnTo>
                    <a:pt x="1039622" y="418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729476" y="2138425"/>
              <a:ext cx="1781175" cy="476250"/>
            </a:xfrm>
            <a:custGeom>
              <a:avLst/>
              <a:gdLst/>
              <a:ahLst/>
              <a:cxnLst/>
              <a:rect l="l" t="t" r="r" b="b"/>
              <a:pathLst>
                <a:path w="1781175" h="476250">
                  <a:moveTo>
                    <a:pt x="0" y="242824"/>
                  </a:moveTo>
                  <a:lnTo>
                    <a:pt x="4674" y="204967"/>
                  </a:lnTo>
                  <a:lnTo>
                    <a:pt x="18206" y="169061"/>
                  </a:lnTo>
                  <a:lnTo>
                    <a:pt x="39862" y="135584"/>
                  </a:lnTo>
                  <a:lnTo>
                    <a:pt x="68905" y="105015"/>
                  </a:lnTo>
                  <a:lnTo>
                    <a:pt x="104600" y="77835"/>
                  </a:lnTo>
                  <a:lnTo>
                    <a:pt x="146212" y="54521"/>
                  </a:lnTo>
                  <a:lnTo>
                    <a:pt x="193006" y="35554"/>
                  </a:lnTo>
                  <a:lnTo>
                    <a:pt x="244246" y="21413"/>
                  </a:lnTo>
                  <a:lnTo>
                    <a:pt x="299197" y="12576"/>
                  </a:lnTo>
                  <a:lnTo>
                    <a:pt x="357124" y="9525"/>
                  </a:lnTo>
                  <a:lnTo>
                    <a:pt x="415054" y="12576"/>
                  </a:lnTo>
                  <a:lnTo>
                    <a:pt x="470014" y="21413"/>
                  </a:lnTo>
                  <a:lnTo>
                    <a:pt x="521269" y="35554"/>
                  </a:lnTo>
                  <a:lnTo>
                    <a:pt x="568080" y="54521"/>
                  </a:lnTo>
                  <a:lnTo>
                    <a:pt x="609711" y="77835"/>
                  </a:lnTo>
                  <a:lnTo>
                    <a:pt x="645425" y="105015"/>
                  </a:lnTo>
                  <a:lnTo>
                    <a:pt x="674485" y="135584"/>
                  </a:lnTo>
                  <a:lnTo>
                    <a:pt x="696155" y="169061"/>
                  </a:lnTo>
                  <a:lnTo>
                    <a:pt x="709697" y="204967"/>
                  </a:lnTo>
                  <a:lnTo>
                    <a:pt x="714375" y="242824"/>
                  </a:lnTo>
                  <a:lnTo>
                    <a:pt x="709697" y="280683"/>
                  </a:lnTo>
                  <a:lnTo>
                    <a:pt x="696155" y="316599"/>
                  </a:lnTo>
                  <a:lnTo>
                    <a:pt x="674485" y="350091"/>
                  </a:lnTo>
                  <a:lnTo>
                    <a:pt x="645425" y="380676"/>
                  </a:lnTo>
                  <a:lnTo>
                    <a:pt x="609711" y="407876"/>
                  </a:lnTo>
                  <a:lnTo>
                    <a:pt x="568080" y="431208"/>
                  </a:lnTo>
                  <a:lnTo>
                    <a:pt x="521269" y="450193"/>
                  </a:lnTo>
                  <a:lnTo>
                    <a:pt x="470014" y="464348"/>
                  </a:lnTo>
                  <a:lnTo>
                    <a:pt x="415054" y="473194"/>
                  </a:lnTo>
                  <a:lnTo>
                    <a:pt x="357124" y="476250"/>
                  </a:lnTo>
                  <a:lnTo>
                    <a:pt x="299197" y="473194"/>
                  </a:lnTo>
                  <a:lnTo>
                    <a:pt x="244246" y="464348"/>
                  </a:lnTo>
                  <a:lnTo>
                    <a:pt x="193006" y="450193"/>
                  </a:lnTo>
                  <a:lnTo>
                    <a:pt x="146212" y="431208"/>
                  </a:lnTo>
                  <a:lnTo>
                    <a:pt x="104600" y="407876"/>
                  </a:lnTo>
                  <a:lnTo>
                    <a:pt x="68905" y="380676"/>
                  </a:lnTo>
                  <a:lnTo>
                    <a:pt x="39862" y="350091"/>
                  </a:lnTo>
                  <a:lnTo>
                    <a:pt x="18206" y="316599"/>
                  </a:lnTo>
                  <a:lnTo>
                    <a:pt x="4674" y="280683"/>
                  </a:lnTo>
                  <a:lnTo>
                    <a:pt x="0" y="242824"/>
                  </a:lnTo>
                  <a:close/>
                </a:path>
                <a:path w="1781175" h="476250">
                  <a:moveTo>
                    <a:pt x="1057275" y="233299"/>
                  </a:moveTo>
                  <a:lnTo>
                    <a:pt x="1062008" y="195442"/>
                  </a:lnTo>
                  <a:lnTo>
                    <a:pt x="1075715" y="159536"/>
                  </a:lnTo>
                  <a:lnTo>
                    <a:pt x="1097651" y="126059"/>
                  </a:lnTo>
                  <a:lnTo>
                    <a:pt x="1127074" y="95490"/>
                  </a:lnTo>
                  <a:lnTo>
                    <a:pt x="1163240" y="68310"/>
                  </a:lnTo>
                  <a:lnTo>
                    <a:pt x="1205407" y="44996"/>
                  </a:lnTo>
                  <a:lnTo>
                    <a:pt x="1252832" y="26029"/>
                  </a:lnTo>
                  <a:lnTo>
                    <a:pt x="1304772" y="11888"/>
                  </a:lnTo>
                  <a:lnTo>
                    <a:pt x="1360484" y="3051"/>
                  </a:lnTo>
                  <a:lnTo>
                    <a:pt x="1419225" y="0"/>
                  </a:lnTo>
                  <a:lnTo>
                    <a:pt x="1477934" y="3051"/>
                  </a:lnTo>
                  <a:lnTo>
                    <a:pt x="1533628" y="11888"/>
                  </a:lnTo>
                  <a:lnTo>
                    <a:pt x="1585561" y="26029"/>
                  </a:lnTo>
                  <a:lnTo>
                    <a:pt x="1632987" y="44996"/>
                  </a:lnTo>
                  <a:lnTo>
                    <a:pt x="1675161" y="68310"/>
                  </a:lnTo>
                  <a:lnTo>
                    <a:pt x="1711339" y="95490"/>
                  </a:lnTo>
                  <a:lnTo>
                    <a:pt x="1740774" y="126059"/>
                  </a:lnTo>
                  <a:lnTo>
                    <a:pt x="1762722" y="159536"/>
                  </a:lnTo>
                  <a:lnTo>
                    <a:pt x="1776437" y="195442"/>
                  </a:lnTo>
                  <a:lnTo>
                    <a:pt x="1781175" y="233299"/>
                  </a:lnTo>
                  <a:lnTo>
                    <a:pt x="1776437" y="271158"/>
                  </a:lnTo>
                  <a:lnTo>
                    <a:pt x="1762722" y="307074"/>
                  </a:lnTo>
                  <a:lnTo>
                    <a:pt x="1740774" y="340566"/>
                  </a:lnTo>
                  <a:lnTo>
                    <a:pt x="1711339" y="371151"/>
                  </a:lnTo>
                  <a:lnTo>
                    <a:pt x="1675161" y="398351"/>
                  </a:lnTo>
                  <a:lnTo>
                    <a:pt x="1632987" y="421683"/>
                  </a:lnTo>
                  <a:lnTo>
                    <a:pt x="1585561" y="440668"/>
                  </a:lnTo>
                  <a:lnTo>
                    <a:pt x="1533628" y="454823"/>
                  </a:lnTo>
                  <a:lnTo>
                    <a:pt x="1477934" y="463669"/>
                  </a:lnTo>
                  <a:lnTo>
                    <a:pt x="1419225" y="466725"/>
                  </a:lnTo>
                  <a:lnTo>
                    <a:pt x="1360484" y="463669"/>
                  </a:lnTo>
                  <a:lnTo>
                    <a:pt x="1304772" y="454823"/>
                  </a:lnTo>
                  <a:lnTo>
                    <a:pt x="1252832" y="440668"/>
                  </a:lnTo>
                  <a:lnTo>
                    <a:pt x="1205407" y="421683"/>
                  </a:lnTo>
                  <a:lnTo>
                    <a:pt x="1163240" y="398351"/>
                  </a:lnTo>
                  <a:lnTo>
                    <a:pt x="1127074" y="371151"/>
                  </a:lnTo>
                  <a:lnTo>
                    <a:pt x="1097651" y="340566"/>
                  </a:lnTo>
                  <a:lnTo>
                    <a:pt x="1075715" y="307074"/>
                  </a:lnTo>
                  <a:lnTo>
                    <a:pt x="1062008" y="271158"/>
                  </a:lnTo>
                  <a:lnTo>
                    <a:pt x="1057275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729476" y="2611754"/>
              <a:ext cx="196850" cy="255270"/>
            </a:xfrm>
            <a:custGeom>
              <a:avLst/>
              <a:gdLst/>
              <a:ahLst/>
              <a:cxnLst/>
              <a:rect l="l" t="t" r="r" b="b"/>
              <a:pathLst>
                <a:path w="196850" h="255269">
                  <a:moveTo>
                    <a:pt x="15875" y="171703"/>
                  </a:moveTo>
                  <a:lnTo>
                    <a:pt x="0" y="255269"/>
                  </a:lnTo>
                  <a:lnTo>
                    <a:pt x="76453" y="217931"/>
                  </a:lnTo>
                  <a:lnTo>
                    <a:pt x="63139" y="207771"/>
                  </a:lnTo>
                  <a:lnTo>
                    <a:pt x="42291" y="207771"/>
                  </a:lnTo>
                  <a:lnTo>
                    <a:pt x="34671" y="201930"/>
                  </a:lnTo>
                  <a:lnTo>
                    <a:pt x="42337" y="191897"/>
                  </a:lnTo>
                  <a:lnTo>
                    <a:pt x="15875" y="171703"/>
                  </a:lnTo>
                  <a:close/>
                </a:path>
                <a:path w="196850" h="255269">
                  <a:moveTo>
                    <a:pt x="42337" y="191897"/>
                  </a:moveTo>
                  <a:lnTo>
                    <a:pt x="34671" y="201930"/>
                  </a:lnTo>
                  <a:lnTo>
                    <a:pt x="42291" y="207771"/>
                  </a:lnTo>
                  <a:lnTo>
                    <a:pt x="49967" y="197720"/>
                  </a:lnTo>
                  <a:lnTo>
                    <a:pt x="42337" y="191897"/>
                  </a:lnTo>
                  <a:close/>
                </a:path>
                <a:path w="196850" h="255269">
                  <a:moveTo>
                    <a:pt x="49967" y="197720"/>
                  </a:moveTo>
                  <a:lnTo>
                    <a:pt x="42291" y="207771"/>
                  </a:lnTo>
                  <a:lnTo>
                    <a:pt x="63139" y="207771"/>
                  </a:lnTo>
                  <a:lnTo>
                    <a:pt x="49967" y="197720"/>
                  </a:lnTo>
                  <a:close/>
                </a:path>
                <a:path w="196850" h="255269">
                  <a:moveTo>
                    <a:pt x="188975" y="0"/>
                  </a:moveTo>
                  <a:lnTo>
                    <a:pt x="42337" y="191897"/>
                  </a:lnTo>
                  <a:lnTo>
                    <a:pt x="49967" y="197720"/>
                  </a:lnTo>
                  <a:lnTo>
                    <a:pt x="196596" y="5714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367526" y="2862325"/>
              <a:ext cx="723900" cy="466725"/>
            </a:xfrm>
            <a:custGeom>
              <a:avLst/>
              <a:gdLst/>
              <a:ahLst/>
              <a:cxnLst/>
              <a:rect l="l" t="t" r="r" b="b"/>
              <a:pathLst>
                <a:path w="723900" h="466725">
                  <a:moveTo>
                    <a:pt x="0" y="233299"/>
                  </a:moveTo>
                  <a:lnTo>
                    <a:pt x="4733" y="195442"/>
                  </a:lnTo>
                  <a:lnTo>
                    <a:pt x="18440" y="159536"/>
                  </a:lnTo>
                  <a:lnTo>
                    <a:pt x="40376" y="126059"/>
                  </a:lnTo>
                  <a:lnTo>
                    <a:pt x="69799" y="95490"/>
                  </a:lnTo>
                  <a:lnTo>
                    <a:pt x="105965" y="68310"/>
                  </a:lnTo>
                  <a:lnTo>
                    <a:pt x="148132" y="44996"/>
                  </a:lnTo>
                  <a:lnTo>
                    <a:pt x="195557" y="26029"/>
                  </a:lnTo>
                  <a:lnTo>
                    <a:pt x="247497" y="11888"/>
                  </a:lnTo>
                  <a:lnTo>
                    <a:pt x="303209" y="3051"/>
                  </a:lnTo>
                  <a:lnTo>
                    <a:pt x="361950" y="0"/>
                  </a:lnTo>
                  <a:lnTo>
                    <a:pt x="420659" y="3051"/>
                  </a:lnTo>
                  <a:lnTo>
                    <a:pt x="476353" y="11888"/>
                  </a:lnTo>
                  <a:lnTo>
                    <a:pt x="528286" y="26029"/>
                  </a:lnTo>
                  <a:lnTo>
                    <a:pt x="575712" y="44996"/>
                  </a:lnTo>
                  <a:lnTo>
                    <a:pt x="617886" y="68310"/>
                  </a:lnTo>
                  <a:lnTo>
                    <a:pt x="654064" y="95490"/>
                  </a:lnTo>
                  <a:lnTo>
                    <a:pt x="683499" y="126059"/>
                  </a:lnTo>
                  <a:lnTo>
                    <a:pt x="705447" y="159536"/>
                  </a:lnTo>
                  <a:lnTo>
                    <a:pt x="719162" y="195442"/>
                  </a:lnTo>
                  <a:lnTo>
                    <a:pt x="723900" y="233299"/>
                  </a:lnTo>
                  <a:lnTo>
                    <a:pt x="719162" y="271158"/>
                  </a:lnTo>
                  <a:lnTo>
                    <a:pt x="705447" y="307074"/>
                  </a:lnTo>
                  <a:lnTo>
                    <a:pt x="683499" y="340566"/>
                  </a:lnTo>
                  <a:lnTo>
                    <a:pt x="654064" y="371151"/>
                  </a:lnTo>
                  <a:lnTo>
                    <a:pt x="617886" y="398351"/>
                  </a:lnTo>
                  <a:lnTo>
                    <a:pt x="575712" y="421683"/>
                  </a:lnTo>
                  <a:lnTo>
                    <a:pt x="528286" y="440668"/>
                  </a:lnTo>
                  <a:lnTo>
                    <a:pt x="476353" y="454823"/>
                  </a:lnTo>
                  <a:lnTo>
                    <a:pt x="420659" y="463669"/>
                  </a:lnTo>
                  <a:lnTo>
                    <a:pt x="361950" y="466725"/>
                  </a:lnTo>
                  <a:lnTo>
                    <a:pt x="303209" y="463669"/>
                  </a:lnTo>
                  <a:lnTo>
                    <a:pt x="247497" y="454823"/>
                  </a:lnTo>
                  <a:lnTo>
                    <a:pt x="195557" y="440668"/>
                  </a:lnTo>
                  <a:lnTo>
                    <a:pt x="148132" y="421683"/>
                  </a:lnTo>
                  <a:lnTo>
                    <a:pt x="105965" y="398351"/>
                  </a:lnTo>
                  <a:lnTo>
                    <a:pt x="69799" y="371151"/>
                  </a:lnTo>
                  <a:lnTo>
                    <a:pt x="40376" y="340566"/>
                  </a:lnTo>
                  <a:lnTo>
                    <a:pt x="18440" y="307074"/>
                  </a:lnTo>
                  <a:lnTo>
                    <a:pt x="4733" y="271158"/>
                  </a:lnTo>
                  <a:lnTo>
                    <a:pt x="0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8518143" y="1357312"/>
            <a:ext cx="53403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>
                <a:latin typeface="Verdana"/>
                <a:cs typeface="Verdana"/>
              </a:rPr>
              <a:t>Depth</a:t>
            </a:r>
            <a:r>
              <a:rPr dirty="0" sz="950" spc="135">
                <a:latin typeface="Verdana"/>
                <a:cs typeface="Verdana"/>
              </a:rPr>
              <a:t> </a:t>
            </a:r>
            <a:r>
              <a:rPr dirty="0" sz="950" spc="-50">
                <a:latin typeface="Verdana"/>
                <a:cs typeface="Verdana"/>
              </a:rPr>
              <a:t>0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8549258" y="2292032"/>
            <a:ext cx="53276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>
                <a:latin typeface="Verdana"/>
                <a:cs typeface="Verdana"/>
              </a:rPr>
              <a:t>Depth</a:t>
            </a:r>
            <a:r>
              <a:rPr dirty="0" sz="950" spc="135">
                <a:latin typeface="Verdana"/>
                <a:cs typeface="Verdana"/>
              </a:rPr>
              <a:t> </a:t>
            </a:r>
            <a:r>
              <a:rPr dirty="0" sz="950" spc="-50">
                <a:latin typeface="Verdana"/>
                <a:cs typeface="Verdana"/>
              </a:rPr>
              <a:t>1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518143" y="3056191"/>
            <a:ext cx="53403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>
                <a:latin typeface="Verdana"/>
                <a:cs typeface="Verdana"/>
              </a:rPr>
              <a:t>Depth</a:t>
            </a:r>
            <a:r>
              <a:rPr dirty="0" sz="950" spc="135">
                <a:latin typeface="Verdana"/>
                <a:cs typeface="Verdana"/>
              </a:rPr>
              <a:t> </a:t>
            </a:r>
            <a:r>
              <a:rPr dirty="0" sz="950" spc="-50">
                <a:latin typeface="Verdana"/>
                <a:cs typeface="Verdana"/>
              </a:rPr>
              <a:t>2</a:t>
            </a:r>
            <a:endParaRPr sz="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45"/>
              <a:t> </a:t>
            </a:r>
            <a:r>
              <a:rPr dirty="0"/>
              <a:t>Tree</a:t>
            </a:r>
            <a:r>
              <a:rPr dirty="0" spc="-40"/>
              <a:t> </a:t>
            </a:r>
            <a:r>
              <a:rPr dirty="0" spc="-10"/>
              <a:t>Learning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77862" y="1239202"/>
            <a:ext cx="41992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b="1">
                <a:latin typeface="Verdana"/>
                <a:cs typeface="Verdana"/>
              </a:rPr>
              <a:t>Decision</a:t>
            </a:r>
            <a:r>
              <a:rPr dirty="0" sz="1550" spc="290" b="1">
                <a:latin typeface="Verdana"/>
                <a:cs typeface="Verdana"/>
              </a:rPr>
              <a:t> </a:t>
            </a:r>
            <a:r>
              <a:rPr dirty="0" sz="1550" b="1">
                <a:latin typeface="Verdana"/>
                <a:cs typeface="Verdana"/>
              </a:rPr>
              <a:t>2:</a:t>
            </a:r>
            <a:r>
              <a:rPr dirty="0" sz="1550" spc="50" b="1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do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you</a:t>
            </a:r>
            <a:r>
              <a:rPr dirty="0" sz="1550" spc="1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stop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splitting?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77862" y="1767522"/>
            <a:ext cx="5810885" cy="7524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node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is</a:t>
            </a:r>
            <a:r>
              <a:rPr dirty="0" sz="1550" spc="-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100%</a:t>
            </a:r>
            <a:r>
              <a:rPr dirty="0" sz="1550" spc="1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one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class</a:t>
            </a:r>
            <a:endParaRPr sz="1550">
              <a:latin typeface="Verdana"/>
              <a:cs typeface="Verdana"/>
            </a:endParaRPr>
          </a:p>
          <a:p>
            <a:pPr marL="298450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splitting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10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node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will</a:t>
            </a:r>
            <a:r>
              <a:rPr dirty="0" sz="1550" spc="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result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in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tree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exceeding</a:t>
            </a:r>
            <a:endParaRPr sz="1550">
              <a:latin typeface="Verdana"/>
              <a:cs typeface="Verdana"/>
            </a:endParaRPr>
          </a:p>
          <a:p>
            <a:pPr marL="298450">
              <a:lnSpc>
                <a:spcPct val="100000"/>
              </a:lnSpc>
              <a:spcBef>
                <a:spcPts val="15"/>
              </a:spcBef>
            </a:pP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-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maximum</a:t>
            </a:r>
            <a:r>
              <a:rPr dirty="0" sz="1550" spc="229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depth</a:t>
            </a:r>
            <a:endParaRPr sz="1550">
              <a:latin typeface="Verdana"/>
              <a:cs typeface="Verdan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373876" y="1268475"/>
            <a:ext cx="2149475" cy="2016125"/>
            <a:chOff x="6373876" y="1268475"/>
            <a:chExt cx="2149475" cy="2016125"/>
          </a:xfrm>
        </p:grpSpPr>
        <p:sp>
          <p:nvSpPr>
            <p:cNvPr id="6" name="object 6" descr=""/>
            <p:cNvSpPr/>
            <p:nvPr/>
          </p:nvSpPr>
          <p:spPr>
            <a:xfrm>
              <a:off x="7215251" y="1281175"/>
              <a:ext cx="723900" cy="466725"/>
            </a:xfrm>
            <a:custGeom>
              <a:avLst/>
              <a:gdLst/>
              <a:ahLst/>
              <a:cxnLst/>
              <a:rect l="l" t="t" r="r" b="b"/>
              <a:pathLst>
                <a:path w="723900" h="466725">
                  <a:moveTo>
                    <a:pt x="0" y="233299"/>
                  </a:moveTo>
                  <a:lnTo>
                    <a:pt x="4733" y="195442"/>
                  </a:lnTo>
                  <a:lnTo>
                    <a:pt x="18440" y="159536"/>
                  </a:lnTo>
                  <a:lnTo>
                    <a:pt x="40376" y="126059"/>
                  </a:lnTo>
                  <a:lnTo>
                    <a:pt x="69799" y="95490"/>
                  </a:lnTo>
                  <a:lnTo>
                    <a:pt x="105965" y="68310"/>
                  </a:lnTo>
                  <a:lnTo>
                    <a:pt x="148132" y="44996"/>
                  </a:lnTo>
                  <a:lnTo>
                    <a:pt x="195557" y="26029"/>
                  </a:lnTo>
                  <a:lnTo>
                    <a:pt x="247497" y="11888"/>
                  </a:lnTo>
                  <a:lnTo>
                    <a:pt x="303209" y="3051"/>
                  </a:lnTo>
                  <a:lnTo>
                    <a:pt x="361950" y="0"/>
                  </a:lnTo>
                  <a:lnTo>
                    <a:pt x="420659" y="3051"/>
                  </a:lnTo>
                  <a:lnTo>
                    <a:pt x="476353" y="11888"/>
                  </a:lnTo>
                  <a:lnTo>
                    <a:pt x="528286" y="26029"/>
                  </a:lnTo>
                  <a:lnTo>
                    <a:pt x="575712" y="44996"/>
                  </a:lnTo>
                  <a:lnTo>
                    <a:pt x="617886" y="68310"/>
                  </a:lnTo>
                  <a:lnTo>
                    <a:pt x="654064" y="95490"/>
                  </a:lnTo>
                  <a:lnTo>
                    <a:pt x="683499" y="126059"/>
                  </a:lnTo>
                  <a:lnTo>
                    <a:pt x="705447" y="159536"/>
                  </a:lnTo>
                  <a:lnTo>
                    <a:pt x="719162" y="195442"/>
                  </a:lnTo>
                  <a:lnTo>
                    <a:pt x="723900" y="233299"/>
                  </a:lnTo>
                  <a:lnTo>
                    <a:pt x="719162" y="271158"/>
                  </a:lnTo>
                  <a:lnTo>
                    <a:pt x="705447" y="307074"/>
                  </a:lnTo>
                  <a:lnTo>
                    <a:pt x="683499" y="340566"/>
                  </a:lnTo>
                  <a:lnTo>
                    <a:pt x="654064" y="371151"/>
                  </a:lnTo>
                  <a:lnTo>
                    <a:pt x="617886" y="398351"/>
                  </a:lnTo>
                  <a:lnTo>
                    <a:pt x="575712" y="421683"/>
                  </a:lnTo>
                  <a:lnTo>
                    <a:pt x="528286" y="440668"/>
                  </a:lnTo>
                  <a:lnTo>
                    <a:pt x="476353" y="454823"/>
                  </a:lnTo>
                  <a:lnTo>
                    <a:pt x="420659" y="463669"/>
                  </a:lnTo>
                  <a:lnTo>
                    <a:pt x="361950" y="466725"/>
                  </a:lnTo>
                  <a:lnTo>
                    <a:pt x="303209" y="463669"/>
                  </a:lnTo>
                  <a:lnTo>
                    <a:pt x="247497" y="454823"/>
                  </a:lnTo>
                  <a:lnTo>
                    <a:pt x="195557" y="440668"/>
                  </a:lnTo>
                  <a:lnTo>
                    <a:pt x="148132" y="421683"/>
                  </a:lnTo>
                  <a:lnTo>
                    <a:pt x="105965" y="398351"/>
                  </a:lnTo>
                  <a:lnTo>
                    <a:pt x="69799" y="371151"/>
                  </a:lnTo>
                  <a:lnTo>
                    <a:pt x="40376" y="340566"/>
                  </a:lnTo>
                  <a:lnTo>
                    <a:pt x="18440" y="307074"/>
                  </a:lnTo>
                  <a:lnTo>
                    <a:pt x="4733" y="271158"/>
                  </a:lnTo>
                  <a:lnTo>
                    <a:pt x="0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986524" y="1725675"/>
              <a:ext cx="1040130" cy="427990"/>
            </a:xfrm>
            <a:custGeom>
              <a:avLst/>
              <a:gdLst/>
              <a:ahLst/>
              <a:cxnLst/>
              <a:rect l="l" t="t" r="r" b="b"/>
              <a:pathLst>
                <a:path w="1040129" h="427989">
                  <a:moveTo>
                    <a:pt x="368300" y="6223"/>
                  </a:moveTo>
                  <a:lnTo>
                    <a:pt x="361061" y="0"/>
                  </a:lnTo>
                  <a:lnTo>
                    <a:pt x="46113" y="366801"/>
                  </a:lnTo>
                  <a:lnTo>
                    <a:pt x="20828" y="345059"/>
                  </a:lnTo>
                  <a:lnTo>
                    <a:pt x="0" y="427609"/>
                  </a:lnTo>
                  <a:lnTo>
                    <a:pt x="78613" y="394716"/>
                  </a:lnTo>
                  <a:lnTo>
                    <a:pt x="64566" y="382651"/>
                  </a:lnTo>
                  <a:lnTo>
                    <a:pt x="53352" y="373024"/>
                  </a:lnTo>
                  <a:lnTo>
                    <a:pt x="368300" y="6223"/>
                  </a:lnTo>
                  <a:close/>
                </a:path>
                <a:path w="1040129" h="427989">
                  <a:moveTo>
                    <a:pt x="1039622" y="418592"/>
                  </a:moveTo>
                  <a:lnTo>
                    <a:pt x="1028509" y="373380"/>
                  </a:lnTo>
                  <a:lnTo>
                    <a:pt x="1019302" y="335915"/>
                  </a:lnTo>
                  <a:lnTo>
                    <a:pt x="993927" y="357517"/>
                  </a:lnTo>
                  <a:lnTo>
                    <a:pt x="689483" y="0"/>
                  </a:lnTo>
                  <a:lnTo>
                    <a:pt x="682244" y="6223"/>
                  </a:lnTo>
                  <a:lnTo>
                    <a:pt x="986663" y="363702"/>
                  </a:lnTo>
                  <a:lnTo>
                    <a:pt x="961263" y="385318"/>
                  </a:lnTo>
                  <a:lnTo>
                    <a:pt x="1039622" y="418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729476" y="2138425"/>
              <a:ext cx="1781175" cy="476250"/>
            </a:xfrm>
            <a:custGeom>
              <a:avLst/>
              <a:gdLst/>
              <a:ahLst/>
              <a:cxnLst/>
              <a:rect l="l" t="t" r="r" b="b"/>
              <a:pathLst>
                <a:path w="1781175" h="476250">
                  <a:moveTo>
                    <a:pt x="0" y="242824"/>
                  </a:moveTo>
                  <a:lnTo>
                    <a:pt x="4674" y="204967"/>
                  </a:lnTo>
                  <a:lnTo>
                    <a:pt x="18206" y="169061"/>
                  </a:lnTo>
                  <a:lnTo>
                    <a:pt x="39862" y="135584"/>
                  </a:lnTo>
                  <a:lnTo>
                    <a:pt x="68905" y="105015"/>
                  </a:lnTo>
                  <a:lnTo>
                    <a:pt x="104600" y="77835"/>
                  </a:lnTo>
                  <a:lnTo>
                    <a:pt x="146212" y="54521"/>
                  </a:lnTo>
                  <a:lnTo>
                    <a:pt x="193006" y="35554"/>
                  </a:lnTo>
                  <a:lnTo>
                    <a:pt x="244246" y="21413"/>
                  </a:lnTo>
                  <a:lnTo>
                    <a:pt x="299197" y="12576"/>
                  </a:lnTo>
                  <a:lnTo>
                    <a:pt x="357124" y="9525"/>
                  </a:lnTo>
                  <a:lnTo>
                    <a:pt x="415054" y="12576"/>
                  </a:lnTo>
                  <a:lnTo>
                    <a:pt x="470014" y="21413"/>
                  </a:lnTo>
                  <a:lnTo>
                    <a:pt x="521269" y="35554"/>
                  </a:lnTo>
                  <a:lnTo>
                    <a:pt x="568080" y="54521"/>
                  </a:lnTo>
                  <a:lnTo>
                    <a:pt x="609711" y="77835"/>
                  </a:lnTo>
                  <a:lnTo>
                    <a:pt x="645425" y="105015"/>
                  </a:lnTo>
                  <a:lnTo>
                    <a:pt x="674485" y="135584"/>
                  </a:lnTo>
                  <a:lnTo>
                    <a:pt x="696155" y="169061"/>
                  </a:lnTo>
                  <a:lnTo>
                    <a:pt x="709697" y="204967"/>
                  </a:lnTo>
                  <a:lnTo>
                    <a:pt x="714375" y="242824"/>
                  </a:lnTo>
                  <a:lnTo>
                    <a:pt x="709697" y="280683"/>
                  </a:lnTo>
                  <a:lnTo>
                    <a:pt x="696155" y="316599"/>
                  </a:lnTo>
                  <a:lnTo>
                    <a:pt x="674485" y="350091"/>
                  </a:lnTo>
                  <a:lnTo>
                    <a:pt x="645425" y="380676"/>
                  </a:lnTo>
                  <a:lnTo>
                    <a:pt x="609711" y="407876"/>
                  </a:lnTo>
                  <a:lnTo>
                    <a:pt x="568080" y="431208"/>
                  </a:lnTo>
                  <a:lnTo>
                    <a:pt x="521269" y="450193"/>
                  </a:lnTo>
                  <a:lnTo>
                    <a:pt x="470014" y="464348"/>
                  </a:lnTo>
                  <a:lnTo>
                    <a:pt x="415054" y="473194"/>
                  </a:lnTo>
                  <a:lnTo>
                    <a:pt x="357124" y="476250"/>
                  </a:lnTo>
                  <a:lnTo>
                    <a:pt x="299197" y="473194"/>
                  </a:lnTo>
                  <a:lnTo>
                    <a:pt x="244246" y="464348"/>
                  </a:lnTo>
                  <a:lnTo>
                    <a:pt x="193006" y="450193"/>
                  </a:lnTo>
                  <a:lnTo>
                    <a:pt x="146212" y="431208"/>
                  </a:lnTo>
                  <a:lnTo>
                    <a:pt x="104600" y="407876"/>
                  </a:lnTo>
                  <a:lnTo>
                    <a:pt x="68905" y="380676"/>
                  </a:lnTo>
                  <a:lnTo>
                    <a:pt x="39862" y="350091"/>
                  </a:lnTo>
                  <a:lnTo>
                    <a:pt x="18206" y="316599"/>
                  </a:lnTo>
                  <a:lnTo>
                    <a:pt x="4674" y="280683"/>
                  </a:lnTo>
                  <a:lnTo>
                    <a:pt x="0" y="242824"/>
                  </a:lnTo>
                  <a:close/>
                </a:path>
                <a:path w="1781175" h="476250">
                  <a:moveTo>
                    <a:pt x="1057275" y="233299"/>
                  </a:moveTo>
                  <a:lnTo>
                    <a:pt x="1062008" y="195442"/>
                  </a:lnTo>
                  <a:lnTo>
                    <a:pt x="1075715" y="159536"/>
                  </a:lnTo>
                  <a:lnTo>
                    <a:pt x="1097651" y="126059"/>
                  </a:lnTo>
                  <a:lnTo>
                    <a:pt x="1127074" y="95490"/>
                  </a:lnTo>
                  <a:lnTo>
                    <a:pt x="1163240" y="68310"/>
                  </a:lnTo>
                  <a:lnTo>
                    <a:pt x="1205407" y="44996"/>
                  </a:lnTo>
                  <a:lnTo>
                    <a:pt x="1252832" y="26029"/>
                  </a:lnTo>
                  <a:lnTo>
                    <a:pt x="1304772" y="11888"/>
                  </a:lnTo>
                  <a:lnTo>
                    <a:pt x="1360484" y="3051"/>
                  </a:lnTo>
                  <a:lnTo>
                    <a:pt x="1419225" y="0"/>
                  </a:lnTo>
                  <a:lnTo>
                    <a:pt x="1477934" y="3051"/>
                  </a:lnTo>
                  <a:lnTo>
                    <a:pt x="1533628" y="11888"/>
                  </a:lnTo>
                  <a:lnTo>
                    <a:pt x="1585561" y="26029"/>
                  </a:lnTo>
                  <a:lnTo>
                    <a:pt x="1632987" y="44996"/>
                  </a:lnTo>
                  <a:lnTo>
                    <a:pt x="1675161" y="68310"/>
                  </a:lnTo>
                  <a:lnTo>
                    <a:pt x="1711339" y="95490"/>
                  </a:lnTo>
                  <a:lnTo>
                    <a:pt x="1740774" y="126059"/>
                  </a:lnTo>
                  <a:lnTo>
                    <a:pt x="1762722" y="159536"/>
                  </a:lnTo>
                  <a:lnTo>
                    <a:pt x="1776437" y="195442"/>
                  </a:lnTo>
                  <a:lnTo>
                    <a:pt x="1781175" y="233299"/>
                  </a:lnTo>
                  <a:lnTo>
                    <a:pt x="1776437" y="271158"/>
                  </a:lnTo>
                  <a:lnTo>
                    <a:pt x="1762722" y="307074"/>
                  </a:lnTo>
                  <a:lnTo>
                    <a:pt x="1740774" y="340566"/>
                  </a:lnTo>
                  <a:lnTo>
                    <a:pt x="1711339" y="371151"/>
                  </a:lnTo>
                  <a:lnTo>
                    <a:pt x="1675161" y="398351"/>
                  </a:lnTo>
                  <a:lnTo>
                    <a:pt x="1632987" y="421683"/>
                  </a:lnTo>
                  <a:lnTo>
                    <a:pt x="1585561" y="440668"/>
                  </a:lnTo>
                  <a:lnTo>
                    <a:pt x="1533628" y="454823"/>
                  </a:lnTo>
                  <a:lnTo>
                    <a:pt x="1477934" y="463669"/>
                  </a:lnTo>
                  <a:lnTo>
                    <a:pt x="1419225" y="466725"/>
                  </a:lnTo>
                  <a:lnTo>
                    <a:pt x="1360484" y="463669"/>
                  </a:lnTo>
                  <a:lnTo>
                    <a:pt x="1304772" y="454823"/>
                  </a:lnTo>
                  <a:lnTo>
                    <a:pt x="1252832" y="440668"/>
                  </a:lnTo>
                  <a:lnTo>
                    <a:pt x="1205407" y="421683"/>
                  </a:lnTo>
                  <a:lnTo>
                    <a:pt x="1163240" y="398351"/>
                  </a:lnTo>
                  <a:lnTo>
                    <a:pt x="1127074" y="371151"/>
                  </a:lnTo>
                  <a:lnTo>
                    <a:pt x="1097651" y="340566"/>
                  </a:lnTo>
                  <a:lnTo>
                    <a:pt x="1075715" y="307074"/>
                  </a:lnTo>
                  <a:lnTo>
                    <a:pt x="1062008" y="271158"/>
                  </a:lnTo>
                  <a:lnTo>
                    <a:pt x="1057275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729476" y="2611754"/>
              <a:ext cx="196850" cy="255270"/>
            </a:xfrm>
            <a:custGeom>
              <a:avLst/>
              <a:gdLst/>
              <a:ahLst/>
              <a:cxnLst/>
              <a:rect l="l" t="t" r="r" b="b"/>
              <a:pathLst>
                <a:path w="196850" h="255269">
                  <a:moveTo>
                    <a:pt x="15875" y="171703"/>
                  </a:moveTo>
                  <a:lnTo>
                    <a:pt x="0" y="255269"/>
                  </a:lnTo>
                  <a:lnTo>
                    <a:pt x="76453" y="217931"/>
                  </a:lnTo>
                  <a:lnTo>
                    <a:pt x="63139" y="207771"/>
                  </a:lnTo>
                  <a:lnTo>
                    <a:pt x="42291" y="207771"/>
                  </a:lnTo>
                  <a:lnTo>
                    <a:pt x="34671" y="201930"/>
                  </a:lnTo>
                  <a:lnTo>
                    <a:pt x="42337" y="191897"/>
                  </a:lnTo>
                  <a:lnTo>
                    <a:pt x="15875" y="171703"/>
                  </a:lnTo>
                  <a:close/>
                </a:path>
                <a:path w="196850" h="255269">
                  <a:moveTo>
                    <a:pt x="42337" y="191897"/>
                  </a:moveTo>
                  <a:lnTo>
                    <a:pt x="34671" y="201930"/>
                  </a:lnTo>
                  <a:lnTo>
                    <a:pt x="42291" y="207771"/>
                  </a:lnTo>
                  <a:lnTo>
                    <a:pt x="49967" y="197720"/>
                  </a:lnTo>
                  <a:lnTo>
                    <a:pt x="42337" y="191897"/>
                  </a:lnTo>
                  <a:close/>
                </a:path>
                <a:path w="196850" h="255269">
                  <a:moveTo>
                    <a:pt x="49967" y="197720"/>
                  </a:moveTo>
                  <a:lnTo>
                    <a:pt x="42291" y="207771"/>
                  </a:lnTo>
                  <a:lnTo>
                    <a:pt x="63139" y="207771"/>
                  </a:lnTo>
                  <a:lnTo>
                    <a:pt x="49967" y="197720"/>
                  </a:lnTo>
                  <a:close/>
                </a:path>
                <a:path w="196850" h="255269">
                  <a:moveTo>
                    <a:pt x="188975" y="0"/>
                  </a:moveTo>
                  <a:lnTo>
                    <a:pt x="42337" y="191897"/>
                  </a:lnTo>
                  <a:lnTo>
                    <a:pt x="49967" y="197720"/>
                  </a:lnTo>
                  <a:lnTo>
                    <a:pt x="196596" y="5714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386576" y="2900425"/>
              <a:ext cx="828675" cy="371475"/>
            </a:xfrm>
            <a:custGeom>
              <a:avLst/>
              <a:gdLst/>
              <a:ahLst/>
              <a:cxnLst/>
              <a:rect l="l" t="t" r="r" b="b"/>
              <a:pathLst>
                <a:path w="828675" h="371475">
                  <a:moveTo>
                    <a:pt x="0" y="371475"/>
                  </a:moveTo>
                  <a:lnTo>
                    <a:pt x="828675" y="371475"/>
                  </a:lnTo>
                  <a:lnTo>
                    <a:pt x="828675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8518143" y="1357312"/>
            <a:ext cx="53403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>
                <a:latin typeface="Verdana"/>
                <a:cs typeface="Verdana"/>
              </a:rPr>
              <a:t>Depth</a:t>
            </a:r>
            <a:r>
              <a:rPr dirty="0" sz="950" spc="135">
                <a:latin typeface="Verdana"/>
                <a:cs typeface="Verdana"/>
              </a:rPr>
              <a:t> </a:t>
            </a:r>
            <a:r>
              <a:rPr dirty="0" sz="950" spc="-50">
                <a:latin typeface="Verdana"/>
                <a:cs typeface="Verdana"/>
              </a:rPr>
              <a:t>0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8549258" y="2292032"/>
            <a:ext cx="53276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>
                <a:latin typeface="Verdana"/>
                <a:cs typeface="Verdana"/>
              </a:rPr>
              <a:t>Depth</a:t>
            </a:r>
            <a:r>
              <a:rPr dirty="0" sz="950" spc="135">
                <a:latin typeface="Verdana"/>
                <a:cs typeface="Verdana"/>
              </a:rPr>
              <a:t> </a:t>
            </a:r>
            <a:r>
              <a:rPr dirty="0" sz="950" spc="-50">
                <a:latin typeface="Verdana"/>
                <a:cs typeface="Verdana"/>
              </a:rPr>
              <a:t>1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518143" y="3056191"/>
            <a:ext cx="53403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>
                <a:latin typeface="Verdana"/>
                <a:cs typeface="Verdana"/>
              </a:rPr>
              <a:t>Depth</a:t>
            </a:r>
            <a:r>
              <a:rPr dirty="0" sz="950" spc="135">
                <a:latin typeface="Verdana"/>
                <a:cs typeface="Verdana"/>
              </a:rPr>
              <a:t> </a:t>
            </a:r>
            <a:r>
              <a:rPr dirty="0" sz="950" spc="-50">
                <a:latin typeface="Verdana"/>
                <a:cs typeface="Verdana"/>
              </a:rPr>
              <a:t>2</a:t>
            </a:r>
            <a:endParaRPr sz="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45"/>
              <a:t> </a:t>
            </a:r>
            <a:r>
              <a:rPr dirty="0"/>
              <a:t>Tree</a:t>
            </a:r>
            <a:r>
              <a:rPr dirty="0" spc="-40"/>
              <a:t> </a:t>
            </a:r>
            <a:r>
              <a:rPr dirty="0" spc="-10"/>
              <a:t>Learning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77862" y="1239202"/>
            <a:ext cx="41992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b="1">
                <a:latin typeface="Verdana"/>
                <a:cs typeface="Verdana"/>
              </a:rPr>
              <a:t>Decision</a:t>
            </a:r>
            <a:r>
              <a:rPr dirty="0" sz="1550" spc="290" b="1">
                <a:latin typeface="Verdana"/>
                <a:cs typeface="Verdana"/>
              </a:rPr>
              <a:t> </a:t>
            </a:r>
            <a:r>
              <a:rPr dirty="0" sz="1550" b="1">
                <a:latin typeface="Verdana"/>
                <a:cs typeface="Verdana"/>
              </a:rPr>
              <a:t>2:</a:t>
            </a:r>
            <a:r>
              <a:rPr dirty="0" sz="1550" spc="50" b="1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do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you</a:t>
            </a:r>
            <a:r>
              <a:rPr dirty="0" sz="1550" spc="1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stop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splitting?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77862" y="1767522"/>
            <a:ext cx="5810885" cy="17354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node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is</a:t>
            </a:r>
            <a:r>
              <a:rPr dirty="0" sz="1550" spc="-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100%</a:t>
            </a:r>
            <a:r>
              <a:rPr dirty="0" sz="1550" spc="1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one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class</a:t>
            </a:r>
            <a:endParaRPr sz="1550">
              <a:latin typeface="Verdana"/>
              <a:cs typeface="Verdana"/>
            </a:endParaRPr>
          </a:p>
          <a:p>
            <a:pPr marL="298450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splitting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10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node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will</a:t>
            </a:r>
            <a:r>
              <a:rPr dirty="0" sz="1550" spc="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result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in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tree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exceeding</a:t>
            </a:r>
            <a:endParaRPr sz="1550">
              <a:latin typeface="Verdana"/>
              <a:cs typeface="Verdana"/>
            </a:endParaRPr>
          </a:p>
          <a:p>
            <a:pPr marL="298450">
              <a:lnSpc>
                <a:spcPct val="100000"/>
              </a:lnSpc>
              <a:spcBef>
                <a:spcPts val="15"/>
              </a:spcBef>
            </a:pP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-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maximum</a:t>
            </a:r>
            <a:r>
              <a:rPr dirty="0" sz="1550" spc="229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depth</a:t>
            </a:r>
            <a:endParaRPr sz="1550">
              <a:latin typeface="Verdana"/>
              <a:cs typeface="Verdana"/>
            </a:endParaRPr>
          </a:p>
          <a:p>
            <a:pPr marL="298450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improvements</a:t>
            </a:r>
            <a:r>
              <a:rPr dirty="0" sz="1550" spc="3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in</a:t>
            </a:r>
            <a:r>
              <a:rPr dirty="0" sz="1550" spc="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purity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score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are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below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 spc="-50">
                <a:latin typeface="Verdana"/>
                <a:cs typeface="Verdana"/>
              </a:rPr>
              <a:t>a</a:t>
            </a:r>
            <a:endParaRPr sz="1550">
              <a:latin typeface="Verdana"/>
              <a:cs typeface="Verdana"/>
            </a:endParaRPr>
          </a:p>
          <a:p>
            <a:pPr marL="298450">
              <a:lnSpc>
                <a:spcPct val="100000"/>
              </a:lnSpc>
              <a:spcBef>
                <a:spcPts val="95"/>
              </a:spcBef>
            </a:pPr>
            <a:r>
              <a:rPr dirty="0" sz="1550" spc="-10">
                <a:latin typeface="Verdana"/>
                <a:cs typeface="Verdana"/>
              </a:rPr>
              <a:t>threshold</a:t>
            </a:r>
            <a:endParaRPr sz="1550">
              <a:latin typeface="Verdana"/>
              <a:cs typeface="Verdana"/>
            </a:endParaRPr>
          </a:p>
          <a:p>
            <a:pPr marL="298450" marR="645795" indent="-286385">
              <a:lnSpc>
                <a:spcPts val="1950"/>
              </a:lnSpc>
              <a:spcBef>
                <a:spcPts val="1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number</a:t>
            </a:r>
            <a:r>
              <a:rPr dirty="0" sz="1550" spc="25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examples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in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node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is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below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 spc="-50">
                <a:latin typeface="Verdana"/>
                <a:cs typeface="Verdana"/>
              </a:rPr>
              <a:t>a </a:t>
            </a:r>
            <a:r>
              <a:rPr dirty="0" sz="1550" spc="-10">
                <a:latin typeface="Verdana"/>
                <a:cs typeface="Verdana"/>
              </a:rPr>
              <a:t>threshold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386701" y="2252726"/>
            <a:ext cx="723900" cy="457200"/>
          </a:xfrm>
          <a:custGeom>
            <a:avLst/>
            <a:gdLst/>
            <a:ahLst/>
            <a:cxnLst/>
            <a:rect l="l" t="t" r="r" b="b"/>
            <a:pathLst>
              <a:path w="723900" h="457200">
                <a:moveTo>
                  <a:pt x="0" y="228600"/>
                </a:moveTo>
                <a:lnTo>
                  <a:pt x="18440" y="156301"/>
                </a:lnTo>
                <a:lnTo>
                  <a:pt x="40376" y="123495"/>
                </a:lnTo>
                <a:lnTo>
                  <a:pt x="69799" y="93543"/>
                </a:lnTo>
                <a:lnTo>
                  <a:pt x="105965" y="66913"/>
                </a:lnTo>
                <a:lnTo>
                  <a:pt x="148132" y="44074"/>
                </a:lnTo>
                <a:lnTo>
                  <a:pt x="195557" y="25494"/>
                </a:lnTo>
                <a:lnTo>
                  <a:pt x="247497" y="11643"/>
                </a:lnTo>
                <a:lnTo>
                  <a:pt x="303209" y="2988"/>
                </a:lnTo>
                <a:lnTo>
                  <a:pt x="361950" y="0"/>
                </a:lnTo>
                <a:lnTo>
                  <a:pt x="420659" y="2988"/>
                </a:lnTo>
                <a:lnTo>
                  <a:pt x="476353" y="11643"/>
                </a:lnTo>
                <a:lnTo>
                  <a:pt x="528286" y="25494"/>
                </a:lnTo>
                <a:lnTo>
                  <a:pt x="575712" y="44074"/>
                </a:lnTo>
                <a:lnTo>
                  <a:pt x="617886" y="66913"/>
                </a:lnTo>
                <a:lnTo>
                  <a:pt x="654064" y="93543"/>
                </a:lnTo>
                <a:lnTo>
                  <a:pt x="683499" y="123495"/>
                </a:lnTo>
                <a:lnTo>
                  <a:pt x="705447" y="156301"/>
                </a:lnTo>
                <a:lnTo>
                  <a:pt x="723900" y="228600"/>
                </a:lnTo>
                <a:lnTo>
                  <a:pt x="719162" y="265676"/>
                </a:lnTo>
                <a:lnTo>
                  <a:pt x="683499" y="333648"/>
                </a:lnTo>
                <a:lnTo>
                  <a:pt x="654064" y="363602"/>
                </a:lnTo>
                <a:lnTo>
                  <a:pt x="617886" y="390239"/>
                </a:lnTo>
                <a:lnTo>
                  <a:pt x="575712" y="413089"/>
                </a:lnTo>
                <a:lnTo>
                  <a:pt x="528286" y="431681"/>
                </a:lnTo>
                <a:lnTo>
                  <a:pt x="476353" y="445544"/>
                </a:lnTo>
                <a:lnTo>
                  <a:pt x="420659" y="454207"/>
                </a:lnTo>
                <a:lnTo>
                  <a:pt x="361950" y="457200"/>
                </a:lnTo>
                <a:lnTo>
                  <a:pt x="303209" y="454207"/>
                </a:lnTo>
                <a:lnTo>
                  <a:pt x="247497" y="445544"/>
                </a:lnTo>
                <a:lnTo>
                  <a:pt x="195557" y="431681"/>
                </a:lnTo>
                <a:lnTo>
                  <a:pt x="148132" y="413089"/>
                </a:lnTo>
                <a:lnTo>
                  <a:pt x="105965" y="390239"/>
                </a:lnTo>
                <a:lnTo>
                  <a:pt x="69799" y="363602"/>
                </a:lnTo>
                <a:lnTo>
                  <a:pt x="40376" y="333648"/>
                </a:lnTo>
                <a:lnTo>
                  <a:pt x="18440" y="300849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7585329" y="2361819"/>
            <a:ext cx="314960" cy="233679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38100">
              <a:lnSpc>
                <a:spcPct val="106200"/>
              </a:lnSpc>
              <a:spcBef>
                <a:spcPts val="75"/>
              </a:spcBef>
            </a:pPr>
            <a:r>
              <a:rPr dirty="0" sz="650">
                <a:latin typeface="Verdana"/>
                <a:cs typeface="Verdana"/>
              </a:rPr>
              <a:t>Fac</a:t>
            </a:r>
            <a:r>
              <a:rPr dirty="0" sz="650" spc="-5">
                <a:latin typeface="Verdana"/>
                <a:cs typeface="Verdana"/>
              </a:rPr>
              <a:t> </a:t>
            </a:r>
            <a:r>
              <a:rPr dirty="0" sz="650" spc="-50">
                <a:latin typeface="Verdana"/>
                <a:cs typeface="Verdana"/>
              </a:rPr>
              <a:t>e</a:t>
            </a:r>
            <a:r>
              <a:rPr dirty="0" sz="650" spc="-10">
                <a:latin typeface="Verdana"/>
                <a:cs typeface="Verdana"/>
              </a:rPr>
              <a:t> 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7243699" y="2697225"/>
            <a:ext cx="902335" cy="461645"/>
          </a:xfrm>
          <a:custGeom>
            <a:avLst/>
            <a:gdLst/>
            <a:ahLst/>
            <a:cxnLst/>
            <a:rect l="l" t="t" r="r" b="b"/>
            <a:pathLst>
              <a:path w="902334" h="461644">
                <a:moveTo>
                  <a:pt x="368300" y="6223"/>
                </a:moveTo>
                <a:lnTo>
                  <a:pt x="361061" y="0"/>
                </a:lnTo>
                <a:lnTo>
                  <a:pt x="46113" y="366801"/>
                </a:lnTo>
                <a:lnTo>
                  <a:pt x="20828" y="345059"/>
                </a:lnTo>
                <a:lnTo>
                  <a:pt x="0" y="427609"/>
                </a:lnTo>
                <a:lnTo>
                  <a:pt x="78613" y="394716"/>
                </a:lnTo>
                <a:lnTo>
                  <a:pt x="64566" y="382651"/>
                </a:lnTo>
                <a:lnTo>
                  <a:pt x="53352" y="373024"/>
                </a:lnTo>
                <a:lnTo>
                  <a:pt x="368300" y="6223"/>
                </a:lnTo>
                <a:close/>
              </a:path>
              <a:path w="902334" h="461644">
                <a:moveTo>
                  <a:pt x="902208" y="461645"/>
                </a:moveTo>
                <a:lnTo>
                  <a:pt x="896226" y="411226"/>
                </a:lnTo>
                <a:lnTo>
                  <a:pt x="892175" y="377063"/>
                </a:lnTo>
                <a:lnTo>
                  <a:pt x="864260" y="395452"/>
                </a:lnTo>
                <a:lnTo>
                  <a:pt x="623189" y="29083"/>
                </a:lnTo>
                <a:lnTo>
                  <a:pt x="615188" y="34290"/>
                </a:lnTo>
                <a:lnTo>
                  <a:pt x="856373" y="400646"/>
                </a:lnTo>
                <a:lnTo>
                  <a:pt x="828548" y="418973"/>
                </a:lnTo>
                <a:lnTo>
                  <a:pt x="902208" y="461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001509" y="2849562"/>
            <a:ext cx="31686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066658" y="2854642"/>
            <a:ext cx="48133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5">
                <a:latin typeface="Verdana"/>
                <a:cs typeface="Verdana"/>
              </a:rPr>
              <a:t>Not</a:t>
            </a:r>
            <a:r>
              <a:rPr dirty="0" sz="650" spc="-3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953884" y="4191000"/>
            <a:ext cx="41275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4</a:t>
            </a:r>
            <a:r>
              <a:rPr dirty="0" sz="650" spc="-12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/7</a:t>
            </a:r>
            <a:r>
              <a:rPr dirty="0" sz="650" spc="4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c</a:t>
            </a:r>
            <a:r>
              <a:rPr dirty="0" sz="650" spc="-12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ats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114283" y="4191000"/>
            <a:ext cx="41275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1</a:t>
            </a:r>
            <a:r>
              <a:rPr dirty="0" sz="650" spc="-12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/3</a:t>
            </a:r>
            <a:r>
              <a:rPr dirty="0" sz="650" spc="4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c</a:t>
            </a:r>
            <a:r>
              <a:rPr dirty="0" sz="650" spc="-12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ats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553200" y="3114675"/>
            <a:ext cx="2225675" cy="1009650"/>
            <a:chOff x="6553200" y="3114675"/>
            <a:chExt cx="2225675" cy="1009650"/>
          </a:xfrm>
        </p:grpSpPr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5175" y="3762375"/>
              <a:ext cx="390525" cy="36195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6150" y="3457575"/>
              <a:ext cx="390525" cy="3619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4200" y="3429000"/>
              <a:ext cx="333375" cy="3714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2275" y="3743325"/>
              <a:ext cx="390525" cy="36195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3200" y="3429000"/>
              <a:ext cx="409575" cy="36195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5175" y="3124200"/>
              <a:ext cx="409575" cy="37147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3700" y="3114675"/>
              <a:ext cx="371475" cy="36195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86725" y="3571875"/>
              <a:ext cx="381000" cy="35242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67700" y="3200400"/>
              <a:ext cx="323850" cy="36195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05750" y="3228975"/>
              <a:ext cx="352425" cy="36195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96835" y="3139897"/>
              <a:ext cx="1081502" cy="833120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45"/>
              <a:t> </a:t>
            </a:r>
            <a:r>
              <a:rPr dirty="0"/>
              <a:t>Tree</a:t>
            </a:r>
            <a:r>
              <a:rPr dirty="0" spc="-40"/>
              <a:t> </a:t>
            </a:r>
            <a:r>
              <a:rPr dirty="0" spc="-10"/>
              <a:t>Learning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77862" y="1239202"/>
            <a:ext cx="41992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b="1">
                <a:latin typeface="Verdana"/>
                <a:cs typeface="Verdana"/>
              </a:rPr>
              <a:t>Decision</a:t>
            </a:r>
            <a:r>
              <a:rPr dirty="0" sz="1550" spc="290" b="1">
                <a:latin typeface="Verdana"/>
                <a:cs typeface="Verdana"/>
              </a:rPr>
              <a:t> </a:t>
            </a:r>
            <a:r>
              <a:rPr dirty="0" sz="1550" b="1">
                <a:latin typeface="Verdana"/>
                <a:cs typeface="Verdana"/>
              </a:rPr>
              <a:t>2:</a:t>
            </a:r>
            <a:r>
              <a:rPr dirty="0" sz="1550" spc="50" b="1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do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you</a:t>
            </a:r>
            <a:r>
              <a:rPr dirty="0" sz="1550" spc="1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stop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splitting?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77862" y="1767522"/>
            <a:ext cx="5810885" cy="17354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node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is</a:t>
            </a:r>
            <a:r>
              <a:rPr dirty="0" sz="1550" spc="-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100%</a:t>
            </a:r>
            <a:r>
              <a:rPr dirty="0" sz="1550" spc="1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one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class</a:t>
            </a:r>
            <a:endParaRPr sz="1550">
              <a:latin typeface="Verdana"/>
              <a:cs typeface="Verdana"/>
            </a:endParaRPr>
          </a:p>
          <a:p>
            <a:pPr marL="298450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splitting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10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node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will</a:t>
            </a:r>
            <a:r>
              <a:rPr dirty="0" sz="1550" spc="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result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in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tree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exceeding</a:t>
            </a:r>
            <a:endParaRPr sz="1550">
              <a:latin typeface="Verdana"/>
              <a:cs typeface="Verdana"/>
            </a:endParaRPr>
          </a:p>
          <a:p>
            <a:pPr marL="298450">
              <a:lnSpc>
                <a:spcPct val="100000"/>
              </a:lnSpc>
              <a:spcBef>
                <a:spcPts val="15"/>
              </a:spcBef>
            </a:pP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-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maximum</a:t>
            </a:r>
            <a:r>
              <a:rPr dirty="0" sz="1550" spc="229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depth</a:t>
            </a:r>
            <a:endParaRPr sz="1550">
              <a:latin typeface="Verdana"/>
              <a:cs typeface="Verdana"/>
            </a:endParaRPr>
          </a:p>
          <a:p>
            <a:pPr marL="298450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improvements</a:t>
            </a:r>
            <a:r>
              <a:rPr dirty="0" sz="1550" spc="3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in</a:t>
            </a:r>
            <a:r>
              <a:rPr dirty="0" sz="1550" spc="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purity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score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are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below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 spc="-50">
                <a:latin typeface="Verdana"/>
                <a:cs typeface="Verdana"/>
              </a:rPr>
              <a:t>a</a:t>
            </a:r>
            <a:endParaRPr sz="1550">
              <a:latin typeface="Verdana"/>
              <a:cs typeface="Verdana"/>
            </a:endParaRPr>
          </a:p>
          <a:p>
            <a:pPr marL="298450">
              <a:lnSpc>
                <a:spcPct val="100000"/>
              </a:lnSpc>
              <a:spcBef>
                <a:spcPts val="95"/>
              </a:spcBef>
            </a:pPr>
            <a:r>
              <a:rPr dirty="0" sz="1550" spc="-10">
                <a:latin typeface="Verdana"/>
                <a:cs typeface="Verdana"/>
              </a:rPr>
              <a:t>threshold</a:t>
            </a:r>
            <a:endParaRPr sz="1550">
              <a:latin typeface="Verdana"/>
              <a:cs typeface="Verdana"/>
            </a:endParaRPr>
          </a:p>
          <a:p>
            <a:pPr marL="298450" marR="645795" indent="-286385">
              <a:lnSpc>
                <a:spcPts val="1950"/>
              </a:lnSpc>
              <a:spcBef>
                <a:spcPts val="1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number</a:t>
            </a:r>
            <a:r>
              <a:rPr dirty="0" sz="1550" spc="25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examples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in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node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is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below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 spc="-50">
                <a:latin typeface="Verdana"/>
                <a:cs typeface="Verdana"/>
              </a:rPr>
              <a:t>a </a:t>
            </a:r>
            <a:r>
              <a:rPr dirty="0" sz="1550" spc="-10">
                <a:latin typeface="Verdana"/>
                <a:cs typeface="Verdana"/>
              </a:rPr>
              <a:t>threshold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386701" y="2252726"/>
            <a:ext cx="723900" cy="457200"/>
          </a:xfrm>
          <a:custGeom>
            <a:avLst/>
            <a:gdLst/>
            <a:ahLst/>
            <a:cxnLst/>
            <a:rect l="l" t="t" r="r" b="b"/>
            <a:pathLst>
              <a:path w="723900" h="457200">
                <a:moveTo>
                  <a:pt x="0" y="228600"/>
                </a:moveTo>
                <a:lnTo>
                  <a:pt x="18440" y="156301"/>
                </a:lnTo>
                <a:lnTo>
                  <a:pt x="40376" y="123495"/>
                </a:lnTo>
                <a:lnTo>
                  <a:pt x="69799" y="93543"/>
                </a:lnTo>
                <a:lnTo>
                  <a:pt x="105965" y="66913"/>
                </a:lnTo>
                <a:lnTo>
                  <a:pt x="148132" y="44074"/>
                </a:lnTo>
                <a:lnTo>
                  <a:pt x="195557" y="25494"/>
                </a:lnTo>
                <a:lnTo>
                  <a:pt x="247497" y="11643"/>
                </a:lnTo>
                <a:lnTo>
                  <a:pt x="303209" y="2988"/>
                </a:lnTo>
                <a:lnTo>
                  <a:pt x="361950" y="0"/>
                </a:lnTo>
                <a:lnTo>
                  <a:pt x="420659" y="2988"/>
                </a:lnTo>
                <a:lnTo>
                  <a:pt x="476353" y="11643"/>
                </a:lnTo>
                <a:lnTo>
                  <a:pt x="528286" y="25494"/>
                </a:lnTo>
                <a:lnTo>
                  <a:pt x="575712" y="44074"/>
                </a:lnTo>
                <a:lnTo>
                  <a:pt x="617886" y="66913"/>
                </a:lnTo>
                <a:lnTo>
                  <a:pt x="654064" y="93543"/>
                </a:lnTo>
                <a:lnTo>
                  <a:pt x="683499" y="123495"/>
                </a:lnTo>
                <a:lnTo>
                  <a:pt x="705447" y="156301"/>
                </a:lnTo>
                <a:lnTo>
                  <a:pt x="723900" y="228600"/>
                </a:lnTo>
                <a:lnTo>
                  <a:pt x="719162" y="265676"/>
                </a:lnTo>
                <a:lnTo>
                  <a:pt x="683499" y="333648"/>
                </a:lnTo>
                <a:lnTo>
                  <a:pt x="654064" y="363602"/>
                </a:lnTo>
                <a:lnTo>
                  <a:pt x="617886" y="390239"/>
                </a:lnTo>
                <a:lnTo>
                  <a:pt x="575712" y="413089"/>
                </a:lnTo>
                <a:lnTo>
                  <a:pt x="528286" y="431681"/>
                </a:lnTo>
                <a:lnTo>
                  <a:pt x="476353" y="445544"/>
                </a:lnTo>
                <a:lnTo>
                  <a:pt x="420659" y="454207"/>
                </a:lnTo>
                <a:lnTo>
                  <a:pt x="361950" y="457200"/>
                </a:lnTo>
                <a:lnTo>
                  <a:pt x="303209" y="454207"/>
                </a:lnTo>
                <a:lnTo>
                  <a:pt x="247497" y="445544"/>
                </a:lnTo>
                <a:lnTo>
                  <a:pt x="195557" y="431681"/>
                </a:lnTo>
                <a:lnTo>
                  <a:pt x="148132" y="413089"/>
                </a:lnTo>
                <a:lnTo>
                  <a:pt x="105965" y="390239"/>
                </a:lnTo>
                <a:lnTo>
                  <a:pt x="69799" y="363602"/>
                </a:lnTo>
                <a:lnTo>
                  <a:pt x="40376" y="333648"/>
                </a:lnTo>
                <a:lnTo>
                  <a:pt x="18440" y="300849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7585329" y="2361819"/>
            <a:ext cx="314960" cy="233679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38100">
              <a:lnSpc>
                <a:spcPct val="106200"/>
              </a:lnSpc>
              <a:spcBef>
                <a:spcPts val="75"/>
              </a:spcBef>
            </a:pPr>
            <a:r>
              <a:rPr dirty="0" sz="650">
                <a:latin typeface="Verdana"/>
                <a:cs typeface="Verdana"/>
              </a:rPr>
              <a:t>Fac</a:t>
            </a:r>
            <a:r>
              <a:rPr dirty="0" sz="650" spc="-5">
                <a:latin typeface="Verdana"/>
                <a:cs typeface="Verdana"/>
              </a:rPr>
              <a:t> </a:t>
            </a:r>
            <a:r>
              <a:rPr dirty="0" sz="650" spc="-50">
                <a:latin typeface="Verdana"/>
                <a:cs typeface="Verdana"/>
              </a:rPr>
              <a:t>e</a:t>
            </a:r>
            <a:r>
              <a:rPr dirty="0" sz="650" spc="-10">
                <a:latin typeface="Verdana"/>
                <a:cs typeface="Verdana"/>
              </a:rPr>
              <a:t> 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7243699" y="2697225"/>
            <a:ext cx="902335" cy="461645"/>
          </a:xfrm>
          <a:custGeom>
            <a:avLst/>
            <a:gdLst/>
            <a:ahLst/>
            <a:cxnLst/>
            <a:rect l="l" t="t" r="r" b="b"/>
            <a:pathLst>
              <a:path w="902334" h="461644">
                <a:moveTo>
                  <a:pt x="368300" y="6223"/>
                </a:moveTo>
                <a:lnTo>
                  <a:pt x="361061" y="0"/>
                </a:lnTo>
                <a:lnTo>
                  <a:pt x="46113" y="366801"/>
                </a:lnTo>
                <a:lnTo>
                  <a:pt x="20828" y="345059"/>
                </a:lnTo>
                <a:lnTo>
                  <a:pt x="0" y="427609"/>
                </a:lnTo>
                <a:lnTo>
                  <a:pt x="78613" y="394716"/>
                </a:lnTo>
                <a:lnTo>
                  <a:pt x="64566" y="382651"/>
                </a:lnTo>
                <a:lnTo>
                  <a:pt x="53352" y="373024"/>
                </a:lnTo>
                <a:lnTo>
                  <a:pt x="368300" y="6223"/>
                </a:lnTo>
                <a:close/>
              </a:path>
              <a:path w="902334" h="461644">
                <a:moveTo>
                  <a:pt x="902208" y="461645"/>
                </a:moveTo>
                <a:lnTo>
                  <a:pt x="896226" y="411226"/>
                </a:lnTo>
                <a:lnTo>
                  <a:pt x="892175" y="377063"/>
                </a:lnTo>
                <a:lnTo>
                  <a:pt x="864260" y="395452"/>
                </a:lnTo>
                <a:lnTo>
                  <a:pt x="623189" y="29083"/>
                </a:lnTo>
                <a:lnTo>
                  <a:pt x="615188" y="34290"/>
                </a:lnTo>
                <a:lnTo>
                  <a:pt x="856373" y="400646"/>
                </a:lnTo>
                <a:lnTo>
                  <a:pt x="828548" y="418973"/>
                </a:lnTo>
                <a:lnTo>
                  <a:pt x="902208" y="461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001509" y="2849562"/>
            <a:ext cx="31686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066658" y="2854642"/>
            <a:ext cx="48133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5">
                <a:latin typeface="Verdana"/>
                <a:cs typeface="Verdana"/>
              </a:rPr>
              <a:t>Not</a:t>
            </a:r>
            <a:r>
              <a:rPr dirty="0" sz="650" spc="-3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553200" y="3114675"/>
            <a:ext cx="2028825" cy="1143000"/>
            <a:chOff x="6553200" y="3114675"/>
            <a:chExt cx="2028825" cy="1143000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5175" y="3762375"/>
              <a:ext cx="390525" cy="36195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6150" y="3457575"/>
              <a:ext cx="390525" cy="36195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4200" y="3429000"/>
              <a:ext cx="333375" cy="3714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2275" y="3743325"/>
              <a:ext cx="390525" cy="3619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3200" y="3429000"/>
              <a:ext cx="409575" cy="36195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5175" y="3124200"/>
              <a:ext cx="409575" cy="37147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3700" y="3114675"/>
              <a:ext cx="371475" cy="36195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86725" y="3905250"/>
              <a:ext cx="371475" cy="35242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67700" y="3533775"/>
              <a:ext cx="314325" cy="36195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6225" y="3562350"/>
              <a:ext cx="352425" cy="361950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7786751" y="3167126"/>
            <a:ext cx="8001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69215" rIns="0" bIns="0" rtlCol="0" vert="horz">
            <a:spAutoFit/>
          </a:bodyPr>
          <a:lstStyle/>
          <a:p>
            <a:pPr marL="188595">
              <a:lnSpc>
                <a:spcPct val="100000"/>
              </a:lnSpc>
              <a:spcBef>
                <a:spcPts val="545"/>
              </a:spcBef>
            </a:pPr>
            <a:r>
              <a:rPr dirty="0" sz="900">
                <a:latin typeface="Verdana"/>
                <a:cs typeface="Verdana"/>
              </a:rPr>
              <a:t>Not</a:t>
            </a:r>
            <a:r>
              <a:rPr dirty="0" sz="900" spc="-25">
                <a:latin typeface="Verdana"/>
                <a:cs typeface="Verdana"/>
              </a:rPr>
              <a:t> cat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918210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Decision</a:t>
            </a:r>
            <a:r>
              <a:rPr dirty="0" sz="2700" spc="-12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Tree</a:t>
            </a:r>
            <a:r>
              <a:rPr dirty="0" sz="2700" spc="85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Learning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58292" rIns="0" bIns="0" rtlCol="0" vert="horz">
            <a:spAutoFit/>
          </a:bodyPr>
          <a:lstStyle/>
          <a:p>
            <a:pPr marL="526415">
              <a:lnSpc>
                <a:spcPct val="100000"/>
              </a:lnSpc>
              <a:spcBef>
                <a:spcPts val="130"/>
              </a:spcBef>
            </a:pPr>
            <a:r>
              <a:rPr dirty="0" sz="3950" spc="85" b="1">
                <a:solidFill>
                  <a:srgbClr val="585858"/>
                </a:solidFill>
                <a:latin typeface="Tahoma"/>
                <a:cs typeface="Tahoma"/>
              </a:rPr>
              <a:t>Measuring</a:t>
            </a:r>
            <a:r>
              <a:rPr dirty="0" sz="3950" spc="-110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3950" spc="-10" b="1">
                <a:solidFill>
                  <a:srgbClr val="585858"/>
                </a:solidFill>
                <a:latin typeface="Tahoma"/>
                <a:cs typeface="Tahoma"/>
              </a:rPr>
              <a:t>purity</a:t>
            </a:r>
            <a:endParaRPr sz="3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50" y="1619250"/>
            <a:ext cx="2886075" cy="1924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5"/>
              </a:spcBef>
            </a:pPr>
            <a:r>
              <a:rPr dirty="0"/>
              <a:t>Entropy</a:t>
            </a:r>
            <a:r>
              <a:rPr dirty="0" spc="15"/>
              <a:t> </a:t>
            </a:r>
            <a:r>
              <a:rPr dirty="0"/>
              <a:t>as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85"/>
              <a:t> </a:t>
            </a:r>
            <a:r>
              <a:rPr dirty="0"/>
              <a:t>measure of</a:t>
            </a:r>
            <a:r>
              <a:rPr dirty="0" spc="-25"/>
              <a:t> </a:t>
            </a:r>
            <a:r>
              <a:rPr dirty="0" spc="-10"/>
              <a:t>impurity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677025" y="1223327"/>
            <a:ext cx="14719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671195" algn="l"/>
              </a:tabLst>
            </a:pPr>
            <a:r>
              <a:rPr dirty="0" sz="1400">
                <a:latin typeface="Cambria Math"/>
                <a:cs typeface="Cambria Math"/>
              </a:rPr>
              <a:t>p</a:t>
            </a:r>
            <a:r>
              <a:rPr dirty="0" baseline="-18518" sz="1350">
                <a:latin typeface="Cambria Math"/>
                <a:cs typeface="Cambria Math"/>
              </a:rPr>
              <a:t>1</a:t>
            </a:r>
            <a:r>
              <a:rPr dirty="0" baseline="-18518" sz="1350" spc="112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 </a:t>
            </a:r>
            <a:r>
              <a:rPr dirty="0" sz="1400" spc="-50">
                <a:latin typeface="Cambria Math"/>
                <a:cs typeface="Cambria Math"/>
              </a:rPr>
              <a:t>0</a:t>
            </a:r>
            <a:r>
              <a:rPr dirty="0" sz="1400">
                <a:latin typeface="Cambria Math"/>
                <a:cs typeface="Cambria Math"/>
              </a:rPr>
              <a:t>	</a:t>
            </a:r>
            <a:r>
              <a:rPr dirty="0" baseline="1984" sz="2100">
                <a:latin typeface="Cambria Math"/>
                <a:cs typeface="Cambria Math"/>
              </a:rPr>
              <a:t>H(p</a:t>
            </a:r>
            <a:r>
              <a:rPr dirty="0" baseline="-15432" sz="1350">
                <a:latin typeface="Cambria Math"/>
                <a:cs typeface="Cambria Math"/>
              </a:rPr>
              <a:t>1</a:t>
            </a:r>
            <a:r>
              <a:rPr dirty="0" baseline="1984" sz="2100">
                <a:latin typeface="Cambria Math"/>
                <a:cs typeface="Cambria Math"/>
              </a:rPr>
              <a:t>)</a:t>
            </a:r>
            <a:r>
              <a:rPr dirty="0" baseline="1984" sz="2100" spc="-52"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=</a:t>
            </a:r>
            <a:r>
              <a:rPr dirty="0" baseline="1984" sz="2100" spc="37">
                <a:latin typeface="Cambria Math"/>
                <a:cs typeface="Cambria Math"/>
              </a:rPr>
              <a:t> </a:t>
            </a:r>
            <a:r>
              <a:rPr dirty="0" baseline="1984" sz="2100" spc="-75">
                <a:latin typeface="Cambria Math"/>
                <a:cs typeface="Cambria Math"/>
              </a:rPr>
              <a:t>0</a:t>
            </a:r>
            <a:endParaRPr baseline="1984" sz="21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689725" y="1803463"/>
            <a:ext cx="7391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p</a:t>
            </a:r>
            <a:r>
              <a:rPr dirty="0" baseline="-18518" sz="1350">
                <a:latin typeface="Cambria Math"/>
                <a:cs typeface="Cambria Math"/>
              </a:rPr>
              <a:t>1</a:t>
            </a:r>
            <a:r>
              <a:rPr dirty="0" baseline="-18518" sz="1350" spc="104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 </a:t>
            </a:r>
            <a:r>
              <a:rPr dirty="0" sz="1400" spc="-25">
                <a:latin typeface="Cambria Math"/>
                <a:cs typeface="Cambria Math"/>
              </a:rPr>
              <a:t>2/6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673215" y="2381948"/>
            <a:ext cx="7391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p</a:t>
            </a:r>
            <a:r>
              <a:rPr dirty="0" baseline="-18518" sz="1350">
                <a:latin typeface="Cambria Math"/>
                <a:cs typeface="Cambria Math"/>
              </a:rPr>
              <a:t>1</a:t>
            </a:r>
            <a:r>
              <a:rPr dirty="0" baseline="-18518" sz="1350" spc="104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 </a:t>
            </a:r>
            <a:r>
              <a:rPr dirty="0" sz="1400" spc="-25">
                <a:latin typeface="Cambria Math"/>
                <a:cs typeface="Cambria Math"/>
              </a:rPr>
              <a:t>3/6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690359" y="2969196"/>
            <a:ext cx="7391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p</a:t>
            </a:r>
            <a:r>
              <a:rPr dirty="0" baseline="-18518" sz="1350">
                <a:latin typeface="Cambria Math"/>
                <a:cs typeface="Cambria Math"/>
              </a:rPr>
              <a:t>1</a:t>
            </a:r>
            <a:r>
              <a:rPr dirty="0" baseline="-18518" sz="1350" spc="104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 </a:t>
            </a:r>
            <a:r>
              <a:rPr dirty="0" sz="1400" spc="-25">
                <a:latin typeface="Cambria Math"/>
                <a:cs typeface="Cambria Math"/>
              </a:rPr>
              <a:t>5/6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90359" y="3556063"/>
            <a:ext cx="7391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p</a:t>
            </a:r>
            <a:r>
              <a:rPr dirty="0" baseline="-18518" sz="1350">
                <a:latin typeface="Cambria Math"/>
                <a:cs typeface="Cambria Math"/>
              </a:rPr>
              <a:t>1</a:t>
            </a:r>
            <a:r>
              <a:rPr dirty="0" baseline="-18518" sz="1350" spc="104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 </a:t>
            </a:r>
            <a:r>
              <a:rPr dirty="0" sz="1400" spc="-25">
                <a:latin typeface="Cambria Math"/>
                <a:cs typeface="Cambria Math"/>
              </a:rPr>
              <a:t>6/6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21652" y="1099756"/>
            <a:ext cx="23196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mbria Math"/>
                <a:cs typeface="Cambria Math"/>
              </a:rPr>
              <a:t>p</a:t>
            </a:r>
            <a:r>
              <a:rPr dirty="0" baseline="-17361" sz="1200">
                <a:latin typeface="Cambria Math"/>
                <a:cs typeface="Cambria Math"/>
              </a:rPr>
              <a:t>1</a:t>
            </a:r>
            <a:r>
              <a:rPr dirty="0" baseline="-17361" sz="1200" spc="-37">
                <a:latin typeface="Cambria Math"/>
                <a:cs typeface="Cambria Math"/>
              </a:rPr>
              <a:t> </a:t>
            </a:r>
            <a:r>
              <a:rPr dirty="0" sz="1200">
                <a:latin typeface="Verdana"/>
                <a:cs typeface="Verdana"/>
              </a:rPr>
              <a:t>=</a:t>
            </a:r>
            <a:r>
              <a:rPr dirty="0" sz="1200" spc="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fraction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examples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4352" y="1281112"/>
            <a:ext cx="6477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cats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748154" y="3495103"/>
            <a:ext cx="22097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mbria Math"/>
                <a:cs typeface="Cambria Math"/>
              </a:rPr>
              <a:t>p</a:t>
            </a:r>
            <a:r>
              <a:rPr dirty="0" baseline="-17361" sz="1200" spc="-37">
                <a:latin typeface="Cambria Math"/>
                <a:cs typeface="Cambria Math"/>
              </a:rPr>
              <a:t>1</a:t>
            </a:r>
            <a:endParaRPr baseline="-17361" sz="12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632453" y="2662237"/>
            <a:ext cx="19304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151629" y="2662237"/>
            <a:ext cx="19304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670678" y="2662237"/>
            <a:ext cx="19304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189854" y="2662237"/>
            <a:ext cx="21336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Dog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709030" y="2662237"/>
            <a:ext cx="21336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Dog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228079" y="2662237"/>
            <a:ext cx="21336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Dog</a:t>
            </a:r>
            <a:endParaRPr sz="650">
              <a:latin typeface="Verdana"/>
              <a:cs typeface="Verdana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3625" y="2257425"/>
            <a:ext cx="390525" cy="37147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9750" y="2257425"/>
            <a:ext cx="390525" cy="37147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52950" y="2257425"/>
            <a:ext cx="390525" cy="371475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67300" y="2257425"/>
            <a:ext cx="419100" cy="37147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76700" y="2257425"/>
            <a:ext cx="352425" cy="371475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71875" y="2257425"/>
            <a:ext cx="371475" cy="371475"/>
          </a:xfrm>
          <a:prstGeom prst="rect">
            <a:avLst/>
          </a:prstGeom>
        </p:spPr>
      </p:pic>
      <p:graphicFrame>
        <p:nvGraphicFramePr>
          <p:cNvPr id="24" name="object 24" descr=""/>
          <p:cNvGraphicFramePr>
            <a:graphicFrameLocks noGrp="1"/>
          </p:cNvGraphicFramePr>
          <p:nvPr/>
        </p:nvGraphicFramePr>
        <p:xfrm>
          <a:off x="2636266" y="1533064"/>
          <a:ext cx="3841115" cy="675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4375"/>
                <a:gridCol w="661035"/>
                <a:gridCol w="518795"/>
                <a:gridCol w="518794"/>
                <a:gridCol w="518794"/>
                <a:gridCol w="518794"/>
                <a:gridCol w="387985"/>
              </a:tblGrid>
              <a:tr h="247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430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650" spc="25">
                          <a:latin typeface="Verdana"/>
                          <a:cs typeface="Verdana"/>
                        </a:rPr>
                        <a:t>Dog</a:t>
                      </a:r>
                      <a:endParaRPr sz="650">
                        <a:latin typeface="Verdana"/>
                        <a:cs typeface="Verdana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650" spc="25">
                          <a:latin typeface="Verdana"/>
                          <a:cs typeface="Verdana"/>
                        </a:rPr>
                        <a:t>Dog</a:t>
                      </a:r>
                      <a:endParaRPr sz="650">
                        <a:latin typeface="Verdana"/>
                        <a:cs typeface="Verdana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650" spc="25">
                          <a:latin typeface="Verdana"/>
                          <a:cs typeface="Verdana"/>
                        </a:rPr>
                        <a:t>Dog</a:t>
                      </a:r>
                      <a:endParaRPr sz="650">
                        <a:latin typeface="Verdana"/>
                        <a:cs typeface="Verdana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650" spc="25">
                          <a:latin typeface="Verdana"/>
                          <a:cs typeface="Verdana"/>
                        </a:rPr>
                        <a:t>Dog</a:t>
                      </a:r>
                      <a:endParaRPr sz="650">
                        <a:latin typeface="Verdana"/>
                        <a:cs typeface="Verdana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650" spc="25">
                          <a:latin typeface="Verdana"/>
                          <a:cs typeface="Verdana"/>
                        </a:rPr>
                        <a:t>Dog</a:t>
                      </a:r>
                      <a:endParaRPr sz="650">
                        <a:latin typeface="Verdana"/>
                        <a:cs typeface="Verdana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650" spc="25">
                          <a:latin typeface="Verdana"/>
                          <a:cs typeface="Verdana"/>
                        </a:rPr>
                        <a:t>Dog</a:t>
                      </a:r>
                      <a:endParaRPr sz="650">
                        <a:latin typeface="Verdana"/>
                        <a:cs typeface="Verdana"/>
                      </a:endParaRPr>
                    </a:p>
                  </a:txBody>
                  <a:tcPr marL="0" marR="0" marB="0" marT="3175"/>
                </a:tc>
              </a:tr>
              <a:tr h="4286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dirty="0" sz="1200" spc="-10">
                          <a:latin typeface="Cambria Math"/>
                          <a:cs typeface="Cambria Math"/>
                        </a:rPr>
                        <a:t>H(p</a:t>
                      </a:r>
                      <a:r>
                        <a:rPr dirty="0" baseline="-17361" sz="1200" spc="-15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dirty="0" sz="1200" spc="-10">
                          <a:latin typeface="Cambria Math"/>
                          <a:cs typeface="Cambria Math"/>
                        </a:rPr>
                        <a:t>)</a:t>
                      </a:r>
                      <a:endParaRPr sz="1200">
                        <a:latin typeface="Cambria Math"/>
                        <a:cs typeface="Cambria Math"/>
                      </a:endParaRPr>
                    </a:p>
                  </a:txBody>
                  <a:tcPr marL="0" marR="0" marB="0" marT="1098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r" marR="181610">
                        <a:lnSpc>
                          <a:spcPts val="690"/>
                        </a:lnSpc>
                      </a:pPr>
                      <a:r>
                        <a:rPr dirty="0" sz="650" spc="40">
                          <a:latin typeface="Verdana"/>
                          <a:cs typeface="Verdana"/>
                        </a:rPr>
                        <a:t>Cat</a:t>
                      </a:r>
                      <a:endParaRPr sz="6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61925">
                        <a:lnSpc>
                          <a:spcPts val="690"/>
                        </a:lnSpc>
                      </a:pPr>
                      <a:r>
                        <a:rPr dirty="0" sz="650" spc="40">
                          <a:latin typeface="Verdana"/>
                          <a:cs typeface="Verdana"/>
                        </a:rPr>
                        <a:t>Cat</a:t>
                      </a:r>
                      <a:endParaRPr sz="6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690"/>
                        </a:lnSpc>
                      </a:pPr>
                      <a:r>
                        <a:rPr dirty="0" sz="650" spc="25">
                          <a:latin typeface="Verdana"/>
                          <a:cs typeface="Verdana"/>
                        </a:rPr>
                        <a:t>Dog</a:t>
                      </a:r>
                      <a:endParaRPr sz="6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690"/>
                        </a:lnSpc>
                      </a:pPr>
                      <a:r>
                        <a:rPr dirty="0" sz="650" spc="25">
                          <a:latin typeface="Verdana"/>
                          <a:cs typeface="Verdana"/>
                        </a:rPr>
                        <a:t>Dog</a:t>
                      </a:r>
                      <a:endParaRPr sz="6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690"/>
                        </a:lnSpc>
                      </a:pPr>
                      <a:r>
                        <a:rPr dirty="0" sz="650" spc="25">
                          <a:latin typeface="Verdana"/>
                          <a:cs typeface="Verdana"/>
                        </a:rPr>
                        <a:t>Dog</a:t>
                      </a:r>
                      <a:endParaRPr sz="6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r" marR="31115">
                        <a:lnSpc>
                          <a:spcPts val="690"/>
                        </a:lnSpc>
                      </a:pPr>
                      <a:r>
                        <a:rPr dirty="0" sz="650" spc="25">
                          <a:latin typeface="Verdana"/>
                          <a:cs typeface="Verdana"/>
                        </a:rPr>
                        <a:t>Dog</a:t>
                      </a:r>
                      <a:endParaRPr sz="6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25" name="object 2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43625" y="1695450"/>
            <a:ext cx="381000" cy="352425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76700" y="1685925"/>
            <a:ext cx="352425" cy="371475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81400" y="1685925"/>
            <a:ext cx="371475" cy="371475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19750" y="1685925"/>
            <a:ext cx="400050" cy="371475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05400" y="1685925"/>
            <a:ext cx="390525" cy="371475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62475" y="1685925"/>
            <a:ext cx="409575" cy="37147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43625" y="1152525"/>
            <a:ext cx="371475" cy="352425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9275" y="1143000"/>
            <a:ext cx="390525" cy="371475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14925" y="1143000"/>
            <a:ext cx="390525" cy="371475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2000" y="1143000"/>
            <a:ext cx="419100" cy="371475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133850" y="1143000"/>
            <a:ext cx="323850" cy="371475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24250" y="1171575"/>
            <a:ext cx="495300" cy="314325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3648964" y="3244214"/>
            <a:ext cx="19240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168140" y="3244214"/>
            <a:ext cx="19240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687315" y="3244214"/>
            <a:ext cx="19240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206365" y="3244214"/>
            <a:ext cx="19240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725540" y="3244214"/>
            <a:ext cx="19240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244590" y="3244214"/>
            <a:ext cx="21209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25">
                <a:latin typeface="Verdana"/>
                <a:cs typeface="Verdana"/>
              </a:rPr>
              <a:t>Dog</a:t>
            </a:r>
            <a:endParaRPr sz="650">
              <a:latin typeface="Verdana"/>
              <a:cs typeface="Verdana"/>
            </a:endParaRPr>
          </a:p>
        </p:txBody>
      </p:sp>
      <p:pic>
        <p:nvPicPr>
          <p:cNvPr id="43" name="object 4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562475" y="2828925"/>
            <a:ext cx="400050" cy="361950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086225" y="2838450"/>
            <a:ext cx="352425" cy="361950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552825" y="2828925"/>
            <a:ext cx="381000" cy="361950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67375" y="2828925"/>
            <a:ext cx="333375" cy="361950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05400" y="2828925"/>
            <a:ext cx="409575" cy="361950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3150" y="2828925"/>
            <a:ext cx="390525" cy="361950"/>
          </a:xfrm>
          <a:prstGeom prst="rect">
            <a:avLst/>
          </a:prstGeom>
        </p:spPr>
      </p:pic>
      <p:sp>
        <p:nvSpPr>
          <p:cNvPr id="49" name="object 49" descr=""/>
          <p:cNvSpPr txBox="1"/>
          <p:nvPr/>
        </p:nvSpPr>
        <p:spPr>
          <a:xfrm>
            <a:off x="3641471" y="3883025"/>
            <a:ext cx="19304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160520" y="3883025"/>
            <a:ext cx="19304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679569" y="3883025"/>
            <a:ext cx="19304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198745" y="3883025"/>
            <a:ext cx="19304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5717921" y="3883025"/>
            <a:ext cx="19304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6237351" y="3883025"/>
            <a:ext cx="19304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pic>
        <p:nvPicPr>
          <p:cNvPr id="55" name="object 5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0" y="3409950"/>
            <a:ext cx="390525" cy="361950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76700" y="3419475"/>
            <a:ext cx="352425" cy="361950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71875" y="3409950"/>
            <a:ext cx="371475" cy="361950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76900" y="3409950"/>
            <a:ext cx="333375" cy="361950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14925" y="3409950"/>
            <a:ext cx="409575" cy="361950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162675" y="3438525"/>
            <a:ext cx="371475" cy="304800"/>
          </a:xfrm>
          <a:prstGeom prst="rect">
            <a:avLst/>
          </a:prstGeom>
        </p:spPr>
      </p:pic>
      <p:sp>
        <p:nvSpPr>
          <p:cNvPr id="61" name="object 61" descr=""/>
          <p:cNvSpPr txBox="1"/>
          <p:nvPr/>
        </p:nvSpPr>
        <p:spPr>
          <a:xfrm>
            <a:off x="7473315" y="2968688"/>
            <a:ext cx="107188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H(p</a:t>
            </a:r>
            <a:r>
              <a:rPr dirty="0" baseline="-18518" sz="1350">
                <a:latin typeface="Cambria Math"/>
                <a:cs typeface="Cambria Math"/>
              </a:rPr>
              <a:t>1</a:t>
            </a:r>
            <a:r>
              <a:rPr dirty="0" sz="1400">
                <a:latin typeface="Cambria Math"/>
                <a:cs typeface="Cambria Math"/>
              </a:rPr>
              <a:t>)</a:t>
            </a:r>
            <a:r>
              <a:rPr dirty="0" sz="1400" spc="-4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25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0.65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562468" y="3550602"/>
            <a:ext cx="82550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H(p</a:t>
            </a:r>
            <a:r>
              <a:rPr dirty="0" baseline="-18518" sz="1350">
                <a:latin typeface="Cambria Math"/>
                <a:cs typeface="Cambria Math"/>
              </a:rPr>
              <a:t>1</a:t>
            </a:r>
            <a:r>
              <a:rPr dirty="0" sz="1400">
                <a:latin typeface="Cambria Math"/>
                <a:cs typeface="Cambria Math"/>
              </a:rPr>
              <a:t>)</a:t>
            </a:r>
            <a:r>
              <a:rPr dirty="0" sz="1400" spc="-4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2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0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473315" y="1798002"/>
            <a:ext cx="107188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H(p</a:t>
            </a:r>
            <a:r>
              <a:rPr dirty="0" baseline="-18518" sz="1350">
                <a:latin typeface="Cambria Math"/>
                <a:cs typeface="Cambria Math"/>
              </a:rPr>
              <a:t>1</a:t>
            </a:r>
            <a:r>
              <a:rPr dirty="0" sz="1400">
                <a:latin typeface="Cambria Math"/>
                <a:cs typeface="Cambria Math"/>
              </a:rPr>
              <a:t>)</a:t>
            </a:r>
            <a:r>
              <a:rPr dirty="0" sz="1400" spc="-4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25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0.92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7473315" y="2375788"/>
            <a:ext cx="824865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400">
                <a:latin typeface="Cambria Math"/>
                <a:cs typeface="Cambria Math"/>
              </a:rPr>
              <a:t>H(p</a:t>
            </a:r>
            <a:r>
              <a:rPr dirty="0" baseline="-18518" sz="1350">
                <a:latin typeface="Cambria Math"/>
                <a:cs typeface="Cambria Math"/>
              </a:rPr>
              <a:t>1</a:t>
            </a:r>
            <a:r>
              <a:rPr dirty="0" sz="1400">
                <a:latin typeface="Cambria Math"/>
                <a:cs typeface="Cambria Math"/>
              </a:rPr>
              <a:t>)</a:t>
            </a:r>
            <a:r>
              <a:rPr dirty="0" sz="1400" spc="-2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40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1799335" y="1730248"/>
            <a:ext cx="1271905" cy="1660525"/>
            <a:chOff x="1799335" y="1730248"/>
            <a:chExt cx="1271905" cy="1660525"/>
          </a:xfrm>
        </p:grpSpPr>
        <p:pic>
          <p:nvPicPr>
            <p:cNvPr id="66" name="object 6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26563" y="3339338"/>
              <a:ext cx="43384" cy="51181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9335" y="1730248"/>
              <a:ext cx="76732" cy="69596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20160" y="3273171"/>
              <a:ext cx="50953" cy="53720"/>
            </a:xfrm>
            <a:prstGeom prst="rect">
              <a:avLst/>
            </a:prstGeom>
          </p:spPr>
        </p:pic>
      </p:grpSp>
      <p:pic>
        <p:nvPicPr>
          <p:cNvPr id="69" name="object 69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50481" y="1889505"/>
            <a:ext cx="2195512" cy="1491615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562775" y="1821688"/>
            <a:ext cx="402154" cy="229869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562775" y="2986277"/>
            <a:ext cx="402154" cy="229869"/>
          </a:xfrm>
          <a:prstGeom prst="rect">
            <a:avLst/>
          </a:prstGeom>
        </p:spPr>
      </p:pic>
      <p:sp>
        <p:nvSpPr>
          <p:cNvPr id="72" name="object 7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4825" y="828738"/>
            <a:ext cx="6567805" cy="2360295"/>
            <a:chOff x="504825" y="828738"/>
            <a:chExt cx="6567805" cy="2360295"/>
          </a:xfrm>
        </p:grpSpPr>
        <p:sp>
          <p:nvSpPr>
            <p:cNvPr id="3" name="object 3" descr=""/>
            <p:cNvSpPr/>
            <p:nvPr/>
          </p:nvSpPr>
          <p:spPr>
            <a:xfrm>
              <a:off x="2638425" y="1295399"/>
              <a:ext cx="4424680" cy="1884045"/>
            </a:xfrm>
            <a:custGeom>
              <a:avLst/>
              <a:gdLst/>
              <a:ahLst/>
              <a:cxnLst/>
              <a:rect l="l" t="t" r="r" b="b"/>
              <a:pathLst>
                <a:path w="4424680" h="1884045">
                  <a:moveTo>
                    <a:pt x="0" y="828675"/>
                  </a:moveTo>
                  <a:lnTo>
                    <a:pt x="1559814" y="1883918"/>
                  </a:lnTo>
                </a:path>
                <a:path w="4424680" h="1884045">
                  <a:moveTo>
                    <a:pt x="904875" y="0"/>
                  </a:moveTo>
                  <a:lnTo>
                    <a:pt x="4424680" y="591185"/>
                  </a:lnTo>
                </a:path>
              </a:pathLst>
            </a:custGeom>
            <a:ln w="1905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828738"/>
              <a:ext cx="3036951" cy="1600200"/>
            </a:xfrm>
            <a:prstGeom prst="rect">
              <a:avLst/>
            </a:prstGeom>
          </p:spPr>
        </p:pic>
      </p:grpSp>
      <p:sp>
        <p:nvSpPr>
          <p:cNvPr id="5" name="object 5" descr=""/>
          <p:cNvSpPr/>
          <p:nvPr/>
        </p:nvSpPr>
        <p:spPr>
          <a:xfrm>
            <a:off x="222783" y="1582038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44" y="0"/>
                </a:moveTo>
                <a:lnTo>
                  <a:pt x="85089" y="7493"/>
                </a:lnTo>
                <a:lnTo>
                  <a:pt x="105181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181" y="36702"/>
                </a:lnTo>
                <a:lnTo>
                  <a:pt x="85089" y="54228"/>
                </a:lnTo>
                <a:lnTo>
                  <a:pt x="91744" y="61722"/>
                </a:lnTo>
                <a:lnTo>
                  <a:pt x="123266" y="34544"/>
                </a:lnTo>
                <a:lnTo>
                  <a:pt x="123266" y="27177"/>
                </a:lnTo>
                <a:lnTo>
                  <a:pt x="9174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10184" y="1517586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54808" y="187642"/>
            <a:ext cx="484441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Neural</a:t>
            </a:r>
            <a:r>
              <a:rPr dirty="0" spc="-85"/>
              <a:t> </a:t>
            </a:r>
            <a:r>
              <a:rPr dirty="0"/>
              <a:t>network</a:t>
            </a:r>
            <a:r>
              <a:rPr dirty="0" spc="-15"/>
              <a:t> </a:t>
            </a:r>
            <a:r>
              <a:rPr dirty="0" spc="-10"/>
              <a:t>layer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497964" y="1259903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82967" y="2712402"/>
            <a:ext cx="6451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928876" y="2298382"/>
            <a:ext cx="6451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372354" y="2056129"/>
            <a:ext cx="205740" cy="177800"/>
          </a:xfrm>
          <a:custGeom>
            <a:avLst/>
            <a:gdLst/>
            <a:ahLst/>
            <a:cxnLst/>
            <a:rect l="l" t="t" r="r" b="b"/>
            <a:pathLst>
              <a:path w="205739" h="177800">
                <a:moveTo>
                  <a:pt x="41529" y="0"/>
                </a:moveTo>
                <a:lnTo>
                  <a:pt x="0" y="0"/>
                </a:lnTo>
                <a:lnTo>
                  <a:pt x="0" y="7620"/>
                </a:lnTo>
                <a:lnTo>
                  <a:pt x="0" y="170180"/>
                </a:lnTo>
                <a:lnTo>
                  <a:pt x="0" y="177800"/>
                </a:lnTo>
                <a:lnTo>
                  <a:pt x="41529" y="177800"/>
                </a:lnTo>
                <a:lnTo>
                  <a:pt x="41529" y="170180"/>
                </a:lnTo>
                <a:lnTo>
                  <a:pt x="15367" y="170180"/>
                </a:lnTo>
                <a:lnTo>
                  <a:pt x="15367" y="7620"/>
                </a:lnTo>
                <a:lnTo>
                  <a:pt x="41529" y="7620"/>
                </a:lnTo>
                <a:lnTo>
                  <a:pt x="41529" y="0"/>
                </a:lnTo>
                <a:close/>
              </a:path>
              <a:path w="205739" h="177800">
                <a:moveTo>
                  <a:pt x="205232" y="0"/>
                </a:moveTo>
                <a:lnTo>
                  <a:pt x="163703" y="0"/>
                </a:lnTo>
                <a:lnTo>
                  <a:pt x="163703" y="7620"/>
                </a:lnTo>
                <a:lnTo>
                  <a:pt x="189738" y="7620"/>
                </a:lnTo>
                <a:lnTo>
                  <a:pt x="189738" y="170180"/>
                </a:lnTo>
                <a:lnTo>
                  <a:pt x="163703" y="170180"/>
                </a:lnTo>
                <a:lnTo>
                  <a:pt x="163703" y="177800"/>
                </a:lnTo>
                <a:lnTo>
                  <a:pt x="205232" y="177800"/>
                </a:lnTo>
                <a:lnTo>
                  <a:pt x="205232" y="170180"/>
                </a:lnTo>
                <a:lnTo>
                  <a:pt x="205232" y="7620"/>
                </a:lnTo>
                <a:lnTo>
                  <a:pt x="205232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507865" y="2067179"/>
            <a:ext cx="2288540" cy="9302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32384">
              <a:lnSpc>
                <a:spcPct val="100000"/>
              </a:lnSpc>
              <a:spcBef>
                <a:spcPts val="130"/>
              </a:spcBef>
              <a:tabLst>
                <a:tab pos="756920" algn="l"/>
              </a:tabLst>
            </a:pPr>
            <a:r>
              <a:rPr dirty="0" sz="2000">
                <a:latin typeface="Cambria Math"/>
                <a:cs typeface="Cambria Math"/>
              </a:rPr>
              <a:t>𝑖𝑠</a:t>
            </a:r>
            <a:r>
              <a:rPr dirty="0" sz="2000" spc="-30"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FF40FF"/>
                </a:solidFill>
                <a:latin typeface="Cambria Math"/>
                <a:cs typeface="Cambria Math"/>
              </a:rPr>
              <a:t>𝑎</a:t>
            </a:r>
            <a:r>
              <a:rPr dirty="0" sz="2000" spc="18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baseline="38888" sz="2250" spc="-75">
                <a:solidFill>
                  <a:srgbClr val="FF40FF"/>
                </a:solidFill>
                <a:latin typeface="Cambria Math"/>
                <a:cs typeface="Cambria Math"/>
              </a:rPr>
              <a:t>2</a:t>
            </a:r>
            <a:r>
              <a:rPr dirty="0" baseline="38888" sz="2250">
                <a:solidFill>
                  <a:srgbClr val="FF40FF"/>
                </a:solidFill>
                <a:latin typeface="Cambria Math"/>
                <a:cs typeface="Cambria Math"/>
              </a:rPr>
              <a:t>	</a:t>
            </a:r>
            <a:r>
              <a:rPr dirty="0" sz="2000">
                <a:latin typeface="Cambria Math"/>
                <a:cs typeface="Cambria Math"/>
              </a:rPr>
              <a:t>≥</a:t>
            </a:r>
            <a:r>
              <a:rPr dirty="0" sz="2000" spc="145">
                <a:latin typeface="Cambria Math"/>
                <a:cs typeface="Cambria Math"/>
              </a:rPr>
              <a:t> </a:t>
            </a:r>
            <a:r>
              <a:rPr dirty="0" sz="2000" spc="-20">
                <a:latin typeface="Cambria Math"/>
                <a:cs typeface="Cambria Math"/>
              </a:rPr>
              <a:t>0.5?</a:t>
            </a:r>
            <a:endParaRPr sz="2000">
              <a:latin typeface="Cambria Math"/>
              <a:cs typeface="Cambria Math"/>
            </a:endParaRPr>
          </a:p>
          <a:p>
            <a:pPr algn="ctr" marR="5080">
              <a:lnSpc>
                <a:spcPct val="100000"/>
              </a:lnSpc>
              <a:spcBef>
                <a:spcPts val="2285"/>
              </a:spcBef>
              <a:tabLst>
                <a:tab pos="1605280" algn="l"/>
              </a:tabLst>
            </a:pPr>
            <a:r>
              <a:rPr dirty="0" sz="2000" spc="-795">
                <a:solidFill>
                  <a:srgbClr val="FF40FF"/>
                </a:solidFill>
                <a:latin typeface="Cambria Math"/>
                <a:cs typeface="Cambria Math"/>
              </a:rPr>
              <a:t>𝑦ො</a:t>
            </a:r>
            <a:r>
              <a:rPr dirty="0" sz="2000" spc="165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0"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7A81FF"/>
                </a:solidFill>
                <a:latin typeface="Cambria Math"/>
                <a:cs typeface="Cambria Math"/>
              </a:rPr>
              <a:t>1</a:t>
            </a:r>
            <a:r>
              <a:rPr dirty="0" sz="2000">
                <a:solidFill>
                  <a:srgbClr val="7A81FF"/>
                </a:solidFill>
                <a:latin typeface="Cambria Math"/>
                <a:cs typeface="Cambria Math"/>
              </a:rPr>
              <a:t>	</a:t>
            </a:r>
            <a:r>
              <a:rPr dirty="0" baseline="1388" sz="3000" spc="-1192">
                <a:solidFill>
                  <a:srgbClr val="FF40FF"/>
                </a:solidFill>
                <a:latin typeface="Cambria Math"/>
                <a:cs typeface="Cambria Math"/>
              </a:rPr>
              <a:t>𝑦ො</a:t>
            </a:r>
            <a:r>
              <a:rPr dirty="0" baseline="1388" sz="3000" spc="254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baseline="1388" sz="3000">
                <a:latin typeface="Cambria Math"/>
                <a:cs typeface="Cambria Math"/>
              </a:rPr>
              <a:t>=</a:t>
            </a:r>
            <a:r>
              <a:rPr dirty="0" baseline="1388" sz="3000" spc="112">
                <a:latin typeface="Cambria Math"/>
                <a:cs typeface="Cambria Math"/>
              </a:rPr>
              <a:t> </a:t>
            </a:r>
            <a:r>
              <a:rPr dirty="0" baseline="1388" sz="3000" spc="-75">
                <a:solidFill>
                  <a:srgbClr val="945200"/>
                </a:solidFill>
                <a:latin typeface="Cambria Math"/>
                <a:cs typeface="Cambria Math"/>
              </a:rPr>
              <a:t>0</a:t>
            </a:r>
            <a:endParaRPr baseline="1388" sz="3000">
              <a:latin typeface="Cambria Math"/>
              <a:cs typeface="Cambria Math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181475" y="1866900"/>
            <a:ext cx="2895600" cy="1371600"/>
            <a:chOff x="4181475" y="1866900"/>
            <a:chExt cx="2895600" cy="1371600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6262" y="2479166"/>
              <a:ext cx="968755" cy="19977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4770" y="2464180"/>
              <a:ext cx="762901" cy="187198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200525" y="1885950"/>
              <a:ext cx="2857500" cy="1333500"/>
            </a:xfrm>
            <a:custGeom>
              <a:avLst/>
              <a:gdLst/>
              <a:ahLst/>
              <a:cxnLst/>
              <a:rect l="l" t="t" r="r" b="b"/>
              <a:pathLst>
                <a:path w="2857500" h="1333500">
                  <a:moveTo>
                    <a:pt x="0" y="1333500"/>
                  </a:moveTo>
                  <a:lnTo>
                    <a:pt x="2857500" y="1333500"/>
                  </a:lnTo>
                  <a:lnTo>
                    <a:pt x="2857500" y="0"/>
                  </a:lnTo>
                  <a:lnTo>
                    <a:pt x="0" y="0"/>
                  </a:lnTo>
                  <a:lnTo>
                    <a:pt x="0" y="1333500"/>
                  </a:lnTo>
                  <a:close/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2640329" y="952436"/>
            <a:ext cx="5646420" cy="6515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50622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predict</a:t>
            </a:r>
            <a:r>
              <a:rPr dirty="0" sz="2000" spc="-1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category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1 or</a:t>
            </a:r>
            <a:r>
              <a:rPr dirty="0" sz="2000" spc="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0 </a:t>
            </a:r>
            <a:r>
              <a:rPr dirty="0" sz="2000" spc="-10">
                <a:latin typeface="Verdana"/>
                <a:cs typeface="Verdana"/>
              </a:rPr>
              <a:t>(yes/no)</a:t>
            </a:r>
            <a:endParaRPr sz="2000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𝑎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62850" y="1419225"/>
            <a:ext cx="180975" cy="180975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2500957" y="1292064"/>
            <a:ext cx="4043679" cy="1995805"/>
            <a:chOff x="2500957" y="1292064"/>
            <a:chExt cx="4043679" cy="1995805"/>
          </a:xfrm>
        </p:grpSpPr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3618" y="2365341"/>
              <a:ext cx="179919" cy="17991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0957" y="1292064"/>
              <a:ext cx="179865" cy="17991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6319" y="3074588"/>
              <a:ext cx="246647" cy="21303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4497" y="3103211"/>
              <a:ext cx="179865" cy="179919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996304" y="2506217"/>
              <a:ext cx="534035" cy="60960"/>
            </a:xfrm>
            <a:custGeom>
              <a:avLst/>
              <a:gdLst/>
              <a:ahLst/>
              <a:cxnLst/>
              <a:rect l="l" t="t" r="r" b="b"/>
              <a:pathLst>
                <a:path w="534034" h="60960">
                  <a:moveTo>
                    <a:pt x="0" y="0"/>
                  </a:moveTo>
                  <a:lnTo>
                    <a:pt x="0" y="0"/>
                  </a:lnTo>
                  <a:lnTo>
                    <a:pt x="381" y="0"/>
                  </a:lnTo>
                </a:path>
                <a:path w="534034" h="60960">
                  <a:moveTo>
                    <a:pt x="228600" y="60832"/>
                  </a:moveTo>
                  <a:lnTo>
                    <a:pt x="228600" y="60832"/>
                  </a:lnTo>
                  <a:lnTo>
                    <a:pt x="228981" y="60832"/>
                  </a:lnTo>
                </a:path>
                <a:path w="534034" h="60960">
                  <a:moveTo>
                    <a:pt x="533526" y="15367"/>
                  </a:moveTo>
                  <a:lnTo>
                    <a:pt x="533526" y="15367"/>
                  </a:lnTo>
                  <a:lnTo>
                    <a:pt x="533908" y="15367"/>
                  </a:lnTo>
                </a:path>
                <a:path w="534034" h="60960">
                  <a:moveTo>
                    <a:pt x="479933" y="7874"/>
                  </a:moveTo>
                  <a:lnTo>
                    <a:pt x="479933" y="7874"/>
                  </a:lnTo>
                  <a:lnTo>
                    <a:pt x="480314" y="7874"/>
                  </a:lnTo>
                </a:path>
              </a:pathLst>
            </a:custGeom>
            <a:ln w="17999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50" y="1619250"/>
            <a:ext cx="2886075" cy="1924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5"/>
              </a:spcBef>
            </a:pPr>
            <a:r>
              <a:rPr dirty="0"/>
              <a:t>Entropy</a:t>
            </a:r>
            <a:r>
              <a:rPr dirty="0" spc="15"/>
              <a:t> </a:t>
            </a:r>
            <a:r>
              <a:rPr dirty="0"/>
              <a:t>as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85"/>
              <a:t> </a:t>
            </a:r>
            <a:r>
              <a:rPr dirty="0"/>
              <a:t>measure of</a:t>
            </a:r>
            <a:r>
              <a:rPr dirty="0" spc="-25"/>
              <a:t> </a:t>
            </a:r>
            <a:r>
              <a:rPr dirty="0" spc="-10"/>
              <a:t>impurity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748154" y="3495103"/>
            <a:ext cx="22097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mbria Math"/>
                <a:cs typeface="Cambria Math"/>
              </a:rPr>
              <a:t>p</a:t>
            </a:r>
            <a:r>
              <a:rPr dirty="0" baseline="-17361" sz="1200" spc="-37">
                <a:latin typeface="Cambria Math"/>
                <a:cs typeface="Cambria Math"/>
              </a:rPr>
              <a:t>1</a:t>
            </a:r>
            <a:endParaRPr baseline="-17361" sz="1200">
              <a:latin typeface="Cambria Math"/>
              <a:cs typeface="Cambria Math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779397" y="1467485"/>
            <a:ext cx="821690" cy="841375"/>
            <a:chOff x="1779397" y="1467485"/>
            <a:chExt cx="821690" cy="84137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8831" y="1467485"/>
              <a:ext cx="261908" cy="35941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3967" y="1737487"/>
              <a:ext cx="48563" cy="5575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9397" y="1886458"/>
              <a:ext cx="137540" cy="422147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483552" y="1099756"/>
            <a:ext cx="8152130" cy="246443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63500" marR="5812155">
              <a:lnSpc>
                <a:spcPts val="1430"/>
              </a:lnSpc>
              <a:spcBef>
                <a:spcPts val="155"/>
              </a:spcBef>
            </a:pPr>
            <a:r>
              <a:rPr dirty="0" sz="1200">
                <a:latin typeface="Cambria Math"/>
                <a:cs typeface="Cambria Math"/>
              </a:rPr>
              <a:t>p</a:t>
            </a:r>
            <a:r>
              <a:rPr dirty="0" baseline="-17361" sz="1200">
                <a:latin typeface="Cambria Math"/>
                <a:cs typeface="Cambria Math"/>
              </a:rPr>
              <a:t>1</a:t>
            </a:r>
            <a:r>
              <a:rPr dirty="0" baseline="-17361" sz="1200" spc="-37">
                <a:latin typeface="Cambria Math"/>
                <a:cs typeface="Cambria Math"/>
              </a:rPr>
              <a:t> </a:t>
            </a:r>
            <a:r>
              <a:rPr dirty="0" sz="1200">
                <a:latin typeface="Verdana"/>
                <a:cs typeface="Verdana"/>
              </a:rPr>
              <a:t>=</a:t>
            </a:r>
            <a:r>
              <a:rPr dirty="0" sz="1200" spc="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fraction</a:t>
            </a:r>
            <a:r>
              <a:rPr dirty="0" sz="1200" spc="-11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of</a:t>
            </a:r>
            <a:r>
              <a:rPr dirty="0" sz="1200" spc="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examples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that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cats</a:t>
            </a:r>
            <a:endParaRPr sz="1200">
              <a:latin typeface="Verdana"/>
              <a:cs typeface="Verdana"/>
            </a:endParaRPr>
          </a:p>
          <a:p>
            <a:pPr marL="4184650">
              <a:lnSpc>
                <a:spcPts val="1355"/>
              </a:lnSpc>
            </a:pPr>
            <a:r>
              <a:rPr dirty="0" sz="1800">
                <a:latin typeface="Cambria Math"/>
                <a:cs typeface="Cambria Math"/>
              </a:rPr>
              <a:t>𝑝</a:t>
            </a:r>
            <a:r>
              <a:rPr dirty="0" baseline="-14403" sz="2025">
                <a:latin typeface="Cambria Math"/>
                <a:cs typeface="Cambria Math"/>
              </a:rPr>
              <a:t>0</a:t>
            </a:r>
            <a:r>
              <a:rPr dirty="0" baseline="-14403" sz="2025" spc="367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47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1</a:t>
            </a:r>
            <a:r>
              <a:rPr dirty="0" sz="1800" spc="1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-35">
                <a:latin typeface="Cambria Math"/>
                <a:cs typeface="Cambria Math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𝑝</a:t>
            </a:r>
            <a:r>
              <a:rPr dirty="0" baseline="-14403" sz="2025" spc="-37">
                <a:latin typeface="Cambria Math"/>
                <a:cs typeface="Cambria Math"/>
              </a:rPr>
              <a:t>1</a:t>
            </a:r>
            <a:endParaRPr baseline="-14403" sz="2025">
              <a:latin typeface="Cambria Math"/>
              <a:cs typeface="Cambria Math"/>
            </a:endParaRPr>
          </a:p>
          <a:p>
            <a:pPr marL="2184400">
              <a:lnSpc>
                <a:spcPts val="1430"/>
              </a:lnSpc>
              <a:spcBef>
                <a:spcPts val="1855"/>
              </a:spcBef>
            </a:pPr>
            <a:r>
              <a:rPr dirty="0" sz="1200" spc="-10">
                <a:latin typeface="Cambria Math"/>
                <a:cs typeface="Cambria Math"/>
              </a:rPr>
              <a:t>H(p</a:t>
            </a:r>
            <a:r>
              <a:rPr dirty="0" baseline="-17361" sz="1200" spc="-15">
                <a:latin typeface="Cambria Math"/>
                <a:cs typeface="Cambria Math"/>
              </a:rPr>
              <a:t>1</a:t>
            </a:r>
            <a:r>
              <a:rPr dirty="0" sz="1200" spc="-10">
                <a:latin typeface="Cambria Math"/>
                <a:cs typeface="Cambria Math"/>
              </a:rPr>
              <a:t>)</a:t>
            </a:r>
            <a:endParaRPr sz="1200">
              <a:latin typeface="Cambria Math"/>
              <a:cs typeface="Cambria Math"/>
            </a:endParaRPr>
          </a:p>
          <a:p>
            <a:pPr marL="3514725">
              <a:lnSpc>
                <a:spcPts val="2150"/>
              </a:lnSpc>
            </a:pPr>
            <a:r>
              <a:rPr dirty="0" sz="1800" spc="-40">
                <a:latin typeface="Cambria Math"/>
                <a:cs typeface="Cambria Math"/>
              </a:rPr>
              <a:t>𝐻(𝑝</a:t>
            </a:r>
            <a:r>
              <a:rPr dirty="0" baseline="-16460" sz="2025" spc="-60">
                <a:latin typeface="Cambria Math"/>
                <a:cs typeface="Cambria Math"/>
              </a:rPr>
              <a:t>1</a:t>
            </a:r>
            <a:r>
              <a:rPr dirty="0" baseline="-16460" sz="2025" spc="-157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)</a:t>
            </a:r>
            <a:r>
              <a:rPr dirty="0" sz="1800" spc="5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50">
                <a:latin typeface="Cambria Math"/>
                <a:cs typeface="Cambria Math"/>
              </a:rPr>
              <a:t>  </a:t>
            </a:r>
            <a:r>
              <a:rPr dirty="0" sz="1800">
                <a:latin typeface="Cambria Math"/>
                <a:cs typeface="Cambria Math"/>
              </a:rPr>
              <a:t>−𝑝</a:t>
            </a:r>
            <a:r>
              <a:rPr dirty="0" baseline="-16460" sz="2025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𝑙𝑜𝑔</a:t>
            </a:r>
            <a:r>
              <a:rPr dirty="0" baseline="-16460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(𝑝</a:t>
            </a:r>
            <a:r>
              <a:rPr dirty="0" baseline="-16460" sz="2025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)</a:t>
            </a:r>
            <a:r>
              <a:rPr dirty="0" sz="1800" spc="-1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425">
                <a:latin typeface="Cambria Math"/>
                <a:cs typeface="Cambria Math"/>
              </a:rPr>
              <a:t> </a:t>
            </a:r>
            <a:r>
              <a:rPr dirty="0" sz="1800" spc="-10">
                <a:latin typeface="Cambria Math"/>
                <a:cs typeface="Cambria Math"/>
              </a:rPr>
              <a:t>𝑝</a:t>
            </a:r>
            <a:r>
              <a:rPr dirty="0" baseline="-16460" sz="2025" spc="-15">
                <a:latin typeface="Cambria Math"/>
                <a:cs typeface="Cambria Math"/>
              </a:rPr>
              <a:t>0</a:t>
            </a:r>
            <a:r>
              <a:rPr dirty="0" sz="1800" spc="-10">
                <a:latin typeface="Cambria Math"/>
                <a:cs typeface="Cambria Math"/>
              </a:rPr>
              <a:t>𝑙𝑜𝑔</a:t>
            </a:r>
            <a:r>
              <a:rPr dirty="0" baseline="-16460" sz="2025" spc="-15">
                <a:latin typeface="Cambria Math"/>
                <a:cs typeface="Cambria Math"/>
              </a:rPr>
              <a:t>2</a:t>
            </a:r>
            <a:r>
              <a:rPr dirty="0" sz="1800" spc="-10">
                <a:latin typeface="Cambria Math"/>
                <a:cs typeface="Cambria Math"/>
              </a:rPr>
              <a:t>(𝑝</a:t>
            </a:r>
            <a:r>
              <a:rPr dirty="0" baseline="-16460" sz="2025" spc="-15">
                <a:latin typeface="Cambria Math"/>
                <a:cs typeface="Cambria Math"/>
              </a:rPr>
              <a:t>0</a:t>
            </a:r>
            <a:r>
              <a:rPr dirty="0" sz="1800" spc="-1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  <a:p>
            <a:pPr marL="4170045">
              <a:lnSpc>
                <a:spcPct val="100000"/>
              </a:lnSpc>
              <a:spcBef>
                <a:spcPts val="1310"/>
              </a:spcBef>
            </a:pP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44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−𝑝</a:t>
            </a:r>
            <a:r>
              <a:rPr dirty="0" baseline="-16460" sz="2025">
                <a:latin typeface="Cambria Math"/>
                <a:cs typeface="Cambria Math"/>
              </a:rPr>
              <a:t>1</a:t>
            </a:r>
            <a:r>
              <a:rPr dirty="0" baseline="-16460" sz="2025" spc="457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𝑙𝑜𝑔</a:t>
            </a:r>
            <a:r>
              <a:rPr dirty="0" baseline="-16460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(𝑝</a:t>
            </a:r>
            <a:r>
              <a:rPr dirty="0" baseline="-16460" sz="2025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)</a:t>
            </a:r>
            <a:r>
              <a:rPr dirty="0" sz="1800" spc="2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-4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(1</a:t>
            </a:r>
            <a:r>
              <a:rPr dirty="0" sz="1800" spc="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-4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𝑝</a:t>
            </a:r>
            <a:r>
              <a:rPr dirty="0" baseline="-16460" sz="2025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)𝑙𝑜𝑔</a:t>
            </a:r>
            <a:r>
              <a:rPr dirty="0" baseline="-16460" sz="2025">
                <a:latin typeface="Cambria Math"/>
                <a:cs typeface="Cambria Math"/>
              </a:rPr>
              <a:t>2</a:t>
            </a:r>
            <a:r>
              <a:rPr dirty="0" sz="1800">
                <a:latin typeface="Cambria Math"/>
                <a:cs typeface="Cambria Math"/>
              </a:rPr>
              <a:t>(1</a:t>
            </a:r>
            <a:r>
              <a:rPr dirty="0" sz="1800" spc="-6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25">
                <a:latin typeface="Cambria Math"/>
                <a:cs typeface="Cambria Math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𝑝</a:t>
            </a:r>
            <a:r>
              <a:rPr dirty="0" baseline="-16460" sz="2025" spc="-37">
                <a:latin typeface="Cambria Math"/>
                <a:cs typeface="Cambria Math"/>
              </a:rPr>
              <a:t>1</a:t>
            </a:r>
            <a:r>
              <a:rPr dirty="0" sz="1800" spc="-25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100">
              <a:latin typeface="Cambria Math"/>
              <a:cs typeface="Cambria Math"/>
            </a:endParaRPr>
          </a:p>
          <a:p>
            <a:pPr marL="4034790">
              <a:lnSpc>
                <a:spcPct val="100000"/>
              </a:lnSpc>
              <a:spcBef>
                <a:spcPts val="1400"/>
              </a:spcBef>
            </a:pPr>
            <a:r>
              <a:rPr dirty="0" sz="1800">
                <a:latin typeface="Verdana"/>
                <a:cs typeface="Verdana"/>
              </a:rPr>
              <a:t>Note:</a:t>
            </a:r>
            <a:r>
              <a:rPr dirty="0" sz="1800" spc="45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“0</a:t>
            </a:r>
            <a:r>
              <a:rPr dirty="0" sz="1800" spc="-4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log(0)”</a:t>
            </a:r>
            <a:r>
              <a:rPr dirty="0" sz="1800" spc="5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13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9438" y="2870073"/>
            <a:ext cx="368956" cy="237489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19854" y="1583435"/>
            <a:ext cx="3903979" cy="4381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Decision</a:t>
            </a:r>
            <a:r>
              <a:rPr dirty="0" sz="2700" spc="-12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Tree</a:t>
            </a:r>
            <a:r>
              <a:rPr dirty="0" sz="2700" spc="85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Learning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93084" y="3134360"/>
            <a:ext cx="4677410" cy="7092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ts val="2670"/>
              </a:lnSpc>
              <a:spcBef>
                <a:spcPts val="130"/>
              </a:spcBef>
            </a:pPr>
            <a:r>
              <a:rPr dirty="0" sz="2450" spc="80" b="1">
                <a:solidFill>
                  <a:srgbClr val="585858"/>
                </a:solidFill>
                <a:latin typeface="Tahoma"/>
                <a:cs typeface="Tahoma"/>
              </a:rPr>
              <a:t>Choosing</a:t>
            </a:r>
            <a:r>
              <a:rPr dirty="0" sz="2450" spc="-40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450" spc="204" b="1">
                <a:solidFill>
                  <a:srgbClr val="585858"/>
                </a:solidFill>
                <a:latin typeface="Tahoma"/>
                <a:cs typeface="Tahoma"/>
              </a:rPr>
              <a:t>a</a:t>
            </a:r>
            <a:r>
              <a:rPr dirty="0" sz="2450" spc="-105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450" spc="-20" b="1">
                <a:solidFill>
                  <a:srgbClr val="585858"/>
                </a:solidFill>
                <a:latin typeface="Tahoma"/>
                <a:cs typeface="Tahoma"/>
              </a:rPr>
              <a:t>split:</a:t>
            </a:r>
            <a:r>
              <a:rPr dirty="0" sz="2450" spc="-60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450" spc="-10" b="1">
                <a:solidFill>
                  <a:srgbClr val="585858"/>
                </a:solidFill>
                <a:latin typeface="Tahoma"/>
                <a:cs typeface="Tahoma"/>
              </a:rPr>
              <a:t>Information</a:t>
            </a:r>
            <a:endParaRPr sz="2450">
              <a:latin typeface="Tahoma"/>
              <a:cs typeface="Tahoma"/>
            </a:endParaRPr>
          </a:p>
          <a:p>
            <a:pPr algn="ctr" marL="342265">
              <a:lnSpc>
                <a:spcPts val="2670"/>
              </a:lnSpc>
            </a:pPr>
            <a:r>
              <a:rPr dirty="0" sz="2450" spc="-20" b="1">
                <a:solidFill>
                  <a:srgbClr val="585858"/>
                </a:solidFill>
                <a:latin typeface="Tahoma"/>
                <a:cs typeface="Tahoma"/>
              </a:rPr>
              <a:t>Gain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6595" y="314388"/>
            <a:ext cx="367601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Choosing</a:t>
            </a:r>
            <a:r>
              <a:rPr dirty="0" spc="-55"/>
              <a:t> </a:t>
            </a:r>
            <a:r>
              <a:rPr dirty="0"/>
              <a:t>a</a:t>
            </a:r>
            <a:r>
              <a:rPr dirty="0" spc="-20"/>
              <a:t> </a:t>
            </a:r>
            <a:r>
              <a:rPr dirty="0" spc="-10"/>
              <a:t>split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424050" y="115735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619885" y="1270698"/>
            <a:ext cx="305435" cy="23367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309751" y="1611248"/>
            <a:ext cx="866140" cy="369570"/>
          </a:xfrm>
          <a:custGeom>
            <a:avLst/>
            <a:gdLst/>
            <a:ahLst/>
            <a:cxnLst/>
            <a:rect l="l" t="t" r="r" b="b"/>
            <a:pathLst>
              <a:path w="866139" h="369569">
                <a:moveTo>
                  <a:pt x="339979" y="6477"/>
                </a:moveTo>
                <a:lnTo>
                  <a:pt x="332994" y="0"/>
                </a:lnTo>
                <a:lnTo>
                  <a:pt x="47967" y="309816"/>
                </a:lnTo>
                <a:lnTo>
                  <a:pt x="23495" y="287274"/>
                </a:lnTo>
                <a:lnTo>
                  <a:pt x="0" y="369189"/>
                </a:lnTo>
                <a:lnTo>
                  <a:pt x="79502" y="338836"/>
                </a:lnTo>
                <a:lnTo>
                  <a:pt x="65151" y="325628"/>
                </a:lnTo>
                <a:lnTo>
                  <a:pt x="55041" y="316318"/>
                </a:lnTo>
                <a:lnTo>
                  <a:pt x="339979" y="6477"/>
                </a:lnTo>
                <a:close/>
              </a:path>
              <a:path w="866139" h="369569">
                <a:moveTo>
                  <a:pt x="865886" y="328930"/>
                </a:moveTo>
                <a:lnTo>
                  <a:pt x="856907" y="281178"/>
                </a:lnTo>
                <a:lnTo>
                  <a:pt x="850138" y="245122"/>
                </a:lnTo>
                <a:lnTo>
                  <a:pt x="823595" y="265264"/>
                </a:lnTo>
                <a:lnTo>
                  <a:pt x="622808" y="381"/>
                </a:lnTo>
                <a:lnTo>
                  <a:pt x="615315" y="6096"/>
                </a:lnTo>
                <a:lnTo>
                  <a:pt x="816013" y="271018"/>
                </a:lnTo>
                <a:lnTo>
                  <a:pt x="789432" y="291211"/>
                </a:lnTo>
                <a:lnTo>
                  <a:pt x="865886" y="3289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01394" y="1675384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125979" y="1675384"/>
            <a:ext cx="33337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852926" y="1144650"/>
            <a:ext cx="940435" cy="819785"/>
            <a:chOff x="3852926" y="1144650"/>
            <a:chExt cx="940435" cy="819785"/>
          </a:xfrm>
        </p:grpSpPr>
        <p:sp>
          <p:nvSpPr>
            <p:cNvPr id="9" name="object 9" descr=""/>
            <p:cNvSpPr/>
            <p:nvPr/>
          </p:nvSpPr>
          <p:spPr>
            <a:xfrm>
              <a:off x="3957701" y="1157350"/>
              <a:ext cx="714375" cy="466725"/>
            </a:xfrm>
            <a:custGeom>
              <a:avLst/>
              <a:gdLst/>
              <a:ahLst/>
              <a:cxnLst/>
              <a:rect l="l" t="t" r="r" b="b"/>
              <a:pathLst>
                <a:path w="714375" h="466725">
                  <a:moveTo>
                    <a:pt x="0" y="233299"/>
                  </a:moveTo>
                  <a:lnTo>
                    <a:pt x="4674" y="195442"/>
                  </a:lnTo>
                  <a:lnTo>
                    <a:pt x="18206" y="159536"/>
                  </a:lnTo>
                  <a:lnTo>
                    <a:pt x="39862" y="126059"/>
                  </a:lnTo>
                  <a:lnTo>
                    <a:pt x="68905" y="95490"/>
                  </a:lnTo>
                  <a:lnTo>
                    <a:pt x="104600" y="68310"/>
                  </a:lnTo>
                  <a:lnTo>
                    <a:pt x="146212" y="44996"/>
                  </a:lnTo>
                  <a:lnTo>
                    <a:pt x="193006" y="26029"/>
                  </a:lnTo>
                  <a:lnTo>
                    <a:pt x="244246" y="11888"/>
                  </a:lnTo>
                  <a:lnTo>
                    <a:pt x="299197" y="3051"/>
                  </a:lnTo>
                  <a:lnTo>
                    <a:pt x="357124" y="0"/>
                  </a:lnTo>
                  <a:lnTo>
                    <a:pt x="415054" y="3051"/>
                  </a:lnTo>
                  <a:lnTo>
                    <a:pt x="470014" y="11888"/>
                  </a:lnTo>
                  <a:lnTo>
                    <a:pt x="521269" y="26029"/>
                  </a:lnTo>
                  <a:lnTo>
                    <a:pt x="568080" y="44996"/>
                  </a:lnTo>
                  <a:lnTo>
                    <a:pt x="609711" y="68310"/>
                  </a:lnTo>
                  <a:lnTo>
                    <a:pt x="645425" y="95490"/>
                  </a:lnTo>
                  <a:lnTo>
                    <a:pt x="674485" y="126059"/>
                  </a:lnTo>
                  <a:lnTo>
                    <a:pt x="696155" y="159536"/>
                  </a:lnTo>
                  <a:lnTo>
                    <a:pt x="709697" y="195442"/>
                  </a:lnTo>
                  <a:lnTo>
                    <a:pt x="714375" y="233299"/>
                  </a:lnTo>
                  <a:lnTo>
                    <a:pt x="709697" y="271158"/>
                  </a:lnTo>
                  <a:lnTo>
                    <a:pt x="696155" y="307074"/>
                  </a:lnTo>
                  <a:lnTo>
                    <a:pt x="674485" y="340566"/>
                  </a:lnTo>
                  <a:lnTo>
                    <a:pt x="645425" y="371151"/>
                  </a:lnTo>
                  <a:lnTo>
                    <a:pt x="609711" y="398351"/>
                  </a:lnTo>
                  <a:lnTo>
                    <a:pt x="568080" y="421683"/>
                  </a:lnTo>
                  <a:lnTo>
                    <a:pt x="521269" y="440668"/>
                  </a:lnTo>
                  <a:lnTo>
                    <a:pt x="470014" y="454823"/>
                  </a:lnTo>
                  <a:lnTo>
                    <a:pt x="415054" y="463669"/>
                  </a:lnTo>
                  <a:lnTo>
                    <a:pt x="357124" y="466725"/>
                  </a:lnTo>
                  <a:lnTo>
                    <a:pt x="299197" y="463669"/>
                  </a:lnTo>
                  <a:lnTo>
                    <a:pt x="244246" y="454823"/>
                  </a:lnTo>
                  <a:lnTo>
                    <a:pt x="193006" y="440668"/>
                  </a:lnTo>
                  <a:lnTo>
                    <a:pt x="146212" y="421683"/>
                  </a:lnTo>
                  <a:lnTo>
                    <a:pt x="104600" y="398351"/>
                  </a:lnTo>
                  <a:lnTo>
                    <a:pt x="68905" y="371151"/>
                  </a:lnTo>
                  <a:lnTo>
                    <a:pt x="39862" y="340566"/>
                  </a:lnTo>
                  <a:lnTo>
                    <a:pt x="18206" y="307074"/>
                  </a:lnTo>
                  <a:lnTo>
                    <a:pt x="4674" y="271158"/>
                  </a:lnTo>
                  <a:lnTo>
                    <a:pt x="0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852926" y="1592198"/>
              <a:ext cx="940435" cy="372745"/>
            </a:xfrm>
            <a:custGeom>
              <a:avLst/>
              <a:gdLst/>
              <a:ahLst/>
              <a:cxnLst/>
              <a:rect l="l" t="t" r="r" b="b"/>
              <a:pathLst>
                <a:path w="940435" h="372744">
                  <a:moveTo>
                    <a:pt x="325247" y="6477"/>
                  </a:moveTo>
                  <a:lnTo>
                    <a:pt x="318135" y="0"/>
                  </a:lnTo>
                  <a:lnTo>
                    <a:pt x="47345" y="301205"/>
                  </a:lnTo>
                  <a:lnTo>
                    <a:pt x="22606" y="278892"/>
                  </a:lnTo>
                  <a:lnTo>
                    <a:pt x="0" y="361061"/>
                  </a:lnTo>
                  <a:lnTo>
                    <a:pt x="79248" y="329946"/>
                  </a:lnTo>
                  <a:lnTo>
                    <a:pt x="64871" y="316992"/>
                  </a:lnTo>
                  <a:lnTo>
                    <a:pt x="54432" y="307594"/>
                  </a:lnTo>
                  <a:lnTo>
                    <a:pt x="325247" y="6477"/>
                  </a:lnTo>
                  <a:close/>
                </a:path>
                <a:path w="940435" h="372744">
                  <a:moveTo>
                    <a:pt x="939927" y="372237"/>
                  </a:moveTo>
                  <a:lnTo>
                    <a:pt x="926947" y="329311"/>
                  </a:lnTo>
                  <a:lnTo>
                    <a:pt x="915289" y="290703"/>
                  </a:lnTo>
                  <a:lnTo>
                    <a:pt x="891057" y="313601"/>
                  </a:lnTo>
                  <a:lnTo>
                    <a:pt x="613029" y="19050"/>
                  </a:lnTo>
                  <a:lnTo>
                    <a:pt x="606044" y="25527"/>
                  </a:lnTo>
                  <a:lnTo>
                    <a:pt x="884199" y="320078"/>
                  </a:lnTo>
                  <a:lnTo>
                    <a:pt x="859917" y="343027"/>
                  </a:lnTo>
                  <a:lnTo>
                    <a:pt x="939927" y="372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3516629" y="1673225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728209" y="1673225"/>
            <a:ext cx="47879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615176" y="1128775"/>
            <a:ext cx="866775" cy="466725"/>
          </a:xfrm>
          <a:custGeom>
            <a:avLst/>
            <a:gdLst/>
            <a:ahLst/>
            <a:cxnLst/>
            <a:rect l="l" t="t" r="r" b="b"/>
            <a:pathLst>
              <a:path w="866775" h="466725">
                <a:moveTo>
                  <a:pt x="0" y="233299"/>
                </a:moveTo>
                <a:lnTo>
                  <a:pt x="15473" y="171258"/>
                </a:lnTo>
                <a:lnTo>
                  <a:pt x="59144" y="115522"/>
                </a:lnTo>
                <a:lnTo>
                  <a:pt x="90265" y="90712"/>
                </a:lnTo>
                <a:lnTo>
                  <a:pt x="126888" y="68310"/>
                </a:lnTo>
                <a:lnTo>
                  <a:pt x="168499" y="48593"/>
                </a:lnTo>
                <a:lnTo>
                  <a:pt x="214582" y="31839"/>
                </a:lnTo>
                <a:lnTo>
                  <a:pt x="264622" y="18325"/>
                </a:lnTo>
                <a:lnTo>
                  <a:pt x="318102" y="8329"/>
                </a:lnTo>
                <a:lnTo>
                  <a:pt x="374508" y="2128"/>
                </a:lnTo>
                <a:lnTo>
                  <a:pt x="433324" y="0"/>
                </a:lnTo>
                <a:lnTo>
                  <a:pt x="492142" y="2128"/>
                </a:lnTo>
                <a:lnTo>
                  <a:pt x="548554" y="8329"/>
                </a:lnTo>
                <a:lnTo>
                  <a:pt x="602045" y="18325"/>
                </a:lnTo>
                <a:lnTo>
                  <a:pt x="652097" y="31839"/>
                </a:lnTo>
                <a:lnTo>
                  <a:pt x="698195" y="48593"/>
                </a:lnTo>
                <a:lnTo>
                  <a:pt x="739822" y="68310"/>
                </a:lnTo>
                <a:lnTo>
                  <a:pt x="776462" y="90712"/>
                </a:lnTo>
                <a:lnTo>
                  <a:pt x="807597" y="115522"/>
                </a:lnTo>
                <a:lnTo>
                  <a:pt x="851292" y="171258"/>
                </a:lnTo>
                <a:lnTo>
                  <a:pt x="866775" y="233299"/>
                </a:lnTo>
                <a:lnTo>
                  <a:pt x="862818" y="264970"/>
                </a:lnTo>
                <a:lnTo>
                  <a:pt x="832713" y="324153"/>
                </a:lnTo>
                <a:lnTo>
                  <a:pt x="776462" y="375933"/>
                </a:lnTo>
                <a:lnTo>
                  <a:pt x="739822" y="398351"/>
                </a:lnTo>
                <a:lnTo>
                  <a:pt x="698195" y="418083"/>
                </a:lnTo>
                <a:lnTo>
                  <a:pt x="652097" y="434852"/>
                </a:lnTo>
                <a:lnTo>
                  <a:pt x="602045" y="448379"/>
                </a:lnTo>
                <a:lnTo>
                  <a:pt x="548554" y="458385"/>
                </a:lnTo>
                <a:lnTo>
                  <a:pt x="492142" y="464593"/>
                </a:lnTo>
                <a:lnTo>
                  <a:pt x="433324" y="466725"/>
                </a:lnTo>
                <a:lnTo>
                  <a:pt x="374508" y="464593"/>
                </a:lnTo>
                <a:lnTo>
                  <a:pt x="318102" y="458385"/>
                </a:lnTo>
                <a:lnTo>
                  <a:pt x="264622" y="448379"/>
                </a:lnTo>
                <a:lnTo>
                  <a:pt x="214582" y="434852"/>
                </a:lnTo>
                <a:lnTo>
                  <a:pt x="168499" y="418083"/>
                </a:lnTo>
                <a:lnTo>
                  <a:pt x="126888" y="398351"/>
                </a:lnTo>
                <a:lnTo>
                  <a:pt x="90265" y="375933"/>
                </a:lnTo>
                <a:lnTo>
                  <a:pt x="59144" y="351107"/>
                </a:lnTo>
                <a:lnTo>
                  <a:pt x="15473" y="29534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826884" y="1295400"/>
            <a:ext cx="450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Whis</a:t>
            </a:r>
            <a:r>
              <a:rPr dirty="0" sz="650" spc="-30">
                <a:latin typeface="Verdana"/>
                <a:cs typeface="Verdana"/>
              </a:rPr>
              <a:t> </a:t>
            </a:r>
            <a:r>
              <a:rPr dirty="0" sz="650" spc="-20">
                <a:latin typeface="Verdana"/>
                <a:cs typeface="Verdana"/>
              </a:rPr>
              <a:t>kers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6558026" y="1582800"/>
            <a:ext cx="902335" cy="461645"/>
          </a:xfrm>
          <a:custGeom>
            <a:avLst/>
            <a:gdLst/>
            <a:ahLst/>
            <a:cxnLst/>
            <a:rect l="l" t="t" r="r" b="b"/>
            <a:pathLst>
              <a:path w="902334" h="461644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73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02334" h="461644">
                <a:moveTo>
                  <a:pt x="902081" y="461645"/>
                </a:moveTo>
                <a:lnTo>
                  <a:pt x="896099" y="411226"/>
                </a:lnTo>
                <a:lnTo>
                  <a:pt x="892048" y="377063"/>
                </a:lnTo>
                <a:lnTo>
                  <a:pt x="864133" y="395452"/>
                </a:lnTo>
                <a:lnTo>
                  <a:pt x="623062" y="29083"/>
                </a:lnTo>
                <a:lnTo>
                  <a:pt x="615061" y="34290"/>
                </a:lnTo>
                <a:lnTo>
                  <a:pt x="856246" y="400646"/>
                </a:lnTo>
                <a:lnTo>
                  <a:pt x="828421" y="418973"/>
                </a:lnTo>
                <a:lnTo>
                  <a:pt x="902081" y="461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6284976" y="1732216"/>
            <a:ext cx="38481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P</a:t>
            </a:r>
            <a:r>
              <a:rPr dirty="0" sz="650" spc="-5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res</a:t>
            </a:r>
            <a:r>
              <a:rPr dirty="0" sz="650" spc="-8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367905" y="1737677"/>
            <a:ext cx="35433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A</a:t>
            </a:r>
            <a:r>
              <a:rPr dirty="0" sz="650" spc="-5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bs</a:t>
            </a:r>
            <a:r>
              <a:rPr dirty="0" sz="650" spc="-10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894410" y="3337052"/>
            <a:ext cx="272415" cy="132715"/>
          </a:xfrm>
          <a:custGeom>
            <a:avLst/>
            <a:gdLst/>
            <a:ahLst/>
            <a:cxnLst/>
            <a:rect l="l" t="t" r="r" b="b"/>
            <a:pathLst>
              <a:path w="272415" h="132714">
                <a:moveTo>
                  <a:pt x="230111" y="0"/>
                </a:moveTo>
                <a:lnTo>
                  <a:pt x="228219" y="5334"/>
                </a:lnTo>
                <a:lnTo>
                  <a:pt x="235882" y="8717"/>
                </a:lnTo>
                <a:lnTo>
                  <a:pt x="242469" y="13350"/>
                </a:lnTo>
                <a:lnTo>
                  <a:pt x="259760" y="54223"/>
                </a:lnTo>
                <a:lnTo>
                  <a:pt x="260248" y="65531"/>
                </a:lnTo>
                <a:lnTo>
                  <a:pt x="259757" y="77198"/>
                </a:lnTo>
                <a:lnTo>
                  <a:pt x="242484" y="119014"/>
                </a:lnTo>
                <a:lnTo>
                  <a:pt x="228434" y="127000"/>
                </a:lnTo>
                <a:lnTo>
                  <a:pt x="230111" y="132334"/>
                </a:lnTo>
                <a:lnTo>
                  <a:pt x="261429" y="109220"/>
                </a:lnTo>
                <a:lnTo>
                  <a:pt x="272313" y="66167"/>
                </a:lnTo>
                <a:lnTo>
                  <a:pt x="271630" y="54048"/>
                </a:lnTo>
                <a:lnTo>
                  <a:pt x="255343" y="15073"/>
                </a:lnTo>
                <a:lnTo>
                  <a:pt x="239702" y="3452"/>
                </a:lnTo>
                <a:lnTo>
                  <a:pt x="230111" y="0"/>
                </a:lnTo>
                <a:close/>
              </a:path>
              <a:path w="272415" h="132714">
                <a:moveTo>
                  <a:pt x="42214" y="0"/>
                </a:moveTo>
                <a:lnTo>
                  <a:pt x="10921" y="23241"/>
                </a:lnTo>
                <a:lnTo>
                  <a:pt x="0" y="66167"/>
                </a:lnTo>
                <a:lnTo>
                  <a:pt x="680" y="78359"/>
                </a:lnTo>
                <a:lnTo>
                  <a:pt x="16927" y="117314"/>
                </a:lnTo>
                <a:lnTo>
                  <a:pt x="42214" y="132334"/>
                </a:lnTo>
                <a:lnTo>
                  <a:pt x="43891" y="127000"/>
                </a:lnTo>
                <a:lnTo>
                  <a:pt x="36349" y="123668"/>
                </a:lnTo>
                <a:lnTo>
                  <a:pt x="29841" y="119014"/>
                </a:lnTo>
                <a:lnTo>
                  <a:pt x="12568" y="77198"/>
                </a:lnTo>
                <a:lnTo>
                  <a:pt x="12077" y="65531"/>
                </a:lnTo>
                <a:lnTo>
                  <a:pt x="12568" y="54223"/>
                </a:lnTo>
                <a:lnTo>
                  <a:pt x="29891" y="13350"/>
                </a:lnTo>
                <a:lnTo>
                  <a:pt x="44094" y="5334"/>
                </a:lnTo>
                <a:lnTo>
                  <a:pt x="422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714057" y="2995866"/>
            <a:ext cx="1003935" cy="499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𝑝</a:t>
            </a:r>
            <a:r>
              <a:rPr dirty="0" baseline="-17361" sz="1200">
                <a:latin typeface="Cambria Math"/>
                <a:cs typeface="Cambria Math"/>
              </a:rPr>
              <a:t>1</a:t>
            </a:r>
            <a:r>
              <a:rPr dirty="0" baseline="-17361" sz="1200" spc="345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254">
                <a:latin typeface="Cambria Math"/>
                <a:cs typeface="Cambria Math"/>
              </a:rPr>
              <a:t> </a:t>
            </a:r>
            <a:r>
              <a:rPr dirty="0" baseline="17676" sz="1650" spc="-172">
                <a:latin typeface="Cambria Math"/>
                <a:cs typeface="Cambria Math"/>
              </a:rPr>
              <a:t>4</a:t>
            </a:r>
            <a:r>
              <a:rPr dirty="0" sz="1100" spc="-114">
                <a:latin typeface="Cambria Math"/>
                <a:cs typeface="Cambria Math"/>
              </a:rPr>
              <a:t>ൗ</a:t>
            </a:r>
            <a:r>
              <a:rPr dirty="0" baseline="-22727" sz="1650" spc="-172">
                <a:latin typeface="Cambria Math"/>
                <a:cs typeface="Cambria Math"/>
              </a:rPr>
              <a:t>5</a:t>
            </a:r>
            <a:r>
              <a:rPr dirty="0" baseline="-22727" sz="1650" spc="52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35">
                <a:latin typeface="Cambria Math"/>
                <a:cs typeface="Cambria Math"/>
              </a:rPr>
              <a:t> </a:t>
            </a:r>
            <a:r>
              <a:rPr dirty="0" sz="1100" spc="-25">
                <a:latin typeface="Cambria Math"/>
                <a:cs typeface="Cambria Math"/>
              </a:rPr>
              <a:t>0.8</a:t>
            </a:r>
            <a:endParaRPr sz="11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1060"/>
              </a:spcBef>
            </a:pPr>
            <a:r>
              <a:rPr dirty="0" sz="1100">
                <a:latin typeface="Cambria Math"/>
                <a:cs typeface="Cambria Math"/>
              </a:rPr>
              <a:t>𝐻</a:t>
            </a:r>
            <a:r>
              <a:rPr dirty="0" sz="1100" spc="215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0.8</a:t>
            </a:r>
            <a:r>
              <a:rPr dirty="0" sz="1100" spc="490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45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0.72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1954657" y="3353561"/>
            <a:ext cx="272415" cy="132715"/>
          </a:xfrm>
          <a:custGeom>
            <a:avLst/>
            <a:gdLst/>
            <a:ahLst/>
            <a:cxnLst/>
            <a:rect l="l" t="t" r="r" b="b"/>
            <a:pathLst>
              <a:path w="272414" h="132714">
                <a:moveTo>
                  <a:pt x="230124" y="0"/>
                </a:moveTo>
                <a:lnTo>
                  <a:pt x="228219" y="5333"/>
                </a:lnTo>
                <a:lnTo>
                  <a:pt x="235884" y="8715"/>
                </a:lnTo>
                <a:lnTo>
                  <a:pt x="242490" y="13334"/>
                </a:lnTo>
                <a:lnTo>
                  <a:pt x="259744" y="54221"/>
                </a:lnTo>
                <a:lnTo>
                  <a:pt x="260223" y="65531"/>
                </a:lnTo>
                <a:lnTo>
                  <a:pt x="259742" y="77198"/>
                </a:lnTo>
                <a:lnTo>
                  <a:pt x="242458" y="119014"/>
                </a:lnTo>
                <a:lnTo>
                  <a:pt x="228473" y="127000"/>
                </a:lnTo>
                <a:lnTo>
                  <a:pt x="230124" y="132333"/>
                </a:lnTo>
                <a:lnTo>
                  <a:pt x="261493" y="109219"/>
                </a:lnTo>
                <a:lnTo>
                  <a:pt x="272288" y="66167"/>
                </a:lnTo>
                <a:lnTo>
                  <a:pt x="271617" y="54048"/>
                </a:lnTo>
                <a:lnTo>
                  <a:pt x="255341" y="15073"/>
                </a:lnTo>
                <a:lnTo>
                  <a:pt x="239720" y="3452"/>
                </a:lnTo>
                <a:lnTo>
                  <a:pt x="230124" y="0"/>
                </a:lnTo>
                <a:close/>
              </a:path>
              <a:path w="272414" h="132714">
                <a:moveTo>
                  <a:pt x="42163" y="0"/>
                </a:moveTo>
                <a:lnTo>
                  <a:pt x="10922" y="23240"/>
                </a:lnTo>
                <a:lnTo>
                  <a:pt x="0" y="66167"/>
                </a:lnTo>
                <a:lnTo>
                  <a:pt x="688" y="78358"/>
                </a:lnTo>
                <a:lnTo>
                  <a:pt x="16946" y="117314"/>
                </a:lnTo>
                <a:lnTo>
                  <a:pt x="42163" y="132333"/>
                </a:lnTo>
                <a:lnTo>
                  <a:pt x="43942" y="127000"/>
                </a:lnTo>
                <a:lnTo>
                  <a:pt x="36369" y="123668"/>
                </a:lnTo>
                <a:lnTo>
                  <a:pt x="29844" y="119014"/>
                </a:lnTo>
                <a:lnTo>
                  <a:pt x="12563" y="77198"/>
                </a:lnTo>
                <a:lnTo>
                  <a:pt x="12065" y="65531"/>
                </a:lnTo>
                <a:lnTo>
                  <a:pt x="12563" y="54221"/>
                </a:lnTo>
                <a:lnTo>
                  <a:pt x="29908" y="13335"/>
                </a:lnTo>
                <a:lnTo>
                  <a:pt x="44068" y="5333"/>
                </a:lnTo>
                <a:lnTo>
                  <a:pt x="42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1783460" y="2998787"/>
            <a:ext cx="1003935" cy="513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𝑝</a:t>
            </a:r>
            <a:r>
              <a:rPr dirty="0" baseline="-17361" sz="1200">
                <a:latin typeface="Cambria Math"/>
                <a:cs typeface="Cambria Math"/>
              </a:rPr>
              <a:t>1</a:t>
            </a:r>
            <a:r>
              <a:rPr dirty="0" baseline="-17361" sz="1200" spc="345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254">
                <a:latin typeface="Cambria Math"/>
                <a:cs typeface="Cambria Math"/>
              </a:rPr>
              <a:t> </a:t>
            </a:r>
            <a:r>
              <a:rPr dirty="0" baseline="17676" sz="1650" spc="-172">
                <a:latin typeface="Cambria Math"/>
                <a:cs typeface="Cambria Math"/>
              </a:rPr>
              <a:t>1</a:t>
            </a:r>
            <a:r>
              <a:rPr dirty="0" sz="1100" spc="-114">
                <a:latin typeface="Cambria Math"/>
                <a:cs typeface="Cambria Math"/>
              </a:rPr>
              <a:t>ൗ</a:t>
            </a:r>
            <a:r>
              <a:rPr dirty="0" baseline="-22727" sz="1650" spc="-172">
                <a:latin typeface="Cambria Math"/>
                <a:cs typeface="Cambria Math"/>
              </a:rPr>
              <a:t>5</a:t>
            </a:r>
            <a:r>
              <a:rPr dirty="0" baseline="-22727" sz="1650" spc="52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35">
                <a:latin typeface="Cambria Math"/>
                <a:cs typeface="Cambria Math"/>
              </a:rPr>
              <a:t> </a:t>
            </a:r>
            <a:r>
              <a:rPr dirty="0" sz="1100" spc="-25">
                <a:latin typeface="Cambria Math"/>
                <a:cs typeface="Cambria Math"/>
              </a:rPr>
              <a:t>0.2</a:t>
            </a:r>
            <a:endParaRPr sz="1100">
              <a:latin typeface="Cambria Math"/>
              <a:cs typeface="Cambria Math"/>
            </a:endParaRPr>
          </a:p>
          <a:p>
            <a:pPr marL="55880">
              <a:lnSpc>
                <a:spcPct val="100000"/>
              </a:lnSpc>
              <a:spcBef>
                <a:spcPts val="1165"/>
              </a:spcBef>
            </a:pPr>
            <a:r>
              <a:rPr dirty="0" sz="1100">
                <a:latin typeface="Cambria Math"/>
                <a:cs typeface="Cambria Math"/>
              </a:rPr>
              <a:t>𝐻</a:t>
            </a:r>
            <a:r>
              <a:rPr dirty="0" sz="1100" spc="210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0.2</a:t>
            </a:r>
            <a:r>
              <a:rPr dirty="0" sz="1100" spc="490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45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0.72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3451225" y="3321811"/>
            <a:ext cx="348615" cy="132715"/>
          </a:xfrm>
          <a:custGeom>
            <a:avLst/>
            <a:gdLst/>
            <a:ahLst/>
            <a:cxnLst/>
            <a:rect l="l" t="t" r="r" b="b"/>
            <a:pathLst>
              <a:path w="348614" h="132714">
                <a:moveTo>
                  <a:pt x="306324" y="0"/>
                </a:moveTo>
                <a:lnTo>
                  <a:pt x="304419" y="5333"/>
                </a:lnTo>
                <a:lnTo>
                  <a:pt x="312084" y="8643"/>
                </a:lnTo>
                <a:lnTo>
                  <a:pt x="318690" y="13239"/>
                </a:lnTo>
                <a:lnTo>
                  <a:pt x="335944" y="54221"/>
                </a:lnTo>
                <a:lnTo>
                  <a:pt x="336423" y="65531"/>
                </a:lnTo>
                <a:lnTo>
                  <a:pt x="335944" y="77180"/>
                </a:lnTo>
                <a:lnTo>
                  <a:pt x="318674" y="118967"/>
                </a:lnTo>
                <a:lnTo>
                  <a:pt x="304673" y="127000"/>
                </a:lnTo>
                <a:lnTo>
                  <a:pt x="306324" y="132333"/>
                </a:lnTo>
                <a:lnTo>
                  <a:pt x="337692" y="109219"/>
                </a:lnTo>
                <a:lnTo>
                  <a:pt x="348488" y="66167"/>
                </a:lnTo>
                <a:lnTo>
                  <a:pt x="347817" y="54046"/>
                </a:lnTo>
                <a:lnTo>
                  <a:pt x="331541" y="15019"/>
                </a:lnTo>
                <a:lnTo>
                  <a:pt x="315920" y="3450"/>
                </a:lnTo>
                <a:lnTo>
                  <a:pt x="306324" y="0"/>
                </a:lnTo>
                <a:close/>
              </a:path>
              <a:path w="348614" h="132714">
                <a:moveTo>
                  <a:pt x="42290" y="0"/>
                </a:moveTo>
                <a:lnTo>
                  <a:pt x="10922" y="23113"/>
                </a:lnTo>
                <a:lnTo>
                  <a:pt x="0" y="66167"/>
                </a:lnTo>
                <a:lnTo>
                  <a:pt x="688" y="78358"/>
                </a:lnTo>
                <a:lnTo>
                  <a:pt x="16948" y="117314"/>
                </a:lnTo>
                <a:lnTo>
                  <a:pt x="42290" y="132333"/>
                </a:lnTo>
                <a:lnTo>
                  <a:pt x="43941" y="127000"/>
                </a:lnTo>
                <a:lnTo>
                  <a:pt x="36369" y="123614"/>
                </a:lnTo>
                <a:lnTo>
                  <a:pt x="29844" y="118967"/>
                </a:lnTo>
                <a:lnTo>
                  <a:pt x="12563" y="77180"/>
                </a:lnTo>
                <a:lnTo>
                  <a:pt x="12064" y="65531"/>
                </a:lnTo>
                <a:lnTo>
                  <a:pt x="12563" y="54221"/>
                </a:lnTo>
                <a:lnTo>
                  <a:pt x="29908" y="13239"/>
                </a:lnTo>
                <a:lnTo>
                  <a:pt x="44069" y="5333"/>
                </a:lnTo>
                <a:lnTo>
                  <a:pt x="42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3299078" y="2984182"/>
            <a:ext cx="1069975" cy="49593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𝑝</a:t>
            </a:r>
            <a:r>
              <a:rPr dirty="0" baseline="-17361" sz="1200">
                <a:latin typeface="Cambria Math"/>
                <a:cs typeface="Cambria Math"/>
              </a:rPr>
              <a:t>1</a:t>
            </a:r>
            <a:r>
              <a:rPr dirty="0" baseline="-17361" sz="1200" spc="240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260">
                <a:latin typeface="Cambria Math"/>
                <a:cs typeface="Cambria Math"/>
              </a:rPr>
              <a:t> </a:t>
            </a:r>
            <a:r>
              <a:rPr dirty="0" baseline="17676" sz="1650" spc="-179">
                <a:latin typeface="Cambria Math"/>
                <a:cs typeface="Cambria Math"/>
              </a:rPr>
              <a:t>4</a:t>
            </a:r>
            <a:r>
              <a:rPr dirty="0" sz="1100" spc="-120">
                <a:latin typeface="Cambria Math"/>
                <a:cs typeface="Cambria Math"/>
              </a:rPr>
              <a:t>ൗ</a:t>
            </a:r>
            <a:r>
              <a:rPr dirty="0" baseline="-22727" sz="1650" spc="-179">
                <a:latin typeface="Cambria Math"/>
                <a:cs typeface="Cambria Math"/>
              </a:rPr>
              <a:t>7</a:t>
            </a:r>
            <a:r>
              <a:rPr dirty="0" baseline="-22727" sz="1650" spc="44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40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0.57</a:t>
            </a:r>
            <a:endParaRPr sz="11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030"/>
              </a:spcBef>
            </a:pPr>
            <a:r>
              <a:rPr dirty="0" sz="1100">
                <a:latin typeface="Cambria Math"/>
                <a:cs typeface="Cambria Math"/>
              </a:rPr>
              <a:t>𝐻</a:t>
            </a:r>
            <a:r>
              <a:rPr dirty="0" sz="1100" spc="210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0.57</a:t>
            </a:r>
            <a:r>
              <a:rPr dirty="0" sz="1100" spc="484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40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0.99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4627117" y="3329051"/>
            <a:ext cx="348615" cy="132715"/>
          </a:xfrm>
          <a:custGeom>
            <a:avLst/>
            <a:gdLst/>
            <a:ahLst/>
            <a:cxnLst/>
            <a:rect l="l" t="t" r="r" b="b"/>
            <a:pathLst>
              <a:path w="348614" h="132714">
                <a:moveTo>
                  <a:pt x="306324" y="0"/>
                </a:moveTo>
                <a:lnTo>
                  <a:pt x="304419" y="5334"/>
                </a:lnTo>
                <a:lnTo>
                  <a:pt x="312138" y="8643"/>
                </a:lnTo>
                <a:lnTo>
                  <a:pt x="318738" y="13239"/>
                </a:lnTo>
                <a:lnTo>
                  <a:pt x="336051" y="54167"/>
                </a:lnTo>
                <a:lnTo>
                  <a:pt x="336550" y="65405"/>
                </a:lnTo>
                <a:lnTo>
                  <a:pt x="336051" y="77124"/>
                </a:lnTo>
                <a:lnTo>
                  <a:pt x="318770" y="118935"/>
                </a:lnTo>
                <a:lnTo>
                  <a:pt x="304673" y="126873"/>
                </a:lnTo>
                <a:lnTo>
                  <a:pt x="306324" y="132334"/>
                </a:lnTo>
                <a:lnTo>
                  <a:pt x="337693" y="109219"/>
                </a:lnTo>
                <a:lnTo>
                  <a:pt x="348615" y="66167"/>
                </a:lnTo>
                <a:lnTo>
                  <a:pt x="347926" y="54046"/>
                </a:lnTo>
                <a:lnTo>
                  <a:pt x="331595" y="15019"/>
                </a:lnTo>
                <a:lnTo>
                  <a:pt x="315922" y="3450"/>
                </a:lnTo>
                <a:lnTo>
                  <a:pt x="306324" y="0"/>
                </a:lnTo>
                <a:close/>
              </a:path>
              <a:path w="348614" h="132714">
                <a:moveTo>
                  <a:pt x="42291" y="0"/>
                </a:moveTo>
                <a:lnTo>
                  <a:pt x="10922" y="23113"/>
                </a:lnTo>
                <a:lnTo>
                  <a:pt x="0" y="66167"/>
                </a:lnTo>
                <a:lnTo>
                  <a:pt x="688" y="78341"/>
                </a:lnTo>
                <a:lnTo>
                  <a:pt x="16966" y="117314"/>
                </a:lnTo>
                <a:lnTo>
                  <a:pt x="42291" y="132334"/>
                </a:lnTo>
                <a:lnTo>
                  <a:pt x="43942" y="126873"/>
                </a:lnTo>
                <a:lnTo>
                  <a:pt x="36387" y="123559"/>
                </a:lnTo>
                <a:lnTo>
                  <a:pt x="29892" y="118935"/>
                </a:lnTo>
                <a:lnTo>
                  <a:pt x="12670" y="77124"/>
                </a:lnTo>
                <a:lnTo>
                  <a:pt x="12192" y="65405"/>
                </a:lnTo>
                <a:lnTo>
                  <a:pt x="12687" y="54046"/>
                </a:lnTo>
                <a:lnTo>
                  <a:pt x="29972" y="13239"/>
                </a:lnTo>
                <a:lnTo>
                  <a:pt x="44196" y="5334"/>
                </a:lnTo>
                <a:lnTo>
                  <a:pt x="422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4447159" y="2989516"/>
            <a:ext cx="1077595" cy="4978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𝑝</a:t>
            </a:r>
            <a:r>
              <a:rPr dirty="0" baseline="-17361" sz="1200">
                <a:latin typeface="Cambria Math"/>
                <a:cs typeface="Cambria Math"/>
              </a:rPr>
              <a:t>1</a:t>
            </a:r>
            <a:r>
              <a:rPr dirty="0" baseline="-17361" sz="1200" spc="247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335">
                <a:latin typeface="Cambria Math"/>
                <a:cs typeface="Cambria Math"/>
              </a:rPr>
              <a:t> </a:t>
            </a:r>
            <a:r>
              <a:rPr dirty="0" baseline="17676" sz="1650" spc="-179">
                <a:latin typeface="Cambria Math"/>
                <a:cs typeface="Cambria Math"/>
              </a:rPr>
              <a:t>1</a:t>
            </a:r>
            <a:r>
              <a:rPr dirty="0" sz="1100" spc="-120">
                <a:latin typeface="Cambria Math"/>
                <a:cs typeface="Cambria Math"/>
              </a:rPr>
              <a:t>ൗ</a:t>
            </a:r>
            <a:r>
              <a:rPr dirty="0" baseline="-22727" sz="1650" spc="-179">
                <a:latin typeface="Cambria Math"/>
                <a:cs typeface="Cambria Math"/>
              </a:rPr>
              <a:t>3</a:t>
            </a:r>
            <a:r>
              <a:rPr dirty="0" baseline="-22727" sz="1650" spc="44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35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0.33</a:t>
            </a:r>
            <a:endParaRPr sz="1100">
              <a:latin typeface="Cambria Math"/>
              <a:cs typeface="Cambria Math"/>
            </a:endParaRPr>
          </a:p>
          <a:p>
            <a:pPr marL="67310">
              <a:lnSpc>
                <a:spcPct val="100000"/>
              </a:lnSpc>
              <a:spcBef>
                <a:spcPts val="1045"/>
              </a:spcBef>
            </a:pPr>
            <a:r>
              <a:rPr dirty="0" sz="1100">
                <a:latin typeface="Cambria Math"/>
                <a:cs typeface="Cambria Math"/>
              </a:rPr>
              <a:t>𝐻</a:t>
            </a:r>
            <a:r>
              <a:rPr dirty="0" sz="1100" spc="204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0.33</a:t>
            </a:r>
            <a:r>
              <a:rPr dirty="0" sz="1100" spc="495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40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0.92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6206235" y="3315461"/>
            <a:ext cx="358140" cy="132715"/>
          </a:xfrm>
          <a:custGeom>
            <a:avLst/>
            <a:gdLst/>
            <a:ahLst/>
            <a:cxnLst/>
            <a:rect l="l" t="t" r="r" b="b"/>
            <a:pathLst>
              <a:path w="358140" h="132714">
                <a:moveTo>
                  <a:pt x="315848" y="0"/>
                </a:moveTo>
                <a:lnTo>
                  <a:pt x="313943" y="5461"/>
                </a:lnTo>
                <a:lnTo>
                  <a:pt x="321589" y="8770"/>
                </a:lnTo>
                <a:lnTo>
                  <a:pt x="328152" y="13366"/>
                </a:lnTo>
                <a:lnTo>
                  <a:pt x="345449" y="54223"/>
                </a:lnTo>
                <a:lnTo>
                  <a:pt x="345947" y="65531"/>
                </a:lnTo>
                <a:lnTo>
                  <a:pt x="345449" y="77198"/>
                </a:lnTo>
                <a:lnTo>
                  <a:pt x="328167" y="119014"/>
                </a:lnTo>
                <a:lnTo>
                  <a:pt x="314070" y="127000"/>
                </a:lnTo>
                <a:lnTo>
                  <a:pt x="315848" y="132333"/>
                </a:lnTo>
                <a:lnTo>
                  <a:pt x="347090" y="109219"/>
                </a:lnTo>
                <a:lnTo>
                  <a:pt x="358013" y="66293"/>
                </a:lnTo>
                <a:lnTo>
                  <a:pt x="357324" y="54101"/>
                </a:lnTo>
                <a:lnTo>
                  <a:pt x="341066" y="15073"/>
                </a:lnTo>
                <a:lnTo>
                  <a:pt x="325445" y="3452"/>
                </a:lnTo>
                <a:lnTo>
                  <a:pt x="315848" y="0"/>
                </a:lnTo>
                <a:close/>
              </a:path>
              <a:path w="358140" h="132714">
                <a:moveTo>
                  <a:pt x="42163" y="0"/>
                </a:moveTo>
                <a:lnTo>
                  <a:pt x="10922" y="23240"/>
                </a:lnTo>
                <a:lnTo>
                  <a:pt x="0" y="66293"/>
                </a:lnTo>
                <a:lnTo>
                  <a:pt x="668" y="78412"/>
                </a:lnTo>
                <a:lnTo>
                  <a:pt x="16892" y="117314"/>
                </a:lnTo>
                <a:lnTo>
                  <a:pt x="42163" y="132333"/>
                </a:lnTo>
                <a:lnTo>
                  <a:pt x="43814" y="127000"/>
                </a:lnTo>
                <a:lnTo>
                  <a:pt x="36316" y="123668"/>
                </a:lnTo>
                <a:lnTo>
                  <a:pt x="29829" y="119014"/>
                </a:lnTo>
                <a:lnTo>
                  <a:pt x="12545" y="77198"/>
                </a:lnTo>
                <a:lnTo>
                  <a:pt x="12064" y="65531"/>
                </a:lnTo>
                <a:lnTo>
                  <a:pt x="12562" y="54101"/>
                </a:lnTo>
                <a:lnTo>
                  <a:pt x="29860" y="13366"/>
                </a:lnTo>
                <a:lnTo>
                  <a:pt x="44068" y="5461"/>
                </a:lnTo>
                <a:lnTo>
                  <a:pt x="42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6050915" y="2974022"/>
            <a:ext cx="1068705" cy="499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𝑝</a:t>
            </a:r>
            <a:r>
              <a:rPr dirty="0" baseline="-17361" sz="1200">
                <a:latin typeface="Cambria Math"/>
                <a:cs typeface="Cambria Math"/>
              </a:rPr>
              <a:t>1</a:t>
            </a:r>
            <a:r>
              <a:rPr dirty="0" baseline="-17361" sz="1200" spc="232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254">
                <a:latin typeface="Cambria Math"/>
                <a:cs typeface="Cambria Math"/>
              </a:rPr>
              <a:t> </a:t>
            </a:r>
            <a:r>
              <a:rPr dirty="0" baseline="20202" sz="1650" spc="-172">
                <a:latin typeface="Cambria Math"/>
                <a:cs typeface="Cambria Math"/>
              </a:rPr>
              <a:t>3</a:t>
            </a:r>
            <a:r>
              <a:rPr dirty="0" sz="1100" spc="-114">
                <a:latin typeface="Cambria Math"/>
                <a:cs typeface="Cambria Math"/>
              </a:rPr>
              <a:t>ൗ</a:t>
            </a:r>
            <a:r>
              <a:rPr dirty="0" baseline="-22727" sz="1650" spc="-172">
                <a:latin typeface="Cambria Math"/>
                <a:cs typeface="Cambria Math"/>
              </a:rPr>
              <a:t>4</a:t>
            </a:r>
            <a:r>
              <a:rPr dirty="0" baseline="-22727" sz="1650" spc="52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35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0.75</a:t>
            </a:r>
            <a:endParaRPr sz="1100">
              <a:latin typeface="Cambria Math"/>
              <a:cs typeface="Cambria Math"/>
            </a:endParaRPr>
          </a:p>
          <a:p>
            <a:pPr marL="43815">
              <a:lnSpc>
                <a:spcPct val="100000"/>
              </a:lnSpc>
              <a:spcBef>
                <a:spcPts val="1060"/>
              </a:spcBef>
            </a:pPr>
            <a:r>
              <a:rPr dirty="0" sz="1100">
                <a:latin typeface="Cambria Math"/>
                <a:cs typeface="Cambria Math"/>
              </a:rPr>
              <a:t>𝐻</a:t>
            </a:r>
            <a:r>
              <a:rPr dirty="0" sz="1100" spc="235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0.75</a:t>
            </a:r>
            <a:r>
              <a:rPr dirty="0" sz="1100" spc="135">
                <a:latin typeface="Cambria Math"/>
                <a:cs typeface="Cambria Math"/>
              </a:rPr>
              <a:t> 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65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0.81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7357744" y="3321684"/>
            <a:ext cx="348615" cy="132715"/>
          </a:xfrm>
          <a:custGeom>
            <a:avLst/>
            <a:gdLst/>
            <a:ahLst/>
            <a:cxnLst/>
            <a:rect l="l" t="t" r="r" b="b"/>
            <a:pathLst>
              <a:path w="348615" h="132714">
                <a:moveTo>
                  <a:pt x="306324" y="0"/>
                </a:moveTo>
                <a:lnTo>
                  <a:pt x="304419" y="5333"/>
                </a:lnTo>
                <a:lnTo>
                  <a:pt x="312064" y="8717"/>
                </a:lnTo>
                <a:lnTo>
                  <a:pt x="318627" y="13350"/>
                </a:lnTo>
                <a:lnTo>
                  <a:pt x="335924" y="54223"/>
                </a:lnTo>
                <a:lnTo>
                  <a:pt x="336423" y="65531"/>
                </a:lnTo>
                <a:lnTo>
                  <a:pt x="335924" y="77198"/>
                </a:lnTo>
                <a:lnTo>
                  <a:pt x="318642" y="119014"/>
                </a:lnTo>
                <a:lnTo>
                  <a:pt x="304546" y="127000"/>
                </a:lnTo>
                <a:lnTo>
                  <a:pt x="306324" y="132333"/>
                </a:lnTo>
                <a:lnTo>
                  <a:pt x="337565" y="109219"/>
                </a:lnTo>
                <a:lnTo>
                  <a:pt x="348487" y="66166"/>
                </a:lnTo>
                <a:lnTo>
                  <a:pt x="347799" y="54048"/>
                </a:lnTo>
                <a:lnTo>
                  <a:pt x="331541" y="15073"/>
                </a:lnTo>
                <a:lnTo>
                  <a:pt x="315920" y="3452"/>
                </a:lnTo>
                <a:lnTo>
                  <a:pt x="306324" y="0"/>
                </a:lnTo>
                <a:close/>
              </a:path>
              <a:path w="348615" h="132714">
                <a:moveTo>
                  <a:pt x="42163" y="0"/>
                </a:moveTo>
                <a:lnTo>
                  <a:pt x="10922" y="23240"/>
                </a:lnTo>
                <a:lnTo>
                  <a:pt x="0" y="66166"/>
                </a:lnTo>
                <a:lnTo>
                  <a:pt x="670" y="78358"/>
                </a:lnTo>
                <a:lnTo>
                  <a:pt x="16946" y="117314"/>
                </a:lnTo>
                <a:lnTo>
                  <a:pt x="42163" y="132333"/>
                </a:lnTo>
                <a:lnTo>
                  <a:pt x="43814" y="127000"/>
                </a:lnTo>
                <a:lnTo>
                  <a:pt x="36316" y="123668"/>
                </a:lnTo>
                <a:lnTo>
                  <a:pt x="29829" y="119014"/>
                </a:lnTo>
                <a:lnTo>
                  <a:pt x="12545" y="77198"/>
                </a:lnTo>
                <a:lnTo>
                  <a:pt x="12064" y="65531"/>
                </a:lnTo>
                <a:lnTo>
                  <a:pt x="12545" y="54223"/>
                </a:lnTo>
                <a:lnTo>
                  <a:pt x="29860" y="13350"/>
                </a:lnTo>
                <a:lnTo>
                  <a:pt x="44069" y="5333"/>
                </a:lnTo>
                <a:lnTo>
                  <a:pt x="42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7153656" y="2966656"/>
            <a:ext cx="1078230" cy="5137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𝑝</a:t>
            </a:r>
            <a:r>
              <a:rPr dirty="0" baseline="-17361" sz="1200">
                <a:latin typeface="Cambria Math"/>
                <a:cs typeface="Cambria Math"/>
              </a:rPr>
              <a:t>1</a:t>
            </a:r>
            <a:r>
              <a:rPr dirty="0" baseline="-17361" sz="1200" spc="345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254">
                <a:latin typeface="Cambria Math"/>
                <a:cs typeface="Cambria Math"/>
              </a:rPr>
              <a:t> </a:t>
            </a:r>
            <a:r>
              <a:rPr dirty="0" baseline="17676" sz="1650" spc="-172">
                <a:latin typeface="Cambria Math"/>
                <a:cs typeface="Cambria Math"/>
              </a:rPr>
              <a:t>2</a:t>
            </a:r>
            <a:r>
              <a:rPr dirty="0" sz="1100" spc="-114">
                <a:latin typeface="Cambria Math"/>
                <a:cs typeface="Cambria Math"/>
              </a:rPr>
              <a:t>ൗ</a:t>
            </a:r>
            <a:r>
              <a:rPr dirty="0" baseline="-22727" sz="1650" spc="-172">
                <a:latin typeface="Cambria Math"/>
                <a:cs typeface="Cambria Math"/>
              </a:rPr>
              <a:t>6</a:t>
            </a:r>
            <a:r>
              <a:rPr dirty="0" baseline="-22727" sz="1650" spc="52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35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0.33</a:t>
            </a:r>
            <a:endParaRPr sz="1100">
              <a:latin typeface="Cambria Math"/>
              <a:cs typeface="Cambria Math"/>
            </a:endParaRPr>
          </a:p>
          <a:p>
            <a:pPr marL="93980">
              <a:lnSpc>
                <a:spcPct val="100000"/>
              </a:lnSpc>
              <a:spcBef>
                <a:spcPts val="1170"/>
              </a:spcBef>
            </a:pPr>
            <a:r>
              <a:rPr dirty="0" sz="1100">
                <a:latin typeface="Cambria Math"/>
                <a:cs typeface="Cambria Math"/>
              </a:rPr>
              <a:t>𝐻</a:t>
            </a:r>
            <a:r>
              <a:rPr dirty="0" sz="1100" spc="210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0.33</a:t>
            </a:r>
            <a:r>
              <a:rPr dirty="0" sz="1100" spc="160">
                <a:latin typeface="Cambria Math"/>
                <a:cs typeface="Cambria Math"/>
              </a:rPr>
              <a:t> 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45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0.92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503199" y="1271524"/>
            <a:ext cx="272415" cy="132715"/>
          </a:xfrm>
          <a:custGeom>
            <a:avLst/>
            <a:gdLst/>
            <a:ahLst/>
            <a:cxnLst/>
            <a:rect l="l" t="t" r="r" b="b"/>
            <a:pathLst>
              <a:path w="272415" h="132715">
                <a:moveTo>
                  <a:pt x="230098" y="0"/>
                </a:moveTo>
                <a:lnTo>
                  <a:pt x="228219" y="5334"/>
                </a:lnTo>
                <a:lnTo>
                  <a:pt x="235876" y="8715"/>
                </a:lnTo>
                <a:lnTo>
                  <a:pt x="242465" y="13335"/>
                </a:lnTo>
                <a:lnTo>
                  <a:pt x="259747" y="54221"/>
                </a:lnTo>
                <a:lnTo>
                  <a:pt x="260235" y="65531"/>
                </a:lnTo>
                <a:lnTo>
                  <a:pt x="259745" y="77198"/>
                </a:lnTo>
                <a:lnTo>
                  <a:pt x="242471" y="119014"/>
                </a:lnTo>
                <a:lnTo>
                  <a:pt x="228422" y="127000"/>
                </a:lnTo>
                <a:lnTo>
                  <a:pt x="230098" y="132334"/>
                </a:lnTo>
                <a:lnTo>
                  <a:pt x="261429" y="109220"/>
                </a:lnTo>
                <a:lnTo>
                  <a:pt x="272313" y="66166"/>
                </a:lnTo>
                <a:lnTo>
                  <a:pt x="271630" y="54048"/>
                </a:lnTo>
                <a:lnTo>
                  <a:pt x="255342" y="15073"/>
                </a:lnTo>
                <a:lnTo>
                  <a:pt x="239697" y="3452"/>
                </a:lnTo>
                <a:lnTo>
                  <a:pt x="230098" y="0"/>
                </a:lnTo>
                <a:close/>
              </a:path>
              <a:path w="272415" h="132715">
                <a:moveTo>
                  <a:pt x="42202" y="0"/>
                </a:moveTo>
                <a:lnTo>
                  <a:pt x="10921" y="23240"/>
                </a:lnTo>
                <a:lnTo>
                  <a:pt x="0" y="66166"/>
                </a:lnTo>
                <a:lnTo>
                  <a:pt x="680" y="78359"/>
                </a:lnTo>
                <a:lnTo>
                  <a:pt x="16920" y="117314"/>
                </a:lnTo>
                <a:lnTo>
                  <a:pt x="42202" y="132334"/>
                </a:lnTo>
                <a:lnTo>
                  <a:pt x="43878" y="127000"/>
                </a:lnTo>
                <a:lnTo>
                  <a:pt x="36337" y="123668"/>
                </a:lnTo>
                <a:lnTo>
                  <a:pt x="29829" y="119014"/>
                </a:lnTo>
                <a:lnTo>
                  <a:pt x="12555" y="77198"/>
                </a:lnTo>
                <a:lnTo>
                  <a:pt x="12065" y="65531"/>
                </a:lnTo>
                <a:lnTo>
                  <a:pt x="12555" y="54221"/>
                </a:lnTo>
                <a:lnTo>
                  <a:pt x="29884" y="13334"/>
                </a:lnTo>
                <a:lnTo>
                  <a:pt x="44094" y="5334"/>
                </a:lnTo>
                <a:lnTo>
                  <a:pt x="422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323850" y="903979"/>
            <a:ext cx="981075" cy="52197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770"/>
              </a:spcBef>
            </a:pPr>
            <a:r>
              <a:rPr dirty="0" sz="950">
                <a:latin typeface="Cambria Math"/>
                <a:cs typeface="Cambria Math"/>
              </a:rPr>
              <a:t>𝑝</a:t>
            </a:r>
            <a:r>
              <a:rPr dirty="0" baseline="-21367" sz="975">
                <a:latin typeface="Cambria Math"/>
                <a:cs typeface="Cambria Math"/>
              </a:rPr>
              <a:t>1</a:t>
            </a:r>
            <a:r>
              <a:rPr dirty="0" baseline="-21367" sz="975" spc="97">
                <a:latin typeface="Cambria Math"/>
                <a:cs typeface="Cambria Math"/>
              </a:rPr>
              <a:t> </a:t>
            </a:r>
            <a:r>
              <a:rPr dirty="0" sz="950">
                <a:latin typeface="Cambria Math"/>
                <a:cs typeface="Cambria Math"/>
              </a:rPr>
              <a:t>=</a:t>
            </a:r>
            <a:r>
              <a:rPr dirty="0" sz="950" spc="110">
                <a:latin typeface="Cambria Math"/>
                <a:cs typeface="Cambria Math"/>
              </a:rPr>
              <a:t> </a:t>
            </a:r>
            <a:r>
              <a:rPr dirty="0" baseline="17543" sz="1425" spc="-75">
                <a:latin typeface="Cambria Math"/>
                <a:cs typeface="Cambria Math"/>
              </a:rPr>
              <a:t>5</a:t>
            </a:r>
            <a:r>
              <a:rPr dirty="0" sz="950" spc="-50">
                <a:latin typeface="Cambria Math"/>
                <a:cs typeface="Cambria Math"/>
              </a:rPr>
              <a:t>ൗ</a:t>
            </a:r>
            <a:r>
              <a:rPr dirty="0" baseline="-26315" sz="1425" spc="-75">
                <a:latin typeface="Cambria Math"/>
                <a:cs typeface="Cambria Math"/>
              </a:rPr>
              <a:t>10</a:t>
            </a:r>
            <a:r>
              <a:rPr dirty="0" baseline="-26315" sz="1425" spc="225">
                <a:latin typeface="Cambria Math"/>
                <a:cs typeface="Cambria Math"/>
              </a:rPr>
              <a:t> </a:t>
            </a:r>
            <a:r>
              <a:rPr dirty="0" sz="950">
                <a:latin typeface="Cambria Math"/>
                <a:cs typeface="Cambria Math"/>
              </a:rPr>
              <a:t>=</a:t>
            </a:r>
            <a:r>
              <a:rPr dirty="0" sz="950" spc="110">
                <a:latin typeface="Cambria Math"/>
                <a:cs typeface="Cambria Math"/>
              </a:rPr>
              <a:t> </a:t>
            </a:r>
            <a:r>
              <a:rPr dirty="0" sz="950" spc="-25">
                <a:latin typeface="Cambria Math"/>
                <a:cs typeface="Cambria Math"/>
              </a:rPr>
              <a:t>0.5</a:t>
            </a:r>
            <a:endParaRPr sz="950">
              <a:latin typeface="Cambria Math"/>
              <a:cs typeface="Cambria Math"/>
            </a:endParaRPr>
          </a:p>
          <a:p>
            <a:pPr marL="62230">
              <a:lnSpc>
                <a:spcPct val="100000"/>
              </a:lnSpc>
              <a:spcBef>
                <a:spcPts val="770"/>
              </a:spcBef>
            </a:pPr>
            <a:r>
              <a:rPr dirty="0" sz="1100">
                <a:latin typeface="Cambria Math"/>
                <a:cs typeface="Cambria Math"/>
              </a:rPr>
              <a:t>𝐻</a:t>
            </a:r>
            <a:r>
              <a:rPr dirty="0" sz="1100" spc="210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0.5</a:t>
            </a:r>
            <a:r>
              <a:rPr dirty="0" sz="1100" spc="125">
                <a:latin typeface="Cambria Math"/>
                <a:cs typeface="Cambria Math"/>
              </a:rPr>
              <a:t> 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50">
                <a:latin typeface="Cambria Math"/>
                <a:cs typeface="Cambria Math"/>
              </a:rPr>
              <a:t> </a:t>
            </a:r>
            <a:r>
              <a:rPr dirty="0" sz="1100" spc="-50">
                <a:latin typeface="Cambria Math"/>
                <a:cs typeface="Cambria Math"/>
              </a:rPr>
              <a:t>1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1268031" y="3555619"/>
            <a:ext cx="1483995" cy="422275"/>
          </a:xfrm>
          <a:custGeom>
            <a:avLst/>
            <a:gdLst/>
            <a:ahLst/>
            <a:cxnLst/>
            <a:rect l="l" t="t" r="r" b="b"/>
            <a:pathLst>
              <a:path w="1483995" h="422275">
                <a:moveTo>
                  <a:pt x="71310" y="4953"/>
                </a:moveTo>
                <a:lnTo>
                  <a:pt x="38862" y="36639"/>
                </a:lnTo>
                <a:lnTo>
                  <a:pt x="17716" y="84709"/>
                </a:lnTo>
                <a:lnTo>
                  <a:pt x="4419" y="143192"/>
                </a:lnTo>
                <a:lnTo>
                  <a:pt x="0" y="210947"/>
                </a:lnTo>
                <a:lnTo>
                  <a:pt x="1104" y="246024"/>
                </a:lnTo>
                <a:lnTo>
                  <a:pt x="9956" y="309321"/>
                </a:lnTo>
                <a:lnTo>
                  <a:pt x="27432" y="362927"/>
                </a:lnTo>
                <a:lnTo>
                  <a:pt x="52006" y="405307"/>
                </a:lnTo>
                <a:lnTo>
                  <a:pt x="66865" y="422186"/>
                </a:lnTo>
                <a:lnTo>
                  <a:pt x="71310" y="417233"/>
                </a:lnTo>
                <a:lnTo>
                  <a:pt x="58064" y="400088"/>
                </a:lnTo>
                <a:lnTo>
                  <a:pt x="46545" y="380212"/>
                </a:lnTo>
                <a:lnTo>
                  <a:pt x="28638" y="332333"/>
                </a:lnTo>
                <a:lnTo>
                  <a:pt x="17881" y="275323"/>
                </a:lnTo>
                <a:lnTo>
                  <a:pt x="14287" y="210820"/>
                </a:lnTo>
                <a:lnTo>
                  <a:pt x="15189" y="177965"/>
                </a:lnTo>
                <a:lnTo>
                  <a:pt x="22377" y="117475"/>
                </a:lnTo>
                <a:lnTo>
                  <a:pt x="36728" y="64604"/>
                </a:lnTo>
                <a:lnTo>
                  <a:pt x="58064" y="22123"/>
                </a:lnTo>
                <a:lnTo>
                  <a:pt x="71310" y="4953"/>
                </a:lnTo>
                <a:close/>
              </a:path>
              <a:path w="1483995" h="422275">
                <a:moveTo>
                  <a:pt x="227012" y="213741"/>
                </a:moveTo>
                <a:lnTo>
                  <a:pt x="74612" y="213741"/>
                </a:lnTo>
                <a:lnTo>
                  <a:pt x="74612" y="223266"/>
                </a:lnTo>
                <a:lnTo>
                  <a:pt x="227012" y="223266"/>
                </a:lnTo>
                <a:lnTo>
                  <a:pt x="227012" y="213741"/>
                </a:lnTo>
                <a:close/>
              </a:path>
              <a:path w="1483995" h="422275">
                <a:moveTo>
                  <a:pt x="417004" y="156464"/>
                </a:moveTo>
                <a:lnTo>
                  <a:pt x="415099" y="151130"/>
                </a:lnTo>
                <a:lnTo>
                  <a:pt x="405498" y="154584"/>
                </a:lnTo>
                <a:lnTo>
                  <a:pt x="397078" y="159600"/>
                </a:lnTo>
                <a:lnTo>
                  <a:pt x="375615" y="193967"/>
                </a:lnTo>
                <a:lnTo>
                  <a:pt x="372935" y="217297"/>
                </a:lnTo>
                <a:lnTo>
                  <a:pt x="373595" y="229476"/>
                </a:lnTo>
                <a:lnTo>
                  <a:pt x="389763" y="268452"/>
                </a:lnTo>
                <a:lnTo>
                  <a:pt x="415099" y="283464"/>
                </a:lnTo>
                <a:lnTo>
                  <a:pt x="416750" y="278003"/>
                </a:lnTo>
                <a:lnTo>
                  <a:pt x="409194" y="274701"/>
                </a:lnTo>
                <a:lnTo>
                  <a:pt x="402691" y="270065"/>
                </a:lnTo>
                <a:lnTo>
                  <a:pt x="385470" y="228257"/>
                </a:lnTo>
                <a:lnTo>
                  <a:pt x="385000" y="216535"/>
                </a:lnTo>
                <a:lnTo>
                  <a:pt x="385483" y="205181"/>
                </a:lnTo>
                <a:lnTo>
                  <a:pt x="402780" y="164376"/>
                </a:lnTo>
                <a:lnTo>
                  <a:pt x="409346" y="159778"/>
                </a:lnTo>
                <a:lnTo>
                  <a:pt x="417004" y="156464"/>
                </a:lnTo>
                <a:close/>
              </a:path>
              <a:path w="1483995" h="422275">
                <a:moveTo>
                  <a:pt x="645223" y="217297"/>
                </a:moveTo>
                <a:lnTo>
                  <a:pt x="634301" y="174244"/>
                </a:lnTo>
                <a:lnTo>
                  <a:pt x="602932" y="151130"/>
                </a:lnTo>
                <a:lnTo>
                  <a:pt x="601154" y="156464"/>
                </a:lnTo>
                <a:lnTo>
                  <a:pt x="608799" y="159778"/>
                </a:lnTo>
                <a:lnTo>
                  <a:pt x="615353" y="164376"/>
                </a:lnTo>
                <a:lnTo>
                  <a:pt x="632650" y="205308"/>
                </a:lnTo>
                <a:lnTo>
                  <a:pt x="633158" y="216535"/>
                </a:lnTo>
                <a:lnTo>
                  <a:pt x="632650" y="228257"/>
                </a:lnTo>
                <a:lnTo>
                  <a:pt x="615365" y="270065"/>
                </a:lnTo>
                <a:lnTo>
                  <a:pt x="601281" y="278003"/>
                </a:lnTo>
                <a:lnTo>
                  <a:pt x="602932" y="283464"/>
                </a:lnTo>
                <a:lnTo>
                  <a:pt x="634301" y="260350"/>
                </a:lnTo>
                <a:lnTo>
                  <a:pt x="644525" y="229476"/>
                </a:lnTo>
                <a:lnTo>
                  <a:pt x="645223" y="217297"/>
                </a:lnTo>
                <a:close/>
              </a:path>
              <a:path w="1483995" h="422275">
                <a:moveTo>
                  <a:pt x="979487" y="213741"/>
                </a:moveTo>
                <a:lnTo>
                  <a:pt x="827087" y="213741"/>
                </a:lnTo>
                <a:lnTo>
                  <a:pt x="827087" y="223266"/>
                </a:lnTo>
                <a:lnTo>
                  <a:pt x="979487" y="223266"/>
                </a:lnTo>
                <a:lnTo>
                  <a:pt x="979487" y="213741"/>
                </a:lnTo>
                <a:close/>
              </a:path>
              <a:path w="1483995" h="422275">
                <a:moveTo>
                  <a:pt x="1169479" y="156464"/>
                </a:moveTo>
                <a:lnTo>
                  <a:pt x="1167574" y="151130"/>
                </a:lnTo>
                <a:lnTo>
                  <a:pt x="1157973" y="154584"/>
                </a:lnTo>
                <a:lnTo>
                  <a:pt x="1149553" y="159600"/>
                </a:lnTo>
                <a:lnTo>
                  <a:pt x="1128090" y="193967"/>
                </a:lnTo>
                <a:lnTo>
                  <a:pt x="1125410" y="217297"/>
                </a:lnTo>
                <a:lnTo>
                  <a:pt x="1126070" y="229476"/>
                </a:lnTo>
                <a:lnTo>
                  <a:pt x="1142238" y="268452"/>
                </a:lnTo>
                <a:lnTo>
                  <a:pt x="1167574" y="283464"/>
                </a:lnTo>
                <a:lnTo>
                  <a:pt x="1169225" y="278003"/>
                </a:lnTo>
                <a:lnTo>
                  <a:pt x="1161669" y="274701"/>
                </a:lnTo>
                <a:lnTo>
                  <a:pt x="1155166" y="270065"/>
                </a:lnTo>
                <a:lnTo>
                  <a:pt x="1137945" y="228257"/>
                </a:lnTo>
                <a:lnTo>
                  <a:pt x="1137475" y="216535"/>
                </a:lnTo>
                <a:lnTo>
                  <a:pt x="1137958" y="205181"/>
                </a:lnTo>
                <a:lnTo>
                  <a:pt x="1155255" y="164376"/>
                </a:lnTo>
                <a:lnTo>
                  <a:pt x="1161821" y="159778"/>
                </a:lnTo>
                <a:lnTo>
                  <a:pt x="1169479" y="156464"/>
                </a:lnTo>
                <a:close/>
              </a:path>
              <a:path w="1483995" h="422275">
                <a:moveTo>
                  <a:pt x="1397698" y="217297"/>
                </a:moveTo>
                <a:lnTo>
                  <a:pt x="1386776" y="174244"/>
                </a:lnTo>
                <a:lnTo>
                  <a:pt x="1355407" y="151130"/>
                </a:lnTo>
                <a:lnTo>
                  <a:pt x="1353629" y="156464"/>
                </a:lnTo>
                <a:lnTo>
                  <a:pt x="1361274" y="159778"/>
                </a:lnTo>
                <a:lnTo>
                  <a:pt x="1367828" y="164376"/>
                </a:lnTo>
                <a:lnTo>
                  <a:pt x="1385125" y="205308"/>
                </a:lnTo>
                <a:lnTo>
                  <a:pt x="1385633" y="216535"/>
                </a:lnTo>
                <a:lnTo>
                  <a:pt x="1385125" y="228257"/>
                </a:lnTo>
                <a:lnTo>
                  <a:pt x="1367840" y="270065"/>
                </a:lnTo>
                <a:lnTo>
                  <a:pt x="1353756" y="278003"/>
                </a:lnTo>
                <a:lnTo>
                  <a:pt x="1355407" y="283464"/>
                </a:lnTo>
                <a:lnTo>
                  <a:pt x="1386776" y="260350"/>
                </a:lnTo>
                <a:lnTo>
                  <a:pt x="1397000" y="229476"/>
                </a:lnTo>
                <a:lnTo>
                  <a:pt x="1397698" y="217297"/>
                </a:lnTo>
                <a:close/>
              </a:path>
              <a:path w="1483995" h="422275">
                <a:moveTo>
                  <a:pt x="1483931" y="210820"/>
                </a:moveTo>
                <a:lnTo>
                  <a:pt x="1479524" y="143192"/>
                </a:lnTo>
                <a:lnTo>
                  <a:pt x="1466278" y="84709"/>
                </a:lnTo>
                <a:lnTo>
                  <a:pt x="1445133" y="36639"/>
                </a:lnTo>
                <a:lnTo>
                  <a:pt x="1417129" y="0"/>
                </a:lnTo>
                <a:lnTo>
                  <a:pt x="1412557" y="4953"/>
                </a:lnTo>
                <a:lnTo>
                  <a:pt x="1425867" y="22123"/>
                </a:lnTo>
                <a:lnTo>
                  <a:pt x="1437424" y="42011"/>
                </a:lnTo>
                <a:lnTo>
                  <a:pt x="1455356" y="89916"/>
                </a:lnTo>
                <a:lnTo>
                  <a:pt x="1466100" y="146812"/>
                </a:lnTo>
                <a:lnTo>
                  <a:pt x="1469707" y="210947"/>
                </a:lnTo>
                <a:lnTo>
                  <a:pt x="1468793" y="244055"/>
                </a:lnTo>
                <a:lnTo>
                  <a:pt x="1461604" y="304761"/>
                </a:lnTo>
                <a:lnTo>
                  <a:pt x="1447253" y="357632"/>
                </a:lnTo>
                <a:lnTo>
                  <a:pt x="1425867" y="400088"/>
                </a:lnTo>
                <a:lnTo>
                  <a:pt x="1412557" y="417233"/>
                </a:lnTo>
                <a:lnTo>
                  <a:pt x="1417129" y="422186"/>
                </a:lnTo>
                <a:lnTo>
                  <a:pt x="1445133" y="385546"/>
                </a:lnTo>
                <a:lnTo>
                  <a:pt x="1466278" y="337426"/>
                </a:lnTo>
                <a:lnTo>
                  <a:pt x="1479524" y="278853"/>
                </a:lnTo>
                <a:lnTo>
                  <a:pt x="1482826" y="246024"/>
                </a:lnTo>
                <a:lnTo>
                  <a:pt x="1483931" y="210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3817874" y="3606672"/>
            <a:ext cx="1630680" cy="364490"/>
          </a:xfrm>
          <a:custGeom>
            <a:avLst/>
            <a:gdLst/>
            <a:ahLst/>
            <a:cxnLst/>
            <a:rect l="l" t="t" r="r" b="b"/>
            <a:pathLst>
              <a:path w="1630679" h="364489">
                <a:moveTo>
                  <a:pt x="65659" y="5334"/>
                </a:moveTo>
                <a:lnTo>
                  <a:pt x="36664" y="30645"/>
                </a:lnTo>
                <a:lnTo>
                  <a:pt x="16891" y="73279"/>
                </a:lnTo>
                <a:lnTo>
                  <a:pt x="4203" y="124828"/>
                </a:lnTo>
                <a:lnTo>
                  <a:pt x="0" y="182118"/>
                </a:lnTo>
                <a:lnTo>
                  <a:pt x="1041" y="210934"/>
                </a:lnTo>
                <a:lnTo>
                  <a:pt x="9474" y="265201"/>
                </a:lnTo>
                <a:lnTo>
                  <a:pt x="26022" y="313664"/>
                </a:lnTo>
                <a:lnTo>
                  <a:pt x="48780" y="350583"/>
                </a:lnTo>
                <a:lnTo>
                  <a:pt x="62357" y="364350"/>
                </a:lnTo>
                <a:lnTo>
                  <a:pt x="65659" y="359194"/>
                </a:lnTo>
                <a:lnTo>
                  <a:pt x="53987" y="345198"/>
                </a:lnTo>
                <a:lnTo>
                  <a:pt x="43726" y="328383"/>
                </a:lnTo>
                <a:lnTo>
                  <a:pt x="27432" y="286283"/>
                </a:lnTo>
                <a:lnTo>
                  <a:pt x="17424" y="236385"/>
                </a:lnTo>
                <a:lnTo>
                  <a:pt x="14097" y="181991"/>
                </a:lnTo>
                <a:lnTo>
                  <a:pt x="14922" y="153860"/>
                </a:lnTo>
                <a:lnTo>
                  <a:pt x="21640" y="101473"/>
                </a:lnTo>
                <a:lnTo>
                  <a:pt x="34937" y="55270"/>
                </a:lnTo>
                <a:lnTo>
                  <a:pt x="53987" y="19265"/>
                </a:lnTo>
                <a:lnTo>
                  <a:pt x="65659" y="5334"/>
                </a:lnTo>
                <a:close/>
              </a:path>
              <a:path w="1630679" h="364489">
                <a:moveTo>
                  <a:pt x="226441" y="185039"/>
                </a:moveTo>
                <a:lnTo>
                  <a:pt x="74041" y="185039"/>
                </a:lnTo>
                <a:lnTo>
                  <a:pt x="74041" y="194564"/>
                </a:lnTo>
                <a:lnTo>
                  <a:pt x="226441" y="194564"/>
                </a:lnTo>
                <a:lnTo>
                  <a:pt x="226441" y="185039"/>
                </a:lnTo>
                <a:close/>
              </a:path>
              <a:path w="1630679" h="364489">
                <a:moveTo>
                  <a:pt x="416433" y="127635"/>
                </a:moveTo>
                <a:lnTo>
                  <a:pt x="414528" y="122301"/>
                </a:lnTo>
                <a:lnTo>
                  <a:pt x="404926" y="125755"/>
                </a:lnTo>
                <a:lnTo>
                  <a:pt x="396519" y="130771"/>
                </a:lnTo>
                <a:lnTo>
                  <a:pt x="375056" y="165138"/>
                </a:lnTo>
                <a:lnTo>
                  <a:pt x="372364" y="188468"/>
                </a:lnTo>
                <a:lnTo>
                  <a:pt x="373024" y="200660"/>
                </a:lnTo>
                <a:lnTo>
                  <a:pt x="389191" y="239623"/>
                </a:lnTo>
                <a:lnTo>
                  <a:pt x="414528" y="254635"/>
                </a:lnTo>
                <a:lnTo>
                  <a:pt x="416179" y="249301"/>
                </a:lnTo>
                <a:lnTo>
                  <a:pt x="408622" y="245922"/>
                </a:lnTo>
                <a:lnTo>
                  <a:pt x="402120" y="241274"/>
                </a:lnTo>
                <a:lnTo>
                  <a:pt x="384898" y="199491"/>
                </a:lnTo>
                <a:lnTo>
                  <a:pt x="384429" y="187833"/>
                </a:lnTo>
                <a:lnTo>
                  <a:pt x="384898" y="176530"/>
                </a:lnTo>
                <a:lnTo>
                  <a:pt x="402209" y="135547"/>
                </a:lnTo>
                <a:lnTo>
                  <a:pt x="408774" y="130949"/>
                </a:lnTo>
                <a:lnTo>
                  <a:pt x="416433" y="127635"/>
                </a:lnTo>
                <a:close/>
              </a:path>
              <a:path w="1630679" h="364489">
                <a:moveTo>
                  <a:pt x="720852" y="188468"/>
                </a:moveTo>
                <a:lnTo>
                  <a:pt x="709930" y="145415"/>
                </a:lnTo>
                <a:lnTo>
                  <a:pt x="678561" y="122301"/>
                </a:lnTo>
                <a:lnTo>
                  <a:pt x="676783" y="127635"/>
                </a:lnTo>
                <a:lnTo>
                  <a:pt x="684428" y="130949"/>
                </a:lnTo>
                <a:lnTo>
                  <a:pt x="690981" y="135547"/>
                </a:lnTo>
                <a:lnTo>
                  <a:pt x="708279" y="176530"/>
                </a:lnTo>
                <a:lnTo>
                  <a:pt x="708787" y="187833"/>
                </a:lnTo>
                <a:lnTo>
                  <a:pt x="708279" y="199491"/>
                </a:lnTo>
                <a:lnTo>
                  <a:pt x="691007" y="241274"/>
                </a:lnTo>
                <a:lnTo>
                  <a:pt x="676910" y="249301"/>
                </a:lnTo>
                <a:lnTo>
                  <a:pt x="678561" y="254635"/>
                </a:lnTo>
                <a:lnTo>
                  <a:pt x="709930" y="231521"/>
                </a:lnTo>
                <a:lnTo>
                  <a:pt x="720153" y="200660"/>
                </a:lnTo>
                <a:lnTo>
                  <a:pt x="720852" y="188468"/>
                </a:lnTo>
                <a:close/>
              </a:path>
              <a:path w="1630679" h="364489">
                <a:moveTo>
                  <a:pt x="1055116" y="185039"/>
                </a:moveTo>
                <a:lnTo>
                  <a:pt x="902716" y="185039"/>
                </a:lnTo>
                <a:lnTo>
                  <a:pt x="902716" y="194564"/>
                </a:lnTo>
                <a:lnTo>
                  <a:pt x="1055116" y="194564"/>
                </a:lnTo>
                <a:lnTo>
                  <a:pt x="1055116" y="185039"/>
                </a:lnTo>
                <a:close/>
              </a:path>
              <a:path w="1630679" h="364489">
                <a:moveTo>
                  <a:pt x="1245108" y="127635"/>
                </a:moveTo>
                <a:lnTo>
                  <a:pt x="1243203" y="122301"/>
                </a:lnTo>
                <a:lnTo>
                  <a:pt x="1233601" y="125755"/>
                </a:lnTo>
                <a:lnTo>
                  <a:pt x="1225194" y="130771"/>
                </a:lnTo>
                <a:lnTo>
                  <a:pt x="1203731" y="165138"/>
                </a:lnTo>
                <a:lnTo>
                  <a:pt x="1201039" y="188468"/>
                </a:lnTo>
                <a:lnTo>
                  <a:pt x="1201699" y="200660"/>
                </a:lnTo>
                <a:lnTo>
                  <a:pt x="1217866" y="239623"/>
                </a:lnTo>
                <a:lnTo>
                  <a:pt x="1243203" y="254635"/>
                </a:lnTo>
                <a:lnTo>
                  <a:pt x="1244854" y="249301"/>
                </a:lnTo>
                <a:lnTo>
                  <a:pt x="1237297" y="245922"/>
                </a:lnTo>
                <a:lnTo>
                  <a:pt x="1230795" y="241274"/>
                </a:lnTo>
                <a:lnTo>
                  <a:pt x="1213573" y="199491"/>
                </a:lnTo>
                <a:lnTo>
                  <a:pt x="1213104" y="187833"/>
                </a:lnTo>
                <a:lnTo>
                  <a:pt x="1213573" y="176530"/>
                </a:lnTo>
                <a:lnTo>
                  <a:pt x="1230884" y="135547"/>
                </a:lnTo>
                <a:lnTo>
                  <a:pt x="1237449" y="130949"/>
                </a:lnTo>
                <a:lnTo>
                  <a:pt x="1245108" y="127635"/>
                </a:lnTo>
                <a:close/>
              </a:path>
              <a:path w="1630679" h="364489">
                <a:moveTo>
                  <a:pt x="1549527" y="188468"/>
                </a:moveTo>
                <a:lnTo>
                  <a:pt x="1538605" y="145415"/>
                </a:lnTo>
                <a:lnTo>
                  <a:pt x="1507236" y="122301"/>
                </a:lnTo>
                <a:lnTo>
                  <a:pt x="1505458" y="127635"/>
                </a:lnTo>
                <a:lnTo>
                  <a:pt x="1513103" y="130949"/>
                </a:lnTo>
                <a:lnTo>
                  <a:pt x="1519656" y="135547"/>
                </a:lnTo>
                <a:lnTo>
                  <a:pt x="1536954" y="176530"/>
                </a:lnTo>
                <a:lnTo>
                  <a:pt x="1537462" y="187833"/>
                </a:lnTo>
                <a:lnTo>
                  <a:pt x="1536954" y="199491"/>
                </a:lnTo>
                <a:lnTo>
                  <a:pt x="1519682" y="241274"/>
                </a:lnTo>
                <a:lnTo>
                  <a:pt x="1505585" y="249301"/>
                </a:lnTo>
                <a:lnTo>
                  <a:pt x="1507236" y="254635"/>
                </a:lnTo>
                <a:lnTo>
                  <a:pt x="1538605" y="231521"/>
                </a:lnTo>
                <a:lnTo>
                  <a:pt x="1548828" y="200660"/>
                </a:lnTo>
                <a:lnTo>
                  <a:pt x="1549527" y="188468"/>
                </a:lnTo>
                <a:close/>
              </a:path>
              <a:path w="1630679" h="364489">
                <a:moveTo>
                  <a:pt x="1630172" y="181991"/>
                </a:moveTo>
                <a:lnTo>
                  <a:pt x="1625955" y="124828"/>
                </a:lnTo>
                <a:lnTo>
                  <a:pt x="1613281" y="73279"/>
                </a:lnTo>
                <a:lnTo>
                  <a:pt x="1593494" y="30645"/>
                </a:lnTo>
                <a:lnTo>
                  <a:pt x="1567815" y="0"/>
                </a:lnTo>
                <a:lnTo>
                  <a:pt x="1564513" y="5334"/>
                </a:lnTo>
                <a:lnTo>
                  <a:pt x="1576108" y="19265"/>
                </a:lnTo>
                <a:lnTo>
                  <a:pt x="1586318" y="35915"/>
                </a:lnTo>
                <a:lnTo>
                  <a:pt x="1602613" y="77343"/>
                </a:lnTo>
                <a:lnTo>
                  <a:pt x="1612722" y="126974"/>
                </a:lnTo>
                <a:lnTo>
                  <a:pt x="1616075" y="182118"/>
                </a:lnTo>
                <a:lnTo>
                  <a:pt x="1615236" y="209791"/>
                </a:lnTo>
                <a:lnTo>
                  <a:pt x="1608518" y="261899"/>
                </a:lnTo>
                <a:lnTo>
                  <a:pt x="1595221" y="308737"/>
                </a:lnTo>
                <a:lnTo>
                  <a:pt x="1576171" y="345198"/>
                </a:lnTo>
                <a:lnTo>
                  <a:pt x="1564513" y="359194"/>
                </a:lnTo>
                <a:lnTo>
                  <a:pt x="1567815" y="364350"/>
                </a:lnTo>
                <a:lnTo>
                  <a:pt x="1593494" y="333692"/>
                </a:lnTo>
                <a:lnTo>
                  <a:pt x="1613281" y="290512"/>
                </a:lnTo>
                <a:lnTo>
                  <a:pt x="1625955" y="238658"/>
                </a:lnTo>
                <a:lnTo>
                  <a:pt x="1629117" y="210934"/>
                </a:lnTo>
                <a:lnTo>
                  <a:pt x="1630172" y="181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3858005" y="3585527"/>
            <a:ext cx="1506855" cy="3028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75565">
              <a:lnSpc>
                <a:spcPts val="1075"/>
              </a:lnSpc>
              <a:spcBef>
                <a:spcPts val="125"/>
              </a:spcBef>
              <a:tabLst>
                <a:tab pos="904875" algn="l"/>
              </a:tabLst>
            </a:pPr>
            <a:r>
              <a:rPr dirty="0" sz="1100" spc="-50">
                <a:latin typeface="Cambria Math"/>
                <a:cs typeface="Cambria Math"/>
              </a:rPr>
              <a:t>7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sz="1100" spc="-50">
                <a:latin typeface="Cambria Math"/>
                <a:cs typeface="Cambria Math"/>
              </a:rPr>
              <a:t>3</a:t>
            </a:r>
            <a:endParaRPr sz="1100">
              <a:latin typeface="Cambria Math"/>
              <a:cs typeface="Cambria Math"/>
            </a:endParaRPr>
          </a:p>
          <a:p>
            <a:pPr marL="38100">
              <a:lnSpc>
                <a:spcPts val="1075"/>
              </a:lnSpc>
            </a:pPr>
            <a:r>
              <a:rPr dirty="0" baseline="-37878" sz="1650">
                <a:latin typeface="Cambria Math"/>
                <a:cs typeface="Cambria Math"/>
              </a:rPr>
              <a:t>10</a:t>
            </a:r>
            <a:r>
              <a:rPr dirty="0" baseline="-37878" sz="1650" spc="-67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𝐻</a:t>
            </a:r>
            <a:r>
              <a:rPr dirty="0" sz="1100" spc="215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0.57</a:t>
            </a:r>
            <a:r>
              <a:rPr dirty="0" sz="1100" spc="495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+</a:t>
            </a:r>
            <a:r>
              <a:rPr dirty="0" sz="1100" spc="-35">
                <a:latin typeface="Cambria Math"/>
                <a:cs typeface="Cambria Math"/>
              </a:rPr>
              <a:t> </a:t>
            </a:r>
            <a:r>
              <a:rPr dirty="0" baseline="-37878" sz="1650">
                <a:latin typeface="Cambria Math"/>
                <a:cs typeface="Cambria Math"/>
              </a:rPr>
              <a:t>10</a:t>
            </a:r>
            <a:r>
              <a:rPr dirty="0" baseline="-37878" sz="1650" spc="-60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𝐻</a:t>
            </a:r>
            <a:r>
              <a:rPr dirty="0" sz="1100" spc="210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0.33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6683375" y="3572383"/>
            <a:ext cx="1630045" cy="364490"/>
          </a:xfrm>
          <a:custGeom>
            <a:avLst/>
            <a:gdLst/>
            <a:ahLst/>
            <a:cxnLst/>
            <a:rect l="l" t="t" r="r" b="b"/>
            <a:pathLst>
              <a:path w="1630045" h="364489">
                <a:moveTo>
                  <a:pt x="65532" y="5207"/>
                </a:moveTo>
                <a:lnTo>
                  <a:pt x="36601" y="30594"/>
                </a:lnTo>
                <a:lnTo>
                  <a:pt x="16764" y="73279"/>
                </a:lnTo>
                <a:lnTo>
                  <a:pt x="4191" y="124714"/>
                </a:lnTo>
                <a:lnTo>
                  <a:pt x="0" y="181991"/>
                </a:lnTo>
                <a:lnTo>
                  <a:pt x="1041" y="210858"/>
                </a:lnTo>
                <a:lnTo>
                  <a:pt x="9423" y="265112"/>
                </a:lnTo>
                <a:lnTo>
                  <a:pt x="25958" y="313588"/>
                </a:lnTo>
                <a:lnTo>
                  <a:pt x="48729" y="350507"/>
                </a:lnTo>
                <a:lnTo>
                  <a:pt x="62357" y="364274"/>
                </a:lnTo>
                <a:lnTo>
                  <a:pt x="65532" y="359105"/>
                </a:lnTo>
                <a:lnTo>
                  <a:pt x="53860" y="345109"/>
                </a:lnTo>
                <a:lnTo>
                  <a:pt x="43624" y="328307"/>
                </a:lnTo>
                <a:lnTo>
                  <a:pt x="27432" y="286258"/>
                </a:lnTo>
                <a:lnTo>
                  <a:pt x="17424" y="236321"/>
                </a:lnTo>
                <a:lnTo>
                  <a:pt x="14097" y="181864"/>
                </a:lnTo>
                <a:lnTo>
                  <a:pt x="14922" y="153733"/>
                </a:lnTo>
                <a:lnTo>
                  <a:pt x="21590" y="101346"/>
                </a:lnTo>
                <a:lnTo>
                  <a:pt x="34874" y="55143"/>
                </a:lnTo>
                <a:lnTo>
                  <a:pt x="53924" y="19138"/>
                </a:lnTo>
                <a:lnTo>
                  <a:pt x="65532" y="5207"/>
                </a:lnTo>
                <a:close/>
              </a:path>
              <a:path w="1630045" h="364489">
                <a:moveTo>
                  <a:pt x="226314" y="184912"/>
                </a:moveTo>
                <a:lnTo>
                  <a:pt x="73914" y="184912"/>
                </a:lnTo>
                <a:lnTo>
                  <a:pt x="73914" y="194437"/>
                </a:lnTo>
                <a:lnTo>
                  <a:pt x="226314" y="194437"/>
                </a:lnTo>
                <a:lnTo>
                  <a:pt x="226314" y="184912"/>
                </a:lnTo>
                <a:close/>
              </a:path>
              <a:path w="1630045" h="364489">
                <a:moveTo>
                  <a:pt x="416306" y="127508"/>
                </a:moveTo>
                <a:lnTo>
                  <a:pt x="414401" y="122174"/>
                </a:lnTo>
                <a:lnTo>
                  <a:pt x="404850" y="125628"/>
                </a:lnTo>
                <a:lnTo>
                  <a:pt x="396443" y="130657"/>
                </a:lnTo>
                <a:lnTo>
                  <a:pt x="374980" y="165023"/>
                </a:lnTo>
                <a:lnTo>
                  <a:pt x="372237" y="188341"/>
                </a:lnTo>
                <a:lnTo>
                  <a:pt x="372922" y="200533"/>
                </a:lnTo>
                <a:lnTo>
                  <a:pt x="389178" y="239496"/>
                </a:lnTo>
                <a:lnTo>
                  <a:pt x="414401" y="254508"/>
                </a:lnTo>
                <a:lnTo>
                  <a:pt x="416179" y="249174"/>
                </a:lnTo>
                <a:lnTo>
                  <a:pt x="408597" y="245846"/>
                </a:lnTo>
                <a:lnTo>
                  <a:pt x="402082" y="241198"/>
                </a:lnTo>
                <a:lnTo>
                  <a:pt x="384797" y="199377"/>
                </a:lnTo>
                <a:lnTo>
                  <a:pt x="384302" y="187706"/>
                </a:lnTo>
                <a:lnTo>
                  <a:pt x="384797" y="176403"/>
                </a:lnTo>
                <a:lnTo>
                  <a:pt x="402145" y="135534"/>
                </a:lnTo>
                <a:lnTo>
                  <a:pt x="408711" y="130898"/>
                </a:lnTo>
                <a:lnTo>
                  <a:pt x="416306" y="127508"/>
                </a:lnTo>
                <a:close/>
              </a:path>
              <a:path w="1630045" h="364489">
                <a:moveTo>
                  <a:pt x="720725" y="188341"/>
                </a:moveTo>
                <a:lnTo>
                  <a:pt x="709803" y="145415"/>
                </a:lnTo>
                <a:lnTo>
                  <a:pt x="678561" y="122174"/>
                </a:lnTo>
                <a:lnTo>
                  <a:pt x="676656" y="127508"/>
                </a:lnTo>
                <a:lnTo>
                  <a:pt x="684314" y="130898"/>
                </a:lnTo>
                <a:lnTo>
                  <a:pt x="690918" y="135534"/>
                </a:lnTo>
                <a:lnTo>
                  <a:pt x="708177" y="176403"/>
                </a:lnTo>
                <a:lnTo>
                  <a:pt x="708660" y="187706"/>
                </a:lnTo>
                <a:lnTo>
                  <a:pt x="708177" y="199377"/>
                </a:lnTo>
                <a:lnTo>
                  <a:pt x="690892" y="241198"/>
                </a:lnTo>
                <a:lnTo>
                  <a:pt x="676910" y="249174"/>
                </a:lnTo>
                <a:lnTo>
                  <a:pt x="678561" y="254508"/>
                </a:lnTo>
                <a:lnTo>
                  <a:pt x="709930" y="231394"/>
                </a:lnTo>
                <a:lnTo>
                  <a:pt x="720051" y="200533"/>
                </a:lnTo>
                <a:lnTo>
                  <a:pt x="720725" y="188341"/>
                </a:lnTo>
                <a:close/>
              </a:path>
              <a:path w="1630045" h="364489">
                <a:moveTo>
                  <a:pt x="1054989" y="184912"/>
                </a:moveTo>
                <a:lnTo>
                  <a:pt x="902589" y="184912"/>
                </a:lnTo>
                <a:lnTo>
                  <a:pt x="902589" y="194437"/>
                </a:lnTo>
                <a:lnTo>
                  <a:pt x="1054989" y="194437"/>
                </a:lnTo>
                <a:lnTo>
                  <a:pt x="1054989" y="184912"/>
                </a:lnTo>
                <a:close/>
              </a:path>
              <a:path w="1630045" h="364489">
                <a:moveTo>
                  <a:pt x="1244981" y="127508"/>
                </a:moveTo>
                <a:lnTo>
                  <a:pt x="1243076" y="122174"/>
                </a:lnTo>
                <a:lnTo>
                  <a:pt x="1233525" y="125628"/>
                </a:lnTo>
                <a:lnTo>
                  <a:pt x="1225118" y="130657"/>
                </a:lnTo>
                <a:lnTo>
                  <a:pt x="1203655" y="165023"/>
                </a:lnTo>
                <a:lnTo>
                  <a:pt x="1200912" y="188341"/>
                </a:lnTo>
                <a:lnTo>
                  <a:pt x="1201597" y="200533"/>
                </a:lnTo>
                <a:lnTo>
                  <a:pt x="1217853" y="239496"/>
                </a:lnTo>
                <a:lnTo>
                  <a:pt x="1243076" y="254508"/>
                </a:lnTo>
                <a:lnTo>
                  <a:pt x="1244854" y="249174"/>
                </a:lnTo>
                <a:lnTo>
                  <a:pt x="1237272" y="245846"/>
                </a:lnTo>
                <a:lnTo>
                  <a:pt x="1230757" y="241198"/>
                </a:lnTo>
                <a:lnTo>
                  <a:pt x="1213472" y="199377"/>
                </a:lnTo>
                <a:lnTo>
                  <a:pt x="1212977" y="187706"/>
                </a:lnTo>
                <a:lnTo>
                  <a:pt x="1213472" y="176403"/>
                </a:lnTo>
                <a:lnTo>
                  <a:pt x="1230820" y="135534"/>
                </a:lnTo>
                <a:lnTo>
                  <a:pt x="1237386" y="130898"/>
                </a:lnTo>
                <a:lnTo>
                  <a:pt x="1244981" y="127508"/>
                </a:lnTo>
                <a:close/>
              </a:path>
              <a:path w="1630045" h="364489">
                <a:moveTo>
                  <a:pt x="1549400" y="188341"/>
                </a:moveTo>
                <a:lnTo>
                  <a:pt x="1538478" y="145415"/>
                </a:lnTo>
                <a:lnTo>
                  <a:pt x="1507236" y="122174"/>
                </a:lnTo>
                <a:lnTo>
                  <a:pt x="1505331" y="127508"/>
                </a:lnTo>
                <a:lnTo>
                  <a:pt x="1512989" y="130898"/>
                </a:lnTo>
                <a:lnTo>
                  <a:pt x="1519593" y="135534"/>
                </a:lnTo>
                <a:lnTo>
                  <a:pt x="1536852" y="176403"/>
                </a:lnTo>
                <a:lnTo>
                  <a:pt x="1537335" y="187706"/>
                </a:lnTo>
                <a:lnTo>
                  <a:pt x="1536852" y="199377"/>
                </a:lnTo>
                <a:lnTo>
                  <a:pt x="1519567" y="241198"/>
                </a:lnTo>
                <a:lnTo>
                  <a:pt x="1505585" y="249174"/>
                </a:lnTo>
                <a:lnTo>
                  <a:pt x="1507236" y="254508"/>
                </a:lnTo>
                <a:lnTo>
                  <a:pt x="1538605" y="231394"/>
                </a:lnTo>
                <a:lnTo>
                  <a:pt x="1548726" y="200533"/>
                </a:lnTo>
                <a:lnTo>
                  <a:pt x="1549400" y="188341"/>
                </a:lnTo>
                <a:close/>
              </a:path>
              <a:path w="1630045" h="364489">
                <a:moveTo>
                  <a:pt x="1630045" y="181864"/>
                </a:moveTo>
                <a:lnTo>
                  <a:pt x="1625854" y="124714"/>
                </a:lnTo>
                <a:lnTo>
                  <a:pt x="1613281" y="73279"/>
                </a:lnTo>
                <a:lnTo>
                  <a:pt x="1593430" y="30594"/>
                </a:lnTo>
                <a:lnTo>
                  <a:pt x="1567688" y="0"/>
                </a:lnTo>
                <a:lnTo>
                  <a:pt x="1564513" y="5207"/>
                </a:lnTo>
                <a:lnTo>
                  <a:pt x="1576095" y="19138"/>
                </a:lnTo>
                <a:lnTo>
                  <a:pt x="1586306" y="35788"/>
                </a:lnTo>
                <a:lnTo>
                  <a:pt x="1602486" y="77216"/>
                </a:lnTo>
                <a:lnTo>
                  <a:pt x="1612595" y="126847"/>
                </a:lnTo>
                <a:lnTo>
                  <a:pt x="1615948" y="181991"/>
                </a:lnTo>
                <a:lnTo>
                  <a:pt x="1615109" y="209715"/>
                </a:lnTo>
                <a:lnTo>
                  <a:pt x="1608442" y="261823"/>
                </a:lnTo>
                <a:lnTo>
                  <a:pt x="1595221" y="308686"/>
                </a:lnTo>
                <a:lnTo>
                  <a:pt x="1576171" y="345109"/>
                </a:lnTo>
                <a:lnTo>
                  <a:pt x="1564513" y="359105"/>
                </a:lnTo>
                <a:lnTo>
                  <a:pt x="1567688" y="364274"/>
                </a:lnTo>
                <a:lnTo>
                  <a:pt x="1593430" y="333616"/>
                </a:lnTo>
                <a:lnTo>
                  <a:pt x="1613281" y="290449"/>
                </a:lnTo>
                <a:lnTo>
                  <a:pt x="1625854" y="238594"/>
                </a:lnTo>
                <a:lnTo>
                  <a:pt x="1628990" y="210858"/>
                </a:lnTo>
                <a:lnTo>
                  <a:pt x="1630045" y="181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 descr=""/>
          <p:cNvGrpSpPr/>
          <p:nvPr/>
        </p:nvGrpSpPr>
        <p:grpSpPr>
          <a:xfrm>
            <a:off x="885825" y="1914525"/>
            <a:ext cx="1828800" cy="1009650"/>
            <a:chOff x="885825" y="1914525"/>
            <a:chExt cx="1828800" cy="1009650"/>
          </a:xfrm>
        </p:grpSpPr>
        <p:pic>
          <p:nvPicPr>
            <p:cNvPr id="37" name="object 3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7775" y="2305050"/>
              <a:ext cx="314325" cy="333375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225" y="2590800"/>
              <a:ext cx="361950" cy="33337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825" y="2276475"/>
              <a:ext cx="371475" cy="34290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875" y="1962150"/>
              <a:ext cx="285750" cy="34290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3925" y="1952625"/>
              <a:ext cx="342900" cy="34290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2175" y="2581275"/>
              <a:ext cx="361950" cy="333375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2675" y="2276475"/>
              <a:ext cx="361950" cy="34290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0250" y="2276475"/>
              <a:ext cx="352425" cy="333375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1675" y="1933575"/>
              <a:ext cx="390525" cy="34290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2200" y="1914525"/>
              <a:ext cx="352425" cy="361950"/>
            </a:xfrm>
            <a:prstGeom prst="rect">
              <a:avLst/>
            </a:prstGeom>
          </p:spPr>
        </p:pic>
      </p:grpSp>
      <p:grpSp>
        <p:nvGrpSpPr>
          <p:cNvPr id="47" name="object 47" descr=""/>
          <p:cNvGrpSpPr/>
          <p:nvPr/>
        </p:nvGrpSpPr>
        <p:grpSpPr>
          <a:xfrm>
            <a:off x="3257550" y="1067308"/>
            <a:ext cx="2028825" cy="1857375"/>
            <a:chOff x="3257550" y="1067308"/>
            <a:chExt cx="2028825" cy="1857375"/>
          </a:xfrm>
        </p:grpSpPr>
        <p:pic>
          <p:nvPicPr>
            <p:cNvPr id="48" name="object 4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525" y="2562225"/>
              <a:ext cx="390525" cy="36195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0500" y="2257425"/>
              <a:ext cx="390525" cy="36195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8550" y="2228850"/>
              <a:ext cx="333375" cy="371475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6625" y="2543175"/>
              <a:ext cx="390525" cy="36195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7550" y="2228850"/>
              <a:ext cx="400050" cy="36195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0000" y="1933575"/>
              <a:ext cx="419100" cy="36195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48050" y="1914525"/>
              <a:ext cx="371475" cy="36195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1075" y="2371725"/>
              <a:ext cx="371475" cy="352425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2050" y="2000250"/>
              <a:ext cx="314325" cy="36195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00575" y="2028825"/>
              <a:ext cx="352425" cy="361950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4788027" y="1067308"/>
              <a:ext cx="272415" cy="132715"/>
            </a:xfrm>
            <a:custGeom>
              <a:avLst/>
              <a:gdLst/>
              <a:ahLst/>
              <a:cxnLst/>
              <a:rect l="l" t="t" r="r" b="b"/>
              <a:pathLst>
                <a:path w="272414" h="132715">
                  <a:moveTo>
                    <a:pt x="230124" y="0"/>
                  </a:moveTo>
                  <a:lnTo>
                    <a:pt x="228219" y="5333"/>
                  </a:lnTo>
                  <a:lnTo>
                    <a:pt x="235864" y="8717"/>
                  </a:lnTo>
                  <a:lnTo>
                    <a:pt x="242427" y="13350"/>
                  </a:lnTo>
                  <a:lnTo>
                    <a:pt x="259724" y="54223"/>
                  </a:lnTo>
                  <a:lnTo>
                    <a:pt x="260223" y="65531"/>
                  </a:lnTo>
                  <a:lnTo>
                    <a:pt x="259724" y="77198"/>
                  </a:lnTo>
                  <a:lnTo>
                    <a:pt x="242443" y="119014"/>
                  </a:lnTo>
                  <a:lnTo>
                    <a:pt x="228346" y="127000"/>
                  </a:lnTo>
                  <a:lnTo>
                    <a:pt x="230124" y="132333"/>
                  </a:lnTo>
                  <a:lnTo>
                    <a:pt x="261365" y="109219"/>
                  </a:lnTo>
                  <a:lnTo>
                    <a:pt x="272288" y="66166"/>
                  </a:lnTo>
                  <a:lnTo>
                    <a:pt x="271599" y="54048"/>
                  </a:lnTo>
                  <a:lnTo>
                    <a:pt x="255341" y="15073"/>
                  </a:lnTo>
                  <a:lnTo>
                    <a:pt x="239720" y="3452"/>
                  </a:lnTo>
                  <a:lnTo>
                    <a:pt x="230124" y="0"/>
                  </a:lnTo>
                  <a:close/>
                </a:path>
                <a:path w="272414" h="132715">
                  <a:moveTo>
                    <a:pt x="42163" y="0"/>
                  </a:moveTo>
                  <a:lnTo>
                    <a:pt x="10922" y="23240"/>
                  </a:lnTo>
                  <a:lnTo>
                    <a:pt x="0" y="66166"/>
                  </a:lnTo>
                  <a:lnTo>
                    <a:pt x="668" y="78358"/>
                  </a:lnTo>
                  <a:lnTo>
                    <a:pt x="16892" y="117314"/>
                  </a:lnTo>
                  <a:lnTo>
                    <a:pt x="42163" y="132333"/>
                  </a:lnTo>
                  <a:lnTo>
                    <a:pt x="43814" y="127000"/>
                  </a:lnTo>
                  <a:lnTo>
                    <a:pt x="36316" y="123668"/>
                  </a:lnTo>
                  <a:lnTo>
                    <a:pt x="29829" y="119014"/>
                  </a:lnTo>
                  <a:lnTo>
                    <a:pt x="12545" y="77198"/>
                  </a:lnTo>
                  <a:lnTo>
                    <a:pt x="12064" y="65531"/>
                  </a:lnTo>
                  <a:lnTo>
                    <a:pt x="12545" y="54223"/>
                  </a:lnTo>
                  <a:lnTo>
                    <a:pt x="29860" y="13350"/>
                  </a:lnTo>
                  <a:lnTo>
                    <a:pt x="44069" y="5333"/>
                  </a:lnTo>
                  <a:lnTo>
                    <a:pt x="421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4150359" y="1023937"/>
            <a:ext cx="1198880" cy="4806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2451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𝐻</a:t>
            </a:r>
            <a:r>
              <a:rPr dirty="0" sz="1100" spc="215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0.5</a:t>
            </a:r>
            <a:r>
              <a:rPr dirty="0" sz="1100" spc="484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45">
                <a:latin typeface="Cambria Math"/>
                <a:cs typeface="Cambria Math"/>
              </a:rPr>
              <a:t> </a:t>
            </a:r>
            <a:r>
              <a:rPr dirty="0" sz="1100" spc="-50">
                <a:latin typeface="Cambria Math"/>
                <a:cs typeface="Cambria Math"/>
              </a:rPr>
              <a:t>1</a:t>
            </a:r>
            <a:endParaRPr sz="11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6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6076950" y="1096010"/>
            <a:ext cx="2247900" cy="1666239"/>
            <a:chOff x="6076950" y="1096010"/>
            <a:chExt cx="2247900" cy="1666239"/>
          </a:xfrm>
        </p:grpSpPr>
        <p:pic>
          <p:nvPicPr>
            <p:cNvPr id="61" name="object 6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6950" y="2333625"/>
              <a:ext cx="409575" cy="36195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5575" y="2352675"/>
              <a:ext cx="314325" cy="36195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96050" y="2009775"/>
              <a:ext cx="361950" cy="36195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5050" y="2019300"/>
              <a:ext cx="371475" cy="36195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34325" y="2381250"/>
              <a:ext cx="390525" cy="36195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5275" y="2019300"/>
              <a:ext cx="390525" cy="371475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3325" y="2009775"/>
              <a:ext cx="333375" cy="371475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0900" y="2400300"/>
              <a:ext cx="371475" cy="352425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4275" y="2390775"/>
              <a:ext cx="390525" cy="371475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43750" y="2038350"/>
              <a:ext cx="409575" cy="371475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7625207" y="1096010"/>
              <a:ext cx="272415" cy="132715"/>
            </a:xfrm>
            <a:custGeom>
              <a:avLst/>
              <a:gdLst/>
              <a:ahLst/>
              <a:cxnLst/>
              <a:rect l="l" t="t" r="r" b="b"/>
              <a:pathLst>
                <a:path w="272415" h="132715">
                  <a:moveTo>
                    <a:pt x="230124" y="0"/>
                  </a:moveTo>
                  <a:lnTo>
                    <a:pt x="228219" y="5334"/>
                  </a:lnTo>
                  <a:lnTo>
                    <a:pt x="235864" y="8643"/>
                  </a:lnTo>
                  <a:lnTo>
                    <a:pt x="242427" y="13239"/>
                  </a:lnTo>
                  <a:lnTo>
                    <a:pt x="259724" y="54221"/>
                  </a:lnTo>
                  <a:lnTo>
                    <a:pt x="260223" y="65531"/>
                  </a:lnTo>
                  <a:lnTo>
                    <a:pt x="259724" y="77178"/>
                  </a:lnTo>
                  <a:lnTo>
                    <a:pt x="242443" y="118935"/>
                  </a:lnTo>
                  <a:lnTo>
                    <a:pt x="228346" y="126873"/>
                  </a:lnTo>
                  <a:lnTo>
                    <a:pt x="230124" y="132334"/>
                  </a:lnTo>
                  <a:lnTo>
                    <a:pt x="261366" y="109219"/>
                  </a:lnTo>
                  <a:lnTo>
                    <a:pt x="272288" y="66166"/>
                  </a:lnTo>
                  <a:lnTo>
                    <a:pt x="271599" y="54046"/>
                  </a:lnTo>
                  <a:lnTo>
                    <a:pt x="255323" y="15019"/>
                  </a:lnTo>
                  <a:lnTo>
                    <a:pt x="239666" y="3450"/>
                  </a:lnTo>
                  <a:lnTo>
                    <a:pt x="230124" y="0"/>
                  </a:lnTo>
                  <a:close/>
                </a:path>
                <a:path w="272415" h="132715">
                  <a:moveTo>
                    <a:pt x="42164" y="0"/>
                  </a:moveTo>
                  <a:lnTo>
                    <a:pt x="10922" y="23113"/>
                  </a:lnTo>
                  <a:lnTo>
                    <a:pt x="0" y="66166"/>
                  </a:lnTo>
                  <a:lnTo>
                    <a:pt x="668" y="78341"/>
                  </a:lnTo>
                  <a:lnTo>
                    <a:pt x="16892" y="117314"/>
                  </a:lnTo>
                  <a:lnTo>
                    <a:pt x="42164" y="132334"/>
                  </a:lnTo>
                  <a:lnTo>
                    <a:pt x="43815" y="126873"/>
                  </a:lnTo>
                  <a:lnTo>
                    <a:pt x="36316" y="123559"/>
                  </a:lnTo>
                  <a:lnTo>
                    <a:pt x="29829" y="118935"/>
                  </a:lnTo>
                  <a:lnTo>
                    <a:pt x="12545" y="77178"/>
                  </a:lnTo>
                  <a:lnTo>
                    <a:pt x="12065" y="65531"/>
                  </a:lnTo>
                  <a:lnTo>
                    <a:pt x="12545" y="54221"/>
                  </a:lnTo>
                  <a:lnTo>
                    <a:pt x="29860" y="13239"/>
                  </a:lnTo>
                  <a:lnTo>
                    <a:pt x="44069" y="5334"/>
                  </a:lnTo>
                  <a:lnTo>
                    <a:pt x="421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/>
          <p:nvPr/>
        </p:nvSpPr>
        <p:spPr>
          <a:xfrm>
            <a:off x="816787" y="3705986"/>
            <a:ext cx="272415" cy="132715"/>
          </a:xfrm>
          <a:custGeom>
            <a:avLst/>
            <a:gdLst/>
            <a:ahLst/>
            <a:cxnLst/>
            <a:rect l="l" t="t" r="r" b="b"/>
            <a:pathLst>
              <a:path w="272415" h="132714">
                <a:moveTo>
                  <a:pt x="230098" y="0"/>
                </a:moveTo>
                <a:lnTo>
                  <a:pt x="228219" y="5334"/>
                </a:lnTo>
                <a:lnTo>
                  <a:pt x="235882" y="8715"/>
                </a:lnTo>
                <a:lnTo>
                  <a:pt x="242469" y="13334"/>
                </a:lnTo>
                <a:lnTo>
                  <a:pt x="259747" y="54221"/>
                </a:lnTo>
                <a:lnTo>
                  <a:pt x="260235" y="65531"/>
                </a:lnTo>
                <a:lnTo>
                  <a:pt x="259745" y="77198"/>
                </a:lnTo>
                <a:lnTo>
                  <a:pt x="242471" y="119014"/>
                </a:lnTo>
                <a:lnTo>
                  <a:pt x="228422" y="127000"/>
                </a:lnTo>
                <a:lnTo>
                  <a:pt x="230098" y="132334"/>
                </a:lnTo>
                <a:lnTo>
                  <a:pt x="261429" y="109219"/>
                </a:lnTo>
                <a:lnTo>
                  <a:pt x="272313" y="66166"/>
                </a:lnTo>
                <a:lnTo>
                  <a:pt x="271630" y="54048"/>
                </a:lnTo>
                <a:lnTo>
                  <a:pt x="255342" y="15073"/>
                </a:lnTo>
                <a:lnTo>
                  <a:pt x="239697" y="3452"/>
                </a:lnTo>
                <a:lnTo>
                  <a:pt x="230098" y="0"/>
                </a:lnTo>
                <a:close/>
              </a:path>
              <a:path w="272415" h="132714">
                <a:moveTo>
                  <a:pt x="42202" y="0"/>
                </a:moveTo>
                <a:lnTo>
                  <a:pt x="10922" y="23240"/>
                </a:lnTo>
                <a:lnTo>
                  <a:pt x="0" y="66166"/>
                </a:lnTo>
                <a:lnTo>
                  <a:pt x="680" y="78358"/>
                </a:lnTo>
                <a:lnTo>
                  <a:pt x="16920" y="117314"/>
                </a:lnTo>
                <a:lnTo>
                  <a:pt x="42202" y="132334"/>
                </a:lnTo>
                <a:lnTo>
                  <a:pt x="43878" y="127000"/>
                </a:lnTo>
                <a:lnTo>
                  <a:pt x="36337" y="123668"/>
                </a:lnTo>
                <a:lnTo>
                  <a:pt x="29829" y="119014"/>
                </a:lnTo>
                <a:lnTo>
                  <a:pt x="12555" y="77198"/>
                </a:lnTo>
                <a:lnTo>
                  <a:pt x="12065" y="65531"/>
                </a:lnTo>
                <a:lnTo>
                  <a:pt x="12555" y="54221"/>
                </a:lnTo>
                <a:lnTo>
                  <a:pt x="29884" y="13334"/>
                </a:lnTo>
                <a:lnTo>
                  <a:pt x="44094" y="5334"/>
                </a:lnTo>
                <a:lnTo>
                  <a:pt x="422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 txBox="1"/>
          <p:nvPr/>
        </p:nvSpPr>
        <p:spPr>
          <a:xfrm>
            <a:off x="687387" y="3563302"/>
            <a:ext cx="1950085" cy="3981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4055">
              <a:lnSpc>
                <a:spcPts val="1075"/>
              </a:lnSpc>
              <a:spcBef>
                <a:spcPts val="125"/>
              </a:spcBef>
              <a:tabLst>
                <a:tab pos="1447800" algn="l"/>
              </a:tabLst>
            </a:pPr>
            <a:r>
              <a:rPr dirty="0" sz="1100" spc="-50">
                <a:latin typeface="Cambria Math"/>
                <a:cs typeface="Cambria Math"/>
              </a:rPr>
              <a:t>5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sz="1100" spc="-50">
                <a:latin typeface="Cambria Math"/>
                <a:cs typeface="Cambria Math"/>
              </a:rPr>
              <a:t>5</a:t>
            </a:r>
            <a:endParaRPr sz="1100">
              <a:latin typeface="Cambria Math"/>
              <a:cs typeface="Cambria Math"/>
            </a:endParaRPr>
          </a:p>
          <a:p>
            <a:pPr marL="12700">
              <a:lnSpc>
                <a:spcPts val="790"/>
              </a:lnSpc>
              <a:tabLst>
                <a:tab pos="837565" algn="l"/>
                <a:tab pos="1581150" algn="l"/>
              </a:tabLst>
            </a:pPr>
            <a:r>
              <a:rPr dirty="0" sz="1100">
                <a:latin typeface="Cambria Math"/>
                <a:cs typeface="Cambria Math"/>
              </a:rPr>
              <a:t>𝐻</a:t>
            </a:r>
            <a:r>
              <a:rPr dirty="0" sz="1100" spc="210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0.5</a:t>
            </a:r>
            <a:r>
              <a:rPr dirty="0" sz="1100" spc="490">
                <a:latin typeface="Cambria Math"/>
                <a:cs typeface="Cambria Math"/>
              </a:rPr>
              <a:t> </a:t>
            </a:r>
            <a:r>
              <a:rPr dirty="0" sz="1100" spc="-50">
                <a:latin typeface="Cambria Math"/>
                <a:cs typeface="Cambria Math"/>
              </a:rPr>
              <a:t>−</a:t>
            </a:r>
            <a:r>
              <a:rPr dirty="0" sz="1100">
                <a:latin typeface="Cambria Math"/>
                <a:cs typeface="Cambria Math"/>
              </a:rPr>
              <a:t>	𝐻</a:t>
            </a:r>
            <a:r>
              <a:rPr dirty="0" sz="1100" spc="215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0.8</a:t>
            </a:r>
            <a:r>
              <a:rPr dirty="0" sz="1100" spc="409">
                <a:latin typeface="Cambria Math"/>
                <a:cs typeface="Cambria Math"/>
              </a:rPr>
              <a:t> </a:t>
            </a:r>
            <a:r>
              <a:rPr dirty="0" sz="1100" spc="-50">
                <a:latin typeface="Cambria Math"/>
                <a:cs typeface="Cambria Math"/>
              </a:rPr>
              <a:t>+</a:t>
            </a:r>
            <a:r>
              <a:rPr dirty="0" sz="1100">
                <a:latin typeface="Cambria Math"/>
                <a:cs typeface="Cambria Math"/>
              </a:rPr>
              <a:t>	𝐻</a:t>
            </a:r>
            <a:r>
              <a:rPr dirty="0" sz="1100" spc="300">
                <a:latin typeface="Cambria Math"/>
                <a:cs typeface="Cambria Math"/>
              </a:rPr>
              <a:t> </a:t>
            </a:r>
            <a:r>
              <a:rPr dirty="0" sz="1100" spc="-25">
                <a:latin typeface="Cambria Math"/>
                <a:cs typeface="Cambria Math"/>
              </a:rPr>
              <a:t>0.2</a:t>
            </a:r>
            <a:endParaRPr sz="1100">
              <a:latin typeface="Cambria Math"/>
              <a:cs typeface="Cambria Math"/>
            </a:endParaRPr>
          </a:p>
          <a:p>
            <a:pPr marL="655955">
              <a:lnSpc>
                <a:spcPts val="1035"/>
              </a:lnSpc>
              <a:tabLst>
                <a:tab pos="1409700" algn="l"/>
              </a:tabLst>
            </a:pPr>
            <a:r>
              <a:rPr dirty="0" sz="1100" spc="-25">
                <a:latin typeface="Cambria Math"/>
                <a:cs typeface="Cambria Math"/>
              </a:rPr>
              <a:t>10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sz="1100" spc="-25">
                <a:latin typeface="Cambria Math"/>
                <a:cs typeface="Cambria Math"/>
              </a:rPr>
              <a:t>10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664844" y="4044632"/>
            <a:ext cx="43624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55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0.28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3228720" y="4044632"/>
            <a:ext cx="42672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55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0.03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6104254" y="3990657"/>
            <a:ext cx="426084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55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0.12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77" name="object 77" descr=""/>
          <p:cNvSpPr/>
          <p:nvPr/>
        </p:nvSpPr>
        <p:spPr>
          <a:xfrm>
            <a:off x="3362705" y="3714750"/>
            <a:ext cx="272415" cy="132715"/>
          </a:xfrm>
          <a:custGeom>
            <a:avLst/>
            <a:gdLst/>
            <a:ahLst/>
            <a:cxnLst/>
            <a:rect l="l" t="t" r="r" b="b"/>
            <a:pathLst>
              <a:path w="272414" h="132714">
                <a:moveTo>
                  <a:pt x="230124" y="0"/>
                </a:moveTo>
                <a:lnTo>
                  <a:pt x="228219" y="5461"/>
                </a:lnTo>
                <a:lnTo>
                  <a:pt x="235864" y="8770"/>
                </a:lnTo>
                <a:lnTo>
                  <a:pt x="242427" y="13366"/>
                </a:lnTo>
                <a:lnTo>
                  <a:pt x="259724" y="54223"/>
                </a:lnTo>
                <a:lnTo>
                  <a:pt x="260223" y="65531"/>
                </a:lnTo>
                <a:lnTo>
                  <a:pt x="259724" y="77198"/>
                </a:lnTo>
                <a:lnTo>
                  <a:pt x="242443" y="119014"/>
                </a:lnTo>
                <a:lnTo>
                  <a:pt x="228346" y="127000"/>
                </a:lnTo>
                <a:lnTo>
                  <a:pt x="230124" y="132334"/>
                </a:lnTo>
                <a:lnTo>
                  <a:pt x="261366" y="109219"/>
                </a:lnTo>
                <a:lnTo>
                  <a:pt x="272288" y="66293"/>
                </a:lnTo>
                <a:lnTo>
                  <a:pt x="271599" y="54102"/>
                </a:lnTo>
                <a:lnTo>
                  <a:pt x="255341" y="15073"/>
                </a:lnTo>
                <a:lnTo>
                  <a:pt x="239720" y="3452"/>
                </a:lnTo>
                <a:lnTo>
                  <a:pt x="230124" y="0"/>
                </a:lnTo>
                <a:close/>
              </a:path>
              <a:path w="272414" h="132714">
                <a:moveTo>
                  <a:pt x="42164" y="0"/>
                </a:moveTo>
                <a:lnTo>
                  <a:pt x="10922" y="23240"/>
                </a:lnTo>
                <a:lnTo>
                  <a:pt x="0" y="66293"/>
                </a:lnTo>
                <a:lnTo>
                  <a:pt x="668" y="78412"/>
                </a:lnTo>
                <a:lnTo>
                  <a:pt x="16892" y="117314"/>
                </a:lnTo>
                <a:lnTo>
                  <a:pt x="42164" y="132334"/>
                </a:lnTo>
                <a:lnTo>
                  <a:pt x="43815" y="127000"/>
                </a:lnTo>
                <a:lnTo>
                  <a:pt x="36316" y="123668"/>
                </a:lnTo>
                <a:lnTo>
                  <a:pt x="29829" y="119014"/>
                </a:lnTo>
                <a:lnTo>
                  <a:pt x="12545" y="77198"/>
                </a:lnTo>
                <a:lnTo>
                  <a:pt x="12065" y="65531"/>
                </a:lnTo>
                <a:lnTo>
                  <a:pt x="12562" y="54102"/>
                </a:lnTo>
                <a:lnTo>
                  <a:pt x="29860" y="13366"/>
                </a:lnTo>
                <a:lnTo>
                  <a:pt x="44069" y="5461"/>
                </a:lnTo>
                <a:lnTo>
                  <a:pt x="421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 txBox="1"/>
          <p:nvPr/>
        </p:nvSpPr>
        <p:spPr>
          <a:xfrm>
            <a:off x="3235960" y="3676332"/>
            <a:ext cx="57150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𝐻</a:t>
            </a:r>
            <a:r>
              <a:rPr dirty="0" sz="1100" spc="210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0.5</a:t>
            </a:r>
            <a:r>
              <a:rPr dirty="0" sz="1100" spc="490">
                <a:latin typeface="Cambria Math"/>
                <a:cs typeface="Cambria Math"/>
              </a:rPr>
              <a:t> </a:t>
            </a:r>
            <a:r>
              <a:rPr dirty="0" sz="1100" spc="-50">
                <a:latin typeface="Cambria Math"/>
                <a:cs typeface="Cambria Math"/>
              </a:rPr>
              <a:t>−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6205092" y="3694938"/>
            <a:ext cx="272415" cy="132715"/>
          </a:xfrm>
          <a:custGeom>
            <a:avLst/>
            <a:gdLst/>
            <a:ahLst/>
            <a:cxnLst/>
            <a:rect l="l" t="t" r="r" b="b"/>
            <a:pathLst>
              <a:path w="272414" h="132714">
                <a:moveTo>
                  <a:pt x="229997" y="0"/>
                </a:moveTo>
                <a:lnTo>
                  <a:pt x="228219" y="5334"/>
                </a:lnTo>
                <a:lnTo>
                  <a:pt x="235864" y="8643"/>
                </a:lnTo>
                <a:lnTo>
                  <a:pt x="242427" y="13239"/>
                </a:lnTo>
                <a:lnTo>
                  <a:pt x="259724" y="54167"/>
                </a:lnTo>
                <a:lnTo>
                  <a:pt x="260223" y="65405"/>
                </a:lnTo>
                <a:lnTo>
                  <a:pt x="259724" y="77124"/>
                </a:lnTo>
                <a:lnTo>
                  <a:pt x="242443" y="118935"/>
                </a:lnTo>
                <a:lnTo>
                  <a:pt x="228346" y="126873"/>
                </a:lnTo>
                <a:lnTo>
                  <a:pt x="229997" y="132334"/>
                </a:lnTo>
                <a:lnTo>
                  <a:pt x="261366" y="109220"/>
                </a:lnTo>
                <a:lnTo>
                  <a:pt x="272288" y="66167"/>
                </a:lnTo>
                <a:lnTo>
                  <a:pt x="271599" y="54046"/>
                </a:lnTo>
                <a:lnTo>
                  <a:pt x="255268" y="15019"/>
                </a:lnTo>
                <a:lnTo>
                  <a:pt x="239595" y="3450"/>
                </a:lnTo>
                <a:lnTo>
                  <a:pt x="229997" y="0"/>
                </a:lnTo>
                <a:close/>
              </a:path>
              <a:path w="272414" h="132714">
                <a:moveTo>
                  <a:pt x="42164" y="0"/>
                </a:moveTo>
                <a:lnTo>
                  <a:pt x="10922" y="23114"/>
                </a:lnTo>
                <a:lnTo>
                  <a:pt x="0" y="66167"/>
                </a:lnTo>
                <a:lnTo>
                  <a:pt x="668" y="78341"/>
                </a:lnTo>
                <a:lnTo>
                  <a:pt x="16839" y="117314"/>
                </a:lnTo>
                <a:lnTo>
                  <a:pt x="42164" y="132334"/>
                </a:lnTo>
                <a:lnTo>
                  <a:pt x="43815" y="126873"/>
                </a:lnTo>
                <a:lnTo>
                  <a:pt x="36314" y="123559"/>
                </a:lnTo>
                <a:lnTo>
                  <a:pt x="29813" y="118935"/>
                </a:lnTo>
                <a:lnTo>
                  <a:pt x="12543" y="77124"/>
                </a:lnTo>
                <a:lnTo>
                  <a:pt x="12065" y="65405"/>
                </a:lnTo>
                <a:lnTo>
                  <a:pt x="12560" y="54046"/>
                </a:lnTo>
                <a:lnTo>
                  <a:pt x="29845" y="13239"/>
                </a:lnTo>
                <a:lnTo>
                  <a:pt x="44069" y="5334"/>
                </a:lnTo>
                <a:lnTo>
                  <a:pt x="421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 txBox="1"/>
          <p:nvPr/>
        </p:nvSpPr>
        <p:spPr>
          <a:xfrm>
            <a:off x="6055995" y="3551554"/>
            <a:ext cx="2176780" cy="3022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746125">
              <a:lnSpc>
                <a:spcPts val="1075"/>
              </a:lnSpc>
              <a:spcBef>
                <a:spcPts val="125"/>
              </a:spcBef>
              <a:tabLst>
                <a:tab pos="1575435" algn="l"/>
              </a:tabLst>
            </a:pPr>
            <a:r>
              <a:rPr dirty="0" sz="1100" spc="-50">
                <a:latin typeface="Cambria Math"/>
                <a:cs typeface="Cambria Math"/>
              </a:rPr>
              <a:t>4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sz="1100" spc="-50">
                <a:latin typeface="Cambria Math"/>
                <a:cs typeface="Cambria Math"/>
              </a:rPr>
              <a:t>6</a:t>
            </a:r>
            <a:endParaRPr sz="1100">
              <a:latin typeface="Cambria Math"/>
              <a:cs typeface="Cambria Math"/>
            </a:endParaRPr>
          </a:p>
          <a:p>
            <a:pPr marL="38100">
              <a:lnSpc>
                <a:spcPts val="1075"/>
              </a:lnSpc>
            </a:pPr>
            <a:r>
              <a:rPr dirty="0" sz="1100">
                <a:latin typeface="Cambria Math"/>
                <a:cs typeface="Cambria Math"/>
              </a:rPr>
              <a:t>𝐻</a:t>
            </a:r>
            <a:r>
              <a:rPr dirty="0" sz="1100" spc="210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0.5</a:t>
            </a:r>
            <a:r>
              <a:rPr dirty="0" sz="1100" spc="480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−</a:t>
            </a:r>
            <a:r>
              <a:rPr dirty="0" sz="1100" spc="250">
                <a:latin typeface="Cambria Math"/>
                <a:cs typeface="Cambria Math"/>
              </a:rPr>
              <a:t>  </a:t>
            </a:r>
            <a:r>
              <a:rPr dirty="0" baseline="-37878" sz="1650">
                <a:latin typeface="Cambria Math"/>
                <a:cs typeface="Cambria Math"/>
              </a:rPr>
              <a:t>10</a:t>
            </a:r>
            <a:r>
              <a:rPr dirty="0" baseline="-37878" sz="1650" spc="-44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𝐻</a:t>
            </a:r>
            <a:r>
              <a:rPr dirty="0" sz="1100" spc="210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0.75</a:t>
            </a:r>
            <a:r>
              <a:rPr dirty="0" sz="1100" spc="484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+</a:t>
            </a:r>
            <a:r>
              <a:rPr dirty="0" sz="1100" spc="-35">
                <a:latin typeface="Cambria Math"/>
                <a:cs typeface="Cambria Math"/>
              </a:rPr>
              <a:t> </a:t>
            </a:r>
            <a:r>
              <a:rPr dirty="0" baseline="-37878" sz="1650">
                <a:latin typeface="Cambria Math"/>
                <a:cs typeface="Cambria Math"/>
              </a:rPr>
              <a:t>10</a:t>
            </a:r>
            <a:r>
              <a:rPr dirty="0" baseline="-37878" sz="1650" spc="-60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𝐻</a:t>
            </a:r>
            <a:r>
              <a:rPr dirty="0" sz="1100" spc="215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0.33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82" name="object 8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81" name="object 81" descr=""/>
          <p:cNvSpPr txBox="1"/>
          <p:nvPr/>
        </p:nvSpPr>
        <p:spPr>
          <a:xfrm>
            <a:off x="7502906" y="1052512"/>
            <a:ext cx="68643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𝐻</a:t>
            </a:r>
            <a:r>
              <a:rPr dirty="0" sz="1100" spc="215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0.5</a:t>
            </a:r>
            <a:r>
              <a:rPr dirty="0" sz="1100" spc="125">
                <a:latin typeface="Cambria Math"/>
                <a:cs typeface="Cambria Math"/>
              </a:rPr>
              <a:t>  </a:t>
            </a: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50">
                <a:latin typeface="Cambria Math"/>
                <a:cs typeface="Cambria Math"/>
              </a:rPr>
              <a:t> </a:t>
            </a:r>
            <a:r>
              <a:rPr dirty="0" sz="1100" spc="-50">
                <a:latin typeface="Cambria Math"/>
                <a:cs typeface="Cambria Math"/>
              </a:rPr>
              <a:t>1</a:t>
            </a:r>
            <a:endParaRPr sz="11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2124710">
              <a:lnSpc>
                <a:spcPct val="100000"/>
              </a:lnSpc>
              <a:spcBef>
                <a:spcPts val="105"/>
              </a:spcBef>
            </a:pPr>
            <a:r>
              <a:rPr dirty="0"/>
              <a:t>Information</a:t>
            </a:r>
            <a:r>
              <a:rPr dirty="0" spc="-80"/>
              <a:t> </a:t>
            </a:r>
            <a:r>
              <a:rPr dirty="0" spc="-20"/>
              <a:t>Gain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443100" y="1528825"/>
            <a:ext cx="714375" cy="457200"/>
          </a:xfrm>
          <a:custGeom>
            <a:avLst/>
            <a:gdLst/>
            <a:ahLst/>
            <a:cxnLst/>
            <a:rect l="l" t="t" r="r" b="b"/>
            <a:pathLst>
              <a:path w="714375" h="457200">
                <a:moveTo>
                  <a:pt x="0" y="228600"/>
                </a:moveTo>
                <a:lnTo>
                  <a:pt x="18206" y="156301"/>
                </a:lnTo>
                <a:lnTo>
                  <a:pt x="39862" y="123495"/>
                </a:lnTo>
                <a:lnTo>
                  <a:pt x="68905" y="93543"/>
                </a:lnTo>
                <a:lnTo>
                  <a:pt x="104600" y="66913"/>
                </a:lnTo>
                <a:lnTo>
                  <a:pt x="146212" y="44074"/>
                </a:lnTo>
                <a:lnTo>
                  <a:pt x="193006" y="25494"/>
                </a:lnTo>
                <a:lnTo>
                  <a:pt x="244246" y="11643"/>
                </a:lnTo>
                <a:lnTo>
                  <a:pt x="299197" y="2988"/>
                </a:lnTo>
                <a:lnTo>
                  <a:pt x="357124" y="0"/>
                </a:lnTo>
                <a:lnTo>
                  <a:pt x="415054" y="2988"/>
                </a:lnTo>
                <a:lnTo>
                  <a:pt x="470014" y="11643"/>
                </a:lnTo>
                <a:lnTo>
                  <a:pt x="521269" y="25494"/>
                </a:lnTo>
                <a:lnTo>
                  <a:pt x="568080" y="44074"/>
                </a:lnTo>
                <a:lnTo>
                  <a:pt x="609711" y="66913"/>
                </a:lnTo>
                <a:lnTo>
                  <a:pt x="645425" y="93543"/>
                </a:lnTo>
                <a:lnTo>
                  <a:pt x="674485" y="123495"/>
                </a:lnTo>
                <a:lnTo>
                  <a:pt x="696155" y="156301"/>
                </a:lnTo>
                <a:lnTo>
                  <a:pt x="714375" y="228600"/>
                </a:lnTo>
                <a:lnTo>
                  <a:pt x="709697" y="265676"/>
                </a:lnTo>
                <a:lnTo>
                  <a:pt x="674485" y="333648"/>
                </a:lnTo>
                <a:lnTo>
                  <a:pt x="645425" y="363602"/>
                </a:lnTo>
                <a:lnTo>
                  <a:pt x="609711" y="390239"/>
                </a:lnTo>
                <a:lnTo>
                  <a:pt x="568080" y="413089"/>
                </a:lnTo>
                <a:lnTo>
                  <a:pt x="521269" y="431681"/>
                </a:lnTo>
                <a:lnTo>
                  <a:pt x="470014" y="445544"/>
                </a:lnTo>
                <a:lnTo>
                  <a:pt x="415054" y="454207"/>
                </a:lnTo>
                <a:lnTo>
                  <a:pt x="357124" y="457200"/>
                </a:lnTo>
                <a:lnTo>
                  <a:pt x="299197" y="454207"/>
                </a:lnTo>
                <a:lnTo>
                  <a:pt x="244246" y="445544"/>
                </a:lnTo>
                <a:lnTo>
                  <a:pt x="193006" y="431681"/>
                </a:lnTo>
                <a:lnTo>
                  <a:pt x="146212" y="413089"/>
                </a:lnTo>
                <a:lnTo>
                  <a:pt x="104600" y="390239"/>
                </a:lnTo>
                <a:lnTo>
                  <a:pt x="68905" y="363602"/>
                </a:lnTo>
                <a:lnTo>
                  <a:pt x="39862" y="333648"/>
                </a:lnTo>
                <a:lnTo>
                  <a:pt x="18206" y="300849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642745" y="1636966"/>
            <a:ext cx="305435" cy="2343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57150">
              <a:lnSpc>
                <a:spcPct val="106200"/>
              </a:lnSpc>
              <a:spcBef>
                <a:spcPts val="80"/>
              </a:spcBef>
            </a:pPr>
            <a:r>
              <a:rPr dirty="0" sz="650" spc="30">
                <a:latin typeface="Verdana"/>
                <a:cs typeface="Verdana"/>
              </a:rPr>
              <a:t>Ear </a:t>
            </a:r>
            <a:r>
              <a:rPr dirty="0" sz="650" spc="4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300226" y="19733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1061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8222" y="2101214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106041" y="2094483"/>
            <a:ext cx="33337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363851" y="1498663"/>
            <a:ext cx="920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Cambria Math"/>
                <a:cs typeface="Cambria Math"/>
              </a:rPr>
              <a:t>1</a:t>
            </a:r>
            <a:endParaRPr sz="9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91857" y="3569652"/>
            <a:ext cx="920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Cambria Math"/>
                <a:cs typeface="Cambria Math"/>
              </a:rPr>
              <a:t>1</a:t>
            </a:r>
            <a:endParaRPr sz="9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89940" y="3436302"/>
            <a:ext cx="7448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0833" sz="1800">
                <a:latin typeface="Cambria Math"/>
                <a:cs typeface="Cambria Math"/>
              </a:rPr>
              <a:t>𝑝</a:t>
            </a:r>
            <a:r>
              <a:rPr dirty="0" sz="1200">
                <a:latin typeface="Cambria Math"/>
                <a:cs typeface="Cambria Math"/>
              </a:rPr>
              <a:t>left</a:t>
            </a:r>
            <a:r>
              <a:rPr dirty="0" sz="1200" spc="260">
                <a:latin typeface="Cambria Math"/>
                <a:cs typeface="Cambria Math"/>
              </a:rPr>
              <a:t> </a:t>
            </a:r>
            <a:r>
              <a:rPr dirty="0" baseline="-25252" sz="1650">
                <a:latin typeface="Cambria Math"/>
                <a:cs typeface="Cambria Math"/>
              </a:rPr>
              <a:t>=</a:t>
            </a:r>
            <a:r>
              <a:rPr dirty="0" baseline="-25252" sz="1650" spc="225">
                <a:latin typeface="Cambria Math"/>
                <a:cs typeface="Cambria Math"/>
              </a:rPr>
              <a:t> </a:t>
            </a:r>
            <a:r>
              <a:rPr dirty="0" baseline="-5050" sz="1650" spc="-225">
                <a:latin typeface="Cambria Math"/>
                <a:cs typeface="Cambria Math"/>
              </a:rPr>
              <a:t>4</a:t>
            </a:r>
            <a:r>
              <a:rPr dirty="0" baseline="-25252" sz="1650" spc="-225">
                <a:latin typeface="Cambria Math"/>
                <a:cs typeface="Cambria Math"/>
              </a:rPr>
              <a:t>ൗ</a:t>
            </a:r>
            <a:endParaRPr baseline="-25252" sz="165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29841" y="3569271"/>
            <a:ext cx="8128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20">
                <a:latin typeface="Cambria Math"/>
                <a:cs typeface="Cambria Math"/>
              </a:rPr>
              <a:t>1</a:t>
            </a:r>
            <a:endParaRPr sz="75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937766" y="3397567"/>
            <a:ext cx="74485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31746" sz="1575">
                <a:latin typeface="Cambria Math"/>
                <a:cs typeface="Cambria Math"/>
              </a:rPr>
              <a:t>𝑝</a:t>
            </a:r>
            <a:r>
              <a:rPr dirty="0" sz="1050">
                <a:latin typeface="Cambria Math"/>
                <a:cs typeface="Cambria Math"/>
              </a:rPr>
              <a:t>right</a:t>
            </a:r>
            <a:r>
              <a:rPr dirty="0" baseline="-32828" sz="1650">
                <a:latin typeface="Cambria Math"/>
                <a:cs typeface="Cambria Math"/>
              </a:rPr>
              <a:t>=</a:t>
            </a:r>
            <a:r>
              <a:rPr dirty="0" baseline="-32828" sz="1650" spc="405">
                <a:latin typeface="Cambria Math"/>
                <a:cs typeface="Cambria Math"/>
              </a:rPr>
              <a:t> </a:t>
            </a:r>
            <a:r>
              <a:rPr dirty="0" baseline="-15151" sz="1650" spc="-232">
                <a:latin typeface="Cambria Math"/>
                <a:cs typeface="Cambria Math"/>
              </a:rPr>
              <a:t>1</a:t>
            </a:r>
            <a:r>
              <a:rPr dirty="0" baseline="-32828" sz="1650" spc="-232">
                <a:latin typeface="Cambria Math"/>
                <a:cs typeface="Cambria Math"/>
              </a:rPr>
              <a:t>ൗ</a:t>
            </a:r>
            <a:endParaRPr baseline="-32828" sz="165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494785" y="2655887"/>
            <a:ext cx="1389380" cy="3022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3500">
              <a:lnSpc>
                <a:spcPts val="1345"/>
              </a:lnSpc>
              <a:spcBef>
                <a:spcPts val="125"/>
              </a:spcBef>
              <a:tabLst>
                <a:tab pos="1188085" algn="l"/>
              </a:tabLst>
            </a:pP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60">
                <a:latin typeface="Cambria Math"/>
                <a:cs typeface="Cambria Math"/>
              </a:rPr>
              <a:t> </a:t>
            </a:r>
            <a:r>
              <a:rPr dirty="0" sz="1550" spc="-10">
                <a:latin typeface="Cambria Math"/>
                <a:cs typeface="Cambria Math"/>
              </a:rPr>
              <a:t>H(p</a:t>
            </a:r>
            <a:r>
              <a:rPr dirty="0" baseline="23297" sz="2325" spc="-15">
                <a:latin typeface="Cambria Math"/>
                <a:cs typeface="Cambria Math"/>
              </a:rPr>
              <a:t>root</a:t>
            </a:r>
            <a:r>
              <a:rPr dirty="0" sz="1550" spc="-10">
                <a:latin typeface="Cambria Math"/>
                <a:cs typeface="Cambria Math"/>
              </a:rPr>
              <a:t>)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 spc="-50">
                <a:latin typeface="Cambria Math"/>
                <a:cs typeface="Cambria Math"/>
              </a:rPr>
              <a:t>−</a:t>
            </a:r>
            <a:endParaRPr sz="1550">
              <a:latin typeface="Cambria Math"/>
              <a:cs typeface="Cambria Math"/>
            </a:endParaRPr>
          </a:p>
          <a:p>
            <a:pPr algn="ctr" marR="122555">
              <a:lnSpc>
                <a:spcPts val="800"/>
              </a:lnSpc>
            </a:pPr>
            <a:r>
              <a:rPr dirty="0" sz="1100" spc="40">
                <a:latin typeface="Cambria Math"/>
                <a:cs typeface="Cambria Math"/>
              </a:rPr>
              <a:t>1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4894838" y="2551302"/>
            <a:ext cx="3310890" cy="510540"/>
          </a:xfrm>
          <a:custGeom>
            <a:avLst/>
            <a:gdLst/>
            <a:ahLst/>
            <a:cxnLst/>
            <a:rect l="l" t="t" r="r" b="b"/>
            <a:pathLst>
              <a:path w="3310890" h="510539">
                <a:moveTo>
                  <a:pt x="3223509" y="0"/>
                </a:moveTo>
                <a:lnTo>
                  <a:pt x="3218937" y="7366"/>
                </a:lnTo>
                <a:lnTo>
                  <a:pt x="3235201" y="26892"/>
                </a:lnTo>
                <a:lnTo>
                  <a:pt x="3249512" y="50228"/>
                </a:lnTo>
                <a:lnTo>
                  <a:pt x="3272277" y="108331"/>
                </a:lnTo>
                <a:lnTo>
                  <a:pt x="3286390" y="177752"/>
                </a:lnTo>
                <a:lnTo>
                  <a:pt x="3291073" y="254889"/>
                </a:lnTo>
                <a:lnTo>
                  <a:pt x="3289906" y="293655"/>
                </a:lnTo>
                <a:lnTo>
                  <a:pt x="3280572" y="366617"/>
                </a:lnTo>
                <a:lnTo>
                  <a:pt x="3261996" y="432250"/>
                </a:lnTo>
                <a:lnTo>
                  <a:pt x="3235274" y="483268"/>
                </a:lnTo>
                <a:lnTo>
                  <a:pt x="3218937" y="502920"/>
                </a:lnTo>
                <a:lnTo>
                  <a:pt x="3223509" y="510032"/>
                </a:lnTo>
                <a:lnTo>
                  <a:pt x="3259529" y="467153"/>
                </a:lnTo>
                <a:lnTo>
                  <a:pt x="3287263" y="406654"/>
                </a:lnTo>
                <a:lnTo>
                  <a:pt x="3304979" y="334089"/>
                </a:lnTo>
                <a:lnTo>
                  <a:pt x="3309409" y="295265"/>
                </a:lnTo>
                <a:lnTo>
                  <a:pt x="3310885" y="254762"/>
                </a:lnTo>
                <a:lnTo>
                  <a:pt x="3309409" y="213754"/>
                </a:lnTo>
                <a:lnTo>
                  <a:pt x="3304979" y="174736"/>
                </a:lnTo>
                <a:lnTo>
                  <a:pt x="3287263" y="102616"/>
                </a:lnTo>
                <a:lnTo>
                  <a:pt x="3259529" y="42878"/>
                </a:lnTo>
                <a:lnTo>
                  <a:pt x="3242561" y="19337"/>
                </a:lnTo>
                <a:lnTo>
                  <a:pt x="3223509" y="0"/>
                </a:lnTo>
                <a:close/>
              </a:path>
              <a:path w="3310890" h="510539">
                <a:moveTo>
                  <a:pt x="87244" y="0"/>
                </a:moveTo>
                <a:lnTo>
                  <a:pt x="51224" y="42878"/>
                </a:lnTo>
                <a:lnTo>
                  <a:pt x="23490" y="102616"/>
                </a:lnTo>
                <a:lnTo>
                  <a:pt x="5837" y="174736"/>
                </a:lnTo>
                <a:lnTo>
                  <a:pt x="1451" y="213754"/>
                </a:lnTo>
                <a:lnTo>
                  <a:pt x="0" y="254889"/>
                </a:lnTo>
                <a:lnTo>
                  <a:pt x="1451" y="295265"/>
                </a:lnTo>
                <a:lnTo>
                  <a:pt x="5837" y="334089"/>
                </a:lnTo>
                <a:lnTo>
                  <a:pt x="23490" y="406654"/>
                </a:lnTo>
                <a:lnTo>
                  <a:pt x="51224" y="467153"/>
                </a:lnTo>
                <a:lnTo>
                  <a:pt x="87244" y="510032"/>
                </a:lnTo>
                <a:lnTo>
                  <a:pt x="91816" y="502920"/>
                </a:lnTo>
                <a:lnTo>
                  <a:pt x="75481" y="483268"/>
                </a:lnTo>
                <a:lnTo>
                  <a:pt x="61145" y="459724"/>
                </a:lnTo>
                <a:lnTo>
                  <a:pt x="38476" y="400812"/>
                </a:lnTo>
                <a:lnTo>
                  <a:pt x="24363" y="330898"/>
                </a:lnTo>
                <a:lnTo>
                  <a:pt x="19684" y="254762"/>
                </a:lnTo>
                <a:lnTo>
                  <a:pt x="20849" y="215362"/>
                </a:lnTo>
                <a:lnTo>
                  <a:pt x="30235" y="142071"/>
                </a:lnTo>
                <a:lnTo>
                  <a:pt x="48882" y="77374"/>
                </a:lnTo>
                <a:lnTo>
                  <a:pt x="75552" y="26892"/>
                </a:lnTo>
                <a:lnTo>
                  <a:pt x="91816" y="7366"/>
                </a:lnTo>
                <a:lnTo>
                  <a:pt x="87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4959603" y="2579687"/>
            <a:ext cx="72771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1505" sz="2325">
                <a:latin typeface="Cambria Math"/>
                <a:cs typeface="Cambria Math"/>
              </a:rPr>
              <a:t>𝑤</a:t>
            </a:r>
            <a:r>
              <a:rPr dirty="0" sz="1550">
                <a:latin typeface="Cambria Math"/>
                <a:cs typeface="Cambria Math"/>
              </a:rPr>
              <a:t>left</a:t>
            </a:r>
            <a:r>
              <a:rPr dirty="0" sz="1550" spc="280">
                <a:latin typeface="Cambria Math"/>
                <a:cs typeface="Cambria Math"/>
              </a:rPr>
              <a:t> </a:t>
            </a:r>
            <a:r>
              <a:rPr dirty="0" baseline="-21505" sz="2325" spc="-75">
                <a:latin typeface="Cambria Math"/>
                <a:cs typeface="Cambria Math"/>
              </a:rPr>
              <a:t>𝐻</a:t>
            </a:r>
            <a:endParaRPr baseline="-21505" sz="2325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5705226" y="2641473"/>
            <a:ext cx="568960" cy="330200"/>
          </a:xfrm>
          <a:custGeom>
            <a:avLst/>
            <a:gdLst/>
            <a:ahLst/>
            <a:cxnLst/>
            <a:rect l="l" t="t" r="r" b="b"/>
            <a:pathLst>
              <a:path w="568960" h="330200">
                <a:moveTo>
                  <a:pt x="497199" y="0"/>
                </a:moveTo>
                <a:lnTo>
                  <a:pt x="494024" y="7746"/>
                </a:lnTo>
                <a:lnTo>
                  <a:pt x="506307" y="17724"/>
                </a:lnTo>
                <a:lnTo>
                  <a:pt x="517233" y="30702"/>
                </a:lnTo>
                <a:lnTo>
                  <a:pt x="534918" y="65658"/>
                </a:lnTo>
                <a:lnTo>
                  <a:pt x="546062" y="111029"/>
                </a:lnTo>
                <a:lnTo>
                  <a:pt x="549777" y="164972"/>
                </a:lnTo>
                <a:lnTo>
                  <a:pt x="548851" y="192643"/>
                </a:lnTo>
                <a:lnTo>
                  <a:pt x="541473" y="241982"/>
                </a:lnTo>
                <a:lnTo>
                  <a:pt x="526903" y="282817"/>
                </a:lnTo>
                <a:lnTo>
                  <a:pt x="494024" y="322071"/>
                </a:lnTo>
                <a:lnTo>
                  <a:pt x="497199" y="329819"/>
                </a:lnTo>
                <a:lnTo>
                  <a:pt x="538669" y="289331"/>
                </a:lnTo>
                <a:lnTo>
                  <a:pt x="557570" y="245445"/>
                </a:lnTo>
                <a:lnTo>
                  <a:pt x="567234" y="193490"/>
                </a:lnTo>
                <a:lnTo>
                  <a:pt x="568446" y="164845"/>
                </a:lnTo>
                <a:lnTo>
                  <a:pt x="567234" y="135985"/>
                </a:lnTo>
                <a:lnTo>
                  <a:pt x="557570" y="83978"/>
                </a:lnTo>
                <a:lnTo>
                  <a:pt x="538669" y="40451"/>
                </a:lnTo>
                <a:lnTo>
                  <a:pt x="512673" y="10023"/>
                </a:lnTo>
                <a:lnTo>
                  <a:pt x="497199" y="0"/>
                </a:lnTo>
                <a:close/>
              </a:path>
              <a:path w="568960" h="330200">
                <a:moveTo>
                  <a:pt x="71114" y="0"/>
                </a:moveTo>
                <a:lnTo>
                  <a:pt x="29752" y="40451"/>
                </a:lnTo>
                <a:lnTo>
                  <a:pt x="10817" y="83978"/>
                </a:lnTo>
                <a:lnTo>
                  <a:pt x="1189" y="135985"/>
                </a:lnTo>
                <a:lnTo>
                  <a:pt x="0" y="164972"/>
                </a:lnTo>
                <a:lnTo>
                  <a:pt x="1189" y="193490"/>
                </a:lnTo>
                <a:lnTo>
                  <a:pt x="10817" y="245445"/>
                </a:lnTo>
                <a:lnTo>
                  <a:pt x="29752" y="289331"/>
                </a:lnTo>
                <a:lnTo>
                  <a:pt x="55660" y="319863"/>
                </a:lnTo>
                <a:lnTo>
                  <a:pt x="71114" y="329819"/>
                </a:lnTo>
                <a:lnTo>
                  <a:pt x="74416" y="322071"/>
                </a:lnTo>
                <a:lnTo>
                  <a:pt x="61988" y="312050"/>
                </a:lnTo>
                <a:lnTo>
                  <a:pt x="51001" y="298957"/>
                </a:lnTo>
                <a:lnTo>
                  <a:pt x="33395" y="263651"/>
                </a:lnTo>
                <a:lnTo>
                  <a:pt x="22314" y="218312"/>
                </a:lnTo>
                <a:lnTo>
                  <a:pt x="18667" y="164845"/>
                </a:lnTo>
                <a:lnTo>
                  <a:pt x="19592" y="136917"/>
                </a:lnTo>
                <a:lnTo>
                  <a:pt x="27021" y="87284"/>
                </a:lnTo>
                <a:lnTo>
                  <a:pt x="41644" y="46680"/>
                </a:lnTo>
                <a:lnTo>
                  <a:pt x="74416" y="7746"/>
                </a:lnTo>
                <a:lnTo>
                  <a:pt x="711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5871845" y="2760662"/>
            <a:ext cx="1085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40">
                <a:latin typeface="Cambria Math"/>
                <a:cs typeface="Cambria Math"/>
              </a:rPr>
              <a:t>1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751195" y="2570162"/>
            <a:ext cx="467359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5089" sz="2325" spc="-15">
                <a:latin typeface="Cambria Math"/>
                <a:cs typeface="Cambria Math"/>
              </a:rPr>
              <a:t>𝑝</a:t>
            </a:r>
            <a:r>
              <a:rPr dirty="0" sz="1550" spc="-10">
                <a:latin typeface="Cambria Math"/>
                <a:cs typeface="Cambria Math"/>
              </a:rPr>
              <a:t>left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304279" y="2579687"/>
            <a:ext cx="107061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1505" sz="2325">
                <a:latin typeface="Cambria Math"/>
                <a:cs typeface="Cambria Math"/>
              </a:rPr>
              <a:t>+</a:t>
            </a:r>
            <a:r>
              <a:rPr dirty="0" baseline="-21505" sz="2325" spc="127">
                <a:latin typeface="Cambria Math"/>
                <a:cs typeface="Cambria Math"/>
              </a:rPr>
              <a:t> </a:t>
            </a:r>
            <a:r>
              <a:rPr dirty="0" baseline="-21505" sz="2325">
                <a:latin typeface="Cambria Math"/>
                <a:cs typeface="Cambria Math"/>
              </a:rPr>
              <a:t>𝑤</a:t>
            </a:r>
            <a:r>
              <a:rPr dirty="0" baseline="-21505" sz="2325" spc="-209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right</a:t>
            </a:r>
            <a:r>
              <a:rPr dirty="0" sz="1550" spc="135">
                <a:latin typeface="Cambria Math"/>
                <a:cs typeface="Cambria Math"/>
              </a:rPr>
              <a:t> </a:t>
            </a:r>
            <a:r>
              <a:rPr dirty="0" baseline="-21505" sz="2325" spc="-75">
                <a:latin typeface="Cambria Math"/>
                <a:cs typeface="Cambria Math"/>
              </a:rPr>
              <a:t>𝐻</a:t>
            </a:r>
            <a:endParaRPr baseline="-21505" sz="2325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7380990" y="2608833"/>
            <a:ext cx="713740" cy="395605"/>
          </a:xfrm>
          <a:custGeom>
            <a:avLst/>
            <a:gdLst/>
            <a:ahLst/>
            <a:cxnLst/>
            <a:rect l="l" t="t" r="r" b="b"/>
            <a:pathLst>
              <a:path w="713740" h="395605">
                <a:moveTo>
                  <a:pt x="643123" y="0"/>
                </a:moveTo>
                <a:lnTo>
                  <a:pt x="637408" y="6604"/>
                </a:lnTo>
                <a:lnTo>
                  <a:pt x="649245" y="19627"/>
                </a:lnTo>
                <a:lnTo>
                  <a:pt x="659998" y="35829"/>
                </a:lnTo>
                <a:lnTo>
                  <a:pt x="678302" y="77724"/>
                </a:lnTo>
                <a:lnTo>
                  <a:pt x="690367" y="131810"/>
                </a:lnTo>
                <a:lnTo>
                  <a:pt x="694431" y="197612"/>
                </a:lnTo>
                <a:lnTo>
                  <a:pt x="693411" y="232027"/>
                </a:lnTo>
                <a:lnTo>
                  <a:pt x="685323" y="291998"/>
                </a:lnTo>
                <a:lnTo>
                  <a:pt x="669680" y="340131"/>
                </a:lnTo>
                <a:lnTo>
                  <a:pt x="649245" y="375616"/>
                </a:lnTo>
                <a:lnTo>
                  <a:pt x="637408" y="388620"/>
                </a:lnTo>
                <a:lnTo>
                  <a:pt x="643123" y="395224"/>
                </a:lnTo>
                <a:lnTo>
                  <a:pt x="669507" y="366141"/>
                </a:lnTo>
                <a:lnTo>
                  <a:pt x="692272" y="322961"/>
                </a:lnTo>
                <a:lnTo>
                  <a:pt x="708099" y="266557"/>
                </a:lnTo>
                <a:lnTo>
                  <a:pt x="713354" y="197485"/>
                </a:lnTo>
                <a:lnTo>
                  <a:pt x="712042" y="161506"/>
                </a:lnTo>
                <a:lnTo>
                  <a:pt x="701513" y="98883"/>
                </a:lnTo>
                <a:lnTo>
                  <a:pt x="681342" y="48952"/>
                </a:lnTo>
                <a:lnTo>
                  <a:pt x="656767" y="12809"/>
                </a:lnTo>
                <a:lnTo>
                  <a:pt x="643123" y="0"/>
                </a:lnTo>
                <a:close/>
              </a:path>
              <a:path w="713740" h="395605">
                <a:moveTo>
                  <a:pt x="70226" y="0"/>
                </a:moveTo>
                <a:lnTo>
                  <a:pt x="43826" y="29130"/>
                </a:lnTo>
                <a:lnTo>
                  <a:pt x="20950" y="72263"/>
                </a:lnTo>
                <a:lnTo>
                  <a:pt x="5234" y="128635"/>
                </a:lnTo>
                <a:lnTo>
                  <a:pt x="0" y="197612"/>
                </a:lnTo>
                <a:lnTo>
                  <a:pt x="1305" y="233610"/>
                </a:lnTo>
                <a:lnTo>
                  <a:pt x="11782" y="296336"/>
                </a:lnTo>
                <a:lnTo>
                  <a:pt x="31953" y="346325"/>
                </a:lnTo>
                <a:lnTo>
                  <a:pt x="56579" y="382432"/>
                </a:lnTo>
                <a:lnTo>
                  <a:pt x="70226" y="395224"/>
                </a:lnTo>
                <a:lnTo>
                  <a:pt x="75941" y="388620"/>
                </a:lnTo>
                <a:lnTo>
                  <a:pt x="64104" y="375616"/>
                </a:lnTo>
                <a:lnTo>
                  <a:pt x="53351" y="359457"/>
                </a:lnTo>
                <a:lnTo>
                  <a:pt x="35047" y="317627"/>
                </a:lnTo>
                <a:lnTo>
                  <a:pt x="22982" y="263477"/>
                </a:lnTo>
                <a:lnTo>
                  <a:pt x="18922" y="197485"/>
                </a:lnTo>
                <a:lnTo>
                  <a:pt x="19938" y="163252"/>
                </a:lnTo>
                <a:lnTo>
                  <a:pt x="28026" y="103296"/>
                </a:lnTo>
                <a:lnTo>
                  <a:pt x="43669" y="55199"/>
                </a:lnTo>
                <a:lnTo>
                  <a:pt x="64104" y="19627"/>
                </a:lnTo>
                <a:lnTo>
                  <a:pt x="75941" y="6604"/>
                </a:lnTo>
                <a:lnTo>
                  <a:pt x="70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7550150" y="2789237"/>
            <a:ext cx="1085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40">
                <a:latin typeface="Cambria Math"/>
                <a:cs typeface="Cambria Math"/>
              </a:rPr>
              <a:t>1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429245" y="2531681"/>
            <a:ext cx="6108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35842" sz="2325" spc="-15">
                <a:latin typeface="Cambria Math"/>
                <a:cs typeface="Cambria Math"/>
              </a:rPr>
              <a:t>𝑝</a:t>
            </a:r>
            <a:r>
              <a:rPr dirty="0" sz="1550" spc="-10">
                <a:latin typeface="Cambria Math"/>
                <a:cs typeface="Cambria Math"/>
              </a:rPr>
              <a:t>right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907539" y="3758247"/>
            <a:ext cx="9772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0833" sz="1800">
                <a:latin typeface="Cambria Math"/>
                <a:cs typeface="Cambria Math"/>
              </a:rPr>
              <a:t>𝑤</a:t>
            </a:r>
            <a:r>
              <a:rPr dirty="0" sz="1200">
                <a:latin typeface="Cambria Math"/>
                <a:cs typeface="Cambria Math"/>
              </a:rPr>
              <a:t>right</a:t>
            </a:r>
            <a:r>
              <a:rPr dirty="0" sz="1200" spc="5">
                <a:latin typeface="Cambria Math"/>
                <a:cs typeface="Cambria Math"/>
              </a:rPr>
              <a:t> </a:t>
            </a:r>
            <a:r>
              <a:rPr dirty="0" baseline="-5050" sz="1650">
                <a:latin typeface="Cambria Math"/>
                <a:cs typeface="Cambria Math"/>
              </a:rPr>
              <a:t>=</a:t>
            </a:r>
            <a:r>
              <a:rPr dirty="0" baseline="-5050" sz="1650" spc="142">
                <a:latin typeface="Cambria Math"/>
                <a:cs typeface="Cambria Math"/>
              </a:rPr>
              <a:t> </a:t>
            </a:r>
            <a:r>
              <a:rPr dirty="0" baseline="12626" sz="1650" spc="-157">
                <a:latin typeface="Cambria Math"/>
                <a:cs typeface="Cambria Math"/>
              </a:rPr>
              <a:t>5</a:t>
            </a:r>
            <a:r>
              <a:rPr dirty="0" baseline="-5050" sz="1650" spc="-157">
                <a:latin typeface="Cambria Math"/>
                <a:cs typeface="Cambria Math"/>
              </a:rPr>
              <a:t>ൗ</a:t>
            </a:r>
            <a:r>
              <a:rPr dirty="0" baseline="-27777" sz="1650" spc="-157">
                <a:latin typeface="Cambria Math"/>
                <a:cs typeface="Cambria Math"/>
              </a:rPr>
              <a:t>10</a:t>
            </a:r>
            <a:endParaRPr baseline="-27777" sz="165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470909" y="2069845"/>
            <a:ext cx="193738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Information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gain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933450" y="2343150"/>
            <a:ext cx="1857375" cy="1009650"/>
            <a:chOff x="933450" y="2343150"/>
            <a:chExt cx="1857375" cy="1009650"/>
          </a:xfrm>
        </p:grpSpPr>
        <p:pic>
          <p:nvPicPr>
            <p:cNvPr id="26" name="object 2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925" y="2733675"/>
              <a:ext cx="304800" cy="333375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850" y="3019425"/>
              <a:ext cx="361950" cy="33337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450" y="2705100"/>
              <a:ext cx="371475" cy="34290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500" y="2400300"/>
              <a:ext cx="295275" cy="333375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550" y="2390775"/>
              <a:ext cx="342900" cy="333375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9800" y="3009900"/>
              <a:ext cx="361950" cy="33337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9825" y="2705100"/>
              <a:ext cx="361950" cy="34290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7875" y="2705100"/>
              <a:ext cx="352425" cy="33337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8825" y="2362200"/>
              <a:ext cx="381000" cy="34290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38400" y="2343150"/>
              <a:ext cx="352425" cy="361950"/>
            </a:xfrm>
            <a:prstGeom prst="rect">
              <a:avLst/>
            </a:prstGeom>
          </p:spPr>
        </p:pic>
      </p:grpSp>
      <p:pic>
        <p:nvPicPr>
          <p:cNvPr id="36" name="object 3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09750" y="1009650"/>
            <a:ext cx="3619500" cy="361950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2262251" y="1365186"/>
            <a:ext cx="7715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0833" sz="1800">
                <a:latin typeface="Cambria Math"/>
                <a:cs typeface="Cambria Math"/>
              </a:rPr>
              <a:t>𝑝</a:t>
            </a:r>
            <a:r>
              <a:rPr dirty="0" sz="1200">
                <a:latin typeface="Cambria Math"/>
                <a:cs typeface="Cambria Math"/>
              </a:rPr>
              <a:t>root</a:t>
            </a:r>
            <a:r>
              <a:rPr dirty="0" sz="1200" spc="30">
                <a:latin typeface="Cambria Math"/>
                <a:cs typeface="Cambria Math"/>
              </a:rPr>
              <a:t> </a:t>
            </a:r>
            <a:r>
              <a:rPr dirty="0" baseline="-27777" sz="1650">
                <a:latin typeface="Cambria Math"/>
                <a:cs typeface="Cambria Math"/>
              </a:rPr>
              <a:t>=</a:t>
            </a:r>
            <a:r>
              <a:rPr dirty="0" baseline="-27777" sz="1650" spc="157">
                <a:latin typeface="Cambria Math"/>
                <a:cs typeface="Cambria Math"/>
              </a:rPr>
              <a:t> </a:t>
            </a:r>
            <a:r>
              <a:rPr dirty="0" baseline="-10101" sz="1650" spc="-232">
                <a:latin typeface="Cambria Math"/>
                <a:cs typeface="Cambria Math"/>
              </a:rPr>
              <a:t>5</a:t>
            </a:r>
            <a:r>
              <a:rPr dirty="0" baseline="-27777" sz="1650" spc="-232">
                <a:latin typeface="Cambria Math"/>
                <a:cs typeface="Cambria Math"/>
              </a:rPr>
              <a:t>ൗ</a:t>
            </a:r>
            <a:endParaRPr baseline="-27777" sz="1650">
              <a:latin typeface="Cambria Math"/>
              <a:cs typeface="Cambria Math"/>
            </a:endParaRPr>
          </a:p>
        </p:txBody>
      </p:sp>
      <p:sp>
        <p:nvSpPr>
          <p:cNvPr id="43" name="object 4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38" name="object 38" descr=""/>
          <p:cNvSpPr txBox="1"/>
          <p:nvPr/>
        </p:nvSpPr>
        <p:spPr>
          <a:xfrm>
            <a:off x="1471549" y="3565588"/>
            <a:ext cx="10477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>
                <a:latin typeface="Cambria Math"/>
                <a:cs typeface="Cambria Math"/>
              </a:rPr>
              <a:t>5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82637" y="3740467"/>
            <a:ext cx="8985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0833" sz="1800">
                <a:latin typeface="Cambria Math"/>
                <a:cs typeface="Cambria Math"/>
              </a:rPr>
              <a:t>𝑤</a:t>
            </a:r>
            <a:r>
              <a:rPr dirty="0" sz="1200">
                <a:latin typeface="Cambria Math"/>
                <a:cs typeface="Cambria Math"/>
              </a:rPr>
              <a:t>left</a:t>
            </a:r>
            <a:r>
              <a:rPr dirty="0" sz="1200" spc="220">
                <a:latin typeface="Cambria Math"/>
                <a:cs typeface="Cambria Math"/>
              </a:rPr>
              <a:t> </a:t>
            </a:r>
            <a:r>
              <a:rPr dirty="0" baseline="-12626" sz="1650">
                <a:latin typeface="Cambria Math"/>
                <a:cs typeface="Cambria Math"/>
              </a:rPr>
              <a:t>=</a:t>
            </a:r>
            <a:r>
              <a:rPr dirty="0" baseline="-12626" sz="1650" spc="112">
                <a:latin typeface="Cambria Math"/>
                <a:cs typeface="Cambria Math"/>
              </a:rPr>
              <a:t> </a:t>
            </a:r>
            <a:r>
              <a:rPr dirty="0" baseline="7575" sz="1650" spc="-157">
                <a:latin typeface="Cambria Math"/>
                <a:cs typeface="Cambria Math"/>
              </a:rPr>
              <a:t>5</a:t>
            </a:r>
            <a:r>
              <a:rPr dirty="0" baseline="-12626" sz="1650" spc="-157">
                <a:latin typeface="Cambria Math"/>
                <a:cs typeface="Cambria Math"/>
              </a:rPr>
              <a:t>ൗ</a:t>
            </a:r>
            <a:r>
              <a:rPr dirty="0" baseline="-35353" sz="1650" spc="-157">
                <a:latin typeface="Cambria Math"/>
                <a:cs typeface="Cambria Math"/>
              </a:rPr>
              <a:t>10</a:t>
            </a:r>
            <a:endParaRPr baseline="-35353" sz="1650">
              <a:latin typeface="Cambria Math"/>
              <a:cs typeface="Cambria Math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619629" y="3539172"/>
            <a:ext cx="10477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>
                <a:latin typeface="Cambria Math"/>
                <a:cs typeface="Cambria Math"/>
              </a:rPr>
              <a:t>5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970529" y="1503679"/>
            <a:ext cx="17780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Cambria Math"/>
                <a:cs typeface="Cambria Math"/>
              </a:rPr>
              <a:t>10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161283" y="1445831"/>
            <a:ext cx="35242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55">
                <a:latin typeface="Cambria Math"/>
                <a:cs typeface="Cambria Math"/>
              </a:rPr>
              <a:t> </a:t>
            </a:r>
            <a:r>
              <a:rPr dirty="0" sz="1100" spc="-25">
                <a:latin typeface="Cambria Math"/>
                <a:cs typeface="Cambria Math"/>
              </a:rPr>
              <a:t>0.5</a:t>
            </a:r>
            <a:endParaRPr sz="11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918210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Decision</a:t>
            </a:r>
            <a:r>
              <a:rPr dirty="0" sz="2700" spc="-12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Tree</a:t>
            </a:r>
            <a:r>
              <a:rPr dirty="0" sz="2700" spc="85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Learning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58292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30"/>
              </a:spcBef>
            </a:pPr>
            <a:r>
              <a:rPr dirty="0" sz="3950" b="1">
                <a:solidFill>
                  <a:srgbClr val="585858"/>
                </a:solidFill>
                <a:latin typeface="Tahoma"/>
                <a:cs typeface="Tahoma"/>
              </a:rPr>
              <a:t>Putting</a:t>
            </a:r>
            <a:r>
              <a:rPr dirty="0" sz="3950" spc="-215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3950" spc="-95" b="1">
                <a:solidFill>
                  <a:srgbClr val="585858"/>
                </a:solidFill>
                <a:latin typeface="Tahoma"/>
                <a:cs typeface="Tahoma"/>
              </a:rPr>
              <a:t>it</a:t>
            </a:r>
            <a:r>
              <a:rPr dirty="0" sz="3950" spc="-229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3950" spc="-10" b="1">
                <a:solidFill>
                  <a:srgbClr val="585858"/>
                </a:solidFill>
                <a:latin typeface="Tahoma"/>
                <a:cs typeface="Tahoma"/>
              </a:rPr>
              <a:t>together</a:t>
            </a:r>
            <a:endParaRPr sz="3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45"/>
              <a:t> </a:t>
            </a:r>
            <a:r>
              <a:rPr dirty="0"/>
              <a:t>Tree</a:t>
            </a:r>
            <a:r>
              <a:rPr dirty="0" spc="-40"/>
              <a:t> </a:t>
            </a:r>
            <a:r>
              <a:rPr dirty="0" spc="-10"/>
              <a:t>Learning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6272" y="1209103"/>
            <a:ext cx="7791450" cy="28213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Start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with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all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examples</a:t>
            </a:r>
            <a:r>
              <a:rPr dirty="0" sz="1550" spc="1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at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root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node</a:t>
            </a:r>
            <a:endParaRPr sz="1550">
              <a:latin typeface="Verdana"/>
              <a:cs typeface="Verdana"/>
            </a:endParaRPr>
          </a:p>
          <a:p>
            <a:pPr marL="298450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Calculate</a:t>
            </a:r>
            <a:r>
              <a:rPr dirty="0" sz="1550" spc="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information</a:t>
            </a:r>
            <a:r>
              <a:rPr dirty="0" sz="1550" spc="2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gain</a:t>
            </a:r>
            <a:r>
              <a:rPr dirty="0" sz="1550" spc="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for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all</a:t>
            </a:r>
            <a:r>
              <a:rPr dirty="0" sz="1550" spc="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possible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features,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and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pick</a:t>
            </a:r>
            <a:r>
              <a:rPr dirty="0" sz="1550" spc="1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one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with</a:t>
            </a:r>
            <a:endParaRPr sz="1550">
              <a:latin typeface="Verdana"/>
              <a:cs typeface="Verdana"/>
            </a:endParaRPr>
          </a:p>
          <a:p>
            <a:pPr marL="298450">
              <a:lnSpc>
                <a:spcPct val="100000"/>
              </a:lnSpc>
              <a:spcBef>
                <a:spcPts val="15"/>
              </a:spcBef>
            </a:pP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highest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information</a:t>
            </a:r>
            <a:r>
              <a:rPr dirty="0" sz="1550" spc="195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gain</a:t>
            </a:r>
            <a:endParaRPr sz="1550">
              <a:latin typeface="Verdana"/>
              <a:cs typeface="Verdana"/>
            </a:endParaRPr>
          </a:p>
          <a:p>
            <a:pPr marL="298450" marR="546100" indent="-286385">
              <a:lnSpc>
                <a:spcPct val="105000"/>
              </a:lnSpc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Split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dataset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according</a:t>
            </a:r>
            <a:r>
              <a:rPr dirty="0" sz="1550" spc="1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to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selected</a:t>
            </a:r>
            <a:r>
              <a:rPr dirty="0" sz="1550" spc="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feature,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and</a:t>
            </a:r>
            <a:r>
              <a:rPr dirty="0" sz="1550" spc="1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create</a:t>
            </a:r>
            <a:r>
              <a:rPr dirty="0" sz="1550" spc="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left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and</a:t>
            </a:r>
            <a:r>
              <a:rPr dirty="0" sz="1550" spc="10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right </a:t>
            </a:r>
            <a:r>
              <a:rPr dirty="0" sz="1550">
                <a:latin typeface="Verdana"/>
                <a:cs typeface="Verdana"/>
              </a:rPr>
              <a:t>branches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10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tree</a:t>
            </a:r>
            <a:endParaRPr sz="1550">
              <a:latin typeface="Verdana"/>
              <a:cs typeface="Verdana"/>
            </a:endParaRPr>
          </a:p>
          <a:p>
            <a:pPr marL="298450" indent="-28638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Keep</a:t>
            </a:r>
            <a:r>
              <a:rPr dirty="0" sz="1550" spc="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repeating</a:t>
            </a:r>
            <a:r>
              <a:rPr dirty="0" sz="1550" spc="10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splitting</a:t>
            </a:r>
            <a:r>
              <a:rPr dirty="0" sz="1550" spc="1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process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until</a:t>
            </a:r>
            <a:r>
              <a:rPr dirty="0" sz="1550" spc="21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stopping</a:t>
            </a:r>
            <a:r>
              <a:rPr dirty="0" sz="1550" spc="1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criteria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is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met:</a:t>
            </a:r>
            <a:endParaRPr sz="1550">
              <a:latin typeface="Verdana"/>
              <a:cs typeface="Verdana"/>
            </a:endParaRPr>
          </a:p>
          <a:p>
            <a:pPr lvl="1" marL="767715" indent="-286385">
              <a:lnSpc>
                <a:spcPct val="100000"/>
              </a:lnSpc>
              <a:spcBef>
                <a:spcPts val="905"/>
              </a:spcBef>
              <a:buFont typeface="Arial"/>
              <a:buChar char="•"/>
              <a:tabLst>
                <a:tab pos="767715" algn="l"/>
                <a:tab pos="768350" algn="l"/>
              </a:tabLst>
            </a:pP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node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is</a:t>
            </a:r>
            <a:r>
              <a:rPr dirty="0" sz="1550" spc="-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100%</a:t>
            </a:r>
            <a:r>
              <a:rPr dirty="0" sz="1550" spc="1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one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class</a:t>
            </a:r>
            <a:endParaRPr sz="1550">
              <a:latin typeface="Verdana"/>
              <a:cs typeface="Verdana"/>
            </a:endParaRPr>
          </a:p>
          <a:p>
            <a:pPr lvl="1" marL="76771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767715" algn="l"/>
                <a:tab pos="768350" algn="l"/>
              </a:tabLst>
            </a:pP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splitting</a:t>
            </a:r>
            <a:r>
              <a:rPr dirty="0" sz="1550" spc="1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node</a:t>
            </a:r>
            <a:r>
              <a:rPr dirty="0" sz="1550" spc="1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will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result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in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tree</a:t>
            </a:r>
            <a:r>
              <a:rPr dirty="0" sz="1550" spc="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exceeding</a:t>
            </a:r>
            <a:r>
              <a:rPr dirty="0" sz="1550" spc="1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4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maximum</a:t>
            </a:r>
            <a:endParaRPr sz="1550">
              <a:latin typeface="Verdana"/>
              <a:cs typeface="Verdana"/>
            </a:endParaRPr>
          </a:p>
          <a:p>
            <a:pPr marL="767715">
              <a:lnSpc>
                <a:spcPct val="100000"/>
              </a:lnSpc>
              <a:spcBef>
                <a:spcPts val="15"/>
              </a:spcBef>
            </a:pPr>
            <a:r>
              <a:rPr dirty="0" sz="1550" spc="-10">
                <a:latin typeface="Verdana"/>
                <a:cs typeface="Verdana"/>
              </a:rPr>
              <a:t>depth</a:t>
            </a:r>
            <a:endParaRPr sz="1550">
              <a:latin typeface="Verdana"/>
              <a:cs typeface="Verdana"/>
            </a:endParaRPr>
          </a:p>
          <a:p>
            <a:pPr lvl="1" marL="76771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767715" algn="l"/>
                <a:tab pos="768350" algn="l"/>
              </a:tabLst>
            </a:pPr>
            <a:r>
              <a:rPr dirty="0" sz="1550">
                <a:latin typeface="Verdana"/>
                <a:cs typeface="Verdana"/>
              </a:rPr>
              <a:t>Information</a:t>
            </a:r>
            <a:r>
              <a:rPr dirty="0" sz="1550" spc="30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gain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from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additional</a:t>
            </a:r>
            <a:r>
              <a:rPr dirty="0" sz="1550" spc="10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splits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is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less</a:t>
            </a:r>
            <a:r>
              <a:rPr dirty="0" sz="1550" spc="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than</a:t>
            </a:r>
            <a:r>
              <a:rPr dirty="0" sz="1550" spc="14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threshold</a:t>
            </a:r>
            <a:endParaRPr sz="1550">
              <a:latin typeface="Verdana"/>
              <a:cs typeface="Verdana"/>
            </a:endParaRPr>
          </a:p>
          <a:p>
            <a:pPr lvl="1" marL="76771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767715" algn="l"/>
                <a:tab pos="768350" algn="l"/>
              </a:tabLst>
            </a:pPr>
            <a:r>
              <a:rPr dirty="0" sz="1550">
                <a:latin typeface="Verdana"/>
                <a:cs typeface="Verdana"/>
              </a:rPr>
              <a:t>When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number</a:t>
            </a:r>
            <a:r>
              <a:rPr dirty="0" sz="1550" spc="2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examples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in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node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is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below</a:t>
            </a:r>
            <a:r>
              <a:rPr dirty="0" sz="1550" spc="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4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threshold</a:t>
            </a:r>
            <a:endParaRPr sz="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971675">
              <a:lnSpc>
                <a:spcPct val="100000"/>
              </a:lnSpc>
              <a:spcBef>
                <a:spcPts val="105"/>
              </a:spcBef>
            </a:pPr>
            <a:r>
              <a:rPr dirty="0"/>
              <a:t>Recursive</a:t>
            </a:r>
            <a:r>
              <a:rPr dirty="0" spc="-35"/>
              <a:t> </a:t>
            </a:r>
            <a:r>
              <a:rPr dirty="0" spc="-10"/>
              <a:t>splitting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988434" y="1189037"/>
            <a:ext cx="7239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15">
                <a:latin typeface="Verdana"/>
                <a:cs typeface="Verdana"/>
              </a:rPr>
              <a:t>?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4457700" y="952500"/>
            <a:ext cx="3619500" cy="371475"/>
            <a:chOff x="4457700" y="952500"/>
            <a:chExt cx="3619500" cy="37147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1350" y="952500"/>
              <a:ext cx="1085850" cy="3714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962025"/>
              <a:ext cx="381000" cy="35242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7700" y="952500"/>
              <a:ext cx="2190750" cy="37147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971675">
              <a:lnSpc>
                <a:spcPct val="100000"/>
              </a:lnSpc>
              <a:spcBef>
                <a:spcPts val="105"/>
              </a:spcBef>
            </a:pPr>
            <a:r>
              <a:rPr dirty="0"/>
              <a:t>Recursive</a:t>
            </a:r>
            <a:r>
              <a:rPr dirty="0" spc="-35"/>
              <a:t> </a:t>
            </a:r>
            <a:r>
              <a:rPr dirty="0" spc="-10"/>
              <a:t>splitting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4457700" y="952500"/>
            <a:ext cx="3619500" cy="371475"/>
            <a:chOff x="4457700" y="952500"/>
            <a:chExt cx="3619500" cy="37147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1350" y="952500"/>
              <a:ext cx="1085850" cy="3714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962025"/>
              <a:ext cx="381000" cy="35242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7700" y="952500"/>
              <a:ext cx="2190750" cy="37147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50464" y="314388"/>
            <a:ext cx="423862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Recursive</a:t>
            </a:r>
            <a:r>
              <a:rPr dirty="0" sz="3600" spc="-3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splitting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457700" y="952500"/>
            <a:ext cx="3619500" cy="371475"/>
            <a:chOff x="4457700" y="952500"/>
            <a:chExt cx="3619500" cy="37147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1350" y="952500"/>
              <a:ext cx="1085850" cy="3714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9400" y="962025"/>
              <a:ext cx="381000" cy="35242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7700" y="952500"/>
              <a:ext cx="2190750" cy="371475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50464" y="314388"/>
            <a:ext cx="423862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Recursive</a:t>
            </a:r>
            <a:r>
              <a:rPr dirty="0" sz="3600" spc="-3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splitting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162300" y="1895475"/>
            <a:ext cx="1838325" cy="1019175"/>
            <a:chOff x="3162300" y="1895475"/>
            <a:chExt cx="1838325" cy="101917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3775" y="2295525"/>
              <a:ext cx="304800" cy="3333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4700" y="2581275"/>
              <a:ext cx="361950" cy="3333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2300" y="2266950"/>
              <a:ext cx="381000" cy="3333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2350" y="1952625"/>
              <a:ext cx="295275" cy="3429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00400" y="1943100"/>
              <a:ext cx="342900" cy="3429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8650" y="2562225"/>
              <a:ext cx="361950" cy="3429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38675" y="2266950"/>
              <a:ext cx="361950" cy="33337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6250" y="2266950"/>
              <a:ext cx="342900" cy="32385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57675" y="1924050"/>
              <a:ext cx="381000" cy="33337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38675" y="1895475"/>
              <a:ext cx="352425" cy="371475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239770" y="3230308"/>
            <a:ext cx="47529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85858"/>
                </a:solidFill>
                <a:latin typeface="Verdana"/>
                <a:cs typeface="Verdana"/>
              </a:rPr>
              <a:t>More</a:t>
            </a:r>
            <a:r>
              <a:rPr dirty="0" sz="2400" spc="-55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585858"/>
                </a:solidFill>
                <a:latin typeface="Verdana"/>
                <a:cs typeface="Verdana"/>
              </a:rPr>
              <a:t>complex</a:t>
            </a:r>
            <a:r>
              <a:rPr dirty="0" sz="2400" spc="35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585858"/>
                </a:solidFill>
                <a:latin typeface="Verdana"/>
                <a:cs typeface="Verdana"/>
              </a:rPr>
              <a:t>neural</a:t>
            </a:r>
            <a:r>
              <a:rPr dirty="0" sz="2400" spc="5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Verdana"/>
                <a:cs typeface="Verdana"/>
              </a:rPr>
              <a:t>networks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965835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Neural</a:t>
            </a:r>
            <a:r>
              <a:rPr dirty="0" sz="2700" spc="4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Network</a:t>
            </a:r>
            <a:r>
              <a:rPr dirty="0" sz="2700" spc="105">
                <a:latin typeface="Lucida Sans Unicode"/>
                <a:cs typeface="Lucida Sans Unicode"/>
              </a:rPr>
              <a:t> </a:t>
            </a:r>
            <a:r>
              <a:rPr dirty="0" sz="2700" spc="45">
                <a:latin typeface="Lucida Sans Unicode"/>
                <a:cs typeface="Lucida Sans Unicode"/>
              </a:rPr>
              <a:t>Model</a:t>
            </a:r>
            <a:endParaRPr sz="2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50464" y="314388"/>
            <a:ext cx="423862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Recursive</a:t>
            </a:r>
            <a:r>
              <a:rPr dirty="0" sz="3600" spc="-3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splitting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162300" y="754380"/>
            <a:ext cx="2444115" cy="2535555"/>
            <a:chOff x="3162300" y="754380"/>
            <a:chExt cx="2444115" cy="253555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3775" y="2295525"/>
              <a:ext cx="304800" cy="3333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4700" y="2581275"/>
              <a:ext cx="361950" cy="3333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2300" y="2266950"/>
              <a:ext cx="381000" cy="3333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2350" y="1952625"/>
              <a:ext cx="295275" cy="3429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00400" y="1943100"/>
              <a:ext cx="342900" cy="3429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8650" y="2562225"/>
              <a:ext cx="361950" cy="3429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38675" y="2266950"/>
              <a:ext cx="361950" cy="33337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6250" y="2266950"/>
              <a:ext cx="342900" cy="32385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57675" y="1924050"/>
              <a:ext cx="381000" cy="33337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38675" y="1895475"/>
              <a:ext cx="352425" cy="371475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3345179" y="754380"/>
              <a:ext cx="2261235" cy="2535555"/>
            </a:xfrm>
            <a:custGeom>
              <a:avLst/>
              <a:gdLst/>
              <a:ahLst/>
              <a:cxnLst/>
              <a:rect l="l" t="t" r="r" b="b"/>
              <a:pathLst>
                <a:path w="2261235" h="2535554">
                  <a:moveTo>
                    <a:pt x="794639" y="0"/>
                  </a:moveTo>
                  <a:lnTo>
                    <a:pt x="0" y="603250"/>
                  </a:lnTo>
                  <a:lnTo>
                    <a:pt x="1466469" y="2535047"/>
                  </a:lnTo>
                  <a:lnTo>
                    <a:pt x="2261108" y="1931797"/>
                  </a:lnTo>
                  <a:lnTo>
                    <a:pt x="794639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50464" y="314388"/>
            <a:ext cx="423862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Recursive</a:t>
            </a:r>
            <a:r>
              <a:rPr dirty="0" sz="3600" spc="-3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splitting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276350" y="1924050"/>
            <a:ext cx="1743075" cy="333375"/>
            <a:chOff x="1276350" y="1924050"/>
            <a:chExt cx="1743075" cy="33337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3625" y="1924050"/>
              <a:ext cx="304800" cy="3333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7475" y="1924050"/>
              <a:ext cx="361950" cy="3333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3100" y="1924050"/>
              <a:ext cx="371475" cy="3333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8300" y="1924050"/>
              <a:ext cx="285750" cy="33337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6350" y="1924050"/>
              <a:ext cx="342900" cy="333375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3097276" y="754380"/>
            <a:ext cx="2509520" cy="2535555"/>
            <a:chOff x="3097276" y="754380"/>
            <a:chExt cx="2509520" cy="2535555"/>
          </a:xfrm>
        </p:grpSpPr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8650" y="2562225"/>
              <a:ext cx="361950" cy="3429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38675" y="2266950"/>
              <a:ext cx="361950" cy="3333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6250" y="2266950"/>
              <a:ext cx="342900" cy="32385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57675" y="1924050"/>
              <a:ext cx="381000" cy="33337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38675" y="1895475"/>
              <a:ext cx="352425" cy="37147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345180" y="754380"/>
              <a:ext cx="2261235" cy="2535555"/>
            </a:xfrm>
            <a:custGeom>
              <a:avLst/>
              <a:gdLst/>
              <a:ahLst/>
              <a:cxnLst/>
              <a:rect l="l" t="t" r="r" b="b"/>
              <a:pathLst>
                <a:path w="2261235" h="2535554">
                  <a:moveTo>
                    <a:pt x="794639" y="0"/>
                  </a:moveTo>
                  <a:lnTo>
                    <a:pt x="0" y="603250"/>
                  </a:lnTo>
                  <a:lnTo>
                    <a:pt x="1466469" y="2535047"/>
                  </a:lnTo>
                  <a:lnTo>
                    <a:pt x="2261108" y="1931797"/>
                  </a:lnTo>
                  <a:lnTo>
                    <a:pt x="794639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109976" y="1909826"/>
              <a:ext cx="723900" cy="466725"/>
            </a:xfrm>
            <a:custGeom>
              <a:avLst/>
              <a:gdLst/>
              <a:ahLst/>
              <a:cxnLst/>
              <a:rect l="l" t="t" r="r" b="b"/>
              <a:pathLst>
                <a:path w="723900" h="466725">
                  <a:moveTo>
                    <a:pt x="361950" y="0"/>
                  </a:moveTo>
                  <a:lnTo>
                    <a:pt x="303209" y="3051"/>
                  </a:lnTo>
                  <a:lnTo>
                    <a:pt x="247497" y="11888"/>
                  </a:lnTo>
                  <a:lnTo>
                    <a:pt x="195557" y="26029"/>
                  </a:lnTo>
                  <a:lnTo>
                    <a:pt x="148132" y="44996"/>
                  </a:lnTo>
                  <a:lnTo>
                    <a:pt x="105965" y="68310"/>
                  </a:lnTo>
                  <a:lnTo>
                    <a:pt x="69799" y="95490"/>
                  </a:lnTo>
                  <a:lnTo>
                    <a:pt x="40376" y="126059"/>
                  </a:lnTo>
                  <a:lnTo>
                    <a:pt x="18440" y="159536"/>
                  </a:lnTo>
                  <a:lnTo>
                    <a:pt x="4733" y="195442"/>
                  </a:lnTo>
                  <a:lnTo>
                    <a:pt x="0" y="233299"/>
                  </a:lnTo>
                  <a:lnTo>
                    <a:pt x="4733" y="271158"/>
                  </a:lnTo>
                  <a:lnTo>
                    <a:pt x="18440" y="307074"/>
                  </a:lnTo>
                  <a:lnTo>
                    <a:pt x="40376" y="340566"/>
                  </a:lnTo>
                  <a:lnTo>
                    <a:pt x="69799" y="371151"/>
                  </a:lnTo>
                  <a:lnTo>
                    <a:pt x="105965" y="398351"/>
                  </a:lnTo>
                  <a:lnTo>
                    <a:pt x="148132" y="421683"/>
                  </a:lnTo>
                  <a:lnTo>
                    <a:pt x="195557" y="440668"/>
                  </a:lnTo>
                  <a:lnTo>
                    <a:pt x="247497" y="454823"/>
                  </a:lnTo>
                  <a:lnTo>
                    <a:pt x="303209" y="463669"/>
                  </a:lnTo>
                  <a:lnTo>
                    <a:pt x="361950" y="466725"/>
                  </a:lnTo>
                  <a:lnTo>
                    <a:pt x="420659" y="463669"/>
                  </a:lnTo>
                  <a:lnTo>
                    <a:pt x="476353" y="454823"/>
                  </a:lnTo>
                  <a:lnTo>
                    <a:pt x="528286" y="440668"/>
                  </a:lnTo>
                  <a:lnTo>
                    <a:pt x="575712" y="421683"/>
                  </a:lnTo>
                  <a:lnTo>
                    <a:pt x="617886" y="398351"/>
                  </a:lnTo>
                  <a:lnTo>
                    <a:pt x="654064" y="371151"/>
                  </a:lnTo>
                  <a:lnTo>
                    <a:pt x="683499" y="340566"/>
                  </a:lnTo>
                  <a:lnTo>
                    <a:pt x="705447" y="307074"/>
                  </a:lnTo>
                  <a:lnTo>
                    <a:pt x="719162" y="271158"/>
                  </a:lnTo>
                  <a:lnTo>
                    <a:pt x="723900" y="233299"/>
                  </a:lnTo>
                  <a:lnTo>
                    <a:pt x="719162" y="195442"/>
                  </a:lnTo>
                  <a:lnTo>
                    <a:pt x="705447" y="159536"/>
                  </a:lnTo>
                  <a:lnTo>
                    <a:pt x="683499" y="126059"/>
                  </a:lnTo>
                  <a:lnTo>
                    <a:pt x="654064" y="95490"/>
                  </a:lnTo>
                  <a:lnTo>
                    <a:pt x="617886" y="68310"/>
                  </a:lnTo>
                  <a:lnTo>
                    <a:pt x="575712" y="44996"/>
                  </a:lnTo>
                  <a:lnTo>
                    <a:pt x="528286" y="26029"/>
                  </a:lnTo>
                  <a:lnTo>
                    <a:pt x="476353" y="11888"/>
                  </a:lnTo>
                  <a:lnTo>
                    <a:pt x="420659" y="3051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109976" y="1909826"/>
              <a:ext cx="723900" cy="466725"/>
            </a:xfrm>
            <a:custGeom>
              <a:avLst/>
              <a:gdLst/>
              <a:ahLst/>
              <a:cxnLst/>
              <a:rect l="l" t="t" r="r" b="b"/>
              <a:pathLst>
                <a:path w="723900" h="466725">
                  <a:moveTo>
                    <a:pt x="0" y="233299"/>
                  </a:moveTo>
                  <a:lnTo>
                    <a:pt x="4733" y="195442"/>
                  </a:lnTo>
                  <a:lnTo>
                    <a:pt x="18440" y="159536"/>
                  </a:lnTo>
                  <a:lnTo>
                    <a:pt x="40376" y="126059"/>
                  </a:lnTo>
                  <a:lnTo>
                    <a:pt x="69799" y="95490"/>
                  </a:lnTo>
                  <a:lnTo>
                    <a:pt x="105965" y="68310"/>
                  </a:lnTo>
                  <a:lnTo>
                    <a:pt x="148132" y="44996"/>
                  </a:lnTo>
                  <a:lnTo>
                    <a:pt x="195557" y="26029"/>
                  </a:lnTo>
                  <a:lnTo>
                    <a:pt x="247497" y="11888"/>
                  </a:lnTo>
                  <a:lnTo>
                    <a:pt x="303209" y="3051"/>
                  </a:lnTo>
                  <a:lnTo>
                    <a:pt x="361950" y="0"/>
                  </a:lnTo>
                  <a:lnTo>
                    <a:pt x="420659" y="3051"/>
                  </a:lnTo>
                  <a:lnTo>
                    <a:pt x="476353" y="11888"/>
                  </a:lnTo>
                  <a:lnTo>
                    <a:pt x="528286" y="26029"/>
                  </a:lnTo>
                  <a:lnTo>
                    <a:pt x="575712" y="44996"/>
                  </a:lnTo>
                  <a:lnTo>
                    <a:pt x="617886" y="68310"/>
                  </a:lnTo>
                  <a:lnTo>
                    <a:pt x="654064" y="95490"/>
                  </a:lnTo>
                  <a:lnTo>
                    <a:pt x="683499" y="126059"/>
                  </a:lnTo>
                  <a:lnTo>
                    <a:pt x="705447" y="159536"/>
                  </a:lnTo>
                  <a:lnTo>
                    <a:pt x="719162" y="195442"/>
                  </a:lnTo>
                  <a:lnTo>
                    <a:pt x="723900" y="233299"/>
                  </a:lnTo>
                  <a:lnTo>
                    <a:pt x="719162" y="271158"/>
                  </a:lnTo>
                  <a:lnTo>
                    <a:pt x="705447" y="307074"/>
                  </a:lnTo>
                  <a:lnTo>
                    <a:pt x="683499" y="340566"/>
                  </a:lnTo>
                  <a:lnTo>
                    <a:pt x="654064" y="371151"/>
                  </a:lnTo>
                  <a:lnTo>
                    <a:pt x="617886" y="398351"/>
                  </a:lnTo>
                  <a:lnTo>
                    <a:pt x="575712" y="421683"/>
                  </a:lnTo>
                  <a:lnTo>
                    <a:pt x="528286" y="440668"/>
                  </a:lnTo>
                  <a:lnTo>
                    <a:pt x="476353" y="454823"/>
                  </a:lnTo>
                  <a:lnTo>
                    <a:pt x="420659" y="463669"/>
                  </a:lnTo>
                  <a:lnTo>
                    <a:pt x="361950" y="466725"/>
                  </a:lnTo>
                  <a:lnTo>
                    <a:pt x="303209" y="463669"/>
                  </a:lnTo>
                  <a:lnTo>
                    <a:pt x="247497" y="454823"/>
                  </a:lnTo>
                  <a:lnTo>
                    <a:pt x="195557" y="440668"/>
                  </a:lnTo>
                  <a:lnTo>
                    <a:pt x="148132" y="421683"/>
                  </a:lnTo>
                  <a:lnTo>
                    <a:pt x="105965" y="398351"/>
                  </a:lnTo>
                  <a:lnTo>
                    <a:pt x="69799" y="371151"/>
                  </a:lnTo>
                  <a:lnTo>
                    <a:pt x="40376" y="340566"/>
                  </a:lnTo>
                  <a:lnTo>
                    <a:pt x="18440" y="307074"/>
                  </a:lnTo>
                  <a:lnTo>
                    <a:pt x="4733" y="271158"/>
                  </a:lnTo>
                  <a:lnTo>
                    <a:pt x="0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3430270" y="2074798"/>
            <a:ext cx="7239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10">
                <a:latin typeface="Verdana"/>
                <a:cs typeface="Verdana"/>
              </a:rPr>
              <a:t>?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50464" y="314388"/>
            <a:ext cx="423862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Recursive</a:t>
            </a:r>
            <a:r>
              <a:rPr dirty="0" sz="3600" spc="-3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splitting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276350" y="1924050"/>
            <a:ext cx="1743075" cy="333375"/>
            <a:chOff x="1276350" y="1924050"/>
            <a:chExt cx="1743075" cy="33337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3625" y="1924050"/>
              <a:ext cx="304800" cy="3333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7475" y="1924050"/>
              <a:ext cx="361950" cy="3333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3100" y="1924050"/>
              <a:ext cx="371475" cy="3333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8300" y="1924050"/>
              <a:ext cx="285750" cy="33337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6350" y="1924050"/>
              <a:ext cx="342900" cy="333375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3097276" y="754380"/>
            <a:ext cx="2509520" cy="2535555"/>
            <a:chOff x="3097276" y="754380"/>
            <a:chExt cx="2509520" cy="2535555"/>
          </a:xfrm>
        </p:grpSpPr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8650" y="2562225"/>
              <a:ext cx="361950" cy="3429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38675" y="2266950"/>
              <a:ext cx="361950" cy="3333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6250" y="2266950"/>
              <a:ext cx="342900" cy="32385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57675" y="1924050"/>
              <a:ext cx="381000" cy="33337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38675" y="1895475"/>
              <a:ext cx="352425" cy="37147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345180" y="754380"/>
              <a:ext cx="2261235" cy="2535555"/>
            </a:xfrm>
            <a:custGeom>
              <a:avLst/>
              <a:gdLst/>
              <a:ahLst/>
              <a:cxnLst/>
              <a:rect l="l" t="t" r="r" b="b"/>
              <a:pathLst>
                <a:path w="2261235" h="2535554">
                  <a:moveTo>
                    <a:pt x="794639" y="0"/>
                  </a:moveTo>
                  <a:lnTo>
                    <a:pt x="0" y="603250"/>
                  </a:lnTo>
                  <a:lnTo>
                    <a:pt x="1466469" y="2535047"/>
                  </a:lnTo>
                  <a:lnTo>
                    <a:pt x="2261108" y="1931797"/>
                  </a:lnTo>
                  <a:lnTo>
                    <a:pt x="794639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361950" y="0"/>
                  </a:moveTo>
                  <a:lnTo>
                    <a:pt x="303209" y="2988"/>
                  </a:lnTo>
                  <a:lnTo>
                    <a:pt x="247497" y="11643"/>
                  </a:lnTo>
                  <a:lnTo>
                    <a:pt x="195557" y="25494"/>
                  </a:lnTo>
                  <a:lnTo>
                    <a:pt x="148132" y="44074"/>
                  </a:lnTo>
                  <a:lnTo>
                    <a:pt x="105965" y="66913"/>
                  </a:lnTo>
                  <a:lnTo>
                    <a:pt x="69799" y="93543"/>
                  </a:lnTo>
                  <a:lnTo>
                    <a:pt x="40376" y="123495"/>
                  </a:lnTo>
                  <a:lnTo>
                    <a:pt x="18440" y="156301"/>
                  </a:lnTo>
                  <a:lnTo>
                    <a:pt x="0" y="228600"/>
                  </a:lnTo>
                  <a:lnTo>
                    <a:pt x="4733" y="265676"/>
                  </a:lnTo>
                  <a:lnTo>
                    <a:pt x="40376" y="333648"/>
                  </a:lnTo>
                  <a:lnTo>
                    <a:pt x="69799" y="363602"/>
                  </a:lnTo>
                  <a:lnTo>
                    <a:pt x="105965" y="390239"/>
                  </a:lnTo>
                  <a:lnTo>
                    <a:pt x="148132" y="413089"/>
                  </a:lnTo>
                  <a:lnTo>
                    <a:pt x="195557" y="431681"/>
                  </a:lnTo>
                  <a:lnTo>
                    <a:pt x="247497" y="445544"/>
                  </a:lnTo>
                  <a:lnTo>
                    <a:pt x="303209" y="454207"/>
                  </a:lnTo>
                  <a:lnTo>
                    <a:pt x="361950" y="457200"/>
                  </a:lnTo>
                  <a:lnTo>
                    <a:pt x="420659" y="454207"/>
                  </a:lnTo>
                  <a:lnTo>
                    <a:pt x="476353" y="445544"/>
                  </a:lnTo>
                  <a:lnTo>
                    <a:pt x="528286" y="431681"/>
                  </a:lnTo>
                  <a:lnTo>
                    <a:pt x="575712" y="413089"/>
                  </a:lnTo>
                  <a:lnTo>
                    <a:pt x="617886" y="390239"/>
                  </a:lnTo>
                  <a:lnTo>
                    <a:pt x="654064" y="363602"/>
                  </a:lnTo>
                  <a:lnTo>
                    <a:pt x="683499" y="333648"/>
                  </a:lnTo>
                  <a:lnTo>
                    <a:pt x="705447" y="300849"/>
                  </a:lnTo>
                  <a:lnTo>
                    <a:pt x="723900" y="228600"/>
                  </a:lnTo>
                  <a:lnTo>
                    <a:pt x="719162" y="191492"/>
                  </a:lnTo>
                  <a:lnTo>
                    <a:pt x="683499" y="123495"/>
                  </a:lnTo>
                  <a:lnTo>
                    <a:pt x="654064" y="93543"/>
                  </a:lnTo>
                  <a:lnTo>
                    <a:pt x="617886" y="66913"/>
                  </a:lnTo>
                  <a:lnTo>
                    <a:pt x="575712" y="44074"/>
                  </a:lnTo>
                  <a:lnTo>
                    <a:pt x="528286" y="25494"/>
                  </a:lnTo>
                  <a:lnTo>
                    <a:pt x="476353" y="11643"/>
                  </a:lnTo>
                  <a:lnTo>
                    <a:pt x="420659" y="2988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0" y="228600"/>
                  </a:moveTo>
                  <a:lnTo>
                    <a:pt x="18440" y="156301"/>
                  </a:lnTo>
                  <a:lnTo>
                    <a:pt x="40376" y="123495"/>
                  </a:lnTo>
                  <a:lnTo>
                    <a:pt x="69799" y="93543"/>
                  </a:lnTo>
                  <a:lnTo>
                    <a:pt x="105965" y="66913"/>
                  </a:lnTo>
                  <a:lnTo>
                    <a:pt x="148132" y="44074"/>
                  </a:lnTo>
                  <a:lnTo>
                    <a:pt x="195557" y="25494"/>
                  </a:lnTo>
                  <a:lnTo>
                    <a:pt x="247497" y="11643"/>
                  </a:lnTo>
                  <a:lnTo>
                    <a:pt x="303209" y="2988"/>
                  </a:lnTo>
                  <a:lnTo>
                    <a:pt x="361950" y="0"/>
                  </a:lnTo>
                  <a:lnTo>
                    <a:pt x="420659" y="2988"/>
                  </a:lnTo>
                  <a:lnTo>
                    <a:pt x="476353" y="11643"/>
                  </a:lnTo>
                  <a:lnTo>
                    <a:pt x="528286" y="25494"/>
                  </a:lnTo>
                  <a:lnTo>
                    <a:pt x="575712" y="44074"/>
                  </a:lnTo>
                  <a:lnTo>
                    <a:pt x="617886" y="66913"/>
                  </a:lnTo>
                  <a:lnTo>
                    <a:pt x="654064" y="93543"/>
                  </a:lnTo>
                  <a:lnTo>
                    <a:pt x="683499" y="123495"/>
                  </a:lnTo>
                  <a:lnTo>
                    <a:pt x="705447" y="156301"/>
                  </a:lnTo>
                  <a:lnTo>
                    <a:pt x="723900" y="228600"/>
                  </a:lnTo>
                  <a:lnTo>
                    <a:pt x="719162" y="265676"/>
                  </a:lnTo>
                  <a:lnTo>
                    <a:pt x="683499" y="333648"/>
                  </a:lnTo>
                  <a:lnTo>
                    <a:pt x="654064" y="363602"/>
                  </a:lnTo>
                  <a:lnTo>
                    <a:pt x="617886" y="390239"/>
                  </a:lnTo>
                  <a:lnTo>
                    <a:pt x="575712" y="413089"/>
                  </a:lnTo>
                  <a:lnTo>
                    <a:pt x="528286" y="431681"/>
                  </a:lnTo>
                  <a:lnTo>
                    <a:pt x="476353" y="445544"/>
                  </a:lnTo>
                  <a:lnTo>
                    <a:pt x="420659" y="454207"/>
                  </a:lnTo>
                  <a:lnTo>
                    <a:pt x="361950" y="457200"/>
                  </a:lnTo>
                  <a:lnTo>
                    <a:pt x="303209" y="454207"/>
                  </a:lnTo>
                  <a:lnTo>
                    <a:pt x="247497" y="445544"/>
                  </a:lnTo>
                  <a:lnTo>
                    <a:pt x="195557" y="431681"/>
                  </a:lnTo>
                  <a:lnTo>
                    <a:pt x="148132" y="413089"/>
                  </a:lnTo>
                  <a:lnTo>
                    <a:pt x="105965" y="390239"/>
                  </a:lnTo>
                  <a:lnTo>
                    <a:pt x="69799" y="363602"/>
                  </a:lnTo>
                  <a:lnTo>
                    <a:pt x="40376" y="333648"/>
                  </a:lnTo>
                  <a:lnTo>
                    <a:pt x="18440" y="300849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3312795" y="2026856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2776601" y="2307081"/>
            <a:ext cx="988694" cy="664210"/>
          </a:xfrm>
          <a:custGeom>
            <a:avLst/>
            <a:gdLst/>
            <a:ahLst/>
            <a:cxnLst/>
            <a:rect l="l" t="t" r="r" b="b"/>
            <a:pathLst>
              <a:path w="988695" h="664210">
                <a:moveTo>
                  <a:pt x="445389" y="5461"/>
                </a:moveTo>
                <a:lnTo>
                  <a:pt x="437515" y="0"/>
                </a:lnTo>
                <a:lnTo>
                  <a:pt x="39179" y="579348"/>
                </a:lnTo>
                <a:lnTo>
                  <a:pt x="11684" y="560451"/>
                </a:lnTo>
                <a:lnTo>
                  <a:pt x="0" y="644906"/>
                </a:lnTo>
                <a:lnTo>
                  <a:pt x="74549" y="603631"/>
                </a:lnTo>
                <a:lnTo>
                  <a:pt x="62344" y="595249"/>
                </a:lnTo>
                <a:lnTo>
                  <a:pt x="47078" y="584771"/>
                </a:lnTo>
                <a:lnTo>
                  <a:pt x="445389" y="5461"/>
                </a:lnTo>
                <a:close/>
              </a:path>
              <a:path w="988695" h="664210">
                <a:moveTo>
                  <a:pt x="988568" y="580517"/>
                </a:moveTo>
                <a:lnTo>
                  <a:pt x="956322" y="588733"/>
                </a:lnTo>
                <a:lnTo>
                  <a:pt x="823722" y="68199"/>
                </a:lnTo>
                <a:lnTo>
                  <a:pt x="814451" y="70612"/>
                </a:lnTo>
                <a:lnTo>
                  <a:pt x="947077" y="591096"/>
                </a:lnTo>
                <a:lnTo>
                  <a:pt x="914781" y="599313"/>
                </a:lnTo>
                <a:lnTo>
                  <a:pt x="970534" y="663702"/>
                </a:lnTo>
                <a:lnTo>
                  <a:pt x="983602" y="603377"/>
                </a:lnTo>
                <a:lnTo>
                  <a:pt x="988568" y="580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2524760" y="253555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1" name="object 3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30" name="object 30" descr=""/>
          <p:cNvSpPr txBox="1"/>
          <p:nvPr/>
        </p:nvSpPr>
        <p:spPr>
          <a:xfrm>
            <a:off x="3715384" y="2529839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50464" y="314388"/>
            <a:ext cx="423862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Recursive</a:t>
            </a:r>
            <a:r>
              <a:rPr dirty="0" sz="3600" spc="-3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splitting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381250" y="754380"/>
            <a:ext cx="3225165" cy="2912745"/>
            <a:chOff x="2381250" y="754380"/>
            <a:chExt cx="3225165" cy="291274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8650" y="2562225"/>
              <a:ext cx="361950" cy="3429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8675" y="2266950"/>
              <a:ext cx="361950" cy="3333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6250" y="2266950"/>
              <a:ext cx="342900" cy="32385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7675" y="1924050"/>
              <a:ext cx="381000" cy="33337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8675" y="1895475"/>
              <a:ext cx="352425" cy="37147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0450" y="2971800"/>
              <a:ext cx="285750" cy="3429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345180" y="754380"/>
              <a:ext cx="2261235" cy="2535555"/>
            </a:xfrm>
            <a:custGeom>
              <a:avLst/>
              <a:gdLst/>
              <a:ahLst/>
              <a:cxnLst/>
              <a:rect l="l" t="t" r="r" b="b"/>
              <a:pathLst>
                <a:path w="2261235" h="2535554">
                  <a:moveTo>
                    <a:pt x="794639" y="0"/>
                  </a:moveTo>
                  <a:lnTo>
                    <a:pt x="0" y="603250"/>
                  </a:lnTo>
                  <a:lnTo>
                    <a:pt x="1466469" y="2535047"/>
                  </a:lnTo>
                  <a:lnTo>
                    <a:pt x="2261108" y="1931797"/>
                  </a:lnTo>
                  <a:lnTo>
                    <a:pt x="794639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361950" y="0"/>
                  </a:moveTo>
                  <a:lnTo>
                    <a:pt x="303209" y="2988"/>
                  </a:lnTo>
                  <a:lnTo>
                    <a:pt x="247497" y="11643"/>
                  </a:lnTo>
                  <a:lnTo>
                    <a:pt x="195557" y="25494"/>
                  </a:lnTo>
                  <a:lnTo>
                    <a:pt x="148132" y="44074"/>
                  </a:lnTo>
                  <a:lnTo>
                    <a:pt x="105965" y="66913"/>
                  </a:lnTo>
                  <a:lnTo>
                    <a:pt x="69799" y="93543"/>
                  </a:lnTo>
                  <a:lnTo>
                    <a:pt x="40376" y="123495"/>
                  </a:lnTo>
                  <a:lnTo>
                    <a:pt x="18440" y="156301"/>
                  </a:lnTo>
                  <a:lnTo>
                    <a:pt x="0" y="228600"/>
                  </a:lnTo>
                  <a:lnTo>
                    <a:pt x="4733" y="265676"/>
                  </a:lnTo>
                  <a:lnTo>
                    <a:pt x="40376" y="333648"/>
                  </a:lnTo>
                  <a:lnTo>
                    <a:pt x="69799" y="363602"/>
                  </a:lnTo>
                  <a:lnTo>
                    <a:pt x="105965" y="390239"/>
                  </a:lnTo>
                  <a:lnTo>
                    <a:pt x="148132" y="413089"/>
                  </a:lnTo>
                  <a:lnTo>
                    <a:pt x="195557" y="431681"/>
                  </a:lnTo>
                  <a:lnTo>
                    <a:pt x="247497" y="445544"/>
                  </a:lnTo>
                  <a:lnTo>
                    <a:pt x="303209" y="454207"/>
                  </a:lnTo>
                  <a:lnTo>
                    <a:pt x="361950" y="457200"/>
                  </a:lnTo>
                  <a:lnTo>
                    <a:pt x="420659" y="454207"/>
                  </a:lnTo>
                  <a:lnTo>
                    <a:pt x="476353" y="445544"/>
                  </a:lnTo>
                  <a:lnTo>
                    <a:pt x="528286" y="431681"/>
                  </a:lnTo>
                  <a:lnTo>
                    <a:pt x="575712" y="413089"/>
                  </a:lnTo>
                  <a:lnTo>
                    <a:pt x="617886" y="390239"/>
                  </a:lnTo>
                  <a:lnTo>
                    <a:pt x="654064" y="363602"/>
                  </a:lnTo>
                  <a:lnTo>
                    <a:pt x="683499" y="333648"/>
                  </a:lnTo>
                  <a:lnTo>
                    <a:pt x="705447" y="300849"/>
                  </a:lnTo>
                  <a:lnTo>
                    <a:pt x="723900" y="228600"/>
                  </a:lnTo>
                  <a:lnTo>
                    <a:pt x="719162" y="191492"/>
                  </a:lnTo>
                  <a:lnTo>
                    <a:pt x="683499" y="123495"/>
                  </a:lnTo>
                  <a:lnTo>
                    <a:pt x="654064" y="93543"/>
                  </a:lnTo>
                  <a:lnTo>
                    <a:pt x="617886" y="66913"/>
                  </a:lnTo>
                  <a:lnTo>
                    <a:pt x="575712" y="44074"/>
                  </a:lnTo>
                  <a:lnTo>
                    <a:pt x="528286" y="25494"/>
                  </a:lnTo>
                  <a:lnTo>
                    <a:pt x="476353" y="11643"/>
                  </a:lnTo>
                  <a:lnTo>
                    <a:pt x="420659" y="2988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0" y="228600"/>
                  </a:moveTo>
                  <a:lnTo>
                    <a:pt x="18440" y="156301"/>
                  </a:lnTo>
                  <a:lnTo>
                    <a:pt x="40376" y="123495"/>
                  </a:lnTo>
                  <a:lnTo>
                    <a:pt x="69799" y="93543"/>
                  </a:lnTo>
                  <a:lnTo>
                    <a:pt x="105965" y="66913"/>
                  </a:lnTo>
                  <a:lnTo>
                    <a:pt x="148132" y="44074"/>
                  </a:lnTo>
                  <a:lnTo>
                    <a:pt x="195557" y="25494"/>
                  </a:lnTo>
                  <a:lnTo>
                    <a:pt x="247497" y="11643"/>
                  </a:lnTo>
                  <a:lnTo>
                    <a:pt x="303209" y="2988"/>
                  </a:lnTo>
                  <a:lnTo>
                    <a:pt x="361950" y="0"/>
                  </a:lnTo>
                  <a:lnTo>
                    <a:pt x="420659" y="2988"/>
                  </a:lnTo>
                  <a:lnTo>
                    <a:pt x="476353" y="11643"/>
                  </a:lnTo>
                  <a:lnTo>
                    <a:pt x="528286" y="25494"/>
                  </a:lnTo>
                  <a:lnTo>
                    <a:pt x="575712" y="44074"/>
                  </a:lnTo>
                  <a:lnTo>
                    <a:pt x="617886" y="66913"/>
                  </a:lnTo>
                  <a:lnTo>
                    <a:pt x="654064" y="93543"/>
                  </a:lnTo>
                  <a:lnTo>
                    <a:pt x="683499" y="123495"/>
                  </a:lnTo>
                  <a:lnTo>
                    <a:pt x="705447" y="156301"/>
                  </a:lnTo>
                  <a:lnTo>
                    <a:pt x="723900" y="228600"/>
                  </a:lnTo>
                  <a:lnTo>
                    <a:pt x="719162" y="265676"/>
                  </a:lnTo>
                  <a:lnTo>
                    <a:pt x="683499" y="333648"/>
                  </a:lnTo>
                  <a:lnTo>
                    <a:pt x="654064" y="363602"/>
                  </a:lnTo>
                  <a:lnTo>
                    <a:pt x="617886" y="390239"/>
                  </a:lnTo>
                  <a:lnTo>
                    <a:pt x="575712" y="413089"/>
                  </a:lnTo>
                  <a:lnTo>
                    <a:pt x="528286" y="431681"/>
                  </a:lnTo>
                  <a:lnTo>
                    <a:pt x="476353" y="445544"/>
                  </a:lnTo>
                  <a:lnTo>
                    <a:pt x="420659" y="454207"/>
                  </a:lnTo>
                  <a:lnTo>
                    <a:pt x="361950" y="457200"/>
                  </a:lnTo>
                  <a:lnTo>
                    <a:pt x="303209" y="454207"/>
                  </a:lnTo>
                  <a:lnTo>
                    <a:pt x="247497" y="445544"/>
                  </a:lnTo>
                  <a:lnTo>
                    <a:pt x="195557" y="431681"/>
                  </a:lnTo>
                  <a:lnTo>
                    <a:pt x="148132" y="413089"/>
                  </a:lnTo>
                  <a:lnTo>
                    <a:pt x="105965" y="390239"/>
                  </a:lnTo>
                  <a:lnTo>
                    <a:pt x="69799" y="363602"/>
                  </a:lnTo>
                  <a:lnTo>
                    <a:pt x="40376" y="333648"/>
                  </a:lnTo>
                  <a:lnTo>
                    <a:pt x="18440" y="300849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81250" y="3295650"/>
              <a:ext cx="304800" cy="3429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14625" y="3324225"/>
              <a:ext cx="361950" cy="3429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3675" y="2971800"/>
              <a:ext cx="371475" cy="33337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00300" y="2943225"/>
              <a:ext cx="342900" cy="333375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3312795" y="2026856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2776601" y="2307081"/>
            <a:ext cx="988694" cy="664210"/>
          </a:xfrm>
          <a:custGeom>
            <a:avLst/>
            <a:gdLst/>
            <a:ahLst/>
            <a:cxnLst/>
            <a:rect l="l" t="t" r="r" b="b"/>
            <a:pathLst>
              <a:path w="988695" h="664210">
                <a:moveTo>
                  <a:pt x="445389" y="5461"/>
                </a:moveTo>
                <a:lnTo>
                  <a:pt x="437515" y="0"/>
                </a:lnTo>
                <a:lnTo>
                  <a:pt x="39179" y="579348"/>
                </a:lnTo>
                <a:lnTo>
                  <a:pt x="11684" y="560451"/>
                </a:lnTo>
                <a:lnTo>
                  <a:pt x="0" y="644906"/>
                </a:lnTo>
                <a:lnTo>
                  <a:pt x="74549" y="603631"/>
                </a:lnTo>
                <a:lnTo>
                  <a:pt x="62344" y="595249"/>
                </a:lnTo>
                <a:lnTo>
                  <a:pt x="47078" y="584771"/>
                </a:lnTo>
                <a:lnTo>
                  <a:pt x="445389" y="5461"/>
                </a:lnTo>
                <a:close/>
              </a:path>
              <a:path w="988695" h="664210">
                <a:moveTo>
                  <a:pt x="988568" y="580517"/>
                </a:moveTo>
                <a:lnTo>
                  <a:pt x="956322" y="588733"/>
                </a:lnTo>
                <a:lnTo>
                  <a:pt x="823722" y="68199"/>
                </a:lnTo>
                <a:lnTo>
                  <a:pt x="814451" y="70612"/>
                </a:lnTo>
                <a:lnTo>
                  <a:pt x="947077" y="591096"/>
                </a:lnTo>
                <a:lnTo>
                  <a:pt x="914781" y="599313"/>
                </a:lnTo>
                <a:lnTo>
                  <a:pt x="970534" y="663702"/>
                </a:lnTo>
                <a:lnTo>
                  <a:pt x="983602" y="603377"/>
                </a:lnTo>
                <a:lnTo>
                  <a:pt x="988568" y="580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2524760" y="253555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29" name="object 29" descr=""/>
          <p:cNvSpPr txBox="1"/>
          <p:nvPr/>
        </p:nvSpPr>
        <p:spPr>
          <a:xfrm>
            <a:off x="3715384" y="2529839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50464" y="314388"/>
            <a:ext cx="423862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Recursive</a:t>
            </a:r>
            <a:r>
              <a:rPr dirty="0" sz="3600" spc="-3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splitting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381250" y="754380"/>
            <a:ext cx="3225165" cy="2912745"/>
            <a:chOff x="2381250" y="754380"/>
            <a:chExt cx="3225165" cy="291274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8650" y="2562225"/>
              <a:ext cx="361950" cy="3429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8675" y="2266950"/>
              <a:ext cx="361950" cy="3333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6250" y="2266950"/>
              <a:ext cx="342900" cy="32385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7675" y="1924050"/>
              <a:ext cx="381000" cy="33337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8675" y="1895475"/>
              <a:ext cx="352425" cy="37147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0450" y="2971800"/>
              <a:ext cx="285750" cy="3429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345180" y="754380"/>
              <a:ext cx="2261235" cy="2535555"/>
            </a:xfrm>
            <a:custGeom>
              <a:avLst/>
              <a:gdLst/>
              <a:ahLst/>
              <a:cxnLst/>
              <a:rect l="l" t="t" r="r" b="b"/>
              <a:pathLst>
                <a:path w="2261235" h="2535554">
                  <a:moveTo>
                    <a:pt x="794639" y="0"/>
                  </a:moveTo>
                  <a:lnTo>
                    <a:pt x="0" y="603250"/>
                  </a:lnTo>
                  <a:lnTo>
                    <a:pt x="1466469" y="2535047"/>
                  </a:lnTo>
                  <a:lnTo>
                    <a:pt x="2261108" y="1931797"/>
                  </a:lnTo>
                  <a:lnTo>
                    <a:pt x="794639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361950" y="0"/>
                  </a:moveTo>
                  <a:lnTo>
                    <a:pt x="303209" y="2988"/>
                  </a:lnTo>
                  <a:lnTo>
                    <a:pt x="247497" y="11643"/>
                  </a:lnTo>
                  <a:lnTo>
                    <a:pt x="195557" y="25494"/>
                  </a:lnTo>
                  <a:lnTo>
                    <a:pt x="148132" y="44074"/>
                  </a:lnTo>
                  <a:lnTo>
                    <a:pt x="105965" y="66913"/>
                  </a:lnTo>
                  <a:lnTo>
                    <a:pt x="69799" y="93543"/>
                  </a:lnTo>
                  <a:lnTo>
                    <a:pt x="40376" y="123495"/>
                  </a:lnTo>
                  <a:lnTo>
                    <a:pt x="18440" y="156301"/>
                  </a:lnTo>
                  <a:lnTo>
                    <a:pt x="0" y="228600"/>
                  </a:lnTo>
                  <a:lnTo>
                    <a:pt x="4733" y="265676"/>
                  </a:lnTo>
                  <a:lnTo>
                    <a:pt x="40376" y="333648"/>
                  </a:lnTo>
                  <a:lnTo>
                    <a:pt x="69799" y="363602"/>
                  </a:lnTo>
                  <a:lnTo>
                    <a:pt x="105965" y="390239"/>
                  </a:lnTo>
                  <a:lnTo>
                    <a:pt x="148132" y="413089"/>
                  </a:lnTo>
                  <a:lnTo>
                    <a:pt x="195557" y="431681"/>
                  </a:lnTo>
                  <a:lnTo>
                    <a:pt x="247497" y="445544"/>
                  </a:lnTo>
                  <a:lnTo>
                    <a:pt x="303209" y="454207"/>
                  </a:lnTo>
                  <a:lnTo>
                    <a:pt x="361950" y="457200"/>
                  </a:lnTo>
                  <a:lnTo>
                    <a:pt x="420659" y="454207"/>
                  </a:lnTo>
                  <a:lnTo>
                    <a:pt x="476353" y="445544"/>
                  </a:lnTo>
                  <a:lnTo>
                    <a:pt x="528286" y="431681"/>
                  </a:lnTo>
                  <a:lnTo>
                    <a:pt x="575712" y="413089"/>
                  </a:lnTo>
                  <a:lnTo>
                    <a:pt x="617886" y="390239"/>
                  </a:lnTo>
                  <a:lnTo>
                    <a:pt x="654064" y="363602"/>
                  </a:lnTo>
                  <a:lnTo>
                    <a:pt x="683499" y="333648"/>
                  </a:lnTo>
                  <a:lnTo>
                    <a:pt x="705447" y="300849"/>
                  </a:lnTo>
                  <a:lnTo>
                    <a:pt x="723900" y="228600"/>
                  </a:lnTo>
                  <a:lnTo>
                    <a:pt x="719162" y="191492"/>
                  </a:lnTo>
                  <a:lnTo>
                    <a:pt x="683499" y="123495"/>
                  </a:lnTo>
                  <a:lnTo>
                    <a:pt x="654064" y="93543"/>
                  </a:lnTo>
                  <a:lnTo>
                    <a:pt x="617886" y="66913"/>
                  </a:lnTo>
                  <a:lnTo>
                    <a:pt x="575712" y="44074"/>
                  </a:lnTo>
                  <a:lnTo>
                    <a:pt x="528286" y="25494"/>
                  </a:lnTo>
                  <a:lnTo>
                    <a:pt x="476353" y="11643"/>
                  </a:lnTo>
                  <a:lnTo>
                    <a:pt x="420659" y="2988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0" y="228600"/>
                  </a:moveTo>
                  <a:lnTo>
                    <a:pt x="18440" y="156301"/>
                  </a:lnTo>
                  <a:lnTo>
                    <a:pt x="40376" y="123495"/>
                  </a:lnTo>
                  <a:lnTo>
                    <a:pt x="69799" y="93543"/>
                  </a:lnTo>
                  <a:lnTo>
                    <a:pt x="105965" y="66913"/>
                  </a:lnTo>
                  <a:lnTo>
                    <a:pt x="148132" y="44074"/>
                  </a:lnTo>
                  <a:lnTo>
                    <a:pt x="195557" y="25494"/>
                  </a:lnTo>
                  <a:lnTo>
                    <a:pt x="247497" y="11643"/>
                  </a:lnTo>
                  <a:lnTo>
                    <a:pt x="303209" y="2988"/>
                  </a:lnTo>
                  <a:lnTo>
                    <a:pt x="361950" y="0"/>
                  </a:lnTo>
                  <a:lnTo>
                    <a:pt x="420659" y="2988"/>
                  </a:lnTo>
                  <a:lnTo>
                    <a:pt x="476353" y="11643"/>
                  </a:lnTo>
                  <a:lnTo>
                    <a:pt x="528286" y="25494"/>
                  </a:lnTo>
                  <a:lnTo>
                    <a:pt x="575712" y="44074"/>
                  </a:lnTo>
                  <a:lnTo>
                    <a:pt x="617886" y="66913"/>
                  </a:lnTo>
                  <a:lnTo>
                    <a:pt x="654064" y="93543"/>
                  </a:lnTo>
                  <a:lnTo>
                    <a:pt x="683499" y="123495"/>
                  </a:lnTo>
                  <a:lnTo>
                    <a:pt x="705447" y="156301"/>
                  </a:lnTo>
                  <a:lnTo>
                    <a:pt x="723900" y="228600"/>
                  </a:lnTo>
                  <a:lnTo>
                    <a:pt x="719162" y="265676"/>
                  </a:lnTo>
                  <a:lnTo>
                    <a:pt x="683499" y="333648"/>
                  </a:lnTo>
                  <a:lnTo>
                    <a:pt x="654064" y="363602"/>
                  </a:lnTo>
                  <a:lnTo>
                    <a:pt x="617886" y="390239"/>
                  </a:lnTo>
                  <a:lnTo>
                    <a:pt x="575712" y="413089"/>
                  </a:lnTo>
                  <a:lnTo>
                    <a:pt x="528286" y="431681"/>
                  </a:lnTo>
                  <a:lnTo>
                    <a:pt x="476353" y="445544"/>
                  </a:lnTo>
                  <a:lnTo>
                    <a:pt x="420659" y="454207"/>
                  </a:lnTo>
                  <a:lnTo>
                    <a:pt x="361950" y="457200"/>
                  </a:lnTo>
                  <a:lnTo>
                    <a:pt x="303209" y="454207"/>
                  </a:lnTo>
                  <a:lnTo>
                    <a:pt x="247497" y="445544"/>
                  </a:lnTo>
                  <a:lnTo>
                    <a:pt x="195557" y="431681"/>
                  </a:lnTo>
                  <a:lnTo>
                    <a:pt x="148132" y="413089"/>
                  </a:lnTo>
                  <a:lnTo>
                    <a:pt x="105965" y="390239"/>
                  </a:lnTo>
                  <a:lnTo>
                    <a:pt x="69799" y="363602"/>
                  </a:lnTo>
                  <a:lnTo>
                    <a:pt x="40376" y="333648"/>
                  </a:lnTo>
                  <a:lnTo>
                    <a:pt x="18440" y="300849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81250" y="3295650"/>
              <a:ext cx="304800" cy="3429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14625" y="3324225"/>
              <a:ext cx="361950" cy="3429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3675" y="2971800"/>
              <a:ext cx="371475" cy="33337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00300" y="2943225"/>
              <a:ext cx="342900" cy="333375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3312795" y="2026856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2776601" y="2307081"/>
            <a:ext cx="988694" cy="664210"/>
          </a:xfrm>
          <a:custGeom>
            <a:avLst/>
            <a:gdLst/>
            <a:ahLst/>
            <a:cxnLst/>
            <a:rect l="l" t="t" r="r" b="b"/>
            <a:pathLst>
              <a:path w="988695" h="664210">
                <a:moveTo>
                  <a:pt x="445389" y="5461"/>
                </a:moveTo>
                <a:lnTo>
                  <a:pt x="437515" y="0"/>
                </a:lnTo>
                <a:lnTo>
                  <a:pt x="39179" y="579348"/>
                </a:lnTo>
                <a:lnTo>
                  <a:pt x="11684" y="560451"/>
                </a:lnTo>
                <a:lnTo>
                  <a:pt x="0" y="644906"/>
                </a:lnTo>
                <a:lnTo>
                  <a:pt x="74549" y="603631"/>
                </a:lnTo>
                <a:lnTo>
                  <a:pt x="62344" y="595249"/>
                </a:lnTo>
                <a:lnTo>
                  <a:pt x="47078" y="584771"/>
                </a:lnTo>
                <a:lnTo>
                  <a:pt x="445389" y="5461"/>
                </a:lnTo>
                <a:close/>
              </a:path>
              <a:path w="988695" h="664210">
                <a:moveTo>
                  <a:pt x="988568" y="580517"/>
                </a:moveTo>
                <a:lnTo>
                  <a:pt x="956322" y="588733"/>
                </a:lnTo>
                <a:lnTo>
                  <a:pt x="823722" y="68199"/>
                </a:lnTo>
                <a:lnTo>
                  <a:pt x="814451" y="70612"/>
                </a:lnTo>
                <a:lnTo>
                  <a:pt x="947077" y="591096"/>
                </a:lnTo>
                <a:lnTo>
                  <a:pt x="914781" y="599313"/>
                </a:lnTo>
                <a:lnTo>
                  <a:pt x="970534" y="663702"/>
                </a:lnTo>
                <a:lnTo>
                  <a:pt x="983602" y="603377"/>
                </a:lnTo>
                <a:lnTo>
                  <a:pt x="988568" y="580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2524760" y="253555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715384" y="2529839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2568067" y="1359916"/>
            <a:ext cx="2261235" cy="2535555"/>
          </a:xfrm>
          <a:custGeom>
            <a:avLst/>
            <a:gdLst/>
            <a:ahLst/>
            <a:cxnLst/>
            <a:rect l="l" t="t" r="r" b="b"/>
            <a:pathLst>
              <a:path w="2261235" h="2535554">
                <a:moveTo>
                  <a:pt x="794638" y="0"/>
                </a:moveTo>
                <a:lnTo>
                  <a:pt x="0" y="603250"/>
                </a:lnTo>
                <a:lnTo>
                  <a:pt x="1466342" y="2534983"/>
                </a:lnTo>
                <a:lnTo>
                  <a:pt x="2261108" y="1931670"/>
                </a:lnTo>
                <a:lnTo>
                  <a:pt x="794638" y="0"/>
                </a:lnTo>
                <a:close/>
              </a:path>
            </a:pathLst>
          </a:custGeom>
          <a:solidFill>
            <a:srgbClr val="BCBCBC">
              <a:alpha val="631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971675">
              <a:lnSpc>
                <a:spcPct val="100000"/>
              </a:lnSpc>
              <a:spcBef>
                <a:spcPts val="105"/>
              </a:spcBef>
            </a:pPr>
            <a:r>
              <a:rPr dirty="0"/>
              <a:t>Recursive</a:t>
            </a:r>
            <a:r>
              <a:rPr dirty="0" spc="-35"/>
              <a:t> </a:t>
            </a:r>
            <a:r>
              <a:rPr dirty="0" spc="-10"/>
              <a:t>splitting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333625" y="754380"/>
            <a:ext cx="3272790" cy="3331845"/>
            <a:chOff x="2333625" y="754380"/>
            <a:chExt cx="3272790" cy="333184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8650" y="2562225"/>
              <a:ext cx="361950" cy="3429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8675" y="2266950"/>
              <a:ext cx="361950" cy="3333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6250" y="2266950"/>
              <a:ext cx="342900" cy="32385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7675" y="1924050"/>
              <a:ext cx="381000" cy="3333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8675" y="1895475"/>
              <a:ext cx="352425" cy="3714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0450" y="2971800"/>
              <a:ext cx="285750" cy="34290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345180" y="754380"/>
              <a:ext cx="2261235" cy="2535555"/>
            </a:xfrm>
            <a:custGeom>
              <a:avLst/>
              <a:gdLst/>
              <a:ahLst/>
              <a:cxnLst/>
              <a:rect l="l" t="t" r="r" b="b"/>
              <a:pathLst>
                <a:path w="2261235" h="2535554">
                  <a:moveTo>
                    <a:pt x="794639" y="0"/>
                  </a:moveTo>
                  <a:lnTo>
                    <a:pt x="0" y="603250"/>
                  </a:lnTo>
                  <a:lnTo>
                    <a:pt x="1466469" y="2535047"/>
                  </a:lnTo>
                  <a:lnTo>
                    <a:pt x="2261108" y="1931797"/>
                  </a:lnTo>
                  <a:lnTo>
                    <a:pt x="794639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361950" y="0"/>
                  </a:moveTo>
                  <a:lnTo>
                    <a:pt x="303209" y="2988"/>
                  </a:lnTo>
                  <a:lnTo>
                    <a:pt x="247497" y="11643"/>
                  </a:lnTo>
                  <a:lnTo>
                    <a:pt x="195557" y="25494"/>
                  </a:lnTo>
                  <a:lnTo>
                    <a:pt x="148132" y="44074"/>
                  </a:lnTo>
                  <a:lnTo>
                    <a:pt x="105965" y="66913"/>
                  </a:lnTo>
                  <a:lnTo>
                    <a:pt x="69799" y="93543"/>
                  </a:lnTo>
                  <a:lnTo>
                    <a:pt x="40376" y="123495"/>
                  </a:lnTo>
                  <a:lnTo>
                    <a:pt x="18440" y="156301"/>
                  </a:lnTo>
                  <a:lnTo>
                    <a:pt x="0" y="228600"/>
                  </a:lnTo>
                  <a:lnTo>
                    <a:pt x="4733" y="265676"/>
                  </a:lnTo>
                  <a:lnTo>
                    <a:pt x="40376" y="333648"/>
                  </a:lnTo>
                  <a:lnTo>
                    <a:pt x="69799" y="363602"/>
                  </a:lnTo>
                  <a:lnTo>
                    <a:pt x="105965" y="390239"/>
                  </a:lnTo>
                  <a:lnTo>
                    <a:pt x="148132" y="413089"/>
                  </a:lnTo>
                  <a:lnTo>
                    <a:pt x="195557" y="431681"/>
                  </a:lnTo>
                  <a:lnTo>
                    <a:pt x="247497" y="445544"/>
                  </a:lnTo>
                  <a:lnTo>
                    <a:pt x="303209" y="454207"/>
                  </a:lnTo>
                  <a:lnTo>
                    <a:pt x="361950" y="457200"/>
                  </a:lnTo>
                  <a:lnTo>
                    <a:pt x="420659" y="454207"/>
                  </a:lnTo>
                  <a:lnTo>
                    <a:pt x="476353" y="445544"/>
                  </a:lnTo>
                  <a:lnTo>
                    <a:pt x="528286" y="431681"/>
                  </a:lnTo>
                  <a:lnTo>
                    <a:pt x="575712" y="413089"/>
                  </a:lnTo>
                  <a:lnTo>
                    <a:pt x="617886" y="390239"/>
                  </a:lnTo>
                  <a:lnTo>
                    <a:pt x="654064" y="363602"/>
                  </a:lnTo>
                  <a:lnTo>
                    <a:pt x="683499" y="333648"/>
                  </a:lnTo>
                  <a:lnTo>
                    <a:pt x="705447" y="300849"/>
                  </a:lnTo>
                  <a:lnTo>
                    <a:pt x="723900" y="228600"/>
                  </a:lnTo>
                  <a:lnTo>
                    <a:pt x="719162" y="191492"/>
                  </a:lnTo>
                  <a:lnTo>
                    <a:pt x="683499" y="123495"/>
                  </a:lnTo>
                  <a:lnTo>
                    <a:pt x="654064" y="93543"/>
                  </a:lnTo>
                  <a:lnTo>
                    <a:pt x="617886" y="66913"/>
                  </a:lnTo>
                  <a:lnTo>
                    <a:pt x="575712" y="44074"/>
                  </a:lnTo>
                  <a:lnTo>
                    <a:pt x="528286" y="25494"/>
                  </a:lnTo>
                  <a:lnTo>
                    <a:pt x="476353" y="11643"/>
                  </a:lnTo>
                  <a:lnTo>
                    <a:pt x="420659" y="2988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0" y="228600"/>
                  </a:moveTo>
                  <a:lnTo>
                    <a:pt x="18440" y="156301"/>
                  </a:lnTo>
                  <a:lnTo>
                    <a:pt x="40376" y="123495"/>
                  </a:lnTo>
                  <a:lnTo>
                    <a:pt x="69799" y="93543"/>
                  </a:lnTo>
                  <a:lnTo>
                    <a:pt x="105965" y="66913"/>
                  </a:lnTo>
                  <a:lnTo>
                    <a:pt x="148132" y="44074"/>
                  </a:lnTo>
                  <a:lnTo>
                    <a:pt x="195557" y="25494"/>
                  </a:lnTo>
                  <a:lnTo>
                    <a:pt x="247497" y="11643"/>
                  </a:lnTo>
                  <a:lnTo>
                    <a:pt x="303209" y="2988"/>
                  </a:lnTo>
                  <a:lnTo>
                    <a:pt x="361950" y="0"/>
                  </a:lnTo>
                  <a:lnTo>
                    <a:pt x="420659" y="2988"/>
                  </a:lnTo>
                  <a:lnTo>
                    <a:pt x="476353" y="11643"/>
                  </a:lnTo>
                  <a:lnTo>
                    <a:pt x="528286" y="25494"/>
                  </a:lnTo>
                  <a:lnTo>
                    <a:pt x="575712" y="44074"/>
                  </a:lnTo>
                  <a:lnTo>
                    <a:pt x="617886" y="66913"/>
                  </a:lnTo>
                  <a:lnTo>
                    <a:pt x="654064" y="93543"/>
                  </a:lnTo>
                  <a:lnTo>
                    <a:pt x="683499" y="123495"/>
                  </a:lnTo>
                  <a:lnTo>
                    <a:pt x="705447" y="156301"/>
                  </a:lnTo>
                  <a:lnTo>
                    <a:pt x="723900" y="228600"/>
                  </a:lnTo>
                  <a:lnTo>
                    <a:pt x="719162" y="265676"/>
                  </a:lnTo>
                  <a:lnTo>
                    <a:pt x="683499" y="333648"/>
                  </a:lnTo>
                  <a:lnTo>
                    <a:pt x="654064" y="363602"/>
                  </a:lnTo>
                  <a:lnTo>
                    <a:pt x="617886" y="390239"/>
                  </a:lnTo>
                  <a:lnTo>
                    <a:pt x="575712" y="413089"/>
                  </a:lnTo>
                  <a:lnTo>
                    <a:pt x="528286" y="431681"/>
                  </a:lnTo>
                  <a:lnTo>
                    <a:pt x="476353" y="445544"/>
                  </a:lnTo>
                  <a:lnTo>
                    <a:pt x="420659" y="454207"/>
                  </a:lnTo>
                  <a:lnTo>
                    <a:pt x="361950" y="457200"/>
                  </a:lnTo>
                  <a:lnTo>
                    <a:pt x="303209" y="454207"/>
                  </a:lnTo>
                  <a:lnTo>
                    <a:pt x="247497" y="445544"/>
                  </a:lnTo>
                  <a:lnTo>
                    <a:pt x="195557" y="431681"/>
                  </a:lnTo>
                  <a:lnTo>
                    <a:pt x="148132" y="413089"/>
                  </a:lnTo>
                  <a:lnTo>
                    <a:pt x="105965" y="390239"/>
                  </a:lnTo>
                  <a:lnTo>
                    <a:pt x="69799" y="363602"/>
                  </a:lnTo>
                  <a:lnTo>
                    <a:pt x="40376" y="333648"/>
                  </a:lnTo>
                  <a:lnTo>
                    <a:pt x="18440" y="300849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3625" y="3724275"/>
              <a:ext cx="314325" cy="33337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67000" y="3752850"/>
              <a:ext cx="361950" cy="33337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86050" y="3390900"/>
              <a:ext cx="381000" cy="3429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52675" y="3371850"/>
              <a:ext cx="342900" cy="333375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3312795" y="2026856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2776601" y="2307081"/>
            <a:ext cx="988694" cy="664210"/>
          </a:xfrm>
          <a:custGeom>
            <a:avLst/>
            <a:gdLst/>
            <a:ahLst/>
            <a:cxnLst/>
            <a:rect l="l" t="t" r="r" b="b"/>
            <a:pathLst>
              <a:path w="988695" h="664210">
                <a:moveTo>
                  <a:pt x="445389" y="5461"/>
                </a:moveTo>
                <a:lnTo>
                  <a:pt x="437515" y="0"/>
                </a:lnTo>
                <a:lnTo>
                  <a:pt x="39179" y="579348"/>
                </a:lnTo>
                <a:lnTo>
                  <a:pt x="11684" y="560451"/>
                </a:lnTo>
                <a:lnTo>
                  <a:pt x="0" y="644906"/>
                </a:lnTo>
                <a:lnTo>
                  <a:pt x="74549" y="603631"/>
                </a:lnTo>
                <a:lnTo>
                  <a:pt x="62344" y="595249"/>
                </a:lnTo>
                <a:lnTo>
                  <a:pt x="47078" y="584771"/>
                </a:lnTo>
                <a:lnTo>
                  <a:pt x="445389" y="5461"/>
                </a:lnTo>
                <a:close/>
              </a:path>
              <a:path w="988695" h="664210">
                <a:moveTo>
                  <a:pt x="988568" y="580517"/>
                </a:moveTo>
                <a:lnTo>
                  <a:pt x="956322" y="588733"/>
                </a:lnTo>
                <a:lnTo>
                  <a:pt x="823722" y="68199"/>
                </a:lnTo>
                <a:lnTo>
                  <a:pt x="814451" y="70612"/>
                </a:lnTo>
                <a:lnTo>
                  <a:pt x="947077" y="591096"/>
                </a:lnTo>
                <a:lnTo>
                  <a:pt x="914781" y="599313"/>
                </a:lnTo>
                <a:lnTo>
                  <a:pt x="970534" y="663702"/>
                </a:lnTo>
                <a:lnTo>
                  <a:pt x="983602" y="603377"/>
                </a:lnTo>
                <a:lnTo>
                  <a:pt x="988568" y="580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2524760" y="253555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715384" y="2529839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2224151" y="1359916"/>
            <a:ext cx="2605405" cy="2535555"/>
            <a:chOff x="2224151" y="1359916"/>
            <a:chExt cx="2605405" cy="2535555"/>
          </a:xfrm>
        </p:grpSpPr>
        <p:sp>
          <p:nvSpPr>
            <p:cNvPr id="27" name="object 27" descr=""/>
            <p:cNvSpPr/>
            <p:nvPr/>
          </p:nvSpPr>
          <p:spPr>
            <a:xfrm>
              <a:off x="2568067" y="1359916"/>
              <a:ext cx="2261235" cy="2535555"/>
            </a:xfrm>
            <a:custGeom>
              <a:avLst/>
              <a:gdLst/>
              <a:ahLst/>
              <a:cxnLst/>
              <a:rect l="l" t="t" r="r" b="b"/>
              <a:pathLst>
                <a:path w="2261235" h="2535554">
                  <a:moveTo>
                    <a:pt x="794638" y="0"/>
                  </a:moveTo>
                  <a:lnTo>
                    <a:pt x="0" y="603250"/>
                  </a:lnTo>
                  <a:lnTo>
                    <a:pt x="1466342" y="2534983"/>
                  </a:lnTo>
                  <a:lnTo>
                    <a:pt x="2261108" y="1931670"/>
                  </a:lnTo>
                  <a:lnTo>
                    <a:pt x="794638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224151" y="2957576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9144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914400" y="371475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2224151" y="2957576"/>
            <a:ext cx="914400" cy="3714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97790" rIns="0" bIns="0" rtlCol="0" vert="horz">
            <a:spAutoFit/>
          </a:bodyPr>
          <a:lstStyle/>
          <a:p>
            <a:pPr algn="ctr" marR="13970">
              <a:lnSpc>
                <a:spcPct val="100000"/>
              </a:lnSpc>
              <a:spcBef>
                <a:spcPts val="770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50464" y="314388"/>
            <a:ext cx="423862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Recursive</a:t>
            </a:r>
            <a:r>
              <a:rPr dirty="0" sz="3600" spc="-3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splitting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333625" y="754380"/>
            <a:ext cx="3272790" cy="3331845"/>
            <a:chOff x="2333625" y="754380"/>
            <a:chExt cx="3272790" cy="333184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8650" y="2562225"/>
              <a:ext cx="361950" cy="3429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8675" y="2266950"/>
              <a:ext cx="361950" cy="3333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6250" y="2266950"/>
              <a:ext cx="342900" cy="32385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7675" y="1924050"/>
              <a:ext cx="381000" cy="33337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8675" y="1895475"/>
              <a:ext cx="352425" cy="37147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0450" y="2971800"/>
              <a:ext cx="285750" cy="3429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345180" y="754380"/>
              <a:ext cx="2261235" cy="2535555"/>
            </a:xfrm>
            <a:custGeom>
              <a:avLst/>
              <a:gdLst/>
              <a:ahLst/>
              <a:cxnLst/>
              <a:rect l="l" t="t" r="r" b="b"/>
              <a:pathLst>
                <a:path w="2261235" h="2535554">
                  <a:moveTo>
                    <a:pt x="794639" y="0"/>
                  </a:moveTo>
                  <a:lnTo>
                    <a:pt x="0" y="603250"/>
                  </a:lnTo>
                  <a:lnTo>
                    <a:pt x="1466469" y="2535047"/>
                  </a:lnTo>
                  <a:lnTo>
                    <a:pt x="2261108" y="1931797"/>
                  </a:lnTo>
                  <a:lnTo>
                    <a:pt x="794639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361950" y="0"/>
                  </a:moveTo>
                  <a:lnTo>
                    <a:pt x="303209" y="2988"/>
                  </a:lnTo>
                  <a:lnTo>
                    <a:pt x="247497" y="11643"/>
                  </a:lnTo>
                  <a:lnTo>
                    <a:pt x="195557" y="25494"/>
                  </a:lnTo>
                  <a:lnTo>
                    <a:pt x="148132" y="44074"/>
                  </a:lnTo>
                  <a:lnTo>
                    <a:pt x="105965" y="66913"/>
                  </a:lnTo>
                  <a:lnTo>
                    <a:pt x="69799" y="93543"/>
                  </a:lnTo>
                  <a:lnTo>
                    <a:pt x="40376" y="123495"/>
                  </a:lnTo>
                  <a:lnTo>
                    <a:pt x="18440" y="156301"/>
                  </a:lnTo>
                  <a:lnTo>
                    <a:pt x="0" y="228600"/>
                  </a:lnTo>
                  <a:lnTo>
                    <a:pt x="4733" y="265676"/>
                  </a:lnTo>
                  <a:lnTo>
                    <a:pt x="40376" y="333648"/>
                  </a:lnTo>
                  <a:lnTo>
                    <a:pt x="69799" y="363602"/>
                  </a:lnTo>
                  <a:lnTo>
                    <a:pt x="105965" y="390239"/>
                  </a:lnTo>
                  <a:lnTo>
                    <a:pt x="148132" y="413089"/>
                  </a:lnTo>
                  <a:lnTo>
                    <a:pt x="195557" y="431681"/>
                  </a:lnTo>
                  <a:lnTo>
                    <a:pt x="247497" y="445544"/>
                  </a:lnTo>
                  <a:lnTo>
                    <a:pt x="303209" y="454207"/>
                  </a:lnTo>
                  <a:lnTo>
                    <a:pt x="361950" y="457200"/>
                  </a:lnTo>
                  <a:lnTo>
                    <a:pt x="420659" y="454207"/>
                  </a:lnTo>
                  <a:lnTo>
                    <a:pt x="476353" y="445544"/>
                  </a:lnTo>
                  <a:lnTo>
                    <a:pt x="528286" y="431681"/>
                  </a:lnTo>
                  <a:lnTo>
                    <a:pt x="575712" y="413089"/>
                  </a:lnTo>
                  <a:lnTo>
                    <a:pt x="617886" y="390239"/>
                  </a:lnTo>
                  <a:lnTo>
                    <a:pt x="654064" y="363602"/>
                  </a:lnTo>
                  <a:lnTo>
                    <a:pt x="683499" y="333648"/>
                  </a:lnTo>
                  <a:lnTo>
                    <a:pt x="705447" y="300849"/>
                  </a:lnTo>
                  <a:lnTo>
                    <a:pt x="723900" y="228600"/>
                  </a:lnTo>
                  <a:lnTo>
                    <a:pt x="719162" y="191492"/>
                  </a:lnTo>
                  <a:lnTo>
                    <a:pt x="683499" y="123495"/>
                  </a:lnTo>
                  <a:lnTo>
                    <a:pt x="654064" y="93543"/>
                  </a:lnTo>
                  <a:lnTo>
                    <a:pt x="617886" y="66913"/>
                  </a:lnTo>
                  <a:lnTo>
                    <a:pt x="575712" y="44074"/>
                  </a:lnTo>
                  <a:lnTo>
                    <a:pt x="528286" y="25494"/>
                  </a:lnTo>
                  <a:lnTo>
                    <a:pt x="476353" y="11643"/>
                  </a:lnTo>
                  <a:lnTo>
                    <a:pt x="420659" y="2988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0" y="228600"/>
                  </a:moveTo>
                  <a:lnTo>
                    <a:pt x="18440" y="156301"/>
                  </a:lnTo>
                  <a:lnTo>
                    <a:pt x="40376" y="123495"/>
                  </a:lnTo>
                  <a:lnTo>
                    <a:pt x="69799" y="93543"/>
                  </a:lnTo>
                  <a:lnTo>
                    <a:pt x="105965" y="66913"/>
                  </a:lnTo>
                  <a:lnTo>
                    <a:pt x="148132" y="44074"/>
                  </a:lnTo>
                  <a:lnTo>
                    <a:pt x="195557" y="25494"/>
                  </a:lnTo>
                  <a:lnTo>
                    <a:pt x="247497" y="11643"/>
                  </a:lnTo>
                  <a:lnTo>
                    <a:pt x="303209" y="2988"/>
                  </a:lnTo>
                  <a:lnTo>
                    <a:pt x="361950" y="0"/>
                  </a:lnTo>
                  <a:lnTo>
                    <a:pt x="420659" y="2988"/>
                  </a:lnTo>
                  <a:lnTo>
                    <a:pt x="476353" y="11643"/>
                  </a:lnTo>
                  <a:lnTo>
                    <a:pt x="528286" y="25494"/>
                  </a:lnTo>
                  <a:lnTo>
                    <a:pt x="575712" y="44074"/>
                  </a:lnTo>
                  <a:lnTo>
                    <a:pt x="617886" y="66913"/>
                  </a:lnTo>
                  <a:lnTo>
                    <a:pt x="654064" y="93543"/>
                  </a:lnTo>
                  <a:lnTo>
                    <a:pt x="683499" y="123495"/>
                  </a:lnTo>
                  <a:lnTo>
                    <a:pt x="705447" y="156301"/>
                  </a:lnTo>
                  <a:lnTo>
                    <a:pt x="723900" y="228600"/>
                  </a:lnTo>
                  <a:lnTo>
                    <a:pt x="719162" y="265676"/>
                  </a:lnTo>
                  <a:lnTo>
                    <a:pt x="683499" y="333648"/>
                  </a:lnTo>
                  <a:lnTo>
                    <a:pt x="654064" y="363602"/>
                  </a:lnTo>
                  <a:lnTo>
                    <a:pt x="617886" y="390239"/>
                  </a:lnTo>
                  <a:lnTo>
                    <a:pt x="575712" y="413089"/>
                  </a:lnTo>
                  <a:lnTo>
                    <a:pt x="528286" y="431681"/>
                  </a:lnTo>
                  <a:lnTo>
                    <a:pt x="476353" y="445544"/>
                  </a:lnTo>
                  <a:lnTo>
                    <a:pt x="420659" y="454207"/>
                  </a:lnTo>
                  <a:lnTo>
                    <a:pt x="361950" y="457200"/>
                  </a:lnTo>
                  <a:lnTo>
                    <a:pt x="303209" y="454207"/>
                  </a:lnTo>
                  <a:lnTo>
                    <a:pt x="247497" y="445544"/>
                  </a:lnTo>
                  <a:lnTo>
                    <a:pt x="195557" y="431681"/>
                  </a:lnTo>
                  <a:lnTo>
                    <a:pt x="148132" y="413089"/>
                  </a:lnTo>
                  <a:lnTo>
                    <a:pt x="105965" y="390239"/>
                  </a:lnTo>
                  <a:lnTo>
                    <a:pt x="69799" y="363602"/>
                  </a:lnTo>
                  <a:lnTo>
                    <a:pt x="40376" y="333648"/>
                  </a:lnTo>
                  <a:lnTo>
                    <a:pt x="18440" y="300849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25" y="3724275"/>
              <a:ext cx="314325" cy="33337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7000" y="3752850"/>
              <a:ext cx="361950" cy="33337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86050" y="3390900"/>
              <a:ext cx="381000" cy="3429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52675" y="3371850"/>
              <a:ext cx="342900" cy="333375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3312795" y="2026856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2776601" y="2307081"/>
            <a:ext cx="988694" cy="664210"/>
          </a:xfrm>
          <a:custGeom>
            <a:avLst/>
            <a:gdLst/>
            <a:ahLst/>
            <a:cxnLst/>
            <a:rect l="l" t="t" r="r" b="b"/>
            <a:pathLst>
              <a:path w="988695" h="664210">
                <a:moveTo>
                  <a:pt x="445389" y="5461"/>
                </a:moveTo>
                <a:lnTo>
                  <a:pt x="437515" y="0"/>
                </a:lnTo>
                <a:lnTo>
                  <a:pt x="39179" y="579348"/>
                </a:lnTo>
                <a:lnTo>
                  <a:pt x="11684" y="560451"/>
                </a:lnTo>
                <a:lnTo>
                  <a:pt x="0" y="644906"/>
                </a:lnTo>
                <a:lnTo>
                  <a:pt x="74549" y="603631"/>
                </a:lnTo>
                <a:lnTo>
                  <a:pt x="62344" y="595249"/>
                </a:lnTo>
                <a:lnTo>
                  <a:pt x="47078" y="584771"/>
                </a:lnTo>
                <a:lnTo>
                  <a:pt x="445389" y="5461"/>
                </a:lnTo>
                <a:close/>
              </a:path>
              <a:path w="988695" h="664210">
                <a:moveTo>
                  <a:pt x="988568" y="580517"/>
                </a:moveTo>
                <a:lnTo>
                  <a:pt x="956322" y="588733"/>
                </a:lnTo>
                <a:lnTo>
                  <a:pt x="823722" y="68199"/>
                </a:lnTo>
                <a:lnTo>
                  <a:pt x="814451" y="70612"/>
                </a:lnTo>
                <a:lnTo>
                  <a:pt x="947077" y="591096"/>
                </a:lnTo>
                <a:lnTo>
                  <a:pt x="914781" y="599313"/>
                </a:lnTo>
                <a:lnTo>
                  <a:pt x="970534" y="663702"/>
                </a:lnTo>
                <a:lnTo>
                  <a:pt x="983602" y="603377"/>
                </a:lnTo>
                <a:lnTo>
                  <a:pt x="988568" y="580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2524760" y="253555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715384" y="2529839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2224151" y="2957576"/>
            <a:ext cx="914400" cy="371475"/>
          </a:xfrm>
          <a:custGeom>
            <a:avLst/>
            <a:gdLst/>
            <a:ahLst/>
            <a:cxnLst/>
            <a:rect l="l" t="t" r="r" b="b"/>
            <a:pathLst>
              <a:path w="914400" h="371475">
                <a:moveTo>
                  <a:pt x="0" y="371475"/>
                </a:moveTo>
                <a:lnTo>
                  <a:pt x="914400" y="371475"/>
                </a:lnTo>
                <a:lnTo>
                  <a:pt x="914400" y="0"/>
                </a:lnTo>
                <a:lnTo>
                  <a:pt x="0" y="0"/>
                </a:lnTo>
                <a:lnTo>
                  <a:pt x="0" y="37147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2534285" y="3039745"/>
            <a:ext cx="27241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1794129" y="1369441"/>
            <a:ext cx="2261235" cy="2914015"/>
          </a:xfrm>
          <a:custGeom>
            <a:avLst/>
            <a:gdLst/>
            <a:ahLst/>
            <a:cxnLst/>
            <a:rect l="l" t="t" r="r" b="b"/>
            <a:pathLst>
              <a:path w="2261235" h="2914015">
                <a:moveTo>
                  <a:pt x="1254125" y="0"/>
                </a:moveTo>
                <a:lnTo>
                  <a:pt x="0" y="2383536"/>
                </a:lnTo>
                <a:lnTo>
                  <a:pt x="1007109" y="2913392"/>
                </a:lnTo>
                <a:lnTo>
                  <a:pt x="2261108" y="529844"/>
                </a:lnTo>
                <a:lnTo>
                  <a:pt x="1254125" y="0"/>
                </a:lnTo>
                <a:close/>
              </a:path>
            </a:pathLst>
          </a:custGeom>
          <a:solidFill>
            <a:srgbClr val="BCBCBC">
              <a:alpha val="631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971675">
              <a:lnSpc>
                <a:spcPct val="100000"/>
              </a:lnSpc>
              <a:spcBef>
                <a:spcPts val="105"/>
              </a:spcBef>
            </a:pPr>
            <a:r>
              <a:rPr dirty="0"/>
              <a:t>Recursive</a:t>
            </a:r>
            <a:r>
              <a:rPr dirty="0" spc="-35"/>
              <a:t> </a:t>
            </a:r>
            <a:r>
              <a:rPr dirty="0" spc="-10"/>
              <a:t>splitting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333625" y="754380"/>
            <a:ext cx="3272790" cy="3331845"/>
            <a:chOff x="2333625" y="754380"/>
            <a:chExt cx="3272790" cy="333184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8650" y="2562225"/>
              <a:ext cx="361950" cy="3429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8675" y="2266950"/>
              <a:ext cx="361950" cy="3333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6250" y="2266950"/>
              <a:ext cx="342900" cy="32385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7675" y="1924050"/>
              <a:ext cx="381000" cy="3333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8675" y="1895475"/>
              <a:ext cx="352425" cy="37147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345180" y="754380"/>
              <a:ext cx="2261235" cy="2535555"/>
            </a:xfrm>
            <a:custGeom>
              <a:avLst/>
              <a:gdLst/>
              <a:ahLst/>
              <a:cxnLst/>
              <a:rect l="l" t="t" r="r" b="b"/>
              <a:pathLst>
                <a:path w="2261235" h="2535554">
                  <a:moveTo>
                    <a:pt x="794639" y="0"/>
                  </a:moveTo>
                  <a:lnTo>
                    <a:pt x="0" y="603250"/>
                  </a:lnTo>
                  <a:lnTo>
                    <a:pt x="1466469" y="2535047"/>
                  </a:lnTo>
                  <a:lnTo>
                    <a:pt x="2261108" y="1931797"/>
                  </a:lnTo>
                  <a:lnTo>
                    <a:pt x="794639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361950" y="0"/>
                  </a:moveTo>
                  <a:lnTo>
                    <a:pt x="303209" y="2988"/>
                  </a:lnTo>
                  <a:lnTo>
                    <a:pt x="247497" y="11643"/>
                  </a:lnTo>
                  <a:lnTo>
                    <a:pt x="195557" y="25494"/>
                  </a:lnTo>
                  <a:lnTo>
                    <a:pt x="148132" y="44074"/>
                  </a:lnTo>
                  <a:lnTo>
                    <a:pt x="105965" y="66913"/>
                  </a:lnTo>
                  <a:lnTo>
                    <a:pt x="69799" y="93543"/>
                  </a:lnTo>
                  <a:lnTo>
                    <a:pt x="40376" y="123495"/>
                  </a:lnTo>
                  <a:lnTo>
                    <a:pt x="18440" y="156301"/>
                  </a:lnTo>
                  <a:lnTo>
                    <a:pt x="0" y="228600"/>
                  </a:lnTo>
                  <a:lnTo>
                    <a:pt x="4733" y="265676"/>
                  </a:lnTo>
                  <a:lnTo>
                    <a:pt x="40376" y="333648"/>
                  </a:lnTo>
                  <a:lnTo>
                    <a:pt x="69799" y="363602"/>
                  </a:lnTo>
                  <a:lnTo>
                    <a:pt x="105965" y="390239"/>
                  </a:lnTo>
                  <a:lnTo>
                    <a:pt x="148132" y="413089"/>
                  </a:lnTo>
                  <a:lnTo>
                    <a:pt x="195557" y="431681"/>
                  </a:lnTo>
                  <a:lnTo>
                    <a:pt x="247497" y="445544"/>
                  </a:lnTo>
                  <a:lnTo>
                    <a:pt x="303209" y="454207"/>
                  </a:lnTo>
                  <a:lnTo>
                    <a:pt x="361950" y="457200"/>
                  </a:lnTo>
                  <a:lnTo>
                    <a:pt x="420659" y="454207"/>
                  </a:lnTo>
                  <a:lnTo>
                    <a:pt x="476353" y="445544"/>
                  </a:lnTo>
                  <a:lnTo>
                    <a:pt x="528286" y="431681"/>
                  </a:lnTo>
                  <a:lnTo>
                    <a:pt x="575712" y="413089"/>
                  </a:lnTo>
                  <a:lnTo>
                    <a:pt x="617886" y="390239"/>
                  </a:lnTo>
                  <a:lnTo>
                    <a:pt x="654064" y="363602"/>
                  </a:lnTo>
                  <a:lnTo>
                    <a:pt x="683499" y="333648"/>
                  </a:lnTo>
                  <a:lnTo>
                    <a:pt x="705447" y="300849"/>
                  </a:lnTo>
                  <a:lnTo>
                    <a:pt x="723900" y="228600"/>
                  </a:lnTo>
                  <a:lnTo>
                    <a:pt x="719162" y="191492"/>
                  </a:lnTo>
                  <a:lnTo>
                    <a:pt x="683499" y="123495"/>
                  </a:lnTo>
                  <a:lnTo>
                    <a:pt x="654064" y="93543"/>
                  </a:lnTo>
                  <a:lnTo>
                    <a:pt x="617886" y="66913"/>
                  </a:lnTo>
                  <a:lnTo>
                    <a:pt x="575712" y="44074"/>
                  </a:lnTo>
                  <a:lnTo>
                    <a:pt x="528286" y="25494"/>
                  </a:lnTo>
                  <a:lnTo>
                    <a:pt x="476353" y="11643"/>
                  </a:lnTo>
                  <a:lnTo>
                    <a:pt x="420659" y="2988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0" y="228600"/>
                  </a:moveTo>
                  <a:lnTo>
                    <a:pt x="18440" y="156301"/>
                  </a:lnTo>
                  <a:lnTo>
                    <a:pt x="40376" y="123495"/>
                  </a:lnTo>
                  <a:lnTo>
                    <a:pt x="69799" y="93543"/>
                  </a:lnTo>
                  <a:lnTo>
                    <a:pt x="105965" y="66913"/>
                  </a:lnTo>
                  <a:lnTo>
                    <a:pt x="148132" y="44074"/>
                  </a:lnTo>
                  <a:lnTo>
                    <a:pt x="195557" y="25494"/>
                  </a:lnTo>
                  <a:lnTo>
                    <a:pt x="247497" y="11643"/>
                  </a:lnTo>
                  <a:lnTo>
                    <a:pt x="303209" y="2988"/>
                  </a:lnTo>
                  <a:lnTo>
                    <a:pt x="361950" y="0"/>
                  </a:lnTo>
                  <a:lnTo>
                    <a:pt x="420659" y="2988"/>
                  </a:lnTo>
                  <a:lnTo>
                    <a:pt x="476353" y="11643"/>
                  </a:lnTo>
                  <a:lnTo>
                    <a:pt x="528286" y="25494"/>
                  </a:lnTo>
                  <a:lnTo>
                    <a:pt x="575712" y="44074"/>
                  </a:lnTo>
                  <a:lnTo>
                    <a:pt x="617886" y="66913"/>
                  </a:lnTo>
                  <a:lnTo>
                    <a:pt x="654064" y="93543"/>
                  </a:lnTo>
                  <a:lnTo>
                    <a:pt x="683499" y="123495"/>
                  </a:lnTo>
                  <a:lnTo>
                    <a:pt x="705447" y="156301"/>
                  </a:lnTo>
                  <a:lnTo>
                    <a:pt x="723900" y="228600"/>
                  </a:lnTo>
                  <a:lnTo>
                    <a:pt x="719162" y="265676"/>
                  </a:lnTo>
                  <a:lnTo>
                    <a:pt x="683499" y="333648"/>
                  </a:lnTo>
                  <a:lnTo>
                    <a:pt x="654064" y="363602"/>
                  </a:lnTo>
                  <a:lnTo>
                    <a:pt x="617886" y="390239"/>
                  </a:lnTo>
                  <a:lnTo>
                    <a:pt x="575712" y="413089"/>
                  </a:lnTo>
                  <a:lnTo>
                    <a:pt x="528286" y="431681"/>
                  </a:lnTo>
                  <a:lnTo>
                    <a:pt x="476353" y="445544"/>
                  </a:lnTo>
                  <a:lnTo>
                    <a:pt x="420659" y="454207"/>
                  </a:lnTo>
                  <a:lnTo>
                    <a:pt x="361950" y="457200"/>
                  </a:lnTo>
                  <a:lnTo>
                    <a:pt x="303209" y="454207"/>
                  </a:lnTo>
                  <a:lnTo>
                    <a:pt x="247497" y="445544"/>
                  </a:lnTo>
                  <a:lnTo>
                    <a:pt x="195557" y="431681"/>
                  </a:lnTo>
                  <a:lnTo>
                    <a:pt x="148132" y="413089"/>
                  </a:lnTo>
                  <a:lnTo>
                    <a:pt x="105965" y="390239"/>
                  </a:lnTo>
                  <a:lnTo>
                    <a:pt x="69799" y="363602"/>
                  </a:lnTo>
                  <a:lnTo>
                    <a:pt x="40376" y="333648"/>
                  </a:lnTo>
                  <a:lnTo>
                    <a:pt x="18440" y="300849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3625" y="3724275"/>
              <a:ext cx="314325" cy="33337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7000" y="3752850"/>
              <a:ext cx="361950" cy="33337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86050" y="3390900"/>
              <a:ext cx="381000" cy="3429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2675" y="3371850"/>
              <a:ext cx="342900" cy="3333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09975" y="3381375"/>
              <a:ext cx="295275" cy="333375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3312795" y="2026856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2776601" y="2307081"/>
            <a:ext cx="988694" cy="664210"/>
          </a:xfrm>
          <a:custGeom>
            <a:avLst/>
            <a:gdLst/>
            <a:ahLst/>
            <a:cxnLst/>
            <a:rect l="l" t="t" r="r" b="b"/>
            <a:pathLst>
              <a:path w="988695" h="664210">
                <a:moveTo>
                  <a:pt x="445389" y="5461"/>
                </a:moveTo>
                <a:lnTo>
                  <a:pt x="437515" y="0"/>
                </a:lnTo>
                <a:lnTo>
                  <a:pt x="39179" y="579348"/>
                </a:lnTo>
                <a:lnTo>
                  <a:pt x="11684" y="560451"/>
                </a:lnTo>
                <a:lnTo>
                  <a:pt x="0" y="644906"/>
                </a:lnTo>
                <a:lnTo>
                  <a:pt x="74549" y="603631"/>
                </a:lnTo>
                <a:lnTo>
                  <a:pt x="62344" y="595249"/>
                </a:lnTo>
                <a:lnTo>
                  <a:pt x="47078" y="584771"/>
                </a:lnTo>
                <a:lnTo>
                  <a:pt x="445389" y="5461"/>
                </a:lnTo>
                <a:close/>
              </a:path>
              <a:path w="988695" h="664210">
                <a:moveTo>
                  <a:pt x="988568" y="580517"/>
                </a:moveTo>
                <a:lnTo>
                  <a:pt x="956322" y="588733"/>
                </a:lnTo>
                <a:lnTo>
                  <a:pt x="823722" y="68199"/>
                </a:lnTo>
                <a:lnTo>
                  <a:pt x="814451" y="70612"/>
                </a:lnTo>
                <a:lnTo>
                  <a:pt x="947077" y="591096"/>
                </a:lnTo>
                <a:lnTo>
                  <a:pt x="914781" y="599313"/>
                </a:lnTo>
                <a:lnTo>
                  <a:pt x="970534" y="663702"/>
                </a:lnTo>
                <a:lnTo>
                  <a:pt x="983602" y="603377"/>
                </a:lnTo>
                <a:lnTo>
                  <a:pt x="988568" y="580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2524760" y="253555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715384" y="2529839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2224151" y="2957576"/>
            <a:ext cx="914400" cy="371475"/>
          </a:xfrm>
          <a:custGeom>
            <a:avLst/>
            <a:gdLst/>
            <a:ahLst/>
            <a:cxnLst/>
            <a:rect l="l" t="t" r="r" b="b"/>
            <a:pathLst>
              <a:path w="914400" h="371475">
                <a:moveTo>
                  <a:pt x="0" y="371475"/>
                </a:moveTo>
                <a:lnTo>
                  <a:pt x="914400" y="371475"/>
                </a:lnTo>
                <a:lnTo>
                  <a:pt x="914400" y="0"/>
                </a:lnTo>
                <a:lnTo>
                  <a:pt x="0" y="0"/>
                </a:lnTo>
                <a:lnTo>
                  <a:pt x="0" y="37147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2534285" y="3039745"/>
            <a:ext cx="27241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794129" y="1369441"/>
            <a:ext cx="2430780" cy="2914015"/>
            <a:chOff x="1794129" y="1369441"/>
            <a:chExt cx="2430780" cy="2914015"/>
          </a:xfrm>
        </p:grpSpPr>
        <p:sp>
          <p:nvSpPr>
            <p:cNvPr id="29" name="object 29" descr=""/>
            <p:cNvSpPr/>
            <p:nvPr/>
          </p:nvSpPr>
          <p:spPr>
            <a:xfrm>
              <a:off x="1794129" y="1369441"/>
              <a:ext cx="2261235" cy="2914015"/>
            </a:xfrm>
            <a:custGeom>
              <a:avLst/>
              <a:gdLst/>
              <a:ahLst/>
              <a:cxnLst/>
              <a:rect l="l" t="t" r="r" b="b"/>
              <a:pathLst>
                <a:path w="2261235" h="2914015">
                  <a:moveTo>
                    <a:pt x="1254125" y="0"/>
                  </a:moveTo>
                  <a:lnTo>
                    <a:pt x="0" y="2383536"/>
                  </a:lnTo>
                  <a:lnTo>
                    <a:pt x="1007109" y="2913392"/>
                  </a:lnTo>
                  <a:lnTo>
                    <a:pt x="2261108" y="529844"/>
                  </a:lnTo>
                  <a:lnTo>
                    <a:pt x="1254125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9144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914400" y="371475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3310001" y="2948051"/>
            <a:ext cx="914400" cy="3714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06045" rIns="0" bIns="0" rtlCol="0" vert="horz">
            <a:spAutoFit/>
          </a:bodyPr>
          <a:lstStyle/>
          <a:p>
            <a:pPr marL="192405">
              <a:lnSpc>
                <a:spcPct val="100000"/>
              </a:lnSpc>
              <a:spcBef>
                <a:spcPts val="83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2" name="object 3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971675">
              <a:lnSpc>
                <a:spcPct val="100000"/>
              </a:lnSpc>
              <a:spcBef>
                <a:spcPts val="105"/>
              </a:spcBef>
            </a:pPr>
            <a:r>
              <a:rPr dirty="0"/>
              <a:t>Recursive</a:t>
            </a:r>
            <a:r>
              <a:rPr dirty="0" spc="-35"/>
              <a:t> </a:t>
            </a:r>
            <a:r>
              <a:rPr dirty="0" spc="-10"/>
              <a:t>splitting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333625" y="3371850"/>
            <a:ext cx="733425" cy="714375"/>
            <a:chOff x="2333625" y="3371850"/>
            <a:chExt cx="733425" cy="71437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625" y="3724275"/>
              <a:ext cx="314325" cy="3333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0" y="3752850"/>
              <a:ext cx="361950" cy="3333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6050" y="3390900"/>
              <a:ext cx="381000" cy="3429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2675" y="3371850"/>
              <a:ext cx="342900" cy="333375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09975" y="3381375"/>
            <a:ext cx="295275" cy="333375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3097276" y="754380"/>
            <a:ext cx="2509520" cy="2535555"/>
            <a:chOff x="3097276" y="754380"/>
            <a:chExt cx="2509520" cy="2535555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8650" y="2562225"/>
              <a:ext cx="361950" cy="3429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8675" y="2266950"/>
              <a:ext cx="361950" cy="33337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86250" y="2266950"/>
              <a:ext cx="342900" cy="32385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57675" y="1924050"/>
              <a:ext cx="381000" cy="33337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8675" y="1895475"/>
              <a:ext cx="352425" cy="37147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345180" y="754380"/>
              <a:ext cx="2261235" cy="2535555"/>
            </a:xfrm>
            <a:custGeom>
              <a:avLst/>
              <a:gdLst/>
              <a:ahLst/>
              <a:cxnLst/>
              <a:rect l="l" t="t" r="r" b="b"/>
              <a:pathLst>
                <a:path w="2261235" h="2535554">
                  <a:moveTo>
                    <a:pt x="794639" y="0"/>
                  </a:moveTo>
                  <a:lnTo>
                    <a:pt x="0" y="603250"/>
                  </a:lnTo>
                  <a:lnTo>
                    <a:pt x="1466469" y="2535047"/>
                  </a:lnTo>
                  <a:lnTo>
                    <a:pt x="2261108" y="1931797"/>
                  </a:lnTo>
                  <a:lnTo>
                    <a:pt x="794639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361950" y="0"/>
                  </a:moveTo>
                  <a:lnTo>
                    <a:pt x="303209" y="2988"/>
                  </a:lnTo>
                  <a:lnTo>
                    <a:pt x="247497" y="11643"/>
                  </a:lnTo>
                  <a:lnTo>
                    <a:pt x="195557" y="25494"/>
                  </a:lnTo>
                  <a:lnTo>
                    <a:pt x="148132" y="44074"/>
                  </a:lnTo>
                  <a:lnTo>
                    <a:pt x="105965" y="66913"/>
                  </a:lnTo>
                  <a:lnTo>
                    <a:pt x="69799" y="93543"/>
                  </a:lnTo>
                  <a:lnTo>
                    <a:pt x="40376" y="123495"/>
                  </a:lnTo>
                  <a:lnTo>
                    <a:pt x="18440" y="156301"/>
                  </a:lnTo>
                  <a:lnTo>
                    <a:pt x="0" y="228600"/>
                  </a:lnTo>
                  <a:lnTo>
                    <a:pt x="4733" y="265676"/>
                  </a:lnTo>
                  <a:lnTo>
                    <a:pt x="40376" y="333648"/>
                  </a:lnTo>
                  <a:lnTo>
                    <a:pt x="69799" y="363602"/>
                  </a:lnTo>
                  <a:lnTo>
                    <a:pt x="105965" y="390239"/>
                  </a:lnTo>
                  <a:lnTo>
                    <a:pt x="148132" y="413089"/>
                  </a:lnTo>
                  <a:lnTo>
                    <a:pt x="195557" y="431681"/>
                  </a:lnTo>
                  <a:lnTo>
                    <a:pt x="247497" y="445544"/>
                  </a:lnTo>
                  <a:lnTo>
                    <a:pt x="303209" y="454207"/>
                  </a:lnTo>
                  <a:lnTo>
                    <a:pt x="361950" y="457200"/>
                  </a:lnTo>
                  <a:lnTo>
                    <a:pt x="420659" y="454207"/>
                  </a:lnTo>
                  <a:lnTo>
                    <a:pt x="476353" y="445544"/>
                  </a:lnTo>
                  <a:lnTo>
                    <a:pt x="528286" y="431681"/>
                  </a:lnTo>
                  <a:lnTo>
                    <a:pt x="575712" y="413089"/>
                  </a:lnTo>
                  <a:lnTo>
                    <a:pt x="617886" y="390239"/>
                  </a:lnTo>
                  <a:lnTo>
                    <a:pt x="654064" y="363602"/>
                  </a:lnTo>
                  <a:lnTo>
                    <a:pt x="683499" y="333648"/>
                  </a:lnTo>
                  <a:lnTo>
                    <a:pt x="705447" y="300849"/>
                  </a:lnTo>
                  <a:lnTo>
                    <a:pt x="723900" y="228600"/>
                  </a:lnTo>
                  <a:lnTo>
                    <a:pt x="719162" y="191492"/>
                  </a:lnTo>
                  <a:lnTo>
                    <a:pt x="683499" y="123495"/>
                  </a:lnTo>
                  <a:lnTo>
                    <a:pt x="654064" y="93543"/>
                  </a:lnTo>
                  <a:lnTo>
                    <a:pt x="617886" y="66913"/>
                  </a:lnTo>
                  <a:lnTo>
                    <a:pt x="575712" y="44074"/>
                  </a:lnTo>
                  <a:lnTo>
                    <a:pt x="528286" y="25494"/>
                  </a:lnTo>
                  <a:lnTo>
                    <a:pt x="476353" y="11643"/>
                  </a:lnTo>
                  <a:lnTo>
                    <a:pt x="420659" y="2988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0" y="228600"/>
                  </a:moveTo>
                  <a:lnTo>
                    <a:pt x="18440" y="156301"/>
                  </a:lnTo>
                  <a:lnTo>
                    <a:pt x="40376" y="123495"/>
                  </a:lnTo>
                  <a:lnTo>
                    <a:pt x="69799" y="93543"/>
                  </a:lnTo>
                  <a:lnTo>
                    <a:pt x="105965" y="66913"/>
                  </a:lnTo>
                  <a:lnTo>
                    <a:pt x="148132" y="44074"/>
                  </a:lnTo>
                  <a:lnTo>
                    <a:pt x="195557" y="25494"/>
                  </a:lnTo>
                  <a:lnTo>
                    <a:pt x="247497" y="11643"/>
                  </a:lnTo>
                  <a:lnTo>
                    <a:pt x="303209" y="2988"/>
                  </a:lnTo>
                  <a:lnTo>
                    <a:pt x="361950" y="0"/>
                  </a:lnTo>
                  <a:lnTo>
                    <a:pt x="420659" y="2988"/>
                  </a:lnTo>
                  <a:lnTo>
                    <a:pt x="476353" y="11643"/>
                  </a:lnTo>
                  <a:lnTo>
                    <a:pt x="528286" y="25494"/>
                  </a:lnTo>
                  <a:lnTo>
                    <a:pt x="575712" y="44074"/>
                  </a:lnTo>
                  <a:lnTo>
                    <a:pt x="617886" y="66913"/>
                  </a:lnTo>
                  <a:lnTo>
                    <a:pt x="654064" y="93543"/>
                  </a:lnTo>
                  <a:lnTo>
                    <a:pt x="683499" y="123495"/>
                  </a:lnTo>
                  <a:lnTo>
                    <a:pt x="705447" y="156301"/>
                  </a:lnTo>
                  <a:lnTo>
                    <a:pt x="723900" y="228600"/>
                  </a:lnTo>
                  <a:lnTo>
                    <a:pt x="719162" y="265676"/>
                  </a:lnTo>
                  <a:lnTo>
                    <a:pt x="683499" y="333648"/>
                  </a:lnTo>
                  <a:lnTo>
                    <a:pt x="654064" y="363602"/>
                  </a:lnTo>
                  <a:lnTo>
                    <a:pt x="617886" y="390239"/>
                  </a:lnTo>
                  <a:lnTo>
                    <a:pt x="575712" y="413089"/>
                  </a:lnTo>
                  <a:lnTo>
                    <a:pt x="528286" y="431681"/>
                  </a:lnTo>
                  <a:lnTo>
                    <a:pt x="476353" y="445544"/>
                  </a:lnTo>
                  <a:lnTo>
                    <a:pt x="420659" y="454207"/>
                  </a:lnTo>
                  <a:lnTo>
                    <a:pt x="361950" y="457200"/>
                  </a:lnTo>
                  <a:lnTo>
                    <a:pt x="303209" y="454207"/>
                  </a:lnTo>
                  <a:lnTo>
                    <a:pt x="247497" y="445544"/>
                  </a:lnTo>
                  <a:lnTo>
                    <a:pt x="195557" y="431681"/>
                  </a:lnTo>
                  <a:lnTo>
                    <a:pt x="148132" y="413089"/>
                  </a:lnTo>
                  <a:lnTo>
                    <a:pt x="105965" y="390239"/>
                  </a:lnTo>
                  <a:lnTo>
                    <a:pt x="69799" y="363602"/>
                  </a:lnTo>
                  <a:lnTo>
                    <a:pt x="40376" y="333648"/>
                  </a:lnTo>
                  <a:lnTo>
                    <a:pt x="18440" y="300849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3312795" y="2026856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2776601" y="2307081"/>
            <a:ext cx="988694" cy="664210"/>
          </a:xfrm>
          <a:custGeom>
            <a:avLst/>
            <a:gdLst/>
            <a:ahLst/>
            <a:cxnLst/>
            <a:rect l="l" t="t" r="r" b="b"/>
            <a:pathLst>
              <a:path w="988695" h="664210">
                <a:moveTo>
                  <a:pt x="445389" y="5461"/>
                </a:moveTo>
                <a:lnTo>
                  <a:pt x="437515" y="0"/>
                </a:lnTo>
                <a:lnTo>
                  <a:pt x="39179" y="579348"/>
                </a:lnTo>
                <a:lnTo>
                  <a:pt x="11684" y="560451"/>
                </a:lnTo>
                <a:lnTo>
                  <a:pt x="0" y="644906"/>
                </a:lnTo>
                <a:lnTo>
                  <a:pt x="74549" y="603631"/>
                </a:lnTo>
                <a:lnTo>
                  <a:pt x="62344" y="595249"/>
                </a:lnTo>
                <a:lnTo>
                  <a:pt x="47078" y="584771"/>
                </a:lnTo>
                <a:lnTo>
                  <a:pt x="445389" y="5461"/>
                </a:lnTo>
                <a:close/>
              </a:path>
              <a:path w="988695" h="664210">
                <a:moveTo>
                  <a:pt x="988568" y="580517"/>
                </a:moveTo>
                <a:lnTo>
                  <a:pt x="956322" y="588733"/>
                </a:lnTo>
                <a:lnTo>
                  <a:pt x="823722" y="68199"/>
                </a:lnTo>
                <a:lnTo>
                  <a:pt x="814451" y="70612"/>
                </a:lnTo>
                <a:lnTo>
                  <a:pt x="947077" y="591096"/>
                </a:lnTo>
                <a:lnTo>
                  <a:pt x="914781" y="599313"/>
                </a:lnTo>
                <a:lnTo>
                  <a:pt x="970534" y="663702"/>
                </a:lnTo>
                <a:lnTo>
                  <a:pt x="983602" y="603377"/>
                </a:lnTo>
                <a:lnTo>
                  <a:pt x="988568" y="580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2524760" y="253555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715384" y="2529839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224151" y="2957576"/>
            <a:ext cx="914400" cy="3714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97790" rIns="0" bIns="0" rtlCol="0" vert="horz">
            <a:spAutoFit/>
          </a:bodyPr>
          <a:lstStyle/>
          <a:p>
            <a:pPr algn="ctr" marR="13970">
              <a:lnSpc>
                <a:spcPct val="100000"/>
              </a:lnSpc>
              <a:spcBef>
                <a:spcPts val="770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3310001" y="2948051"/>
            <a:ext cx="914400" cy="371475"/>
          </a:xfrm>
          <a:custGeom>
            <a:avLst/>
            <a:gdLst/>
            <a:ahLst/>
            <a:cxnLst/>
            <a:rect l="l" t="t" r="r" b="b"/>
            <a:pathLst>
              <a:path w="914400" h="371475">
                <a:moveTo>
                  <a:pt x="914400" y="0"/>
                </a:moveTo>
                <a:lnTo>
                  <a:pt x="0" y="0"/>
                </a:lnTo>
                <a:lnTo>
                  <a:pt x="0" y="371475"/>
                </a:lnTo>
                <a:lnTo>
                  <a:pt x="914400" y="371475"/>
                </a:lnTo>
                <a:lnTo>
                  <a:pt x="914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3310001" y="2948051"/>
            <a:ext cx="914400" cy="3714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06045" rIns="0" bIns="0" rtlCol="0" vert="horz">
            <a:spAutoFit/>
          </a:bodyPr>
          <a:lstStyle/>
          <a:p>
            <a:pPr marL="192405">
              <a:lnSpc>
                <a:spcPct val="100000"/>
              </a:lnSpc>
              <a:spcBef>
                <a:spcPts val="83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50464" y="314388"/>
            <a:ext cx="423862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Recursive</a:t>
            </a:r>
            <a:r>
              <a:rPr dirty="0" sz="3600" spc="-3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splitting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09975" y="3381375"/>
            <a:ext cx="295275" cy="333375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2333625" y="1895475"/>
            <a:ext cx="2667000" cy="2190750"/>
            <a:chOff x="2333625" y="1895475"/>
            <a:chExt cx="2667000" cy="2190750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8650" y="2562225"/>
              <a:ext cx="361950" cy="3429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8675" y="2266950"/>
              <a:ext cx="361950" cy="3333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6250" y="2266950"/>
              <a:ext cx="342900" cy="32385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7675" y="1924050"/>
              <a:ext cx="381000" cy="33337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38675" y="1895475"/>
              <a:ext cx="352425" cy="371475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109976" y="1919350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0" y="228600"/>
                  </a:moveTo>
                  <a:lnTo>
                    <a:pt x="18440" y="156301"/>
                  </a:lnTo>
                  <a:lnTo>
                    <a:pt x="40376" y="123495"/>
                  </a:lnTo>
                  <a:lnTo>
                    <a:pt x="69799" y="93543"/>
                  </a:lnTo>
                  <a:lnTo>
                    <a:pt x="105965" y="66913"/>
                  </a:lnTo>
                  <a:lnTo>
                    <a:pt x="148132" y="44074"/>
                  </a:lnTo>
                  <a:lnTo>
                    <a:pt x="195557" y="25494"/>
                  </a:lnTo>
                  <a:lnTo>
                    <a:pt x="247497" y="11643"/>
                  </a:lnTo>
                  <a:lnTo>
                    <a:pt x="303209" y="2988"/>
                  </a:lnTo>
                  <a:lnTo>
                    <a:pt x="361950" y="0"/>
                  </a:lnTo>
                  <a:lnTo>
                    <a:pt x="420659" y="2988"/>
                  </a:lnTo>
                  <a:lnTo>
                    <a:pt x="476353" y="11643"/>
                  </a:lnTo>
                  <a:lnTo>
                    <a:pt x="528286" y="25494"/>
                  </a:lnTo>
                  <a:lnTo>
                    <a:pt x="575712" y="44074"/>
                  </a:lnTo>
                  <a:lnTo>
                    <a:pt x="617886" y="66913"/>
                  </a:lnTo>
                  <a:lnTo>
                    <a:pt x="654064" y="93543"/>
                  </a:lnTo>
                  <a:lnTo>
                    <a:pt x="683499" y="123495"/>
                  </a:lnTo>
                  <a:lnTo>
                    <a:pt x="705447" y="156301"/>
                  </a:lnTo>
                  <a:lnTo>
                    <a:pt x="723900" y="228600"/>
                  </a:lnTo>
                  <a:lnTo>
                    <a:pt x="719162" y="265676"/>
                  </a:lnTo>
                  <a:lnTo>
                    <a:pt x="683499" y="333648"/>
                  </a:lnTo>
                  <a:lnTo>
                    <a:pt x="654064" y="363602"/>
                  </a:lnTo>
                  <a:lnTo>
                    <a:pt x="617886" y="390239"/>
                  </a:lnTo>
                  <a:lnTo>
                    <a:pt x="575712" y="413089"/>
                  </a:lnTo>
                  <a:lnTo>
                    <a:pt x="528286" y="431681"/>
                  </a:lnTo>
                  <a:lnTo>
                    <a:pt x="476353" y="445544"/>
                  </a:lnTo>
                  <a:lnTo>
                    <a:pt x="420659" y="454207"/>
                  </a:lnTo>
                  <a:lnTo>
                    <a:pt x="361950" y="457200"/>
                  </a:lnTo>
                  <a:lnTo>
                    <a:pt x="303209" y="454207"/>
                  </a:lnTo>
                  <a:lnTo>
                    <a:pt x="247497" y="445544"/>
                  </a:lnTo>
                  <a:lnTo>
                    <a:pt x="195557" y="431681"/>
                  </a:lnTo>
                  <a:lnTo>
                    <a:pt x="148132" y="413089"/>
                  </a:lnTo>
                  <a:lnTo>
                    <a:pt x="105965" y="390239"/>
                  </a:lnTo>
                  <a:lnTo>
                    <a:pt x="69799" y="363602"/>
                  </a:lnTo>
                  <a:lnTo>
                    <a:pt x="40376" y="333648"/>
                  </a:lnTo>
                  <a:lnTo>
                    <a:pt x="18440" y="300849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25" y="3724275"/>
              <a:ext cx="314325" cy="3333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7000" y="3752850"/>
              <a:ext cx="361950" cy="33337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86050" y="3390900"/>
              <a:ext cx="381000" cy="3429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52675" y="3371850"/>
              <a:ext cx="342900" cy="333375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3312795" y="2026856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2776601" y="2307081"/>
            <a:ext cx="988694" cy="664210"/>
          </a:xfrm>
          <a:custGeom>
            <a:avLst/>
            <a:gdLst/>
            <a:ahLst/>
            <a:cxnLst/>
            <a:rect l="l" t="t" r="r" b="b"/>
            <a:pathLst>
              <a:path w="988695" h="664210">
                <a:moveTo>
                  <a:pt x="445389" y="5461"/>
                </a:moveTo>
                <a:lnTo>
                  <a:pt x="437515" y="0"/>
                </a:lnTo>
                <a:lnTo>
                  <a:pt x="39179" y="579348"/>
                </a:lnTo>
                <a:lnTo>
                  <a:pt x="11684" y="560451"/>
                </a:lnTo>
                <a:lnTo>
                  <a:pt x="0" y="644906"/>
                </a:lnTo>
                <a:lnTo>
                  <a:pt x="74549" y="603631"/>
                </a:lnTo>
                <a:lnTo>
                  <a:pt x="62344" y="595249"/>
                </a:lnTo>
                <a:lnTo>
                  <a:pt x="47078" y="584771"/>
                </a:lnTo>
                <a:lnTo>
                  <a:pt x="445389" y="5461"/>
                </a:lnTo>
                <a:close/>
              </a:path>
              <a:path w="988695" h="664210">
                <a:moveTo>
                  <a:pt x="988568" y="580517"/>
                </a:moveTo>
                <a:lnTo>
                  <a:pt x="956322" y="588733"/>
                </a:lnTo>
                <a:lnTo>
                  <a:pt x="823722" y="68199"/>
                </a:lnTo>
                <a:lnTo>
                  <a:pt x="814451" y="70612"/>
                </a:lnTo>
                <a:lnTo>
                  <a:pt x="947077" y="591096"/>
                </a:lnTo>
                <a:lnTo>
                  <a:pt x="914781" y="599313"/>
                </a:lnTo>
                <a:lnTo>
                  <a:pt x="970534" y="663702"/>
                </a:lnTo>
                <a:lnTo>
                  <a:pt x="983602" y="603377"/>
                </a:lnTo>
                <a:lnTo>
                  <a:pt x="988568" y="580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2524760" y="253555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715384" y="2529839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2224151" y="2957576"/>
            <a:ext cx="914400" cy="371475"/>
          </a:xfrm>
          <a:custGeom>
            <a:avLst/>
            <a:gdLst/>
            <a:ahLst/>
            <a:cxnLst/>
            <a:rect l="l" t="t" r="r" b="b"/>
            <a:pathLst>
              <a:path w="914400" h="371475">
                <a:moveTo>
                  <a:pt x="0" y="371475"/>
                </a:moveTo>
                <a:lnTo>
                  <a:pt x="914400" y="371475"/>
                </a:lnTo>
                <a:lnTo>
                  <a:pt x="914400" y="0"/>
                </a:lnTo>
                <a:lnTo>
                  <a:pt x="0" y="0"/>
                </a:lnTo>
                <a:lnTo>
                  <a:pt x="0" y="37147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2534285" y="3039745"/>
            <a:ext cx="27241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3297301" y="2935351"/>
            <a:ext cx="939800" cy="396875"/>
            <a:chOff x="3297301" y="2935351"/>
            <a:chExt cx="939800" cy="396875"/>
          </a:xfrm>
        </p:grpSpPr>
        <p:sp>
          <p:nvSpPr>
            <p:cNvPr id="31" name="object 31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9144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914400" y="371475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0" y="371475"/>
                  </a:moveTo>
                  <a:lnTo>
                    <a:pt x="914400" y="371475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3490340" y="3037903"/>
            <a:ext cx="53911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2290064" y="808862"/>
            <a:ext cx="2143125" cy="3480435"/>
          </a:xfrm>
          <a:custGeom>
            <a:avLst/>
            <a:gdLst/>
            <a:ahLst/>
            <a:cxnLst/>
            <a:rect l="l" t="t" r="r" b="b"/>
            <a:pathLst>
              <a:path w="2143125" h="3480435">
                <a:moveTo>
                  <a:pt x="658241" y="0"/>
                </a:moveTo>
                <a:lnTo>
                  <a:pt x="0" y="3172091"/>
                </a:lnTo>
                <a:lnTo>
                  <a:pt x="1484376" y="3480130"/>
                </a:lnTo>
                <a:lnTo>
                  <a:pt x="2142616" y="308101"/>
                </a:lnTo>
                <a:lnTo>
                  <a:pt x="658241" y="0"/>
                </a:lnTo>
                <a:close/>
              </a:path>
            </a:pathLst>
          </a:custGeom>
          <a:solidFill>
            <a:srgbClr val="BCBCBC">
              <a:alpha val="631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7070" rIns="0" bIns="0" rtlCol="0" vert="horz">
            <a:spAutoFit/>
          </a:bodyPr>
          <a:lstStyle/>
          <a:p>
            <a:pPr marL="1428115">
              <a:lnSpc>
                <a:spcPct val="100000"/>
              </a:lnSpc>
              <a:spcBef>
                <a:spcPts val="130"/>
              </a:spcBef>
            </a:pPr>
            <a:r>
              <a:rPr dirty="0" sz="2750"/>
              <a:t>More</a:t>
            </a:r>
            <a:r>
              <a:rPr dirty="0" sz="2750" spc="90"/>
              <a:t> </a:t>
            </a:r>
            <a:r>
              <a:rPr dirty="0" sz="2750"/>
              <a:t>complex</a:t>
            </a:r>
            <a:r>
              <a:rPr dirty="0" sz="2750" spc="254"/>
              <a:t> </a:t>
            </a:r>
            <a:r>
              <a:rPr dirty="0" sz="2750"/>
              <a:t>neural</a:t>
            </a:r>
            <a:r>
              <a:rPr dirty="0" sz="2750" spc="160"/>
              <a:t> </a:t>
            </a:r>
            <a:r>
              <a:rPr dirty="0" sz="2750" spc="-10"/>
              <a:t>network</a:t>
            </a:r>
            <a:endParaRPr sz="2750"/>
          </a:p>
        </p:txBody>
      </p:sp>
      <p:sp>
        <p:nvSpPr>
          <p:cNvPr id="3" name="object 3" descr=""/>
          <p:cNvSpPr/>
          <p:nvPr/>
        </p:nvSpPr>
        <p:spPr>
          <a:xfrm>
            <a:off x="125677" y="1564132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33" y="0"/>
                </a:moveTo>
                <a:lnTo>
                  <a:pt x="85078" y="7492"/>
                </a:lnTo>
                <a:lnTo>
                  <a:pt x="105169" y="25018"/>
                </a:lnTo>
                <a:lnTo>
                  <a:pt x="0" y="25018"/>
                </a:lnTo>
                <a:lnTo>
                  <a:pt x="0" y="36829"/>
                </a:lnTo>
                <a:lnTo>
                  <a:pt x="105169" y="36829"/>
                </a:lnTo>
                <a:lnTo>
                  <a:pt x="85078" y="54228"/>
                </a:lnTo>
                <a:lnTo>
                  <a:pt x="91733" y="61848"/>
                </a:lnTo>
                <a:lnTo>
                  <a:pt x="123254" y="34543"/>
                </a:lnTo>
                <a:lnTo>
                  <a:pt x="123254" y="27304"/>
                </a:lnTo>
                <a:lnTo>
                  <a:pt x="9173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09625" y="590613"/>
            <a:ext cx="4004310" cy="2305050"/>
            <a:chOff x="809625" y="590613"/>
            <a:chExt cx="4004310" cy="2305050"/>
          </a:xfrm>
        </p:grpSpPr>
        <p:sp>
          <p:nvSpPr>
            <p:cNvPr id="5" name="object 5" descr=""/>
            <p:cNvSpPr/>
            <p:nvPr/>
          </p:nvSpPr>
          <p:spPr>
            <a:xfrm>
              <a:off x="823912" y="814451"/>
              <a:ext cx="553085" cy="1866900"/>
            </a:xfrm>
            <a:custGeom>
              <a:avLst/>
              <a:gdLst/>
              <a:ahLst/>
              <a:cxnLst/>
              <a:rect l="l" t="t" r="r" b="b"/>
              <a:pathLst>
                <a:path w="553085" h="1866900">
                  <a:moveTo>
                    <a:pt x="0" y="92075"/>
                  </a:moveTo>
                  <a:lnTo>
                    <a:pt x="7235" y="56203"/>
                  </a:lnTo>
                  <a:lnTo>
                    <a:pt x="26968" y="26939"/>
                  </a:lnTo>
                  <a:lnTo>
                    <a:pt x="56235" y="7225"/>
                  </a:lnTo>
                  <a:lnTo>
                    <a:pt x="92075" y="0"/>
                  </a:lnTo>
                  <a:lnTo>
                    <a:pt x="460311" y="0"/>
                  </a:lnTo>
                  <a:lnTo>
                    <a:pt x="496202" y="7225"/>
                  </a:lnTo>
                  <a:lnTo>
                    <a:pt x="525510" y="26939"/>
                  </a:lnTo>
                  <a:lnTo>
                    <a:pt x="545268" y="56203"/>
                  </a:lnTo>
                  <a:lnTo>
                    <a:pt x="552513" y="92075"/>
                  </a:lnTo>
                  <a:lnTo>
                    <a:pt x="552513" y="1774698"/>
                  </a:lnTo>
                  <a:lnTo>
                    <a:pt x="545268" y="1810589"/>
                  </a:lnTo>
                  <a:lnTo>
                    <a:pt x="525510" y="1839896"/>
                  </a:lnTo>
                  <a:lnTo>
                    <a:pt x="496202" y="1859655"/>
                  </a:lnTo>
                  <a:lnTo>
                    <a:pt x="460311" y="1866900"/>
                  </a:lnTo>
                  <a:lnTo>
                    <a:pt x="92075" y="1866900"/>
                  </a:lnTo>
                  <a:lnTo>
                    <a:pt x="56235" y="1859655"/>
                  </a:lnTo>
                  <a:lnTo>
                    <a:pt x="26968" y="1839896"/>
                  </a:lnTo>
                  <a:lnTo>
                    <a:pt x="7235" y="1810589"/>
                  </a:lnTo>
                  <a:lnTo>
                    <a:pt x="0" y="177469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09637" y="890651"/>
              <a:ext cx="372110" cy="1714500"/>
            </a:xfrm>
            <a:custGeom>
              <a:avLst/>
              <a:gdLst/>
              <a:ahLst/>
              <a:cxnLst/>
              <a:rect l="l" t="t" r="r" b="b"/>
              <a:pathLst>
                <a:path w="372109" h="1714500">
                  <a:moveTo>
                    <a:pt x="0" y="185674"/>
                  </a:moveTo>
                  <a:lnTo>
                    <a:pt x="6634" y="136289"/>
                  </a:lnTo>
                  <a:lnTo>
                    <a:pt x="25359" y="91929"/>
                  </a:lnTo>
                  <a:lnTo>
                    <a:pt x="54402" y="54355"/>
                  </a:lnTo>
                  <a:lnTo>
                    <a:pt x="91993" y="25334"/>
                  </a:lnTo>
                  <a:lnTo>
                    <a:pt x="136361" y="6627"/>
                  </a:lnTo>
                  <a:lnTo>
                    <a:pt x="185737" y="0"/>
                  </a:lnTo>
                  <a:lnTo>
                    <a:pt x="235117" y="6627"/>
                  </a:lnTo>
                  <a:lnTo>
                    <a:pt x="279498" y="25334"/>
                  </a:lnTo>
                  <a:lnTo>
                    <a:pt x="317104" y="54356"/>
                  </a:lnTo>
                  <a:lnTo>
                    <a:pt x="346162" y="91929"/>
                  </a:lnTo>
                  <a:lnTo>
                    <a:pt x="364898" y="136289"/>
                  </a:lnTo>
                  <a:lnTo>
                    <a:pt x="371538" y="185674"/>
                  </a:lnTo>
                  <a:lnTo>
                    <a:pt x="364898" y="235067"/>
                  </a:lnTo>
                  <a:lnTo>
                    <a:pt x="346162" y="279451"/>
                  </a:lnTo>
                  <a:lnTo>
                    <a:pt x="317104" y="317055"/>
                  </a:lnTo>
                  <a:lnTo>
                    <a:pt x="279498" y="346107"/>
                  </a:lnTo>
                  <a:lnTo>
                    <a:pt x="235117" y="364838"/>
                  </a:lnTo>
                  <a:lnTo>
                    <a:pt x="185737" y="371475"/>
                  </a:lnTo>
                  <a:lnTo>
                    <a:pt x="136361" y="364838"/>
                  </a:lnTo>
                  <a:lnTo>
                    <a:pt x="91993" y="346107"/>
                  </a:lnTo>
                  <a:lnTo>
                    <a:pt x="54402" y="317055"/>
                  </a:lnTo>
                  <a:lnTo>
                    <a:pt x="25359" y="279451"/>
                  </a:lnTo>
                  <a:lnTo>
                    <a:pt x="6634" y="235067"/>
                  </a:lnTo>
                  <a:lnTo>
                    <a:pt x="0" y="185674"/>
                  </a:lnTo>
                  <a:close/>
                </a:path>
                <a:path w="372109" h="1714500">
                  <a:moveTo>
                    <a:pt x="0" y="628650"/>
                  </a:moveTo>
                  <a:lnTo>
                    <a:pt x="6634" y="580495"/>
                  </a:lnTo>
                  <a:lnTo>
                    <a:pt x="25359" y="537252"/>
                  </a:lnTo>
                  <a:lnTo>
                    <a:pt x="54402" y="500634"/>
                  </a:lnTo>
                  <a:lnTo>
                    <a:pt x="91993" y="472355"/>
                  </a:lnTo>
                  <a:lnTo>
                    <a:pt x="136361" y="454130"/>
                  </a:lnTo>
                  <a:lnTo>
                    <a:pt x="185737" y="447675"/>
                  </a:lnTo>
                  <a:lnTo>
                    <a:pt x="235117" y="454130"/>
                  </a:lnTo>
                  <a:lnTo>
                    <a:pt x="279498" y="472355"/>
                  </a:lnTo>
                  <a:lnTo>
                    <a:pt x="317104" y="500634"/>
                  </a:lnTo>
                  <a:lnTo>
                    <a:pt x="346162" y="537252"/>
                  </a:lnTo>
                  <a:lnTo>
                    <a:pt x="364898" y="580495"/>
                  </a:lnTo>
                  <a:lnTo>
                    <a:pt x="371538" y="628650"/>
                  </a:lnTo>
                  <a:lnTo>
                    <a:pt x="364898" y="676760"/>
                  </a:lnTo>
                  <a:lnTo>
                    <a:pt x="346162" y="719991"/>
                  </a:lnTo>
                  <a:lnTo>
                    <a:pt x="317104" y="756618"/>
                  </a:lnTo>
                  <a:lnTo>
                    <a:pt x="279498" y="784916"/>
                  </a:lnTo>
                  <a:lnTo>
                    <a:pt x="235117" y="803160"/>
                  </a:lnTo>
                  <a:lnTo>
                    <a:pt x="185737" y="809625"/>
                  </a:lnTo>
                  <a:lnTo>
                    <a:pt x="136361" y="803160"/>
                  </a:lnTo>
                  <a:lnTo>
                    <a:pt x="91993" y="784916"/>
                  </a:lnTo>
                  <a:lnTo>
                    <a:pt x="54402" y="756618"/>
                  </a:lnTo>
                  <a:lnTo>
                    <a:pt x="25359" y="719991"/>
                  </a:lnTo>
                  <a:lnTo>
                    <a:pt x="6634" y="676760"/>
                  </a:lnTo>
                  <a:lnTo>
                    <a:pt x="0" y="628650"/>
                  </a:lnTo>
                  <a:close/>
                </a:path>
                <a:path w="372109" h="1714500">
                  <a:moveTo>
                    <a:pt x="0" y="1061974"/>
                  </a:moveTo>
                  <a:lnTo>
                    <a:pt x="6634" y="1012589"/>
                  </a:lnTo>
                  <a:lnTo>
                    <a:pt x="25359" y="968229"/>
                  </a:lnTo>
                  <a:lnTo>
                    <a:pt x="54402" y="930656"/>
                  </a:lnTo>
                  <a:lnTo>
                    <a:pt x="91993" y="901634"/>
                  </a:lnTo>
                  <a:lnTo>
                    <a:pt x="136361" y="882927"/>
                  </a:lnTo>
                  <a:lnTo>
                    <a:pt x="185737" y="876300"/>
                  </a:lnTo>
                  <a:lnTo>
                    <a:pt x="235117" y="882927"/>
                  </a:lnTo>
                  <a:lnTo>
                    <a:pt x="279498" y="901634"/>
                  </a:lnTo>
                  <a:lnTo>
                    <a:pt x="317104" y="930656"/>
                  </a:lnTo>
                  <a:lnTo>
                    <a:pt x="346162" y="968229"/>
                  </a:lnTo>
                  <a:lnTo>
                    <a:pt x="364898" y="1012589"/>
                  </a:lnTo>
                  <a:lnTo>
                    <a:pt x="371538" y="1061974"/>
                  </a:lnTo>
                  <a:lnTo>
                    <a:pt x="364898" y="1111367"/>
                  </a:lnTo>
                  <a:lnTo>
                    <a:pt x="346162" y="1155751"/>
                  </a:lnTo>
                  <a:lnTo>
                    <a:pt x="317104" y="1193355"/>
                  </a:lnTo>
                  <a:lnTo>
                    <a:pt x="279498" y="1222407"/>
                  </a:lnTo>
                  <a:lnTo>
                    <a:pt x="235117" y="1241138"/>
                  </a:lnTo>
                  <a:lnTo>
                    <a:pt x="185737" y="1247775"/>
                  </a:lnTo>
                  <a:lnTo>
                    <a:pt x="136361" y="1241138"/>
                  </a:lnTo>
                  <a:lnTo>
                    <a:pt x="91993" y="1222407"/>
                  </a:lnTo>
                  <a:lnTo>
                    <a:pt x="54402" y="1193355"/>
                  </a:lnTo>
                  <a:lnTo>
                    <a:pt x="25359" y="1155751"/>
                  </a:lnTo>
                  <a:lnTo>
                    <a:pt x="6634" y="1111367"/>
                  </a:lnTo>
                  <a:lnTo>
                    <a:pt x="0" y="1061974"/>
                  </a:lnTo>
                  <a:close/>
                </a:path>
                <a:path w="372109" h="1714500">
                  <a:moveTo>
                    <a:pt x="0" y="1528699"/>
                  </a:moveTo>
                  <a:lnTo>
                    <a:pt x="6634" y="1479314"/>
                  </a:lnTo>
                  <a:lnTo>
                    <a:pt x="25359" y="1434954"/>
                  </a:lnTo>
                  <a:lnTo>
                    <a:pt x="54402" y="1397381"/>
                  </a:lnTo>
                  <a:lnTo>
                    <a:pt x="91993" y="1368359"/>
                  </a:lnTo>
                  <a:lnTo>
                    <a:pt x="136361" y="1349652"/>
                  </a:lnTo>
                  <a:lnTo>
                    <a:pt x="185737" y="1343025"/>
                  </a:lnTo>
                  <a:lnTo>
                    <a:pt x="235117" y="1349652"/>
                  </a:lnTo>
                  <a:lnTo>
                    <a:pt x="279498" y="1368359"/>
                  </a:lnTo>
                  <a:lnTo>
                    <a:pt x="317104" y="1397381"/>
                  </a:lnTo>
                  <a:lnTo>
                    <a:pt x="346162" y="1434954"/>
                  </a:lnTo>
                  <a:lnTo>
                    <a:pt x="364898" y="1479314"/>
                  </a:lnTo>
                  <a:lnTo>
                    <a:pt x="371538" y="1528699"/>
                  </a:lnTo>
                  <a:lnTo>
                    <a:pt x="364898" y="1578092"/>
                  </a:lnTo>
                  <a:lnTo>
                    <a:pt x="346162" y="1622476"/>
                  </a:lnTo>
                  <a:lnTo>
                    <a:pt x="317104" y="1660080"/>
                  </a:lnTo>
                  <a:lnTo>
                    <a:pt x="279498" y="1689132"/>
                  </a:lnTo>
                  <a:lnTo>
                    <a:pt x="235117" y="1707863"/>
                  </a:lnTo>
                  <a:lnTo>
                    <a:pt x="185737" y="1714500"/>
                  </a:lnTo>
                  <a:lnTo>
                    <a:pt x="136361" y="1707863"/>
                  </a:lnTo>
                  <a:lnTo>
                    <a:pt x="91993" y="1689132"/>
                  </a:lnTo>
                  <a:lnTo>
                    <a:pt x="54402" y="1660080"/>
                  </a:lnTo>
                  <a:lnTo>
                    <a:pt x="25359" y="1622476"/>
                  </a:lnTo>
                  <a:lnTo>
                    <a:pt x="6634" y="1578092"/>
                  </a:lnTo>
                  <a:lnTo>
                    <a:pt x="0" y="1528699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09700" y="164782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833625" y="604901"/>
              <a:ext cx="552450" cy="2276475"/>
            </a:xfrm>
            <a:custGeom>
              <a:avLst/>
              <a:gdLst/>
              <a:ahLst/>
              <a:cxnLst/>
              <a:rect l="l" t="t" r="r" b="b"/>
              <a:pathLst>
                <a:path w="552450" h="2276475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2184273"/>
                  </a:lnTo>
                  <a:lnTo>
                    <a:pt x="545205" y="2220164"/>
                  </a:lnTo>
                  <a:lnTo>
                    <a:pt x="525446" y="2249471"/>
                  </a:lnTo>
                  <a:lnTo>
                    <a:pt x="496139" y="2269230"/>
                  </a:lnTo>
                  <a:lnTo>
                    <a:pt x="460248" y="2276475"/>
                  </a:lnTo>
                  <a:lnTo>
                    <a:pt x="92075" y="2276475"/>
                  </a:lnTo>
                  <a:lnTo>
                    <a:pt x="56203" y="2269230"/>
                  </a:lnTo>
                  <a:lnTo>
                    <a:pt x="26939" y="2249471"/>
                  </a:lnTo>
                  <a:lnTo>
                    <a:pt x="7225" y="2220164"/>
                  </a:lnTo>
                  <a:lnTo>
                    <a:pt x="0" y="218427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928875" y="690626"/>
              <a:ext cx="361950" cy="2095500"/>
            </a:xfrm>
            <a:custGeom>
              <a:avLst/>
              <a:gdLst/>
              <a:ahLst/>
              <a:cxnLst/>
              <a:rect l="l" t="t" r="r" b="b"/>
              <a:pathLst>
                <a:path w="361950" h="209550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  <a:path w="361950" h="2095500">
                  <a:moveTo>
                    <a:pt x="0" y="614299"/>
                  </a:moveTo>
                  <a:lnTo>
                    <a:pt x="6455" y="564914"/>
                  </a:lnTo>
                  <a:lnTo>
                    <a:pt x="24680" y="520554"/>
                  </a:lnTo>
                  <a:lnTo>
                    <a:pt x="52958" y="482980"/>
                  </a:lnTo>
                  <a:lnTo>
                    <a:pt x="89577" y="453959"/>
                  </a:lnTo>
                  <a:lnTo>
                    <a:pt x="132820" y="435252"/>
                  </a:lnTo>
                  <a:lnTo>
                    <a:pt x="180975" y="428625"/>
                  </a:lnTo>
                  <a:lnTo>
                    <a:pt x="229085" y="435252"/>
                  </a:lnTo>
                  <a:lnTo>
                    <a:pt x="272316" y="453959"/>
                  </a:lnTo>
                  <a:lnTo>
                    <a:pt x="308943" y="482981"/>
                  </a:lnTo>
                  <a:lnTo>
                    <a:pt x="337241" y="520554"/>
                  </a:lnTo>
                  <a:lnTo>
                    <a:pt x="355485" y="564914"/>
                  </a:lnTo>
                  <a:lnTo>
                    <a:pt x="361950" y="614299"/>
                  </a:lnTo>
                  <a:lnTo>
                    <a:pt x="355485" y="663692"/>
                  </a:lnTo>
                  <a:lnTo>
                    <a:pt x="337241" y="708076"/>
                  </a:lnTo>
                  <a:lnTo>
                    <a:pt x="308943" y="745680"/>
                  </a:lnTo>
                  <a:lnTo>
                    <a:pt x="272316" y="774732"/>
                  </a:lnTo>
                  <a:lnTo>
                    <a:pt x="229085" y="793463"/>
                  </a:lnTo>
                  <a:lnTo>
                    <a:pt x="180975" y="800100"/>
                  </a:lnTo>
                  <a:lnTo>
                    <a:pt x="132820" y="793463"/>
                  </a:lnTo>
                  <a:lnTo>
                    <a:pt x="89577" y="774732"/>
                  </a:lnTo>
                  <a:lnTo>
                    <a:pt x="52959" y="745680"/>
                  </a:lnTo>
                  <a:lnTo>
                    <a:pt x="24680" y="708076"/>
                  </a:lnTo>
                  <a:lnTo>
                    <a:pt x="6455" y="663692"/>
                  </a:lnTo>
                  <a:lnTo>
                    <a:pt x="0" y="614299"/>
                  </a:lnTo>
                  <a:close/>
                </a:path>
                <a:path w="361950" h="2095500">
                  <a:moveTo>
                    <a:pt x="0" y="1047750"/>
                  </a:moveTo>
                  <a:lnTo>
                    <a:pt x="6455" y="999595"/>
                  </a:lnTo>
                  <a:lnTo>
                    <a:pt x="24680" y="956352"/>
                  </a:lnTo>
                  <a:lnTo>
                    <a:pt x="52958" y="919734"/>
                  </a:lnTo>
                  <a:lnTo>
                    <a:pt x="89577" y="891455"/>
                  </a:lnTo>
                  <a:lnTo>
                    <a:pt x="132820" y="873230"/>
                  </a:lnTo>
                  <a:lnTo>
                    <a:pt x="180975" y="866775"/>
                  </a:lnTo>
                  <a:lnTo>
                    <a:pt x="229085" y="873230"/>
                  </a:lnTo>
                  <a:lnTo>
                    <a:pt x="272316" y="891455"/>
                  </a:lnTo>
                  <a:lnTo>
                    <a:pt x="308943" y="919734"/>
                  </a:lnTo>
                  <a:lnTo>
                    <a:pt x="337241" y="956352"/>
                  </a:lnTo>
                  <a:lnTo>
                    <a:pt x="355485" y="999595"/>
                  </a:lnTo>
                  <a:lnTo>
                    <a:pt x="361950" y="1047750"/>
                  </a:lnTo>
                  <a:lnTo>
                    <a:pt x="355485" y="1095860"/>
                  </a:lnTo>
                  <a:lnTo>
                    <a:pt x="337241" y="1139091"/>
                  </a:lnTo>
                  <a:lnTo>
                    <a:pt x="308943" y="1175718"/>
                  </a:lnTo>
                  <a:lnTo>
                    <a:pt x="272316" y="1204016"/>
                  </a:lnTo>
                  <a:lnTo>
                    <a:pt x="229085" y="1222260"/>
                  </a:lnTo>
                  <a:lnTo>
                    <a:pt x="180975" y="1228725"/>
                  </a:lnTo>
                  <a:lnTo>
                    <a:pt x="132820" y="1222260"/>
                  </a:lnTo>
                  <a:lnTo>
                    <a:pt x="89577" y="1204016"/>
                  </a:lnTo>
                  <a:lnTo>
                    <a:pt x="52959" y="1175718"/>
                  </a:lnTo>
                  <a:lnTo>
                    <a:pt x="24680" y="1139091"/>
                  </a:lnTo>
                  <a:lnTo>
                    <a:pt x="6455" y="1095860"/>
                  </a:lnTo>
                  <a:lnTo>
                    <a:pt x="0" y="1047750"/>
                  </a:lnTo>
                  <a:close/>
                </a:path>
                <a:path w="361950" h="2095500">
                  <a:moveTo>
                    <a:pt x="0" y="1476375"/>
                  </a:moveTo>
                  <a:lnTo>
                    <a:pt x="6455" y="1428220"/>
                  </a:lnTo>
                  <a:lnTo>
                    <a:pt x="24680" y="1384977"/>
                  </a:lnTo>
                  <a:lnTo>
                    <a:pt x="52958" y="1348359"/>
                  </a:lnTo>
                  <a:lnTo>
                    <a:pt x="89577" y="1320080"/>
                  </a:lnTo>
                  <a:lnTo>
                    <a:pt x="132820" y="1301855"/>
                  </a:lnTo>
                  <a:lnTo>
                    <a:pt x="180975" y="1295400"/>
                  </a:lnTo>
                  <a:lnTo>
                    <a:pt x="229085" y="1301855"/>
                  </a:lnTo>
                  <a:lnTo>
                    <a:pt x="272316" y="1320080"/>
                  </a:lnTo>
                  <a:lnTo>
                    <a:pt x="308943" y="1348358"/>
                  </a:lnTo>
                  <a:lnTo>
                    <a:pt x="337241" y="1384977"/>
                  </a:lnTo>
                  <a:lnTo>
                    <a:pt x="355485" y="1428220"/>
                  </a:lnTo>
                  <a:lnTo>
                    <a:pt x="361950" y="1476375"/>
                  </a:lnTo>
                  <a:lnTo>
                    <a:pt x="355485" y="1524485"/>
                  </a:lnTo>
                  <a:lnTo>
                    <a:pt x="337241" y="1567716"/>
                  </a:lnTo>
                  <a:lnTo>
                    <a:pt x="308943" y="1604343"/>
                  </a:lnTo>
                  <a:lnTo>
                    <a:pt x="272316" y="1632641"/>
                  </a:lnTo>
                  <a:lnTo>
                    <a:pt x="229085" y="1650885"/>
                  </a:lnTo>
                  <a:lnTo>
                    <a:pt x="180975" y="1657350"/>
                  </a:lnTo>
                  <a:lnTo>
                    <a:pt x="132820" y="1650885"/>
                  </a:lnTo>
                  <a:lnTo>
                    <a:pt x="89577" y="1632641"/>
                  </a:lnTo>
                  <a:lnTo>
                    <a:pt x="52959" y="1604343"/>
                  </a:lnTo>
                  <a:lnTo>
                    <a:pt x="24680" y="1567716"/>
                  </a:lnTo>
                  <a:lnTo>
                    <a:pt x="6455" y="1524485"/>
                  </a:lnTo>
                  <a:lnTo>
                    <a:pt x="0" y="1476375"/>
                  </a:lnTo>
                  <a:close/>
                </a:path>
                <a:path w="361950" h="2095500">
                  <a:moveTo>
                    <a:pt x="0" y="1909699"/>
                  </a:moveTo>
                  <a:lnTo>
                    <a:pt x="6455" y="1860314"/>
                  </a:lnTo>
                  <a:lnTo>
                    <a:pt x="24680" y="1815954"/>
                  </a:lnTo>
                  <a:lnTo>
                    <a:pt x="52958" y="1778381"/>
                  </a:lnTo>
                  <a:lnTo>
                    <a:pt x="89577" y="1749359"/>
                  </a:lnTo>
                  <a:lnTo>
                    <a:pt x="132820" y="1730652"/>
                  </a:lnTo>
                  <a:lnTo>
                    <a:pt x="180975" y="1724025"/>
                  </a:lnTo>
                  <a:lnTo>
                    <a:pt x="229085" y="1730652"/>
                  </a:lnTo>
                  <a:lnTo>
                    <a:pt x="272316" y="1749359"/>
                  </a:lnTo>
                  <a:lnTo>
                    <a:pt x="308943" y="1778381"/>
                  </a:lnTo>
                  <a:lnTo>
                    <a:pt x="337241" y="1815954"/>
                  </a:lnTo>
                  <a:lnTo>
                    <a:pt x="355485" y="1860314"/>
                  </a:lnTo>
                  <a:lnTo>
                    <a:pt x="361950" y="1909699"/>
                  </a:lnTo>
                  <a:lnTo>
                    <a:pt x="355485" y="1959092"/>
                  </a:lnTo>
                  <a:lnTo>
                    <a:pt x="337241" y="2003476"/>
                  </a:lnTo>
                  <a:lnTo>
                    <a:pt x="308943" y="2041080"/>
                  </a:lnTo>
                  <a:lnTo>
                    <a:pt x="272316" y="2070132"/>
                  </a:lnTo>
                  <a:lnTo>
                    <a:pt x="229085" y="2088863"/>
                  </a:lnTo>
                  <a:lnTo>
                    <a:pt x="180975" y="2095500"/>
                  </a:lnTo>
                  <a:lnTo>
                    <a:pt x="132820" y="2088863"/>
                  </a:lnTo>
                  <a:lnTo>
                    <a:pt x="89577" y="2070132"/>
                  </a:lnTo>
                  <a:lnTo>
                    <a:pt x="52959" y="2041080"/>
                  </a:lnTo>
                  <a:lnTo>
                    <a:pt x="24680" y="2003476"/>
                  </a:lnTo>
                  <a:lnTo>
                    <a:pt x="6455" y="1959092"/>
                  </a:lnTo>
                  <a:lnTo>
                    <a:pt x="0" y="1909699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824226" y="1062101"/>
              <a:ext cx="561975" cy="1371600"/>
            </a:xfrm>
            <a:custGeom>
              <a:avLst/>
              <a:gdLst/>
              <a:ahLst/>
              <a:cxnLst/>
              <a:rect l="l" t="t" r="r" b="b"/>
              <a:pathLst>
                <a:path w="561975" h="1371600">
                  <a:moveTo>
                    <a:pt x="0" y="93599"/>
                  </a:moveTo>
                  <a:lnTo>
                    <a:pt x="7356" y="57167"/>
                  </a:lnTo>
                  <a:lnTo>
                    <a:pt x="27416" y="27416"/>
                  </a:lnTo>
                  <a:lnTo>
                    <a:pt x="57167" y="7356"/>
                  </a:lnTo>
                  <a:lnTo>
                    <a:pt x="93599" y="0"/>
                  </a:lnTo>
                  <a:lnTo>
                    <a:pt x="468249" y="0"/>
                  </a:lnTo>
                  <a:lnTo>
                    <a:pt x="504699" y="7356"/>
                  </a:lnTo>
                  <a:lnTo>
                    <a:pt x="534495" y="27416"/>
                  </a:lnTo>
                  <a:lnTo>
                    <a:pt x="554599" y="57167"/>
                  </a:lnTo>
                  <a:lnTo>
                    <a:pt x="561975" y="93599"/>
                  </a:lnTo>
                  <a:lnTo>
                    <a:pt x="561975" y="1277874"/>
                  </a:lnTo>
                  <a:lnTo>
                    <a:pt x="554599" y="1314324"/>
                  </a:lnTo>
                  <a:lnTo>
                    <a:pt x="534495" y="1344120"/>
                  </a:lnTo>
                  <a:lnTo>
                    <a:pt x="504699" y="1364224"/>
                  </a:lnTo>
                  <a:lnTo>
                    <a:pt x="468249" y="1371600"/>
                  </a:lnTo>
                  <a:lnTo>
                    <a:pt x="93599" y="1371600"/>
                  </a:lnTo>
                  <a:lnTo>
                    <a:pt x="57167" y="1364224"/>
                  </a:lnTo>
                  <a:lnTo>
                    <a:pt x="27416" y="1344120"/>
                  </a:lnTo>
                  <a:lnTo>
                    <a:pt x="7356" y="1314324"/>
                  </a:lnTo>
                  <a:lnTo>
                    <a:pt x="0" y="1277874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919476" y="1119251"/>
              <a:ext cx="371475" cy="1228725"/>
            </a:xfrm>
            <a:custGeom>
              <a:avLst/>
              <a:gdLst/>
              <a:ahLst/>
              <a:cxnLst/>
              <a:rect l="l" t="t" r="r" b="b"/>
              <a:pathLst>
                <a:path w="371475" h="1228725">
                  <a:moveTo>
                    <a:pt x="9525" y="185674"/>
                  </a:moveTo>
                  <a:lnTo>
                    <a:pt x="15980" y="136289"/>
                  </a:lnTo>
                  <a:lnTo>
                    <a:pt x="34205" y="91929"/>
                  </a:lnTo>
                  <a:lnTo>
                    <a:pt x="62483" y="54355"/>
                  </a:lnTo>
                  <a:lnTo>
                    <a:pt x="99102" y="25334"/>
                  </a:lnTo>
                  <a:lnTo>
                    <a:pt x="142345" y="6627"/>
                  </a:lnTo>
                  <a:lnTo>
                    <a:pt x="190500" y="0"/>
                  </a:lnTo>
                  <a:lnTo>
                    <a:pt x="238610" y="6627"/>
                  </a:lnTo>
                  <a:lnTo>
                    <a:pt x="281841" y="25334"/>
                  </a:lnTo>
                  <a:lnTo>
                    <a:pt x="318468" y="54356"/>
                  </a:lnTo>
                  <a:lnTo>
                    <a:pt x="346766" y="91929"/>
                  </a:lnTo>
                  <a:lnTo>
                    <a:pt x="365010" y="136289"/>
                  </a:lnTo>
                  <a:lnTo>
                    <a:pt x="371475" y="185674"/>
                  </a:lnTo>
                  <a:lnTo>
                    <a:pt x="365010" y="235067"/>
                  </a:lnTo>
                  <a:lnTo>
                    <a:pt x="346766" y="279451"/>
                  </a:lnTo>
                  <a:lnTo>
                    <a:pt x="318468" y="317055"/>
                  </a:lnTo>
                  <a:lnTo>
                    <a:pt x="281841" y="346107"/>
                  </a:lnTo>
                  <a:lnTo>
                    <a:pt x="238610" y="364838"/>
                  </a:lnTo>
                  <a:lnTo>
                    <a:pt x="190500" y="371475"/>
                  </a:lnTo>
                  <a:lnTo>
                    <a:pt x="142345" y="364838"/>
                  </a:lnTo>
                  <a:lnTo>
                    <a:pt x="99102" y="346107"/>
                  </a:lnTo>
                  <a:lnTo>
                    <a:pt x="62484" y="317055"/>
                  </a:lnTo>
                  <a:lnTo>
                    <a:pt x="34205" y="279451"/>
                  </a:lnTo>
                  <a:lnTo>
                    <a:pt x="15980" y="235067"/>
                  </a:lnTo>
                  <a:lnTo>
                    <a:pt x="9525" y="185674"/>
                  </a:lnTo>
                  <a:close/>
                </a:path>
                <a:path w="371475" h="1228725">
                  <a:moveTo>
                    <a:pt x="9525" y="619125"/>
                  </a:moveTo>
                  <a:lnTo>
                    <a:pt x="15980" y="570970"/>
                  </a:lnTo>
                  <a:lnTo>
                    <a:pt x="34205" y="527727"/>
                  </a:lnTo>
                  <a:lnTo>
                    <a:pt x="62483" y="491109"/>
                  </a:lnTo>
                  <a:lnTo>
                    <a:pt x="99102" y="462830"/>
                  </a:lnTo>
                  <a:lnTo>
                    <a:pt x="142345" y="444605"/>
                  </a:lnTo>
                  <a:lnTo>
                    <a:pt x="190500" y="438150"/>
                  </a:lnTo>
                  <a:lnTo>
                    <a:pt x="238610" y="444605"/>
                  </a:lnTo>
                  <a:lnTo>
                    <a:pt x="281841" y="462830"/>
                  </a:lnTo>
                  <a:lnTo>
                    <a:pt x="318468" y="491109"/>
                  </a:lnTo>
                  <a:lnTo>
                    <a:pt x="346766" y="527727"/>
                  </a:lnTo>
                  <a:lnTo>
                    <a:pt x="365010" y="570970"/>
                  </a:lnTo>
                  <a:lnTo>
                    <a:pt x="371475" y="619125"/>
                  </a:lnTo>
                  <a:lnTo>
                    <a:pt x="365010" y="667235"/>
                  </a:lnTo>
                  <a:lnTo>
                    <a:pt x="346766" y="710466"/>
                  </a:lnTo>
                  <a:lnTo>
                    <a:pt x="318468" y="747093"/>
                  </a:lnTo>
                  <a:lnTo>
                    <a:pt x="281841" y="775391"/>
                  </a:lnTo>
                  <a:lnTo>
                    <a:pt x="238610" y="793635"/>
                  </a:lnTo>
                  <a:lnTo>
                    <a:pt x="190500" y="800100"/>
                  </a:lnTo>
                  <a:lnTo>
                    <a:pt x="142345" y="793635"/>
                  </a:lnTo>
                  <a:lnTo>
                    <a:pt x="99102" y="775391"/>
                  </a:lnTo>
                  <a:lnTo>
                    <a:pt x="62484" y="747093"/>
                  </a:lnTo>
                  <a:lnTo>
                    <a:pt x="34205" y="710466"/>
                  </a:lnTo>
                  <a:lnTo>
                    <a:pt x="15980" y="667235"/>
                  </a:lnTo>
                  <a:lnTo>
                    <a:pt x="9525" y="619125"/>
                  </a:lnTo>
                  <a:close/>
                </a:path>
                <a:path w="371475" h="1228725">
                  <a:moveTo>
                    <a:pt x="0" y="1047750"/>
                  </a:moveTo>
                  <a:lnTo>
                    <a:pt x="6627" y="999595"/>
                  </a:lnTo>
                  <a:lnTo>
                    <a:pt x="25334" y="956352"/>
                  </a:lnTo>
                  <a:lnTo>
                    <a:pt x="54356" y="919734"/>
                  </a:lnTo>
                  <a:lnTo>
                    <a:pt x="91929" y="891455"/>
                  </a:lnTo>
                  <a:lnTo>
                    <a:pt x="136289" y="873230"/>
                  </a:lnTo>
                  <a:lnTo>
                    <a:pt x="185674" y="866775"/>
                  </a:lnTo>
                  <a:lnTo>
                    <a:pt x="235067" y="873230"/>
                  </a:lnTo>
                  <a:lnTo>
                    <a:pt x="279451" y="891455"/>
                  </a:lnTo>
                  <a:lnTo>
                    <a:pt x="317055" y="919733"/>
                  </a:lnTo>
                  <a:lnTo>
                    <a:pt x="346107" y="956352"/>
                  </a:lnTo>
                  <a:lnTo>
                    <a:pt x="364838" y="999595"/>
                  </a:lnTo>
                  <a:lnTo>
                    <a:pt x="371475" y="1047750"/>
                  </a:lnTo>
                  <a:lnTo>
                    <a:pt x="364838" y="1095860"/>
                  </a:lnTo>
                  <a:lnTo>
                    <a:pt x="346107" y="1139091"/>
                  </a:lnTo>
                  <a:lnTo>
                    <a:pt x="317055" y="1175718"/>
                  </a:lnTo>
                  <a:lnTo>
                    <a:pt x="279451" y="1204016"/>
                  </a:lnTo>
                  <a:lnTo>
                    <a:pt x="235067" y="1222260"/>
                  </a:lnTo>
                  <a:lnTo>
                    <a:pt x="185674" y="1228725"/>
                  </a:lnTo>
                  <a:lnTo>
                    <a:pt x="136289" y="1222260"/>
                  </a:lnTo>
                  <a:lnTo>
                    <a:pt x="91929" y="1204016"/>
                  </a:lnTo>
                  <a:lnTo>
                    <a:pt x="54356" y="1175718"/>
                  </a:lnTo>
                  <a:lnTo>
                    <a:pt x="25334" y="1139091"/>
                  </a:lnTo>
                  <a:lnTo>
                    <a:pt x="6627" y="1095860"/>
                  </a:lnTo>
                  <a:lnTo>
                    <a:pt x="0" y="1047750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833876" y="1452626"/>
              <a:ext cx="561975" cy="542925"/>
            </a:xfrm>
            <a:custGeom>
              <a:avLst/>
              <a:gdLst/>
              <a:ahLst/>
              <a:cxnLst/>
              <a:rect l="l" t="t" r="r" b="b"/>
              <a:pathLst>
                <a:path w="561975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71424" y="0"/>
                  </a:lnTo>
                  <a:lnTo>
                    <a:pt x="506682" y="7110"/>
                  </a:lnTo>
                  <a:lnTo>
                    <a:pt x="535463" y="26495"/>
                  </a:lnTo>
                  <a:lnTo>
                    <a:pt x="554863" y="55239"/>
                  </a:lnTo>
                  <a:lnTo>
                    <a:pt x="561975" y="90424"/>
                  </a:lnTo>
                  <a:lnTo>
                    <a:pt x="561975" y="452374"/>
                  </a:lnTo>
                  <a:lnTo>
                    <a:pt x="554863" y="487578"/>
                  </a:lnTo>
                  <a:lnTo>
                    <a:pt x="535463" y="516366"/>
                  </a:lnTo>
                  <a:lnTo>
                    <a:pt x="506682" y="535795"/>
                  </a:lnTo>
                  <a:lnTo>
                    <a:pt x="471424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929126" y="1528826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9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48175" y="16764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419475" y="16764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419350" y="164782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424051" y="1400048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821" y="0"/>
                  </a:moveTo>
                  <a:lnTo>
                    <a:pt x="85090" y="7619"/>
                  </a:lnTo>
                  <a:lnTo>
                    <a:pt x="105156" y="25018"/>
                  </a:lnTo>
                  <a:lnTo>
                    <a:pt x="0" y="25018"/>
                  </a:lnTo>
                  <a:lnTo>
                    <a:pt x="0" y="36829"/>
                  </a:lnTo>
                  <a:lnTo>
                    <a:pt x="105156" y="36829"/>
                  </a:lnTo>
                  <a:lnTo>
                    <a:pt x="85090" y="54228"/>
                  </a:lnTo>
                  <a:lnTo>
                    <a:pt x="91821" y="61849"/>
                  </a:lnTo>
                  <a:lnTo>
                    <a:pt x="123317" y="34543"/>
                  </a:lnTo>
                  <a:lnTo>
                    <a:pt x="123317" y="27304"/>
                  </a:lnTo>
                  <a:lnTo>
                    <a:pt x="9182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/>
          <p:nvPr/>
        </p:nvSpPr>
        <p:spPr>
          <a:xfrm>
            <a:off x="342900" y="1647825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59" h="114300">
                <a:moveTo>
                  <a:pt x="251459" y="0"/>
                </a:moveTo>
                <a:lnTo>
                  <a:pt x="251459" y="114300"/>
                </a:lnTo>
                <a:lnTo>
                  <a:pt x="327659" y="76200"/>
                </a:lnTo>
                <a:lnTo>
                  <a:pt x="270509" y="76200"/>
                </a:lnTo>
                <a:lnTo>
                  <a:pt x="270509" y="38100"/>
                </a:lnTo>
                <a:lnTo>
                  <a:pt x="327659" y="38100"/>
                </a:lnTo>
                <a:lnTo>
                  <a:pt x="251459" y="0"/>
                </a:lnTo>
                <a:close/>
              </a:path>
              <a:path w="365759" h="114300">
                <a:moveTo>
                  <a:pt x="25145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59" y="76200"/>
                </a:lnTo>
                <a:lnTo>
                  <a:pt x="251459" y="38100"/>
                </a:lnTo>
                <a:close/>
              </a:path>
              <a:path w="365759" h="114300">
                <a:moveTo>
                  <a:pt x="327659" y="38100"/>
                </a:moveTo>
                <a:lnTo>
                  <a:pt x="270509" y="38100"/>
                </a:lnTo>
                <a:lnTo>
                  <a:pt x="270509" y="76200"/>
                </a:lnTo>
                <a:lnTo>
                  <a:pt x="327659" y="76200"/>
                </a:lnTo>
                <a:lnTo>
                  <a:pt x="365759" y="57150"/>
                </a:lnTo>
                <a:lnTo>
                  <a:pt x="327659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3817" y="1499235"/>
            <a:ext cx="645160" cy="97409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61594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  <a:p>
            <a:pPr marL="84455">
              <a:lnSpc>
                <a:spcPct val="100000"/>
              </a:lnSpc>
              <a:spcBef>
                <a:spcPts val="35"/>
              </a:spcBef>
            </a:pPr>
            <a:r>
              <a:rPr dirty="0" sz="1550" spc="-10">
                <a:solidFill>
                  <a:srgbClr val="FF9300"/>
                </a:solidFill>
                <a:latin typeface="Verdana"/>
                <a:cs typeface="Verdana"/>
              </a:rPr>
              <a:t>input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0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387475" y="1239837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2451480" y="1395475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89" h="62230">
                <a:moveTo>
                  <a:pt x="91693" y="0"/>
                </a:moveTo>
                <a:lnTo>
                  <a:pt x="85089" y="7493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829"/>
                </a:lnTo>
                <a:lnTo>
                  <a:pt x="105156" y="36829"/>
                </a:lnTo>
                <a:lnTo>
                  <a:pt x="85089" y="54228"/>
                </a:lnTo>
                <a:lnTo>
                  <a:pt x="91693" y="61722"/>
                </a:lnTo>
                <a:lnTo>
                  <a:pt x="123189" y="34544"/>
                </a:lnTo>
                <a:lnTo>
                  <a:pt x="123189" y="27177"/>
                </a:lnTo>
                <a:lnTo>
                  <a:pt x="9169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2415920" y="1235074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3434969" y="1423416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0" y="0"/>
                </a:moveTo>
                <a:lnTo>
                  <a:pt x="85089" y="7493"/>
                </a:lnTo>
                <a:lnTo>
                  <a:pt x="105155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5" y="36830"/>
                </a:lnTo>
                <a:lnTo>
                  <a:pt x="85089" y="54229"/>
                </a:lnTo>
                <a:lnTo>
                  <a:pt x="91820" y="61722"/>
                </a:lnTo>
                <a:lnTo>
                  <a:pt x="123316" y="34544"/>
                </a:lnTo>
                <a:lnTo>
                  <a:pt x="123316" y="27178"/>
                </a:lnTo>
                <a:lnTo>
                  <a:pt x="9182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3400425" y="1263014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4429633" y="1442974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693" y="0"/>
                </a:moveTo>
                <a:lnTo>
                  <a:pt x="85089" y="7620"/>
                </a:lnTo>
                <a:lnTo>
                  <a:pt x="105155" y="25018"/>
                </a:lnTo>
                <a:lnTo>
                  <a:pt x="0" y="25018"/>
                </a:lnTo>
                <a:lnTo>
                  <a:pt x="0" y="36829"/>
                </a:lnTo>
                <a:lnTo>
                  <a:pt x="105155" y="36829"/>
                </a:lnTo>
                <a:lnTo>
                  <a:pt x="85089" y="54228"/>
                </a:lnTo>
                <a:lnTo>
                  <a:pt x="91693" y="61849"/>
                </a:lnTo>
                <a:lnTo>
                  <a:pt x="123316" y="34543"/>
                </a:lnTo>
                <a:lnTo>
                  <a:pt x="123316" y="27304"/>
                </a:lnTo>
                <a:lnTo>
                  <a:pt x="91693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4396104" y="1282699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[4]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61682" y="2941637"/>
            <a:ext cx="6451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790319" y="2941637"/>
            <a:ext cx="64770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4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819400" y="2923222"/>
            <a:ext cx="6451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783329" y="2941637"/>
            <a:ext cx="6451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4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351661" y="3525583"/>
            <a:ext cx="15582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hidden</a:t>
            </a:r>
            <a:r>
              <a:rPr dirty="0" sz="1800" spc="1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layers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866775" y="3238500"/>
            <a:ext cx="2524125" cy="209550"/>
          </a:xfrm>
          <a:custGeom>
            <a:avLst/>
            <a:gdLst/>
            <a:ahLst/>
            <a:cxnLst/>
            <a:rect l="l" t="t" r="r" b="b"/>
            <a:pathLst>
              <a:path w="2524125" h="209550">
                <a:moveTo>
                  <a:pt x="0" y="0"/>
                </a:moveTo>
                <a:lnTo>
                  <a:pt x="1372" y="40802"/>
                </a:lnTo>
                <a:lnTo>
                  <a:pt x="5116" y="74104"/>
                </a:lnTo>
                <a:lnTo>
                  <a:pt x="10667" y="96547"/>
                </a:lnTo>
                <a:lnTo>
                  <a:pt x="17462" y="104775"/>
                </a:lnTo>
                <a:lnTo>
                  <a:pt x="1244600" y="104775"/>
                </a:lnTo>
                <a:lnTo>
                  <a:pt x="1251390" y="113002"/>
                </a:lnTo>
                <a:lnTo>
                  <a:pt x="1256919" y="135445"/>
                </a:lnTo>
                <a:lnTo>
                  <a:pt x="1260637" y="168747"/>
                </a:lnTo>
                <a:lnTo>
                  <a:pt x="1261999" y="209550"/>
                </a:lnTo>
                <a:lnTo>
                  <a:pt x="1263380" y="168747"/>
                </a:lnTo>
                <a:lnTo>
                  <a:pt x="1267142" y="135445"/>
                </a:lnTo>
                <a:lnTo>
                  <a:pt x="1272714" y="113002"/>
                </a:lnTo>
                <a:lnTo>
                  <a:pt x="1279525" y="104775"/>
                </a:lnTo>
                <a:lnTo>
                  <a:pt x="2506599" y="104775"/>
                </a:lnTo>
                <a:lnTo>
                  <a:pt x="2513409" y="96547"/>
                </a:lnTo>
                <a:lnTo>
                  <a:pt x="2518981" y="74104"/>
                </a:lnTo>
                <a:lnTo>
                  <a:pt x="2522743" y="40802"/>
                </a:lnTo>
                <a:lnTo>
                  <a:pt x="2524125" y="0"/>
                </a:lnTo>
              </a:path>
            </a:pathLst>
          </a:custGeom>
          <a:ln w="381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3829050" y="3257550"/>
            <a:ext cx="561975" cy="133350"/>
          </a:xfrm>
          <a:custGeom>
            <a:avLst/>
            <a:gdLst/>
            <a:ahLst/>
            <a:cxnLst/>
            <a:rect l="l" t="t" r="r" b="b"/>
            <a:pathLst>
              <a:path w="561975" h="133350">
                <a:moveTo>
                  <a:pt x="0" y="0"/>
                </a:moveTo>
                <a:lnTo>
                  <a:pt x="869" y="25955"/>
                </a:lnTo>
                <a:lnTo>
                  <a:pt x="3238" y="47148"/>
                </a:lnTo>
                <a:lnTo>
                  <a:pt x="6750" y="61436"/>
                </a:lnTo>
                <a:lnTo>
                  <a:pt x="11049" y="66675"/>
                </a:lnTo>
                <a:lnTo>
                  <a:pt x="269875" y="66675"/>
                </a:lnTo>
                <a:lnTo>
                  <a:pt x="274173" y="71913"/>
                </a:lnTo>
                <a:lnTo>
                  <a:pt x="277685" y="86201"/>
                </a:lnTo>
                <a:lnTo>
                  <a:pt x="280054" y="107394"/>
                </a:lnTo>
                <a:lnTo>
                  <a:pt x="280924" y="133350"/>
                </a:lnTo>
                <a:lnTo>
                  <a:pt x="281813" y="107394"/>
                </a:lnTo>
                <a:lnTo>
                  <a:pt x="284225" y="86201"/>
                </a:lnTo>
                <a:lnTo>
                  <a:pt x="287781" y="71913"/>
                </a:lnTo>
                <a:lnTo>
                  <a:pt x="292100" y="66675"/>
                </a:lnTo>
                <a:lnTo>
                  <a:pt x="550799" y="66675"/>
                </a:lnTo>
                <a:lnTo>
                  <a:pt x="555170" y="61436"/>
                </a:lnTo>
                <a:lnTo>
                  <a:pt x="558720" y="47148"/>
                </a:lnTo>
                <a:lnTo>
                  <a:pt x="561103" y="25955"/>
                </a:lnTo>
                <a:lnTo>
                  <a:pt x="561975" y="0"/>
                </a:lnTo>
              </a:path>
            </a:pathLst>
          </a:custGeom>
          <a:ln w="381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3823334" y="3500691"/>
            <a:ext cx="774065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Verdana"/>
                <a:cs typeface="Verdana"/>
              </a:rPr>
              <a:t>output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10">
                <a:latin typeface="Verdana"/>
                <a:cs typeface="Verdana"/>
              </a:rPr>
              <a:t>layer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50464" y="314388"/>
            <a:ext cx="423862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Recursive</a:t>
            </a:r>
            <a:r>
              <a:rPr dirty="0" sz="3600" spc="-3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splitting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333625" y="1838325"/>
            <a:ext cx="4800600" cy="2247900"/>
            <a:chOff x="2333625" y="1838325"/>
            <a:chExt cx="4800600" cy="2247900"/>
          </a:xfrm>
        </p:grpSpPr>
        <p:sp>
          <p:nvSpPr>
            <p:cNvPr id="13" name="object 13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0" y="228600"/>
                  </a:moveTo>
                  <a:lnTo>
                    <a:pt x="18440" y="156301"/>
                  </a:lnTo>
                  <a:lnTo>
                    <a:pt x="40376" y="123495"/>
                  </a:lnTo>
                  <a:lnTo>
                    <a:pt x="69799" y="93543"/>
                  </a:lnTo>
                  <a:lnTo>
                    <a:pt x="105965" y="66913"/>
                  </a:lnTo>
                  <a:lnTo>
                    <a:pt x="148132" y="44074"/>
                  </a:lnTo>
                  <a:lnTo>
                    <a:pt x="195557" y="25494"/>
                  </a:lnTo>
                  <a:lnTo>
                    <a:pt x="247497" y="11643"/>
                  </a:lnTo>
                  <a:lnTo>
                    <a:pt x="303209" y="2988"/>
                  </a:lnTo>
                  <a:lnTo>
                    <a:pt x="361950" y="0"/>
                  </a:lnTo>
                  <a:lnTo>
                    <a:pt x="420659" y="2988"/>
                  </a:lnTo>
                  <a:lnTo>
                    <a:pt x="476353" y="11643"/>
                  </a:lnTo>
                  <a:lnTo>
                    <a:pt x="528286" y="25494"/>
                  </a:lnTo>
                  <a:lnTo>
                    <a:pt x="575712" y="44074"/>
                  </a:lnTo>
                  <a:lnTo>
                    <a:pt x="617886" y="66913"/>
                  </a:lnTo>
                  <a:lnTo>
                    <a:pt x="654064" y="93543"/>
                  </a:lnTo>
                  <a:lnTo>
                    <a:pt x="683499" y="123495"/>
                  </a:lnTo>
                  <a:lnTo>
                    <a:pt x="705447" y="156301"/>
                  </a:lnTo>
                  <a:lnTo>
                    <a:pt x="723900" y="228600"/>
                  </a:lnTo>
                  <a:lnTo>
                    <a:pt x="719162" y="265676"/>
                  </a:lnTo>
                  <a:lnTo>
                    <a:pt x="683499" y="333648"/>
                  </a:lnTo>
                  <a:lnTo>
                    <a:pt x="654064" y="363602"/>
                  </a:lnTo>
                  <a:lnTo>
                    <a:pt x="617886" y="390239"/>
                  </a:lnTo>
                  <a:lnTo>
                    <a:pt x="575712" y="413089"/>
                  </a:lnTo>
                  <a:lnTo>
                    <a:pt x="528286" y="431681"/>
                  </a:lnTo>
                  <a:lnTo>
                    <a:pt x="476353" y="445544"/>
                  </a:lnTo>
                  <a:lnTo>
                    <a:pt x="420659" y="454207"/>
                  </a:lnTo>
                  <a:lnTo>
                    <a:pt x="361950" y="457200"/>
                  </a:lnTo>
                  <a:lnTo>
                    <a:pt x="303209" y="454207"/>
                  </a:lnTo>
                  <a:lnTo>
                    <a:pt x="247497" y="445544"/>
                  </a:lnTo>
                  <a:lnTo>
                    <a:pt x="195557" y="431681"/>
                  </a:lnTo>
                  <a:lnTo>
                    <a:pt x="148132" y="413089"/>
                  </a:lnTo>
                  <a:lnTo>
                    <a:pt x="105965" y="390239"/>
                  </a:lnTo>
                  <a:lnTo>
                    <a:pt x="69799" y="363602"/>
                  </a:lnTo>
                  <a:lnTo>
                    <a:pt x="40376" y="333648"/>
                  </a:lnTo>
                  <a:lnTo>
                    <a:pt x="18440" y="300849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3625" y="3724275"/>
              <a:ext cx="314325" cy="3333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7000" y="3752850"/>
              <a:ext cx="361950" cy="3333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6050" y="3390900"/>
              <a:ext cx="381000" cy="3429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2675" y="3371850"/>
              <a:ext cx="342900" cy="33337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9975" y="3381375"/>
              <a:ext cx="295275" cy="33337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2275" y="1857375"/>
              <a:ext cx="361950" cy="33337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29325" y="1857375"/>
              <a:ext cx="361950" cy="3333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0325" y="1857375"/>
              <a:ext cx="352425" cy="33337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57800" y="1857375"/>
              <a:ext cx="390525" cy="33337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57850" y="1838325"/>
              <a:ext cx="361950" cy="371475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3312795" y="2026856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2776601" y="2307081"/>
            <a:ext cx="988694" cy="664210"/>
          </a:xfrm>
          <a:custGeom>
            <a:avLst/>
            <a:gdLst/>
            <a:ahLst/>
            <a:cxnLst/>
            <a:rect l="l" t="t" r="r" b="b"/>
            <a:pathLst>
              <a:path w="988695" h="664210">
                <a:moveTo>
                  <a:pt x="445389" y="5461"/>
                </a:moveTo>
                <a:lnTo>
                  <a:pt x="437515" y="0"/>
                </a:lnTo>
                <a:lnTo>
                  <a:pt x="39179" y="579348"/>
                </a:lnTo>
                <a:lnTo>
                  <a:pt x="11684" y="560451"/>
                </a:lnTo>
                <a:lnTo>
                  <a:pt x="0" y="644906"/>
                </a:lnTo>
                <a:lnTo>
                  <a:pt x="74549" y="603631"/>
                </a:lnTo>
                <a:lnTo>
                  <a:pt x="62344" y="595249"/>
                </a:lnTo>
                <a:lnTo>
                  <a:pt x="47078" y="584771"/>
                </a:lnTo>
                <a:lnTo>
                  <a:pt x="445389" y="5461"/>
                </a:lnTo>
                <a:close/>
              </a:path>
              <a:path w="988695" h="664210">
                <a:moveTo>
                  <a:pt x="988568" y="580517"/>
                </a:moveTo>
                <a:lnTo>
                  <a:pt x="956322" y="588733"/>
                </a:lnTo>
                <a:lnTo>
                  <a:pt x="823722" y="68199"/>
                </a:lnTo>
                <a:lnTo>
                  <a:pt x="814451" y="70612"/>
                </a:lnTo>
                <a:lnTo>
                  <a:pt x="947077" y="591096"/>
                </a:lnTo>
                <a:lnTo>
                  <a:pt x="914781" y="599313"/>
                </a:lnTo>
                <a:lnTo>
                  <a:pt x="970534" y="663702"/>
                </a:lnTo>
                <a:lnTo>
                  <a:pt x="983602" y="603377"/>
                </a:lnTo>
                <a:lnTo>
                  <a:pt x="988568" y="580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2524760" y="253555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715384" y="2529839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2224151" y="2957576"/>
            <a:ext cx="914400" cy="371475"/>
          </a:xfrm>
          <a:custGeom>
            <a:avLst/>
            <a:gdLst/>
            <a:ahLst/>
            <a:cxnLst/>
            <a:rect l="l" t="t" r="r" b="b"/>
            <a:pathLst>
              <a:path w="914400" h="371475">
                <a:moveTo>
                  <a:pt x="0" y="371475"/>
                </a:moveTo>
                <a:lnTo>
                  <a:pt x="914400" y="371475"/>
                </a:lnTo>
                <a:lnTo>
                  <a:pt x="914400" y="0"/>
                </a:lnTo>
                <a:lnTo>
                  <a:pt x="0" y="0"/>
                </a:lnTo>
                <a:lnTo>
                  <a:pt x="0" y="37147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2534285" y="3039745"/>
            <a:ext cx="27241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3297301" y="2935351"/>
            <a:ext cx="939800" cy="396875"/>
            <a:chOff x="3297301" y="2935351"/>
            <a:chExt cx="939800" cy="396875"/>
          </a:xfrm>
        </p:grpSpPr>
        <p:sp>
          <p:nvSpPr>
            <p:cNvPr id="31" name="object 31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9144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914400" y="371475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0" y="371475"/>
                  </a:moveTo>
                  <a:lnTo>
                    <a:pt x="914400" y="371475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3490340" y="3037903"/>
            <a:ext cx="53911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2290064" y="808862"/>
            <a:ext cx="2938145" cy="3480435"/>
            <a:chOff x="2290064" y="808862"/>
            <a:chExt cx="2938145" cy="3480435"/>
          </a:xfrm>
        </p:grpSpPr>
        <p:sp>
          <p:nvSpPr>
            <p:cNvPr id="35" name="object 35" descr=""/>
            <p:cNvSpPr/>
            <p:nvPr/>
          </p:nvSpPr>
          <p:spPr>
            <a:xfrm>
              <a:off x="2290064" y="808862"/>
              <a:ext cx="2143125" cy="3480435"/>
            </a:xfrm>
            <a:custGeom>
              <a:avLst/>
              <a:gdLst/>
              <a:ahLst/>
              <a:cxnLst/>
              <a:rect l="l" t="t" r="r" b="b"/>
              <a:pathLst>
                <a:path w="2143125" h="3480435">
                  <a:moveTo>
                    <a:pt x="658241" y="0"/>
                  </a:moveTo>
                  <a:lnTo>
                    <a:pt x="0" y="3172091"/>
                  </a:lnTo>
                  <a:lnTo>
                    <a:pt x="1484376" y="3480130"/>
                  </a:lnTo>
                  <a:lnTo>
                    <a:pt x="2142616" y="308101"/>
                  </a:lnTo>
                  <a:lnTo>
                    <a:pt x="658241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386326" y="1824101"/>
              <a:ext cx="828675" cy="466725"/>
            </a:xfrm>
            <a:custGeom>
              <a:avLst/>
              <a:gdLst/>
              <a:ahLst/>
              <a:cxnLst/>
              <a:rect l="l" t="t" r="r" b="b"/>
              <a:pathLst>
                <a:path w="828675" h="466725">
                  <a:moveTo>
                    <a:pt x="414274" y="0"/>
                  </a:moveTo>
                  <a:lnTo>
                    <a:pt x="353042" y="2528"/>
                  </a:lnTo>
                  <a:lnTo>
                    <a:pt x="294605" y="9872"/>
                  </a:lnTo>
                  <a:lnTo>
                    <a:pt x="239601" y="21674"/>
                  </a:lnTo>
                  <a:lnTo>
                    <a:pt x="188672" y="37571"/>
                  </a:lnTo>
                  <a:lnTo>
                    <a:pt x="142456" y="57204"/>
                  </a:lnTo>
                  <a:lnTo>
                    <a:pt x="101595" y="80214"/>
                  </a:lnTo>
                  <a:lnTo>
                    <a:pt x="66727" y="106239"/>
                  </a:lnTo>
                  <a:lnTo>
                    <a:pt x="38494" y="134921"/>
                  </a:lnTo>
                  <a:lnTo>
                    <a:pt x="4490" y="198810"/>
                  </a:lnTo>
                  <a:lnTo>
                    <a:pt x="0" y="233299"/>
                  </a:lnTo>
                  <a:lnTo>
                    <a:pt x="4490" y="267790"/>
                  </a:lnTo>
                  <a:lnTo>
                    <a:pt x="38494" y="331700"/>
                  </a:lnTo>
                  <a:lnTo>
                    <a:pt x="66727" y="360396"/>
                  </a:lnTo>
                  <a:lnTo>
                    <a:pt x="101595" y="386438"/>
                  </a:lnTo>
                  <a:lnTo>
                    <a:pt x="142456" y="409465"/>
                  </a:lnTo>
                  <a:lnTo>
                    <a:pt x="188672" y="429115"/>
                  </a:lnTo>
                  <a:lnTo>
                    <a:pt x="239601" y="445027"/>
                  </a:lnTo>
                  <a:lnTo>
                    <a:pt x="294605" y="456840"/>
                  </a:lnTo>
                  <a:lnTo>
                    <a:pt x="353042" y="464193"/>
                  </a:lnTo>
                  <a:lnTo>
                    <a:pt x="414274" y="466725"/>
                  </a:lnTo>
                  <a:lnTo>
                    <a:pt x="475508" y="464193"/>
                  </a:lnTo>
                  <a:lnTo>
                    <a:pt x="533953" y="456840"/>
                  </a:lnTo>
                  <a:lnTo>
                    <a:pt x="588969" y="445027"/>
                  </a:lnTo>
                  <a:lnTo>
                    <a:pt x="639913" y="429115"/>
                  </a:lnTo>
                  <a:lnTo>
                    <a:pt x="686146" y="409465"/>
                  </a:lnTo>
                  <a:lnTo>
                    <a:pt x="727024" y="386438"/>
                  </a:lnTo>
                  <a:lnTo>
                    <a:pt x="761909" y="360396"/>
                  </a:lnTo>
                  <a:lnTo>
                    <a:pt x="790157" y="331700"/>
                  </a:lnTo>
                  <a:lnTo>
                    <a:pt x="824181" y="267790"/>
                  </a:lnTo>
                  <a:lnTo>
                    <a:pt x="828675" y="233299"/>
                  </a:lnTo>
                  <a:lnTo>
                    <a:pt x="824181" y="198810"/>
                  </a:lnTo>
                  <a:lnTo>
                    <a:pt x="790157" y="134921"/>
                  </a:lnTo>
                  <a:lnTo>
                    <a:pt x="761909" y="106239"/>
                  </a:lnTo>
                  <a:lnTo>
                    <a:pt x="727024" y="80214"/>
                  </a:lnTo>
                  <a:lnTo>
                    <a:pt x="686146" y="57204"/>
                  </a:lnTo>
                  <a:lnTo>
                    <a:pt x="639913" y="37571"/>
                  </a:lnTo>
                  <a:lnTo>
                    <a:pt x="588969" y="21674"/>
                  </a:lnTo>
                  <a:lnTo>
                    <a:pt x="533953" y="9872"/>
                  </a:lnTo>
                  <a:lnTo>
                    <a:pt x="475508" y="2528"/>
                  </a:lnTo>
                  <a:lnTo>
                    <a:pt x="414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386326" y="1824101"/>
              <a:ext cx="828675" cy="466725"/>
            </a:xfrm>
            <a:custGeom>
              <a:avLst/>
              <a:gdLst/>
              <a:ahLst/>
              <a:cxnLst/>
              <a:rect l="l" t="t" r="r" b="b"/>
              <a:pathLst>
                <a:path w="828675" h="466725">
                  <a:moveTo>
                    <a:pt x="0" y="233299"/>
                  </a:moveTo>
                  <a:lnTo>
                    <a:pt x="17535" y="165898"/>
                  </a:lnTo>
                  <a:lnTo>
                    <a:pt x="66727" y="106239"/>
                  </a:lnTo>
                  <a:lnTo>
                    <a:pt x="101595" y="80214"/>
                  </a:lnTo>
                  <a:lnTo>
                    <a:pt x="142456" y="57204"/>
                  </a:lnTo>
                  <a:lnTo>
                    <a:pt x="188672" y="37571"/>
                  </a:lnTo>
                  <a:lnTo>
                    <a:pt x="239601" y="21674"/>
                  </a:lnTo>
                  <a:lnTo>
                    <a:pt x="294605" y="9872"/>
                  </a:lnTo>
                  <a:lnTo>
                    <a:pt x="353042" y="2528"/>
                  </a:lnTo>
                  <a:lnTo>
                    <a:pt x="414274" y="0"/>
                  </a:lnTo>
                  <a:lnTo>
                    <a:pt x="475508" y="2528"/>
                  </a:lnTo>
                  <a:lnTo>
                    <a:pt x="533953" y="9872"/>
                  </a:lnTo>
                  <a:lnTo>
                    <a:pt x="588969" y="21674"/>
                  </a:lnTo>
                  <a:lnTo>
                    <a:pt x="639913" y="37571"/>
                  </a:lnTo>
                  <a:lnTo>
                    <a:pt x="686146" y="57204"/>
                  </a:lnTo>
                  <a:lnTo>
                    <a:pt x="727024" y="80214"/>
                  </a:lnTo>
                  <a:lnTo>
                    <a:pt x="761909" y="106239"/>
                  </a:lnTo>
                  <a:lnTo>
                    <a:pt x="790157" y="134921"/>
                  </a:lnTo>
                  <a:lnTo>
                    <a:pt x="824181" y="198810"/>
                  </a:lnTo>
                  <a:lnTo>
                    <a:pt x="828675" y="233299"/>
                  </a:lnTo>
                  <a:lnTo>
                    <a:pt x="824181" y="267790"/>
                  </a:lnTo>
                  <a:lnTo>
                    <a:pt x="790157" y="331700"/>
                  </a:lnTo>
                  <a:lnTo>
                    <a:pt x="761909" y="360396"/>
                  </a:lnTo>
                  <a:lnTo>
                    <a:pt x="727024" y="386438"/>
                  </a:lnTo>
                  <a:lnTo>
                    <a:pt x="686146" y="409465"/>
                  </a:lnTo>
                  <a:lnTo>
                    <a:pt x="639913" y="429115"/>
                  </a:lnTo>
                  <a:lnTo>
                    <a:pt x="588969" y="445027"/>
                  </a:lnTo>
                  <a:lnTo>
                    <a:pt x="533953" y="456840"/>
                  </a:lnTo>
                  <a:lnTo>
                    <a:pt x="475508" y="464193"/>
                  </a:lnTo>
                  <a:lnTo>
                    <a:pt x="414274" y="466725"/>
                  </a:lnTo>
                  <a:lnTo>
                    <a:pt x="353042" y="464193"/>
                  </a:lnTo>
                  <a:lnTo>
                    <a:pt x="294605" y="456840"/>
                  </a:lnTo>
                  <a:lnTo>
                    <a:pt x="239601" y="445027"/>
                  </a:lnTo>
                  <a:lnTo>
                    <a:pt x="188672" y="429115"/>
                  </a:lnTo>
                  <a:lnTo>
                    <a:pt x="142456" y="409465"/>
                  </a:lnTo>
                  <a:lnTo>
                    <a:pt x="101595" y="386438"/>
                  </a:lnTo>
                  <a:lnTo>
                    <a:pt x="66727" y="360396"/>
                  </a:lnTo>
                  <a:lnTo>
                    <a:pt x="38494" y="331700"/>
                  </a:lnTo>
                  <a:lnTo>
                    <a:pt x="4490" y="267790"/>
                  </a:lnTo>
                  <a:lnTo>
                    <a:pt x="0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4761865" y="1991931"/>
            <a:ext cx="7239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15">
                <a:latin typeface="Verdana"/>
                <a:cs typeface="Verdana"/>
              </a:rPr>
              <a:t>?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9" name="object 3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50464" y="314388"/>
            <a:ext cx="423862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Recursive</a:t>
            </a:r>
            <a:r>
              <a:rPr dirty="0" sz="3600" spc="-3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splitting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333625" y="1906651"/>
            <a:ext cx="1571625" cy="2179955"/>
            <a:chOff x="2333625" y="1906651"/>
            <a:chExt cx="1571625" cy="2179955"/>
          </a:xfrm>
        </p:grpSpPr>
        <p:sp>
          <p:nvSpPr>
            <p:cNvPr id="13" name="object 13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0" y="228600"/>
                  </a:moveTo>
                  <a:lnTo>
                    <a:pt x="18440" y="156301"/>
                  </a:lnTo>
                  <a:lnTo>
                    <a:pt x="40376" y="123495"/>
                  </a:lnTo>
                  <a:lnTo>
                    <a:pt x="69799" y="93543"/>
                  </a:lnTo>
                  <a:lnTo>
                    <a:pt x="105965" y="66913"/>
                  </a:lnTo>
                  <a:lnTo>
                    <a:pt x="148132" y="44074"/>
                  </a:lnTo>
                  <a:lnTo>
                    <a:pt x="195557" y="25494"/>
                  </a:lnTo>
                  <a:lnTo>
                    <a:pt x="247497" y="11643"/>
                  </a:lnTo>
                  <a:lnTo>
                    <a:pt x="303209" y="2988"/>
                  </a:lnTo>
                  <a:lnTo>
                    <a:pt x="361950" y="0"/>
                  </a:lnTo>
                  <a:lnTo>
                    <a:pt x="420659" y="2988"/>
                  </a:lnTo>
                  <a:lnTo>
                    <a:pt x="476353" y="11643"/>
                  </a:lnTo>
                  <a:lnTo>
                    <a:pt x="528286" y="25494"/>
                  </a:lnTo>
                  <a:lnTo>
                    <a:pt x="575712" y="44074"/>
                  </a:lnTo>
                  <a:lnTo>
                    <a:pt x="617886" y="66913"/>
                  </a:lnTo>
                  <a:lnTo>
                    <a:pt x="654064" y="93543"/>
                  </a:lnTo>
                  <a:lnTo>
                    <a:pt x="683499" y="123495"/>
                  </a:lnTo>
                  <a:lnTo>
                    <a:pt x="705447" y="156301"/>
                  </a:lnTo>
                  <a:lnTo>
                    <a:pt x="723900" y="228600"/>
                  </a:lnTo>
                  <a:lnTo>
                    <a:pt x="719162" y="265676"/>
                  </a:lnTo>
                  <a:lnTo>
                    <a:pt x="683499" y="333648"/>
                  </a:lnTo>
                  <a:lnTo>
                    <a:pt x="654064" y="363602"/>
                  </a:lnTo>
                  <a:lnTo>
                    <a:pt x="617886" y="390239"/>
                  </a:lnTo>
                  <a:lnTo>
                    <a:pt x="575712" y="413089"/>
                  </a:lnTo>
                  <a:lnTo>
                    <a:pt x="528286" y="431681"/>
                  </a:lnTo>
                  <a:lnTo>
                    <a:pt x="476353" y="445544"/>
                  </a:lnTo>
                  <a:lnTo>
                    <a:pt x="420659" y="454207"/>
                  </a:lnTo>
                  <a:lnTo>
                    <a:pt x="361950" y="457200"/>
                  </a:lnTo>
                  <a:lnTo>
                    <a:pt x="303209" y="454207"/>
                  </a:lnTo>
                  <a:lnTo>
                    <a:pt x="247497" y="445544"/>
                  </a:lnTo>
                  <a:lnTo>
                    <a:pt x="195557" y="431681"/>
                  </a:lnTo>
                  <a:lnTo>
                    <a:pt x="148132" y="413089"/>
                  </a:lnTo>
                  <a:lnTo>
                    <a:pt x="105965" y="390239"/>
                  </a:lnTo>
                  <a:lnTo>
                    <a:pt x="69799" y="363602"/>
                  </a:lnTo>
                  <a:lnTo>
                    <a:pt x="40376" y="333648"/>
                  </a:lnTo>
                  <a:lnTo>
                    <a:pt x="18440" y="300849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3625" y="3724275"/>
              <a:ext cx="314325" cy="3333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7000" y="3752850"/>
              <a:ext cx="361950" cy="3333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6050" y="3390900"/>
              <a:ext cx="381000" cy="3429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2675" y="3371850"/>
              <a:ext cx="342900" cy="33337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9975" y="3381375"/>
              <a:ext cx="295275" cy="333375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3312795" y="2026856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2776601" y="2307081"/>
            <a:ext cx="988694" cy="664210"/>
          </a:xfrm>
          <a:custGeom>
            <a:avLst/>
            <a:gdLst/>
            <a:ahLst/>
            <a:cxnLst/>
            <a:rect l="l" t="t" r="r" b="b"/>
            <a:pathLst>
              <a:path w="988695" h="664210">
                <a:moveTo>
                  <a:pt x="445389" y="5461"/>
                </a:moveTo>
                <a:lnTo>
                  <a:pt x="437515" y="0"/>
                </a:lnTo>
                <a:lnTo>
                  <a:pt x="39179" y="579348"/>
                </a:lnTo>
                <a:lnTo>
                  <a:pt x="11684" y="560451"/>
                </a:lnTo>
                <a:lnTo>
                  <a:pt x="0" y="644906"/>
                </a:lnTo>
                <a:lnTo>
                  <a:pt x="74549" y="603631"/>
                </a:lnTo>
                <a:lnTo>
                  <a:pt x="62344" y="595249"/>
                </a:lnTo>
                <a:lnTo>
                  <a:pt x="47078" y="584771"/>
                </a:lnTo>
                <a:lnTo>
                  <a:pt x="445389" y="5461"/>
                </a:lnTo>
                <a:close/>
              </a:path>
              <a:path w="988695" h="664210">
                <a:moveTo>
                  <a:pt x="988568" y="580517"/>
                </a:moveTo>
                <a:lnTo>
                  <a:pt x="956322" y="588733"/>
                </a:lnTo>
                <a:lnTo>
                  <a:pt x="823722" y="68199"/>
                </a:lnTo>
                <a:lnTo>
                  <a:pt x="814451" y="70612"/>
                </a:lnTo>
                <a:lnTo>
                  <a:pt x="947077" y="591096"/>
                </a:lnTo>
                <a:lnTo>
                  <a:pt x="914781" y="599313"/>
                </a:lnTo>
                <a:lnTo>
                  <a:pt x="970534" y="663702"/>
                </a:lnTo>
                <a:lnTo>
                  <a:pt x="983602" y="603377"/>
                </a:lnTo>
                <a:lnTo>
                  <a:pt x="988568" y="580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2524760" y="253555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715384" y="2529839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2224151" y="2957576"/>
            <a:ext cx="914400" cy="371475"/>
          </a:xfrm>
          <a:custGeom>
            <a:avLst/>
            <a:gdLst/>
            <a:ahLst/>
            <a:cxnLst/>
            <a:rect l="l" t="t" r="r" b="b"/>
            <a:pathLst>
              <a:path w="914400" h="371475">
                <a:moveTo>
                  <a:pt x="0" y="371475"/>
                </a:moveTo>
                <a:lnTo>
                  <a:pt x="914400" y="371475"/>
                </a:lnTo>
                <a:lnTo>
                  <a:pt x="914400" y="0"/>
                </a:lnTo>
                <a:lnTo>
                  <a:pt x="0" y="0"/>
                </a:lnTo>
                <a:lnTo>
                  <a:pt x="0" y="37147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2534285" y="3039745"/>
            <a:ext cx="27241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297301" y="2935351"/>
            <a:ext cx="939800" cy="396875"/>
            <a:chOff x="3297301" y="2935351"/>
            <a:chExt cx="939800" cy="396875"/>
          </a:xfrm>
        </p:grpSpPr>
        <p:sp>
          <p:nvSpPr>
            <p:cNvPr id="26" name="object 26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9144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914400" y="371475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0" y="371475"/>
                  </a:moveTo>
                  <a:lnTo>
                    <a:pt x="914400" y="371475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3490340" y="3037903"/>
            <a:ext cx="53911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2290064" y="808862"/>
            <a:ext cx="2938145" cy="3480435"/>
            <a:chOff x="2290064" y="808862"/>
            <a:chExt cx="2938145" cy="3480435"/>
          </a:xfrm>
        </p:grpSpPr>
        <p:sp>
          <p:nvSpPr>
            <p:cNvPr id="30" name="object 30" descr=""/>
            <p:cNvSpPr/>
            <p:nvPr/>
          </p:nvSpPr>
          <p:spPr>
            <a:xfrm>
              <a:off x="2290064" y="808862"/>
              <a:ext cx="2143125" cy="3480435"/>
            </a:xfrm>
            <a:custGeom>
              <a:avLst/>
              <a:gdLst/>
              <a:ahLst/>
              <a:cxnLst/>
              <a:rect l="l" t="t" r="r" b="b"/>
              <a:pathLst>
                <a:path w="2143125" h="3480435">
                  <a:moveTo>
                    <a:pt x="658241" y="0"/>
                  </a:moveTo>
                  <a:lnTo>
                    <a:pt x="0" y="3172091"/>
                  </a:lnTo>
                  <a:lnTo>
                    <a:pt x="1484376" y="3480130"/>
                  </a:lnTo>
                  <a:lnTo>
                    <a:pt x="2142616" y="308101"/>
                  </a:lnTo>
                  <a:lnTo>
                    <a:pt x="658241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386326" y="1824101"/>
              <a:ext cx="828675" cy="466725"/>
            </a:xfrm>
            <a:custGeom>
              <a:avLst/>
              <a:gdLst/>
              <a:ahLst/>
              <a:cxnLst/>
              <a:rect l="l" t="t" r="r" b="b"/>
              <a:pathLst>
                <a:path w="828675" h="466725">
                  <a:moveTo>
                    <a:pt x="414274" y="0"/>
                  </a:moveTo>
                  <a:lnTo>
                    <a:pt x="353042" y="2528"/>
                  </a:lnTo>
                  <a:lnTo>
                    <a:pt x="294605" y="9872"/>
                  </a:lnTo>
                  <a:lnTo>
                    <a:pt x="239601" y="21674"/>
                  </a:lnTo>
                  <a:lnTo>
                    <a:pt x="188672" y="37571"/>
                  </a:lnTo>
                  <a:lnTo>
                    <a:pt x="142456" y="57204"/>
                  </a:lnTo>
                  <a:lnTo>
                    <a:pt x="101595" y="80214"/>
                  </a:lnTo>
                  <a:lnTo>
                    <a:pt x="66727" y="106239"/>
                  </a:lnTo>
                  <a:lnTo>
                    <a:pt x="38494" y="134921"/>
                  </a:lnTo>
                  <a:lnTo>
                    <a:pt x="4490" y="198810"/>
                  </a:lnTo>
                  <a:lnTo>
                    <a:pt x="0" y="233299"/>
                  </a:lnTo>
                  <a:lnTo>
                    <a:pt x="4490" y="267790"/>
                  </a:lnTo>
                  <a:lnTo>
                    <a:pt x="38494" y="331700"/>
                  </a:lnTo>
                  <a:lnTo>
                    <a:pt x="66727" y="360396"/>
                  </a:lnTo>
                  <a:lnTo>
                    <a:pt x="101595" y="386438"/>
                  </a:lnTo>
                  <a:lnTo>
                    <a:pt x="142456" y="409465"/>
                  </a:lnTo>
                  <a:lnTo>
                    <a:pt x="188672" y="429115"/>
                  </a:lnTo>
                  <a:lnTo>
                    <a:pt x="239601" y="445027"/>
                  </a:lnTo>
                  <a:lnTo>
                    <a:pt x="294605" y="456840"/>
                  </a:lnTo>
                  <a:lnTo>
                    <a:pt x="353042" y="464193"/>
                  </a:lnTo>
                  <a:lnTo>
                    <a:pt x="414274" y="466725"/>
                  </a:lnTo>
                  <a:lnTo>
                    <a:pt x="475508" y="464193"/>
                  </a:lnTo>
                  <a:lnTo>
                    <a:pt x="533953" y="456840"/>
                  </a:lnTo>
                  <a:lnTo>
                    <a:pt x="588969" y="445027"/>
                  </a:lnTo>
                  <a:lnTo>
                    <a:pt x="639913" y="429115"/>
                  </a:lnTo>
                  <a:lnTo>
                    <a:pt x="686146" y="409465"/>
                  </a:lnTo>
                  <a:lnTo>
                    <a:pt x="727024" y="386438"/>
                  </a:lnTo>
                  <a:lnTo>
                    <a:pt x="761909" y="360396"/>
                  </a:lnTo>
                  <a:lnTo>
                    <a:pt x="790157" y="331700"/>
                  </a:lnTo>
                  <a:lnTo>
                    <a:pt x="824181" y="267790"/>
                  </a:lnTo>
                  <a:lnTo>
                    <a:pt x="828675" y="233299"/>
                  </a:lnTo>
                  <a:lnTo>
                    <a:pt x="824181" y="198810"/>
                  </a:lnTo>
                  <a:lnTo>
                    <a:pt x="790157" y="134921"/>
                  </a:lnTo>
                  <a:lnTo>
                    <a:pt x="761909" y="106239"/>
                  </a:lnTo>
                  <a:lnTo>
                    <a:pt x="727024" y="80214"/>
                  </a:lnTo>
                  <a:lnTo>
                    <a:pt x="686146" y="57204"/>
                  </a:lnTo>
                  <a:lnTo>
                    <a:pt x="639913" y="37571"/>
                  </a:lnTo>
                  <a:lnTo>
                    <a:pt x="588969" y="21674"/>
                  </a:lnTo>
                  <a:lnTo>
                    <a:pt x="533953" y="9872"/>
                  </a:lnTo>
                  <a:lnTo>
                    <a:pt x="475508" y="2528"/>
                  </a:lnTo>
                  <a:lnTo>
                    <a:pt x="414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386326" y="1824101"/>
              <a:ext cx="828675" cy="466725"/>
            </a:xfrm>
            <a:custGeom>
              <a:avLst/>
              <a:gdLst/>
              <a:ahLst/>
              <a:cxnLst/>
              <a:rect l="l" t="t" r="r" b="b"/>
              <a:pathLst>
                <a:path w="828675" h="466725">
                  <a:moveTo>
                    <a:pt x="0" y="233299"/>
                  </a:moveTo>
                  <a:lnTo>
                    <a:pt x="17535" y="165898"/>
                  </a:lnTo>
                  <a:lnTo>
                    <a:pt x="66727" y="106239"/>
                  </a:lnTo>
                  <a:lnTo>
                    <a:pt x="101595" y="80214"/>
                  </a:lnTo>
                  <a:lnTo>
                    <a:pt x="142456" y="57204"/>
                  </a:lnTo>
                  <a:lnTo>
                    <a:pt x="188672" y="37571"/>
                  </a:lnTo>
                  <a:lnTo>
                    <a:pt x="239601" y="21674"/>
                  </a:lnTo>
                  <a:lnTo>
                    <a:pt x="294605" y="9872"/>
                  </a:lnTo>
                  <a:lnTo>
                    <a:pt x="353042" y="2528"/>
                  </a:lnTo>
                  <a:lnTo>
                    <a:pt x="414274" y="0"/>
                  </a:lnTo>
                  <a:lnTo>
                    <a:pt x="475508" y="2528"/>
                  </a:lnTo>
                  <a:lnTo>
                    <a:pt x="533953" y="9872"/>
                  </a:lnTo>
                  <a:lnTo>
                    <a:pt x="588969" y="21674"/>
                  </a:lnTo>
                  <a:lnTo>
                    <a:pt x="639913" y="37571"/>
                  </a:lnTo>
                  <a:lnTo>
                    <a:pt x="686146" y="57204"/>
                  </a:lnTo>
                  <a:lnTo>
                    <a:pt x="727024" y="80214"/>
                  </a:lnTo>
                  <a:lnTo>
                    <a:pt x="761909" y="106239"/>
                  </a:lnTo>
                  <a:lnTo>
                    <a:pt x="790157" y="134921"/>
                  </a:lnTo>
                  <a:lnTo>
                    <a:pt x="824181" y="198810"/>
                  </a:lnTo>
                  <a:lnTo>
                    <a:pt x="828675" y="233299"/>
                  </a:lnTo>
                  <a:lnTo>
                    <a:pt x="824181" y="267790"/>
                  </a:lnTo>
                  <a:lnTo>
                    <a:pt x="790157" y="331700"/>
                  </a:lnTo>
                  <a:lnTo>
                    <a:pt x="761909" y="360396"/>
                  </a:lnTo>
                  <a:lnTo>
                    <a:pt x="727024" y="386438"/>
                  </a:lnTo>
                  <a:lnTo>
                    <a:pt x="686146" y="409465"/>
                  </a:lnTo>
                  <a:lnTo>
                    <a:pt x="639913" y="429115"/>
                  </a:lnTo>
                  <a:lnTo>
                    <a:pt x="588969" y="445027"/>
                  </a:lnTo>
                  <a:lnTo>
                    <a:pt x="533953" y="456840"/>
                  </a:lnTo>
                  <a:lnTo>
                    <a:pt x="475508" y="464193"/>
                  </a:lnTo>
                  <a:lnTo>
                    <a:pt x="414274" y="466725"/>
                  </a:lnTo>
                  <a:lnTo>
                    <a:pt x="353042" y="464193"/>
                  </a:lnTo>
                  <a:lnTo>
                    <a:pt x="294605" y="456840"/>
                  </a:lnTo>
                  <a:lnTo>
                    <a:pt x="239601" y="445027"/>
                  </a:lnTo>
                  <a:lnTo>
                    <a:pt x="188672" y="429115"/>
                  </a:lnTo>
                  <a:lnTo>
                    <a:pt x="142456" y="409465"/>
                  </a:lnTo>
                  <a:lnTo>
                    <a:pt x="101595" y="386438"/>
                  </a:lnTo>
                  <a:lnTo>
                    <a:pt x="66727" y="360396"/>
                  </a:lnTo>
                  <a:lnTo>
                    <a:pt x="38494" y="331700"/>
                  </a:lnTo>
                  <a:lnTo>
                    <a:pt x="4490" y="267790"/>
                  </a:lnTo>
                  <a:lnTo>
                    <a:pt x="0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4590415" y="1991931"/>
            <a:ext cx="422909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Whis</a:t>
            </a:r>
            <a:r>
              <a:rPr dirty="0" sz="650" spc="-20">
                <a:latin typeface="Verdana"/>
                <a:cs typeface="Verdana"/>
              </a:rPr>
              <a:t> kers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4679569" y="2230754"/>
            <a:ext cx="862330" cy="629285"/>
          </a:xfrm>
          <a:custGeom>
            <a:avLst/>
            <a:gdLst/>
            <a:ahLst/>
            <a:cxnLst/>
            <a:rect l="l" t="t" r="r" b="b"/>
            <a:pathLst>
              <a:path w="862329" h="629285">
                <a:moveTo>
                  <a:pt x="149860" y="60960"/>
                </a:moveTo>
                <a:lnTo>
                  <a:pt x="140589" y="58928"/>
                </a:lnTo>
                <a:lnTo>
                  <a:pt x="32562" y="553339"/>
                </a:lnTo>
                <a:lnTo>
                  <a:pt x="0" y="546227"/>
                </a:lnTo>
                <a:lnTo>
                  <a:pt x="21082" y="628777"/>
                </a:lnTo>
                <a:lnTo>
                  <a:pt x="70243" y="567817"/>
                </a:lnTo>
                <a:lnTo>
                  <a:pt x="74549" y="562483"/>
                </a:lnTo>
                <a:lnTo>
                  <a:pt x="41948" y="555383"/>
                </a:lnTo>
                <a:lnTo>
                  <a:pt x="149860" y="60960"/>
                </a:lnTo>
                <a:close/>
              </a:path>
              <a:path w="862329" h="629285">
                <a:moveTo>
                  <a:pt x="861822" y="614426"/>
                </a:moveTo>
                <a:lnTo>
                  <a:pt x="853033" y="566547"/>
                </a:lnTo>
                <a:lnTo>
                  <a:pt x="846455" y="530606"/>
                </a:lnTo>
                <a:lnTo>
                  <a:pt x="819785" y="550710"/>
                </a:lnTo>
                <a:lnTo>
                  <a:pt x="405765" y="0"/>
                </a:lnTo>
                <a:lnTo>
                  <a:pt x="398272" y="5715"/>
                </a:lnTo>
                <a:lnTo>
                  <a:pt x="812177" y="556437"/>
                </a:lnTo>
                <a:lnTo>
                  <a:pt x="785622" y="576453"/>
                </a:lnTo>
                <a:lnTo>
                  <a:pt x="861822" y="6144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4326635" y="2523807"/>
            <a:ext cx="38481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P</a:t>
            </a:r>
            <a:r>
              <a:rPr dirty="0" sz="650" spc="-5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res</a:t>
            </a:r>
            <a:r>
              <a:rPr dirty="0" sz="650" spc="-8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385434" y="2464752"/>
            <a:ext cx="35433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A</a:t>
            </a:r>
            <a:r>
              <a:rPr dirty="0" sz="650" spc="-5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bs</a:t>
            </a:r>
            <a:r>
              <a:rPr dirty="0" sz="650" spc="-10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5257800" y="1838325"/>
            <a:ext cx="1876425" cy="371475"/>
            <a:chOff x="5257800" y="1838325"/>
            <a:chExt cx="1876425" cy="371475"/>
          </a:xfrm>
        </p:grpSpPr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57800" y="1857375"/>
              <a:ext cx="390525" cy="33337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2275" y="1857375"/>
              <a:ext cx="361950" cy="3333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9325" y="1857375"/>
              <a:ext cx="361950" cy="33337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0325" y="1857375"/>
              <a:ext cx="352425" cy="333375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57850" y="1838325"/>
              <a:ext cx="361950" cy="371475"/>
            </a:xfrm>
            <a:prstGeom prst="rect">
              <a:avLst/>
            </a:prstGeom>
          </p:spPr>
        </p:pic>
      </p:grpSp>
      <p:sp>
        <p:nvSpPr>
          <p:cNvPr id="43" name="object 4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50464" y="314388"/>
            <a:ext cx="423862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Recursive</a:t>
            </a:r>
            <a:r>
              <a:rPr dirty="0" sz="3600" spc="-3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splitting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333625" y="1906651"/>
            <a:ext cx="1571625" cy="2179955"/>
            <a:chOff x="2333625" y="1906651"/>
            <a:chExt cx="1571625" cy="2179955"/>
          </a:xfrm>
        </p:grpSpPr>
        <p:sp>
          <p:nvSpPr>
            <p:cNvPr id="13" name="object 13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0" y="228600"/>
                  </a:moveTo>
                  <a:lnTo>
                    <a:pt x="18440" y="156301"/>
                  </a:lnTo>
                  <a:lnTo>
                    <a:pt x="40376" y="123495"/>
                  </a:lnTo>
                  <a:lnTo>
                    <a:pt x="69799" y="93543"/>
                  </a:lnTo>
                  <a:lnTo>
                    <a:pt x="105965" y="66913"/>
                  </a:lnTo>
                  <a:lnTo>
                    <a:pt x="148132" y="44074"/>
                  </a:lnTo>
                  <a:lnTo>
                    <a:pt x="195557" y="25494"/>
                  </a:lnTo>
                  <a:lnTo>
                    <a:pt x="247497" y="11643"/>
                  </a:lnTo>
                  <a:lnTo>
                    <a:pt x="303209" y="2988"/>
                  </a:lnTo>
                  <a:lnTo>
                    <a:pt x="361950" y="0"/>
                  </a:lnTo>
                  <a:lnTo>
                    <a:pt x="420659" y="2988"/>
                  </a:lnTo>
                  <a:lnTo>
                    <a:pt x="476353" y="11643"/>
                  </a:lnTo>
                  <a:lnTo>
                    <a:pt x="528286" y="25494"/>
                  </a:lnTo>
                  <a:lnTo>
                    <a:pt x="575712" y="44074"/>
                  </a:lnTo>
                  <a:lnTo>
                    <a:pt x="617886" y="66913"/>
                  </a:lnTo>
                  <a:lnTo>
                    <a:pt x="654064" y="93543"/>
                  </a:lnTo>
                  <a:lnTo>
                    <a:pt x="683499" y="123495"/>
                  </a:lnTo>
                  <a:lnTo>
                    <a:pt x="705447" y="156301"/>
                  </a:lnTo>
                  <a:lnTo>
                    <a:pt x="723900" y="228600"/>
                  </a:lnTo>
                  <a:lnTo>
                    <a:pt x="719162" y="265676"/>
                  </a:lnTo>
                  <a:lnTo>
                    <a:pt x="683499" y="333648"/>
                  </a:lnTo>
                  <a:lnTo>
                    <a:pt x="654064" y="363602"/>
                  </a:lnTo>
                  <a:lnTo>
                    <a:pt x="617886" y="390239"/>
                  </a:lnTo>
                  <a:lnTo>
                    <a:pt x="575712" y="413089"/>
                  </a:lnTo>
                  <a:lnTo>
                    <a:pt x="528286" y="431681"/>
                  </a:lnTo>
                  <a:lnTo>
                    <a:pt x="476353" y="445544"/>
                  </a:lnTo>
                  <a:lnTo>
                    <a:pt x="420659" y="454207"/>
                  </a:lnTo>
                  <a:lnTo>
                    <a:pt x="361950" y="457200"/>
                  </a:lnTo>
                  <a:lnTo>
                    <a:pt x="303209" y="454207"/>
                  </a:lnTo>
                  <a:lnTo>
                    <a:pt x="247497" y="445544"/>
                  </a:lnTo>
                  <a:lnTo>
                    <a:pt x="195557" y="431681"/>
                  </a:lnTo>
                  <a:lnTo>
                    <a:pt x="148132" y="413089"/>
                  </a:lnTo>
                  <a:lnTo>
                    <a:pt x="105965" y="390239"/>
                  </a:lnTo>
                  <a:lnTo>
                    <a:pt x="69799" y="363602"/>
                  </a:lnTo>
                  <a:lnTo>
                    <a:pt x="40376" y="333648"/>
                  </a:lnTo>
                  <a:lnTo>
                    <a:pt x="18440" y="300849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3625" y="3724275"/>
              <a:ext cx="314325" cy="3333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7000" y="3752850"/>
              <a:ext cx="361950" cy="3333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6050" y="3390900"/>
              <a:ext cx="381000" cy="3429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2675" y="3371850"/>
              <a:ext cx="342900" cy="33337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9975" y="3381375"/>
              <a:ext cx="295275" cy="333375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3312795" y="2026856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2776601" y="2307081"/>
            <a:ext cx="988694" cy="664210"/>
          </a:xfrm>
          <a:custGeom>
            <a:avLst/>
            <a:gdLst/>
            <a:ahLst/>
            <a:cxnLst/>
            <a:rect l="l" t="t" r="r" b="b"/>
            <a:pathLst>
              <a:path w="988695" h="664210">
                <a:moveTo>
                  <a:pt x="445389" y="5461"/>
                </a:moveTo>
                <a:lnTo>
                  <a:pt x="437515" y="0"/>
                </a:lnTo>
                <a:lnTo>
                  <a:pt x="39179" y="579348"/>
                </a:lnTo>
                <a:lnTo>
                  <a:pt x="11684" y="560451"/>
                </a:lnTo>
                <a:lnTo>
                  <a:pt x="0" y="644906"/>
                </a:lnTo>
                <a:lnTo>
                  <a:pt x="74549" y="603631"/>
                </a:lnTo>
                <a:lnTo>
                  <a:pt x="62344" y="595249"/>
                </a:lnTo>
                <a:lnTo>
                  <a:pt x="47078" y="584771"/>
                </a:lnTo>
                <a:lnTo>
                  <a:pt x="445389" y="5461"/>
                </a:lnTo>
                <a:close/>
              </a:path>
              <a:path w="988695" h="664210">
                <a:moveTo>
                  <a:pt x="988568" y="580517"/>
                </a:moveTo>
                <a:lnTo>
                  <a:pt x="956322" y="588733"/>
                </a:lnTo>
                <a:lnTo>
                  <a:pt x="823722" y="68199"/>
                </a:lnTo>
                <a:lnTo>
                  <a:pt x="814451" y="70612"/>
                </a:lnTo>
                <a:lnTo>
                  <a:pt x="947077" y="591096"/>
                </a:lnTo>
                <a:lnTo>
                  <a:pt x="914781" y="599313"/>
                </a:lnTo>
                <a:lnTo>
                  <a:pt x="970534" y="663702"/>
                </a:lnTo>
                <a:lnTo>
                  <a:pt x="983602" y="603377"/>
                </a:lnTo>
                <a:lnTo>
                  <a:pt x="988568" y="580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2524760" y="253555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715384" y="2529839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2224151" y="2957576"/>
            <a:ext cx="914400" cy="371475"/>
          </a:xfrm>
          <a:custGeom>
            <a:avLst/>
            <a:gdLst/>
            <a:ahLst/>
            <a:cxnLst/>
            <a:rect l="l" t="t" r="r" b="b"/>
            <a:pathLst>
              <a:path w="914400" h="371475">
                <a:moveTo>
                  <a:pt x="0" y="371475"/>
                </a:moveTo>
                <a:lnTo>
                  <a:pt x="914400" y="371475"/>
                </a:lnTo>
                <a:lnTo>
                  <a:pt x="914400" y="0"/>
                </a:lnTo>
                <a:lnTo>
                  <a:pt x="0" y="0"/>
                </a:lnTo>
                <a:lnTo>
                  <a:pt x="0" y="37147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2534285" y="3039745"/>
            <a:ext cx="27241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297301" y="2935351"/>
            <a:ext cx="939800" cy="396875"/>
            <a:chOff x="3297301" y="2935351"/>
            <a:chExt cx="939800" cy="396875"/>
          </a:xfrm>
        </p:grpSpPr>
        <p:sp>
          <p:nvSpPr>
            <p:cNvPr id="26" name="object 26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9144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914400" y="371475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0" y="371475"/>
                  </a:moveTo>
                  <a:lnTo>
                    <a:pt x="914400" y="371475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3490340" y="3037903"/>
            <a:ext cx="53911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2290064" y="808862"/>
            <a:ext cx="2938145" cy="3480435"/>
            <a:chOff x="2290064" y="808862"/>
            <a:chExt cx="2938145" cy="3480435"/>
          </a:xfrm>
        </p:grpSpPr>
        <p:sp>
          <p:nvSpPr>
            <p:cNvPr id="30" name="object 30" descr=""/>
            <p:cNvSpPr/>
            <p:nvPr/>
          </p:nvSpPr>
          <p:spPr>
            <a:xfrm>
              <a:off x="2290064" y="808862"/>
              <a:ext cx="2143125" cy="3480435"/>
            </a:xfrm>
            <a:custGeom>
              <a:avLst/>
              <a:gdLst/>
              <a:ahLst/>
              <a:cxnLst/>
              <a:rect l="l" t="t" r="r" b="b"/>
              <a:pathLst>
                <a:path w="2143125" h="3480435">
                  <a:moveTo>
                    <a:pt x="658241" y="0"/>
                  </a:moveTo>
                  <a:lnTo>
                    <a:pt x="0" y="3172091"/>
                  </a:lnTo>
                  <a:lnTo>
                    <a:pt x="1484376" y="3480130"/>
                  </a:lnTo>
                  <a:lnTo>
                    <a:pt x="2142616" y="308101"/>
                  </a:lnTo>
                  <a:lnTo>
                    <a:pt x="658241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386326" y="1824101"/>
              <a:ext cx="828675" cy="466725"/>
            </a:xfrm>
            <a:custGeom>
              <a:avLst/>
              <a:gdLst/>
              <a:ahLst/>
              <a:cxnLst/>
              <a:rect l="l" t="t" r="r" b="b"/>
              <a:pathLst>
                <a:path w="828675" h="466725">
                  <a:moveTo>
                    <a:pt x="414274" y="0"/>
                  </a:moveTo>
                  <a:lnTo>
                    <a:pt x="353042" y="2528"/>
                  </a:lnTo>
                  <a:lnTo>
                    <a:pt x="294605" y="9872"/>
                  </a:lnTo>
                  <a:lnTo>
                    <a:pt x="239601" y="21674"/>
                  </a:lnTo>
                  <a:lnTo>
                    <a:pt x="188672" y="37571"/>
                  </a:lnTo>
                  <a:lnTo>
                    <a:pt x="142456" y="57204"/>
                  </a:lnTo>
                  <a:lnTo>
                    <a:pt x="101595" y="80214"/>
                  </a:lnTo>
                  <a:lnTo>
                    <a:pt x="66727" y="106239"/>
                  </a:lnTo>
                  <a:lnTo>
                    <a:pt x="38494" y="134921"/>
                  </a:lnTo>
                  <a:lnTo>
                    <a:pt x="4490" y="198810"/>
                  </a:lnTo>
                  <a:lnTo>
                    <a:pt x="0" y="233299"/>
                  </a:lnTo>
                  <a:lnTo>
                    <a:pt x="4490" y="267790"/>
                  </a:lnTo>
                  <a:lnTo>
                    <a:pt x="38494" y="331700"/>
                  </a:lnTo>
                  <a:lnTo>
                    <a:pt x="66727" y="360396"/>
                  </a:lnTo>
                  <a:lnTo>
                    <a:pt x="101595" y="386438"/>
                  </a:lnTo>
                  <a:lnTo>
                    <a:pt x="142456" y="409465"/>
                  </a:lnTo>
                  <a:lnTo>
                    <a:pt x="188672" y="429115"/>
                  </a:lnTo>
                  <a:lnTo>
                    <a:pt x="239601" y="445027"/>
                  </a:lnTo>
                  <a:lnTo>
                    <a:pt x="294605" y="456840"/>
                  </a:lnTo>
                  <a:lnTo>
                    <a:pt x="353042" y="464193"/>
                  </a:lnTo>
                  <a:lnTo>
                    <a:pt x="414274" y="466725"/>
                  </a:lnTo>
                  <a:lnTo>
                    <a:pt x="475508" y="464193"/>
                  </a:lnTo>
                  <a:lnTo>
                    <a:pt x="533953" y="456840"/>
                  </a:lnTo>
                  <a:lnTo>
                    <a:pt x="588969" y="445027"/>
                  </a:lnTo>
                  <a:lnTo>
                    <a:pt x="639913" y="429115"/>
                  </a:lnTo>
                  <a:lnTo>
                    <a:pt x="686146" y="409465"/>
                  </a:lnTo>
                  <a:lnTo>
                    <a:pt x="727024" y="386438"/>
                  </a:lnTo>
                  <a:lnTo>
                    <a:pt x="761909" y="360396"/>
                  </a:lnTo>
                  <a:lnTo>
                    <a:pt x="790157" y="331700"/>
                  </a:lnTo>
                  <a:lnTo>
                    <a:pt x="824181" y="267790"/>
                  </a:lnTo>
                  <a:lnTo>
                    <a:pt x="828675" y="233299"/>
                  </a:lnTo>
                  <a:lnTo>
                    <a:pt x="824181" y="198810"/>
                  </a:lnTo>
                  <a:lnTo>
                    <a:pt x="790157" y="134921"/>
                  </a:lnTo>
                  <a:lnTo>
                    <a:pt x="761909" y="106239"/>
                  </a:lnTo>
                  <a:lnTo>
                    <a:pt x="727024" y="80214"/>
                  </a:lnTo>
                  <a:lnTo>
                    <a:pt x="686146" y="57204"/>
                  </a:lnTo>
                  <a:lnTo>
                    <a:pt x="639913" y="37571"/>
                  </a:lnTo>
                  <a:lnTo>
                    <a:pt x="588969" y="21674"/>
                  </a:lnTo>
                  <a:lnTo>
                    <a:pt x="533953" y="9872"/>
                  </a:lnTo>
                  <a:lnTo>
                    <a:pt x="475508" y="2528"/>
                  </a:lnTo>
                  <a:lnTo>
                    <a:pt x="414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386326" y="1824101"/>
              <a:ext cx="828675" cy="466725"/>
            </a:xfrm>
            <a:custGeom>
              <a:avLst/>
              <a:gdLst/>
              <a:ahLst/>
              <a:cxnLst/>
              <a:rect l="l" t="t" r="r" b="b"/>
              <a:pathLst>
                <a:path w="828675" h="466725">
                  <a:moveTo>
                    <a:pt x="0" y="233299"/>
                  </a:moveTo>
                  <a:lnTo>
                    <a:pt x="17535" y="165898"/>
                  </a:lnTo>
                  <a:lnTo>
                    <a:pt x="66727" y="106239"/>
                  </a:lnTo>
                  <a:lnTo>
                    <a:pt x="101595" y="80214"/>
                  </a:lnTo>
                  <a:lnTo>
                    <a:pt x="142456" y="57204"/>
                  </a:lnTo>
                  <a:lnTo>
                    <a:pt x="188672" y="37571"/>
                  </a:lnTo>
                  <a:lnTo>
                    <a:pt x="239601" y="21674"/>
                  </a:lnTo>
                  <a:lnTo>
                    <a:pt x="294605" y="9872"/>
                  </a:lnTo>
                  <a:lnTo>
                    <a:pt x="353042" y="2528"/>
                  </a:lnTo>
                  <a:lnTo>
                    <a:pt x="414274" y="0"/>
                  </a:lnTo>
                  <a:lnTo>
                    <a:pt x="475508" y="2528"/>
                  </a:lnTo>
                  <a:lnTo>
                    <a:pt x="533953" y="9872"/>
                  </a:lnTo>
                  <a:lnTo>
                    <a:pt x="588969" y="21674"/>
                  </a:lnTo>
                  <a:lnTo>
                    <a:pt x="639913" y="37571"/>
                  </a:lnTo>
                  <a:lnTo>
                    <a:pt x="686146" y="57204"/>
                  </a:lnTo>
                  <a:lnTo>
                    <a:pt x="727024" y="80214"/>
                  </a:lnTo>
                  <a:lnTo>
                    <a:pt x="761909" y="106239"/>
                  </a:lnTo>
                  <a:lnTo>
                    <a:pt x="790157" y="134921"/>
                  </a:lnTo>
                  <a:lnTo>
                    <a:pt x="824181" y="198810"/>
                  </a:lnTo>
                  <a:lnTo>
                    <a:pt x="828675" y="233299"/>
                  </a:lnTo>
                  <a:lnTo>
                    <a:pt x="824181" y="267790"/>
                  </a:lnTo>
                  <a:lnTo>
                    <a:pt x="790157" y="331700"/>
                  </a:lnTo>
                  <a:lnTo>
                    <a:pt x="761909" y="360396"/>
                  </a:lnTo>
                  <a:lnTo>
                    <a:pt x="727024" y="386438"/>
                  </a:lnTo>
                  <a:lnTo>
                    <a:pt x="686146" y="409465"/>
                  </a:lnTo>
                  <a:lnTo>
                    <a:pt x="639913" y="429115"/>
                  </a:lnTo>
                  <a:lnTo>
                    <a:pt x="588969" y="445027"/>
                  </a:lnTo>
                  <a:lnTo>
                    <a:pt x="533953" y="456840"/>
                  </a:lnTo>
                  <a:lnTo>
                    <a:pt x="475508" y="464193"/>
                  </a:lnTo>
                  <a:lnTo>
                    <a:pt x="414274" y="466725"/>
                  </a:lnTo>
                  <a:lnTo>
                    <a:pt x="353042" y="464193"/>
                  </a:lnTo>
                  <a:lnTo>
                    <a:pt x="294605" y="456840"/>
                  </a:lnTo>
                  <a:lnTo>
                    <a:pt x="239601" y="445027"/>
                  </a:lnTo>
                  <a:lnTo>
                    <a:pt x="188672" y="429115"/>
                  </a:lnTo>
                  <a:lnTo>
                    <a:pt x="142456" y="409465"/>
                  </a:lnTo>
                  <a:lnTo>
                    <a:pt x="101595" y="386438"/>
                  </a:lnTo>
                  <a:lnTo>
                    <a:pt x="66727" y="360396"/>
                  </a:lnTo>
                  <a:lnTo>
                    <a:pt x="38494" y="331700"/>
                  </a:lnTo>
                  <a:lnTo>
                    <a:pt x="4490" y="267790"/>
                  </a:lnTo>
                  <a:lnTo>
                    <a:pt x="0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4590415" y="1991931"/>
            <a:ext cx="422909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Whis</a:t>
            </a:r>
            <a:r>
              <a:rPr dirty="0" sz="650" spc="-20">
                <a:latin typeface="Verdana"/>
                <a:cs typeface="Verdana"/>
              </a:rPr>
              <a:t> kers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4679569" y="2230754"/>
            <a:ext cx="862330" cy="629285"/>
          </a:xfrm>
          <a:custGeom>
            <a:avLst/>
            <a:gdLst/>
            <a:ahLst/>
            <a:cxnLst/>
            <a:rect l="l" t="t" r="r" b="b"/>
            <a:pathLst>
              <a:path w="862329" h="629285">
                <a:moveTo>
                  <a:pt x="149860" y="60960"/>
                </a:moveTo>
                <a:lnTo>
                  <a:pt x="140589" y="58928"/>
                </a:lnTo>
                <a:lnTo>
                  <a:pt x="32562" y="553339"/>
                </a:lnTo>
                <a:lnTo>
                  <a:pt x="0" y="546227"/>
                </a:lnTo>
                <a:lnTo>
                  <a:pt x="21082" y="628777"/>
                </a:lnTo>
                <a:lnTo>
                  <a:pt x="70243" y="567817"/>
                </a:lnTo>
                <a:lnTo>
                  <a:pt x="74549" y="562483"/>
                </a:lnTo>
                <a:lnTo>
                  <a:pt x="41948" y="555383"/>
                </a:lnTo>
                <a:lnTo>
                  <a:pt x="149860" y="60960"/>
                </a:lnTo>
                <a:close/>
              </a:path>
              <a:path w="862329" h="629285">
                <a:moveTo>
                  <a:pt x="861822" y="614426"/>
                </a:moveTo>
                <a:lnTo>
                  <a:pt x="853033" y="566547"/>
                </a:lnTo>
                <a:lnTo>
                  <a:pt x="846455" y="530606"/>
                </a:lnTo>
                <a:lnTo>
                  <a:pt x="819785" y="550710"/>
                </a:lnTo>
                <a:lnTo>
                  <a:pt x="405765" y="0"/>
                </a:lnTo>
                <a:lnTo>
                  <a:pt x="398272" y="5715"/>
                </a:lnTo>
                <a:lnTo>
                  <a:pt x="812177" y="556437"/>
                </a:lnTo>
                <a:lnTo>
                  <a:pt x="785622" y="576453"/>
                </a:lnTo>
                <a:lnTo>
                  <a:pt x="861822" y="6144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4326635" y="2523807"/>
            <a:ext cx="38481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P</a:t>
            </a:r>
            <a:r>
              <a:rPr dirty="0" sz="650" spc="-5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res</a:t>
            </a:r>
            <a:r>
              <a:rPr dirty="0" sz="650" spc="-8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385434" y="2464752"/>
            <a:ext cx="35433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A</a:t>
            </a:r>
            <a:r>
              <a:rPr dirty="0" sz="650" spc="-5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bs</a:t>
            </a:r>
            <a:r>
              <a:rPr dirty="0" sz="650" spc="-10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4533900" y="2886075"/>
            <a:ext cx="1466850" cy="695325"/>
            <a:chOff x="4533900" y="2886075"/>
            <a:chExt cx="1466850" cy="695325"/>
          </a:xfrm>
        </p:grpSpPr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8275" y="3248025"/>
              <a:ext cx="342900" cy="33337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8800" y="3228975"/>
              <a:ext cx="361950" cy="3333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8800" y="2886075"/>
              <a:ext cx="361950" cy="33337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57800" y="2895600"/>
              <a:ext cx="381000" cy="34290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33900" y="2886075"/>
              <a:ext cx="352425" cy="361950"/>
            </a:xfrm>
            <a:prstGeom prst="rect">
              <a:avLst/>
            </a:prstGeom>
          </p:spPr>
        </p:pic>
      </p:grpSp>
      <p:sp>
        <p:nvSpPr>
          <p:cNvPr id="43" name="object 4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50464" y="314388"/>
            <a:ext cx="423862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Recursive</a:t>
            </a:r>
            <a:r>
              <a:rPr dirty="0" sz="3600" spc="-3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splitting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333625" y="1906651"/>
            <a:ext cx="1571625" cy="2179955"/>
            <a:chOff x="2333625" y="1906651"/>
            <a:chExt cx="1571625" cy="2179955"/>
          </a:xfrm>
        </p:grpSpPr>
        <p:sp>
          <p:nvSpPr>
            <p:cNvPr id="13" name="object 13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0" y="228600"/>
                  </a:moveTo>
                  <a:lnTo>
                    <a:pt x="18440" y="156301"/>
                  </a:lnTo>
                  <a:lnTo>
                    <a:pt x="40376" y="123495"/>
                  </a:lnTo>
                  <a:lnTo>
                    <a:pt x="69799" y="93543"/>
                  </a:lnTo>
                  <a:lnTo>
                    <a:pt x="105965" y="66913"/>
                  </a:lnTo>
                  <a:lnTo>
                    <a:pt x="148132" y="44074"/>
                  </a:lnTo>
                  <a:lnTo>
                    <a:pt x="195557" y="25494"/>
                  </a:lnTo>
                  <a:lnTo>
                    <a:pt x="247497" y="11643"/>
                  </a:lnTo>
                  <a:lnTo>
                    <a:pt x="303209" y="2988"/>
                  </a:lnTo>
                  <a:lnTo>
                    <a:pt x="361950" y="0"/>
                  </a:lnTo>
                  <a:lnTo>
                    <a:pt x="420659" y="2988"/>
                  </a:lnTo>
                  <a:lnTo>
                    <a:pt x="476353" y="11643"/>
                  </a:lnTo>
                  <a:lnTo>
                    <a:pt x="528286" y="25494"/>
                  </a:lnTo>
                  <a:lnTo>
                    <a:pt x="575712" y="44074"/>
                  </a:lnTo>
                  <a:lnTo>
                    <a:pt x="617886" y="66913"/>
                  </a:lnTo>
                  <a:lnTo>
                    <a:pt x="654064" y="93543"/>
                  </a:lnTo>
                  <a:lnTo>
                    <a:pt x="683499" y="123495"/>
                  </a:lnTo>
                  <a:lnTo>
                    <a:pt x="705447" y="156301"/>
                  </a:lnTo>
                  <a:lnTo>
                    <a:pt x="723900" y="228600"/>
                  </a:lnTo>
                  <a:lnTo>
                    <a:pt x="719162" y="265676"/>
                  </a:lnTo>
                  <a:lnTo>
                    <a:pt x="683499" y="333648"/>
                  </a:lnTo>
                  <a:lnTo>
                    <a:pt x="654064" y="363602"/>
                  </a:lnTo>
                  <a:lnTo>
                    <a:pt x="617886" y="390239"/>
                  </a:lnTo>
                  <a:lnTo>
                    <a:pt x="575712" y="413089"/>
                  </a:lnTo>
                  <a:lnTo>
                    <a:pt x="528286" y="431681"/>
                  </a:lnTo>
                  <a:lnTo>
                    <a:pt x="476353" y="445544"/>
                  </a:lnTo>
                  <a:lnTo>
                    <a:pt x="420659" y="454207"/>
                  </a:lnTo>
                  <a:lnTo>
                    <a:pt x="361950" y="457200"/>
                  </a:lnTo>
                  <a:lnTo>
                    <a:pt x="303209" y="454207"/>
                  </a:lnTo>
                  <a:lnTo>
                    <a:pt x="247497" y="445544"/>
                  </a:lnTo>
                  <a:lnTo>
                    <a:pt x="195557" y="431681"/>
                  </a:lnTo>
                  <a:lnTo>
                    <a:pt x="148132" y="413089"/>
                  </a:lnTo>
                  <a:lnTo>
                    <a:pt x="105965" y="390239"/>
                  </a:lnTo>
                  <a:lnTo>
                    <a:pt x="69799" y="363602"/>
                  </a:lnTo>
                  <a:lnTo>
                    <a:pt x="40376" y="333648"/>
                  </a:lnTo>
                  <a:lnTo>
                    <a:pt x="18440" y="300849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3625" y="3724275"/>
              <a:ext cx="314325" cy="3333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7000" y="3752850"/>
              <a:ext cx="361950" cy="3333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6050" y="3390900"/>
              <a:ext cx="381000" cy="3429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2675" y="3371850"/>
              <a:ext cx="342900" cy="33337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9975" y="3381375"/>
              <a:ext cx="295275" cy="333375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3312795" y="2026856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2776601" y="2307081"/>
            <a:ext cx="988694" cy="664210"/>
          </a:xfrm>
          <a:custGeom>
            <a:avLst/>
            <a:gdLst/>
            <a:ahLst/>
            <a:cxnLst/>
            <a:rect l="l" t="t" r="r" b="b"/>
            <a:pathLst>
              <a:path w="988695" h="664210">
                <a:moveTo>
                  <a:pt x="445389" y="5461"/>
                </a:moveTo>
                <a:lnTo>
                  <a:pt x="437515" y="0"/>
                </a:lnTo>
                <a:lnTo>
                  <a:pt x="39179" y="579348"/>
                </a:lnTo>
                <a:lnTo>
                  <a:pt x="11684" y="560451"/>
                </a:lnTo>
                <a:lnTo>
                  <a:pt x="0" y="644906"/>
                </a:lnTo>
                <a:lnTo>
                  <a:pt x="74549" y="603631"/>
                </a:lnTo>
                <a:lnTo>
                  <a:pt x="62344" y="595249"/>
                </a:lnTo>
                <a:lnTo>
                  <a:pt x="47078" y="584771"/>
                </a:lnTo>
                <a:lnTo>
                  <a:pt x="445389" y="5461"/>
                </a:lnTo>
                <a:close/>
              </a:path>
              <a:path w="988695" h="664210">
                <a:moveTo>
                  <a:pt x="988568" y="580517"/>
                </a:moveTo>
                <a:lnTo>
                  <a:pt x="956322" y="588733"/>
                </a:lnTo>
                <a:lnTo>
                  <a:pt x="823722" y="68199"/>
                </a:lnTo>
                <a:lnTo>
                  <a:pt x="814451" y="70612"/>
                </a:lnTo>
                <a:lnTo>
                  <a:pt x="947077" y="591096"/>
                </a:lnTo>
                <a:lnTo>
                  <a:pt x="914781" y="599313"/>
                </a:lnTo>
                <a:lnTo>
                  <a:pt x="970534" y="663702"/>
                </a:lnTo>
                <a:lnTo>
                  <a:pt x="983602" y="603377"/>
                </a:lnTo>
                <a:lnTo>
                  <a:pt x="988568" y="580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2524760" y="253555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715384" y="2529839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2224151" y="2957576"/>
            <a:ext cx="914400" cy="371475"/>
          </a:xfrm>
          <a:custGeom>
            <a:avLst/>
            <a:gdLst/>
            <a:ahLst/>
            <a:cxnLst/>
            <a:rect l="l" t="t" r="r" b="b"/>
            <a:pathLst>
              <a:path w="914400" h="371475">
                <a:moveTo>
                  <a:pt x="0" y="371475"/>
                </a:moveTo>
                <a:lnTo>
                  <a:pt x="914400" y="371475"/>
                </a:lnTo>
                <a:lnTo>
                  <a:pt x="914400" y="0"/>
                </a:lnTo>
                <a:lnTo>
                  <a:pt x="0" y="0"/>
                </a:lnTo>
                <a:lnTo>
                  <a:pt x="0" y="37147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2534285" y="3039745"/>
            <a:ext cx="27241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297301" y="2935351"/>
            <a:ext cx="939800" cy="396875"/>
            <a:chOff x="3297301" y="2935351"/>
            <a:chExt cx="939800" cy="396875"/>
          </a:xfrm>
        </p:grpSpPr>
        <p:sp>
          <p:nvSpPr>
            <p:cNvPr id="26" name="object 26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9144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914400" y="371475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0" y="371475"/>
                  </a:moveTo>
                  <a:lnTo>
                    <a:pt x="914400" y="371475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3490340" y="3037903"/>
            <a:ext cx="53911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2290064" y="808862"/>
            <a:ext cx="2938145" cy="3480435"/>
            <a:chOff x="2290064" y="808862"/>
            <a:chExt cx="2938145" cy="3480435"/>
          </a:xfrm>
        </p:grpSpPr>
        <p:sp>
          <p:nvSpPr>
            <p:cNvPr id="30" name="object 30" descr=""/>
            <p:cNvSpPr/>
            <p:nvPr/>
          </p:nvSpPr>
          <p:spPr>
            <a:xfrm>
              <a:off x="2290064" y="808862"/>
              <a:ext cx="2143125" cy="3480435"/>
            </a:xfrm>
            <a:custGeom>
              <a:avLst/>
              <a:gdLst/>
              <a:ahLst/>
              <a:cxnLst/>
              <a:rect l="l" t="t" r="r" b="b"/>
              <a:pathLst>
                <a:path w="2143125" h="3480435">
                  <a:moveTo>
                    <a:pt x="658241" y="0"/>
                  </a:moveTo>
                  <a:lnTo>
                    <a:pt x="0" y="3172091"/>
                  </a:lnTo>
                  <a:lnTo>
                    <a:pt x="1484376" y="3480130"/>
                  </a:lnTo>
                  <a:lnTo>
                    <a:pt x="2142616" y="308101"/>
                  </a:lnTo>
                  <a:lnTo>
                    <a:pt x="658241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386326" y="1824101"/>
              <a:ext cx="828675" cy="466725"/>
            </a:xfrm>
            <a:custGeom>
              <a:avLst/>
              <a:gdLst/>
              <a:ahLst/>
              <a:cxnLst/>
              <a:rect l="l" t="t" r="r" b="b"/>
              <a:pathLst>
                <a:path w="828675" h="466725">
                  <a:moveTo>
                    <a:pt x="414274" y="0"/>
                  </a:moveTo>
                  <a:lnTo>
                    <a:pt x="353042" y="2528"/>
                  </a:lnTo>
                  <a:lnTo>
                    <a:pt x="294605" y="9872"/>
                  </a:lnTo>
                  <a:lnTo>
                    <a:pt x="239601" y="21674"/>
                  </a:lnTo>
                  <a:lnTo>
                    <a:pt x="188672" y="37571"/>
                  </a:lnTo>
                  <a:lnTo>
                    <a:pt x="142456" y="57204"/>
                  </a:lnTo>
                  <a:lnTo>
                    <a:pt x="101595" y="80214"/>
                  </a:lnTo>
                  <a:lnTo>
                    <a:pt x="66727" y="106239"/>
                  </a:lnTo>
                  <a:lnTo>
                    <a:pt x="38494" y="134921"/>
                  </a:lnTo>
                  <a:lnTo>
                    <a:pt x="4490" y="198810"/>
                  </a:lnTo>
                  <a:lnTo>
                    <a:pt x="0" y="233299"/>
                  </a:lnTo>
                  <a:lnTo>
                    <a:pt x="4490" y="267790"/>
                  </a:lnTo>
                  <a:lnTo>
                    <a:pt x="38494" y="331700"/>
                  </a:lnTo>
                  <a:lnTo>
                    <a:pt x="66727" y="360396"/>
                  </a:lnTo>
                  <a:lnTo>
                    <a:pt x="101595" y="386438"/>
                  </a:lnTo>
                  <a:lnTo>
                    <a:pt x="142456" y="409465"/>
                  </a:lnTo>
                  <a:lnTo>
                    <a:pt x="188672" y="429115"/>
                  </a:lnTo>
                  <a:lnTo>
                    <a:pt x="239601" y="445027"/>
                  </a:lnTo>
                  <a:lnTo>
                    <a:pt x="294605" y="456840"/>
                  </a:lnTo>
                  <a:lnTo>
                    <a:pt x="353042" y="464193"/>
                  </a:lnTo>
                  <a:lnTo>
                    <a:pt x="414274" y="466725"/>
                  </a:lnTo>
                  <a:lnTo>
                    <a:pt x="475508" y="464193"/>
                  </a:lnTo>
                  <a:lnTo>
                    <a:pt x="533953" y="456840"/>
                  </a:lnTo>
                  <a:lnTo>
                    <a:pt x="588969" y="445027"/>
                  </a:lnTo>
                  <a:lnTo>
                    <a:pt x="639913" y="429115"/>
                  </a:lnTo>
                  <a:lnTo>
                    <a:pt x="686146" y="409465"/>
                  </a:lnTo>
                  <a:lnTo>
                    <a:pt x="727024" y="386438"/>
                  </a:lnTo>
                  <a:lnTo>
                    <a:pt x="761909" y="360396"/>
                  </a:lnTo>
                  <a:lnTo>
                    <a:pt x="790157" y="331700"/>
                  </a:lnTo>
                  <a:lnTo>
                    <a:pt x="824181" y="267790"/>
                  </a:lnTo>
                  <a:lnTo>
                    <a:pt x="828675" y="233299"/>
                  </a:lnTo>
                  <a:lnTo>
                    <a:pt x="824181" y="198810"/>
                  </a:lnTo>
                  <a:lnTo>
                    <a:pt x="790157" y="134921"/>
                  </a:lnTo>
                  <a:lnTo>
                    <a:pt x="761909" y="106239"/>
                  </a:lnTo>
                  <a:lnTo>
                    <a:pt x="727024" y="80214"/>
                  </a:lnTo>
                  <a:lnTo>
                    <a:pt x="686146" y="57204"/>
                  </a:lnTo>
                  <a:lnTo>
                    <a:pt x="639913" y="37571"/>
                  </a:lnTo>
                  <a:lnTo>
                    <a:pt x="588969" y="21674"/>
                  </a:lnTo>
                  <a:lnTo>
                    <a:pt x="533953" y="9872"/>
                  </a:lnTo>
                  <a:lnTo>
                    <a:pt x="475508" y="2528"/>
                  </a:lnTo>
                  <a:lnTo>
                    <a:pt x="414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386326" y="1824101"/>
              <a:ext cx="828675" cy="466725"/>
            </a:xfrm>
            <a:custGeom>
              <a:avLst/>
              <a:gdLst/>
              <a:ahLst/>
              <a:cxnLst/>
              <a:rect l="l" t="t" r="r" b="b"/>
              <a:pathLst>
                <a:path w="828675" h="466725">
                  <a:moveTo>
                    <a:pt x="0" y="233299"/>
                  </a:moveTo>
                  <a:lnTo>
                    <a:pt x="17535" y="165898"/>
                  </a:lnTo>
                  <a:lnTo>
                    <a:pt x="66727" y="106239"/>
                  </a:lnTo>
                  <a:lnTo>
                    <a:pt x="101595" y="80214"/>
                  </a:lnTo>
                  <a:lnTo>
                    <a:pt x="142456" y="57204"/>
                  </a:lnTo>
                  <a:lnTo>
                    <a:pt x="188672" y="37571"/>
                  </a:lnTo>
                  <a:lnTo>
                    <a:pt x="239601" y="21674"/>
                  </a:lnTo>
                  <a:lnTo>
                    <a:pt x="294605" y="9872"/>
                  </a:lnTo>
                  <a:lnTo>
                    <a:pt x="353042" y="2528"/>
                  </a:lnTo>
                  <a:lnTo>
                    <a:pt x="414274" y="0"/>
                  </a:lnTo>
                  <a:lnTo>
                    <a:pt x="475508" y="2528"/>
                  </a:lnTo>
                  <a:lnTo>
                    <a:pt x="533953" y="9872"/>
                  </a:lnTo>
                  <a:lnTo>
                    <a:pt x="588969" y="21674"/>
                  </a:lnTo>
                  <a:lnTo>
                    <a:pt x="639913" y="37571"/>
                  </a:lnTo>
                  <a:lnTo>
                    <a:pt x="686146" y="57204"/>
                  </a:lnTo>
                  <a:lnTo>
                    <a:pt x="727024" y="80214"/>
                  </a:lnTo>
                  <a:lnTo>
                    <a:pt x="761909" y="106239"/>
                  </a:lnTo>
                  <a:lnTo>
                    <a:pt x="790157" y="134921"/>
                  </a:lnTo>
                  <a:lnTo>
                    <a:pt x="824181" y="198810"/>
                  </a:lnTo>
                  <a:lnTo>
                    <a:pt x="828675" y="233299"/>
                  </a:lnTo>
                  <a:lnTo>
                    <a:pt x="824181" y="267790"/>
                  </a:lnTo>
                  <a:lnTo>
                    <a:pt x="790157" y="331700"/>
                  </a:lnTo>
                  <a:lnTo>
                    <a:pt x="761909" y="360396"/>
                  </a:lnTo>
                  <a:lnTo>
                    <a:pt x="727024" y="386438"/>
                  </a:lnTo>
                  <a:lnTo>
                    <a:pt x="686146" y="409465"/>
                  </a:lnTo>
                  <a:lnTo>
                    <a:pt x="639913" y="429115"/>
                  </a:lnTo>
                  <a:lnTo>
                    <a:pt x="588969" y="445027"/>
                  </a:lnTo>
                  <a:lnTo>
                    <a:pt x="533953" y="456840"/>
                  </a:lnTo>
                  <a:lnTo>
                    <a:pt x="475508" y="464193"/>
                  </a:lnTo>
                  <a:lnTo>
                    <a:pt x="414274" y="466725"/>
                  </a:lnTo>
                  <a:lnTo>
                    <a:pt x="353042" y="464193"/>
                  </a:lnTo>
                  <a:lnTo>
                    <a:pt x="294605" y="456840"/>
                  </a:lnTo>
                  <a:lnTo>
                    <a:pt x="239601" y="445027"/>
                  </a:lnTo>
                  <a:lnTo>
                    <a:pt x="188672" y="429115"/>
                  </a:lnTo>
                  <a:lnTo>
                    <a:pt x="142456" y="409465"/>
                  </a:lnTo>
                  <a:lnTo>
                    <a:pt x="101595" y="386438"/>
                  </a:lnTo>
                  <a:lnTo>
                    <a:pt x="66727" y="360396"/>
                  </a:lnTo>
                  <a:lnTo>
                    <a:pt x="38494" y="331700"/>
                  </a:lnTo>
                  <a:lnTo>
                    <a:pt x="4490" y="267790"/>
                  </a:lnTo>
                  <a:lnTo>
                    <a:pt x="0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4590415" y="1991931"/>
            <a:ext cx="422909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Whis</a:t>
            </a:r>
            <a:r>
              <a:rPr dirty="0" sz="650" spc="-20">
                <a:latin typeface="Verdana"/>
                <a:cs typeface="Verdana"/>
              </a:rPr>
              <a:t> kers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4679569" y="2230754"/>
            <a:ext cx="862330" cy="629285"/>
          </a:xfrm>
          <a:custGeom>
            <a:avLst/>
            <a:gdLst/>
            <a:ahLst/>
            <a:cxnLst/>
            <a:rect l="l" t="t" r="r" b="b"/>
            <a:pathLst>
              <a:path w="862329" h="629285">
                <a:moveTo>
                  <a:pt x="149860" y="60960"/>
                </a:moveTo>
                <a:lnTo>
                  <a:pt x="140589" y="58928"/>
                </a:lnTo>
                <a:lnTo>
                  <a:pt x="32562" y="553339"/>
                </a:lnTo>
                <a:lnTo>
                  <a:pt x="0" y="546227"/>
                </a:lnTo>
                <a:lnTo>
                  <a:pt x="21082" y="628777"/>
                </a:lnTo>
                <a:lnTo>
                  <a:pt x="70243" y="567817"/>
                </a:lnTo>
                <a:lnTo>
                  <a:pt x="74549" y="562483"/>
                </a:lnTo>
                <a:lnTo>
                  <a:pt x="41948" y="555383"/>
                </a:lnTo>
                <a:lnTo>
                  <a:pt x="149860" y="60960"/>
                </a:lnTo>
                <a:close/>
              </a:path>
              <a:path w="862329" h="629285">
                <a:moveTo>
                  <a:pt x="861822" y="614426"/>
                </a:moveTo>
                <a:lnTo>
                  <a:pt x="853033" y="566547"/>
                </a:lnTo>
                <a:lnTo>
                  <a:pt x="846455" y="530606"/>
                </a:lnTo>
                <a:lnTo>
                  <a:pt x="819785" y="550710"/>
                </a:lnTo>
                <a:lnTo>
                  <a:pt x="405765" y="0"/>
                </a:lnTo>
                <a:lnTo>
                  <a:pt x="398272" y="5715"/>
                </a:lnTo>
                <a:lnTo>
                  <a:pt x="812177" y="556437"/>
                </a:lnTo>
                <a:lnTo>
                  <a:pt x="785622" y="576453"/>
                </a:lnTo>
                <a:lnTo>
                  <a:pt x="861822" y="6144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4326635" y="2523807"/>
            <a:ext cx="38481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P</a:t>
            </a:r>
            <a:r>
              <a:rPr dirty="0" sz="650" spc="-5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res</a:t>
            </a:r>
            <a:r>
              <a:rPr dirty="0" sz="650" spc="-8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385434" y="2464752"/>
            <a:ext cx="35433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A</a:t>
            </a:r>
            <a:r>
              <a:rPr dirty="0" sz="650" spc="-5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bs</a:t>
            </a:r>
            <a:r>
              <a:rPr dirty="0" sz="650" spc="-10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4018788" y="838327"/>
            <a:ext cx="2346325" cy="3277235"/>
            <a:chOff x="4018788" y="838327"/>
            <a:chExt cx="2346325" cy="3277235"/>
          </a:xfrm>
        </p:grpSpPr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8800" y="3228975"/>
              <a:ext cx="361950" cy="33337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8800" y="2886075"/>
              <a:ext cx="361950" cy="3333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48275" y="3248025"/>
              <a:ext cx="342900" cy="33337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57800" y="2895600"/>
              <a:ext cx="381000" cy="34290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33900" y="2886075"/>
              <a:ext cx="352425" cy="361950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4018788" y="838327"/>
              <a:ext cx="2346325" cy="3277235"/>
            </a:xfrm>
            <a:custGeom>
              <a:avLst/>
              <a:gdLst/>
              <a:ahLst/>
              <a:cxnLst/>
              <a:rect l="l" t="t" r="r" b="b"/>
              <a:pathLst>
                <a:path w="2346325" h="3277235">
                  <a:moveTo>
                    <a:pt x="793623" y="0"/>
                  </a:moveTo>
                  <a:lnTo>
                    <a:pt x="0" y="433450"/>
                  </a:lnTo>
                  <a:lnTo>
                    <a:pt x="1552575" y="3276739"/>
                  </a:lnTo>
                  <a:lnTo>
                    <a:pt x="2346325" y="2843403"/>
                  </a:lnTo>
                  <a:lnTo>
                    <a:pt x="793623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971675">
              <a:lnSpc>
                <a:spcPct val="100000"/>
              </a:lnSpc>
              <a:spcBef>
                <a:spcPts val="105"/>
              </a:spcBef>
            </a:pPr>
            <a:r>
              <a:rPr dirty="0"/>
              <a:t>Recursive</a:t>
            </a:r>
            <a:r>
              <a:rPr dirty="0" spc="-35"/>
              <a:t> </a:t>
            </a:r>
            <a:r>
              <a:rPr dirty="0" spc="-10"/>
              <a:t>splitting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333625" y="1906651"/>
            <a:ext cx="1571625" cy="2179955"/>
            <a:chOff x="2333625" y="1906651"/>
            <a:chExt cx="1571625" cy="2179955"/>
          </a:xfrm>
        </p:grpSpPr>
        <p:sp>
          <p:nvSpPr>
            <p:cNvPr id="9" name="object 9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0" y="228600"/>
                  </a:moveTo>
                  <a:lnTo>
                    <a:pt x="18440" y="156301"/>
                  </a:lnTo>
                  <a:lnTo>
                    <a:pt x="40376" y="123495"/>
                  </a:lnTo>
                  <a:lnTo>
                    <a:pt x="69799" y="93543"/>
                  </a:lnTo>
                  <a:lnTo>
                    <a:pt x="105965" y="66913"/>
                  </a:lnTo>
                  <a:lnTo>
                    <a:pt x="148132" y="44074"/>
                  </a:lnTo>
                  <a:lnTo>
                    <a:pt x="195557" y="25494"/>
                  </a:lnTo>
                  <a:lnTo>
                    <a:pt x="247497" y="11643"/>
                  </a:lnTo>
                  <a:lnTo>
                    <a:pt x="303209" y="2988"/>
                  </a:lnTo>
                  <a:lnTo>
                    <a:pt x="361950" y="0"/>
                  </a:lnTo>
                  <a:lnTo>
                    <a:pt x="420659" y="2988"/>
                  </a:lnTo>
                  <a:lnTo>
                    <a:pt x="476353" y="11643"/>
                  </a:lnTo>
                  <a:lnTo>
                    <a:pt x="528286" y="25494"/>
                  </a:lnTo>
                  <a:lnTo>
                    <a:pt x="575712" y="44074"/>
                  </a:lnTo>
                  <a:lnTo>
                    <a:pt x="617886" y="66913"/>
                  </a:lnTo>
                  <a:lnTo>
                    <a:pt x="654064" y="93543"/>
                  </a:lnTo>
                  <a:lnTo>
                    <a:pt x="683499" y="123495"/>
                  </a:lnTo>
                  <a:lnTo>
                    <a:pt x="705447" y="156301"/>
                  </a:lnTo>
                  <a:lnTo>
                    <a:pt x="723900" y="228600"/>
                  </a:lnTo>
                  <a:lnTo>
                    <a:pt x="719162" y="265676"/>
                  </a:lnTo>
                  <a:lnTo>
                    <a:pt x="683499" y="333648"/>
                  </a:lnTo>
                  <a:lnTo>
                    <a:pt x="654064" y="363602"/>
                  </a:lnTo>
                  <a:lnTo>
                    <a:pt x="617886" y="390239"/>
                  </a:lnTo>
                  <a:lnTo>
                    <a:pt x="575712" y="413089"/>
                  </a:lnTo>
                  <a:lnTo>
                    <a:pt x="528286" y="431681"/>
                  </a:lnTo>
                  <a:lnTo>
                    <a:pt x="476353" y="445544"/>
                  </a:lnTo>
                  <a:lnTo>
                    <a:pt x="420659" y="454207"/>
                  </a:lnTo>
                  <a:lnTo>
                    <a:pt x="361950" y="457200"/>
                  </a:lnTo>
                  <a:lnTo>
                    <a:pt x="303209" y="454207"/>
                  </a:lnTo>
                  <a:lnTo>
                    <a:pt x="247497" y="445544"/>
                  </a:lnTo>
                  <a:lnTo>
                    <a:pt x="195557" y="431681"/>
                  </a:lnTo>
                  <a:lnTo>
                    <a:pt x="148132" y="413089"/>
                  </a:lnTo>
                  <a:lnTo>
                    <a:pt x="105965" y="390239"/>
                  </a:lnTo>
                  <a:lnTo>
                    <a:pt x="69799" y="363602"/>
                  </a:lnTo>
                  <a:lnTo>
                    <a:pt x="40376" y="333648"/>
                  </a:lnTo>
                  <a:lnTo>
                    <a:pt x="18440" y="300849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625" y="3724275"/>
              <a:ext cx="314325" cy="3333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0" y="3752850"/>
              <a:ext cx="361950" cy="33337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6050" y="3390900"/>
              <a:ext cx="381000" cy="3429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2675" y="3371850"/>
              <a:ext cx="342900" cy="3333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9975" y="3381375"/>
              <a:ext cx="295275" cy="333375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312795" y="2026856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2776601" y="2307081"/>
            <a:ext cx="988694" cy="664210"/>
          </a:xfrm>
          <a:custGeom>
            <a:avLst/>
            <a:gdLst/>
            <a:ahLst/>
            <a:cxnLst/>
            <a:rect l="l" t="t" r="r" b="b"/>
            <a:pathLst>
              <a:path w="988695" h="664210">
                <a:moveTo>
                  <a:pt x="445389" y="5461"/>
                </a:moveTo>
                <a:lnTo>
                  <a:pt x="437515" y="0"/>
                </a:lnTo>
                <a:lnTo>
                  <a:pt x="39179" y="579348"/>
                </a:lnTo>
                <a:lnTo>
                  <a:pt x="11684" y="560451"/>
                </a:lnTo>
                <a:lnTo>
                  <a:pt x="0" y="644906"/>
                </a:lnTo>
                <a:lnTo>
                  <a:pt x="74549" y="603631"/>
                </a:lnTo>
                <a:lnTo>
                  <a:pt x="62344" y="595249"/>
                </a:lnTo>
                <a:lnTo>
                  <a:pt x="47078" y="584771"/>
                </a:lnTo>
                <a:lnTo>
                  <a:pt x="445389" y="5461"/>
                </a:lnTo>
                <a:close/>
              </a:path>
              <a:path w="988695" h="664210">
                <a:moveTo>
                  <a:pt x="988568" y="580517"/>
                </a:moveTo>
                <a:lnTo>
                  <a:pt x="956322" y="588733"/>
                </a:lnTo>
                <a:lnTo>
                  <a:pt x="823722" y="68199"/>
                </a:lnTo>
                <a:lnTo>
                  <a:pt x="814451" y="70612"/>
                </a:lnTo>
                <a:lnTo>
                  <a:pt x="947077" y="591096"/>
                </a:lnTo>
                <a:lnTo>
                  <a:pt x="914781" y="599313"/>
                </a:lnTo>
                <a:lnTo>
                  <a:pt x="970534" y="663702"/>
                </a:lnTo>
                <a:lnTo>
                  <a:pt x="983602" y="603377"/>
                </a:lnTo>
                <a:lnTo>
                  <a:pt x="988568" y="580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2524760" y="253555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715384" y="2529839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2224151" y="2957576"/>
            <a:ext cx="914400" cy="371475"/>
          </a:xfrm>
          <a:custGeom>
            <a:avLst/>
            <a:gdLst/>
            <a:ahLst/>
            <a:cxnLst/>
            <a:rect l="l" t="t" r="r" b="b"/>
            <a:pathLst>
              <a:path w="914400" h="371475">
                <a:moveTo>
                  <a:pt x="0" y="371475"/>
                </a:moveTo>
                <a:lnTo>
                  <a:pt x="914400" y="371475"/>
                </a:lnTo>
                <a:lnTo>
                  <a:pt x="914400" y="0"/>
                </a:lnTo>
                <a:lnTo>
                  <a:pt x="0" y="0"/>
                </a:lnTo>
                <a:lnTo>
                  <a:pt x="0" y="37147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2534285" y="3039745"/>
            <a:ext cx="27241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297301" y="2935351"/>
            <a:ext cx="939800" cy="396875"/>
            <a:chOff x="3297301" y="2935351"/>
            <a:chExt cx="939800" cy="396875"/>
          </a:xfrm>
        </p:grpSpPr>
        <p:sp>
          <p:nvSpPr>
            <p:cNvPr id="22" name="object 22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9144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914400" y="371475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0" y="371475"/>
                  </a:moveTo>
                  <a:lnTo>
                    <a:pt x="914400" y="371475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3490340" y="3037903"/>
            <a:ext cx="53911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2290064" y="808862"/>
            <a:ext cx="2938145" cy="3480435"/>
            <a:chOff x="2290064" y="808862"/>
            <a:chExt cx="2938145" cy="3480435"/>
          </a:xfrm>
        </p:grpSpPr>
        <p:sp>
          <p:nvSpPr>
            <p:cNvPr id="26" name="object 26" descr=""/>
            <p:cNvSpPr/>
            <p:nvPr/>
          </p:nvSpPr>
          <p:spPr>
            <a:xfrm>
              <a:off x="2290064" y="808862"/>
              <a:ext cx="2143125" cy="3480435"/>
            </a:xfrm>
            <a:custGeom>
              <a:avLst/>
              <a:gdLst/>
              <a:ahLst/>
              <a:cxnLst/>
              <a:rect l="l" t="t" r="r" b="b"/>
              <a:pathLst>
                <a:path w="2143125" h="3480435">
                  <a:moveTo>
                    <a:pt x="658241" y="0"/>
                  </a:moveTo>
                  <a:lnTo>
                    <a:pt x="0" y="3172091"/>
                  </a:lnTo>
                  <a:lnTo>
                    <a:pt x="1484376" y="3480130"/>
                  </a:lnTo>
                  <a:lnTo>
                    <a:pt x="2142616" y="308101"/>
                  </a:lnTo>
                  <a:lnTo>
                    <a:pt x="658241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386326" y="1824101"/>
              <a:ext cx="828675" cy="466725"/>
            </a:xfrm>
            <a:custGeom>
              <a:avLst/>
              <a:gdLst/>
              <a:ahLst/>
              <a:cxnLst/>
              <a:rect l="l" t="t" r="r" b="b"/>
              <a:pathLst>
                <a:path w="828675" h="466725">
                  <a:moveTo>
                    <a:pt x="414274" y="0"/>
                  </a:moveTo>
                  <a:lnTo>
                    <a:pt x="353042" y="2528"/>
                  </a:lnTo>
                  <a:lnTo>
                    <a:pt x="294605" y="9872"/>
                  </a:lnTo>
                  <a:lnTo>
                    <a:pt x="239601" y="21674"/>
                  </a:lnTo>
                  <a:lnTo>
                    <a:pt x="188672" y="37571"/>
                  </a:lnTo>
                  <a:lnTo>
                    <a:pt x="142456" y="57204"/>
                  </a:lnTo>
                  <a:lnTo>
                    <a:pt x="101595" y="80214"/>
                  </a:lnTo>
                  <a:lnTo>
                    <a:pt x="66727" y="106239"/>
                  </a:lnTo>
                  <a:lnTo>
                    <a:pt x="38494" y="134921"/>
                  </a:lnTo>
                  <a:lnTo>
                    <a:pt x="4490" y="198810"/>
                  </a:lnTo>
                  <a:lnTo>
                    <a:pt x="0" y="233299"/>
                  </a:lnTo>
                  <a:lnTo>
                    <a:pt x="4490" y="267790"/>
                  </a:lnTo>
                  <a:lnTo>
                    <a:pt x="38494" y="331700"/>
                  </a:lnTo>
                  <a:lnTo>
                    <a:pt x="66727" y="360396"/>
                  </a:lnTo>
                  <a:lnTo>
                    <a:pt x="101595" y="386438"/>
                  </a:lnTo>
                  <a:lnTo>
                    <a:pt x="142456" y="409465"/>
                  </a:lnTo>
                  <a:lnTo>
                    <a:pt x="188672" y="429115"/>
                  </a:lnTo>
                  <a:lnTo>
                    <a:pt x="239601" y="445027"/>
                  </a:lnTo>
                  <a:lnTo>
                    <a:pt x="294605" y="456840"/>
                  </a:lnTo>
                  <a:lnTo>
                    <a:pt x="353042" y="464193"/>
                  </a:lnTo>
                  <a:lnTo>
                    <a:pt x="414274" y="466725"/>
                  </a:lnTo>
                  <a:lnTo>
                    <a:pt x="475508" y="464193"/>
                  </a:lnTo>
                  <a:lnTo>
                    <a:pt x="533953" y="456840"/>
                  </a:lnTo>
                  <a:lnTo>
                    <a:pt x="588969" y="445027"/>
                  </a:lnTo>
                  <a:lnTo>
                    <a:pt x="639913" y="429115"/>
                  </a:lnTo>
                  <a:lnTo>
                    <a:pt x="686146" y="409465"/>
                  </a:lnTo>
                  <a:lnTo>
                    <a:pt x="727024" y="386438"/>
                  </a:lnTo>
                  <a:lnTo>
                    <a:pt x="761909" y="360396"/>
                  </a:lnTo>
                  <a:lnTo>
                    <a:pt x="790157" y="331700"/>
                  </a:lnTo>
                  <a:lnTo>
                    <a:pt x="824181" y="267790"/>
                  </a:lnTo>
                  <a:lnTo>
                    <a:pt x="828675" y="233299"/>
                  </a:lnTo>
                  <a:lnTo>
                    <a:pt x="824181" y="198810"/>
                  </a:lnTo>
                  <a:lnTo>
                    <a:pt x="790157" y="134921"/>
                  </a:lnTo>
                  <a:lnTo>
                    <a:pt x="761909" y="106239"/>
                  </a:lnTo>
                  <a:lnTo>
                    <a:pt x="727024" y="80214"/>
                  </a:lnTo>
                  <a:lnTo>
                    <a:pt x="686146" y="57204"/>
                  </a:lnTo>
                  <a:lnTo>
                    <a:pt x="639913" y="37571"/>
                  </a:lnTo>
                  <a:lnTo>
                    <a:pt x="588969" y="21674"/>
                  </a:lnTo>
                  <a:lnTo>
                    <a:pt x="533953" y="9872"/>
                  </a:lnTo>
                  <a:lnTo>
                    <a:pt x="475508" y="2528"/>
                  </a:lnTo>
                  <a:lnTo>
                    <a:pt x="414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386326" y="1824101"/>
              <a:ext cx="828675" cy="466725"/>
            </a:xfrm>
            <a:custGeom>
              <a:avLst/>
              <a:gdLst/>
              <a:ahLst/>
              <a:cxnLst/>
              <a:rect l="l" t="t" r="r" b="b"/>
              <a:pathLst>
                <a:path w="828675" h="466725">
                  <a:moveTo>
                    <a:pt x="0" y="233299"/>
                  </a:moveTo>
                  <a:lnTo>
                    <a:pt x="17535" y="165898"/>
                  </a:lnTo>
                  <a:lnTo>
                    <a:pt x="66727" y="106239"/>
                  </a:lnTo>
                  <a:lnTo>
                    <a:pt x="101595" y="80214"/>
                  </a:lnTo>
                  <a:lnTo>
                    <a:pt x="142456" y="57204"/>
                  </a:lnTo>
                  <a:lnTo>
                    <a:pt x="188672" y="37571"/>
                  </a:lnTo>
                  <a:lnTo>
                    <a:pt x="239601" y="21674"/>
                  </a:lnTo>
                  <a:lnTo>
                    <a:pt x="294605" y="9872"/>
                  </a:lnTo>
                  <a:lnTo>
                    <a:pt x="353042" y="2528"/>
                  </a:lnTo>
                  <a:lnTo>
                    <a:pt x="414274" y="0"/>
                  </a:lnTo>
                  <a:lnTo>
                    <a:pt x="475508" y="2528"/>
                  </a:lnTo>
                  <a:lnTo>
                    <a:pt x="533953" y="9872"/>
                  </a:lnTo>
                  <a:lnTo>
                    <a:pt x="588969" y="21674"/>
                  </a:lnTo>
                  <a:lnTo>
                    <a:pt x="639913" y="37571"/>
                  </a:lnTo>
                  <a:lnTo>
                    <a:pt x="686146" y="57204"/>
                  </a:lnTo>
                  <a:lnTo>
                    <a:pt x="727024" y="80214"/>
                  </a:lnTo>
                  <a:lnTo>
                    <a:pt x="761909" y="106239"/>
                  </a:lnTo>
                  <a:lnTo>
                    <a:pt x="790157" y="134921"/>
                  </a:lnTo>
                  <a:lnTo>
                    <a:pt x="824181" y="198810"/>
                  </a:lnTo>
                  <a:lnTo>
                    <a:pt x="828675" y="233299"/>
                  </a:lnTo>
                  <a:lnTo>
                    <a:pt x="824181" y="267790"/>
                  </a:lnTo>
                  <a:lnTo>
                    <a:pt x="790157" y="331700"/>
                  </a:lnTo>
                  <a:lnTo>
                    <a:pt x="761909" y="360396"/>
                  </a:lnTo>
                  <a:lnTo>
                    <a:pt x="727024" y="386438"/>
                  </a:lnTo>
                  <a:lnTo>
                    <a:pt x="686146" y="409465"/>
                  </a:lnTo>
                  <a:lnTo>
                    <a:pt x="639913" y="429115"/>
                  </a:lnTo>
                  <a:lnTo>
                    <a:pt x="588969" y="445027"/>
                  </a:lnTo>
                  <a:lnTo>
                    <a:pt x="533953" y="456840"/>
                  </a:lnTo>
                  <a:lnTo>
                    <a:pt x="475508" y="464193"/>
                  </a:lnTo>
                  <a:lnTo>
                    <a:pt x="414274" y="466725"/>
                  </a:lnTo>
                  <a:lnTo>
                    <a:pt x="353042" y="464193"/>
                  </a:lnTo>
                  <a:lnTo>
                    <a:pt x="294605" y="456840"/>
                  </a:lnTo>
                  <a:lnTo>
                    <a:pt x="239601" y="445027"/>
                  </a:lnTo>
                  <a:lnTo>
                    <a:pt x="188672" y="429115"/>
                  </a:lnTo>
                  <a:lnTo>
                    <a:pt x="142456" y="409465"/>
                  </a:lnTo>
                  <a:lnTo>
                    <a:pt x="101595" y="386438"/>
                  </a:lnTo>
                  <a:lnTo>
                    <a:pt x="66727" y="360396"/>
                  </a:lnTo>
                  <a:lnTo>
                    <a:pt x="38494" y="331700"/>
                  </a:lnTo>
                  <a:lnTo>
                    <a:pt x="4490" y="267790"/>
                  </a:lnTo>
                  <a:lnTo>
                    <a:pt x="0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4590415" y="1991931"/>
            <a:ext cx="422909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Whis</a:t>
            </a:r>
            <a:r>
              <a:rPr dirty="0" sz="650" spc="-20">
                <a:latin typeface="Verdana"/>
                <a:cs typeface="Verdana"/>
              </a:rPr>
              <a:t> kers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4592447" y="2230754"/>
            <a:ext cx="949325" cy="727075"/>
          </a:xfrm>
          <a:custGeom>
            <a:avLst/>
            <a:gdLst/>
            <a:ahLst/>
            <a:cxnLst/>
            <a:rect l="l" t="t" r="r" b="b"/>
            <a:pathLst>
              <a:path w="949325" h="727075">
                <a:moveTo>
                  <a:pt x="232283" y="61468"/>
                </a:moveTo>
                <a:lnTo>
                  <a:pt x="223139" y="58547"/>
                </a:lnTo>
                <a:lnTo>
                  <a:pt x="31673" y="652830"/>
                </a:lnTo>
                <a:lnTo>
                  <a:pt x="0" y="642620"/>
                </a:lnTo>
                <a:lnTo>
                  <a:pt x="12954" y="726821"/>
                </a:lnTo>
                <a:lnTo>
                  <a:pt x="70764" y="667766"/>
                </a:lnTo>
                <a:lnTo>
                  <a:pt x="72517" y="665988"/>
                </a:lnTo>
                <a:lnTo>
                  <a:pt x="40817" y="655777"/>
                </a:lnTo>
                <a:lnTo>
                  <a:pt x="232283" y="61468"/>
                </a:lnTo>
                <a:close/>
              </a:path>
              <a:path w="949325" h="727075">
                <a:moveTo>
                  <a:pt x="948944" y="614426"/>
                </a:moveTo>
                <a:lnTo>
                  <a:pt x="940155" y="566547"/>
                </a:lnTo>
                <a:lnTo>
                  <a:pt x="933577" y="530606"/>
                </a:lnTo>
                <a:lnTo>
                  <a:pt x="906907" y="550710"/>
                </a:lnTo>
                <a:lnTo>
                  <a:pt x="492887" y="0"/>
                </a:lnTo>
                <a:lnTo>
                  <a:pt x="485394" y="5715"/>
                </a:lnTo>
                <a:lnTo>
                  <a:pt x="899299" y="556437"/>
                </a:lnTo>
                <a:lnTo>
                  <a:pt x="872744" y="576453"/>
                </a:lnTo>
                <a:lnTo>
                  <a:pt x="948944" y="6144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4326635" y="2523807"/>
            <a:ext cx="38481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P</a:t>
            </a:r>
            <a:r>
              <a:rPr dirty="0" sz="650" spc="-5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res</a:t>
            </a:r>
            <a:r>
              <a:rPr dirty="0" sz="650" spc="-8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385434" y="2464752"/>
            <a:ext cx="35433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A</a:t>
            </a:r>
            <a:r>
              <a:rPr dirty="0" sz="650" spc="-5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bs</a:t>
            </a:r>
            <a:r>
              <a:rPr dirty="0" sz="650" spc="-10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4018788" y="838327"/>
            <a:ext cx="2346325" cy="3277235"/>
            <a:chOff x="4018788" y="838327"/>
            <a:chExt cx="2346325" cy="3277235"/>
          </a:xfrm>
        </p:grpSpPr>
        <p:pic>
          <p:nvPicPr>
            <p:cNvPr id="34" name="object 3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8275" y="3248025"/>
              <a:ext cx="342900" cy="33337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8800" y="3228975"/>
              <a:ext cx="361950" cy="33337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8800" y="2886075"/>
              <a:ext cx="361950" cy="33337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7800" y="2895600"/>
              <a:ext cx="381000" cy="34290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2000" y="3362325"/>
              <a:ext cx="352425" cy="371475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4018788" y="838327"/>
              <a:ext cx="2346325" cy="3277235"/>
            </a:xfrm>
            <a:custGeom>
              <a:avLst/>
              <a:gdLst/>
              <a:ahLst/>
              <a:cxnLst/>
              <a:rect l="l" t="t" r="r" b="b"/>
              <a:pathLst>
                <a:path w="2346325" h="3277235">
                  <a:moveTo>
                    <a:pt x="793623" y="0"/>
                  </a:moveTo>
                  <a:lnTo>
                    <a:pt x="0" y="433450"/>
                  </a:lnTo>
                  <a:lnTo>
                    <a:pt x="1552575" y="3276739"/>
                  </a:lnTo>
                  <a:lnTo>
                    <a:pt x="2346325" y="2843403"/>
                  </a:lnTo>
                  <a:lnTo>
                    <a:pt x="793623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4310126" y="2948051"/>
            <a:ext cx="771525" cy="37147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wrap="square" lIns="0" tIns="952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1" name="object 4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50464" y="314388"/>
            <a:ext cx="423862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Recursive</a:t>
            </a:r>
            <a:r>
              <a:rPr dirty="0" sz="3600" spc="-3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splitting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333625" y="1906651"/>
            <a:ext cx="1571625" cy="2179955"/>
            <a:chOff x="2333625" y="1906651"/>
            <a:chExt cx="1571625" cy="2179955"/>
          </a:xfrm>
        </p:grpSpPr>
        <p:sp>
          <p:nvSpPr>
            <p:cNvPr id="13" name="object 13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0" y="228600"/>
                  </a:moveTo>
                  <a:lnTo>
                    <a:pt x="18440" y="156301"/>
                  </a:lnTo>
                  <a:lnTo>
                    <a:pt x="40376" y="123495"/>
                  </a:lnTo>
                  <a:lnTo>
                    <a:pt x="69799" y="93543"/>
                  </a:lnTo>
                  <a:lnTo>
                    <a:pt x="105965" y="66913"/>
                  </a:lnTo>
                  <a:lnTo>
                    <a:pt x="148132" y="44074"/>
                  </a:lnTo>
                  <a:lnTo>
                    <a:pt x="195557" y="25494"/>
                  </a:lnTo>
                  <a:lnTo>
                    <a:pt x="247497" y="11643"/>
                  </a:lnTo>
                  <a:lnTo>
                    <a:pt x="303209" y="2988"/>
                  </a:lnTo>
                  <a:lnTo>
                    <a:pt x="361950" y="0"/>
                  </a:lnTo>
                  <a:lnTo>
                    <a:pt x="420659" y="2988"/>
                  </a:lnTo>
                  <a:lnTo>
                    <a:pt x="476353" y="11643"/>
                  </a:lnTo>
                  <a:lnTo>
                    <a:pt x="528286" y="25494"/>
                  </a:lnTo>
                  <a:lnTo>
                    <a:pt x="575712" y="44074"/>
                  </a:lnTo>
                  <a:lnTo>
                    <a:pt x="617886" y="66913"/>
                  </a:lnTo>
                  <a:lnTo>
                    <a:pt x="654064" y="93543"/>
                  </a:lnTo>
                  <a:lnTo>
                    <a:pt x="683499" y="123495"/>
                  </a:lnTo>
                  <a:lnTo>
                    <a:pt x="705447" y="156301"/>
                  </a:lnTo>
                  <a:lnTo>
                    <a:pt x="723900" y="228600"/>
                  </a:lnTo>
                  <a:lnTo>
                    <a:pt x="719162" y="265676"/>
                  </a:lnTo>
                  <a:lnTo>
                    <a:pt x="683499" y="333648"/>
                  </a:lnTo>
                  <a:lnTo>
                    <a:pt x="654064" y="363602"/>
                  </a:lnTo>
                  <a:lnTo>
                    <a:pt x="617886" y="390239"/>
                  </a:lnTo>
                  <a:lnTo>
                    <a:pt x="575712" y="413089"/>
                  </a:lnTo>
                  <a:lnTo>
                    <a:pt x="528286" y="431681"/>
                  </a:lnTo>
                  <a:lnTo>
                    <a:pt x="476353" y="445544"/>
                  </a:lnTo>
                  <a:lnTo>
                    <a:pt x="420659" y="454207"/>
                  </a:lnTo>
                  <a:lnTo>
                    <a:pt x="361950" y="457200"/>
                  </a:lnTo>
                  <a:lnTo>
                    <a:pt x="303209" y="454207"/>
                  </a:lnTo>
                  <a:lnTo>
                    <a:pt x="247497" y="445544"/>
                  </a:lnTo>
                  <a:lnTo>
                    <a:pt x="195557" y="431681"/>
                  </a:lnTo>
                  <a:lnTo>
                    <a:pt x="148132" y="413089"/>
                  </a:lnTo>
                  <a:lnTo>
                    <a:pt x="105965" y="390239"/>
                  </a:lnTo>
                  <a:lnTo>
                    <a:pt x="69799" y="363602"/>
                  </a:lnTo>
                  <a:lnTo>
                    <a:pt x="40376" y="333648"/>
                  </a:lnTo>
                  <a:lnTo>
                    <a:pt x="18440" y="300849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3625" y="3724275"/>
              <a:ext cx="314325" cy="3333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7000" y="3752850"/>
              <a:ext cx="361950" cy="3333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6050" y="3390900"/>
              <a:ext cx="381000" cy="3429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2675" y="3371850"/>
              <a:ext cx="342900" cy="33337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9975" y="3381375"/>
              <a:ext cx="295275" cy="333375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3312795" y="2026856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2776601" y="2307081"/>
            <a:ext cx="988694" cy="664210"/>
          </a:xfrm>
          <a:custGeom>
            <a:avLst/>
            <a:gdLst/>
            <a:ahLst/>
            <a:cxnLst/>
            <a:rect l="l" t="t" r="r" b="b"/>
            <a:pathLst>
              <a:path w="988695" h="664210">
                <a:moveTo>
                  <a:pt x="445389" y="5461"/>
                </a:moveTo>
                <a:lnTo>
                  <a:pt x="437515" y="0"/>
                </a:lnTo>
                <a:lnTo>
                  <a:pt x="39179" y="579348"/>
                </a:lnTo>
                <a:lnTo>
                  <a:pt x="11684" y="560451"/>
                </a:lnTo>
                <a:lnTo>
                  <a:pt x="0" y="644906"/>
                </a:lnTo>
                <a:lnTo>
                  <a:pt x="74549" y="603631"/>
                </a:lnTo>
                <a:lnTo>
                  <a:pt x="62344" y="595249"/>
                </a:lnTo>
                <a:lnTo>
                  <a:pt x="47078" y="584771"/>
                </a:lnTo>
                <a:lnTo>
                  <a:pt x="445389" y="5461"/>
                </a:lnTo>
                <a:close/>
              </a:path>
              <a:path w="988695" h="664210">
                <a:moveTo>
                  <a:pt x="988568" y="580517"/>
                </a:moveTo>
                <a:lnTo>
                  <a:pt x="956322" y="588733"/>
                </a:lnTo>
                <a:lnTo>
                  <a:pt x="823722" y="68199"/>
                </a:lnTo>
                <a:lnTo>
                  <a:pt x="814451" y="70612"/>
                </a:lnTo>
                <a:lnTo>
                  <a:pt x="947077" y="591096"/>
                </a:lnTo>
                <a:lnTo>
                  <a:pt x="914781" y="599313"/>
                </a:lnTo>
                <a:lnTo>
                  <a:pt x="970534" y="663702"/>
                </a:lnTo>
                <a:lnTo>
                  <a:pt x="983602" y="603377"/>
                </a:lnTo>
                <a:lnTo>
                  <a:pt x="988568" y="580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2524760" y="253555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715384" y="2529839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2224151" y="2957576"/>
            <a:ext cx="914400" cy="371475"/>
          </a:xfrm>
          <a:custGeom>
            <a:avLst/>
            <a:gdLst/>
            <a:ahLst/>
            <a:cxnLst/>
            <a:rect l="l" t="t" r="r" b="b"/>
            <a:pathLst>
              <a:path w="914400" h="371475">
                <a:moveTo>
                  <a:pt x="0" y="371475"/>
                </a:moveTo>
                <a:lnTo>
                  <a:pt x="914400" y="371475"/>
                </a:lnTo>
                <a:lnTo>
                  <a:pt x="914400" y="0"/>
                </a:lnTo>
                <a:lnTo>
                  <a:pt x="0" y="0"/>
                </a:lnTo>
                <a:lnTo>
                  <a:pt x="0" y="37147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2534285" y="3039745"/>
            <a:ext cx="27241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297301" y="2935351"/>
            <a:ext cx="939800" cy="396875"/>
            <a:chOff x="3297301" y="2935351"/>
            <a:chExt cx="939800" cy="396875"/>
          </a:xfrm>
        </p:grpSpPr>
        <p:sp>
          <p:nvSpPr>
            <p:cNvPr id="26" name="object 26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9144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914400" y="371475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0" y="371475"/>
                  </a:moveTo>
                  <a:lnTo>
                    <a:pt x="914400" y="371475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3490340" y="3037903"/>
            <a:ext cx="53911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2290064" y="808862"/>
            <a:ext cx="2938145" cy="3480435"/>
            <a:chOff x="2290064" y="808862"/>
            <a:chExt cx="2938145" cy="3480435"/>
          </a:xfrm>
        </p:grpSpPr>
        <p:sp>
          <p:nvSpPr>
            <p:cNvPr id="30" name="object 30" descr=""/>
            <p:cNvSpPr/>
            <p:nvPr/>
          </p:nvSpPr>
          <p:spPr>
            <a:xfrm>
              <a:off x="2290064" y="808862"/>
              <a:ext cx="2143125" cy="3480435"/>
            </a:xfrm>
            <a:custGeom>
              <a:avLst/>
              <a:gdLst/>
              <a:ahLst/>
              <a:cxnLst/>
              <a:rect l="l" t="t" r="r" b="b"/>
              <a:pathLst>
                <a:path w="2143125" h="3480435">
                  <a:moveTo>
                    <a:pt x="658241" y="0"/>
                  </a:moveTo>
                  <a:lnTo>
                    <a:pt x="0" y="3172091"/>
                  </a:lnTo>
                  <a:lnTo>
                    <a:pt x="1484376" y="3480130"/>
                  </a:lnTo>
                  <a:lnTo>
                    <a:pt x="2142616" y="308101"/>
                  </a:lnTo>
                  <a:lnTo>
                    <a:pt x="658241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386326" y="1824101"/>
              <a:ext cx="828675" cy="466725"/>
            </a:xfrm>
            <a:custGeom>
              <a:avLst/>
              <a:gdLst/>
              <a:ahLst/>
              <a:cxnLst/>
              <a:rect l="l" t="t" r="r" b="b"/>
              <a:pathLst>
                <a:path w="828675" h="466725">
                  <a:moveTo>
                    <a:pt x="414274" y="0"/>
                  </a:moveTo>
                  <a:lnTo>
                    <a:pt x="353042" y="2528"/>
                  </a:lnTo>
                  <a:lnTo>
                    <a:pt x="294605" y="9872"/>
                  </a:lnTo>
                  <a:lnTo>
                    <a:pt x="239601" y="21674"/>
                  </a:lnTo>
                  <a:lnTo>
                    <a:pt x="188672" y="37571"/>
                  </a:lnTo>
                  <a:lnTo>
                    <a:pt x="142456" y="57204"/>
                  </a:lnTo>
                  <a:lnTo>
                    <a:pt x="101595" y="80214"/>
                  </a:lnTo>
                  <a:lnTo>
                    <a:pt x="66727" y="106239"/>
                  </a:lnTo>
                  <a:lnTo>
                    <a:pt x="38494" y="134921"/>
                  </a:lnTo>
                  <a:lnTo>
                    <a:pt x="4490" y="198810"/>
                  </a:lnTo>
                  <a:lnTo>
                    <a:pt x="0" y="233299"/>
                  </a:lnTo>
                  <a:lnTo>
                    <a:pt x="4490" y="267790"/>
                  </a:lnTo>
                  <a:lnTo>
                    <a:pt x="38494" y="331700"/>
                  </a:lnTo>
                  <a:lnTo>
                    <a:pt x="66727" y="360396"/>
                  </a:lnTo>
                  <a:lnTo>
                    <a:pt x="101595" y="386438"/>
                  </a:lnTo>
                  <a:lnTo>
                    <a:pt x="142456" y="409465"/>
                  </a:lnTo>
                  <a:lnTo>
                    <a:pt x="188672" y="429115"/>
                  </a:lnTo>
                  <a:lnTo>
                    <a:pt x="239601" y="445027"/>
                  </a:lnTo>
                  <a:lnTo>
                    <a:pt x="294605" y="456840"/>
                  </a:lnTo>
                  <a:lnTo>
                    <a:pt x="353042" y="464193"/>
                  </a:lnTo>
                  <a:lnTo>
                    <a:pt x="414274" y="466725"/>
                  </a:lnTo>
                  <a:lnTo>
                    <a:pt x="475508" y="464193"/>
                  </a:lnTo>
                  <a:lnTo>
                    <a:pt x="533953" y="456840"/>
                  </a:lnTo>
                  <a:lnTo>
                    <a:pt x="588969" y="445027"/>
                  </a:lnTo>
                  <a:lnTo>
                    <a:pt x="639913" y="429115"/>
                  </a:lnTo>
                  <a:lnTo>
                    <a:pt x="686146" y="409465"/>
                  </a:lnTo>
                  <a:lnTo>
                    <a:pt x="727024" y="386438"/>
                  </a:lnTo>
                  <a:lnTo>
                    <a:pt x="761909" y="360396"/>
                  </a:lnTo>
                  <a:lnTo>
                    <a:pt x="790157" y="331700"/>
                  </a:lnTo>
                  <a:lnTo>
                    <a:pt x="824181" y="267790"/>
                  </a:lnTo>
                  <a:lnTo>
                    <a:pt x="828675" y="233299"/>
                  </a:lnTo>
                  <a:lnTo>
                    <a:pt x="824181" y="198810"/>
                  </a:lnTo>
                  <a:lnTo>
                    <a:pt x="790157" y="134921"/>
                  </a:lnTo>
                  <a:lnTo>
                    <a:pt x="761909" y="106239"/>
                  </a:lnTo>
                  <a:lnTo>
                    <a:pt x="727024" y="80214"/>
                  </a:lnTo>
                  <a:lnTo>
                    <a:pt x="686146" y="57204"/>
                  </a:lnTo>
                  <a:lnTo>
                    <a:pt x="639913" y="37571"/>
                  </a:lnTo>
                  <a:lnTo>
                    <a:pt x="588969" y="21674"/>
                  </a:lnTo>
                  <a:lnTo>
                    <a:pt x="533953" y="9872"/>
                  </a:lnTo>
                  <a:lnTo>
                    <a:pt x="475508" y="2528"/>
                  </a:lnTo>
                  <a:lnTo>
                    <a:pt x="414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386326" y="1824101"/>
              <a:ext cx="828675" cy="466725"/>
            </a:xfrm>
            <a:custGeom>
              <a:avLst/>
              <a:gdLst/>
              <a:ahLst/>
              <a:cxnLst/>
              <a:rect l="l" t="t" r="r" b="b"/>
              <a:pathLst>
                <a:path w="828675" h="466725">
                  <a:moveTo>
                    <a:pt x="0" y="233299"/>
                  </a:moveTo>
                  <a:lnTo>
                    <a:pt x="17535" y="165898"/>
                  </a:lnTo>
                  <a:lnTo>
                    <a:pt x="66727" y="106239"/>
                  </a:lnTo>
                  <a:lnTo>
                    <a:pt x="101595" y="80214"/>
                  </a:lnTo>
                  <a:lnTo>
                    <a:pt x="142456" y="57204"/>
                  </a:lnTo>
                  <a:lnTo>
                    <a:pt x="188672" y="37571"/>
                  </a:lnTo>
                  <a:lnTo>
                    <a:pt x="239601" y="21674"/>
                  </a:lnTo>
                  <a:lnTo>
                    <a:pt x="294605" y="9872"/>
                  </a:lnTo>
                  <a:lnTo>
                    <a:pt x="353042" y="2528"/>
                  </a:lnTo>
                  <a:lnTo>
                    <a:pt x="414274" y="0"/>
                  </a:lnTo>
                  <a:lnTo>
                    <a:pt x="475508" y="2528"/>
                  </a:lnTo>
                  <a:lnTo>
                    <a:pt x="533953" y="9872"/>
                  </a:lnTo>
                  <a:lnTo>
                    <a:pt x="588969" y="21674"/>
                  </a:lnTo>
                  <a:lnTo>
                    <a:pt x="639913" y="37571"/>
                  </a:lnTo>
                  <a:lnTo>
                    <a:pt x="686146" y="57204"/>
                  </a:lnTo>
                  <a:lnTo>
                    <a:pt x="727024" y="80214"/>
                  </a:lnTo>
                  <a:lnTo>
                    <a:pt x="761909" y="106239"/>
                  </a:lnTo>
                  <a:lnTo>
                    <a:pt x="790157" y="134921"/>
                  </a:lnTo>
                  <a:lnTo>
                    <a:pt x="824181" y="198810"/>
                  </a:lnTo>
                  <a:lnTo>
                    <a:pt x="828675" y="233299"/>
                  </a:lnTo>
                  <a:lnTo>
                    <a:pt x="824181" y="267790"/>
                  </a:lnTo>
                  <a:lnTo>
                    <a:pt x="790157" y="331700"/>
                  </a:lnTo>
                  <a:lnTo>
                    <a:pt x="761909" y="360396"/>
                  </a:lnTo>
                  <a:lnTo>
                    <a:pt x="727024" y="386438"/>
                  </a:lnTo>
                  <a:lnTo>
                    <a:pt x="686146" y="409465"/>
                  </a:lnTo>
                  <a:lnTo>
                    <a:pt x="639913" y="429115"/>
                  </a:lnTo>
                  <a:lnTo>
                    <a:pt x="588969" y="445027"/>
                  </a:lnTo>
                  <a:lnTo>
                    <a:pt x="533953" y="456840"/>
                  </a:lnTo>
                  <a:lnTo>
                    <a:pt x="475508" y="464193"/>
                  </a:lnTo>
                  <a:lnTo>
                    <a:pt x="414274" y="466725"/>
                  </a:lnTo>
                  <a:lnTo>
                    <a:pt x="353042" y="464193"/>
                  </a:lnTo>
                  <a:lnTo>
                    <a:pt x="294605" y="456840"/>
                  </a:lnTo>
                  <a:lnTo>
                    <a:pt x="239601" y="445027"/>
                  </a:lnTo>
                  <a:lnTo>
                    <a:pt x="188672" y="429115"/>
                  </a:lnTo>
                  <a:lnTo>
                    <a:pt x="142456" y="409465"/>
                  </a:lnTo>
                  <a:lnTo>
                    <a:pt x="101595" y="386438"/>
                  </a:lnTo>
                  <a:lnTo>
                    <a:pt x="66727" y="360396"/>
                  </a:lnTo>
                  <a:lnTo>
                    <a:pt x="38494" y="331700"/>
                  </a:lnTo>
                  <a:lnTo>
                    <a:pt x="4490" y="267790"/>
                  </a:lnTo>
                  <a:lnTo>
                    <a:pt x="0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4590415" y="1991931"/>
            <a:ext cx="422909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Whis</a:t>
            </a:r>
            <a:r>
              <a:rPr dirty="0" sz="650" spc="-20">
                <a:latin typeface="Verdana"/>
                <a:cs typeface="Verdana"/>
              </a:rPr>
              <a:t> kers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4592447" y="2230754"/>
            <a:ext cx="949325" cy="727075"/>
          </a:xfrm>
          <a:custGeom>
            <a:avLst/>
            <a:gdLst/>
            <a:ahLst/>
            <a:cxnLst/>
            <a:rect l="l" t="t" r="r" b="b"/>
            <a:pathLst>
              <a:path w="949325" h="727075">
                <a:moveTo>
                  <a:pt x="232283" y="61468"/>
                </a:moveTo>
                <a:lnTo>
                  <a:pt x="223139" y="58547"/>
                </a:lnTo>
                <a:lnTo>
                  <a:pt x="31673" y="652830"/>
                </a:lnTo>
                <a:lnTo>
                  <a:pt x="0" y="642620"/>
                </a:lnTo>
                <a:lnTo>
                  <a:pt x="12954" y="726821"/>
                </a:lnTo>
                <a:lnTo>
                  <a:pt x="70764" y="667766"/>
                </a:lnTo>
                <a:lnTo>
                  <a:pt x="72517" y="665988"/>
                </a:lnTo>
                <a:lnTo>
                  <a:pt x="40817" y="655777"/>
                </a:lnTo>
                <a:lnTo>
                  <a:pt x="232283" y="61468"/>
                </a:lnTo>
                <a:close/>
              </a:path>
              <a:path w="949325" h="727075">
                <a:moveTo>
                  <a:pt x="948944" y="614426"/>
                </a:moveTo>
                <a:lnTo>
                  <a:pt x="940155" y="566547"/>
                </a:lnTo>
                <a:lnTo>
                  <a:pt x="933577" y="530606"/>
                </a:lnTo>
                <a:lnTo>
                  <a:pt x="906907" y="550710"/>
                </a:lnTo>
                <a:lnTo>
                  <a:pt x="492887" y="0"/>
                </a:lnTo>
                <a:lnTo>
                  <a:pt x="485394" y="5715"/>
                </a:lnTo>
                <a:lnTo>
                  <a:pt x="899299" y="556437"/>
                </a:lnTo>
                <a:lnTo>
                  <a:pt x="872744" y="576453"/>
                </a:lnTo>
                <a:lnTo>
                  <a:pt x="948944" y="6144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4326635" y="2523807"/>
            <a:ext cx="38481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P</a:t>
            </a:r>
            <a:r>
              <a:rPr dirty="0" sz="650" spc="-5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res</a:t>
            </a:r>
            <a:r>
              <a:rPr dirty="0" sz="650" spc="-8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385434" y="2464752"/>
            <a:ext cx="35433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A</a:t>
            </a:r>
            <a:r>
              <a:rPr dirty="0" sz="650" spc="-5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bs</a:t>
            </a:r>
            <a:r>
              <a:rPr dirty="0" sz="650" spc="-10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4297426" y="2886075"/>
            <a:ext cx="1703705" cy="847725"/>
            <a:chOff x="4297426" y="2886075"/>
            <a:chExt cx="1703705" cy="847725"/>
          </a:xfrm>
        </p:grpSpPr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8275" y="3248025"/>
              <a:ext cx="342900" cy="33337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8800" y="3228975"/>
              <a:ext cx="361950" cy="3333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8800" y="2886075"/>
              <a:ext cx="361950" cy="33337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57800" y="2895600"/>
              <a:ext cx="381000" cy="34290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72000" y="3362325"/>
              <a:ext cx="352425" cy="371475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4310126" y="2948051"/>
              <a:ext cx="771525" cy="371475"/>
            </a:xfrm>
            <a:custGeom>
              <a:avLst/>
              <a:gdLst/>
              <a:ahLst/>
              <a:cxnLst/>
              <a:rect l="l" t="t" r="r" b="b"/>
              <a:pathLst>
                <a:path w="771525" h="371475">
                  <a:moveTo>
                    <a:pt x="771525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771525" y="371475"/>
                  </a:lnTo>
                  <a:lnTo>
                    <a:pt x="771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310126" y="2948051"/>
              <a:ext cx="771525" cy="371475"/>
            </a:xfrm>
            <a:custGeom>
              <a:avLst/>
              <a:gdLst/>
              <a:ahLst/>
              <a:cxnLst/>
              <a:rect l="l" t="t" r="r" b="b"/>
              <a:pathLst>
                <a:path w="771525" h="371475">
                  <a:moveTo>
                    <a:pt x="0" y="371475"/>
                  </a:moveTo>
                  <a:lnTo>
                    <a:pt x="771525" y="371475"/>
                  </a:lnTo>
                  <a:lnTo>
                    <a:pt x="771525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4557395" y="3027616"/>
            <a:ext cx="2730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3920871" y="946530"/>
            <a:ext cx="1494155" cy="3352165"/>
          </a:xfrm>
          <a:custGeom>
            <a:avLst/>
            <a:gdLst/>
            <a:ahLst/>
            <a:cxnLst/>
            <a:rect l="l" t="t" r="r" b="b"/>
            <a:pathLst>
              <a:path w="1494154" h="3352165">
                <a:moveTo>
                  <a:pt x="605663" y="0"/>
                </a:moveTo>
                <a:lnTo>
                  <a:pt x="0" y="3182467"/>
                </a:lnTo>
                <a:lnTo>
                  <a:pt x="888238" y="3351542"/>
                </a:lnTo>
                <a:lnTo>
                  <a:pt x="1494027" y="169037"/>
                </a:lnTo>
                <a:lnTo>
                  <a:pt x="605663" y="0"/>
                </a:lnTo>
                <a:close/>
              </a:path>
            </a:pathLst>
          </a:custGeom>
          <a:solidFill>
            <a:srgbClr val="BCBCBC">
              <a:alpha val="631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971675">
              <a:lnSpc>
                <a:spcPct val="100000"/>
              </a:lnSpc>
              <a:spcBef>
                <a:spcPts val="105"/>
              </a:spcBef>
            </a:pPr>
            <a:r>
              <a:rPr dirty="0"/>
              <a:t>Recursive</a:t>
            </a:r>
            <a:r>
              <a:rPr dirty="0" spc="-35"/>
              <a:t> </a:t>
            </a:r>
            <a:r>
              <a:rPr dirty="0" spc="-10"/>
              <a:t>splitting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333625" y="1906651"/>
            <a:ext cx="1571625" cy="2179955"/>
            <a:chOff x="2333625" y="1906651"/>
            <a:chExt cx="1571625" cy="2179955"/>
          </a:xfrm>
        </p:grpSpPr>
        <p:sp>
          <p:nvSpPr>
            <p:cNvPr id="9" name="object 9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0" y="228600"/>
                  </a:moveTo>
                  <a:lnTo>
                    <a:pt x="18440" y="156301"/>
                  </a:lnTo>
                  <a:lnTo>
                    <a:pt x="40376" y="123495"/>
                  </a:lnTo>
                  <a:lnTo>
                    <a:pt x="69799" y="93543"/>
                  </a:lnTo>
                  <a:lnTo>
                    <a:pt x="105965" y="66913"/>
                  </a:lnTo>
                  <a:lnTo>
                    <a:pt x="148132" y="44074"/>
                  </a:lnTo>
                  <a:lnTo>
                    <a:pt x="195557" y="25494"/>
                  </a:lnTo>
                  <a:lnTo>
                    <a:pt x="247497" y="11643"/>
                  </a:lnTo>
                  <a:lnTo>
                    <a:pt x="303209" y="2988"/>
                  </a:lnTo>
                  <a:lnTo>
                    <a:pt x="361950" y="0"/>
                  </a:lnTo>
                  <a:lnTo>
                    <a:pt x="420659" y="2988"/>
                  </a:lnTo>
                  <a:lnTo>
                    <a:pt x="476353" y="11643"/>
                  </a:lnTo>
                  <a:lnTo>
                    <a:pt x="528286" y="25494"/>
                  </a:lnTo>
                  <a:lnTo>
                    <a:pt x="575712" y="44074"/>
                  </a:lnTo>
                  <a:lnTo>
                    <a:pt x="617886" y="66913"/>
                  </a:lnTo>
                  <a:lnTo>
                    <a:pt x="654064" y="93543"/>
                  </a:lnTo>
                  <a:lnTo>
                    <a:pt x="683499" y="123495"/>
                  </a:lnTo>
                  <a:lnTo>
                    <a:pt x="705447" y="156301"/>
                  </a:lnTo>
                  <a:lnTo>
                    <a:pt x="723900" y="228600"/>
                  </a:lnTo>
                  <a:lnTo>
                    <a:pt x="719162" y="265676"/>
                  </a:lnTo>
                  <a:lnTo>
                    <a:pt x="683499" y="333648"/>
                  </a:lnTo>
                  <a:lnTo>
                    <a:pt x="654064" y="363602"/>
                  </a:lnTo>
                  <a:lnTo>
                    <a:pt x="617886" y="390239"/>
                  </a:lnTo>
                  <a:lnTo>
                    <a:pt x="575712" y="413089"/>
                  </a:lnTo>
                  <a:lnTo>
                    <a:pt x="528286" y="431681"/>
                  </a:lnTo>
                  <a:lnTo>
                    <a:pt x="476353" y="445544"/>
                  </a:lnTo>
                  <a:lnTo>
                    <a:pt x="420659" y="454207"/>
                  </a:lnTo>
                  <a:lnTo>
                    <a:pt x="361950" y="457200"/>
                  </a:lnTo>
                  <a:lnTo>
                    <a:pt x="303209" y="454207"/>
                  </a:lnTo>
                  <a:lnTo>
                    <a:pt x="247497" y="445544"/>
                  </a:lnTo>
                  <a:lnTo>
                    <a:pt x="195557" y="431681"/>
                  </a:lnTo>
                  <a:lnTo>
                    <a:pt x="148132" y="413089"/>
                  </a:lnTo>
                  <a:lnTo>
                    <a:pt x="105965" y="390239"/>
                  </a:lnTo>
                  <a:lnTo>
                    <a:pt x="69799" y="363602"/>
                  </a:lnTo>
                  <a:lnTo>
                    <a:pt x="40376" y="333648"/>
                  </a:lnTo>
                  <a:lnTo>
                    <a:pt x="18440" y="300849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625" y="3724275"/>
              <a:ext cx="314325" cy="3333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0" y="3752850"/>
              <a:ext cx="361950" cy="33337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6050" y="3390900"/>
              <a:ext cx="381000" cy="3429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2675" y="3371850"/>
              <a:ext cx="342900" cy="3333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9975" y="3381375"/>
              <a:ext cx="295275" cy="333375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312795" y="2026856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2776601" y="2307081"/>
            <a:ext cx="988694" cy="664210"/>
          </a:xfrm>
          <a:custGeom>
            <a:avLst/>
            <a:gdLst/>
            <a:ahLst/>
            <a:cxnLst/>
            <a:rect l="l" t="t" r="r" b="b"/>
            <a:pathLst>
              <a:path w="988695" h="664210">
                <a:moveTo>
                  <a:pt x="445389" y="5461"/>
                </a:moveTo>
                <a:lnTo>
                  <a:pt x="437515" y="0"/>
                </a:lnTo>
                <a:lnTo>
                  <a:pt x="39179" y="579348"/>
                </a:lnTo>
                <a:lnTo>
                  <a:pt x="11684" y="560451"/>
                </a:lnTo>
                <a:lnTo>
                  <a:pt x="0" y="644906"/>
                </a:lnTo>
                <a:lnTo>
                  <a:pt x="74549" y="603631"/>
                </a:lnTo>
                <a:lnTo>
                  <a:pt x="62344" y="595249"/>
                </a:lnTo>
                <a:lnTo>
                  <a:pt x="47078" y="584771"/>
                </a:lnTo>
                <a:lnTo>
                  <a:pt x="445389" y="5461"/>
                </a:lnTo>
                <a:close/>
              </a:path>
              <a:path w="988695" h="664210">
                <a:moveTo>
                  <a:pt x="988568" y="580517"/>
                </a:moveTo>
                <a:lnTo>
                  <a:pt x="956322" y="588733"/>
                </a:lnTo>
                <a:lnTo>
                  <a:pt x="823722" y="68199"/>
                </a:lnTo>
                <a:lnTo>
                  <a:pt x="814451" y="70612"/>
                </a:lnTo>
                <a:lnTo>
                  <a:pt x="947077" y="591096"/>
                </a:lnTo>
                <a:lnTo>
                  <a:pt x="914781" y="599313"/>
                </a:lnTo>
                <a:lnTo>
                  <a:pt x="970534" y="663702"/>
                </a:lnTo>
                <a:lnTo>
                  <a:pt x="983602" y="603377"/>
                </a:lnTo>
                <a:lnTo>
                  <a:pt x="988568" y="580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2524760" y="253555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715384" y="2529839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2224151" y="2957576"/>
            <a:ext cx="914400" cy="371475"/>
          </a:xfrm>
          <a:custGeom>
            <a:avLst/>
            <a:gdLst/>
            <a:ahLst/>
            <a:cxnLst/>
            <a:rect l="l" t="t" r="r" b="b"/>
            <a:pathLst>
              <a:path w="914400" h="371475">
                <a:moveTo>
                  <a:pt x="0" y="371475"/>
                </a:moveTo>
                <a:lnTo>
                  <a:pt x="914400" y="371475"/>
                </a:lnTo>
                <a:lnTo>
                  <a:pt x="914400" y="0"/>
                </a:lnTo>
                <a:lnTo>
                  <a:pt x="0" y="0"/>
                </a:lnTo>
                <a:lnTo>
                  <a:pt x="0" y="37147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2534285" y="3039745"/>
            <a:ext cx="27241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297301" y="2935351"/>
            <a:ext cx="939800" cy="396875"/>
            <a:chOff x="3297301" y="2935351"/>
            <a:chExt cx="939800" cy="396875"/>
          </a:xfrm>
        </p:grpSpPr>
        <p:sp>
          <p:nvSpPr>
            <p:cNvPr id="22" name="object 22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9144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914400" y="371475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0" y="371475"/>
                  </a:moveTo>
                  <a:lnTo>
                    <a:pt x="914400" y="371475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3490340" y="3037903"/>
            <a:ext cx="53911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2290064" y="808862"/>
            <a:ext cx="2938145" cy="3480435"/>
            <a:chOff x="2290064" y="808862"/>
            <a:chExt cx="2938145" cy="3480435"/>
          </a:xfrm>
        </p:grpSpPr>
        <p:sp>
          <p:nvSpPr>
            <p:cNvPr id="26" name="object 26" descr=""/>
            <p:cNvSpPr/>
            <p:nvPr/>
          </p:nvSpPr>
          <p:spPr>
            <a:xfrm>
              <a:off x="2290064" y="808862"/>
              <a:ext cx="2143125" cy="3480435"/>
            </a:xfrm>
            <a:custGeom>
              <a:avLst/>
              <a:gdLst/>
              <a:ahLst/>
              <a:cxnLst/>
              <a:rect l="l" t="t" r="r" b="b"/>
              <a:pathLst>
                <a:path w="2143125" h="3480435">
                  <a:moveTo>
                    <a:pt x="658241" y="0"/>
                  </a:moveTo>
                  <a:lnTo>
                    <a:pt x="0" y="3172091"/>
                  </a:lnTo>
                  <a:lnTo>
                    <a:pt x="1484376" y="3480130"/>
                  </a:lnTo>
                  <a:lnTo>
                    <a:pt x="2142616" y="308101"/>
                  </a:lnTo>
                  <a:lnTo>
                    <a:pt x="658241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386326" y="1824101"/>
              <a:ext cx="828675" cy="466725"/>
            </a:xfrm>
            <a:custGeom>
              <a:avLst/>
              <a:gdLst/>
              <a:ahLst/>
              <a:cxnLst/>
              <a:rect l="l" t="t" r="r" b="b"/>
              <a:pathLst>
                <a:path w="828675" h="466725">
                  <a:moveTo>
                    <a:pt x="414274" y="0"/>
                  </a:moveTo>
                  <a:lnTo>
                    <a:pt x="353042" y="2528"/>
                  </a:lnTo>
                  <a:lnTo>
                    <a:pt x="294605" y="9872"/>
                  </a:lnTo>
                  <a:lnTo>
                    <a:pt x="239601" y="21674"/>
                  </a:lnTo>
                  <a:lnTo>
                    <a:pt x="188672" y="37571"/>
                  </a:lnTo>
                  <a:lnTo>
                    <a:pt x="142456" y="57204"/>
                  </a:lnTo>
                  <a:lnTo>
                    <a:pt x="101595" y="80214"/>
                  </a:lnTo>
                  <a:lnTo>
                    <a:pt x="66727" y="106239"/>
                  </a:lnTo>
                  <a:lnTo>
                    <a:pt x="38494" y="134921"/>
                  </a:lnTo>
                  <a:lnTo>
                    <a:pt x="4490" y="198810"/>
                  </a:lnTo>
                  <a:lnTo>
                    <a:pt x="0" y="233299"/>
                  </a:lnTo>
                  <a:lnTo>
                    <a:pt x="4490" y="267790"/>
                  </a:lnTo>
                  <a:lnTo>
                    <a:pt x="38494" y="331700"/>
                  </a:lnTo>
                  <a:lnTo>
                    <a:pt x="66727" y="360396"/>
                  </a:lnTo>
                  <a:lnTo>
                    <a:pt x="101595" y="386438"/>
                  </a:lnTo>
                  <a:lnTo>
                    <a:pt x="142456" y="409465"/>
                  </a:lnTo>
                  <a:lnTo>
                    <a:pt x="188672" y="429115"/>
                  </a:lnTo>
                  <a:lnTo>
                    <a:pt x="239601" y="445027"/>
                  </a:lnTo>
                  <a:lnTo>
                    <a:pt x="294605" y="456840"/>
                  </a:lnTo>
                  <a:lnTo>
                    <a:pt x="353042" y="464193"/>
                  </a:lnTo>
                  <a:lnTo>
                    <a:pt x="414274" y="466725"/>
                  </a:lnTo>
                  <a:lnTo>
                    <a:pt x="475508" y="464193"/>
                  </a:lnTo>
                  <a:lnTo>
                    <a:pt x="533953" y="456840"/>
                  </a:lnTo>
                  <a:lnTo>
                    <a:pt x="588969" y="445027"/>
                  </a:lnTo>
                  <a:lnTo>
                    <a:pt x="639913" y="429115"/>
                  </a:lnTo>
                  <a:lnTo>
                    <a:pt x="686146" y="409465"/>
                  </a:lnTo>
                  <a:lnTo>
                    <a:pt x="727024" y="386438"/>
                  </a:lnTo>
                  <a:lnTo>
                    <a:pt x="761909" y="360396"/>
                  </a:lnTo>
                  <a:lnTo>
                    <a:pt x="790157" y="331700"/>
                  </a:lnTo>
                  <a:lnTo>
                    <a:pt x="824181" y="267790"/>
                  </a:lnTo>
                  <a:lnTo>
                    <a:pt x="828675" y="233299"/>
                  </a:lnTo>
                  <a:lnTo>
                    <a:pt x="824181" y="198810"/>
                  </a:lnTo>
                  <a:lnTo>
                    <a:pt x="790157" y="134921"/>
                  </a:lnTo>
                  <a:lnTo>
                    <a:pt x="761909" y="106239"/>
                  </a:lnTo>
                  <a:lnTo>
                    <a:pt x="727024" y="80214"/>
                  </a:lnTo>
                  <a:lnTo>
                    <a:pt x="686146" y="57204"/>
                  </a:lnTo>
                  <a:lnTo>
                    <a:pt x="639913" y="37571"/>
                  </a:lnTo>
                  <a:lnTo>
                    <a:pt x="588969" y="21674"/>
                  </a:lnTo>
                  <a:lnTo>
                    <a:pt x="533953" y="9872"/>
                  </a:lnTo>
                  <a:lnTo>
                    <a:pt x="475508" y="2528"/>
                  </a:lnTo>
                  <a:lnTo>
                    <a:pt x="414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386326" y="1824101"/>
              <a:ext cx="828675" cy="466725"/>
            </a:xfrm>
            <a:custGeom>
              <a:avLst/>
              <a:gdLst/>
              <a:ahLst/>
              <a:cxnLst/>
              <a:rect l="l" t="t" r="r" b="b"/>
              <a:pathLst>
                <a:path w="828675" h="466725">
                  <a:moveTo>
                    <a:pt x="0" y="233299"/>
                  </a:moveTo>
                  <a:lnTo>
                    <a:pt x="17535" y="165898"/>
                  </a:lnTo>
                  <a:lnTo>
                    <a:pt x="66727" y="106239"/>
                  </a:lnTo>
                  <a:lnTo>
                    <a:pt x="101595" y="80214"/>
                  </a:lnTo>
                  <a:lnTo>
                    <a:pt x="142456" y="57204"/>
                  </a:lnTo>
                  <a:lnTo>
                    <a:pt x="188672" y="37571"/>
                  </a:lnTo>
                  <a:lnTo>
                    <a:pt x="239601" y="21674"/>
                  </a:lnTo>
                  <a:lnTo>
                    <a:pt x="294605" y="9872"/>
                  </a:lnTo>
                  <a:lnTo>
                    <a:pt x="353042" y="2528"/>
                  </a:lnTo>
                  <a:lnTo>
                    <a:pt x="414274" y="0"/>
                  </a:lnTo>
                  <a:lnTo>
                    <a:pt x="475508" y="2528"/>
                  </a:lnTo>
                  <a:lnTo>
                    <a:pt x="533953" y="9872"/>
                  </a:lnTo>
                  <a:lnTo>
                    <a:pt x="588969" y="21674"/>
                  </a:lnTo>
                  <a:lnTo>
                    <a:pt x="639913" y="37571"/>
                  </a:lnTo>
                  <a:lnTo>
                    <a:pt x="686146" y="57204"/>
                  </a:lnTo>
                  <a:lnTo>
                    <a:pt x="727024" y="80214"/>
                  </a:lnTo>
                  <a:lnTo>
                    <a:pt x="761909" y="106239"/>
                  </a:lnTo>
                  <a:lnTo>
                    <a:pt x="790157" y="134921"/>
                  </a:lnTo>
                  <a:lnTo>
                    <a:pt x="824181" y="198810"/>
                  </a:lnTo>
                  <a:lnTo>
                    <a:pt x="828675" y="233299"/>
                  </a:lnTo>
                  <a:lnTo>
                    <a:pt x="824181" y="267790"/>
                  </a:lnTo>
                  <a:lnTo>
                    <a:pt x="790157" y="331700"/>
                  </a:lnTo>
                  <a:lnTo>
                    <a:pt x="761909" y="360396"/>
                  </a:lnTo>
                  <a:lnTo>
                    <a:pt x="727024" y="386438"/>
                  </a:lnTo>
                  <a:lnTo>
                    <a:pt x="686146" y="409465"/>
                  </a:lnTo>
                  <a:lnTo>
                    <a:pt x="639913" y="429115"/>
                  </a:lnTo>
                  <a:lnTo>
                    <a:pt x="588969" y="445027"/>
                  </a:lnTo>
                  <a:lnTo>
                    <a:pt x="533953" y="456840"/>
                  </a:lnTo>
                  <a:lnTo>
                    <a:pt x="475508" y="464193"/>
                  </a:lnTo>
                  <a:lnTo>
                    <a:pt x="414274" y="466725"/>
                  </a:lnTo>
                  <a:lnTo>
                    <a:pt x="353042" y="464193"/>
                  </a:lnTo>
                  <a:lnTo>
                    <a:pt x="294605" y="456840"/>
                  </a:lnTo>
                  <a:lnTo>
                    <a:pt x="239601" y="445027"/>
                  </a:lnTo>
                  <a:lnTo>
                    <a:pt x="188672" y="429115"/>
                  </a:lnTo>
                  <a:lnTo>
                    <a:pt x="142456" y="409465"/>
                  </a:lnTo>
                  <a:lnTo>
                    <a:pt x="101595" y="386438"/>
                  </a:lnTo>
                  <a:lnTo>
                    <a:pt x="66727" y="360396"/>
                  </a:lnTo>
                  <a:lnTo>
                    <a:pt x="38494" y="331700"/>
                  </a:lnTo>
                  <a:lnTo>
                    <a:pt x="4490" y="267790"/>
                  </a:lnTo>
                  <a:lnTo>
                    <a:pt x="0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4590415" y="1991931"/>
            <a:ext cx="422909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Whis</a:t>
            </a:r>
            <a:r>
              <a:rPr dirty="0" sz="650" spc="-20">
                <a:latin typeface="Verdana"/>
                <a:cs typeface="Verdana"/>
              </a:rPr>
              <a:t> kers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4592447" y="2240279"/>
            <a:ext cx="1028700" cy="717550"/>
          </a:xfrm>
          <a:custGeom>
            <a:avLst/>
            <a:gdLst/>
            <a:ahLst/>
            <a:cxnLst/>
            <a:rect l="l" t="t" r="r" b="b"/>
            <a:pathLst>
              <a:path w="1028700" h="717550">
                <a:moveTo>
                  <a:pt x="232283" y="51943"/>
                </a:moveTo>
                <a:lnTo>
                  <a:pt x="223139" y="49022"/>
                </a:lnTo>
                <a:lnTo>
                  <a:pt x="31673" y="643305"/>
                </a:lnTo>
                <a:lnTo>
                  <a:pt x="0" y="633095"/>
                </a:lnTo>
                <a:lnTo>
                  <a:pt x="12954" y="717296"/>
                </a:lnTo>
                <a:lnTo>
                  <a:pt x="70764" y="658241"/>
                </a:lnTo>
                <a:lnTo>
                  <a:pt x="72517" y="656463"/>
                </a:lnTo>
                <a:lnTo>
                  <a:pt x="40817" y="646252"/>
                </a:lnTo>
                <a:lnTo>
                  <a:pt x="232283" y="51943"/>
                </a:lnTo>
                <a:close/>
              </a:path>
              <a:path w="1028700" h="717550">
                <a:moveTo>
                  <a:pt x="1028573" y="711200"/>
                </a:moveTo>
                <a:lnTo>
                  <a:pt x="1019911" y="663194"/>
                </a:lnTo>
                <a:lnTo>
                  <a:pt x="1013460" y="627380"/>
                </a:lnTo>
                <a:lnTo>
                  <a:pt x="986701" y="647357"/>
                </a:lnTo>
                <a:lnTo>
                  <a:pt x="502539" y="0"/>
                </a:lnTo>
                <a:lnTo>
                  <a:pt x="494792" y="5715"/>
                </a:lnTo>
                <a:lnTo>
                  <a:pt x="979068" y="653046"/>
                </a:lnTo>
                <a:lnTo>
                  <a:pt x="952373" y="672973"/>
                </a:lnTo>
                <a:lnTo>
                  <a:pt x="1028573" y="711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4326635" y="2523807"/>
            <a:ext cx="38481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P</a:t>
            </a:r>
            <a:r>
              <a:rPr dirty="0" sz="650" spc="-5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res</a:t>
            </a:r>
            <a:r>
              <a:rPr dirty="0" sz="650" spc="-8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385434" y="2464752"/>
            <a:ext cx="35433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A</a:t>
            </a:r>
            <a:r>
              <a:rPr dirty="0" sz="650" spc="-5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bs</a:t>
            </a:r>
            <a:r>
              <a:rPr dirty="0" sz="650" spc="-10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4297426" y="2935351"/>
            <a:ext cx="1675130" cy="1132205"/>
            <a:chOff x="4297426" y="2935351"/>
            <a:chExt cx="1675130" cy="1132205"/>
          </a:xfrm>
        </p:grpSpPr>
        <p:pic>
          <p:nvPicPr>
            <p:cNvPr id="34" name="object 3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0700" y="3714750"/>
              <a:ext cx="361950" cy="34290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700" y="3371850"/>
              <a:ext cx="371475" cy="33337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0175" y="3733800"/>
              <a:ext cx="342900" cy="33337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9700" y="3381375"/>
              <a:ext cx="381000" cy="34290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2000" y="3362325"/>
              <a:ext cx="352425" cy="371475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4310126" y="2948051"/>
              <a:ext cx="771525" cy="371475"/>
            </a:xfrm>
            <a:custGeom>
              <a:avLst/>
              <a:gdLst/>
              <a:ahLst/>
              <a:cxnLst/>
              <a:rect l="l" t="t" r="r" b="b"/>
              <a:pathLst>
                <a:path w="771525" h="371475">
                  <a:moveTo>
                    <a:pt x="771525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771525" y="371475"/>
                  </a:lnTo>
                  <a:lnTo>
                    <a:pt x="771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310126" y="2948051"/>
              <a:ext cx="771525" cy="371475"/>
            </a:xfrm>
            <a:custGeom>
              <a:avLst/>
              <a:gdLst/>
              <a:ahLst/>
              <a:cxnLst/>
              <a:rect l="l" t="t" r="r" b="b"/>
              <a:pathLst>
                <a:path w="771525" h="371475">
                  <a:moveTo>
                    <a:pt x="0" y="371475"/>
                  </a:moveTo>
                  <a:lnTo>
                    <a:pt x="771525" y="371475"/>
                  </a:lnTo>
                  <a:lnTo>
                    <a:pt x="771525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4557395" y="3027616"/>
            <a:ext cx="2730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3920871" y="946530"/>
            <a:ext cx="2160905" cy="3352165"/>
            <a:chOff x="3920871" y="946530"/>
            <a:chExt cx="2160905" cy="3352165"/>
          </a:xfrm>
        </p:grpSpPr>
        <p:sp>
          <p:nvSpPr>
            <p:cNvPr id="43" name="object 43" descr=""/>
            <p:cNvSpPr/>
            <p:nvPr/>
          </p:nvSpPr>
          <p:spPr>
            <a:xfrm>
              <a:off x="3920871" y="946530"/>
              <a:ext cx="1494155" cy="3352165"/>
            </a:xfrm>
            <a:custGeom>
              <a:avLst/>
              <a:gdLst/>
              <a:ahLst/>
              <a:cxnLst/>
              <a:rect l="l" t="t" r="r" b="b"/>
              <a:pathLst>
                <a:path w="1494154" h="3352165">
                  <a:moveTo>
                    <a:pt x="605663" y="0"/>
                  </a:moveTo>
                  <a:lnTo>
                    <a:pt x="0" y="3182467"/>
                  </a:lnTo>
                  <a:lnTo>
                    <a:pt x="888238" y="3351542"/>
                  </a:lnTo>
                  <a:lnTo>
                    <a:pt x="1494027" y="169037"/>
                  </a:lnTo>
                  <a:lnTo>
                    <a:pt x="605663" y="0"/>
                  </a:lnTo>
                  <a:close/>
                </a:path>
              </a:pathLst>
            </a:custGeom>
            <a:solidFill>
              <a:srgbClr val="BCBCBC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167376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9144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914400" y="371475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5167376" y="2948051"/>
            <a:ext cx="914400" cy="3714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04775" rIns="0" bIns="0" rtlCol="0" vert="horz">
            <a:spAutoFit/>
          </a:bodyPr>
          <a:lstStyle/>
          <a:p>
            <a:pPr marL="195580">
              <a:lnSpc>
                <a:spcPct val="100000"/>
              </a:lnSpc>
              <a:spcBef>
                <a:spcPts val="82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6" name="object 4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971675">
              <a:lnSpc>
                <a:spcPct val="100000"/>
              </a:lnSpc>
              <a:spcBef>
                <a:spcPts val="105"/>
              </a:spcBef>
            </a:pPr>
            <a:r>
              <a:rPr dirty="0"/>
              <a:t>Recursive</a:t>
            </a:r>
            <a:r>
              <a:rPr dirty="0" spc="-35"/>
              <a:t> </a:t>
            </a:r>
            <a:r>
              <a:rPr dirty="0" spc="-10"/>
              <a:t>splitting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3671951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873753" y="1135697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529076" y="1478025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5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5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808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249295" y="1599946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337050" y="1592516"/>
            <a:ext cx="33464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333625" y="1906651"/>
            <a:ext cx="1571625" cy="2179955"/>
            <a:chOff x="2333625" y="1906651"/>
            <a:chExt cx="1571625" cy="2179955"/>
          </a:xfrm>
        </p:grpSpPr>
        <p:sp>
          <p:nvSpPr>
            <p:cNvPr id="9" name="object 9" descr=""/>
            <p:cNvSpPr/>
            <p:nvPr/>
          </p:nvSpPr>
          <p:spPr>
            <a:xfrm>
              <a:off x="3109976" y="1919351"/>
              <a:ext cx="723900" cy="457200"/>
            </a:xfrm>
            <a:custGeom>
              <a:avLst/>
              <a:gdLst/>
              <a:ahLst/>
              <a:cxnLst/>
              <a:rect l="l" t="t" r="r" b="b"/>
              <a:pathLst>
                <a:path w="723900" h="457200">
                  <a:moveTo>
                    <a:pt x="0" y="228600"/>
                  </a:moveTo>
                  <a:lnTo>
                    <a:pt x="18440" y="156301"/>
                  </a:lnTo>
                  <a:lnTo>
                    <a:pt x="40376" y="123495"/>
                  </a:lnTo>
                  <a:lnTo>
                    <a:pt x="69799" y="93543"/>
                  </a:lnTo>
                  <a:lnTo>
                    <a:pt x="105965" y="66913"/>
                  </a:lnTo>
                  <a:lnTo>
                    <a:pt x="148132" y="44074"/>
                  </a:lnTo>
                  <a:lnTo>
                    <a:pt x="195557" y="25494"/>
                  </a:lnTo>
                  <a:lnTo>
                    <a:pt x="247497" y="11643"/>
                  </a:lnTo>
                  <a:lnTo>
                    <a:pt x="303209" y="2988"/>
                  </a:lnTo>
                  <a:lnTo>
                    <a:pt x="361950" y="0"/>
                  </a:lnTo>
                  <a:lnTo>
                    <a:pt x="420659" y="2988"/>
                  </a:lnTo>
                  <a:lnTo>
                    <a:pt x="476353" y="11643"/>
                  </a:lnTo>
                  <a:lnTo>
                    <a:pt x="528286" y="25494"/>
                  </a:lnTo>
                  <a:lnTo>
                    <a:pt x="575712" y="44074"/>
                  </a:lnTo>
                  <a:lnTo>
                    <a:pt x="617886" y="66913"/>
                  </a:lnTo>
                  <a:lnTo>
                    <a:pt x="654064" y="93543"/>
                  </a:lnTo>
                  <a:lnTo>
                    <a:pt x="683499" y="123495"/>
                  </a:lnTo>
                  <a:lnTo>
                    <a:pt x="705447" y="156301"/>
                  </a:lnTo>
                  <a:lnTo>
                    <a:pt x="723900" y="228600"/>
                  </a:lnTo>
                  <a:lnTo>
                    <a:pt x="719162" y="265676"/>
                  </a:lnTo>
                  <a:lnTo>
                    <a:pt x="683499" y="333648"/>
                  </a:lnTo>
                  <a:lnTo>
                    <a:pt x="654064" y="363602"/>
                  </a:lnTo>
                  <a:lnTo>
                    <a:pt x="617886" y="390239"/>
                  </a:lnTo>
                  <a:lnTo>
                    <a:pt x="575712" y="413089"/>
                  </a:lnTo>
                  <a:lnTo>
                    <a:pt x="528286" y="431681"/>
                  </a:lnTo>
                  <a:lnTo>
                    <a:pt x="476353" y="445544"/>
                  </a:lnTo>
                  <a:lnTo>
                    <a:pt x="420659" y="454207"/>
                  </a:lnTo>
                  <a:lnTo>
                    <a:pt x="361950" y="457200"/>
                  </a:lnTo>
                  <a:lnTo>
                    <a:pt x="303209" y="454207"/>
                  </a:lnTo>
                  <a:lnTo>
                    <a:pt x="247497" y="445544"/>
                  </a:lnTo>
                  <a:lnTo>
                    <a:pt x="195557" y="431681"/>
                  </a:lnTo>
                  <a:lnTo>
                    <a:pt x="148132" y="413089"/>
                  </a:lnTo>
                  <a:lnTo>
                    <a:pt x="105965" y="390239"/>
                  </a:lnTo>
                  <a:lnTo>
                    <a:pt x="69799" y="363602"/>
                  </a:lnTo>
                  <a:lnTo>
                    <a:pt x="40376" y="333648"/>
                  </a:lnTo>
                  <a:lnTo>
                    <a:pt x="18440" y="300849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625" y="3724275"/>
              <a:ext cx="314325" cy="3333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0" y="3752850"/>
              <a:ext cx="361950" cy="33337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6050" y="3390900"/>
              <a:ext cx="381000" cy="3429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2675" y="3371850"/>
              <a:ext cx="342900" cy="3333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9975" y="3381375"/>
              <a:ext cx="295275" cy="333375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312795" y="2026856"/>
            <a:ext cx="306070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2776601" y="2307081"/>
            <a:ext cx="988694" cy="664210"/>
          </a:xfrm>
          <a:custGeom>
            <a:avLst/>
            <a:gdLst/>
            <a:ahLst/>
            <a:cxnLst/>
            <a:rect l="l" t="t" r="r" b="b"/>
            <a:pathLst>
              <a:path w="988695" h="664210">
                <a:moveTo>
                  <a:pt x="445389" y="5461"/>
                </a:moveTo>
                <a:lnTo>
                  <a:pt x="437515" y="0"/>
                </a:lnTo>
                <a:lnTo>
                  <a:pt x="39179" y="579348"/>
                </a:lnTo>
                <a:lnTo>
                  <a:pt x="11684" y="560451"/>
                </a:lnTo>
                <a:lnTo>
                  <a:pt x="0" y="644906"/>
                </a:lnTo>
                <a:lnTo>
                  <a:pt x="74549" y="603631"/>
                </a:lnTo>
                <a:lnTo>
                  <a:pt x="62344" y="595249"/>
                </a:lnTo>
                <a:lnTo>
                  <a:pt x="47078" y="584771"/>
                </a:lnTo>
                <a:lnTo>
                  <a:pt x="445389" y="5461"/>
                </a:lnTo>
                <a:close/>
              </a:path>
              <a:path w="988695" h="664210">
                <a:moveTo>
                  <a:pt x="988568" y="580517"/>
                </a:moveTo>
                <a:lnTo>
                  <a:pt x="956322" y="588733"/>
                </a:lnTo>
                <a:lnTo>
                  <a:pt x="823722" y="68199"/>
                </a:lnTo>
                <a:lnTo>
                  <a:pt x="814451" y="70612"/>
                </a:lnTo>
                <a:lnTo>
                  <a:pt x="947077" y="591096"/>
                </a:lnTo>
                <a:lnTo>
                  <a:pt x="914781" y="599313"/>
                </a:lnTo>
                <a:lnTo>
                  <a:pt x="970534" y="663702"/>
                </a:lnTo>
                <a:lnTo>
                  <a:pt x="983602" y="603377"/>
                </a:lnTo>
                <a:lnTo>
                  <a:pt x="988568" y="580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2524760" y="253555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715384" y="2529839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2224151" y="2957576"/>
            <a:ext cx="914400" cy="371475"/>
          </a:xfrm>
          <a:custGeom>
            <a:avLst/>
            <a:gdLst/>
            <a:ahLst/>
            <a:cxnLst/>
            <a:rect l="l" t="t" r="r" b="b"/>
            <a:pathLst>
              <a:path w="914400" h="371475">
                <a:moveTo>
                  <a:pt x="0" y="371475"/>
                </a:moveTo>
                <a:lnTo>
                  <a:pt x="914400" y="371475"/>
                </a:lnTo>
                <a:lnTo>
                  <a:pt x="914400" y="0"/>
                </a:lnTo>
                <a:lnTo>
                  <a:pt x="0" y="0"/>
                </a:lnTo>
                <a:lnTo>
                  <a:pt x="0" y="37147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2534285" y="3039745"/>
            <a:ext cx="27241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297301" y="2935351"/>
            <a:ext cx="939800" cy="396875"/>
            <a:chOff x="3297301" y="2935351"/>
            <a:chExt cx="939800" cy="396875"/>
          </a:xfrm>
        </p:grpSpPr>
        <p:sp>
          <p:nvSpPr>
            <p:cNvPr id="22" name="object 22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9144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914400" y="371475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310001" y="2948051"/>
              <a:ext cx="914400" cy="371475"/>
            </a:xfrm>
            <a:custGeom>
              <a:avLst/>
              <a:gdLst/>
              <a:ahLst/>
              <a:cxnLst/>
              <a:rect l="l" t="t" r="r" b="b"/>
              <a:pathLst>
                <a:path w="914400" h="371475">
                  <a:moveTo>
                    <a:pt x="0" y="371475"/>
                  </a:moveTo>
                  <a:lnTo>
                    <a:pt x="914400" y="371475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3490340" y="3037903"/>
            <a:ext cx="53911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10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4373626" y="1811401"/>
            <a:ext cx="854075" cy="492125"/>
            <a:chOff x="4373626" y="1811401"/>
            <a:chExt cx="854075" cy="492125"/>
          </a:xfrm>
        </p:grpSpPr>
        <p:sp>
          <p:nvSpPr>
            <p:cNvPr id="26" name="object 26" descr=""/>
            <p:cNvSpPr/>
            <p:nvPr/>
          </p:nvSpPr>
          <p:spPr>
            <a:xfrm>
              <a:off x="4386326" y="1824101"/>
              <a:ext cx="828675" cy="466725"/>
            </a:xfrm>
            <a:custGeom>
              <a:avLst/>
              <a:gdLst/>
              <a:ahLst/>
              <a:cxnLst/>
              <a:rect l="l" t="t" r="r" b="b"/>
              <a:pathLst>
                <a:path w="828675" h="466725">
                  <a:moveTo>
                    <a:pt x="414274" y="0"/>
                  </a:moveTo>
                  <a:lnTo>
                    <a:pt x="353042" y="2528"/>
                  </a:lnTo>
                  <a:lnTo>
                    <a:pt x="294605" y="9872"/>
                  </a:lnTo>
                  <a:lnTo>
                    <a:pt x="239601" y="21674"/>
                  </a:lnTo>
                  <a:lnTo>
                    <a:pt x="188672" y="37571"/>
                  </a:lnTo>
                  <a:lnTo>
                    <a:pt x="142456" y="57204"/>
                  </a:lnTo>
                  <a:lnTo>
                    <a:pt x="101595" y="80214"/>
                  </a:lnTo>
                  <a:lnTo>
                    <a:pt x="66727" y="106239"/>
                  </a:lnTo>
                  <a:lnTo>
                    <a:pt x="38494" y="134921"/>
                  </a:lnTo>
                  <a:lnTo>
                    <a:pt x="4490" y="198810"/>
                  </a:lnTo>
                  <a:lnTo>
                    <a:pt x="0" y="233299"/>
                  </a:lnTo>
                  <a:lnTo>
                    <a:pt x="4490" y="267790"/>
                  </a:lnTo>
                  <a:lnTo>
                    <a:pt x="38494" y="331700"/>
                  </a:lnTo>
                  <a:lnTo>
                    <a:pt x="66727" y="360396"/>
                  </a:lnTo>
                  <a:lnTo>
                    <a:pt x="101595" y="386438"/>
                  </a:lnTo>
                  <a:lnTo>
                    <a:pt x="142456" y="409465"/>
                  </a:lnTo>
                  <a:lnTo>
                    <a:pt x="188672" y="429115"/>
                  </a:lnTo>
                  <a:lnTo>
                    <a:pt x="239601" y="445027"/>
                  </a:lnTo>
                  <a:lnTo>
                    <a:pt x="294605" y="456840"/>
                  </a:lnTo>
                  <a:lnTo>
                    <a:pt x="353042" y="464193"/>
                  </a:lnTo>
                  <a:lnTo>
                    <a:pt x="414274" y="466725"/>
                  </a:lnTo>
                  <a:lnTo>
                    <a:pt x="475508" y="464193"/>
                  </a:lnTo>
                  <a:lnTo>
                    <a:pt x="533953" y="456840"/>
                  </a:lnTo>
                  <a:lnTo>
                    <a:pt x="588969" y="445027"/>
                  </a:lnTo>
                  <a:lnTo>
                    <a:pt x="639913" y="429115"/>
                  </a:lnTo>
                  <a:lnTo>
                    <a:pt x="686146" y="409465"/>
                  </a:lnTo>
                  <a:lnTo>
                    <a:pt x="727024" y="386438"/>
                  </a:lnTo>
                  <a:lnTo>
                    <a:pt x="761909" y="360396"/>
                  </a:lnTo>
                  <a:lnTo>
                    <a:pt x="790157" y="331700"/>
                  </a:lnTo>
                  <a:lnTo>
                    <a:pt x="824181" y="267790"/>
                  </a:lnTo>
                  <a:lnTo>
                    <a:pt x="828675" y="233299"/>
                  </a:lnTo>
                  <a:lnTo>
                    <a:pt x="824181" y="198810"/>
                  </a:lnTo>
                  <a:lnTo>
                    <a:pt x="790157" y="134921"/>
                  </a:lnTo>
                  <a:lnTo>
                    <a:pt x="761909" y="106239"/>
                  </a:lnTo>
                  <a:lnTo>
                    <a:pt x="727024" y="80214"/>
                  </a:lnTo>
                  <a:lnTo>
                    <a:pt x="686146" y="57204"/>
                  </a:lnTo>
                  <a:lnTo>
                    <a:pt x="639913" y="37571"/>
                  </a:lnTo>
                  <a:lnTo>
                    <a:pt x="588969" y="21674"/>
                  </a:lnTo>
                  <a:lnTo>
                    <a:pt x="533953" y="9872"/>
                  </a:lnTo>
                  <a:lnTo>
                    <a:pt x="475508" y="2528"/>
                  </a:lnTo>
                  <a:lnTo>
                    <a:pt x="414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386326" y="1824101"/>
              <a:ext cx="828675" cy="466725"/>
            </a:xfrm>
            <a:custGeom>
              <a:avLst/>
              <a:gdLst/>
              <a:ahLst/>
              <a:cxnLst/>
              <a:rect l="l" t="t" r="r" b="b"/>
              <a:pathLst>
                <a:path w="828675" h="466725">
                  <a:moveTo>
                    <a:pt x="0" y="233299"/>
                  </a:moveTo>
                  <a:lnTo>
                    <a:pt x="17535" y="165898"/>
                  </a:lnTo>
                  <a:lnTo>
                    <a:pt x="66727" y="106239"/>
                  </a:lnTo>
                  <a:lnTo>
                    <a:pt x="101595" y="80214"/>
                  </a:lnTo>
                  <a:lnTo>
                    <a:pt x="142456" y="57204"/>
                  </a:lnTo>
                  <a:lnTo>
                    <a:pt x="188672" y="37571"/>
                  </a:lnTo>
                  <a:lnTo>
                    <a:pt x="239601" y="21674"/>
                  </a:lnTo>
                  <a:lnTo>
                    <a:pt x="294605" y="9872"/>
                  </a:lnTo>
                  <a:lnTo>
                    <a:pt x="353042" y="2528"/>
                  </a:lnTo>
                  <a:lnTo>
                    <a:pt x="414274" y="0"/>
                  </a:lnTo>
                  <a:lnTo>
                    <a:pt x="475508" y="2528"/>
                  </a:lnTo>
                  <a:lnTo>
                    <a:pt x="533953" y="9872"/>
                  </a:lnTo>
                  <a:lnTo>
                    <a:pt x="588969" y="21674"/>
                  </a:lnTo>
                  <a:lnTo>
                    <a:pt x="639913" y="37571"/>
                  </a:lnTo>
                  <a:lnTo>
                    <a:pt x="686146" y="57204"/>
                  </a:lnTo>
                  <a:lnTo>
                    <a:pt x="727024" y="80214"/>
                  </a:lnTo>
                  <a:lnTo>
                    <a:pt x="761909" y="106239"/>
                  </a:lnTo>
                  <a:lnTo>
                    <a:pt x="790157" y="134921"/>
                  </a:lnTo>
                  <a:lnTo>
                    <a:pt x="824181" y="198810"/>
                  </a:lnTo>
                  <a:lnTo>
                    <a:pt x="828675" y="233299"/>
                  </a:lnTo>
                  <a:lnTo>
                    <a:pt x="824181" y="267790"/>
                  </a:lnTo>
                  <a:lnTo>
                    <a:pt x="790157" y="331700"/>
                  </a:lnTo>
                  <a:lnTo>
                    <a:pt x="761909" y="360396"/>
                  </a:lnTo>
                  <a:lnTo>
                    <a:pt x="727024" y="386438"/>
                  </a:lnTo>
                  <a:lnTo>
                    <a:pt x="686146" y="409465"/>
                  </a:lnTo>
                  <a:lnTo>
                    <a:pt x="639913" y="429115"/>
                  </a:lnTo>
                  <a:lnTo>
                    <a:pt x="588969" y="445027"/>
                  </a:lnTo>
                  <a:lnTo>
                    <a:pt x="533953" y="456840"/>
                  </a:lnTo>
                  <a:lnTo>
                    <a:pt x="475508" y="464193"/>
                  </a:lnTo>
                  <a:lnTo>
                    <a:pt x="414274" y="466725"/>
                  </a:lnTo>
                  <a:lnTo>
                    <a:pt x="353042" y="464193"/>
                  </a:lnTo>
                  <a:lnTo>
                    <a:pt x="294605" y="456840"/>
                  </a:lnTo>
                  <a:lnTo>
                    <a:pt x="239601" y="445027"/>
                  </a:lnTo>
                  <a:lnTo>
                    <a:pt x="188672" y="429115"/>
                  </a:lnTo>
                  <a:lnTo>
                    <a:pt x="142456" y="409465"/>
                  </a:lnTo>
                  <a:lnTo>
                    <a:pt x="101595" y="386438"/>
                  </a:lnTo>
                  <a:lnTo>
                    <a:pt x="66727" y="360396"/>
                  </a:lnTo>
                  <a:lnTo>
                    <a:pt x="38494" y="331700"/>
                  </a:lnTo>
                  <a:lnTo>
                    <a:pt x="4490" y="267790"/>
                  </a:lnTo>
                  <a:lnTo>
                    <a:pt x="0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4590415" y="1991931"/>
            <a:ext cx="422909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Whis</a:t>
            </a:r>
            <a:r>
              <a:rPr dirty="0" sz="650" spc="-20">
                <a:latin typeface="Verdana"/>
                <a:cs typeface="Verdana"/>
              </a:rPr>
              <a:t> kers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4592447" y="2240279"/>
            <a:ext cx="1028700" cy="717550"/>
          </a:xfrm>
          <a:custGeom>
            <a:avLst/>
            <a:gdLst/>
            <a:ahLst/>
            <a:cxnLst/>
            <a:rect l="l" t="t" r="r" b="b"/>
            <a:pathLst>
              <a:path w="1028700" h="717550">
                <a:moveTo>
                  <a:pt x="232283" y="51943"/>
                </a:moveTo>
                <a:lnTo>
                  <a:pt x="223139" y="49022"/>
                </a:lnTo>
                <a:lnTo>
                  <a:pt x="31673" y="643305"/>
                </a:lnTo>
                <a:lnTo>
                  <a:pt x="0" y="633095"/>
                </a:lnTo>
                <a:lnTo>
                  <a:pt x="12954" y="717296"/>
                </a:lnTo>
                <a:lnTo>
                  <a:pt x="70764" y="658241"/>
                </a:lnTo>
                <a:lnTo>
                  <a:pt x="72517" y="656463"/>
                </a:lnTo>
                <a:lnTo>
                  <a:pt x="40817" y="646252"/>
                </a:lnTo>
                <a:lnTo>
                  <a:pt x="232283" y="51943"/>
                </a:lnTo>
                <a:close/>
              </a:path>
              <a:path w="1028700" h="717550">
                <a:moveTo>
                  <a:pt x="1028573" y="711200"/>
                </a:moveTo>
                <a:lnTo>
                  <a:pt x="1019911" y="663194"/>
                </a:lnTo>
                <a:lnTo>
                  <a:pt x="1013460" y="627380"/>
                </a:lnTo>
                <a:lnTo>
                  <a:pt x="986701" y="647357"/>
                </a:lnTo>
                <a:lnTo>
                  <a:pt x="502539" y="0"/>
                </a:lnTo>
                <a:lnTo>
                  <a:pt x="494792" y="5715"/>
                </a:lnTo>
                <a:lnTo>
                  <a:pt x="979068" y="653046"/>
                </a:lnTo>
                <a:lnTo>
                  <a:pt x="952373" y="672973"/>
                </a:lnTo>
                <a:lnTo>
                  <a:pt x="1028573" y="711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4326635" y="2523807"/>
            <a:ext cx="38481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P</a:t>
            </a:r>
            <a:r>
              <a:rPr dirty="0" sz="650" spc="-5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res</a:t>
            </a:r>
            <a:r>
              <a:rPr dirty="0" sz="650" spc="-8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385434" y="2464752"/>
            <a:ext cx="35433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A</a:t>
            </a:r>
            <a:r>
              <a:rPr dirty="0" sz="650" spc="-5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bs</a:t>
            </a:r>
            <a:r>
              <a:rPr dirty="0" sz="650" spc="-10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4297426" y="2935351"/>
            <a:ext cx="1675130" cy="1132205"/>
            <a:chOff x="4297426" y="2935351"/>
            <a:chExt cx="1675130" cy="1132205"/>
          </a:xfrm>
        </p:grpSpPr>
        <p:pic>
          <p:nvPicPr>
            <p:cNvPr id="33" name="object 3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0700" y="3714750"/>
              <a:ext cx="361950" cy="34290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700" y="3371850"/>
              <a:ext cx="371475" cy="33337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0175" y="3733800"/>
              <a:ext cx="342900" cy="33337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9700" y="3381375"/>
              <a:ext cx="381000" cy="34290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2000" y="3362325"/>
              <a:ext cx="352425" cy="371475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4310126" y="2948051"/>
              <a:ext cx="771525" cy="371475"/>
            </a:xfrm>
            <a:custGeom>
              <a:avLst/>
              <a:gdLst/>
              <a:ahLst/>
              <a:cxnLst/>
              <a:rect l="l" t="t" r="r" b="b"/>
              <a:pathLst>
                <a:path w="771525" h="371475">
                  <a:moveTo>
                    <a:pt x="0" y="371475"/>
                  </a:moveTo>
                  <a:lnTo>
                    <a:pt x="771525" y="371475"/>
                  </a:lnTo>
                  <a:lnTo>
                    <a:pt x="771525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4557395" y="3027616"/>
            <a:ext cx="2730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5167376" y="2948051"/>
            <a:ext cx="914400" cy="371475"/>
          </a:xfrm>
          <a:custGeom>
            <a:avLst/>
            <a:gdLst/>
            <a:ahLst/>
            <a:cxnLst/>
            <a:rect l="l" t="t" r="r" b="b"/>
            <a:pathLst>
              <a:path w="914400" h="371475">
                <a:moveTo>
                  <a:pt x="0" y="371475"/>
                </a:moveTo>
                <a:lnTo>
                  <a:pt x="914400" y="371475"/>
                </a:lnTo>
                <a:lnTo>
                  <a:pt x="914400" y="0"/>
                </a:lnTo>
                <a:lnTo>
                  <a:pt x="0" y="0"/>
                </a:lnTo>
                <a:lnTo>
                  <a:pt x="0" y="37147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5350509" y="3037141"/>
            <a:ext cx="5397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Not</a:t>
            </a:r>
            <a:r>
              <a:rPr dirty="0" sz="1100" spc="-5">
                <a:latin typeface="Verdana"/>
                <a:cs typeface="Verdana"/>
              </a:rPr>
              <a:t> </a:t>
            </a: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2014601" y="927735"/>
            <a:ext cx="4544060" cy="3321050"/>
            <a:chOff x="2014601" y="927735"/>
            <a:chExt cx="4544060" cy="3321050"/>
          </a:xfrm>
        </p:grpSpPr>
        <p:pic>
          <p:nvPicPr>
            <p:cNvPr id="43" name="object 4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4090" y="927735"/>
              <a:ext cx="1049655" cy="628650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2014601" y="1619338"/>
              <a:ext cx="4544060" cy="2629535"/>
            </a:xfrm>
            <a:custGeom>
              <a:avLst/>
              <a:gdLst/>
              <a:ahLst/>
              <a:cxnLst/>
              <a:rect l="l" t="t" r="r" b="b"/>
              <a:pathLst>
                <a:path w="4544059" h="2629535">
                  <a:moveTo>
                    <a:pt x="2258695" y="1638427"/>
                  </a:moveTo>
                  <a:lnTo>
                    <a:pt x="2257679" y="1524127"/>
                  </a:lnTo>
                  <a:lnTo>
                    <a:pt x="2255139" y="1397127"/>
                  </a:lnTo>
                  <a:lnTo>
                    <a:pt x="2252599" y="1295527"/>
                  </a:lnTo>
                  <a:lnTo>
                    <a:pt x="2251202" y="1193927"/>
                  </a:lnTo>
                  <a:lnTo>
                    <a:pt x="2249043" y="1092327"/>
                  </a:lnTo>
                  <a:lnTo>
                    <a:pt x="2247519" y="1003427"/>
                  </a:lnTo>
                  <a:lnTo>
                    <a:pt x="2245360" y="927227"/>
                  </a:lnTo>
                  <a:lnTo>
                    <a:pt x="2241423" y="774827"/>
                  </a:lnTo>
                  <a:lnTo>
                    <a:pt x="2238121" y="711327"/>
                  </a:lnTo>
                  <a:lnTo>
                    <a:pt x="2235708" y="635127"/>
                  </a:lnTo>
                  <a:lnTo>
                    <a:pt x="2233930" y="604215"/>
                  </a:lnTo>
                  <a:lnTo>
                    <a:pt x="2233930" y="1638427"/>
                  </a:lnTo>
                  <a:lnTo>
                    <a:pt x="2233892" y="1790827"/>
                  </a:lnTo>
                  <a:lnTo>
                    <a:pt x="2233549" y="1917814"/>
                  </a:lnTo>
                  <a:lnTo>
                    <a:pt x="2231390" y="2044814"/>
                  </a:lnTo>
                  <a:lnTo>
                    <a:pt x="2228977" y="2146414"/>
                  </a:lnTo>
                  <a:lnTo>
                    <a:pt x="2224659" y="2235314"/>
                  </a:lnTo>
                  <a:lnTo>
                    <a:pt x="2218817" y="2324214"/>
                  </a:lnTo>
                  <a:lnTo>
                    <a:pt x="2218944" y="2324214"/>
                  </a:lnTo>
                  <a:lnTo>
                    <a:pt x="2212721" y="2387714"/>
                  </a:lnTo>
                  <a:lnTo>
                    <a:pt x="2208403" y="2438514"/>
                  </a:lnTo>
                  <a:lnTo>
                    <a:pt x="2208530" y="2438514"/>
                  </a:lnTo>
                  <a:lnTo>
                    <a:pt x="2204466" y="2476614"/>
                  </a:lnTo>
                  <a:lnTo>
                    <a:pt x="2204593" y="2476614"/>
                  </a:lnTo>
                  <a:lnTo>
                    <a:pt x="2201672" y="2502014"/>
                  </a:lnTo>
                  <a:lnTo>
                    <a:pt x="2201926" y="2489314"/>
                  </a:lnTo>
                  <a:lnTo>
                    <a:pt x="2199386" y="2502014"/>
                  </a:lnTo>
                  <a:lnTo>
                    <a:pt x="2199640" y="2502014"/>
                  </a:lnTo>
                  <a:lnTo>
                    <a:pt x="2198065" y="2509837"/>
                  </a:lnTo>
                  <a:lnTo>
                    <a:pt x="2196465" y="2514714"/>
                  </a:lnTo>
                  <a:lnTo>
                    <a:pt x="2175510" y="2514714"/>
                  </a:lnTo>
                  <a:lnTo>
                    <a:pt x="2164969" y="2527414"/>
                  </a:lnTo>
                  <a:lnTo>
                    <a:pt x="2152904" y="2527414"/>
                  </a:lnTo>
                  <a:lnTo>
                    <a:pt x="2138807" y="2540114"/>
                  </a:lnTo>
                  <a:lnTo>
                    <a:pt x="2139823" y="2540114"/>
                  </a:lnTo>
                  <a:lnTo>
                    <a:pt x="2123948" y="2552814"/>
                  </a:lnTo>
                  <a:lnTo>
                    <a:pt x="2125091" y="2540114"/>
                  </a:lnTo>
                  <a:lnTo>
                    <a:pt x="2108200" y="2552814"/>
                  </a:lnTo>
                  <a:lnTo>
                    <a:pt x="2068449" y="2552814"/>
                  </a:lnTo>
                  <a:lnTo>
                    <a:pt x="2041779" y="2565514"/>
                  </a:lnTo>
                  <a:lnTo>
                    <a:pt x="1786128" y="2565514"/>
                  </a:lnTo>
                  <a:lnTo>
                    <a:pt x="1723390" y="2578214"/>
                  </a:lnTo>
                  <a:lnTo>
                    <a:pt x="1416558" y="2578214"/>
                  </a:lnTo>
                  <a:lnTo>
                    <a:pt x="1376426" y="2590914"/>
                  </a:lnTo>
                  <a:lnTo>
                    <a:pt x="1015111" y="2590914"/>
                  </a:lnTo>
                  <a:lnTo>
                    <a:pt x="939800" y="2603614"/>
                  </a:lnTo>
                  <a:lnTo>
                    <a:pt x="124333" y="2603614"/>
                  </a:lnTo>
                  <a:lnTo>
                    <a:pt x="111836" y="2613164"/>
                  </a:lnTo>
                  <a:lnTo>
                    <a:pt x="114173" y="2616314"/>
                  </a:lnTo>
                  <a:lnTo>
                    <a:pt x="111823" y="2613164"/>
                  </a:lnTo>
                  <a:lnTo>
                    <a:pt x="104775" y="2603614"/>
                  </a:lnTo>
                  <a:lnTo>
                    <a:pt x="111810" y="2613139"/>
                  </a:lnTo>
                  <a:lnTo>
                    <a:pt x="111252" y="2603614"/>
                  </a:lnTo>
                  <a:lnTo>
                    <a:pt x="111252" y="2095614"/>
                  </a:lnTo>
                  <a:lnTo>
                    <a:pt x="110236" y="2019414"/>
                  </a:lnTo>
                  <a:lnTo>
                    <a:pt x="110236" y="1955914"/>
                  </a:lnTo>
                  <a:lnTo>
                    <a:pt x="106934" y="1867027"/>
                  </a:lnTo>
                  <a:lnTo>
                    <a:pt x="104521" y="1790827"/>
                  </a:lnTo>
                  <a:lnTo>
                    <a:pt x="104394" y="1790827"/>
                  </a:lnTo>
                  <a:lnTo>
                    <a:pt x="100838" y="1701927"/>
                  </a:lnTo>
                  <a:lnTo>
                    <a:pt x="97663" y="1613027"/>
                  </a:lnTo>
                  <a:lnTo>
                    <a:pt x="94361" y="1524127"/>
                  </a:lnTo>
                  <a:lnTo>
                    <a:pt x="91821" y="1435227"/>
                  </a:lnTo>
                  <a:lnTo>
                    <a:pt x="87122" y="1346327"/>
                  </a:lnTo>
                  <a:lnTo>
                    <a:pt x="83566" y="1257427"/>
                  </a:lnTo>
                  <a:lnTo>
                    <a:pt x="77470" y="1155827"/>
                  </a:lnTo>
                  <a:lnTo>
                    <a:pt x="72390" y="1041527"/>
                  </a:lnTo>
                  <a:lnTo>
                    <a:pt x="66294" y="939927"/>
                  </a:lnTo>
                  <a:lnTo>
                    <a:pt x="63373" y="838327"/>
                  </a:lnTo>
                  <a:lnTo>
                    <a:pt x="61214" y="736727"/>
                  </a:lnTo>
                  <a:lnTo>
                    <a:pt x="62357" y="635127"/>
                  </a:lnTo>
                  <a:lnTo>
                    <a:pt x="62738" y="558927"/>
                  </a:lnTo>
                  <a:lnTo>
                    <a:pt x="64516" y="470027"/>
                  </a:lnTo>
                  <a:lnTo>
                    <a:pt x="64897" y="393827"/>
                  </a:lnTo>
                  <a:lnTo>
                    <a:pt x="66675" y="343027"/>
                  </a:lnTo>
                  <a:lnTo>
                    <a:pt x="67691" y="292227"/>
                  </a:lnTo>
                  <a:lnTo>
                    <a:pt x="69215" y="254127"/>
                  </a:lnTo>
                  <a:lnTo>
                    <a:pt x="70612" y="228727"/>
                  </a:lnTo>
                  <a:lnTo>
                    <a:pt x="70942" y="217551"/>
                  </a:lnTo>
                  <a:lnTo>
                    <a:pt x="78740" y="216027"/>
                  </a:lnTo>
                  <a:lnTo>
                    <a:pt x="108331" y="216027"/>
                  </a:lnTo>
                  <a:lnTo>
                    <a:pt x="176657" y="203327"/>
                  </a:lnTo>
                  <a:lnTo>
                    <a:pt x="605028" y="203327"/>
                  </a:lnTo>
                  <a:lnTo>
                    <a:pt x="638556" y="190614"/>
                  </a:lnTo>
                  <a:lnTo>
                    <a:pt x="1173861" y="190614"/>
                  </a:lnTo>
                  <a:lnTo>
                    <a:pt x="1231900" y="203327"/>
                  </a:lnTo>
                  <a:lnTo>
                    <a:pt x="1758696" y="203327"/>
                  </a:lnTo>
                  <a:lnTo>
                    <a:pt x="1824863" y="190614"/>
                  </a:lnTo>
                  <a:lnTo>
                    <a:pt x="1890268" y="190614"/>
                  </a:lnTo>
                  <a:lnTo>
                    <a:pt x="1957197" y="177914"/>
                  </a:lnTo>
                  <a:lnTo>
                    <a:pt x="2020570" y="152514"/>
                  </a:lnTo>
                  <a:lnTo>
                    <a:pt x="2021332" y="152514"/>
                  </a:lnTo>
                  <a:lnTo>
                    <a:pt x="2068195" y="139814"/>
                  </a:lnTo>
                  <a:lnTo>
                    <a:pt x="2068449" y="139814"/>
                  </a:lnTo>
                  <a:lnTo>
                    <a:pt x="2110994" y="127114"/>
                  </a:lnTo>
                  <a:lnTo>
                    <a:pt x="2111121" y="127114"/>
                  </a:lnTo>
                  <a:lnTo>
                    <a:pt x="2167001" y="114414"/>
                  </a:lnTo>
                  <a:lnTo>
                    <a:pt x="2166620" y="114414"/>
                  </a:lnTo>
                  <a:lnTo>
                    <a:pt x="2176907" y="108762"/>
                  </a:lnTo>
                  <a:lnTo>
                    <a:pt x="2177542" y="114414"/>
                  </a:lnTo>
                  <a:lnTo>
                    <a:pt x="2177415" y="114414"/>
                  </a:lnTo>
                  <a:lnTo>
                    <a:pt x="2178177" y="127114"/>
                  </a:lnTo>
                  <a:lnTo>
                    <a:pt x="2179320" y="139814"/>
                  </a:lnTo>
                  <a:lnTo>
                    <a:pt x="2179193" y="139814"/>
                  </a:lnTo>
                  <a:lnTo>
                    <a:pt x="2179574" y="152514"/>
                  </a:lnTo>
                  <a:lnTo>
                    <a:pt x="2180717" y="165214"/>
                  </a:lnTo>
                  <a:lnTo>
                    <a:pt x="2181479" y="177914"/>
                  </a:lnTo>
                  <a:lnTo>
                    <a:pt x="2181352" y="190614"/>
                  </a:lnTo>
                  <a:lnTo>
                    <a:pt x="2181860" y="190614"/>
                  </a:lnTo>
                  <a:lnTo>
                    <a:pt x="2182495" y="203327"/>
                  </a:lnTo>
                  <a:lnTo>
                    <a:pt x="2182622" y="203327"/>
                  </a:lnTo>
                  <a:lnTo>
                    <a:pt x="2184781" y="216027"/>
                  </a:lnTo>
                  <a:lnTo>
                    <a:pt x="2188845" y="241427"/>
                  </a:lnTo>
                  <a:lnTo>
                    <a:pt x="2188718" y="241427"/>
                  </a:lnTo>
                  <a:lnTo>
                    <a:pt x="2192401" y="266827"/>
                  </a:lnTo>
                  <a:lnTo>
                    <a:pt x="2196338" y="292227"/>
                  </a:lnTo>
                  <a:lnTo>
                    <a:pt x="2196211" y="292227"/>
                  </a:lnTo>
                  <a:lnTo>
                    <a:pt x="2197989" y="304927"/>
                  </a:lnTo>
                  <a:lnTo>
                    <a:pt x="2198370" y="317627"/>
                  </a:lnTo>
                  <a:lnTo>
                    <a:pt x="2199005" y="330327"/>
                  </a:lnTo>
                  <a:lnTo>
                    <a:pt x="2199005" y="343027"/>
                  </a:lnTo>
                  <a:lnTo>
                    <a:pt x="2199132" y="343027"/>
                  </a:lnTo>
                  <a:lnTo>
                    <a:pt x="2200529" y="368427"/>
                  </a:lnTo>
                  <a:lnTo>
                    <a:pt x="2200529" y="381127"/>
                  </a:lnTo>
                  <a:lnTo>
                    <a:pt x="2201164" y="406527"/>
                  </a:lnTo>
                  <a:lnTo>
                    <a:pt x="2202688" y="431927"/>
                  </a:lnTo>
                  <a:lnTo>
                    <a:pt x="2202942" y="457327"/>
                  </a:lnTo>
                  <a:lnTo>
                    <a:pt x="2203069" y="457327"/>
                  </a:lnTo>
                  <a:lnTo>
                    <a:pt x="2205228" y="495427"/>
                  </a:lnTo>
                  <a:lnTo>
                    <a:pt x="2205101" y="495427"/>
                  </a:lnTo>
                  <a:lnTo>
                    <a:pt x="2206244" y="533527"/>
                  </a:lnTo>
                  <a:lnTo>
                    <a:pt x="2208022" y="584327"/>
                  </a:lnTo>
                  <a:lnTo>
                    <a:pt x="2210943" y="635127"/>
                  </a:lnTo>
                  <a:lnTo>
                    <a:pt x="2213483" y="711327"/>
                  </a:lnTo>
                  <a:lnTo>
                    <a:pt x="2216658" y="774827"/>
                  </a:lnTo>
                  <a:lnTo>
                    <a:pt x="2220595" y="927227"/>
                  </a:lnTo>
                  <a:lnTo>
                    <a:pt x="2222754" y="1003427"/>
                  </a:lnTo>
                  <a:lnTo>
                    <a:pt x="2224278" y="1092327"/>
                  </a:lnTo>
                  <a:lnTo>
                    <a:pt x="2226437" y="1193927"/>
                  </a:lnTo>
                  <a:lnTo>
                    <a:pt x="2227834" y="1295527"/>
                  </a:lnTo>
                  <a:lnTo>
                    <a:pt x="2230374" y="1397127"/>
                  </a:lnTo>
                  <a:lnTo>
                    <a:pt x="2232914" y="1524127"/>
                  </a:lnTo>
                  <a:lnTo>
                    <a:pt x="2233930" y="1638427"/>
                  </a:lnTo>
                  <a:lnTo>
                    <a:pt x="2233930" y="604215"/>
                  </a:lnTo>
                  <a:lnTo>
                    <a:pt x="2232787" y="584327"/>
                  </a:lnTo>
                  <a:lnTo>
                    <a:pt x="2231009" y="533527"/>
                  </a:lnTo>
                  <a:lnTo>
                    <a:pt x="2229866" y="495427"/>
                  </a:lnTo>
                  <a:lnTo>
                    <a:pt x="2227707" y="457327"/>
                  </a:lnTo>
                  <a:lnTo>
                    <a:pt x="2227326" y="431927"/>
                  </a:lnTo>
                  <a:lnTo>
                    <a:pt x="2225929" y="406527"/>
                  </a:lnTo>
                  <a:lnTo>
                    <a:pt x="2225167" y="381127"/>
                  </a:lnTo>
                  <a:lnTo>
                    <a:pt x="2225167" y="355727"/>
                  </a:lnTo>
                  <a:lnTo>
                    <a:pt x="2223770" y="343027"/>
                  </a:lnTo>
                  <a:lnTo>
                    <a:pt x="2223770" y="330327"/>
                  </a:lnTo>
                  <a:lnTo>
                    <a:pt x="2223008" y="317627"/>
                  </a:lnTo>
                  <a:lnTo>
                    <a:pt x="2223008" y="304927"/>
                  </a:lnTo>
                  <a:lnTo>
                    <a:pt x="2222627" y="304927"/>
                  </a:lnTo>
                  <a:lnTo>
                    <a:pt x="2220722" y="279527"/>
                  </a:lnTo>
                  <a:lnTo>
                    <a:pt x="2216658" y="266827"/>
                  </a:lnTo>
                  <a:lnTo>
                    <a:pt x="2216912" y="266827"/>
                  </a:lnTo>
                  <a:lnTo>
                    <a:pt x="2213229" y="228727"/>
                  </a:lnTo>
                  <a:lnTo>
                    <a:pt x="2209165" y="216027"/>
                  </a:lnTo>
                  <a:lnTo>
                    <a:pt x="2209292" y="216027"/>
                  </a:lnTo>
                  <a:lnTo>
                    <a:pt x="2207133" y="190614"/>
                  </a:lnTo>
                  <a:lnTo>
                    <a:pt x="2207133" y="203327"/>
                  </a:lnTo>
                  <a:lnTo>
                    <a:pt x="2206498" y="190614"/>
                  </a:lnTo>
                  <a:lnTo>
                    <a:pt x="2206117" y="190614"/>
                  </a:lnTo>
                  <a:lnTo>
                    <a:pt x="2206117" y="177914"/>
                  </a:lnTo>
                  <a:lnTo>
                    <a:pt x="2205355" y="165214"/>
                  </a:lnTo>
                  <a:lnTo>
                    <a:pt x="2205482" y="165214"/>
                  </a:lnTo>
                  <a:lnTo>
                    <a:pt x="2205355" y="152514"/>
                  </a:lnTo>
                  <a:lnTo>
                    <a:pt x="2204339" y="152514"/>
                  </a:lnTo>
                  <a:lnTo>
                    <a:pt x="2203958" y="139814"/>
                  </a:lnTo>
                  <a:lnTo>
                    <a:pt x="2202815" y="127114"/>
                  </a:lnTo>
                  <a:lnTo>
                    <a:pt x="2202942" y="127114"/>
                  </a:lnTo>
                  <a:lnTo>
                    <a:pt x="2202180" y="114414"/>
                  </a:lnTo>
                  <a:lnTo>
                    <a:pt x="2202053" y="114414"/>
                  </a:lnTo>
                  <a:lnTo>
                    <a:pt x="2200656" y="101714"/>
                  </a:lnTo>
                  <a:lnTo>
                    <a:pt x="2199284" y="90322"/>
                  </a:lnTo>
                  <a:lnTo>
                    <a:pt x="2199640" y="89014"/>
                  </a:lnTo>
                  <a:lnTo>
                    <a:pt x="2195576" y="76314"/>
                  </a:lnTo>
                  <a:lnTo>
                    <a:pt x="2194560" y="76314"/>
                  </a:lnTo>
                  <a:lnTo>
                    <a:pt x="2181987" y="76314"/>
                  </a:lnTo>
                  <a:lnTo>
                    <a:pt x="2175764" y="76314"/>
                  </a:lnTo>
                  <a:lnTo>
                    <a:pt x="2174595" y="80340"/>
                  </a:lnTo>
                  <a:lnTo>
                    <a:pt x="2158619" y="89014"/>
                  </a:lnTo>
                  <a:lnTo>
                    <a:pt x="2102866" y="101714"/>
                  </a:lnTo>
                  <a:lnTo>
                    <a:pt x="2102993" y="101714"/>
                  </a:lnTo>
                  <a:lnTo>
                    <a:pt x="2060575" y="114414"/>
                  </a:lnTo>
                  <a:lnTo>
                    <a:pt x="2060829" y="114414"/>
                  </a:lnTo>
                  <a:lnTo>
                    <a:pt x="2014093" y="139814"/>
                  </a:lnTo>
                  <a:lnTo>
                    <a:pt x="2014982" y="139814"/>
                  </a:lnTo>
                  <a:lnTo>
                    <a:pt x="1951609" y="152514"/>
                  </a:lnTo>
                  <a:lnTo>
                    <a:pt x="1952117" y="152514"/>
                  </a:lnTo>
                  <a:lnTo>
                    <a:pt x="1885823" y="165214"/>
                  </a:lnTo>
                  <a:lnTo>
                    <a:pt x="1822450" y="165214"/>
                  </a:lnTo>
                  <a:lnTo>
                    <a:pt x="1756283" y="177914"/>
                  </a:lnTo>
                  <a:lnTo>
                    <a:pt x="1174623" y="177914"/>
                  </a:lnTo>
                  <a:lnTo>
                    <a:pt x="1121410" y="165214"/>
                  </a:lnTo>
                  <a:lnTo>
                    <a:pt x="637159" y="165214"/>
                  </a:lnTo>
                  <a:lnTo>
                    <a:pt x="603758" y="177914"/>
                  </a:lnTo>
                  <a:lnTo>
                    <a:pt x="174498" y="177914"/>
                  </a:lnTo>
                  <a:lnTo>
                    <a:pt x="106045" y="190614"/>
                  </a:lnTo>
                  <a:lnTo>
                    <a:pt x="76708" y="190614"/>
                  </a:lnTo>
                  <a:lnTo>
                    <a:pt x="11811" y="203327"/>
                  </a:lnTo>
                  <a:lnTo>
                    <a:pt x="0" y="203327"/>
                  </a:lnTo>
                  <a:lnTo>
                    <a:pt x="508" y="216027"/>
                  </a:lnTo>
                  <a:lnTo>
                    <a:pt x="1143" y="216027"/>
                  </a:lnTo>
                  <a:lnTo>
                    <a:pt x="7112" y="228727"/>
                  </a:lnTo>
                  <a:lnTo>
                    <a:pt x="13970" y="228727"/>
                  </a:lnTo>
                  <a:lnTo>
                    <a:pt x="46024" y="222427"/>
                  </a:lnTo>
                  <a:lnTo>
                    <a:pt x="45847" y="228727"/>
                  </a:lnTo>
                  <a:lnTo>
                    <a:pt x="43053" y="279527"/>
                  </a:lnTo>
                  <a:lnTo>
                    <a:pt x="41910" y="343027"/>
                  </a:lnTo>
                  <a:lnTo>
                    <a:pt x="40132" y="393827"/>
                  </a:lnTo>
                  <a:lnTo>
                    <a:pt x="39751" y="470027"/>
                  </a:lnTo>
                  <a:lnTo>
                    <a:pt x="37973" y="558927"/>
                  </a:lnTo>
                  <a:lnTo>
                    <a:pt x="37592" y="635127"/>
                  </a:lnTo>
                  <a:lnTo>
                    <a:pt x="36576" y="736727"/>
                  </a:lnTo>
                  <a:lnTo>
                    <a:pt x="38735" y="838327"/>
                  </a:lnTo>
                  <a:lnTo>
                    <a:pt x="41529" y="939927"/>
                  </a:lnTo>
                  <a:lnTo>
                    <a:pt x="47752" y="1041527"/>
                  </a:lnTo>
                  <a:lnTo>
                    <a:pt x="47625" y="1041527"/>
                  </a:lnTo>
                  <a:lnTo>
                    <a:pt x="52705" y="1155827"/>
                  </a:lnTo>
                  <a:lnTo>
                    <a:pt x="58801" y="1257427"/>
                  </a:lnTo>
                  <a:lnTo>
                    <a:pt x="62484" y="1346327"/>
                  </a:lnTo>
                  <a:lnTo>
                    <a:pt x="67183" y="1435227"/>
                  </a:lnTo>
                  <a:lnTo>
                    <a:pt x="69596" y="1524127"/>
                  </a:lnTo>
                  <a:lnTo>
                    <a:pt x="72898" y="1613027"/>
                  </a:lnTo>
                  <a:lnTo>
                    <a:pt x="76073" y="1701927"/>
                  </a:lnTo>
                  <a:lnTo>
                    <a:pt x="79756" y="1790827"/>
                  </a:lnTo>
                  <a:lnTo>
                    <a:pt x="82296" y="1867027"/>
                  </a:lnTo>
                  <a:lnTo>
                    <a:pt x="85471" y="1955914"/>
                  </a:lnTo>
                  <a:lnTo>
                    <a:pt x="85471" y="2019414"/>
                  </a:lnTo>
                  <a:lnTo>
                    <a:pt x="86614" y="2095614"/>
                  </a:lnTo>
                  <a:lnTo>
                    <a:pt x="86614" y="2603614"/>
                  </a:lnTo>
                  <a:lnTo>
                    <a:pt x="87249" y="2616314"/>
                  </a:lnTo>
                  <a:lnTo>
                    <a:pt x="88519" y="2616314"/>
                  </a:lnTo>
                  <a:lnTo>
                    <a:pt x="89154" y="2629014"/>
                  </a:lnTo>
                  <a:lnTo>
                    <a:pt x="316484" y="2629014"/>
                  </a:lnTo>
                  <a:lnTo>
                    <a:pt x="386588" y="2616314"/>
                  </a:lnTo>
                  <a:lnTo>
                    <a:pt x="1377315" y="2616314"/>
                  </a:lnTo>
                  <a:lnTo>
                    <a:pt x="1417320" y="2603614"/>
                  </a:lnTo>
                  <a:lnTo>
                    <a:pt x="1658620" y="2603614"/>
                  </a:lnTo>
                  <a:lnTo>
                    <a:pt x="1724533" y="2590914"/>
                  </a:lnTo>
                  <a:lnTo>
                    <a:pt x="2045462" y="2590914"/>
                  </a:lnTo>
                  <a:lnTo>
                    <a:pt x="2072132" y="2578214"/>
                  </a:lnTo>
                  <a:lnTo>
                    <a:pt x="2115185" y="2578214"/>
                  </a:lnTo>
                  <a:lnTo>
                    <a:pt x="2132203" y="2565514"/>
                  </a:lnTo>
                  <a:lnTo>
                    <a:pt x="2150110" y="2565514"/>
                  </a:lnTo>
                  <a:lnTo>
                    <a:pt x="2164080" y="2552814"/>
                  </a:lnTo>
                  <a:lnTo>
                    <a:pt x="2178558" y="2552814"/>
                  </a:lnTo>
                  <a:lnTo>
                    <a:pt x="2188972" y="2540114"/>
                  </a:lnTo>
                  <a:lnTo>
                    <a:pt x="2200021" y="2540114"/>
                  </a:lnTo>
                  <a:lnTo>
                    <a:pt x="2205482" y="2527414"/>
                  </a:lnTo>
                  <a:lnTo>
                    <a:pt x="2202180" y="2540114"/>
                  </a:lnTo>
                  <a:lnTo>
                    <a:pt x="2206498" y="2527414"/>
                  </a:lnTo>
                  <a:lnTo>
                    <a:pt x="2219325" y="2527414"/>
                  </a:lnTo>
                  <a:lnTo>
                    <a:pt x="2220722" y="2514714"/>
                  </a:lnTo>
                  <a:lnTo>
                    <a:pt x="2223389" y="2514714"/>
                  </a:lnTo>
                  <a:lnTo>
                    <a:pt x="2225929" y="2502014"/>
                  </a:lnTo>
                  <a:lnTo>
                    <a:pt x="2226183" y="2502014"/>
                  </a:lnTo>
                  <a:lnTo>
                    <a:pt x="2229104" y="2476614"/>
                  </a:lnTo>
                  <a:lnTo>
                    <a:pt x="2233041" y="2438514"/>
                  </a:lnTo>
                  <a:lnTo>
                    <a:pt x="2237359" y="2387714"/>
                  </a:lnTo>
                  <a:lnTo>
                    <a:pt x="2243582" y="2324214"/>
                  </a:lnTo>
                  <a:lnTo>
                    <a:pt x="2249297" y="2248014"/>
                  </a:lnTo>
                  <a:lnTo>
                    <a:pt x="2253615" y="2159114"/>
                  </a:lnTo>
                  <a:lnTo>
                    <a:pt x="2256155" y="2044814"/>
                  </a:lnTo>
                  <a:lnTo>
                    <a:pt x="2258314" y="1917814"/>
                  </a:lnTo>
                  <a:lnTo>
                    <a:pt x="2258657" y="1790827"/>
                  </a:lnTo>
                  <a:lnTo>
                    <a:pt x="2258695" y="1638427"/>
                  </a:lnTo>
                  <a:close/>
                </a:path>
                <a:path w="4544059" h="2629535">
                  <a:moveTo>
                    <a:pt x="4543679" y="1562100"/>
                  </a:moveTo>
                  <a:lnTo>
                    <a:pt x="4542523" y="1447800"/>
                  </a:lnTo>
                  <a:lnTo>
                    <a:pt x="4539996" y="1320800"/>
                  </a:lnTo>
                  <a:lnTo>
                    <a:pt x="4537443" y="1219200"/>
                  </a:lnTo>
                  <a:lnTo>
                    <a:pt x="4536046" y="1117600"/>
                  </a:lnTo>
                  <a:lnTo>
                    <a:pt x="4533900" y="1016000"/>
                  </a:lnTo>
                  <a:lnTo>
                    <a:pt x="4532503" y="927100"/>
                  </a:lnTo>
                  <a:lnTo>
                    <a:pt x="4528172" y="774700"/>
                  </a:lnTo>
                  <a:lnTo>
                    <a:pt x="4526280" y="698500"/>
                  </a:lnTo>
                  <a:lnTo>
                    <a:pt x="4523105" y="635000"/>
                  </a:lnTo>
                  <a:lnTo>
                    <a:pt x="4520565" y="558800"/>
                  </a:lnTo>
                  <a:lnTo>
                    <a:pt x="4518914" y="530098"/>
                  </a:lnTo>
                  <a:lnTo>
                    <a:pt x="4518914" y="1562100"/>
                  </a:lnTo>
                  <a:lnTo>
                    <a:pt x="4518876" y="1714500"/>
                  </a:lnTo>
                  <a:lnTo>
                    <a:pt x="4518520" y="1841500"/>
                  </a:lnTo>
                  <a:lnTo>
                    <a:pt x="4516374" y="1968500"/>
                  </a:lnTo>
                  <a:lnTo>
                    <a:pt x="4513821" y="2070100"/>
                  </a:lnTo>
                  <a:lnTo>
                    <a:pt x="4509516" y="2159000"/>
                  </a:lnTo>
                  <a:lnTo>
                    <a:pt x="4503801" y="2247900"/>
                  </a:lnTo>
                  <a:lnTo>
                    <a:pt x="4497705" y="2311400"/>
                  </a:lnTo>
                  <a:lnTo>
                    <a:pt x="4493387" y="2362200"/>
                  </a:lnTo>
                  <a:lnTo>
                    <a:pt x="4489450" y="2400300"/>
                  </a:lnTo>
                  <a:lnTo>
                    <a:pt x="4486529" y="2425700"/>
                  </a:lnTo>
                  <a:lnTo>
                    <a:pt x="4486783" y="2413000"/>
                  </a:lnTo>
                  <a:lnTo>
                    <a:pt x="4484243" y="2425700"/>
                  </a:lnTo>
                  <a:lnTo>
                    <a:pt x="4483989" y="2425700"/>
                  </a:lnTo>
                  <a:lnTo>
                    <a:pt x="4481449" y="2438400"/>
                  </a:lnTo>
                  <a:lnTo>
                    <a:pt x="4460367" y="2438400"/>
                  </a:lnTo>
                  <a:lnTo>
                    <a:pt x="4449953" y="2451100"/>
                  </a:lnTo>
                  <a:lnTo>
                    <a:pt x="4437761" y="2451100"/>
                  </a:lnTo>
                  <a:lnTo>
                    <a:pt x="4423664" y="2463800"/>
                  </a:lnTo>
                  <a:lnTo>
                    <a:pt x="4424680" y="2463800"/>
                  </a:lnTo>
                  <a:lnTo>
                    <a:pt x="4408805" y="2476500"/>
                  </a:lnTo>
                  <a:lnTo>
                    <a:pt x="4409948" y="2463800"/>
                  </a:lnTo>
                  <a:lnTo>
                    <a:pt x="4393057" y="2476500"/>
                  </a:lnTo>
                  <a:lnTo>
                    <a:pt x="4353433" y="2476500"/>
                  </a:lnTo>
                  <a:lnTo>
                    <a:pt x="4326763" y="2489200"/>
                  </a:lnTo>
                  <a:lnTo>
                    <a:pt x="4071112" y="2489200"/>
                  </a:lnTo>
                  <a:lnTo>
                    <a:pt x="4008501" y="2501900"/>
                  </a:lnTo>
                  <a:lnTo>
                    <a:pt x="3701415" y="2501900"/>
                  </a:lnTo>
                  <a:lnTo>
                    <a:pt x="3661410" y="2514600"/>
                  </a:lnTo>
                  <a:lnTo>
                    <a:pt x="3299968" y="2514600"/>
                  </a:lnTo>
                  <a:lnTo>
                    <a:pt x="3224784" y="2527300"/>
                  </a:lnTo>
                  <a:lnTo>
                    <a:pt x="2409190" y="2527300"/>
                  </a:lnTo>
                  <a:lnTo>
                    <a:pt x="2396794" y="2536837"/>
                  </a:lnTo>
                  <a:lnTo>
                    <a:pt x="2396782" y="2538285"/>
                  </a:lnTo>
                  <a:lnTo>
                    <a:pt x="2396706" y="2536901"/>
                  </a:lnTo>
                  <a:lnTo>
                    <a:pt x="2396236" y="2527300"/>
                  </a:lnTo>
                  <a:lnTo>
                    <a:pt x="2396236" y="2019300"/>
                  </a:lnTo>
                  <a:lnTo>
                    <a:pt x="2395093" y="1943100"/>
                  </a:lnTo>
                  <a:lnTo>
                    <a:pt x="2395093" y="1879600"/>
                  </a:lnTo>
                  <a:lnTo>
                    <a:pt x="2391918" y="1790700"/>
                  </a:lnTo>
                  <a:lnTo>
                    <a:pt x="2389378" y="1714500"/>
                  </a:lnTo>
                  <a:lnTo>
                    <a:pt x="2385822" y="1625600"/>
                  </a:lnTo>
                  <a:lnTo>
                    <a:pt x="2382520" y="1536700"/>
                  </a:lnTo>
                  <a:lnTo>
                    <a:pt x="2379345" y="1447800"/>
                  </a:lnTo>
                  <a:lnTo>
                    <a:pt x="2376805" y="1358900"/>
                  </a:lnTo>
                  <a:lnTo>
                    <a:pt x="2372106" y="1270000"/>
                  </a:lnTo>
                  <a:lnTo>
                    <a:pt x="2368550" y="1181100"/>
                  </a:lnTo>
                  <a:lnTo>
                    <a:pt x="2368423" y="1181100"/>
                  </a:lnTo>
                  <a:lnTo>
                    <a:pt x="2362327" y="1079500"/>
                  </a:lnTo>
                  <a:lnTo>
                    <a:pt x="2357374" y="965200"/>
                  </a:lnTo>
                  <a:lnTo>
                    <a:pt x="2351151" y="863600"/>
                  </a:lnTo>
                  <a:lnTo>
                    <a:pt x="2351278" y="863600"/>
                  </a:lnTo>
                  <a:lnTo>
                    <a:pt x="2348357" y="762000"/>
                  </a:lnTo>
                  <a:lnTo>
                    <a:pt x="2346198" y="660400"/>
                  </a:lnTo>
                  <a:lnTo>
                    <a:pt x="2347214" y="558800"/>
                  </a:lnTo>
                  <a:lnTo>
                    <a:pt x="2347595" y="482600"/>
                  </a:lnTo>
                  <a:lnTo>
                    <a:pt x="2349373" y="393700"/>
                  </a:lnTo>
                  <a:lnTo>
                    <a:pt x="2349754" y="317500"/>
                  </a:lnTo>
                  <a:lnTo>
                    <a:pt x="2351532" y="266700"/>
                  </a:lnTo>
                  <a:lnTo>
                    <a:pt x="2352675" y="215900"/>
                  </a:lnTo>
                  <a:lnTo>
                    <a:pt x="2354072" y="177800"/>
                  </a:lnTo>
                  <a:lnTo>
                    <a:pt x="2355469" y="152400"/>
                  </a:lnTo>
                  <a:lnTo>
                    <a:pt x="2355799" y="141236"/>
                  </a:lnTo>
                  <a:lnTo>
                    <a:pt x="2363597" y="139700"/>
                  </a:lnTo>
                  <a:lnTo>
                    <a:pt x="2393188" y="139700"/>
                  </a:lnTo>
                  <a:lnTo>
                    <a:pt x="2461641" y="127000"/>
                  </a:lnTo>
                  <a:lnTo>
                    <a:pt x="2890012" y="127000"/>
                  </a:lnTo>
                  <a:lnTo>
                    <a:pt x="2923413" y="114300"/>
                  </a:lnTo>
                  <a:lnTo>
                    <a:pt x="3458718" y="114300"/>
                  </a:lnTo>
                  <a:lnTo>
                    <a:pt x="3516757" y="127000"/>
                  </a:lnTo>
                  <a:lnTo>
                    <a:pt x="4043553" y="127000"/>
                  </a:lnTo>
                  <a:lnTo>
                    <a:pt x="4109847" y="114300"/>
                  </a:lnTo>
                  <a:lnTo>
                    <a:pt x="4175252" y="114300"/>
                  </a:lnTo>
                  <a:lnTo>
                    <a:pt x="4241546" y="101600"/>
                  </a:lnTo>
                  <a:lnTo>
                    <a:pt x="4305427" y="76200"/>
                  </a:lnTo>
                  <a:lnTo>
                    <a:pt x="4306316" y="76200"/>
                  </a:lnTo>
                  <a:lnTo>
                    <a:pt x="4353433" y="63500"/>
                  </a:lnTo>
                  <a:lnTo>
                    <a:pt x="4395851" y="50800"/>
                  </a:lnTo>
                  <a:lnTo>
                    <a:pt x="4396105" y="50800"/>
                  </a:lnTo>
                  <a:lnTo>
                    <a:pt x="4451858" y="38100"/>
                  </a:lnTo>
                  <a:lnTo>
                    <a:pt x="4451604" y="38100"/>
                  </a:lnTo>
                  <a:lnTo>
                    <a:pt x="4461776" y="32486"/>
                  </a:lnTo>
                  <a:lnTo>
                    <a:pt x="4462399" y="38100"/>
                  </a:lnTo>
                  <a:lnTo>
                    <a:pt x="4463034" y="50800"/>
                  </a:lnTo>
                  <a:lnTo>
                    <a:pt x="4463161" y="50800"/>
                  </a:lnTo>
                  <a:lnTo>
                    <a:pt x="4464177" y="63500"/>
                  </a:lnTo>
                  <a:lnTo>
                    <a:pt x="4464558" y="76200"/>
                  </a:lnTo>
                  <a:lnTo>
                    <a:pt x="4465701" y="88900"/>
                  </a:lnTo>
                  <a:lnTo>
                    <a:pt x="4465574" y="88900"/>
                  </a:lnTo>
                  <a:lnTo>
                    <a:pt x="4466336" y="101600"/>
                  </a:lnTo>
                  <a:lnTo>
                    <a:pt x="4466336" y="114300"/>
                  </a:lnTo>
                  <a:lnTo>
                    <a:pt x="4466717" y="114300"/>
                  </a:lnTo>
                  <a:lnTo>
                    <a:pt x="4467479" y="127000"/>
                  </a:lnTo>
                  <a:lnTo>
                    <a:pt x="4469638" y="139700"/>
                  </a:lnTo>
                  <a:lnTo>
                    <a:pt x="4469765" y="139700"/>
                  </a:lnTo>
                  <a:lnTo>
                    <a:pt x="4473702" y="165100"/>
                  </a:lnTo>
                  <a:lnTo>
                    <a:pt x="4473575" y="165100"/>
                  </a:lnTo>
                  <a:lnTo>
                    <a:pt x="4477131" y="190500"/>
                  </a:lnTo>
                  <a:lnTo>
                    <a:pt x="4477385" y="190500"/>
                  </a:lnTo>
                  <a:lnTo>
                    <a:pt x="4481322" y="215900"/>
                  </a:lnTo>
                  <a:lnTo>
                    <a:pt x="4481068" y="215900"/>
                  </a:lnTo>
                  <a:lnTo>
                    <a:pt x="4482973" y="228600"/>
                  </a:lnTo>
                  <a:lnTo>
                    <a:pt x="4483227" y="241300"/>
                  </a:lnTo>
                  <a:lnTo>
                    <a:pt x="4483989" y="254000"/>
                  </a:lnTo>
                  <a:lnTo>
                    <a:pt x="4483989" y="266700"/>
                  </a:lnTo>
                  <a:lnTo>
                    <a:pt x="4485386" y="292100"/>
                  </a:lnTo>
                  <a:lnTo>
                    <a:pt x="4485386" y="304800"/>
                  </a:lnTo>
                  <a:lnTo>
                    <a:pt x="4486148" y="330200"/>
                  </a:lnTo>
                  <a:lnTo>
                    <a:pt x="4487545" y="355600"/>
                  </a:lnTo>
                  <a:lnTo>
                    <a:pt x="4487926" y="381000"/>
                  </a:lnTo>
                  <a:lnTo>
                    <a:pt x="4490072" y="419100"/>
                  </a:lnTo>
                  <a:lnTo>
                    <a:pt x="4491101" y="457200"/>
                  </a:lnTo>
                  <a:lnTo>
                    <a:pt x="4492993" y="508000"/>
                  </a:lnTo>
                  <a:lnTo>
                    <a:pt x="4495800" y="558800"/>
                  </a:lnTo>
                  <a:lnTo>
                    <a:pt x="4498340" y="635000"/>
                  </a:lnTo>
                  <a:lnTo>
                    <a:pt x="4501642" y="698500"/>
                  </a:lnTo>
                  <a:lnTo>
                    <a:pt x="4505579" y="850900"/>
                  </a:lnTo>
                  <a:lnTo>
                    <a:pt x="4507738" y="927100"/>
                  </a:lnTo>
                  <a:lnTo>
                    <a:pt x="4509122" y="1016000"/>
                  </a:lnTo>
                  <a:lnTo>
                    <a:pt x="4511294" y="1117600"/>
                  </a:lnTo>
                  <a:lnTo>
                    <a:pt x="4512818" y="1219200"/>
                  </a:lnTo>
                  <a:lnTo>
                    <a:pt x="4515218" y="1320800"/>
                  </a:lnTo>
                  <a:lnTo>
                    <a:pt x="4517771" y="1447800"/>
                  </a:lnTo>
                  <a:lnTo>
                    <a:pt x="4518914" y="1562100"/>
                  </a:lnTo>
                  <a:lnTo>
                    <a:pt x="4518914" y="530098"/>
                  </a:lnTo>
                  <a:lnTo>
                    <a:pt x="4517644" y="508000"/>
                  </a:lnTo>
                  <a:lnTo>
                    <a:pt x="4515866" y="457200"/>
                  </a:lnTo>
                  <a:lnTo>
                    <a:pt x="4514850" y="419100"/>
                  </a:lnTo>
                  <a:lnTo>
                    <a:pt x="4512691" y="381000"/>
                  </a:lnTo>
                  <a:lnTo>
                    <a:pt x="4512297" y="355600"/>
                  </a:lnTo>
                  <a:lnTo>
                    <a:pt x="4510773" y="330200"/>
                  </a:lnTo>
                  <a:lnTo>
                    <a:pt x="4510913" y="330200"/>
                  </a:lnTo>
                  <a:lnTo>
                    <a:pt x="4510151" y="304800"/>
                  </a:lnTo>
                  <a:lnTo>
                    <a:pt x="4510151" y="279400"/>
                  </a:lnTo>
                  <a:lnTo>
                    <a:pt x="4508627" y="266700"/>
                  </a:lnTo>
                  <a:lnTo>
                    <a:pt x="4508754" y="266700"/>
                  </a:lnTo>
                  <a:lnTo>
                    <a:pt x="4508627" y="254000"/>
                  </a:lnTo>
                  <a:lnTo>
                    <a:pt x="4507992" y="241300"/>
                  </a:lnTo>
                  <a:lnTo>
                    <a:pt x="4507992" y="228600"/>
                  </a:lnTo>
                  <a:lnTo>
                    <a:pt x="4507598" y="228600"/>
                  </a:lnTo>
                  <a:lnTo>
                    <a:pt x="4505820" y="215900"/>
                  </a:lnTo>
                  <a:lnTo>
                    <a:pt x="4501642" y="190500"/>
                  </a:lnTo>
                  <a:lnTo>
                    <a:pt x="4501769" y="190500"/>
                  </a:lnTo>
                  <a:lnTo>
                    <a:pt x="4498213" y="152400"/>
                  </a:lnTo>
                  <a:lnTo>
                    <a:pt x="4494149" y="139700"/>
                  </a:lnTo>
                  <a:lnTo>
                    <a:pt x="4493057" y="127000"/>
                  </a:lnTo>
                  <a:lnTo>
                    <a:pt x="4491990" y="114300"/>
                  </a:lnTo>
                  <a:lnTo>
                    <a:pt x="4492117" y="127000"/>
                  </a:lnTo>
                  <a:lnTo>
                    <a:pt x="4491355" y="114300"/>
                  </a:lnTo>
                  <a:lnTo>
                    <a:pt x="4491101" y="114300"/>
                  </a:lnTo>
                  <a:lnTo>
                    <a:pt x="4491101" y="101600"/>
                  </a:lnTo>
                  <a:lnTo>
                    <a:pt x="4490339" y="88900"/>
                  </a:lnTo>
                  <a:lnTo>
                    <a:pt x="4490212" y="76200"/>
                  </a:lnTo>
                  <a:lnTo>
                    <a:pt x="4489196" y="76200"/>
                  </a:lnTo>
                  <a:lnTo>
                    <a:pt x="4488942" y="63500"/>
                  </a:lnTo>
                  <a:lnTo>
                    <a:pt x="4488815" y="63500"/>
                  </a:lnTo>
                  <a:lnTo>
                    <a:pt x="4487799" y="50800"/>
                  </a:lnTo>
                  <a:lnTo>
                    <a:pt x="4487037" y="38100"/>
                  </a:lnTo>
                  <a:lnTo>
                    <a:pt x="4485513" y="25400"/>
                  </a:lnTo>
                  <a:lnTo>
                    <a:pt x="4484255" y="14008"/>
                  </a:lnTo>
                  <a:lnTo>
                    <a:pt x="4484624" y="12700"/>
                  </a:lnTo>
                  <a:lnTo>
                    <a:pt x="4484116" y="12700"/>
                  </a:lnTo>
                  <a:lnTo>
                    <a:pt x="4482592" y="12700"/>
                  </a:lnTo>
                  <a:lnTo>
                    <a:pt x="4480433" y="0"/>
                  </a:lnTo>
                  <a:lnTo>
                    <a:pt x="4479417" y="0"/>
                  </a:lnTo>
                  <a:lnTo>
                    <a:pt x="4466971" y="0"/>
                  </a:lnTo>
                  <a:lnTo>
                    <a:pt x="4460621" y="0"/>
                  </a:lnTo>
                  <a:lnTo>
                    <a:pt x="4459414" y="4152"/>
                  </a:lnTo>
                  <a:lnTo>
                    <a:pt x="4443857" y="12700"/>
                  </a:lnTo>
                  <a:lnTo>
                    <a:pt x="4443603" y="12700"/>
                  </a:lnTo>
                  <a:lnTo>
                    <a:pt x="4387850" y="25400"/>
                  </a:lnTo>
                  <a:lnTo>
                    <a:pt x="4387977" y="25400"/>
                  </a:lnTo>
                  <a:lnTo>
                    <a:pt x="4345432" y="38100"/>
                  </a:lnTo>
                  <a:lnTo>
                    <a:pt x="4345813" y="38100"/>
                  </a:lnTo>
                  <a:lnTo>
                    <a:pt x="4298950" y="63500"/>
                  </a:lnTo>
                  <a:lnTo>
                    <a:pt x="4299839" y="63500"/>
                  </a:lnTo>
                  <a:lnTo>
                    <a:pt x="4236466" y="76200"/>
                  </a:lnTo>
                  <a:lnTo>
                    <a:pt x="4236974" y="76200"/>
                  </a:lnTo>
                  <a:lnTo>
                    <a:pt x="4170807" y="88900"/>
                  </a:lnTo>
                  <a:lnTo>
                    <a:pt x="4107434" y="88900"/>
                  </a:lnTo>
                  <a:lnTo>
                    <a:pt x="4041140" y="101600"/>
                  </a:lnTo>
                  <a:lnTo>
                    <a:pt x="3459607" y="101600"/>
                  </a:lnTo>
                  <a:lnTo>
                    <a:pt x="3406267" y="88900"/>
                  </a:lnTo>
                  <a:lnTo>
                    <a:pt x="2922143" y="88900"/>
                  </a:lnTo>
                  <a:lnTo>
                    <a:pt x="2888615" y="101600"/>
                  </a:lnTo>
                  <a:lnTo>
                    <a:pt x="2459482" y="101600"/>
                  </a:lnTo>
                  <a:lnTo>
                    <a:pt x="2391029" y="114300"/>
                  </a:lnTo>
                  <a:lnTo>
                    <a:pt x="2361565" y="114300"/>
                  </a:lnTo>
                  <a:lnTo>
                    <a:pt x="2296795" y="127000"/>
                  </a:lnTo>
                  <a:lnTo>
                    <a:pt x="2284857" y="127000"/>
                  </a:lnTo>
                  <a:lnTo>
                    <a:pt x="2285492" y="139700"/>
                  </a:lnTo>
                  <a:lnTo>
                    <a:pt x="2286000" y="139700"/>
                  </a:lnTo>
                  <a:lnTo>
                    <a:pt x="2291969" y="152400"/>
                  </a:lnTo>
                  <a:lnTo>
                    <a:pt x="2298827" y="152400"/>
                  </a:lnTo>
                  <a:lnTo>
                    <a:pt x="2331008" y="146088"/>
                  </a:lnTo>
                  <a:lnTo>
                    <a:pt x="2330831" y="152400"/>
                  </a:lnTo>
                  <a:lnTo>
                    <a:pt x="2329434" y="177800"/>
                  </a:lnTo>
                  <a:lnTo>
                    <a:pt x="2329307" y="177800"/>
                  </a:lnTo>
                  <a:lnTo>
                    <a:pt x="2327910" y="203200"/>
                  </a:lnTo>
                  <a:lnTo>
                    <a:pt x="2326894" y="266700"/>
                  </a:lnTo>
                  <a:lnTo>
                    <a:pt x="2324989" y="317500"/>
                  </a:lnTo>
                  <a:lnTo>
                    <a:pt x="2324735" y="393700"/>
                  </a:lnTo>
                  <a:lnTo>
                    <a:pt x="2322830" y="482600"/>
                  </a:lnTo>
                  <a:lnTo>
                    <a:pt x="2322576" y="558800"/>
                  </a:lnTo>
                  <a:lnTo>
                    <a:pt x="2321433" y="660400"/>
                  </a:lnTo>
                  <a:lnTo>
                    <a:pt x="2323592" y="762000"/>
                  </a:lnTo>
                  <a:lnTo>
                    <a:pt x="2326513" y="863600"/>
                  </a:lnTo>
                  <a:lnTo>
                    <a:pt x="2332609" y="965200"/>
                  </a:lnTo>
                  <a:lnTo>
                    <a:pt x="2337689" y="1079500"/>
                  </a:lnTo>
                  <a:lnTo>
                    <a:pt x="2343785" y="1181100"/>
                  </a:lnTo>
                  <a:lnTo>
                    <a:pt x="2347341" y="1270000"/>
                  </a:lnTo>
                  <a:lnTo>
                    <a:pt x="2352040" y="1358900"/>
                  </a:lnTo>
                  <a:lnTo>
                    <a:pt x="2354580" y="1447800"/>
                  </a:lnTo>
                  <a:lnTo>
                    <a:pt x="2357755" y="1536700"/>
                  </a:lnTo>
                  <a:lnTo>
                    <a:pt x="2361057" y="1625600"/>
                  </a:lnTo>
                  <a:lnTo>
                    <a:pt x="2364613" y="1714500"/>
                  </a:lnTo>
                  <a:lnTo>
                    <a:pt x="2367153" y="1790700"/>
                  </a:lnTo>
                  <a:lnTo>
                    <a:pt x="2370455" y="1879600"/>
                  </a:lnTo>
                  <a:lnTo>
                    <a:pt x="2370455" y="1943100"/>
                  </a:lnTo>
                  <a:lnTo>
                    <a:pt x="2371471" y="2019300"/>
                  </a:lnTo>
                  <a:lnTo>
                    <a:pt x="2371471" y="2527300"/>
                  </a:lnTo>
                  <a:lnTo>
                    <a:pt x="2372233" y="2540000"/>
                  </a:lnTo>
                  <a:lnTo>
                    <a:pt x="2372360" y="2540000"/>
                  </a:lnTo>
                  <a:lnTo>
                    <a:pt x="2374011" y="2552700"/>
                  </a:lnTo>
                  <a:lnTo>
                    <a:pt x="2601722" y="2552700"/>
                  </a:lnTo>
                  <a:lnTo>
                    <a:pt x="2671572" y="2540000"/>
                  </a:lnTo>
                  <a:lnTo>
                    <a:pt x="3662299" y="2540000"/>
                  </a:lnTo>
                  <a:lnTo>
                    <a:pt x="3702304" y="2527300"/>
                  </a:lnTo>
                  <a:lnTo>
                    <a:pt x="3943477" y="2527300"/>
                  </a:lnTo>
                  <a:lnTo>
                    <a:pt x="4009390" y="2514600"/>
                  </a:lnTo>
                  <a:lnTo>
                    <a:pt x="4330446" y="2514600"/>
                  </a:lnTo>
                  <a:lnTo>
                    <a:pt x="4357116" y="2501900"/>
                  </a:lnTo>
                  <a:lnTo>
                    <a:pt x="4400169" y="2501900"/>
                  </a:lnTo>
                  <a:lnTo>
                    <a:pt x="4417060" y="2489200"/>
                  </a:lnTo>
                  <a:lnTo>
                    <a:pt x="4434078" y="2489200"/>
                  </a:lnTo>
                  <a:lnTo>
                    <a:pt x="4449064" y="2476500"/>
                  </a:lnTo>
                  <a:lnTo>
                    <a:pt x="4463542" y="2476500"/>
                  </a:lnTo>
                  <a:lnTo>
                    <a:pt x="4473956" y="2463800"/>
                  </a:lnTo>
                  <a:lnTo>
                    <a:pt x="4485005" y="2463800"/>
                  </a:lnTo>
                  <a:lnTo>
                    <a:pt x="4490339" y="2451100"/>
                  </a:lnTo>
                  <a:lnTo>
                    <a:pt x="4487037" y="2463800"/>
                  </a:lnTo>
                  <a:lnTo>
                    <a:pt x="4491355" y="2451100"/>
                  </a:lnTo>
                  <a:lnTo>
                    <a:pt x="4504169" y="2451100"/>
                  </a:lnTo>
                  <a:lnTo>
                    <a:pt x="4508119" y="2438400"/>
                  </a:lnTo>
                  <a:lnTo>
                    <a:pt x="4508373" y="2438400"/>
                  </a:lnTo>
                  <a:lnTo>
                    <a:pt x="4510913" y="2425700"/>
                  </a:lnTo>
                  <a:lnTo>
                    <a:pt x="4511167" y="2425700"/>
                  </a:lnTo>
                  <a:lnTo>
                    <a:pt x="4513948" y="2400300"/>
                  </a:lnTo>
                  <a:lnTo>
                    <a:pt x="4514088" y="2400300"/>
                  </a:lnTo>
                  <a:lnTo>
                    <a:pt x="4518025" y="2362200"/>
                  </a:lnTo>
                  <a:lnTo>
                    <a:pt x="4522343" y="2311400"/>
                  </a:lnTo>
                  <a:lnTo>
                    <a:pt x="4528439" y="2247900"/>
                  </a:lnTo>
                  <a:lnTo>
                    <a:pt x="4534268" y="2171700"/>
                  </a:lnTo>
                  <a:lnTo>
                    <a:pt x="4538599" y="2082800"/>
                  </a:lnTo>
                  <a:lnTo>
                    <a:pt x="4541139" y="1968500"/>
                  </a:lnTo>
                  <a:lnTo>
                    <a:pt x="4543298" y="1841500"/>
                  </a:lnTo>
                  <a:lnTo>
                    <a:pt x="4543641" y="1714500"/>
                  </a:lnTo>
                  <a:lnTo>
                    <a:pt x="4543679" y="15621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6824091" y="1948116"/>
            <a:ext cx="182943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Recursive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algorithm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6" name="object 4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19854" y="1583435"/>
            <a:ext cx="3903979" cy="4381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Decision</a:t>
            </a:r>
            <a:r>
              <a:rPr dirty="0" sz="2700" spc="-12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Tree</a:t>
            </a:r>
            <a:r>
              <a:rPr dirty="0" sz="2700" spc="85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Learning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764915" y="3134360"/>
            <a:ext cx="4328795" cy="70929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708660" marR="5080" indent="-695960">
              <a:lnSpc>
                <a:spcPts val="2400"/>
              </a:lnSpc>
              <a:spcBef>
                <a:spcPts val="660"/>
              </a:spcBef>
            </a:pPr>
            <a:r>
              <a:rPr dirty="0" sz="2450" b="1">
                <a:solidFill>
                  <a:srgbClr val="585858"/>
                </a:solidFill>
                <a:latin typeface="Tahoma"/>
                <a:cs typeface="Tahoma"/>
              </a:rPr>
              <a:t>Using</a:t>
            </a:r>
            <a:r>
              <a:rPr dirty="0" sz="2450" spc="-15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450" spc="130" b="1">
                <a:solidFill>
                  <a:srgbClr val="585858"/>
                </a:solidFill>
                <a:latin typeface="Tahoma"/>
                <a:cs typeface="Tahoma"/>
              </a:rPr>
              <a:t>one-</a:t>
            </a:r>
            <a:r>
              <a:rPr dirty="0" sz="2450" b="1">
                <a:solidFill>
                  <a:srgbClr val="585858"/>
                </a:solidFill>
                <a:latin typeface="Tahoma"/>
                <a:cs typeface="Tahoma"/>
              </a:rPr>
              <a:t>hot</a:t>
            </a:r>
            <a:r>
              <a:rPr dirty="0" sz="2450" spc="120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450" spc="70" b="1">
                <a:solidFill>
                  <a:srgbClr val="585858"/>
                </a:solidFill>
                <a:latin typeface="Tahoma"/>
                <a:cs typeface="Tahoma"/>
              </a:rPr>
              <a:t>encoding</a:t>
            </a:r>
            <a:r>
              <a:rPr dirty="0" sz="2450" spc="75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450" spc="-25" b="1">
                <a:solidFill>
                  <a:srgbClr val="585858"/>
                </a:solidFill>
                <a:latin typeface="Tahoma"/>
                <a:cs typeface="Tahoma"/>
              </a:rPr>
              <a:t>of </a:t>
            </a:r>
            <a:r>
              <a:rPr dirty="0" sz="2450" spc="60" b="1">
                <a:solidFill>
                  <a:srgbClr val="585858"/>
                </a:solidFill>
                <a:latin typeface="Tahoma"/>
                <a:cs typeface="Tahoma"/>
              </a:rPr>
              <a:t>categorical</a:t>
            </a:r>
            <a:r>
              <a:rPr dirty="0" sz="2450" spc="195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450" spc="-10" b="1">
                <a:solidFill>
                  <a:srgbClr val="585858"/>
                </a:solidFill>
                <a:latin typeface="Tahoma"/>
                <a:cs typeface="Tahoma"/>
              </a:rPr>
              <a:t>features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5"/>
              </a:spcBef>
            </a:pPr>
            <a:r>
              <a:rPr dirty="0"/>
              <a:t>Features</a:t>
            </a:r>
            <a:r>
              <a:rPr dirty="0" spc="-120"/>
              <a:t> </a:t>
            </a:r>
            <a:r>
              <a:rPr dirty="0"/>
              <a:t>with</a:t>
            </a:r>
            <a:r>
              <a:rPr dirty="0" spc="10"/>
              <a:t> </a:t>
            </a:r>
            <a:r>
              <a:rPr dirty="0"/>
              <a:t>three</a:t>
            </a:r>
            <a:r>
              <a:rPr dirty="0" spc="-5"/>
              <a:t> </a:t>
            </a:r>
            <a:r>
              <a:rPr dirty="0"/>
              <a:t>possible</a:t>
            </a:r>
            <a:r>
              <a:rPr dirty="0" spc="-80"/>
              <a:t> </a:t>
            </a:r>
            <a:r>
              <a:rPr dirty="0" spc="-10"/>
              <a:t>values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900112" y="1043050"/>
          <a:ext cx="6363970" cy="2965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/>
                <a:gridCol w="1800225"/>
                <a:gridCol w="1800225"/>
                <a:gridCol w="1239520"/>
              </a:tblGrid>
              <a:tr h="237490">
                <a:tc>
                  <a:txBody>
                    <a:bodyPr/>
                    <a:lstStyle/>
                    <a:p>
                      <a:pPr marL="331470">
                        <a:lnSpc>
                          <a:spcPts val="1425"/>
                        </a:lnSpc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Ear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>
                          <a:latin typeface="Verdana"/>
                          <a:cs typeface="Verdana"/>
                        </a:rPr>
                        <a:t>shape</a:t>
                      </a:r>
                      <a:r>
                        <a:rPr dirty="0" sz="1200" spc="-1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6944" sz="1800" spc="-30">
                          <a:latin typeface="Cambria Math"/>
                          <a:cs typeface="Cambria Math"/>
                        </a:rPr>
                        <a:t>(𝑥</a:t>
                      </a:r>
                      <a:r>
                        <a:rPr dirty="0" baseline="-9259" sz="1350" spc="-30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dirty="0" baseline="6944" sz="1800" spc="-30">
                          <a:latin typeface="Cambria Math"/>
                          <a:cs typeface="Cambria Math"/>
                        </a:rPr>
                        <a:t>)</a:t>
                      </a:r>
                      <a:endParaRPr baseline="6944"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ts val="1320"/>
                        </a:lnSpc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Face</a:t>
                      </a:r>
                      <a:r>
                        <a:rPr dirty="0" sz="1200" spc="-2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>
                          <a:latin typeface="Verdana"/>
                          <a:cs typeface="Verdana"/>
                        </a:rPr>
                        <a:t>shape</a:t>
                      </a:r>
                      <a:r>
                        <a:rPr dirty="0" sz="1200" spc="229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4629" sz="1800" spc="-30">
                          <a:latin typeface="Cambria Math"/>
                          <a:cs typeface="Cambria Math"/>
                        </a:rPr>
                        <a:t>(𝑥</a:t>
                      </a:r>
                      <a:r>
                        <a:rPr dirty="0" baseline="-12345" sz="1350" spc="-30">
                          <a:latin typeface="Cambria Math"/>
                          <a:cs typeface="Cambria Math"/>
                        </a:rPr>
                        <a:t>2</a:t>
                      </a:r>
                      <a:r>
                        <a:rPr dirty="0" baseline="4629" sz="1800" spc="-30">
                          <a:latin typeface="Cambria Math"/>
                          <a:cs typeface="Cambria Math"/>
                        </a:rPr>
                        <a:t>)</a:t>
                      </a:r>
                      <a:endParaRPr baseline="4629"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65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baseline="2314" sz="1800">
                          <a:latin typeface="Verdana"/>
                          <a:cs typeface="Verdana"/>
                        </a:rPr>
                        <a:t>Whiskers </a:t>
                      </a:r>
                      <a:r>
                        <a:rPr dirty="0" baseline="13888" sz="1800" spc="-30">
                          <a:latin typeface="Cambria Math"/>
                          <a:cs typeface="Cambria Math"/>
                        </a:rPr>
                        <a:t>(𝑥</a:t>
                      </a:r>
                      <a:r>
                        <a:rPr dirty="0" sz="900" spc="-2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dirty="0" baseline="13888" sz="1800" spc="-30">
                          <a:latin typeface="Cambria Math"/>
                          <a:cs typeface="Cambria Math"/>
                        </a:rPr>
                        <a:t>)</a:t>
                      </a:r>
                      <a:endParaRPr baseline="13888"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889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ts val="1315"/>
                        </a:lnSpc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Cat</a:t>
                      </a:r>
                      <a:r>
                        <a:rPr dirty="0" sz="1200" spc="-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2314" sz="1800" spc="-37">
                          <a:latin typeface="Cambria Math"/>
                          <a:cs typeface="Cambria Math"/>
                        </a:rPr>
                        <a:t>(𝑦)</a:t>
                      </a:r>
                      <a:endParaRPr baseline="2314"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ctr" marR="2540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175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912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81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810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381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Oval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91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381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Oval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175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080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marR="25400">
                        <a:lnSpc>
                          <a:spcPts val="1255"/>
                        </a:lnSpc>
                        <a:spcBef>
                          <a:spcPts val="8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ts val="1255"/>
                        </a:lnSpc>
                        <a:spcBef>
                          <a:spcPts val="8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9120">
                        <a:lnSpc>
                          <a:spcPts val="1175"/>
                        </a:lnSpc>
                        <a:spcBef>
                          <a:spcPts val="894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1366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ts val="1255"/>
                        </a:lnSpc>
                        <a:spcBef>
                          <a:spcPts val="8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381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Oval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906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239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90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9120">
                        <a:lnSpc>
                          <a:spcPts val="1295"/>
                        </a:lnSpc>
                        <a:spcBef>
                          <a:spcPts val="85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85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ts val="1295"/>
                        </a:lnSpc>
                        <a:spcBef>
                          <a:spcPts val="85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858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2540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175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080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921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921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08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87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874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38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Oval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23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19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334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239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33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080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ctr" marR="15240">
                        <a:lnSpc>
                          <a:spcPts val="980"/>
                        </a:lnSpc>
                        <a:spcBef>
                          <a:spcPts val="15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L="72390">
                        <a:lnSpc>
                          <a:spcPts val="980"/>
                        </a:lnSpc>
                        <a:spcBef>
                          <a:spcPts val="15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R="90805">
                        <a:lnSpc>
                          <a:spcPts val="905"/>
                        </a:lnSpc>
                        <a:spcBef>
                          <a:spcPts val="229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920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ts val="905"/>
                        </a:lnSpc>
                        <a:spcBef>
                          <a:spcPts val="22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9209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1122044" y="4224654"/>
            <a:ext cx="156591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3</a:t>
            </a:r>
            <a:r>
              <a:rPr dirty="0" sz="1400" spc="7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possible</a:t>
            </a:r>
            <a:r>
              <a:rPr dirty="0" sz="1400" spc="-13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values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796276" y="2090801"/>
            <a:ext cx="1171575" cy="438150"/>
          </a:xfrm>
          <a:custGeom>
            <a:avLst/>
            <a:gdLst/>
            <a:ahLst/>
            <a:cxnLst/>
            <a:rect l="l" t="t" r="r" b="b"/>
            <a:pathLst>
              <a:path w="1171575" h="438150">
                <a:moveTo>
                  <a:pt x="0" y="219075"/>
                </a:moveTo>
                <a:lnTo>
                  <a:pt x="15470" y="168830"/>
                </a:lnTo>
                <a:lnTo>
                  <a:pt x="59536" y="122714"/>
                </a:lnTo>
                <a:lnTo>
                  <a:pt x="128682" y="82038"/>
                </a:lnTo>
                <a:lnTo>
                  <a:pt x="171561" y="64150"/>
                </a:lnTo>
                <a:lnTo>
                  <a:pt x="219390" y="48115"/>
                </a:lnTo>
                <a:lnTo>
                  <a:pt x="271732" y="34097"/>
                </a:lnTo>
                <a:lnTo>
                  <a:pt x="328145" y="22260"/>
                </a:lnTo>
                <a:lnTo>
                  <a:pt x="388190" y="12767"/>
                </a:lnTo>
                <a:lnTo>
                  <a:pt x="451428" y="5783"/>
                </a:lnTo>
                <a:lnTo>
                  <a:pt x="517419" y="1473"/>
                </a:lnTo>
                <a:lnTo>
                  <a:pt x="585724" y="0"/>
                </a:lnTo>
                <a:lnTo>
                  <a:pt x="654030" y="1473"/>
                </a:lnTo>
                <a:lnTo>
                  <a:pt x="720026" y="5783"/>
                </a:lnTo>
                <a:lnTo>
                  <a:pt x="783272" y="12767"/>
                </a:lnTo>
                <a:lnTo>
                  <a:pt x="843328" y="22260"/>
                </a:lnTo>
                <a:lnTo>
                  <a:pt x="899753" y="34097"/>
                </a:lnTo>
                <a:lnTo>
                  <a:pt x="952107" y="48115"/>
                </a:lnTo>
                <a:lnTo>
                  <a:pt x="999950" y="64150"/>
                </a:lnTo>
                <a:lnTo>
                  <a:pt x="1042842" y="82038"/>
                </a:lnTo>
                <a:lnTo>
                  <a:pt x="1080343" y="101614"/>
                </a:lnTo>
                <a:lnTo>
                  <a:pt x="1137411" y="145174"/>
                </a:lnTo>
                <a:lnTo>
                  <a:pt x="1167632" y="193518"/>
                </a:lnTo>
                <a:lnTo>
                  <a:pt x="1171575" y="219075"/>
                </a:lnTo>
                <a:lnTo>
                  <a:pt x="1167632" y="244607"/>
                </a:lnTo>
                <a:lnTo>
                  <a:pt x="1137411" y="292925"/>
                </a:lnTo>
                <a:lnTo>
                  <a:pt x="1080343" y="336479"/>
                </a:lnTo>
                <a:lnTo>
                  <a:pt x="1042842" y="356058"/>
                </a:lnTo>
                <a:lnTo>
                  <a:pt x="999950" y="373951"/>
                </a:lnTo>
                <a:lnTo>
                  <a:pt x="952107" y="389994"/>
                </a:lnTo>
                <a:lnTo>
                  <a:pt x="899753" y="404021"/>
                </a:lnTo>
                <a:lnTo>
                  <a:pt x="843328" y="415867"/>
                </a:lnTo>
                <a:lnTo>
                  <a:pt x="783272" y="425368"/>
                </a:lnTo>
                <a:lnTo>
                  <a:pt x="720026" y="432359"/>
                </a:lnTo>
                <a:lnTo>
                  <a:pt x="654030" y="436674"/>
                </a:lnTo>
                <a:lnTo>
                  <a:pt x="585724" y="438150"/>
                </a:lnTo>
                <a:lnTo>
                  <a:pt x="517419" y="436674"/>
                </a:lnTo>
                <a:lnTo>
                  <a:pt x="451428" y="432359"/>
                </a:lnTo>
                <a:lnTo>
                  <a:pt x="388190" y="425368"/>
                </a:lnTo>
                <a:lnTo>
                  <a:pt x="328145" y="415867"/>
                </a:lnTo>
                <a:lnTo>
                  <a:pt x="271732" y="404021"/>
                </a:lnTo>
                <a:lnTo>
                  <a:pt x="219390" y="389994"/>
                </a:lnTo>
                <a:lnTo>
                  <a:pt x="171561" y="373951"/>
                </a:lnTo>
                <a:lnTo>
                  <a:pt x="128682" y="356058"/>
                </a:lnTo>
                <a:lnTo>
                  <a:pt x="91194" y="336479"/>
                </a:lnTo>
                <a:lnTo>
                  <a:pt x="34148" y="292925"/>
                </a:lnTo>
                <a:lnTo>
                  <a:pt x="3940" y="244607"/>
                </a:lnTo>
                <a:lnTo>
                  <a:pt x="0" y="21907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8165845" y="2128837"/>
            <a:ext cx="444500" cy="3594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 indent="94615">
              <a:lnSpc>
                <a:spcPts val="1280"/>
              </a:lnSpc>
              <a:spcBef>
                <a:spcPts val="200"/>
              </a:spcBef>
            </a:pPr>
            <a:r>
              <a:rPr dirty="0" sz="1100" spc="-25">
                <a:latin typeface="Verdana"/>
                <a:cs typeface="Verdana"/>
              </a:rPr>
              <a:t>Ear </a:t>
            </a:r>
            <a:r>
              <a:rPr dirty="0" sz="1100" spc="-10">
                <a:latin typeface="Verdana"/>
                <a:cs typeface="Verdana"/>
              </a:rPr>
              <a:t>shape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7710551" y="2515996"/>
            <a:ext cx="682625" cy="494030"/>
          </a:xfrm>
          <a:custGeom>
            <a:avLst/>
            <a:gdLst/>
            <a:ahLst/>
            <a:cxnLst/>
            <a:rect l="l" t="t" r="r" b="b"/>
            <a:pathLst>
              <a:path w="682625" h="494030">
                <a:moveTo>
                  <a:pt x="440436" y="6731"/>
                </a:moveTo>
                <a:lnTo>
                  <a:pt x="433705" y="0"/>
                </a:lnTo>
                <a:lnTo>
                  <a:pt x="50317" y="385495"/>
                </a:lnTo>
                <a:lnTo>
                  <a:pt x="26670" y="361950"/>
                </a:lnTo>
                <a:lnTo>
                  <a:pt x="0" y="442849"/>
                </a:lnTo>
                <a:lnTo>
                  <a:pt x="80645" y="415671"/>
                </a:lnTo>
                <a:lnTo>
                  <a:pt x="66090" y="401193"/>
                </a:lnTo>
                <a:lnTo>
                  <a:pt x="57061" y="392214"/>
                </a:lnTo>
                <a:lnTo>
                  <a:pt x="440436" y="6731"/>
                </a:lnTo>
                <a:close/>
              </a:path>
              <a:path w="682625" h="494030">
                <a:moveTo>
                  <a:pt x="682117" y="420624"/>
                </a:moveTo>
                <a:lnTo>
                  <a:pt x="648817" y="418020"/>
                </a:lnTo>
                <a:lnTo>
                  <a:pt x="680593" y="13208"/>
                </a:lnTo>
                <a:lnTo>
                  <a:pt x="671195" y="12573"/>
                </a:lnTo>
                <a:lnTo>
                  <a:pt x="639292" y="417271"/>
                </a:lnTo>
                <a:lnTo>
                  <a:pt x="606044" y="414655"/>
                </a:lnTo>
                <a:lnTo>
                  <a:pt x="638048" y="493522"/>
                </a:lnTo>
                <a:lnTo>
                  <a:pt x="676046" y="430657"/>
                </a:lnTo>
                <a:lnTo>
                  <a:pt x="682117" y="420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556118" y="2594292"/>
            <a:ext cx="701040" cy="3632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10">
                <a:latin typeface="Verdana"/>
                <a:cs typeface="Verdana"/>
              </a:rPr>
              <a:t>Pointy</a:t>
            </a:r>
            <a:endParaRPr sz="800">
              <a:latin typeface="Verdana"/>
              <a:cs typeface="Verdana"/>
            </a:endParaRPr>
          </a:p>
          <a:p>
            <a:pPr marL="339090">
              <a:lnSpc>
                <a:spcPct val="100000"/>
              </a:lnSpc>
              <a:spcBef>
                <a:spcPts val="710"/>
              </a:spcBef>
            </a:pPr>
            <a:r>
              <a:rPr dirty="0" sz="800" spc="-10">
                <a:latin typeface="Verdana"/>
                <a:cs typeface="Verdana"/>
              </a:rPr>
              <a:t>Floppy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34781" y="2777172"/>
            <a:ext cx="273050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20">
                <a:latin typeface="Verdana"/>
                <a:cs typeface="Verdana"/>
              </a:rPr>
              <a:t>Oval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8668766" y="2497454"/>
            <a:ext cx="376555" cy="488315"/>
          </a:xfrm>
          <a:custGeom>
            <a:avLst/>
            <a:gdLst/>
            <a:ahLst/>
            <a:cxnLst/>
            <a:rect l="l" t="t" r="r" b="b"/>
            <a:pathLst>
              <a:path w="376554" h="488314">
                <a:moveTo>
                  <a:pt x="326110" y="430316"/>
                </a:moveTo>
                <a:lnTo>
                  <a:pt x="299719" y="450595"/>
                </a:lnTo>
                <a:lnTo>
                  <a:pt x="376300" y="487806"/>
                </a:lnTo>
                <a:lnTo>
                  <a:pt x="367085" y="440436"/>
                </a:lnTo>
                <a:lnTo>
                  <a:pt x="333882" y="440436"/>
                </a:lnTo>
                <a:lnTo>
                  <a:pt x="326110" y="430316"/>
                </a:lnTo>
                <a:close/>
              </a:path>
              <a:path w="376554" h="488314">
                <a:moveTo>
                  <a:pt x="333643" y="424528"/>
                </a:moveTo>
                <a:lnTo>
                  <a:pt x="326110" y="430316"/>
                </a:lnTo>
                <a:lnTo>
                  <a:pt x="333882" y="440436"/>
                </a:lnTo>
                <a:lnTo>
                  <a:pt x="341375" y="434594"/>
                </a:lnTo>
                <a:lnTo>
                  <a:pt x="333643" y="424528"/>
                </a:lnTo>
                <a:close/>
              </a:path>
              <a:path w="376554" h="488314">
                <a:moveTo>
                  <a:pt x="360044" y="404240"/>
                </a:moveTo>
                <a:lnTo>
                  <a:pt x="333643" y="424528"/>
                </a:lnTo>
                <a:lnTo>
                  <a:pt x="341375" y="434594"/>
                </a:lnTo>
                <a:lnTo>
                  <a:pt x="333882" y="440436"/>
                </a:lnTo>
                <a:lnTo>
                  <a:pt x="367085" y="440436"/>
                </a:lnTo>
                <a:lnTo>
                  <a:pt x="360044" y="404240"/>
                </a:lnTo>
                <a:close/>
              </a:path>
              <a:path w="376554" h="488314">
                <a:moveTo>
                  <a:pt x="7492" y="0"/>
                </a:moveTo>
                <a:lnTo>
                  <a:pt x="0" y="5714"/>
                </a:lnTo>
                <a:lnTo>
                  <a:pt x="326110" y="430316"/>
                </a:lnTo>
                <a:lnTo>
                  <a:pt x="333643" y="424528"/>
                </a:lnTo>
                <a:lnTo>
                  <a:pt x="74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0" y="1314450"/>
            <a:ext cx="295275" cy="277177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8975" y="1341247"/>
            <a:ext cx="187198" cy="13207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6214" y="1912873"/>
            <a:ext cx="187198" cy="13208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6214" y="3090798"/>
            <a:ext cx="187198" cy="132080"/>
          </a:xfrm>
          <a:prstGeom prst="rect">
            <a:avLst/>
          </a:prstGeom>
        </p:spPr>
      </p:pic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4269" y="102552"/>
            <a:ext cx="685292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More</a:t>
            </a:r>
            <a:r>
              <a:rPr dirty="0" spc="30"/>
              <a:t> </a:t>
            </a:r>
            <a:r>
              <a:rPr dirty="0"/>
              <a:t>complex</a:t>
            </a:r>
            <a:r>
              <a:rPr dirty="0" spc="-150"/>
              <a:t> </a:t>
            </a:r>
            <a:r>
              <a:rPr dirty="0"/>
              <a:t>neural</a:t>
            </a:r>
            <a:r>
              <a:rPr dirty="0" spc="10"/>
              <a:t> </a:t>
            </a:r>
            <a:r>
              <a:rPr dirty="0" spc="-10"/>
              <a:t>network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06211" y="1574164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43" y="0"/>
                </a:moveTo>
                <a:lnTo>
                  <a:pt x="85088" y="7493"/>
                </a:lnTo>
                <a:lnTo>
                  <a:pt x="105180" y="24892"/>
                </a:lnTo>
                <a:lnTo>
                  <a:pt x="0" y="24892"/>
                </a:lnTo>
                <a:lnTo>
                  <a:pt x="0" y="36702"/>
                </a:lnTo>
                <a:lnTo>
                  <a:pt x="105180" y="36702"/>
                </a:lnTo>
                <a:lnTo>
                  <a:pt x="85088" y="54229"/>
                </a:lnTo>
                <a:lnTo>
                  <a:pt x="91743" y="61722"/>
                </a:lnTo>
                <a:lnTo>
                  <a:pt x="123252" y="34544"/>
                </a:lnTo>
                <a:lnTo>
                  <a:pt x="123252" y="27177"/>
                </a:lnTo>
                <a:lnTo>
                  <a:pt x="9174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448175" y="167640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409700" y="1047813"/>
            <a:ext cx="2991485" cy="1352550"/>
            <a:chOff x="1409700" y="1047813"/>
            <a:chExt cx="2991485" cy="1352550"/>
          </a:xfrm>
        </p:grpSpPr>
        <p:sp>
          <p:nvSpPr>
            <p:cNvPr id="6" name="object 6" descr=""/>
            <p:cNvSpPr/>
            <p:nvPr/>
          </p:nvSpPr>
          <p:spPr>
            <a:xfrm>
              <a:off x="2824225" y="1062100"/>
              <a:ext cx="552450" cy="1323975"/>
            </a:xfrm>
            <a:custGeom>
              <a:avLst/>
              <a:gdLst/>
              <a:ahLst/>
              <a:cxnLst/>
              <a:rect l="l" t="t" r="r" b="b"/>
              <a:pathLst>
                <a:path w="552450" h="1323975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231773"/>
                  </a:lnTo>
                  <a:lnTo>
                    <a:pt x="545205" y="1267664"/>
                  </a:lnTo>
                  <a:lnTo>
                    <a:pt x="525446" y="1296971"/>
                  </a:lnTo>
                  <a:lnTo>
                    <a:pt x="496139" y="1316730"/>
                  </a:lnTo>
                  <a:lnTo>
                    <a:pt x="460248" y="1323975"/>
                  </a:lnTo>
                  <a:lnTo>
                    <a:pt x="92075" y="1323975"/>
                  </a:lnTo>
                  <a:lnTo>
                    <a:pt x="56203" y="1316730"/>
                  </a:lnTo>
                  <a:lnTo>
                    <a:pt x="26939" y="1296971"/>
                  </a:lnTo>
                  <a:lnTo>
                    <a:pt x="7225" y="1267664"/>
                  </a:lnTo>
                  <a:lnTo>
                    <a:pt x="0" y="123177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909950" y="1119250"/>
              <a:ext cx="371475" cy="771525"/>
            </a:xfrm>
            <a:custGeom>
              <a:avLst/>
              <a:gdLst/>
              <a:ahLst/>
              <a:cxnLst/>
              <a:rect l="l" t="t" r="r" b="b"/>
              <a:pathLst>
                <a:path w="371475" h="771525">
                  <a:moveTo>
                    <a:pt x="0" y="185674"/>
                  </a:moveTo>
                  <a:lnTo>
                    <a:pt x="6627" y="136289"/>
                  </a:lnTo>
                  <a:lnTo>
                    <a:pt x="25334" y="91929"/>
                  </a:lnTo>
                  <a:lnTo>
                    <a:pt x="54356" y="54355"/>
                  </a:lnTo>
                  <a:lnTo>
                    <a:pt x="91929" y="25334"/>
                  </a:lnTo>
                  <a:lnTo>
                    <a:pt x="136289" y="6627"/>
                  </a:lnTo>
                  <a:lnTo>
                    <a:pt x="185674" y="0"/>
                  </a:lnTo>
                  <a:lnTo>
                    <a:pt x="235067" y="6627"/>
                  </a:lnTo>
                  <a:lnTo>
                    <a:pt x="279451" y="25334"/>
                  </a:lnTo>
                  <a:lnTo>
                    <a:pt x="317055" y="54356"/>
                  </a:lnTo>
                  <a:lnTo>
                    <a:pt x="346107" y="91929"/>
                  </a:lnTo>
                  <a:lnTo>
                    <a:pt x="364838" y="136289"/>
                  </a:lnTo>
                  <a:lnTo>
                    <a:pt x="371475" y="185674"/>
                  </a:lnTo>
                  <a:lnTo>
                    <a:pt x="364838" y="235067"/>
                  </a:lnTo>
                  <a:lnTo>
                    <a:pt x="346107" y="279451"/>
                  </a:lnTo>
                  <a:lnTo>
                    <a:pt x="317055" y="317055"/>
                  </a:lnTo>
                  <a:lnTo>
                    <a:pt x="279451" y="346107"/>
                  </a:lnTo>
                  <a:lnTo>
                    <a:pt x="235067" y="364838"/>
                  </a:lnTo>
                  <a:lnTo>
                    <a:pt x="185674" y="371475"/>
                  </a:lnTo>
                  <a:lnTo>
                    <a:pt x="136289" y="364838"/>
                  </a:lnTo>
                  <a:lnTo>
                    <a:pt x="91929" y="346107"/>
                  </a:lnTo>
                  <a:lnTo>
                    <a:pt x="54356" y="317055"/>
                  </a:lnTo>
                  <a:lnTo>
                    <a:pt x="25334" y="279451"/>
                  </a:lnTo>
                  <a:lnTo>
                    <a:pt x="6627" y="235067"/>
                  </a:lnTo>
                  <a:lnTo>
                    <a:pt x="0" y="185674"/>
                  </a:lnTo>
                  <a:close/>
                </a:path>
                <a:path w="371475" h="771525">
                  <a:moveTo>
                    <a:pt x="9525" y="585724"/>
                  </a:moveTo>
                  <a:lnTo>
                    <a:pt x="15980" y="536339"/>
                  </a:lnTo>
                  <a:lnTo>
                    <a:pt x="34205" y="491979"/>
                  </a:lnTo>
                  <a:lnTo>
                    <a:pt x="62483" y="454405"/>
                  </a:lnTo>
                  <a:lnTo>
                    <a:pt x="99102" y="425384"/>
                  </a:lnTo>
                  <a:lnTo>
                    <a:pt x="142345" y="406677"/>
                  </a:lnTo>
                  <a:lnTo>
                    <a:pt x="190500" y="400050"/>
                  </a:lnTo>
                  <a:lnTo>
                    <a:pt x="238610" y="406677"/>
                  </a:lnTo>
                  <a:lnTo>
                    <a:pt x="281841" y="425384"/>
                  </a:lnTo>
                  <a:lnTo>
                    <a:pt x="318468" y="454406"/>
                  </a:lnTo>
                  <a:lnTo>
                    <a:pt x="346766" y="491979"/>
                  </a:lnTo>
                  <a:lnTo>
                    <a:pt x="365010" y="536339"/>
                  </a:lnTo>
                  <a:lnTo>
                    <a:pt x="371475" y="585724"/>
                  </a:lnTo>
                  <a:lnTo>
                    <a:pt x="365010" y="635117"/>
                  </a:lnTo>
                  <a:lnTo>
                    <a:pt x="346766" y="679501"/>
                  </a:lnTo>
                  <a:lnTo>
                    <a:pt x="318468" y="717105"/>
                  </a:lnTo>
                  <a:lnTo>
                    <a:pt x="281841" y="746157"/>
                  </a:lnTo>
                  <a:lnTo>
                    <a:pt x="238610" y="764888"/>
                  </a:lnTo>
                  <a:lnTo>
                    <a:pt x="190500" y="771525"/>
                  </a:lnTo>
                  <a:lnTo>
                    <a:pt x="142345" y="764888"/>
                  </a:lnTo>
                  <a:lnTo>
                    <a:pt x="99102" y="746157"/>
                  </a:lnTo>
                  <a:lnTo>
                    <a:pt x="62484" y="717105"/>
                  </a:lnTo>
                  <a:lnTo>
                    <a:pt x="34205" y="679501"/>
                  </a:lnTo>
                  <a:lnTo>
                    <a:pt x="15980" y="635117"/>
                  </a:lnTo>
                  <a:lnTo>
                    <a:pt x="9525" y="58572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833876" y="1452625"/>
              <a:ext cx="552450" cy="542925"/>
            </a:xfrm>
            <a:custGeom>
              <a:avLst/>
              <a:gdLst/>
              <a:ahLst/>
              <a:cxnLst/>
              <a:rect l="l" t="t" r="r" b="b"/>
              <a:pathLst>
                <a:path w="552450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61899" y="0"/>
                  </a:lnTo>
                  <a:lnTo>
                    <a:pt x="497157" y="7110"/>
                  </a:lnTo>
                  <a:lnTo>
                    <a:pt x="525938" y="26495"/>
                  </a:lnTo>
                  <a:lnTo>
                    <a:pt x="545338" y="55239"/>
                  </a:lnTo>
                  <a:lnTo>
                    <a:pt x="552450" y="90424"/>
                  </a:lnTo>
                  <a:lnTo>
                    <a:pt x="552450" y="452374"/>
                  </a:lnTo>
                  <a:lnTo>
                    <a:pt x="545338" y="487578"/>
                  </a:lnTo>
                  <a:lnTo>
                    <a:pt x="525938" y="516366"/>
                  </a:lnTo>
                  <a:lnTo>
                    <a:pt x="497157" y="535795"/>
                  </a:lnTo>
                  <a:lnTo>
                    <a:pt x="461899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929126" y="1528825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9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351913" y="1641982"/>
              <a:ext cx="1433830" cy="149225"/>
            </a:xfrm>
            <a:custGeom>
              <a:avLst/>
              <a:gdLst/>
              <a:ahLst/>
              <a:cxnLst/>
              <a:rect l="l" t="t" r="r" b="b"/>
              <a:pathLst>
                <a:path w="1433829" h="149225">
                  <a:moveTo>
                    <a:pt x="397992" y="76962"/>
                  </a:moveTo>
                  <a:lnTo>
                    <a:pt x="335661" y="76962"/>
                  </a:lnTo>
                  <a:lnTo>
                    <a:pt x="316611" y="76962"/>
                  </a:lnTo>
                  <a:lnTo>
                    <a:pt x="315087" y="114173"/>
                  </a:lnTo>
                  <a:lnTo>
                    <a:pt x="397992" y="76962"/>
                  </a:lnTo>
                  <a:close/>
                </a:path>
                <a:path w="1433829" h="149225">
                  <a:moveTo>
                    <a:pt x="431673" y="61849"/>
                  </a:moveTo>
                  <a:lnTo>
                    <a:pt x="319786" y="0"/>
                  </a:lnTo>
                  <a:lnTo>
                    <a:pt x="318211" y="38074"/>
                  </a:lnTo>
                  <a:lnTo>
                    <a:pt x="1524" y="24892"/>
                  </a:lnTo>
                  <a:lnTo>
                    <a:pt x="0" y="62992"/>
                  </a:lnTo>
                  <a:lnTo>
                    <a:pt x="316649" y="76174"/>
                  </a:lnTo>
                  <a:lnTo>
                    <a:pt x="335686" y="76174"/>
                  </a:lnTo>
                  <a:lnTo>
                    <a:pt x="399757" y="76174"/>
                  </a:lnTo>
                  <a:lnTo>
                    <a:pt x="431673" y="61849"/>
                  </a:lnTo>
                  <a:close/>
                </a:path>
                <a:path w="1433829" h="149225">
                  <a:moveTo>
                    <a:pt x="1433322" y="91567"/>
                  </a:moveTo>
                  <a:lnTo>
                    <a:pt x="1395222" y="72517"/>
                  </a:lnTo>
                  <a:lnTo>
                    <a:pt x="1319022" y="34417"/>
                  </a:lnTo>
                  <a:lnTo>
                    <a:pt x="1319022" y="72517"/>
                  </a:lnTo>
                  <a:lnTo>
                    <a:pt x="1067562" y="72517"/>
                  </a:lnTo>
                  <a:lnTo>
                    <a:pt x="1067562" y="110617"/>
                  </a:lnTo>
                  <a:lnTo>
                    <a:pt x="1319022" y="110617"/>
                  </a:lnTo>
                  <a:lnTo>
                    <a:pt x="1319022" y="148717"/>
                  </a:lnTo>
                  <a:lnTo>
                    <a:pt x="1395222" y="110617"/>
                  </a:lnTo>
                  <a:lnTo>
                    <a:pt x="1433322" y="9156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919475" y="1928875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6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8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6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09700" y="1647824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24050" y="1400047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821" y="0"/>
                  </a:moveTo>
                  <a:lnTo>
                    <a:pt x="85090" y="7619"/>
                  </a:lnTo>
                  <a:lnTo>
                    <a:pt x="105156" y="25018"/>
                  </a:lnTo>
                  <a:lnTo>
                    <a:pt x="0" y="25018"/>
                  </a:lnTo>
                  <a:lnTo>
                    <a:pt x="0" y="36829"/>
                  </a:lnTo>
                  <a:lnTo>
                    <a:pt x="105156" y="36829"/>
                  </a:lnTo>
                  <a:lnTo>
                    <a:pt x="85090" y="54228"/>
                  </a:lnTo>
                  <a:lnTo>
                    <a:pt x="91821" y="61849"/>
                  </a:lnTo>
                  <a:lnTo>
                    <a:pt x="123317" y="34543"/>
                  </a:lnTo>
                  <a:lnTo>
                    <a:pt x="123317" y="27304"/>
                  </a:lnTo>
                  <a:lnTo>
                    <a:pt x="9182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/>
          <p:nvPr/>
        </p:nvSpPr>
        <p:spPr>
          <a:xfrm>
            <a:off x="342900" y="1647825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59" h="114300">
                <a:moveTo>
                  <a:pt x="251459" y="0"/>
                </a:moveTo>
                <a:lnTo>
                  <a:pt x="251459" y="114300"/>
                </a:lnTo>
                <a:lnTo>
                  <a:pt x="327659" y="76200"/>
                </a:lnTo>
                <a:lnTo>
                  <a:pt x="270509" y="76200"/>
                </a:lnTo>
                <a:lnTo>
                  <a:pt x="270509" y="38100"/>
                </a:lnTo>
                <a:lnTo>
                  <a:pt x="327659" y="38100"/>
                </a:lnTo>
                <a:lnTo>
                  <a:pt x="251459" y="0"/>
                </a:lnTo>
                <a:close/>
              </a:path>
              <a:path w="365759" h="114300">
                <a:moveTo>
                  <a:pt x="25145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59" y="76200"/>
                </a:lnTo>
                <a:lnTo>
                  <a:pt x="251459" y="38100"/>
                </a:lnTo>
                <a:close/>
              </a:path>
              <a:path w="365759" h="114300">
                <a:moveTo>
                  <a:pt x="327659" y="38100"/>
                </a:moveTo>
                <a:lnTo>
                  <a:pt x="270509" y="38100"/>
                </a:lnTo>
                <a:lnTo>
                  <a:pt x="270509" y="76200"/>
                </a:lnTo>
                <a:lnTo>
                  <a:pt x="327659" y="76200"/>
                </a:lnTo>
                <a:lnTo>
                  <a:pt x="365759" y="57150"/>
                </a:lnTo>
                <a:lnTo>
                  <a:pt x="327659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93662" y="1422874"/>
            <a:ext cx="606425" cy="72961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  <a:p>
            <a:pPr marL="84455">
              <a:lnSpc>
                <a:spcPct val="100000"/>
              </a:lnSpc>
              <a:spcBef>
                <a:spcPts val="565"/>
              </a:spcBef>
            </a:pPr>
            <a:r>
              <a:rPr dirty="0" sz="1550" spc="-10">
                <a:solidFill>
                  <a:srgbClr val="FF9300"/>
                </a:solidFill>
                <a:latin typeface="Verdana"/>
                <a:cs typeface="Verdana"/>
              </a:rPr>
              <a:t>input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387475" y="1239837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2451480" y="1395475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89" h="62230">
                <a:moveTo>
                  <a:pt x="91693" y="0"/>
                </a:moveTo>
                <a:lnTo>
                  <a:pt x="85089" y="7493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829"/>
                </a:lnTo>
                <a:lnTo>
                  <a:pt x="105156" y="36829"/>
                </a:lnTo>
                <a:lnTo>
                  <a:pt x="85089" y="54228"/>
                </a:lnTo>
                <a:lnTo>
                  <a:pt x="91693" y="61722"/>
                </a:lnTo>
                <a:lnTo>
                  <a:pt x="123189" y="34544"/>
                </a:lnTo>
                <a:lnTo>
                  <a:pt x="123189" y="27177"/>
                </a:lnTo>
                <a:lnTo>
                  <a:pt x="9169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2428620" y="1235074"/>
            <a:ext cx="4356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3434969" y="1423416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0" y="0"/>
                </a:moveTo>
                <a:lnTo>
                  <a:pt x="85089" y="7493"/>
                </a:lnTo>
                <a:lnTo>
                  <a:pt x="105155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5" y="36830"/>
                </a:lnTo>
                <a:lnTo>
                  <a:pt x="85089" y="54229"/>
                </a:lnTo>
                <a:lnTo>
                  <a:pt x="91820" y="61722"/>
                </a:lnTo>
                <a:lnTo>
                  <a:pt x="123316" y="34544"/>
                </a:lnTo>
                <a:lnTo>
                  <a:pt x="123316" y="27178"/>
                </a:lnTo>
                <a:lnTo>
                  <a:pt x="9182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3413125" y="1263014"/>
            <a:ext cx="4356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4429633" y="1442974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693" y="0"/>
                </a:moveTo>
                <a:lnTo>
                  <a:pt x="85089" y="7620"/>
                </a:lnTo>
                <a:lnTo>
                  <a:pt x="105155" y="25018"/>
                </a:lnTo>
                <a:lnTo>
                  <a:pt x="0" y="25018"/>
                </a:lnTo>
                <a:lnTo>
                  <a:pt x="0" y="36829"/>
                </a:lnTo>
                <a:lnTo>
                  <a:pt x="105155" y="36829"/>
                </a:lnTo>
                <a:lnTo>
                  <a:pt x="85089" y="54228"/>
                </a:lnTo>
                <a:lnTo>
                  <a:pt x="91693" y="61849"/>
                </a:lnTo>
                <a:lnTo>
                  <a:pt x="123316" y="34543"/>
                </a:lnTo>
                <a:lnTo>
                  <a:pt x="123316" y="27304"/>
                </a:lnTo>
                <a:lnTo>
                  <a:pt x="91693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4421504" y="1377949"/>
            <a:ext cx="15176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545329" y="1349692"/>
            <a:ext cx="2736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FF40FF"/>
                </a:solidFill>
                <a:latin typeface="Cambria Math"/>
                <a:cs typeface="Cambria Math"/>
              </a:rPr>
              <a:t>[4]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15657" y="3305111"/>
            <a:ext cx="6470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4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785620" y="3276917"/>
            <a:ext cx="6470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4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836545" y="3276917"/>
            <a:ext cx="6451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887215" y="3276917"/>
            <a:ext cx="64770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4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4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2428875" y="685800"/>
            <a:ext cx="3867150" cy="1874520"/>
            <a:chOff x="2428875" y="685800"/>
            <a:chExt cx="3867150" cy="1874520"/>
          </a:xfrm>
        </p:grpSpPr>
        <p:sp>
          <p:nvSpPr>
            <p:cNvPr id="29" name="object 29" descr=""/>
            <p:cNvSpPr/>
            <p:nvPr/>
          </p:nvSpPr>
          <p:spPr>
            <a:xfrm>
              <a:off x="2438400" y="695325"/>
              <a:ext cx="2615565" cy="300990"/>
            </a:xfrm>
            <a:custGeom>
              <a:avLst/>
              <a:gdLst/>
              <a:ahLst/>
              <a:cxnLst/>
              <a:rect l="l" t="t" r="r" b="b"/>
              <a:pathLst>
                <a:path w="2615565" h="300990">
                  <a:moveTo>
                    <a:pt x="0" y="300989"/>
                  </a:moveTo>
                  <a:lnTo>
                    <a:pt x="2615565" y="0"/>
                  </a:lnTo>
                </a:path>
              </a:pathLst>
            </a:custGeom>
            <a:ln w="1904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672201" y="852551"/>
              <a:ext cx="552450" cy="1638300"/>
            </a:xfrm>
            <a:custGeom>
              <a:avLst/>
              <a:gdLst/>
              <a:ahLst/>
              <a:cxnLst/>
              <a:rect l="l" t="t" r="r" b="b"/>
              <a:pathLst>
                <a:path w="552450" h="163830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546098"/>
                  </a:lnTo>
                  <a:lnTo>
                    <a:pt x="545205" y="1581989"/>
                  </a:lnTo>
                  <a:lnTo>
                    <a:pt x="525446" y="1611296"/>
                  </a:lnTo>
                  <a:lnTo>
                    <a:pt x="496139" y="1631055"/>
                  </a:lnTo>
                  <a:lnTo>
                    <a:pt x="460248" y="1638300"/>
                  </a:lnTo>
                  <a:lnTo>
                    <a:pt x="92075" y="1638300"/>
                  </a:lnTo>
                  <a:lnTo>
                    <a:pt x="56203" y="1631055"/>
                  </a:lnTo>
                  <a:lnTo>
                    <a:pt x="26939" y="1611296"/>
                  </a:lnTo>
                  <a:lnTo>
                    <a:pt x="7225" y="1581989"/>
                  </a:lnTo>
                  <a:lnTo>
                    <a:pt x="0" y="154609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757926" y="957325"/>
              <a:ext cx="371475" cy="1447800"/>
            </a:xfrm>
            <a:custGeom>
              <a:avLst/>
              <a:gdLst/>
              <a:ahLst/>
              <a:cxnLst/>
              <a:rect l="l" t="t" r="r" b="b"/>
              <a:pathLst>
                <a:path w="371475" h="144780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  <a:path w="371475" h="1447800">
                  <a:moveTo>
                    <a:pt x="0" y="742950"/>
                  </a:moveTo>
                  <a:lnTo>
                    <a:pt x="6627" y="694795"/>
                  </a:lnTo>
                  <a:lnTo>
                    <a:pt x="25334" y="651552"/>
                  </a:lnTo>
                  <a:lnTo>
                    <a:pt x="54356" y="614934"/>
                  </a:lnTo>
                  <a:lnTo>
                    <a:pt x="91929" y="586655"/>
                  </a:lnTo>
                  <a:lnTo>
                    <a:pt x="136289" y="568430"/>
                  </a:lnTo>
                  <a:lnTo>
                    <a:pt x="185674" y="561975"/>
                  </a:lnTo>
                  <a:lnTo>
                    <a:pt x="235067" y="568430"/>
                  </a:lnTo>
                  <a:lnTo>
                    <a:pt x="279451" y="586655"/>
                  </a:lnTo>
                  <a:lnTo>
                    <a:pt x="317055" y="614934"/>
                  </a:lnTo>
                  <a:lnTo>
                    <a:pt x="346107" y="651552"/>
                  </a:lnTo>
                  <a:lnTo>
                    <a:pt x="364838" y="694795"/>
                  </a:lnTo>
                  <a:lnTo>
                    <a:pt x="371475" y="742950"/>
                  </a:lnTo>
                  <a:lnTo>
                    <a:pt x="364838" y="791060"/>
                  </a:lnTo>
                  <a:lnTo>
                    <a:pt x="346107" y="834291"/>
                  </a:lnTo>
                  <a:lnTo>
                    <a:pt x="317055" y="870918"/>
                  </a:lnTo>
                  <a:lnTo>
                    <a:pt x="279451" y="899216"/>
                  </a:lnTo>
                  <a:lnTo>
                    <a:pt x="235067" y="917460"/>
                  </a:lnTo>
                  <a:lnTo>
                    <a:pt x="185674" y="923925"/>
                  </a:lnTo>
                  <a:lnTo>
                    <a:pt x="136289" y="917460"/>
                  </a:lnTo>
                  <a:lnTo>
                    <a:pt x="91929" y="899216"/>
                  </a:lnTo>
                  <a:lnTo>
                    <a:pt x="54355" y="870918"/>
                  </a:lnTo>
                  <a:lnTo>
                    <a:pt x="25334" y="834291"/>
                  </a:lnTo>
                  <a:lnTo>
                    <a:pt x="6627" y="791060"/>
                  </a:lnTo>
                  <a:lnTo>
                    <a:pt x="0" y="742950"/>
                  </a:lnTo>
                  <a:close/>
                </a:path>
                <a:path w="371475" h="1447800">
                  <a:moveTo>
                    <a:pt x="9525" y="1261999"/>
                  </a:moveTo>
                  <a:lnTo>
                    <a:pt x="15980" y="1212614"/>
                  </a:lnTo>
                  <a:lnTo>
                    <a:pt x="34205" y="1168254"/>
                  </a:lnTo>
                  <a:lnTo>
                    <a:pt x="62484" y="1130681"/>
                  </a:lnTo>
                  <a:lnTo>
                    <a:pt x="99102" y="1101659"/>
                  </a:lnTo>
                  <a:lnTo>
                    <a:pt x="142345" y="1082952"/>
                  </a:lnTo>
                  <a:lnTo>
                    <a:pt x="190500" y="1076325"/>
                  </a:lnTo>
                  <a:lnTo>
                    <a:pt x="238610" y="1082952"/>
                  </a:lnTo>
                  <a:lnTo>
                    <a:pt x="281841" y="1101659"/>
                  </a:lnTo>
                  <a:lnTo>
                    <a:pt x="318468" y="1130681"/>
                  </a:lnTo>
                  <a:lnTo>
                    <a:pt x="346766" y="1168254"/>
                  </a:lnTo>
                  <a:lnTo>
                    <a:pt x="365010" y="1212614"/>
                  </a:lnTo>
                  <a:lnTo>
                    <a:pt x="371475" y="1261999"/>
                  </a:lnTo>
                  <a:lnTo>
                    <a:pt x="365010" y="1311392"/>
                  </a:lnTo>
                  <a:lnTo>
                    <a:pt x="346766" y="1355776"/>
                  </a:lnTo>
                  <a:lnTo>
                    <a:pt x="318468" y="1393380"/>
                  </a:lnTo>
                  <a:lnTo>
                    <a:pt x="281841" y="1422432"/>
                  </a:lnTo>
                  <a:lnTo>
                    <a:pt x="238610" y="1441163"/>
                  </a:lnTo>
                  <a:lnTo>
                    <a:pt x="190500" y="1447800"/>
                  </a:lnTo>
                  <a:lnTo>
                    <a:pt x="142345" y="1441163"/>
                  </a:lnTo>
                  <a:lnTo>
                    <a:pt x="99102" y="1422432"/>
                  </a:lnTo>
                  <a:lnTo>
                    <a:pt x="62484" y="1393380"/>
                  </a:lnTo>
                  <a:lnTo>
                    <a:pt x="34205" y="1355776"/>
                  </a:lnTo>
                  <a:lnTo>
                    <a:pt x="15980" y="1311392"/>
                  </a:lnTo>
                  <a:lnTo>
                    <a:pt x="9525" y="1261999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076825" y="1724025"/>
              <a:ext cx="561340" cy="114300"/>
            </a:xfrm>
            <a:custGeom>
              <a:avLst/>
              <a:gdLst/>
              <a:ahLst/>
              <a:cxnLst/>
              <a:rect l="l" t="t" r="r" b="b"/>
              <a:pathLst>
                <a:path w="561339" h="114300">
                  <a:moveTo>
                    <a:pt x="447039" y="0"/>
                  </a:moveTo>
                  <a:lnTo>
                    <a:pt x="447039" y="114300"/>
                  </a:lnTo>
                  <a:lnTo>
                    <a:pt x="523239" y="76200"/>
                  </a:lnTo>
                  <a:lnTo>
                    <a:pt x="466089" y="76200"/>
                  </a:lnTo>
                  <a:lnTo>
                    <a:pt x="466089" y="38100"/>
                  </a:lnTo>
                  <a:lnTo>
                    <a:pt x="523239" y="38100"/>
                  </a:lnTo>
                  <a:lnTo>
                    <a:pt x="447039" y="0"/>
                  </a:lnTo>
                  <a:close/>
                </a:path>
                <a:path w="561339" h="114300">
                  <a:moveTo>
                    <a:pt x="44703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47039" y="76200"/>
                  </a:lnTo>
                  <a:lnTo>
                    <a:pt x="447039" y="38100"/>
                  </a:lnTo>
                  <a:close/>
                </a:path>
                <a:path w="561339" h="114300">
                  <a:moveTo>
                    <a:pt x="523239" y="38100"/>
                  </a:moveTo>
                  <a:lnTo>
                    <a:pt x="466089" y="38100"/>
                  </a:lnTo>
                  <a:lnTo>
                    <a:pt x="466089" y="76200"/>
                  </a:lnTo>
                  <a:lnTo>
                    <a:pt x="523239" y="76200"/>
                  </a:lnTo>
                  <a:lnTo>
                    <a:pt x="561339" y="57150"/>
                  </a:lnTo>
                  <a:lnTo>
                    <a:pt x="523239" y="3810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591175" y="942975"/>
              <a:ext cx="704850" cy="361950"/>
            </a:xfrm>
            <a:custGeom>
              <a:avLst/>
              <a:gdLst/>
              <a:ahLst/>
              <a:cxnLst/>
              <a:rect l="l" t="t" r="r" b="b"/>
              <a:pathLst>
                <a:path w="704850" h="361950">
                  <a:moveTo>
                    <a:pt x="704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704850" y="361950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693917" y="1056766"/>
              <a:ext cx="123825" cy="43815"/>
            </a:xfrm>
            <a:custGeom>
              <a:avLst/>
              <a:gdLst/>
              <a:ahLst/>
              <a:cxnLst/>
              <a:rect l="l" t="t" r="r" b="b"/>
              <a:pathLst>
                <a:path w="123825" h="43815">
                  <a:moveTo>
                    <a:pt x="101600" y="0"/>
                  </a:moveTo>
                  <a:lnTo>
                    <a:pt x="96901" y="5334"/>
                  </a:lnTo>
                  <a:lnTo>
                    <a:pt x="110998" y="17525"/>
                  </a:lnTo>
                  <a:lnTo>
                    <a:pt x="0" y="17525"/>
                  </a:lnTo>
                  <a:lnTo>
                    <a:pt x="0" y="25908"/>
                  </a:lnTo>
                  <a:lnTo>
                    <a:pt x="110998" y="25908"/>
                  </a:lnTo>
                  <a:lnTo>
                    <a:pt x="96901" y="38100"/>
                  </a:lnTo>
                  <a:lnTo>
                    <a:pt x="101600" y="43434"/>
                  </a:lnTo>
                  <a:lnTo>
                    <a:pt x="123825" y="24257"/>
                  </a:lnTo>
                  <a:lnTo>
                    <a:pt x="123825" y="19177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438400" y="2457450"/>
              <a:ext cx="2615565" cy="93345"/>
            </a:xfrm>
            <a:custGeom>
              <a:avLst/>
              <a:gdLst/>
              <a:ahLst/>
              <a:cxnLst/>
              <a:rect l="l" t="t" r="r" b="b"/>
              <a:pathLst>
                <a:path w="2615565" h="93344">
                  <a:moveTo>
                    <a:pt x="0" y="0"/>
                  </a:moveTo>
                  <a:lnTo>
                    <a:pt x="2615565" y="93344"/>
                  </a:lnTo>
                </a:path>
              </a:pathLst>
            </a:custGeom>
            <a:ln w="1905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5677534" y="1007427"/>
            <a:ext cx="15938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801740" y="1112202"/>
            <a:ext cx="102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2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144895" y="1112202"/>
            <a:ext cx="102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2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976365" y="911923"/>
            <a:ext cx="3638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-232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7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5">
                <a:solidFill>
                  <a:srgbClr val="FFFFFF"/>
                </a:solidFill>
                <a:latin typeface="Cambria Math"/>
                <a:cs typeface="Cambria Math"/>
              </a:rPr>
              <a:t>[3</a:t>
            </a:r>
            <a:endParaRPr sz="1050">
              <a:latin typeface="Cambria Math"/>
              <a:cs typeface="Cambria Math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5591175" y="1323975"/>
            <a:ext cx="733425" cy="371475"/>
            <a:chOff x="5591175" y="1323975"/>
            <a:chExt cx="733425" cy="371475"/>
          </a:xfrm>
        </p:grpSpPr>
        <p:sp>
          <p:nvSpPr>
            <p:cNvPr id="41" name="object 41" descr=""/>
            <p:cNvSpPr/>
            <p:nvPr/>
          </p:nvSpPr>
          <p:spPr>
            <a:xfrm>
              <a:off x="5591175" y="1323975"/>
              <a:ext cx="733425" cy="371475"/>
            </a:xfrm>
            <a:custGeom>
              <a:avLst/>
              <a:gdLst/>
              <a:ahLst/>
              <a:cxnLst/>
              <a:rect l="l" t="t" r="r" b="b"/>
              <a:pathLst>
                <a:path w="733425" h="371475">
                  <a:moveTo>
                    <a:pt x="733425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733425" y="371475"/>
                  </a:lnTo>
                  <a:lnTo>
                    <a:pt x="733425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681218" y="1434972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5">
                  <a:moveTo>
                    <a:pt x="120523" y="0"/>
                  </a:moveTo>
                  <a:lnTo>
                    <a:pt x="115951" y="5334"/>
                  </a:lnTo>
                  <a:lnTo>
                    <a:pt x="130048" y="17652"/>
                  </a:lnTo>
                  <a:lnTo>
                    <a:pt x="0" y="17652"/>
                  </a:lnTo>
                  <a:lnTo>
                    <a:pt x="0" y="25907"/>
                  </a:lnTo>
                  <a:lnTo>
                    <a:pt x="130048" y="25907"/>
                  </a:lnTo>
                  <a:lnTo>
                    <a:pt x="115951" y="38226"/>
                  </a:lnTo>
                  <a:lnTo>
                    <a:pt x="120523" y="43561"/>
                  </a:lnTo>
                  <a:lnTo>
                    <a:pt x="142748" y="24384"/>
                  </a:lnTo>
                  <a:lnTo>
                    <a:pt x="142748" y="19176"/>
                  </a:lnTo>
                  <a:lnTo>
                    <a:pt x="120523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5674359" y="1386522"/>
            <a:ext cx="1663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2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817234" y="1491297"/>
            <a:ext cx="102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25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150864" y="1491297"/>
            <a:ext cx="102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25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5982589" y="1290891"/>
            <a:ext cx="3543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-232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7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5">
                <a:solidFill>
                  <a:srgbClr val="FFFFFF"/>
                </a:solidFill>
                <a:latin typeface="Cambria Math"/>
                <a:cs typeface="Cambria Math"/>
              </a:rPr>
              <a:t>[3</a:t>
            </a:r>
            <a:endParaRPr sz="1050">
              <a:latin typeface="Cambria Math"/>
              <a:cs typeface="Cambria Math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5591175" y="2000250"/>
            <a:ext cx="733425" cy="371475"/>
            <a:chOff x="5591175" y="2000250"/>
            <a:chExt cx="733425" cy="371475"/>
          </a:xfrm>
        </p:grpSpPr>
        <p:sp>
          <p:nvSpPr>
            <p:cNvPr id="48" name="object 48" descr=""/>
            <p:cNvSpPr/>
            <p:nvPr/>
          </p:nvSpPr>
          <p:spPr>
            <a:xfrm>
              <a:off x="5591175" y="2000250"/>
              <a:ext cx="733425" cy="371475"/>
            </a:xfrm>
            <a:custGeom>
              <a:avLst/>
              <a:gdLst/>
              <a:ahLst/>
              <a:cxnLst/>
              <a:rect l="l" t="t" r="r" b="b"/>
              <a:pathLst>
                <a:path w="733425" h="371475">
                  <a:moveTo>
                    <a:pt x="733425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733425" y="371475"/>
                  </a:lnTo>
                  <a:lnTo>
                    <a:pt x="733425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686297" y="2113787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0" y="5206"/>
                  </a:lnTo>
                  <a:lnTo>
                    <a:pt x="130048" y="17525"/>
                  </a:lnTo>
                  <a:lnTo>
                    <a:pt x="0" y="17525"/>
                  </a:lnTo>
                  <a:lnTo>
                    <a:pt x="0" y="25781"/>
                  </a:lnTo>
                  <a:lnTo>
                    <a:pt x="130048" y="25781"/>
                  </a:lnTo>
                  <a:lnTo>
                    <a:pt x="115950" y="38100"/>
                  </a:lnTo>
                  <a:lnTo>
                    <a:pt x="120650" y="43434"/>
                  </a:lnTo>
                  <a:lnTo>
                    <a:pt x="142748" y="24256"/>
                  </a:lnTo>
                  <a:lnTo>
                    <a:pt x="142748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5822315" y="2171700"/>
            <a:ext cx="10287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25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156325" y="2171700"/>
            <a:ext cx="10287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25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641340" y="1971103"/>
            <a:ext cx="7131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384175" algn="l"/>
              </a:tabLst>
            </a:pPr>
            <a:r>
              <a:rPr dirty="0" baseline="-29761" sz="2100" spc="37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 spc="25">
                <a:solidFill>
                  <a:srgbClr val="FFFFFF"/>
                </a:solidFill>
                <a:latin typeface="Cambria Math"/>
                <a:cs typeface="Cambria Math"/>
              </a:rPr>
              <a:t>[</a:t>
            </a:r>
            <a:r>
              <a:rPr dirty="0" sz="1050">
                <a:solidFill>
                  <a:srgbClr val="FFFFFF"/>
                </a:solidFill>
                <a:latin typeface="Cambria Math"/>
                <a:cs typeface="Cambria Math"/>
              </a:rPr>
              <a:t>	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-232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7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5">
                <a:solidFill>
                  <a:srgbClr val="FFFFFF"/>
                </a:solidFill>
                <a:latin typeface="Cambria Math"/>
                <a:cs typeface="Cambria Math"/>
              </a:rPr>
              <a:t>[3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533895" y="2166302"/>
            <a:ext cx="102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25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7046594" y="2105025"/>
            <a:ext cx="142875" cy="43815"/>
          </a:xfrm>
          <a:custGeom>
            <a:avLst/>
            <a:gdLst/>
            <a:ahLst/>
            <a:cxnLst/>
            <a:rect l="l" t="t" r="r" b="b"/>
            <a:pathLst>
              <a:path w="142875" h="43814">
                <a:moveTo>
                  <a:pt x="120650" y="0"/>
                </a:moveTo>
                <a:lnTo>
                  <a:pt x="115950" y="5333"/>
                </a:lnTo>
                <a:lnTo>
                  <a:pt x="130048" y="17652"/>
                </a:lnTo>
                <a:lnTo>
                  <a:pt x="0" y="17652"/>
                </a:lnTo>
                <a:lnTo>
                  <a:pt x="0" y="25907"/>
                </a:lnTo>
                <a:lnTo>
                  <a:pt x="130048" y="25907"/>
                </a:lnTo>
                <a:lnTo>
                  <a:pt x="115950" y="38226"/>
                </a:lnTo>
                <a:lnTo>
                  <a:pt x="120650" y="43433"/>
                </a:lnTo>
                <a:lnTo>
                  <a:pt x="142748" y="24383"/>
                </a:lnTo>
                <a:lnTo>
                  <a:pt x="142748" y="19176"/>
                </a:lnTo>
                <a:lnTo>
                  <a:pt x="12065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6428740" y="2061527"/>
            <a:ext cx="77851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52729" algn="l"/>
              </a:tabLst>
            </a:pPr>
            <a:r>
              <a:rPr dirty="0" sz="1400" spc="-50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1984" sz="2100">
                <a:latin typeface="Cambria Math"/>
                <a:cs typeface="Cambria Math"/>
              </a:rPr>
              <a:t>=</a:t>
            </a:r>
            <a:r>
              <a:rPr dirty="0" baseline="1984" sz="2100" spc="89">
                <a:latin typeface="Cambria Math"/>
                <a:cs typeface="Cambria Math"/>
              </a:rPr>
              <a:t> </a:t>
            </a:r>
            <a:r>
              <a:rPr dirty="0" baseline="1984" sz="2100" spc="-37">
                <a:latin typeface="Cambria Math"/>
                <a:cs typeface="Cambria Math"/>
              </a:rPr>
              <a:t>𝑔(</a:t>
            </a:r>
            <a:r>
              <a:rPr dirty="0" baseline="1984" sz="2100" spc="-37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endParaRPr baseline="1984" sz="2100">
              <a:latin typeface="Cambria Math"/>
              <a:cs typeface="Cambria Math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184008" y="2162492"/>
            <a:ext cx="102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25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7494269" y="2105025"/>
            <a:ext cx="85725" cy="43815"/>
          </a:xfrm>
          <a:custGeom>
            <a:avLst/>
            <a:gdLst/>
            <a:ahLst/>
            <a:cxnLst/>
            <a:rect l="l" t="t" r="r" b="b"/>
            <a:pathLst>
              <a:path w="85725" h="43814">
                <a:moveTo>
                  <a:pt x="63500" y="0"/>
                </a:moveTo>
                <a:lnTo>
                  <a:pt x="58800" y="5333"/>
                </a:lnTo>
                <a:lnTo>
                  <a:pt x="72898" y="17652"/>
                </a:lnTo>
                <a:lnTo>
                  <a:pt x="0" y="17652"/>
                </a:lnTo>
                <a:lnTo>
                  <a:pt x="0" y="25907"/>
                </a:lnTo>
                <a:lnTo>
                  <a:pt x="72898" y="25907"/>
                </a:lnTo>
                <a:lnTo>
                  <a:pt x="58800" y="38226"/>
                </a:lnTo>
                <a:lnTo>
                  <a:pt x="63500" y="43433"/>
                </a:lnTo>
                <a:lnTo>
                  <a:pt x="85598" y="24383"/>
                </a:lnTo>
                <a:lnTo>
                  <a:pt x="85598" y="19176"/>
                </a:lnTo>
                <a:lnTo>
                  <a:pt x="635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8051800" y="2162492"/>
            <a:ext cx="102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25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7365365" y="2057717"/>
            <a:ext cx="100330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36525" indent="-85725">
              <a:lnSpc>
                <a:spcPct val="100000"/>
              </a:lnSpc>
              <a:spcBef>
                <a:spcPts val="125"/>
              </a:spcBef>
              <a:buClr>
                <a:srgbClr val="000000"/>
              </a:buClr>
              <a:buChar char="∙"/>
              <a:tabLst>
                <a:tab pos="136525" algn="l"/>
                <a:tab pos="889635" algn="l"/>
              </a:tabLst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baseline="29100" sz="1575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r>
              <a:rPr dirty="0" baseline="29100" sz="1575" spc="23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+</a:t>
            </a:r>
            <a:r>
              <a:rPr dirty="0" sz="1400" spc="-15"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latin typeface="Cambria Math"/>
                <a:cs typeface="Cambria Math"/>
              </a:rPr>
              <a:t>)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7046594" y="1011047"/>
            <a:ext cx="533400" cy="438150"/>
            <a:chOff x="7046594" y="1011047"/>
            <a:chExt cx="533400" cy="438150"/>
          </a:xfrm>
        </p:grpSpPr>
        <p:sp>
          <p:nvSpPr>
            <p:cNvPr id="61" name="object 61" descr=""/>
            <p:cNvSpPr/>
            <p:nvPr/>
          </p:nvSpPr>
          <p:spPr>
            <a:xfrm>
              <a:off x="7046594" y="1405381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5">
                  <a:moveTo>
                    <a:pt x="120650" y="0"/>
                  </a:moveTo>
                  <a:lnTo>
                    <a:pt x="115950" y="5206"/>
                  </a:lnTo>
                  <a:lnTo>
                    <a:pt x="130048" y="17525"/>
                  </a:lnTo>
                  <a:lnTo>
                    <a:pt x="0" y="17525"/>
                  </a:lnTo>
                  <a:lnTo>
                    <a:pt x="0" y="25780"/>
                  </a:lnTo>
                  <a:lnTo>
                    <a:pt x="130048" y="25780"/>
                  </a:lnTo>
                  <a:lnTo>
                    <a:pt x="115950" y="38100"/>
                  </a:lnTo>
                  <a:lnTo>
                    <a:pt x="120650" y="43433"/>
                  </a:lnTo>
                  <a:lnTo>
                    <a:pt x="142748" y="24256"/>
                  </a:lnTo>
                  <a:lnTo>
                    <a:pt x="142748" y="19050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494269" y="1405381"/>
              <a:ext cx="85725" cy="43815"/>
            </a:xfrm>
            <a:custGeom>
              <a:avLst/>
              <a:gdLst/>
              <a:ahLst/>
              <a:cxnLst/>
              <a:rect l="l" t="t" r="r" b="b"/>
              <a:pathLst>
                <a:path w="85725" h="43815">
                  <a:moveTo>
                    <a:pt x="63500" y="0"/>
                  </a:moveTo>
                  <a:lnTo>
                    <a:pt x="58800" y="5206"/>
                  </a:lnTo>
                  <a:lnTo>
                    <a:pt x="72898" y="17525"/>
                  </a:lnTo>
                  <a:lnTo>
                    <a:pt x="0" y="17525"/>
                  </a:lnTo>
                  <a:lnTo>
                    <a:pt x="0" y="25780"/>
                  </a:lnTo>
                  <a:lnTo>
                    <a:pt x="72898" y="25780"/>
                  </a:lnTo>
                  <a:lnTo>
                    <a:pt x="58800" y="38100"/>
                  </a:lnTo>
                  <a:lnTo>
                    <a:pt x="63500" y="43433"/>
                  </a:lnTo>
                  <a:lnTo>
                    <a:pt x="85598" y="24256"/>
                  </a:lnTo>
                  <a:lnTo>
                    <a:pt x="85598" y="1905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7062596" y="1011047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5">
                  <a:moveTo>
                    <a:pt x="120650" y="0"/>
                  </a:moveTo>
                  <a:lnTo>
                    <a:pt x="115950" y="5206"/>
                  </a:lnTo>
                  <a:lnTo>
                    <a:pt x="130048" y="17525"/>
                  </a:lnTo>
                  <a:lnTo>
                    <a:pt x="0" y="17525"/>
                  </a:lnTo>
                  <a:lnTo>
                    <a:pt x="0" y="25907"/>
                  </a:lnTo>
                  <a:lnTo>
                    <a:pt x="130048" y="25907"/>
                  </a:lnTo>
                  <a:lnTo>
                    <a:pt x="115950" y="38100"/>
                  </a:lnTo>
                  <a:lnTo>
                    <a:pt x="120650" y="43433"/>
                  </a:lnTo>
                  <a:lnTo>
                    <a:pt x="142875" y="24256"/>
                  </a:lnTo>
                  <a:lnTo>
                    <a:pt x="142875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6403340" y="965136"/>
            <a:ext cx="925194" cy="6388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-23809" sz="1575" spc="39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=</a:t>
            </a:r>
            <a:r>
              <a:rPr dirty="0" baseline="1984" sz="2100" spc="120">
                <a:latin typeface="Cambria Math"/>
                <a:cs typeface="Cambria Math"/>
              </a:rPr>
              <a:t> </a:t>
            </a:r>
            <a:r>
              <a:rPr dirty="0" baseline="1984" sz="2100" spc="-30">
                <a:latin typeface="Cambria Math"/>
                <a:cs typeface="Cambria Math"/>
              </a:rPr>
              <a:t>𝑔(</a:t>
            </a:r>
            <a:r>
              <a:rPr dirty="0" baseline="1984" sz="2100" spc="-3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-21164" sz="1575" spc="-3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baseline="-21164" sz="1575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435"/>
              </a:spcBef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r>
              <a:rPr dirty="0" baseline="-23809" sz="1575" spc="397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=</a:t>
            </a:r>
            <a:r>
              <a:rPr dirty="0" baseline="1984" sz="2100" spc="120">
                <a:latin typeface="Cambria Math"/>
                <a:cs typeface="Cambria Math"/>
              </a:rPr>
              <a:t> </a:t>
            </a:r>
            <a:r>
              <a:rPr dirty="0" baseline="1984" sz="2100" spc="-30">
                <a:latin typeface="Cambria Math"/>
                <a:cs typeface="Cambria Math"/>
              </a:rPr>
              <a:t>𝑔(</a:t>
            </a:r>
            <a:r>
              <a:rPr dirty="0" baseline="1984" sz="2100" spc="-3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-21164" sz="1575" spc="-30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endParaRPr baseline="-21164" sz="1575">
              <a:latin typeface="Cambria Math"/>
              <a:cs typeface="Cambria Math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7510271" y="1011047"/>
            <a:ext cx="85725" cy="43815"/>
          </a:xfrm>
          <a:custGeom>
            <a:avLst/>
            <a:gdLst/>
            <a:ahLst/>
            <a:cxnLst/>
            <a:rect l="l" t="t" r="r" b="b"/>
            <a:pathLst>
              <a:path w="85725" h="43815">
                <a:moveTo>
                  <a:pt x="63500" y="0"/>
                </a:moveTo>
                <a:lnTo>
                  <a:pt x="58800" y="5206"/>
                </a:lnTo>
                <a:lnTo>
                  <a:pt x="72898" y="17525"/>
                </a:lnTo>
                <a:lnTo>
                  <a:pt x="0" y="17525"/>
                </a:lnTo>
                <a:lnTo>
                  <a:pt x="0" y="25907"/>
                </a:lnTo>
                <a:lnTo>
                  <a:pt x="72898" y="25907"/>
                </a:lnTo>
                <a:lnTo>
                  <a:pt x="58800" y="38100"/>
                </a:lnTo>
                <a:lnTo>
                  <a:pt x="63500" y="43433"/>
                </a:lnTo>
                <a:lnTo>
                  <a:pt x="85725" y="24256"/>
                </a:lnTo>
                <a:lnTo>
                  <a:pt x="85725" y="19176"/>
                </a:lnTo>
                <a:lnTo>
                  <a:pt x="635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7352665" y="961707"/>
            <a:ext cx="1045210" cy="6381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65100" indent="-86360">
              <a:lnSpc>
                <a:spcPct val="100000"/>
              </a:lnSpc>
              <a:spcBef>
                <a:spcPts val="125"/>
              </a:spcBef>
              <a:buClr>
                <a:srgbClr val="000000"/>
              </a:buClr>
              <a:buChar char="∙"/>
              <a:tabLst>
                <a:tab pos="165735" algn="l"/>
              </a:tabLst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baseline="29100" sz="1575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r>
              <a:rPr dirty="0" baseline="29100" sz="1575" spc="19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+</a:t>
            </a:r>
            <a:r>
              <a:rPr dirty="0" sz="1400" spc="-35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-23809" sz="1575" spc="292">
                <a:solidFill>
                  <a:srgbClr val="7030A0"/>
                </a:solidFill>
                <a:latin typeface="Cambria Math"/>
                <a:cs typeface="Cambria Math"/>
              </a:rPr>
              <a:t>  </a:t>
            </a:r>
            <a:r>
              <a:rPr dirty="0" sz="1400" spc="-50">
                <a:latin typeface="Cambria Math"/>
                <a:cs typeface="Cambria Math"/>
              </a:rPr>
              <a:t>)</a:t>
            </a:r>
            <a:endParaRPr sz="1400">
              <a:latin typeface="Cambria Math"/>
              <a:cs typeface="Cambria Math"/>
            </a:endParaRPr>
          </a:p>
          <a:p>
            <a:pPr marL="149225" indent="-85725">
              <a:lnSpc>
                <a:spcPct val="100000"/>
              </a:lnSpc>
              <a:spcBef>
                <a:spcPts val="1430"/>
              </a:spcBef>
              <a:buClr>
                <a:srgbClr val="000000"/>
              </a:buClr>
              <a:buChar char="∙"/>
              <a:tabLst>
                <a:tab pos="149225" algn="l"/>
              </a:tabLst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baseline="26455" sz="1575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r>
              <a:rPr dirty="0" baseline="26455" sz="1575" spc="20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+</a:t>
            </a:r>
            <a:r>
              <a:rPr dirty="0" sz="1400" spc="-35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r>
              <a:rPr dirty="0" baseline="-23809" sz="1575" spc="300">
                <a:solidFill>
                  <a:srgbClr val="7030A0"/>
                </a:solidFill>
                <a:latin typeface="Cambria Math"/>
                <a:cs typeface="Cambria Math"/>
              </a:rPr>
              <a:t>  </a:t>
            </a:r>
            <a:r>
              <a:rPr dirty="0" sz="1400" spc="-50">
                <a:latin typeface="Cambria Math"/>
                <a:cs typeface="Cambria Math"/>
              </a:rPr>
              <a:t>)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5000625" y="676275"/>
            <a:ext cx="3362325" cy="1895475"/>
            <a:chOff x="5000625" y="676275"/>
            <a:chExt cx="3362325" cy="1895475"/>
          </a:xfrm>
        </p:grpSpPr>
        <p:sp>
          <p:nvSpPr>
            <p:cNvPr id="68" name="object 68" descr=""/>
            <p:cNvSpPr/>
            <p:nvPr/>
          </p:nvSpPr>
          <p:spPr>
            <a:xfrm>
              <a:off x="5019675" y="695325"/>
              <a:ext cx="3324225" cy="1857375"/>
            </a:xfrm>
            <a:custGeom>
              <a:avLst/>
              <a:gdLst/>
              <a:ahLst/>
              <a:cxnLst/>
              <a:rect l="l" t="t" r="r" b="b"/>
              <a:pathLst>
                <a:path w="3324225" h="1857375">
                  <a:moveTo>
                    <a:pt x="0" y="1857375"/>
                  </a:moveTo>
                  <a:lnTo>
                    <a:pt x="3324225" y="1857375"/>
                  </a:lnTo>
                  <a:lnTo>
                    <a:pt x="3324225" y="0"/>
                  </a:lnTo>
                  <a:lnTo>
                    <a:pt x="0" y="0"/>
                  </a:lnTo>
                  <a:lnTo>
                    <a:pt x="0" y="1857375"/>
                  </a:lnTo>
                  <a:close/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5121147" y="1490599"/>
              <a:ext cx="123189" cy="62230"/>
            </a:xfrm>
            <a:custGeom>
              <a:avLst/>
              <a:gdLst/>
              <a:ahLst/>
              <a:cxnLst/>
              <a:rect l="l" t="t" r="r" b="b"/>
              <a:pathLst>
                <a:path w="123189" h="62230">
                  <a:moveTo>
                    <a:pt x="91693" y="0"/>
                  </a:moveTo>
                  <a:lnTo>
                    <a:pt x="85089" y="7492"/>
                  </a:lnTo>
                  <a:lnTo>
                    <a:pt x="105155" y="24891"/>
                  </a:lnTo>
                  <a:lnTo>
                    <a:pt x="0" y="24891"/>
                  </a:lnTo>
                  <a:lnTo>
                    <a:pt x="0" y="36702"/>
                  </a:lnTo>
                  <a:lnTo>
                    <a:pt x="105155" y="36702"/>
                  </a:lnTo>
                  <a:lnTo>
                    <a:pt x="85089" y="54228"/>
                  </a:lnTo>
                  <a:lnTo>
                    <a:pt x="91693" y="61722"/>
                  </a:lnTo>
                  <a:lnTo>
                    <a:pt x="123189" y="34416"/>
                  </a:lnTo>
                  <a:lnTo>
                    <a:pt x="123189" y="27177"/>
                  </a:lnTo>
                  <a:lnTo>
                    <a:pt x="91693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 txBox="1"/>
          <p:nvPr/>
        </p:nvSpPr>
        <p:spPr>
          <a:xfrm>
            <a:off x="5113654" y="1425574"/>
            <a:ext cx="15176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5237734" y="1397317"/>
            <a:ext cx="2736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72" name="object 72" descr=""/>
          <p:cNvSpPr/>
          <p:nvPr/>
        </p:nvSpPr>
        <p:spPr>
          <a:xfrm>
            <a:off x="6257925" y="1435607"/>
            <a:ext cx="2570480" cy="365125"/>
          </a:xfrm>
          <a:custGeom>
            <a:avLst/>
            <a:gdLst/>
            <a:ahLst/>
            <a:cxnLst/>
            <a:rect l="l" t="t" r="r" b="b"/>
            <a:pathLst>
              <a:path w="2570479" h="365125">
                <a:moveTo>
                  <a:pt x="2305050" y="27305"/>
                </a:moveTo>
                <a:lnTo>
                  <a:pt x="2273554" y="0"/>
                </a:lnTo>
                <a:lnTo>
                  <a:pt x="2266950" y="7493"/>
                </a:lnTo>
                <a:lnTo>
                  <a:pt x="2287016" y="25019"/>
                </a:lnTo>
                <a:lnTo>
                  <a:pt x="2181860" y="25019"/>
                </a:lnTo>
                <a:lnTo>
                  <a:pt x="2181860" y="36830"/>
                </a:lnTo>
                <a:lnTo>
                  <a:pt x="2287016" y="36830"/>
                </a:lnTo>
                <a:lnTo>
                  <a:pt x="2266950" y="54229"/>
                </a:lnTo>
                <a:lnTo>
                  <a:pt x="2273554" y="61849"/>
                </a:lnTo>
                <a:lnTo>
                  <a:pt x="2305050" y="34544"/>
                </a:lnTo>
                <a:lnTo>
                  <a:pt x="2305050" y="27305"/>
                </a:lnTo>
                <a:close/>
              </a:path>
              <a:path w="2570479" h="365125">
                <a:moveTo>
                  <a:pt x="2569972" y="307467"/>
                </a:moveTo>
                <a:lnTo>
                  <a:pt x="2531872" y="288417"/>
                </a:lnTo>
                <a:lnTo>
                  <a:pt x="2455672" y="250317"/>
                </a:lnTo>
                <a:lnTo>
                  <a:pt x="2455672" y="288417"/>
                </a:lnTo>
                <a:lnTo>
                  <a:pt x="0" y="288417"/>
                </a:lnTo>
                <a:lnTo>
                  <a:pt x="0" y="326517"/>
                </a:lnTo>
                <a:lnTo>
                  <a:pt x="2455672" y="326517"/>
                </a:lnTo>
                <a:lnTo>
                  <a:pt x="2455672" y="364617"/>
                </a:lnTo>
                <a:lnTo>
                  <a:pt x="2531872" y="326517"/>
                </a:lnTo>
                <a:lnTo>
                  <a:pt x="2569972" y="307467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 txBox="1"/>
          <p:nvPr/>
        </p:nvSpPr>
        <p:spPr>
          <a:xfrm>
            <a:off x="8435593" y="1371028"/>
            <a:ext cx="1511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8559800" y="1342072"/>
            <a:ext cx="2736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809625" y="800163"/>
            <a:ext cx="7886700" cy="3095625"/>
            <a:chOff x="809625" y="800163"/>
            <a:chExt cx="7886700" cy="3095625"/>
          </a:xfrm>
        </p:grpSpPr>
        <p:sp>
          <p:nvSpPr>
            <p:cNvPr id="76" name="object 76" descr=""/>
            <p:cNvSpPr/>
            <p:nvPr/>
          </p:nvSpPr>
          <p:spPr>
            <a:xfrm>
              <a:off x="2443226" y="1004951"/>
              <a:ext cx="1352550" cy="1457325"/>
            </a:xfrm>
            <a:custGeom>
              <a:avLst/>
              <a:gdLst/>
              <a:ahLst/>
              <a:cxnLst/>
              <a:rect l="l" t="t" r="r" b="b"/>
              <a:pathLst>
                <a:path w="1352550" h="1457325">
                  <a:moveTo>
                    <a:pt x="0" y="1457325"/>
                  </a:moveTo>
                  <a:lnTo>
                    <a:pt x="1352550" y="1457325"/>
                  </a:lnTo>
                  <a:lnTo>
                    <a:pt x="1352550" y="0"/>
                  </a:lnTo>
                  <a:lnTo>
                    <a:pt x="0" y="0"/>
                  </a:lnTo>
                  <a:lnTo>
                    <a:pt x="0" y="1457325"/>
                  </a:lnTo>
                  <a:close/>
                </a:path>
              </a:pathLst>
            </a:custGeom>
            <a:ln w="254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823912" y="814451"/>
              <a:ext cx="553085" cy="1866900"/>
            </a:xfrm>
            <a:custGeom>
              <a:avLst/>
              <a:gdLst/>
              <a:ahLst/>
              <a:cxnLst/>
              <a:rect l="l" t="t" r="r" b="b"/>
              <a:pathLst>
                <a:path w="553085" h="1866900">
                  <a:moveTo>
                    <a:pt x="0" y="92075"/>
                  </a:moveTo>
                  <a:lnTo>
                    <a:pt x="7235" y="56203"/>
                  </a:lnTo>
                  <a:lnTo>
                    <a:pt x="26968" y="26939"/>
                  </a:lnTo>
                  <a:lnTo>
                    <a:pt x="56235" y="7225"/>
                  </a:lnTo>
                  <a:lnTo>
                    <a:pt x="92075" y="0"/>
                  </a:lnTo>
                  <a:lnTo>
                    <a:pt x="460311" y="0"/>
                  </a:lnTo>
                  <a:lnTo>
                    <a:pt x="496202" y="7225"/>
                  </a:lnTo>
                  <a:lnTo>
                    <a:pt x="525510" y="26939"/>
                  </a:lnTo>
                  <a:lnTo>
                    <a:pt x="545268" y="56203"/>
                  </a:lnTo>
                  <a:lnTo>
                    <a:pt x="552513" y="92075"/>
                  </a:lnTo>
                  <a:lnTo>
                    <a:pt x="552513" y="1774698"/>
                  </a:lnTo>
                  <a:lnTo>
                    <a:pt x="545268" y="1810589"/>
                  </a:lnTo>
                  <a:lnTo>
                    <a:pt x="525510" y="1839896"/>
                  </a:lnTo>
                  <a:lnTo>
                    <a:pt x="496202" y="1859655"/>
                  </a:lnTo>
                  <a:lnTo>
                    <a:pt x="460311" y="1866900"/>
                  </a:lnTo>
                  <a:lnTo>
                    <a:pt x="92075" y="1866900"/>
                  </a:lnTo>
                  <a:lnTo>
                    <a:pt x="56235" y="1859655"/>
                  </a:lnTo>
                  <a:lnTo>
                    <a:pt x="26968" y="1839896"/>
                  </a:lnTo>
                  <a:lnTo>
                    <a:pt x="7235" y="1810589"/>
                  </a:lnTo>
                  <a:lnTo>
                    <a:pt x="0" y="177469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909637" y="890651"/>
              <a:ext cx="372110" cy="1714500"/>
            </a:xfrm>
            <a:custGeom>
              <a:avLst/>
              <a:gdLst/>
              <a:ahLst/>
              <a:cxnLst/>
              <a:rect l="l" t="t" r="r" b="b"/>
              <a:pathLst>
                <a:path w="372109" h="1714500">
                  <a:moveTo>
                    <a:pt x="0" y="185674"/>
                  </a:moveTo>
                  <a:lnTo>
                    <a:pt x="6634" y="136289"/>
                  </a:lnTo>
                  <a:lnTo>
                    <a:pt x="25359" y="91929"/>
                  </a:lnTo>
                  <a:lnTo>
                    <a:pt x="54402" y="54355"/>
                  </a:lnTo>
                  <a:lnTo>
                    <a:pt x="91993" y="25334"/>
                  </a:lnTo>
                  <a:lnTo>
                    <a:pt x="136361" y="6627"/>
                  </a:lnTo>
                  <a:lnTo>
                    <a:pt x="185737" y="0"/>
                  </a:lnTo>
                  <a:lnTo>
                    <a:pt x="235117" y="6627"/>
                  </a:lnTo>
                  <a:lnTo>
                    <a:pt x="279498" y="25334"/>
                  </a:lnTo>
                  <a:lnTo>
                    <a:pt x="317104" y="54356"/>
                  </a:lnTo>
                  <a:lnTo>
                    <a:pt x="346162" y="91929"/>
                  </a:lnTo>
                  <a:lnTo>
                    <a:pt x="364898" y="136289"/>
                  </a:lnTo>
                  <a:lnTo>
                    <a:pt x="371538" y="185674"/>
                  </a:lnTo>
                  <a:lnTo>
                    <a:pt x="364898" y="235067"/>
                  </a:lnTo>
                  <a:lnTo>
                    <a:pt x="346162" y="279451"/>
                  </a:lnTo>
                  <a:lnTo>
                    <a:pt x="317104" y="317055"/>
                  </a:lnTo>
                  <a:lnTo>
                    <a:pt x="279498" y="346107"/>
                  </a:lnTo>
                  <a:lnTo>
                    <a:pt x="235117" y="364838"/>
                  </a:lnTo>
                  <a:lnTo>
                    <a:pt x="185737" y="371475"/>
                  </a:lnTo>
                  <a:lnTo>
                    <a:pt x="136361" y="364838"/>
                  </a:lnTo>
                  <a:lnTo>
                    <a:pt x="91993" y="346107"/>
                  </a:lnTo>
                  <a:lnTo>
                    <a:pt x="54402" y="317055"/>
                  </a:lnTo>
                  <a:lnTo>
                    <a:pt x="25359" y="279451"/>
                  </a:lnTo>
                  <a:lnTo>
                    <a:pt x="6634" y="235067"/>
                  </a:lnTo>
                  <a:lnTo>
                    <a:pt x="0" y="185674"/>
                  </a:lnTo>
                  <a:close/>
                </a:path>
                <a:path w="372109" h="1714500">
                  <a:moveTo>
                    <a:pt x="0" y="628650"/>
                  </a:moveTo>
                  <a:lnTo>
                    <a:pt x="6634" y="580495"/>
                  </a:lnTo>
                  <a:lnTo>
                    <a:pt x="25359" y="537252"/>
                  </a:lnTo>
                  <a:lnTo>
                    <a:pt x="54402" y="500634"/>
                  </a:lnTo>
                  <a:lnTo>
                    <a:pt x="91993" y="472355"/>
                  </a:lnTo>
                  <a:lnTo>
                    <a:pt x="136361" y="454130"/>
                  </a:lnTo>
                  <a:lnTo>
                    <a:pt x="185737" y="447675"/>
                  </a:lnTo>
                  <a:lnTo>
                    <a:pt x="235117" y="454130"/>
                  </a:lnTo>
                  <a:lnTo>
                    <a:pt x="279498" y="472355"/>
                  </a:lnTo>
                  <a:lnTo>
                    <a:pt x="317104" y="500634"/>
                  </a:lnTo>
                  <a:lnTo>
                    <a:pt x="346162" y="537252"/>
                  </a:lnTo>
                  <a:lnTo>
                    <a:pt x="364898" y="580495"/>
                  </a:lnTo>
                  <a:lnTo>
                    <a:pt x="371538" y="628650"/>
                  </a:lnTo>
                  <a:lnTo>
                    <a:pt x="364898" y="676760"/>
                  </a:lnTo>
                  <a:lnTo>
                    <a:pt x="346162" y="719991"/>
                  </a:lnTo>
                  <a:lnTo>
                    <a:pt x="317104" y="756618"/>
                  </a:lnTo>
                  <a:lnTo>
                    <a:pt x="279498" y="784916"/>
                  </a:lnTo>
                  <a:lnTo>
                    <a:pt x="235117" y="803160"/>
                  </a:lnTo>
                  <a:lnTo>
                    <a:pt x="185737" y="809625"/>
                  </a:lnTo>
                  <a:lnTo>
                    <a:pt x="136361" y="803160"/>
                  </a:lnTo>
                  <a:lnTo>
                    <a:pt x="91993" y="784916"/>
                  </a:lnTo>
                  <a:lnTo>
                    <a:pt x="54402" y="756618"/>
                  </a:lnTo>
                  <a:lnTo>
                    <a:pt x="25359" y="719991"/>
                  </a:lnTo>
                  <a:lnTo>
                    <a:pt x="6634" y="676760"/>
                  </a:lnTo>
                  <a:lnTo>
                    <a:pt x="0" y="628650"/>
                  </a:lnTo>
                  <a:close/>
                </a:path>
                <a:path w="372109" h="1714500">
                  <a:moveTo>
                    <a:pt x="0" y="1061974"/>
                  </a:moveTo>
                  <a:lnTo>
                    <a:pt x="6634" y="1012589"/>
                  </a:lnTo>
                  <a:lnTo>
                    <a:pt x="25359" y="968229"/>
                  </a:lnTo>
                  <a:lnTo>
                    <a:pt x="54402" y="930656"/>
                  </a:lnTo>
                  <a:lnTo>
                    <a:pt x="91993" y="901634"/>
                  </a:lnTo>
                  <a:lnTo>
                    <a:pt x="136361" y="882927"/>
                  </a:lnTo>
                  <a:lnTo>
                    <a:pt x="185737" y="876300"/>
                  </a:lnTo>
                  <a:lnTo>
                    <a:pt x="235117" y="882927"/>
                  </a:lnTo>
                  <a:lnTo>
                    <a:pt x="279498" y="901634"/>
                  </a:lnTo>
                  <a:lnTo>
                    <a:pt x="317104" y="930656"/>
                  </a:lnTo>
                  <a:lnTo>
                    <a:pt x="346162" y="968229"/>
                  </a:lnTo>
                  <a:lnTo>
                    <a:pt x="364898" y="1012589"/>
                  </a:lnTo>
                  <a:lnTo>
                    <a:pt x="371538" y="1061974"/>
                  </a:lnTo>
                  <a:lnTo>
                    <a:pt x="364898" y="1111367"/>
                  </a:lnTo>
                  <a:lnTo>
                    <a:pt x="346162" y="1155751"/>
                  </a:lnTo>
                  <a:lnTo>
                    <a:pt x="317104" y="1193355"/>
                  </a:lnTo>
                  <a:lnTo>
                    <a:pt x="279498" y="1222407"/>
                  </a:lnTo>
                  <a:lnTo>
                    <a:pt x="235117" y="1241138"/>
                  </a:lnTo>
                  <a:lnTo>
                    <a:pt x="185737" y="1247775"/>
                  </a:lnTo>
                  <a:lnTo>
                    <a:pt x="136361" y="1241138"/>
                  </a:lnTo>
                  <a:lnTo>
                    <a:pt x="91993" y="1222407"/>
                  </a:lnTo>
                  <a:lnTo>
                    <a:pt x="54402" y="1193355"/>
                  </a:lnTo>
                  <a:lnTo>
                    <a:pt x="25359" y="1155751"/>
                  </a:lnTo>
                  <a:lnTo>
                    <a:pt x="6634" y="1111367"/>
                  </a:lnTo>
                  <a:lnTo>
                    <a:pt x="0" y="1061974"/>
                  </a:lnTo>
                  <a:close/>
                </a:path>
                <a:path w="372109" h="1714500">
                  <a:moveTo>
                    <a:pt x="0" y="1528699"/>
                  </a:moveTo>
                  <a:lnTo>
                    <a:pt x="6634" y="1479314"/>
                  </a:lnTo>
                  <a:lnTo>
                    <a:pt x="25359" y="1434954"/>
                  </a:lnTo>
                  <a:lnTo>
                    <a:pt x="54402" y="1397381"/>
                  </a:lnTo>
                  <a:lnTo>
                    <a:pt x="91993" y="1368359"/>
                  </a:lnTo>
                  <a:lnTo>
                    <a:pt x="136361" y="1349652"/>
                  </a:lnTo>
                  <a:lnTo>
                    <a:pt x="185737" y="1343025"/>
                  </a:lnTo>
                  <a:lnTo>
                    <a:pt x="235117" y="1349652"/>
                  </a:lnTo>
                  <a:lnTo>
                    <a:pt x="279498" y="1368359"/>
                  </a:lnTo>
                  <a:lnTo>
                    <a:pt x="317104" y="1397381"/>
                  </a:lnTo>
                  <a:lnTo>
                    <a:pt x="346162" y="1434954"/>
                  </a:lnTo>
                  <a:lnTo>
                    <a:pt x="364898" y="1479314"/>
                  </a:lnTo>
                  <a:lnTo>
                    <a:pt x="371538" y="1528699"/>
                  </a:lnTo>
                  <a:lnTo>
                    <a:pt x="364898" y="1578092"/>
                  </a:lnTo>
                  <a:lnTo>
                    <a:pt x="346162" y="1622476"/>
                  </a:lnTo>
                  <a:lnTo>
                    <a:pt x="317104" y="1660080"/>
                  </a:lnTo>
                  <a:lnTo>
                    <a:pt x="279498" y="1689132"/>
                  </a:lnTo>
                  <a:lnTo>
                    <a:pt x="235117" y="1707863"/>
                  </a:lnTo>
                  <a:lnTo>
                    <a:pt x="185737" y="1714500"/>
                  </a:lnTo>
                  <a:lnTo>
                    <a:pt x="136361" y="1707863"/>
                  </a:lnTo>
                  <a:lnTo>
                    <a:pt x="91993" y="1689132"/>
                  </a:lnTo>
                  <a:lnTo>
                    <a:pt x="54402" y="1660080"/>
                  </a:lnTo>
                  <a:lnTo>
                    <a:pt x="25359" y="1622476"/>
                  </a:lnTo>
                  <a:lnTo>
                    <a:pt x="6634" y="1578092"/>
                  </a:lnTo>
                  <a:lnTo>
                    <a:pt x="0" y="1528699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795525" y="823976"/>
              <a:ext cx="561975" cy="2286000"/>
            </a:xfrm>
            <a:custGeom>
              <a:avLst/>
              <a:gdLst/>
              <a:ahLst/>
              <a:cxnLst/>
              <a:rect l="l" t="t" r="r" b="b"/>
              <a:pathLst>
                <a:path w="561975" h="2286000">
                  <a:moveTo>
                    <a:pt x="0" y="93599"/>
                  </a:moveTo>
                  <a:lnTo>
                    <a:pt x="7356" y="57167"/>
                  </a:lnTo>
                  <a:lnTo>
                    <a:pt x="27416" y="27416"/>
                  </a:lnTo>
                  <a:lnTo>
                    <a:pt x="57167" y="7356"/>
                  </a:lnTo>
                  <a:lnTo>
                    <a:pt x="93599" y="0"/>
                  </a:lnTo>
                  <a:lnTo>
                    <a:pt x="468249" y="0"/>
                  </a:lnTo>
                  <a:lnTo>
                    <a:pt x="504699" y="7356"/>
                  </a:lnTo>
                  <a:lnTo>
                    <a:pt x="534495" y="27416"/>
                  </a:lnTo>
                  <a:lnTo>
                    <a:pt x="554599" y="57167"/>
                  </a:lnTo>
                  <a:lnTo>
                    <a:pt x="561975" y="93599"/>
                  </a:lnTo>
                  <a:lnTo>
                    <a:pt x="561975" y="2192274"/>
                  </a:lnTo>
                  <a:lnTo>
                    <a:pt x="554599" y="2228724"/>
                  </a:lnTo>
                  <a:lnTo>
                    <a:pt x="534495" y="2258520"/>
                  </a:lnTo>
                  <a:lnTo>
                    <a:pt x="504699" y="2278624"/>
                  </a:lnTo>
                  <a:lnTo>
                    <a:pt x="468249" y="2286000"/>
                  </a:lnTo>
                  <a:lnTo>
                    <a:pt x="93599" y="2286000"/>
                  </a:lnTo>
                  <a:lnTo>
                    <a:pt x="57167" y="2278624"/>
                  </a:lnTo>
                  <a:lnTo>
                    <a:pt x="27416" y="2258520"/>
                  </a:lnTo>
                  <a:lnTo>
                    <a:pt x="7356" y="2228724"/>
                  </a:lnTo>
                  <a:lnTo>
                    <a:pt x="0" y="2192274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1890775" y="909701"/>
              <a:ext cx="371475" cy="2095500"/>
            </a:xfrm>
            <a:custGeom>
              <a:avLst/>
              <a:gdLst/>
              <a:ahLst/>
              <a:cxnLst/>
              <a:rect l="l" t="t" r="r" b="b"/>
              <a:pathLst>
                <a:path w="371475" h="2095500">
                  <a:moveTo>
                    <a:pt x="9525" y="185674"/>
                  </a:moveTo>
                  <a:lnTo>
                    <a:pt x="15980" y="136289"/>
                  </a:lnTo>
                  <a:lnTo>
                    <a:pt x="34205" y="91929"/>
                  </a:lnTo>
                  <a:lnTo>
                    <a:pt x="62483" y="54355"/>
                  </a:lnTo>
                  <a:lnTo>
                    <a:pt x="99102" y="25334"/>
                  </a:lnTo>
                  <a:lnTo>
                    <a:pt x="142345" y="6627"/>
                  </a:lnTo>
                  <a:lnTo>
                    <a:pt x="190500" y="0"/>
                  </a:lnTo>
                  <a:lnTo>
                    <a:pt x="238610" y="6627"/>
                  </a:lnTo>
                  <a:lnTo>
                    <a:pt x="281841" y="25334"/>
                  </a:lnTo>
                  <a:lnTo>
                    <a:pt x="318468" y="54356"/>
                  </a:lnTo>
                  <a:lnTo>
                    <a:pt x="346766" y="91929"/>
                  </a:lnTo>
                  <a:lnTo>
                    <a:pt x="365010" y="136289"/>
                  </a:lnTo>
                  <a:lnTo>
                    <a:pt x="371475" y="185674"/>
                  </a:lnTo>
                  <a:lnTo>
                    <a:pt x="365010" y="235067"/>
                  </a:lnTo>
                  <a:lnTo>
                    <a:pt x="346766" y="279451"/>
                  </a:lnTo>
                  <a:lnTo>
                    <a:pt x="318468" y="317055"/>
                  </a:lnTo>
                  <a:lnTo>
                    <a:pt x="281841" y="346107"/>
                  </a:lnTo>
                  <a:lnTo>
                    <a:pt x="238610" y="364838"/>
                  </a:lnTo>
                  <a:lnTo>
                    <a:pt x="190500" y="371475"/>
                  </a:lnTo>
                  <a:lnTo>
                    <a:pt x="142345" y="364838"/>
                  </a:lnTo>
                  <a:lnTo>
                    <a:pt x="99102" y="346107"/>
                  </a:lnTo>
                  <a:lnTo>
                    <a:pt x="62484" y="317055"/>
                  </a:lnTo>
                  <a:lnTo>
                    <a:pt x="34205" y="279451"/>
                  </a:lnTo>
                  <a:lnTo>
                    <a:pt x="15980" y="235067"/>
                  </a:lnTo>
                  <a:lnTo>
                    <a:pt x="9525" y="185674"/>
                  </a:lnTo>
                  <a:close/>
                </a:path>
                <a:path w="371475" h="2095500">
                  <a:moveTo>
                    <a:pt x="9525" y="614299"/>
                  </a:moveTo>
                  <a:lnTo>
                    <a:pt x="15980" y="564914"/>
                  </a:lnTo>
                  <a:lnTo>
                    <a:pt x="34205" y="520554"/>
                  </a:lnTo>
                  <a:lnTo>
                    <a:pt x="62483" y="482980"/>
                  </a:lnTo>
                  <a:lnTo>
                    <a:pt x="99102" y="453959"/>
                  </a:lnTo>
                  <a:lnTo>
                    <a:pt x="142345" y="435252"/>
                  </a:lnTo>
                  <a:lnTo>
                    <a:pt x="190500" y="428625"/>
                  </a:lnTo>
                  <a:lnTo>
                    <a:pt x="238610" y="435252"/>
                  </a:lnTo>
                  <a:lnTo>
                    <a:pt x="281841" y="453959"/>
                  </a:lnTo>
                  <a:lnTo>
                    <a:pt x="318468" y="482981"/>
                  </a:lnTo>
                  <a:lnTo>
                    <a:pt x="346766" y="520554"/>
                  </a:lnTo>
                  <a:lnTo>
                    <a:pt x="365010" y="564914"/>
                  </a:lnTo>
                  <a:lnTo>
                    <a:pt x="371475" y="614299"/>
                  </a:lnTo>
                  <a:lnTo>
                    <a:pt x="365010" y="663692"/>
                  </a:lnTo>
                  <a:lnTo>
                    <a:pt x="346766" y="708076"/>
                  </a:lnTo>
                  <a:lnTo>
                    <a:pt x="318468" y="745680"/>
                  </a:lnTo>
                  <a:lnTo>
                    <a:pt x="281841" y="774732"/>
                  </a:lnTo>
                  <a:lnTo>
                    <a:pt x="238610" y="793463"/>
                  </a:lnTo>
                  <a:lnTo>
                    <a:pt x="190500" y="800100"/>
                  </a:lnTo>
                  <a:lnTo>
                    <a:pt x="142345" y="793463"/>
                  </a:lnTo>
                  <a:lnTo>
                    <a:pt x="99102" y="774732"/>
                  </a:lnTo>
                  <a:lnTo>
                    <a:pt x="62484" y="745680"/>
                  </a:lnTo>
                  <a:lnTo>
                    <a:pt x="34205" y="708076"/>
                  </a:lnTo>
                  <a:lnTo>
                    <a:pt x="15980" y="663692"/>
                  </a:lnTo>
                  <a:lnTo>
                    <a:pt x="9525" y="614299"/>
                  </a:lnTo>
                  <a:close/>
                </a:path>
                <a:path w="371475" h="2095500">
                  <a:moveTo>
                    <a:pt x="0" y="1038225"/>
                  </a:moveTo>
                  <a:lnTo>
                    <a:pt x="6455" y="990070"/>
                  </a:lnTo>
                  <a:lnTo>
                    <a:pt x="24680" y="946827"/>
                  </a:lnTo>
                  <a:lnTo>
                    <a:pt x="52958" y="910209"/>
                  </a:lnTo>
                  <a:lnTo>
                    <a:pt x="89577" y="881930"/>
                  </a:lnTo>
                  <a:lnTo>
                    <a:pt x="132820" y="863705"/>
                  </a:lnTo>
                  <a:lnTo>
                    <a:pt x="180975" y="857250"/>
                  </a:lnTo>
                  <a:lnTo>
                    <a:pt x="229085" y="863705"/>
                  </a:lnTo>
                  <a:lnTo>
                    <a:pt x="272316" y="881930"/>
                  </a:lnTo>
                  <a:lnTo>
                    <a:pt x="308943" y="910209"/>
                  </a:lnTo>
                  <a:lnTo>
                    <a:pt x="337241" y="946827"/>
                  </a:lnTo>
                  <a:lnTo>
                    <a:pt x="355485" y="990070"/>
                  </a:lnTo>
                  <a:lnTo>
                    <a:pt x="361950" y="1038225"/>
                  </a:lnTo>
                  <a:lnTo>
                    <a:pt x="355485" y="1086335"/>
                  </a:lnTo>
                  <a:lnTo>
                    <a:pt x="337241" y="1129566"/>
                  </a:lnTo>
                  <a:lnTo>
                    <a:pt x="308943" y="1166193"/>
                  </a:lnTo>
                  <a:lnTo>
                    <a:pt x="272316" y="1194491"/>
                  </a:lnTo>
                  <a:lnTo>
                    <a:pt x="229085" y="1212735"/>
                  </a:lnTo>
                  <a:lnTo>
                    <a:pt x="180975" y="1219200"/>
                  </a:lnTo>
                  <a:lnTo>
                    <a:pt x="132820" y="1212735"/>
                  </a:lnTo>
                  <a:lnTo>
                    <a:pt x="89577" y="1194491"/>
                  </a:lnTo>
                  <a:lnTo>
                    <a:pt x="52959" y="1166193"/>
                  </a:lnTo>
                  <a:lnTo>
                    <a:pt x="24680" y="1129566"/>
                  </a:lnTo>
                  <a:lnTo>
                    <a:pt x="6455" y="1086335"/>
                  </a:lnTo>
                  <a:lnTo>
                    <a:pt x="0" y="1038225"/>
                  </a:lnTo>
                  <a:close/>
                </a:path>
                <a:path w="371475" h="2095500">
                  <a:moveTo>
                    <a:pt x="9525" y="1481074"/>
                  </a:moveTo>
                  <a:lnTo>
                    <a:pt x="15980" y="1431689"/>
                  </a:lnTo>
                  <a:lnTo>
                    <a:pt x="34205" y="1387329"/>
                  </a:lnTo>
                  <a:lnTo>
                    <a:pt x="62483" y="1349756"/>
                  </a:lnTo>
                  <a:lnTo>
                    <a:pt x="99102" y="1320734"/>
                  </a:lnTo>
                  <a:lnTo>
                    <a:pt x="142345" y="1302027"/>
                  </a:lnTo>
                  <a:lnTo>
                    <a:pt x="190500" y="1295400"/>
                  </a:lnTo>
                  <a:lnTo>
                    <a:pt x="238610" y="1302027"/>
                  </a:lnTo>
                  <a:lnTo>
                    <a:pt x="281841" y="1320734"/>
                  </a:lnTo>
                  <a:lnTo>
                    <a:pt x="318468" y="1349756"/>
                  </a:lnTo>
                  <a:lnTo>
                    <a:pt x="346766" y="1387329"/>
                  </a:lnTo>
                  <a:lnTo>
                    <a:pt x="365010" y="1431689"/>
                  </a:lnTo>
                  <a:lnTo>
                    <a:pt x="371475" y="1481074"/>
                  </a:lnTo>
                  <a:lnTo>
                    <a:pt x="365010" y="1530467"/>
                  </a:lnTo>
                  <a:lnTo>
                    <a:pt x="346766" y="1574851"/>
                  </a:lnTo>
                  <a:lnTo>
                    <a:pt x="318468" y="1612455"/>
                  </a:lnTo>
                  <a:lnTo>
                    <a:pt x="281841" y="1641507"/>
                  </a:lnTo>
                  <a:lnTo>
                    <a:pt x="238610" y="1660238"/>
                  </a:lnTo>
                  <a:lnTo>
                    <a:pt x="190500" y="1666875"/>
                  </a:lnTo>
                  <a:lnTo>
                    <a:pt x="142345" y="1660238"/>
                  </a:lnTo>
                  <a:lnTo>
                    <a:pt x="99102" y="1641507"/>
                  </a:lnTo>
                  <a:lnTo>
                    <a:pt x="62484" y="1612455"/>
                  </a:lnTo>
                  <a:lnTo>
                    <a:pt x="34205" y="1574851"/>
                  </a:lnTo>
                  <a:lnTo>
                    <a:pt x="15980" y="1530467"/>
                  </a:lnTo>
                  <a:lnTo>
                    <a:pt x="9525" y="1481074"/>
                  </a:lnTo>
                  <a:close/>
                </a:path>
                <a:path w="371475" h="2095500">
                  <a:moveTo>
                    <a:pt x="9525" y="1914525"/>
                  </a:moveTo>
                  <a:lnTo>
                    <a:pt x="15980" y="1866370"/>
                  </a:lnTo>
                  <a:lnTo>
                    <a:pt x="34205" y="1823127"/>
                  </a:lnTo>
                  <a:lnTo>
                    <a:pt x="62483" y="1786509"/>
                  </a:lnTo>
                  <a:lnTo>
                    <a:pt x="99102" y="1758230"/>
                  </a:lnTo>
                  <a:lnTo>
                    <a:pt x="142345" y="1740005"/>
                  </a:lnTo>
                  <a:lnTo>
                    <a:pt x="190500" y="1733550"/>
                  </a:lnTo>
                  <a:lnTo>
                    <a:pt x="238610" y="1740005"/>
                  </a:lnTo>
                  <a:lnTo>
                    <a:pt x="281841" y="1758230"/>
                  </a:lnTo>
                  <a:lnTo>
                    <a:pt x="318468" y="1786508"/>
                  </a:lnTo>
                  <a:lnTo>
                    <a:pt x="346766" y="1823127"/>
                  </a:lnTo>
                  <a:lnTo>
                    <a:pt x="365010" y="1866370"/>
                  </a:lnTo>
                  <a:lnTo>
                    <a:pt x="371475" y="1914525"/>
                  </a:lnTo>
                  <a:lnTo>
                    <a:pt x="365010" y="1962635"/>
                  </a:lnTo>
                  <a:lnTo>
                    <a:pt x="346766" y="2005866"/>
                  </a:lnTo>
                  <a:lnTo>
                    <a:pt x="318468" y="2042493"/>
                  </a:lnTo>
                  <a:lnTo>
                    <a:pt x="281841" y="2070791"/>
                  </a:lnTo>
                  <a:lnTo>
                    <a:pt x="238610" y="2089035"/>
                  </a:lnTo>
                  <a:lnTo>
                    <a:pt x="190500" y="2095500"/>
                  </a:lnTo>
                  <a:lnTo>
                    <a:pt x="142345" y="2089035"/>
                  </a:lnTo>
                  <a:lnTo>
                    <a:pt x="99102" y="2070791"/>
                  </a:lnTo>
                  <a:lnTo>
                    <a:pt x="62484" y="2042493"/>
                  </a:lnTo>
                  <a:lnTo>
                    <a:pt x="34205" y="2005866"/>
                  </a:lnTo>
                  <a:lnTo>
                    <a:pt x="15980" y="1962635"/>
                  </a:lnTo>
                  <a:lnTo>
                    <a:pt x="9525" y="191452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292" y="1783280"/>
              <a:ext cx="179812" cy="179812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4223" y="1813960"/>
              <a:ext cx="179919" cy="179865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6185" y="1726785"/>
              <a:ext cx="179865" cy="179919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5065" y="1288508"/>
              <a:ext cx="179812" cy="179919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5169" y="1866973"/>
              <a:ext cx="179812" cy="179919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2972" y="2455638"/>
              <a:ext cx="179812" cy="179919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7450" y="1200150"/>
              <a:ext cx="180975" cy="180975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00459" y="1187015"/>
              <a:ext cx="179919" cy="179812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1750" y="1600200"/>
              <a:ext cx="180975" cy="180975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81643" y="1599658"/>
              <a:ext cx="179921" cy="179919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91275" y="2324100"/>
              <a:ext cx="180975" cy="180975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83440" y="2291681"/>
              <a:ext cx="179919" cy="179919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4630" y="3063240"/>
              <a:ext cx="604520" cy="368554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29729" y="2939262"/>
              <a:ext cx="613791" cy="956310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69251" y="2595084"/>
              <a:ext cx="179919" cy="179919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09150" y="2598640"/>
              <a:ext cx="179865" cy="179919"/>
            </a:xfrm>
            <a:prstGeom prst="rect">
              <a:avLst/>
            </a:prstGeom>
          </p:spPr>
        </p:pic>
      </p:grpSp>
      <p:sp>
        <p:nvSpPr>
          <p:cNvPr id="97" name="object 9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6189" y="314388"/>
            <a:ext cx="407733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</a:t>
            </a:r>
            <a:r>
              <a:rPr dirty="0" spc="-15"/>
              <a:t> </a:t>
            </a:r>
            <a:r>
              <a:rPr dirty="0"/>
              <a:t>hot</a:t>
            </a:r>
            <a:r>
              <a:rPr dirty="0" spc="-20"/>
              <a:t> </a:t>
            </a:r>
            <a:r>
              <a:rPr dirty="0" spc="-10"/>
              <a:t>encoding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039812" y="909700"/>
          <a:ext cx="7396480" cy="3239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55"/>
                <a:gridCol w="988694"/>
                <a:gridCol w="971550"/>
                <a:gridCol w="1000125"/>
                <a:gridCol w="1333500"/>
                <a:gridCol w="1390650"/>
                <a:gridCol w="763270"/>
              </a:tblGrid>
              <a:tr h="372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400" strike="sngStrike">
                          <a:latin typeface="Verdana"/>
                          <a:cs typeface="Verdana"/>
                        </a:rPr>
                        <a:t>Ear</a:t>
                      </a:r>
                      <a:r>
                        <a:rPr dirty="0" sz="1400" spc="-70" strike="sngStrike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 spc="-10" strike="sngStrike">
                          <a:latin typeface="Verdana"/>
                          <a:cs typeface="Verdana"/>
                        </a:rPr>
                        <a:t>shape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71120">
                    <a:lnR w="38100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Pointy</a:t>
                      </a:r>
                      <a:r>
                        <a:rPr dirty="0" sz="1100" spc="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20">
                          <a:latin typeface="Verdana"/>
                          <a:cs typeface="Verdana"/>
                        </a:rPr>
                        <a:t>ears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9375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Floppy</a:t>
                      </a:r>
                      <a:r>
                        <a:rPr dirty="0" sz="11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20">
                          <a:latin typeface="Verdana"/>
                          <a:cs typeface="Verdana"/>
                        </a:rPr>
                        <a:t>ears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93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5049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Oval</a:t>
                      </a:r>
                      <a:r>
                        <a:rPr dirty="0" sz="11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20">
                          <a:latin typeface="Verdana"/>
                          <a:cs typeface="Verdana"/>
                        </a:rPr>
                        <a:t>ears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93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Face</a:t>
                      </a:r>
                      <a:r>
                        <a:rPr dirty="0" sz="1100" spc="-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shape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969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Whiskers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064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651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Cat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9375">
                    <a:lnL w="28575">
                      <a:solidFill>
                        <a:srgbClr val="000000"/>
                      </a:solidFill>
                      <a:prstDash val="solid"/>
                    </a:lnL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7310"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762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81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835">
                    <a:lnL w="28575">
                      <a:solidFill>
                        <a:srgbClr val="000000"/>
                      </a:solidFill>
                      <a:prstDash val="solid"/>
                    </a:lnL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100" spc="-20" strike="sngStrike">
                          <a:latin typeface="Verdana"/>
                          <a:cs typeface="Verdana"/>
                        </a:rPr>
                        <a:t>Oval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7945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889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87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747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 spc="-20" strike="sngStrike">
                          <a:latin typeface="Verdana"/>
                          <a:cs typeface="Verdana"/>
                        </a:rPr>
                        <a:t>Oval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85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905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1048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8580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731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445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149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20" strike="sngStrike">
                          <a:latin typeface="Verdana"/>
                          <a:cs typeface="Verdana"/>
                        </a:rPr>
                        <a:t>Oval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46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17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222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4925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4925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85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445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9690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969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06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04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921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20" strike="sngStrike">
                          <a:latin typeface="Verdana"/>
                          <a:cs typeface="Verdana"/>
                        </a:rPr>
                        <a:t>Oval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77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46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17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3340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334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032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921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365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41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97815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603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R="685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28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9209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</a:tr>
            </a:tbl>
          </a:graphicData>
        </a:graphic>
      </p:graphicFrame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0" y="1314450"/>
            <a:ext cx="295275" cy="27717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2595" y="1357375"/>
            <a:ext cx="105410" cy="13207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2416" y="1650364"/>
            <a:ext cx="105410" cy="13207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05448" y="1355089"/>
            <a:ext cx="119817" cy="12077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42510" y="1361947"/>
            <a:ext cx="119887" cy="12065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14836" y="1673605"/>
            <a:ext cx="119827" cy="120776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86025" y="1656079"/>
            <a:ext cx="119887" cy="120650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sp>
          <p:nvSpPr>
            <p:cNvPr id="3" name="object 3" descr=""/>
            <p:cNvSpPr/>
            <p:nvPr/>
          </p:nvSpPr>
          <p:spPr>
            <a:xfrm>
              <a:off x="0" y="4543425"/>
              <a:ext cx="9144000" cy="600075"/>
            </a:xfrm>
            <a:custGeom>
              <a:avLst/>
              <a:gdLst/>
              <a:ahLst/>
              <a:cxnLst/>
              <a:rect l="l" t="t" r="r" b="b"/>
              <a:pathLst>
                <a:path w="9144000" h="600075">
                  <a:moveTo>
                    <a:pt x="0" y="600073"/>
                  </a:moveTo>
                  <a:lnTo>
                    <a:pt x="9144000" y="60007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0073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695825"/>
              <a:ext cx="1466850" cy="333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75" y="4752975"/>
              <a:ext cx="1266825" cy="209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536189" y="314388"/>
            <a:ext cx="4077335" cy="575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One</a:t>
            </a:r>
            <a:r>
              <a:rPr dirty="0" sz="3600" spc="-15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>
                <a:solidFill>
                  <a:srgbClr val="8C1515"/>
                </a:solidFill>
                <a:latin typeface="Verdana"/>
                <a:cs typeface="Verdana"/>
              </a:rPr>
              <a:t>hot</a:t>
            </a:r>
            <a:r>
              <a:rPr dirty="0" sz="3600" spc="-20">
                <a:solidFill>
                  <a:srgbClr val="8C1515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8C1515"/>
                </a:solidFill>
                <a:latin typeface="Verdana"/>
                <a:cs typeface="Verdana"/>
              </a:rPr>
              <a:t>encoding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589405" y="1808479"/>
            <a:ext cx="5755640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If</a:t>
            </a:r>
            <a:r>
              <a:rPr dirty="0" sz="2000" spc="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categorical</a:t>
            </a:r>
            <a:r>
              <a:rPr dirty="0" sz="2000" spc="-114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feature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can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take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on</a:t>
            </a:r>
            <a:r>
              <a:rPr dirty="0" sz="2000" spc="45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𝑘</a:t>
            </a:r>
            <a:r>
              <a:rPr dirty="0" sz="2000" spc="335">
                <a:latin typeface="Cambria Math"/>
                <a:cs typeface="Cambria Math"/>
              </a:rPr>
              <a:t> </a:t>
            </a:r>
            <a:r>
              <a:rPr dirty="0" sz="2000" spc="-10">
                <a:latin typeface="Verdana"/>
                <a:cs typeface="Verdana"/>
              </a:rPr>
              <a:t>values, </a:t>
            </a:r>
            <a:r>
              <a:rPr dirty="0" sz="2000">
                <a:latin typeface="Verdana"/>
                <a:cs typeface="Verdana"/>
              </a:rPr>
              <a:t>create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𝑘</a:t>
            </a:r>
            <a:r>
              <a:rPr dirty="0" sz="2000" spc="360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binary</a:t>
            </a:r>
            <a:r>
              <a:rPr dirty="0" sz="2000" spc="-1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features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(0</a:t>
            </a:r>
            <a:r>
              <a:rPr dirty="0" sz="2000" spc="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or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1</a:t>
            </a:r>
            <a:r>
              <a:rPr dirty="0" sz="2000" spc="7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valued).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6189" y="314388"/>
            <a:ext cx="407733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</a:t>
            </a:r>
            <a:r>
              <a:rPr dirty="0" spc="-15"/>
              <a:t> </a:t>
            </a:r>
            <a:r>
              <a:rPr dirty="0"/>
              <a:t>hot</a:t>
            </a:r>
            <a:r>
              <a:rPr dirty="0" spc="-20"/>
              <a:t> </a:t>
            </a:r>
            <a:r>
              <a:rPr dirty="0" spc="-10"/>
              <a:t>encoding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039812" y="909700"/>
          <a:ext cx="7396480" cy="3239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55"/>
                <a:gridCol w="988694"/>
                <a:gridCol w="971550"/>
                <a:gridCol w="1000125"/>
                <a:gridCol w="1333500"/>
                <a:gridCol w="1390650"/>
                <a:gridCol w="763270"/>
              </a:tblGrid>
              <a:tr h="372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400" strike="sngStrike">
                          <a:latin typeface="Verdana"/>
                          <a:cs typeface="Verdana"/>
                        </a:rPr>
                        <a:t>Ear</a:t>
                      </a:r>
                      <a:r>
                        <a:rPr dirty="0" sz="1400" spc="-70" strike="sngStrike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 spc="-10" strike="sngStrike">
                          <a:latin typeface="Verdana"/>
                          <a:cs typeface="Verdana"/>
                        </a:rPr>
                        <a:t>shape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71120">
                    <a:lnR w="38100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Pointy</a:t>
                      </a:r>
                      <a:r>
                        <a:rPr dirty="0" sz="1100" spc="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20">
                          <a:latin typeface="Verdana"/>
                          <a:cs typeface="Verdana"/>
                        </a:rPr>
                        <a:t>ears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9375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Floppy</a:t>
                      </a:r>
                      <a:r>
                        <a:rPr dirty="0" sz="11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20">
                          <a:latin typeface="Verdana"/>
                          <a:cs typeface="Verdana"/>
                        </a:rPr>
                        <a:t>ears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93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5049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Oval</a:t>
                      </a:r>
                      <a:r>
                        <a:rPr dirty="0" sz="11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20">
                          <a:latin typeface="Verdana"/>
                          <a:cs typeface="Verdana"/>
                        </a:rPr>
                        <a:t>ears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93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Face</a:t>
                      </a:r>
                      <a:r>
                        <a:rPr dirty="0" sz="1100" spc="-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shape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969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Whiskers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064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651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Cat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9375">
                    <a:lnL w="28575">
                      <a:solidFill>
                        <a:srgbClr val="000000"/>
                      </a:solidFill>
                      <a:prstDash val="solid"/>
                    </a:lnL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7310"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731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36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858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04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762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81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835">
                    <a:lnL w="28575">
                      <a:solidFill>
                        <a:srgbClr val="000000"/>
                      </a:solidFill>
                      <a:prstDash val="solid"/>
                    </a:lnL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100" spc="-20" strike="sngStrike">
                          <a:latin typeface="Verdana"/>
                          <a:cs typeface="Verdana"/>
                        </a:rPr>
                        <a:t>Oval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7945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7945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429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858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112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889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87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747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 spc="-20" strike="sngStrike">
                          <a:latin typeface="Verdana"/>
                          <a:cs typeface="Verdana"/>
                        </a:rPr>
                        <a:t>Oval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85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905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1048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8580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731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445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149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20" strike="sngStrike">
                          <a:latin typeface="Verdana"/>
                          <a:cs typeface="Verdana"/>
                        </a:rPr>
                        <a:t>Oval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46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17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222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4925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4925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85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445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9690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969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06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04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921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20" strike="sngStrike">
                          <a:latin typeface="Verdana"/>
                          <a:cs typeface="Verdana"/>
                        </a:rPr>
                        <a:t>Oval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77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46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17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3340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334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032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921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365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41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97815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603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R="685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28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r" marR="3365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9209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</a:tr>
            </a:tbl>
          </a:graphicData>
        </a:graphic>
      </p:graphicFrame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0" y="1314450"/>
            <a:ext cx="295275" cy="27717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5472" y="2479167"/>
            <a:ext cx="2609977" cy="27558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52523" y="3587496"/>
            <a:ext cx="2609977" cy="27559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659" y="335661"/>
            <a:ext cx="7979409" cy="5181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One</a:t>
            </a:r>
            <a:r>
              <a:rPr dirty="0" sz="3200" spc="-90"/>
              <a:t> </a:t>
            </a:r>
            <a:r>
              <a:rPr dirty="0" sz="3200"/>
              <a:t>hot</a:t>
            </a:r>
            <a:r>
              <a:rPr dirty="0" sz="3200" spc="-35"/>
              <a:t> </a:t>
            </a:r>
            <a:r>
              <a:rPr dirty="0" sz="3200"/>
              <a:t>encoding</a:t>
            </a:r>
            <a:r>
              <a:rPr dirty="0" sz="3200" spc="-165"/>
              <a:t> </a:t>
            </a:r>
            <a:r>
              <a:rPr dirty="0" sz="3200"/>
              <a:t>and</a:t>
            </a:r>
            <a:r>
              <a:rPr dirty="0" sz="3200" spc="-10"/>
              <a:t> </a:t>
            </a:r>
            <a:r>
              <a:rPr dirty="0" sz="3200"/>
              <a:t>neural</a:t>
            </a:r>
            <a:r>
              <a:rPr dirty="0" sz="3200" spc="-90"/>
              <a:t> </a:t>
            </a:r>
            <a:r>
              <a:rPr dirty="0" sz="3200" spc="-10"/>
              <a:t>networks</a:t>
            </a:r>
            <a:endParaRPr sz="3200"/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87412" y="938275"/>
          <a:ext cx="7491095" cy="3208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950"/>
                <a:gridCol w="1066800"/>
                <a:gridCol w="971550"/>
                <a:gridCol w="1028700"/>
                <a:gridCol w="1400175"/>
                <a:gridCol w="1800225"/>
                <a:gridCol w="1115059"/>
              </a:tblGrid>
              <a:tr h="334010">
                <a:tc gridSpan="2">
                  <a:txBody>
                    <a:bodyPr/>
                    <a:lstStyle/>
                    <a:p>
                      <a:pPr marL="2736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Pointy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20">
                          <a:latin typeface="Verdana"/>
                          <a:cs typeface="Verdana"/>
                        </a:rPr>
                        <a:t>ears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0800">
                    <a:lnR w="28575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Floppy</a:t>
                      </a:r>
                      <a:r>
                        <a:rPr dirty="0" sz="11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20">
                          <a:latin typeface="Verdana"/>
                          <a:cs typeface="Verdana"/>
                        </a:rPr>
                        <a:t>ears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08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81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Round</a:t>
                      </a:r>
                      <a:r>
                        <a:rPr dirty="0" sz="1100" spc="-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20">
                          <a:latin typeface="Verdana"/>
                          <a:cs typeface="Verdana"/>
                        </a:rPr>
                        <a:t>ears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08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Face</a:t>
                      </a:r>
                      <a:r>
                        <a:rPr dirty="0" sz="1100" spc="-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shape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08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Whiskers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08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92759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Cat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0800">
                    <a:lnL w="28575">
                      <a:solidFill>
                        <a:srgbClr val="000000"/>
                      </a:solidFill>
                      <a:prstDash val="solid"/>
                    </a:lnL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7975"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835"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31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144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9654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8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1689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27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464184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000000"/>
                      </a:solidFill>
                      <a:prstDash val="solid"/>
                    </a:lnL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0670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51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7945"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429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144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112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794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1689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382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464184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7470">
                    <a:lnL w="285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512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144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9654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4546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464184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3238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449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1048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1440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731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38480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dirty="0" sz="1100" strike="sngStrike">
                          <a:latin typeface="Verdana"/>
                          <a:cs typeface="Verdana"/>
                        </a:rPr>
                        <a:t>Present</a:t>
                      </a:r>
                      <a:r>
                        <a:rPr dirty="0" sz="1100" spc="60" strike="noStrike">
                          <a:latin typeface="Verdana"/>
                          <a:cs typeface="Verdana"/>
                        </a:rPr>
                        <a:t>  </a:t>
                      </a:r>
                      <a:r>
                        <a:rPr dirty="0" baseline="2525" sz="1650" spc="-75" strike="noStrike">
                          <a:latin typeface="Verdana"/>
                          <a:cs typeface="Verdana"/>
                        </a:rPr>
                        <a:t>1</a:t>
                      </a:r>
                      <a:endParaRPr baseline="2525" sz="1650">
                        <a:latin typeface="Verdana"/>
                        <a:cs typeface="Verdana"/>
                      </a:endParaRPr>
                    </a:p>
                  </a:txBody>
                  <a:tcPr marL="0" marR="0" marB="0" marT="12001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464184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762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44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14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46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81635">
                        <a:lnSpc>
                          <a:spcPct val="100000"/>
                        </a:lnSpc>
                        <a:spcBef>
                          <a:spcPts val="405"/>
                        </a:spcBef>
                        <a:tabLst>
                          <a:tab pos="622300" algn="l"/>
                        </a:tabLst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Round</a:t>
                      </a:r>
                      <a:r>
                        <a:rPr dirty="0" sz="1100" strike="noStrike">
                          <a:latin typeface="Verdana"/>
                          <a:cs typeface="Verdana"/>
                        </a:rPr>
                        <a:t>	</a:t>
                      </a:r>
                      <a:r>
                        <a:rPr dirty="0" baseline="2525" sz="1650" spc="-75" strike="noStrike">
                          <a:latin typeface="Verdana"/>
                          <a:cs typeface="Verdana"/>
                        </a:rPr>
                        <a:t>1</a:t>
                      </a:r>
                      <a:endParaRPr baseline="2525" sz="165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3848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100" strike="sngStrike">
                          <a:latin typeface="Verdana"/>
                          <a:cs typeface="Verdana"/>
                        </a:rPr>
                        <a:t>Present</a:t>
                      </a:r>
                      <a:r>
                        <a:rPr dirty="0" sz="1100" spc="65" strike="noStrike">
                          <a:latin typeface="Verdana"/>
                          <a:cs typeface="Verdana"/>
                        </a:rPr>
                        <a:t>  </a:t>
                      </a:r>
                      <a:r>
                        <a:rPr dirty="0" baseline="2525" sz="1650" spc="-75" strike="noStrike">
                          <a:latin typeface="Verdana"/>
                          <a:cs typeface="Verdana"/>
                        </a:rPr>
                        <a:t>1</a:t>
                      </a:r>
                      <a:endParaRPr baseline="2525" sz="1650">
                        <a:latin typeface="Verdana"/>
                        <a:cs typeface="Verdana"/>
                      </a:endParaRPr>
                    </a:p>
                  </a:txBody>
                  <a:tcPr marL="0" marR="0" marB="0" marT="6794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464184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571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51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492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81635">
                        <a:lnSpc>
                          <a:spcPct val="100000"/>
                        </a:lnSpc>
                        <a:spcBef>
                          <a:spcPts val="275"/>
                        </a:spcBef>
                        <a:tabLst>
                          <a:tab pos="622300" algn="l"/>
                        </a:tabLst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Round</a:t>
                      </a:r>
                      <a:r>
                        <a:rPr dirty="0" sz="1100" strike="noStrike">
                          <a:latin typeface="Verdana"/>
                          <a:cs typeface="Verdana"/>
                        </a:rPr>
                        <a:t>	</a:t>
                      </a:r>
                      <a:r>
                        <a:rPr dirty="0" baseline="2525" sz="1650" spc="-75" strike="noStrike">
                          <a:latin typeface="Verdana"/>
                          <a:cs typeface="Verdana"/>
                        </a:rPr>
                        <a:t>1</a:t>
                      </a:r>
                      <a:endParaRPr baseline="2525" sz="1650">
                        <a:latin typeface="Verdana"/>
                        <a:cs typeface="Verdana"/>
                      </a:endParaRPr>
                    </a:p>
                  </a:txBody>
                  <a:tcPr marL="0" marR="0" marB="0" marT="3492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39115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616585" algn="l"/>
                        </a:tabLst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Absent</a:t>
                      </a:r>
                      <a:r>
                        <a:rPr dirty="0" sz="1100" strike="noStrike">
                          <a:latin typeface="Verdana"/>
                          <a:cs typeface="Verdana"/>
                        </a:rPr>
                        <a:t>	</a:t>
                      </a:r>
                      <a:r>
                        <a:rPr dirty="0" baseline="2525" sz="1650" spc="-75" strike="noStrike">
                          <a:latin typeface="Verdana"/>
                          <a:cs typeface="Verdana"/>
                        </a:rPr>
                        <a:t>0</a:t>
                      </a:r>
                      <a:endParaRPr baseline="2525" sz="1650">
                        <a:latin typeface="Verdana"/>
                        <a:cs typeface="Verdana"/>
                      </a:endParaRPr>
                    </a:p>
                  </a:txBody>
                  <a:tcPr marL="0" marR="0" marB="0" marT="508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464184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445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66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449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969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144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 strike="sngStrike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60" strike="sngStrike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trike="sngStrike">
                          <a:latin typeface="Verdana"/>
                          <a:cs typeface="Verdana"/>
                        </a:rPr>
                        <a:t>round</a:t>
                      </a:r>
                      <a:r>
                        <a:rPr dirty="0" sz="1100" spc="285" strike="noStrike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2525" sz="1650" spc="-89" strike="noStrike">
                          <a:latin typeface="Verdana"/>
                          <a:cs typeface="Verdana"/>
                        </a:rPr>
                        <a:t>0</a:t>
                      </a:r>
                      <a:endParaRPr baseline="2525" sz="1650">
                        <a:latin typeface="Verdana"/>
                        <a:cs typeface="Verdana"/>
                      </a:endParaRPr>
                    </a:p>
                  </a:txBody>
                  <a:tcPr marL="0" marR="0" marB="0" marT="5969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38480">
                        <a:lnSpc>
                          <a:spcPct val="100000"/>
                        </a:lnSpc>
                        <a:spcBef>
                          <a:spcPts val="600"/>
                        </a:spcBef>
                        <a:tabLst>
                          <a:tab pos="616585" algn="l"/>
                        </a:tabLst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Absent</a:t>
                      </a:r>
                      <a:r>
                        <a:rPr dirty="0" sz="1100" strike="noStrike">
                          <a:latin typeface="Verdana"/>
                          <a:cs typeface="Verdana"/>
                        </a:rPr>
                        <a:t>	</a:t>
                      </a:r>
                      <a:r>
                        <a:rPr dirty="0" baseline="2525" sz="1650" spc="-75" strike="noStrike">
                          <a:latin typeface="Verdana"/>
                          <a:cs typeface="Verdana"/>
                        </a:rPr>
                        <a:t>0</a:t>
                      </a:r>
                      <a:endParaRPr baseline="2525" sz="1650">
                        <a:latin typeface="Verdana"/>
                        <a:cs typeface="Verdana"/>
                      </a:endParaRPr>
                    </a:p>
                  </a:txBody>
                  <a:tcPr marL="0" marR="0" marB="0" marT="762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464184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921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952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44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77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14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46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81635">
                        <a:lnSpc>
                          <a:spcPct val="100000"/>
                        </a:lnSpc>
                        <a:spcBef>
                          <a:spcPts val="405"/>
                        </a:spcBef>
                        <a:tabLst>
                          <a:tab pos="622300" algn="l"/>
                        </a:tabLst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Round</a:t>
                      </a:r>
                      <a:r>
                        <a:rPr dirty="0" sz="1100" strike="noStrike">
                          <a:latin typeface="Verdana"/>
                          <a:cs typeface="Verdana"/>
                        </a:rPr>
                        <a:t>	</a:t>
                      </a:r>
                      <a:r>
                        <a:rPr dirty="0" baseline="2525" sz="1650" spc="-75" strike="noStrike">
                          <a:latin typeface="Verdana"/>
                          <a:cs typeface="Verdana"/>
                        </a:rPr>
                        <a:t>1</a:t>
                      </a:r>
                      <a:endParaRPr baseline="2525" sz="165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38480">
                        <a:lnSpc>
                          <a:spcPct val="100000"/>
                        </a:lnSpc>
                        <a:spcBef>
                          <a:spcPts val="530"/>
                        </a:spcBef>
                        <a:tabLst>
                          <a:tab pos="616585" algn="l"/>
                        </a:tabLst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Absent</a:t>
                      </a:r>
                      <a:r>
                        <a:rPr dirty="0" sz="1100" strike="noStrike">
                          <a:latin typeface="Verdana"/>
                          <a:cs typeface="Verdana"/>
                        </a:rPr>
                        <a:t>	</a:t>
                      </a:r>
                      <a:r>
                        <a:rPr dirty="0" baseline="2525" sz="1650" spc="-75" strike="noStrike">
                          <a:latin typeface="Verdana"/>
                          <a:cs typeface="Verdana"/>
                        </a:rPr>
                        <a:t>0</a:t>
                      </a:r>
                      <a:endParaRPr baseline="2525" sz="1650">
                        <a:latin typeface="Verdana"/>
                        <a:cs typeface="Verdana"/>
                      </a:endParaRPr>
                    </a:p>
                  </a:txBody>
                  <a:tcPr marL="0" marR="0" marB="0" marT="673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464184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449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334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032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144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81635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622300" algn="l"/>
                        </a:tabLst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Round</a:t>
                      </a:r>
                      <a:r>
                        <a:rPr dirty="0" sz="1100" strike="noStrike">
                          <a:latin typeface="Verdana"/>
                          <a:cs typeface="Verdana"/>
                        </a:rPr>
                        <a:t>	</a:t>
                      </a:r>
                      <a:r>
                        <a:rPr dirty="0" baseline="2525" sz="1650" spc="-75" strike="noStrike">
                          <a:latin typeface="Verdana"/>
                          <a:cs typeface="Verdana"/>
                        </a:rPr>
                        <a:t>1</a:t>
                      </a:r>
                      <a:endParaRPr baseline="2525" sz="1650">
                        <a:latin typeface="Verdana"/>
                        <a:cs typeface="Verdana"/>
                      </a:endParaRPr>
                    </a:p>
                  </a:txBody>
                  <a:tcPr marL="0" marR="0" marB="0" marT="533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38480">
                        <a:lnSpc>
                          <a:spcPct val="100000"/>
                        </a:lnSpc>
                        <a:spcBef>
                          <a:spcPts val="550"/>
                        </a:spcBef>
                        <a:tabLst>
                          <a:tab pos="616585" algn="l"/>
                        </a:tabLst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Absent</a:t>
                      </a:r>
                      <a:r>
                        <a:rPr dirty="0" sz="1100" strike="noStrike">
                          <a:latin typeface="Verdana"/>
                          <a:cs typeface="Verdana"/>
                        </a:rPr>
                        <a:t>	</a:t>
                      </a:r>
                      <a:r>
                        <a:rPr dirty="0" baseline="2525" sz="1650" spc="-75" strike="noStrike">
                          <a:latin typeface="Verdana"/>
                          <a:cs typeface="Verdana"/>
                        </a:rPr>
                        <a:t>0</a:t>
                      </a:r>
                      <a:endParaRPr baseline="2525" sz="1650">
                        <a:latin typeface="Verdana"/>
                        <a:cs typeface="Verdana"/>
                      </a:endParaRPr>
                    </a:p>
                  </a:txBody>
                  <a:tcPr marL="0" marR="0" marB="0" marT="698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464184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94640"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603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R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28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r" marR="381635">
                        <a:lnSpc>
                          <a:spcPct val="100000"/>
                        </a:lnSpc>
                        <a:spcBef>
                          <a:spcPts val="155"/>
                        </a:spcBef>
                        <a:tabLst>
                          <a:tab pos="622300" algn="l"/>
                        </a:tabLst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Round</a:t>
                      </a:r>
                      <a:r>
                        <a:rPr dirty="0" sz="1100" strike="noStrike">
                          <a:latin typeface="Verdana"/>
                          <a:cs typeface="Verdana"/>
                        </a:rPr>
                        <a:t>	</a:t>
                      </a:r>
                      <a:r>
                        <a:rPr dirty="0" baseline="2525" sz="1650" spc="-75" strike="noStrike">
                          <a:latin typeface="Verdana"/>
                          <a:cs typeface="Verdana"/>
                        </a:rPr>
                        <a:t>1</a:t>
                      </a:r>
                      <a:endParaRPr baseline="2525" sz="165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r" marR="538480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616585" algn="l"/>
                        </a:tabLst>
                      </a:pPr>
                      <a:r>
                        <a:rPr dirty="0" sz="1100" spc="-10" strike="sngStrike">
                          <a:latin typeface="Verdana"/>
                          <a:cs typeface="Verdana"/>
                        </a:rPr>
                        <a:t>Absent</a:t>
                      </a:r>
                      <a:r>
                        <a:rPr dirty="0" sz="1100" strike="noStrike">
                          <a:latin typeface="Verdana"/>
                          <a:cs typeface="Verdana"/>
                        </a:rPr>
                        <a:t>	</a:t>
                      </a:r>
                      <a:r>
                        <a:rPr dirty="0" baseline="2525" sz="1650" spc="-75" strike="noStrike">
                          <a:latin typeface="Verdana"/>
                          <a:cs typeface="Verdana"/>
                        </a:rPr>
                        <a:t>0</a:t>
                      </a:r>
                      <a:endParaRPr baseline="2525" sz="1650">
                        <a:latin typeface="Verdana"/>
                        <a:cs typeface="Verdana"/>
                      </a:endParaRPr>
                    </a:p>
                  </a:txBody>
                  <a:tcPr marL="0" marR="0" marB="0" marT="355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r" marR="464184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9209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</a:tr>
            </a:tbl>
          </a:graphicData>
        </a:graphic>
      </p:graphicFrame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0017" y="1369313"/>
            <a:ext cx="105156" cy="13207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9829" y="1924430"/>
            <a:ext cx="105156" cy="132080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4292091" y="1432305"/>
            <a:ext cx="574040" cy="31750"/>
          </a:xfrm>
          <a:custGeom>
            <a:avLst/>
            <a:gdLst/>
            <a:ahLst/>
            <a:cxnLst/>
            <a:rect l="l" t="t" r="r" b="b"/>
            <a:pathLst>
              <a:path w="574039" h="31750">
                <a:moveTo>
                  <a:pt x="569687" y="30099"/>
                </a:moveTo>
                <a:lnTo>
                  <a:pt x="425831" y="30099"/>
                </a:lnTo>
                <a:lnTo>
                  <a:pt x="427100" y="30226"/>
                </a:lnTo>
                <a:lnTo>
                  <a:pt x="429387" y="30480"/>
                </a:lnTo>
                <a:lnTo>
                  <a:pt x="455675" y="30480"/>
                </a:lnTo>
                <a:lnTo>
                  <a:pt x="460756" y="30861"/>
                </a:lnTo>
                <a:lnTo>
                  <a:pt x="467360" y="30861"/>
                </a:lnTo>
                <a:lnTo>
                  <a:pt x="473456" y="31242"/>
                </a:lnTo>
                <a:lnTo>
                  <a:pt x="480695" y="31242"/>
                </a:lnTo>
                <a:lnTo>
                  <a:pt x="486791" y="31623"/>
                </a:lnTo>
                <a:lnTo>
                  <a:pt x="568198" y="31623"/>
                </a:lnTo>
                <a:lnTo>
                  <a:pt x="569687" y="30099"/>
                </a:lnTo>
                <a:close/>
              </a:path>
              <a:path w="574039" h="31750">
                <a:moveTo>
                  <a:pt x="573659" y="24765"/>
                </a:moveTo>
                <a:lnTo>
                  <a:pt x="163830" y="24765"/>
                </a:lnTo>
                <a:lnTo>
                  <a:pt x="175006" y="25146"/>
                </a:lnTo>
                <a:lnTo>
                  <a:pt x="181356" y="25146"/>
                </a:lnTo>
                <a:lnTo>
                  <a:pt x="186436" y="25400"/>
                </a:lnTo>
                <a:lnTo>
                  <a:pt x="187325" y="25527"/>
                </a:lnTo>
                <a:lnTo>
                  <a:pt x="233045" y="25527"/>
                </a:lnTo>
                <a:lnTo>
                  <a:pt x="264413" y="26162"/>
                </a:lnTo>
                <a:lnTo>
                  <a:pt x="264033" y="26162"/>
                </a:lnTo>
                <a:lnTo>
                  <a:pt x="284225" y="27305"/>
                </a:lnTo>
                <a:lnTo>
                  <a:pt x="305181" y="27686"/>
                </a:lnTo>
                <a:lnTo>
                  <a:pt x="304673" y="27686"/>
                </a:lnTo>
                <a:lnTo>
                  <a:pt x="323723" y="28702"/>
                </a:lnTo>
                <a:lnTo>
                  <a:pt x="341122" y="28702"/>
                </a:lnTo>
                <a:lnTo>
                  <a:pt x="355092" y="29464"/>
                </a:lnTo>
                <a:lnTo>
                  <a:pt x="368300" y="29464"/>
                </a:lnTo>
                <a:lnTo>
                  <a:pt x="378713" y="29845"/>
                </a:lnTo>
                <a:lnTo>
                  <a:pt x="414909" y="29845"/>
                </a:lnTo>
                <a:lnTo>
                  <a:pt x="421386" y="30099"/>
                </a:lnTo>
                <a:lnTo>
                  <a:pt x="422021" y="30226"/>
                </a:lnTo>
                <a:lnTo>
                  <a:pt x="427016" y="30226"/>
                </a:lnTo>
                <a:lnTo>
                  <a:pt x="425831" y="30099"/>
                </a:lnTo>
                <a:lnTo>
                  <a:pt x="569687" y="30099"/>
                </a:lnTo>
                <a:lnTo>
                  <a:pt x="573534" y="26162"/>
                </a:lnTo>
                <a:lnTo>
                  <a:pt x="573659" y="24765"/>
                </a:lnTo>
                <a:close/>
              </a:path>
              <a:path w="574039" h="31750">
                <a:moveTo>
                  <a:pt x="425831" y="30099"/>
                </a:moveTo>
                <a:lnTo>
                  <a:pt x="427016" y="30226"/>
                </a:lnTo>
                <a:lnTo>
                  <a:pt x="425831" y="30099"/>
                </a:lnTo>
                <a:close/>
              </a:path>
              <a:path w="574039" h="31750">
                <a:moveTo>
                  <a:pt x="164719" y="0"/>
                </a:moveTo>
                <a:lnTo>
                  <a:pt x="123444" y="0"/>
                </a:lnTo>
                <a:lnTo>
                  <a:pt x="94996" y="381"/>
                </a:lnTo>
                <a:lnTo>
                  <a:pt x="68580" y="1143"/>
                </a:lnTo>
                <a:lnTo>
                  <a:pt x="45212" y="1397"/>
                </a:lnTo>
                <a:lnTo>
                  <a:pt x="27940" y="1778"/>
                </a:lnTo>
                <a:lnTo>
                  <a:pt x="5461" y="1778"/>
                </a:lnTo>
                <a:lnTo>
                  <a:pt x="0" y="7366"/>
                </a:lnTo>
                <a:lnTo>
                  <a:pt x="0" y="21082"/>
                </a:lnTo>
                <a:lnTo>
                  <a:pt x="5461" y="26543"/>
                </a:lnTo>
                <a:lnTo>
                  <a:pt x="28448" y="26543"/>
                </a:lnTo>
                <a:lnTo>
                  <a:pt x="45720" y="26162"/>
                </a:lnTo>
                <a:lnTo>
                  <a:pt x="95504" y="25146"/>
                </a:lnTo>
                <a:lnTo>
                  <a:pt x="95250" y="25146"/>
                </a:lnTo>
                <a:lnTo>
                  <a:pt x="123698" y="24765"/>
                </a:lnTo>
                <a:lnTo>
                  <a:pt x="573659" y="24765"/>
                </a:lnTo>
                <a:lnTo>
                  <a:pt x="573659" y="12446"/>
                </a:lnTo>
                <a:lnTo>
                  <a:pt x="568198" y="6858"/>
                </a:lnTo>
                <a:lnTo>
                  <a:pt x="488315" y="6858"/>
                </a:lnTo>
                <a:lnTo>
                  <a:pt x="482092" y="6477"/>
                </a:lnTo>
                <a:lnTo>
                  <a:pt x="474980" y="6477"/>
                </a:lnTo>
                <a:lnTo>
                  <a:pt x="470915" y="6223"/>
                </a:lnTo>
                <a:lnTo>
                  <a:pt x="462534" y="6223"/>
                </a:lnTo>
                <a:lnTo>
                  <a:pt x="457454" y="5842"/>
                </a:lnTo>
                <a:lnTo>
                  <a:pt x="431927" y="5842"/>
                </a:lnTo>
                <a:lnTo>
                  <a:pt x="430657" y="5715"/>
                </a:lnTo>
                <a:lnTo>
                  <a:pt x="428244" y="5461"/>
                </a:lnTo>
                <a:lnTo>
                  <a:pt x="422656" y="5461"/>
                </a:lnTo>
                <a:lnTo>
                  <a:pt x="416179" y="5080"/>
                </a:lnTo>
                <a:lnTo>
                  <a:pt x="379603" y="5080"/>
                </a:lnTo>
                <a:lnTo>
                  <a:pt x="369188" y="4699"/>
                </a:lnTo>
                <a:lnTo>
                  <a:pt x="356362" y="4699"/>
                </a:lnTo>
                <a:lnTo>
                  <a:pt x="342392" y="3937"/>
                </a:lnTo>
                <a:lnTo>
                  <a:pt x="325120" y="3937"/>
                </a:lnTo>
                <a:lnTo>
                  <a:pt x="306070" y="2921"/>
                </a:lnTo>
                <a:lnTo>
                  <a:pt x="285115" y="2540"/>
                </a:lnTo>
                <a:lnTo>
                  <a:pt x="285496" y="2540"/>
                </a:lnTo>
                <a:lnTo>
                  <a:pt x="265303" y="1524"/>
                </a:lnTo>
                <a:lnTo>
                  <a:pt x="264922" y="1397"/>
                </a:lnTo>
                <a:lnTo>
                  <a:pt x="246634" y="1143"/>
                </a:lnTo>
                <a:lnTo>
                  <a:pt x="233680" y="762"/>
                </a:lnTo>
                <a:lnTo>
                  <a:pt x="188213" y="762"/>
                </a:lnTo>
                <a:lnTo>
                  <a:pt x="183134" y="381"/>
                </a:lnTo>
                <a:lnTo>
                  <a:pt x="175768" y="381"/>
                </a:lnTo>
                <a:lnTo>
                  <a:pt x="164719" y="0"/>
                </a:lnTo>
                <a:close/>
              </a:path>
              <a:path w="574039" h="31750">
                <a:moveTo>
                  <a:pt x="468884" y="6096"/>
                </a:moveTo>
                <a:lnTo>
                  <a:pt x="461645" y="6096"/>
                </a:lnTo>
                <a:lnTo>
                  <a:pt x="462534" y="6223"/>
                </a:lnTo>
                <a:lnTo>
                  <a:pt x="470915" y="6223"/>
                </a:lnTo>
                <a:lnTo>
                  <a:pt x="468884" y="6096"/>
                </a:lnTo>
                <a:close/>
              </a:path>
              <a:path w="574039" h="31750">
                <a:moveTo>
                  <a:pt x="430699" y="5715"/>
                </a:moveTo>
                <a:lnTo>
                  <a:pt x="431927" y="5842"/>
                </a:lnTo>
                <a:lnTo>
                  <a:pt x="430699" y="5715"/>
                </a:lnTo>
                <a:close/>
              </a:path>
              <a:path w="574039" h="31750">
                <a:moveTo>
                  <a:pt x="456565" y="5715"/>
                </a:moveTo>
                <a:lnTo>
                  <a:pt x="430699" y="5715"/>
                </a:lnTo>
                <a:lnTo>
                  <a:pt x="431927" y="5842"/>
                </a:lnTo>
                <a:lnTo>
                  <a:pt x="457454" y="5842"/>
                </a:lnTo>
                <a:lnTo>
                  <a:pt x="456565" y="57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205604" y="1720214"/>
            <a:ext cx="679450" cy="43815"/>
          </a:xfrm>
          <a:custGeom>
            <a:avLst/>
            <a:gdLst/>
            <a:ahLst/>
            <a:cxnLst/>
            <a:rect l="l" t="t" r="r" b="b"/>
            <a:pathLst>
              <a:path w="679450" h="43814">
                <a:moveTo>
                  <a:pt x="679196" y="35051"/>
                </a:moveTo>
                <a:lnTo>
                  <a:pt x="360553" y="35051"/>
                </a:lnTo>
                <a:lnTo>
                  <a:pt x="374523" y="35813"/>
                </a:lnTo>
                <a:lnTo>
                  <a:pt x="392303" y="36575"/>
                </a:lnTo>
                <a:lnTo>
                  <a:pt x="399034" y="36575"/>
                </a:lnTo>
                <a:lnTo>
                  <a:pt x="405892" y="36957"/>
                </a:lnTo>
                <a:lnTo>
                  <a:pt x="455168" y="36957"/>
                </a:lnTo>
                <a:lnTo>
                  <a:pt x="470662" y="37337"/>
                </a:lnTo>
                <a:lnTo>
                  <a:pt x="470408" y="37337"/>
                </a:lnTo>
                <a:lnTo>
                  <a:pt x="539877" y="40132"/>
                </a:lnTo>
                <a:lnTo>
                  <a:pt x="558927" y="40512"/>
                </a:lnTo>
                <a:lnTo>
                  <a:pt x="558546" y="40512"/>
                </a:lnTo>
                <a:lnTo>
                  <a:pt x="574421" y="41275"/>
                </a:lnTo>
                <a:lnTo>
                  <a:pt x="574167" y="41275"/>
                </a:lnTo>
                <a:lnTo>
                  <a:pt x="601218" y="43052"/>
                </a:lnTo>
                <a:lnTo>
                  <a:pt x="610489" y="43434"/>
                </a:lnTo>
                <a:lnTo>
                  <a:pt x="610362" y="43434"/>
                </a:lnTo>
                <a:lnTo>
                  <a:pt x="616839" y="43687"/>
                </a:lnTo>
                <a:lnTo>
                  <a:pt x="617474" y="43814"/>
                </a:lnTo>
                <a:lnTo>
                  <a:pt x="673608" y="43814"/>
                </a:lnTo>
                <a:lnTo>
                  <a:pt x="679196" y="38226"/>
                </a:lnTo>
                <a:lnTo>
                  <a:pt x="679196" y="35051"/>
                </a:lnTo>
                <a:close/>
              </a:path>
              <a:path w="679450" h="43814">
                <a:moveTo>
                  <a:pt x="679196" y="24637"/>
                </a:moveTo>
                <a:lnTo>
                  <a:pt x="86360" y="24637"/>
                </a:lnTo>
                <a:lnTo>
                  <a:pt x="194437" y="28321"/>
                </a:lnTo>
                <a:lnTo>
                  <a:pt x="217678" y="29337"/>
                </a:lnTo>
                <a:lnTo>
                  <a:pt x="217424" y="29337"/>
                </a:lnTo>
                <a:lnTo>
                  <a:pt x="238633" y="30734"/>
                </a:lnTo>
                <a:lnTo>
                  <a:pt x="238887" y="30734"/>
                </a:lnTo>
                <a:lnTo>
                  <a:pt x="259715" y="31876"/>
                </a:lnTo>
                <a:lnTo>
                  <a:pt x="344932" y="35179"/>
                </a:lnTo>
                <a:lnTo>
                  <a:pt x="361188" y="35179"/>
                </a:lnTo>
                <a:lnTo>
                  <a:pt x="360553" y="35051"/>
                </a:lnTo>
                <a:lnTo>
                  <a:pt x="679196" y="35051"/>
                </a:lnTo>
                <a:lnTo>
                  <a:pt x="679196" y="24637"/>
                </a:lnTo>
                <a:close/>
              </a:path>
              <a:path w="679450" h="43814">
                <a:moveTo>
                  <a:pt x="87249" y="0"/>
                </a:moveTo>
                <a:lnTo>
                  <a:pt x="35433" y="0"/>
                </a:lnTo>
                <a:lnTo>
                  <a:pt x="21717" y="254"/>
                </a:lnTo>
                <a:lnTo>
                  <a:pt x="5334" y="888"/>
                </a:lnTo>
                <a:lnTo>
                  <a:pt x="0" y="6731"/>
                </a:lnTo>
                <a:lnTo>
                  <a:pt x="206" y="12192"/>
                </a:lnTo>
                <a:lnTo>
                  <a:pt x="635" y="20320"/>
                </a:lnTo>
                <a:lnTo>
                  <a:pt x="6350" y="25654"/>
                </a:lnTo>
                <a:lnTo>
                  <a:pt x="22479" y="25019"/>
                </a:lnTo>
                <a:lnTo>
                  <a:pt x="36068" y="24637"/>
                </a:lnTo>
                <a:lnTo>
                  <a:pt x="679196" y="24637"/>
                </a:lnTo>
                <a:lnTo>
                  <a:pt x="673608" y="19050"/>
                </a:lnTo>
                <a:lnTo>
                  <a:pt x="618109" y="19050"/>
                </a:lnTo>
                <a:lnTo>
                  <a:pt x="611632" y="18669"/>
                </a:lnTo>
                <a:lnTo>
                  <a:pt x="602488" y="18287"/>
                </a:lnTo>
                <a:lnTo>
                  <a:pt x="602742" y="18287"/>
                </a:lnTo>
                <a:lnTo>
                  <a:pt x="591312" y="17652"/>
                </a:lnTo>
                <a:lnTo>
                  <a:pt x="575818" y="16510"/>
                </a:lnTo>
                <a:lnTo>
                  <a:pt x="559689" y="15748"/>
                </a:lnTo>
                <a:lnTo>
                  <a:pt x="546989" y="15494"/>
                </a:lnTo>
                <a:lnTo>
                  <a:pt x="541020" y="15494"/>
                </a:lnTo>
                <a:lnTo>
                  <a:pt x="505968" y="13970"/>
                </a:lnTo>
                <a:lnTo>
                  <a:pt x="471424" y="12573"/>
                </a:lnTo>
                <a:lnTo>
                  <a:pt x="455803" y="12192"/>
                </a:lnTo>
                <a:lnTo>
                  <a:pt x="407162" y="12192"/>
                </a:lnTo>
                <a:lnTo>
                  <a:pt x="400304" y="11811"/>
                </a:lnTo>
                <a:lnTo>
                  <a:pt x="393319" y="11811"/>
                </a:lnTo>
                <a:lnTo>
                  <a:pt x="378608" y="11175"/>
                </a:lnTo>
                <a:lnTo>
                  <a:pt x="375793" y="11175"/>
                </a:lnTo>
                <a:lnTo>
                  <a:pt x="361823" y="10413"/>
                </a:lnTo>
                <a:lnTo>
                  <a:pt x="345694" y="10413"/>
                </a:lnTo>
                <a:lnTo>
                  <a:pt x="324104" y="9651"/>
                </a:lnTo>
                <a:lnTo>
                  <a:pt x="260858" y="7112"/>
                </a:lnTo>
                <a:lnTo>
                  <a:pt x="240157" y="6096"/>
                </a:lnTo>
                <a:lnTo>
                  <a:pt x="219075" y="4699"/>
                </a:lnTo>
                <a:lnTo>
                  <a:pt x="218821" y="4572"/>
                </a:lnTo>
                <a:lnTo>
                  <a:pt x="195453" y="3556"/>
                </a:lnTo>
                <a:lnTo>
                  <a:pt x="87249" y="0"/>
                </a:lnTo>
                <a:close/>
              </a:path>
              <a:path w="679450" h="43814">
                <a:moveTo>
                  <a:pt x="540639" y="15367"/>
                </a:moveTo>
                <a:lnTo>
                  <a:pt x="541020" y="15494"/>
                </a:lnTo>
                <a:lnTo>
                  <a:pt x="546989" y="15494"/>
                </a:lnTo>
                <a:lnTo>
                  <a:pt x="540639" y="15367"/>
                </a:lnTo>
                <a:close/>
              </a:path>
              <a:path w="679450" h="43814">
                <a:moveTo>
                  <a:pt x="375666" y="11049"/>
                </a:moveTo>
                <a:lnTo>
                  <a:pt x="378608" y="11175"/>
                </a:lnTo>
                <a:lnTo>
                  <a:pt x="375666" y="110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338828" y="2002917"/>
            <a:ext cx="479425" cy="31750"/>
          </a:xfrm>
          <a:custGeom>
            <a:avLst/>
            <a:gdLst/>
            <a:ahLst/>
            <a:cxnLst/>
            <a:rect l="l" t="t" r="r" b="b"/>
            <a:pathLst>
              <a:path w="479425" h="31750">
                <a:moveTo>
                  <a:pt x="375412" y="30860"/>
                </a:moveTo>
                <a:lnTo>
                  <a:pt x="321691" y="30860"/>
                </a:lnTo>
                <a:lnTo>
                  <a:pt x="335280" y="31622"/>
                </a:lnTo>
                <a:lnTo>
                  <a:pt x="361188" y="31622"/>
                </a:lnTo>
                <a:lnTo>
                  <a:pt x="362331" y="31495"/>
                </a:lnTo>
                <a:lnTo>
                  <a:pt x="366268" y="31241"/>
                </a:lnTo>
                <a:lnTo>
                  <a:pt x="370713" y="31241"/>
                </a:lnTo>
                <a:lnTo>
                  <a:pt x="375412" y="30860"/>
                </a:lnTo>
                <a:close/>
              </a:path>
              <a:path w="479425" h="31750">
                <a:moveTo>
                  <a:pt x="20193" y="0"/>
                </a:moveTo>
                <a:lnTo>
                  <a:pt x="5461" y="0"/>
                </a:lnTo>
                <a:lnTo>
                  <a:pt x="0" y="5587"/>
                </a:lnTo>
                <a:lnTo>
                  <a:pt x="0" y="19176"/>
                </a:lnTo>
                <a:lnTo>
                  <a:pt x="5461" y="24764"/>
                </a:lnTo>
                <a:lnTo>
                  <a:pt x="19558" y="24764"/>
                </a:lnTo>
                <a:lnTo>
                  <a:pt x="32512" y="25145"/>
                </a:lnTo>
                <a:lnTo>
                  <a:pt x="51816" y="25781"/>
                </a:lnTo>
                <a:lnTo>
                  <a:pt x="81661" y="26162"/>
                </a:lnTo>
                <a:lnTo>
                  <a:pt x="81407" y="26162"/>
                </a:lnTo>
                <a:lnTo>
                  <a:pt x="114173" y="27305"/>
                </a:lnTo>
                <a:lnTo>
                  <a:pt x="157225" y="27939"/>
                </a:lnTo>
                <a:lnTo>
                  <a:pt x="156972" y="27939"/>
                </a:lnTo>
                <a:lnTo>
                  <a:pt x="177800" y="28701"/>
                </a:lnTo>
                <a:lnTo>
                  <a:pt x="199009" y="29082"/>
                </a:lnTo>
                <a:lnTo>
                  <a:pt x="198755" y="29082"/>
                </a:lnTo>
                <a:lnTo>
                  <a:pt x="219963" y="29844"/>
                </a:lnTo>
                <a:lnTo>
                  <a:pt x="241426" y="29844"/>
                </a:lnTo>
                <a:lnTo>
                  <a:pt x="303022" y="30860"/>
                </a:lnTo>
                <a:lnTo>
                  <a:pt x="437896" y="30860"/>
                </a:lnTo>
                <a:lnTo>
                  <a:pt x="443992" y="31241"/>
                </a:lnTo>
                <a:lnTo>
                  <a:pt x="448818" y="31241"/>
                </a:lnTo>
                <a:lnTo>
                  <a:pt x="453898" y="31622"/>
                </a:lnTo>
                <a:lnTo>
                  <a:pt x="473456" y="31622"/>
                </a:lnTo>
                <a:lnTo>
                  <a:pt x="478917" y="26162"/>
                </a:lnTo>
                <a:lnTo>
                  <a:pt x="479044" y="12445"/>
                </a:lnTo>
                <a:lnTo>
                  <a:pt x="473456" y="6857"/>
                </a:lnTo>
                <a:lnTo>
                  <a:pt x="336676" y="6857"/>
                </a:lnTo>
                <a:lnTo>
                  <a:pt x="322961" y="6095"/>
                </a:lnTo>
                <a:lnTo>
                  <a:pt x="303402" y="6095"/>
                </a:lnTo>
                <a:lnTo>
                  <a:pt x="277113" y="5714"/>
                </a:lnTo>
                <a:lnTo>
                  <a:pt x="277241" y="5714"/>
                </a:lnTo>
                <a:lnTo>
                  <a:pt x="241935" y="5080"/>
                </a:lnTo>
                <a:lnTo>
                  <a:pt x="220852" y="5080"/>
                </a:lnTo>
                <a:lnTo>
                  <a:pt x="199644" y="4318"/>
                </a:lnTo>
                <a:lnTo>
                  <a:pt x="178562" y="3937"/>
                </a:lnTo>
                <a:lnTo>
                  <a:pt x="157861" y="3301"/>
                </a:lnTo>
                <a:lnTo>
                  <a:pt x="114808" y="2539"/>
                </a:lnTo>
                <a:lnTo>
                  <a:pt x="82169" y="1396"/>
                </a:lnTo>
                <a:lnTo>
                  <a:pt x="52705" y="1143"/>
                </a:lnTo>
                <a:lnTo>
                  <a:pt x="33274" y="381"/>
                </a:lnTo>
                <a:lnTo>
                  <a:pt x="20193" y="0"/>
                </a:lnTo>
                <a:close/>
              </a:path>
              <a:path w="479425" h="31750">
                <a:moveTo>
                  <a:pt x="450596" y="6476"/>
                </a:moveTo>
                <a:lnTo>
                  <a:pt x="363982" y="6476"/>
                </a:lnTo>
                <a:lnTo>
                  <a:pt x="360045" y="6857"/>
                </a:lnTo>
                <a:lnTo>
                  <a:pt x="455675" y="6857"/>
                </a:lnTo>
                <a:lnTo>
                  <a:pt x="450596" y="6476"/>
                </a:lnTo>
                <a:close/>
              </a:path>
              <a:path w="479425" h="31750">
                <a:moveTo>
                  <a:pt x="439293" y="6095"/>
                </a:moveTo>
                <a:lnTo>
                  <a:pt x="373507" y="6095"/>
                </a:lnTo>
                <a:lnTo>
                  <a:pt x="368808" y="6476"/>
                </a:lnTo>
                <a:lnTo>
                  <a:pt x="445388" y="6476"/>
                </a:lnTo>
                <a:lnTo>
                  <a:pt x="439293" y="60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199001" y="2333625"/>
            <a:ext cx="685165" cy="31750"/>
          </a:xfrm>
          <a:custGeom>
            <a:avLst/>
            <a:gdLst/>
            <a:ahLst/>
            <a:cxnLst/>
            <a:rect l="l" t="t" r="r" b="b"/>
            <a:pathLst>
              <a:path w="685164" h="31750">
                <a:moveTo>
                  <a:pt x="679712" y="31114"/>
                </a:moveTo>
                <a:lnTo>
                  <a:pt x="662304" y="31114"/>
                </a:lnTo>
                <a:lnTo>
                  <a:pt x="667258" y="31495"/>
                </a:lnTo>
                <a:lnTo>
                  <a:pt x="679323" y="31495"/>
                </a:lnTo>
                <a:lnTo>
                  <a:pt x="679712" y="31114"/>
                </a:lnTo>
                <a:close/>
              </a:path>
              <a:path w="685164" h="31750">
                <a:moveTo>
                  <a:pt x="627252" y="30352"/>
                </a:moveTo>
                <a:lnTo>
                  <a:pt x="629665" y="30733"/>
                </a:lnTo>
                <a:lnTo>
                  <a:pt x="631444" y="30861"/>
                </a:lnTo>
                <a:lnTo>
                  <a:pt x="650621" y="30861"/>
                </a:lnTo>
                <a:lnTo>
                  <a:pt x="657478" y="31114"/>
                </a:lnTo>
                <a:lnTo>
                  <a:pt x="658113" y="31242"/>
                </a:lnTo>
                <a:lnTo>
                  <a:pt x="663194" y="31242"/>
                </a:lnTo>
                <a:lnTo>
                  <a:pt x="662304" y="31114"/>
                </a:lnTo>
                <a:lnTo>
                  <a:pt x="679712" y="31114"/>
                </a:lnTo>
                <a:lnTo>
                  <a:pt x="680362" y="30480"/>
                </a:lnTo>
                <a:lnTo>
                  <a:pt x="628903" y="30480"/>
                </a:lnTo>
                <a:lnTo>
                  <a:pt x="627252" y="30352"/>
                </a:lnTo>
                <a:close/>
              </a:path>
              <a:path w="685164" h="31750">
                <a:moveTo>
                  <a:pt x="681922" y="28956"/>
                </a:moveTo>
                <a:lnTo>
                  <a:pt x="588390" y="28956"/>
                </a:lnTo>
                <a:lnTo>
                  <a:pt x="593089" y="29337"/>
                </a:lnTo>
                <a:lnTo>
                  <a:pt x="598170" y="29337"/>
                </a:lnTo>
                <a:lnTo>
                  <a:pt x="602869" y="29718"/>
                </a:lnTo>
                <a:lnTo>
                  <a:pt x="608329" y="29718"/>
                </a:lnTo>
                <a:lnTo>
                  <a:pt x="613790" y="30099"/>
                </a:lnTo>
                <a:lnTo>
                  <a:pt x="618871" y="30099"/>
                </a:lnTo>
                <a:lnTo>
                  <a:pt x="623188" y="30480"/>
                </a:lnTo>
                <a:lnTo>
                  <a:pt x="628057" y="30480"/>
                </a:lnTo>
                <a:lnTo>
                  <a:pt x="627252" y="30352"/>
                </a:lnTo>
                <a:lnTo>
                  <a:pt x="680492" y="30352"/>
                </a:lnTo>
                <a:lnTo>
                  <a:pt x="681922" y="28956"/>
                </a:lnTo>
                <a:close/>
              </a:path>
              <a:path w="685164" h="31750">
                <a:moveTo>
                  <a:pt x="680492" y="30352"/>
                </a:moveTo>
                <a:lnTo>
                  <a:pt x="627252" y="30352"/>
                </a:lnTo>
                <a:lnTo>
                  <a:pt x="628903" y="30480"/>
                </a:lnTo>
                <a:lnTo>
                  <a:pt x="680362" y="30480"/>
                </a:lnTo>
                <a:lnTo>
                  <a:pt x="680492" y="30352"/>
                </a:lnTo>
                <a:close/>
              </a:path>
              <a:path w="685164" h="31750">
                <a:moveTo>
                  <a:pt x="6350" y="0"/>
                </a:moveTo>
                <a:lnTo>
                  <a:pt x="508" y="5333"/>
                </a:lnTo>
                <a:lnTo>
                  <a:pt x="0" y="19050"/>
                </a:lnTo>
                <a:lnTo>
                  <a:pt x="5334" y="24764"/>
                </a:lnTo>
                <a:lnTo>
                  <a:pt x="21082" y="25400"/>
                </a:lnTo>
                <a:lnTo>
                  <a:pt x="33527" y="25781"/>
                </a:lnTo>
                <a:lnTo>
                  <a:pt x="55245" y="26162"/>
                </a:lnTo>
                <a:lnTo>
                  <a:pt x="132714" y="26162"/>
                </a:lnTo>
                <a:lnTo>
                  <a:pt x="152400" y="26543"/>
                </a:lnTo>
                <a:lnTo>
                  <a:pt x="173354" y="26543"/>
                </a:lnTo>
                <a:lnTo>
                  <a:pt x="194183" y="26924"/>
                </a:lnTo>
                <a:lnTo>
                  <a:pt x="212598" y="26924"/>
                </a:lnTo>
                <a:lnTo>
                  <a:pt x="230124" y="27177"/>
                </a:lnTo>
                <a:lnTo>
                  <a:pt x="260731" y="27939"/>
                </a:lnTo>
                <a:lnTo>
                  <a:pt x="283210" y="27939"/>
                </a:lnTo>
                <a:lnTo>
                  <a:pt x="304419" y="28320"/>
                </a:lnTo>
                <a:lnTo>
                  <a:pt x="304291" y="28320"/>
                </a:lnTo>
                <a:lnTo>
                  <a:pt x="321945" y="28701"/>
                </a:lnTo>
                <a:lnTo>
                  <a:pt x="335407" y="28701"/>
                </a:lnTo>
                <a:lnTo>
                  <a:pt x="344804" y="28956"/>
                </a:lnTo>
                <a:lnTo>
                  <a:pt x="345313" y="29082"/>
                </a:lnTo>
                <a:lnTo>
                  <a:pt x="589407" y="29082"/>
                </a:lnTo>
                <a:lnTo>
                  <a:pt x="588390" y="28956"/>
                </a:lnTo>
                <a:lnTo>
                  <a:pt x="681922" y="28956"/>
                </a:lnTo>
                <a:lnTo>
                  <a:pt x="684911" y="26035"/>
                </a:lnTo>
                <a:lnTo>
                  <a:pt x="684911" y="12318"/>
                </a:lnTo>
                <a:lnTo>
                  <a:pt x="679323" y="6857"/>
                </a:lnTo>
                <a:lnTo>
                  <a:pt x="669036" y="6857"/>
                </a:lnTo>
                <a:lnTo>
                  <a:pt x="664083" y="6476"/>
                </a:lnTo>
                <a:lnTo>
                  <a:pt x="658749" y="6476"/>
                </a:lnTo>
                <a:lnTo>
                  <a:pt x="654177" y="6223"/>
                </a:lnTo>
                <a:lnTo>
                  <a:pt x="633222" y="6223"/>
                </a:lnTo>
                <a:lnTo>
                  <a:pt x="631444" y="6095"/>
                </a:lnTo>
                <a:lnTo>
                  <a:pt x="632375" y="6095"/>
                </a:lnTo>
                <a:lnTo>
                  <a:pt x="630682" y="5842"/>
                </a:lnTo>
                <a:lnTo>
                  <a:pt x="628903" y="5714"/>
                </a:lnTo>
                <a:lnTo>
                  <a:pt x="625348" y="5714"/>
                </a:lnTo>
                <a:lnTo>
                  <a:pt x="621029" y="5461"/>
                </a:lnTo>
                <a:lnTo>
                  <a:pt x="620013" y="5333"/>
                </a:lnTo>
                <a:lnTo>
                  <a:pt x="615441" y="5333"/>
                </a:lnTo>
                <a:lnTo>
                  <a:pt x="609981" y="5080"/>
                </a:lnTo>
                <a:lnTo>
                  <a:pt x="604647" y="5080"/>
                </a:lnTo>
                <a:lnTo>
                  <a:pt x="600075" y="4699"/>
                </a:lnTo>
                <a:lnTo>
                  <a:pt x="594995" y="4699"/>
                </a:lnTo>
                <a:lnTo>
                  <a:pt x="590296" y="4318"/>
                </a:lnTo>
                <a:lnTo>
                  <a:pt x="345694" y="4318"/>
                </a:lnTo>
                <a:lnTo>
                  <a:pt x="336423" y="3937"/>
                </a:lnTo>
                <a:lnTo>
                  <a:pt x="322452" y="3937"/>
                </a:lnTo>
                <a:lnTo>
                  <a:pt x="283590" y="3175"/>
                </a:lnTo>
                <a:lnTo>
                  <a:pt x="261365" y="3175"/>
                </a:lnTo>
                <a:lnTo>
                  <a:pt x="213106" y="2158"/>
                </a:lnTo>
                <a:lnTo>
                  <a:pt x="194690" y="2158"/>
                </a:lnTo>
                <a:lnTo>
                  <a:pt x="173736" y="1777"/>
                </a:lnTo>
                <a:lnTo>
                  <a:pt x="152908" y="1777"/>
                </a:lnTo>
                <a:lnTo>
                  <a:pt x="133096" y="1397"/>
                </a:lnTo>
                <a:lnTo>
                  <a:pt x="55625" y="1397"/>
                </a:lnTo>
                <a:lnTo>
                  <a:pt x="34036" y="1016"/>
                </a:lnTo>
                <a:lnTo>
                  <a:pt x="34289" y="1016"/>
                </a:lnTo>
                <a:lnTo>
                  <a:pt x="21971" y="635"/>
                </a:lnTo>
                <a:lnTo>
                  <a:pt x="13081" y="381"/>
                </a:lnTo>
                <a:lnTo>
                  <a:pt x="6350" y="0"/>
                </a:lnTo>
                <a:close/>
              </a:path>
              <a:path w="685164" h="31750">
                <a:moveTo>
                  <a:pt x="632375" y="6095"/>
                </a:moveTo>
                <a:lnTo>
                  <a:pt x="631444" y="6095"/>
                </a:lnTo>
                <a:lnTo>
                  <a:pt x="633222" y="6223"/>
                </a:lnTo>
                <a:lnTo>
                  <a:pt x="632375" y="6095"/>
                </a:lnTo>
                <a:close/>
              </a:path>
              <a:path w="685164" h="31750">
                <a:moveTo>
                  <a:pt x="651890" y="6095"/>
                </a:moveTo>
                <a:lnTo>
                  <a:pt x="632375" y="6095"/>
                </a:lnTo>
                <a:lnTo>
                  <a:pt x="633222" y="6223"/>
                </a:lnTo>
                <a:lnTo>
                  <a:pt x="654177" y="6223"/>
                </a:lnTo>
                <a:lnTo>
                  <a:pt x="651890" y="6095"/>
                </a:lnTo>
                <a:close/>
              </a:path>
              <a:path w="685164" h="31750">
                <a:moveTo>
                  <a:pt x="609219" y="4952"/>
                </a:moveTo>
                <a:lnTo>
                  <a:pt x="603758" y="4952"/>
                </a:lnTo>
                <a:lnTo>
                  <a:pt x="604647" y="5080"/>
                </a:lnTo>
                <a:lnTo>
                  <a:pt x="609981" y="5080"/>
                </a:lnTo>
                <a:lnTo>
                  <a:pt x="609219" y="4952"/>
                </a:lnTo>
                <a:close/>
              </a:path>
              <a:path w="685164" h="31750">
                <a:moveTo>
                  <a:pt x="599059" y="4572"/>
                </a:moveTo>
                <a:lnTo>
                  <a:pt x="593978" y="4572"/>
                </a:lnTo>
                <a:lnTo>
                  <a:pt x="594995" y="4699"/>
                </a:lnTo>
                <a:lnTo>
                  <a:pt x="600075" y="4699"/>
                </a:lnTo>
                <a:lnTo>
                  <a:pt x="599059" y="45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78653" y="1667891"/>
            <a:ext cx="119887" cy="12077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72430" y="2249042"/>
            <a:ext cx="120015" cy="1206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5927216" y="1737614"/>
            <a:ext cx="574040" cy="31750"/>
          </a:xfrm>
          <a:custGeom>
            <a:avLst/>
            <a:gdLst/>
            <a:ahLst/>
            <a:cxnLst/>
            <a:rect l="l" t="t" r="r" b="b"/>
            <a:pathLst>
              <a:path w="574039" h="31750">
                <a:moveTo>
                  <a:pt x="573659" y="25019"/>
                </a:moveTo>
                <a:lnTo>
                  <a:pt x="181356" y="25019"/>
                </a:lnTo>
                <a:lnTo>
                  <a:pt x="186436" y="25400"/>
                </a:lnTo>
                <a:lnTo>
                  <a:pt x="233045" y="25400"/>
                </a:lnTo>
                <a:lnTo>
                  <a:pt x="264413" y="26162"/>
                </a:lnTo>
                <a:lnTo>
                  <a:pt x="264033" y="26162"/>
                </a:lnTo>
                <a:lnTo>
                  <a:pt x="284225" y="27177"/>
                </a:lnTo>
                <a:lnTo>
                  <a:pt x="284607" y="27305"/>
                </a:lnTo>
                <a:lnTo>
                  <a:pt x="305181" y="27559"/>
                </a:lnTo>
                <a:lnTo>
                  <a:pt x="304673" y="27559"/>
                </a:lnTo>
                <a:lnTo>
                  <a:pt x="323723" y="28701"/>
                </a:lnTo>
                <a:lnTo>
                  <a:pt x="341122" y="28701"/>
                </a:lnTo>
                <a:lnTo>
                  <a:pt x="355092" y="29337"/>
                </a:lnTo>
                <a:lnTo>
                  <a:pt x="355727" y="29463"/>
                </a:lnTo>
                <a:lnTo>
                  <a:pt x="368300" y="29463"/>
                </a:lnTo>
                <a:lnTo>
                  <a:pt x="378713" y="29718"/>
                </a:lnTo>
                <a:lnTo>
                  <a:pt x="414909" y="29718"/>
                </a:lnTo>
                <a:lnTo>
                  <a:pt x="421386" y="30099"/>
                </a:lnTo>
                <a:lnTo>
                  <a:pt x="425831" y="30099"/>
                </a:lnTo>
                <a:lnTo>
                  <a:pt x="429387" y="30480"/>
                </a:lnTo>
                <a:lnTo>
                  <a:pt x="455675" y="30480"/>
                </a:lnTo>
                <a:lnTo>
                  <a:pt x="460756" y="30861"/>
                </a:lnTo>
                <a:lnTo>
                  <a:pt x="467360" y="30861"/>
                </a:lnTo>
                <a:lnTo>
                  <a:pt x="473456" y="31241"/>
                </a:lnTo>
                <a:lnTo>
                  <a:pt x="480695" y="31241"/>
                </a:lnTo>
                <a:lnTo>
                  <a:pt x="486791" y="31496"/>
                </a:lnTo>
                <a:lnTo>
                  <a:pt x="487553" y="31623"/>
                </a:lnTo>
                <a:lnTo>
                  <a:pt x="568198" y="31623"/>
                </a:lnTo>
                <a:lnTo>
                  <a:pt x="573534" y="26162"/>
                </a:lnTo>
                <a:lnTo>
                  <a:pt x="573659" y="25019"/>
                </a:lnTo>
                <a:close/>
              </a:path>
              <a:path w="574039" h="31750">
                <a:moveTo>
                  <a:pt x="164592" y="0"/>
                </a:moveTo>
                <a:lnTo>
                  <a:pt x="123444" y="0"/>
                </a:lnTo>
                <a:lnTo>
                  <a:pt x="94996" y="381"/>
                </a:lnTo>
                <a:lnTo>
                  <a:pt x="68453" y="1015"/>
                </a:lnTo>
                <a:lnTo>
                  <a:pt x="68707" y="1015"/>
                </a:lnTo>
                <a:lnTo>
                  <a:pt x="27940" y="1777"/>
                </a:lnTo>
                <a:lnTo>
                  <a:pt x="5461" y="1777"/>
                </a:lnTo>
                <a:lnTo>
                  <a:pt x="0" y="7365"/>
                </a:lnTo>
                <a:lnTo>
                  <a:pt x="0" y="20955"/>
                </a:lnTo>
                <a:lnTo>
                  <a:pt x="5461" y="26543"/>
                </a:lnTo>
                <a:lnTo>
                  <a:pt x="28448" y="26543"/>
                </a:lnTo>
                <a:lnTo>
                  <a:pt x="45720" y="26162"/>
                </a:lnTo>
                <a:lnTo>
                  <a:pt x="95504" y="25146"/>
                </a:lnTo>
                <a:lnTo>
                  <a:pt x="95250" y="25146"/>
                </a:lnTo>
                <a:lnTo>
                  <a:pt x="123698" y="24764"/>
                </a:lnTo>
                <a:lnTo>
                  <a:pt x="573659" y="24764"/>
                </a:lnTo>
                <a:lnTo>
                  <a:pt x="573659" y="12319"/>
                </a:lnTo>
                <a:lnTo>
                  <a:pt x="568198" y="6858"/>
                </a:lnTo>
                <a:lnTo>
                  <a:pt x="488315" y="6858"/>
                </a:lnTo>
                <a:lnTo>
                  <a:pt x="482092" y="6476"/>
                </a:lnTo>
                <a:lnTo>
                  <a:pt x="474980" y="6476"/>
                </a:lnTo>
                <a:lnTo>
                  <a:pt x="468757" y="6096"/>
                </a:lnTo>
                <a:lnTo>
                  <a:pt x="462534" y="6096"/>
                </a:lnTo>
                <a:lnTo>
                  <a:pt x="459147" y="5841"/>
                </a:lnTo>
                <a:lnTo>
                  <a:pt x="431927" y="5841"/>
                </a:lnTo>
                <a:lnTo>
                  <a:pt x="430657" y="5714"/>
                </a:lnTo>
                <a:lnTo>
                  <a:pt x="428307" y="5461"/>
                </a:lnTo>
                <a:lnTo>
                  <a:pt x="422656" y="5461"/>
                </a:lnTo>
                <a:lnTo>
                  <a:pt x="416179" y="5080"/>
                </a:lnTo>
                <a:lnTo>
                  <a:pt x="379603" y="5080"/>
                </a:lnTo>
                <a:lnTo>
                  <a:pt x="369188" y="4699"/>
                </a:lnTo>
                <a:lnTo>
                  <a:pt x="356362" y="4699"/>
                </a:lnTo>
                <a:lnTo>
                  <a:pt x="342392" y="3937"/>
                </a:lnTo>
                <a:lnTo>
                  <a:pt x="325120" y="3937"/>
                </a:lnTo>
                <a:lnTo>
                  <a:pt x="306070" y="2921"/>
                </a:lnTo>
                <a:lnTo>
                  <a:pt x="285115" y="2539"/>
                </a:lnTo>
                <a:lnTo>
                  <a:pt x="285496" y="2539"/>
                </a:lnTo>
                <a:lnTo>
                  <a:pt x="265303" y="1397"/>
                </a:lnTo>
                <a:lnTo>
                  <a:pt x="233680" y="762"/>
                </a:lnTo>
                <a:lnTo>
                  <a:pt x="188213" y="762"/>
                </a:lnTo>
                <a:lnTo>
                  <a:pt x="183134" y="381"/>
                </a:lnTo>
                <a:lnTo>
                  <a:pt x="175768" y="381"/>
                </a:lnTo>
                <a:lnTo>
                  <a:pt x="164592" y="0"/>
                </a:lnTo>
                <a:close/>
              </a:path>
              <a:path w="574039" h="31750">
                <a:moveTo>
                  <a:pt x="573659" y="24764"/>
                </a:moveTo>
                <a:lnTo>
                  <a:pt x="163830" y="24764"/>
                </a:lnTo>
                <a:lnTo>
                  <a:pt x="175006" y="25146"/>
                </a:lnTo>
                <a:lnTo>
                  <a:pt x="182245" y="25146"/>
                </a:lnTo>
                <a:lnTo>
                  <a:pt x="181356" y="25019"/>
                </a:lnTo>
                <a:lnTo>
                  <a:pt x="573659" y="25019"/>
                </a:lnTo>
                <a:lnTo>
                  <a:pt x="573659" y="24764"/>
                </a:lnTo>
                <a:close/>
              </a:path>
              <a:path w="574039" h="31750">
                <a:moveTo>
                  <a:pt x="430720" y="5714"/>
                </a:moveTo>
                <a:lnTo>
                  <a:pt x="431927" y="5841"/>
                </a:lnTo>
                <a:lnTo>
                  <a:pt x="430720" y="5714"/>
                </a:lnTo>
                <a:close/>
              </a:path>
              <a:path w="574039" h="31750">
                <a:moveTo>
                  <a:pt x="457454" y="5714"/>
                </a:moveTo>
                <a:lnTo>
                  <a:pt x="430720" y="5714"/>
                </a:lnTo>
                <a:lnTo>
                  <a:pt x="431927" y="5841"/>
                </a:lnTo>
                <a:lnTo>
                  <a:pt x="459147" y="5841"/>
                </a:lnTo>
                <a:lnTo>
                  <a:pt x="457454" y="5714"/>
                </a:lnTo>
                <a:close/>
              </a:path>
              <a:path w="574039" h="31750">
                <a:moveTo>
                  <a:pt x="427100" y="5334"/>
                </a:moveTo>
                <a:lnTo>
                  <a:pt x="422021" y="5334"/>
                </a:lnTo>
                <a:lnTo>
                  <a:pt x="422656" y="5461"/>
                </a:lnTo>
                <a:lnTo>
                  <a:pt x="428307" y="5461"/>
                </a:lnTo>
                <a:lnTo>
                  <a:pt x="427100" y="533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50965" y="1368933"/>
            <a:ext cx="742441" cy="132079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5950965" y="2012695"/>
            <a:ext cx="574040" cy="31750"/>
          </a:xfrm>
          <a:custGeom>
            <a:avLst/>
            <a:gdLst/>
            <a:ahLst/>
            <a:cxnLst/>
            <a:rect l="l" t="t" r="r" b="b"/>
            <a:pathLst>
              <a:path w="574040" h="31750">
                <a:moveTo>
                  <a:pt x="568960" y="30734"/>
                </a:moveTo>
                <a:lnTo>
                  <a:pt x="467360" y="30734"/>
                </a:lnTo>
                <a:lnTo>
                  <a:pt x="473456" y="31115"/>
                </a:lnTo>
                <a:lnTo>
                  <a:pt x="480695" y="31115"/>
                </a:lnTo>
                <a:lnTo>
                  <a:pt x="486791" y="31496"/>
                </a:lnTo>
                <a:lnTo>
                  <a:pt x="568198" y="31496"/>
                </a:lnTo>
                <a:lnTo>
                  <a:pt x="568960" y="30734"/>
                </a:lnTo>
                <a:close/>
              </a:path>
              <a:path w="574040" h="31750">
                <a:moveTo>
                  <a:pt x="569722" y="29972"/>
                </a:moveTo>
                <a:lnTo>
                  <a:pt x="425831" y="29972"/>
                </a:lnTo>
                <a:lnTo>
                  <a:pt x="427100" y="30099"/>
                </a:lnTo>
                <a:lnTo>
                  <a:pt x="430657" y="30480"/>
                </a:lnTo>
                <a:lnTo>
                  <a:pt x="455675" y="30480"/>
                </a:lnTo>
                <a:lnTo>
                  <a:pt x="460756" y="30734"/>
                </a:lnTo>
                <a:lnTo>
                  <a:pt x="461645" y="30861"/>
                </a:lnTo>
                <a:lnTo>
                  <a:pt x="468122" y="30861"/>
                </a:lnTo>
                <a:lnTo>
                  <a:pt x="467360" y="30734"/>
                </a:lnTo>
                <a:lnTo>
                  <a:pt x="568960" y="30734"/>
                </a:lnTo>
                <a:lnTo>
                  <a:pt x="569722" y="29972"/>
                </a:lnTo>
                <a:close/>
              </a:path>
              <a:path w="574040" h="31750">
                <a:moveTo>
                  <a:pt x="571119" y="28575"/>
                </a:moveTo>
                <a:lnTo>
                  <a:pt x="341122" y="28575"/>
                </a:lnTo>
                <a:lnTo>
                  <a:pt x="355092" y="29337"/>
                </a:lnTo>
                <a:lnTo>
                  <a:pt x="368300" y="29337"/>
                </a:lnTo>
                <a:lnTo>
                  <a:pt x="378713" y="29718"/>
                </a:lnTo>
                <a:lnTo>
                  <a:pt x="414909" y="29718"/>
                </a:lnTo>
                <a:lnTo>
                  <a:pt x="421386" y="30099"/>
                </a:lnTo>
                <a:lnTo>
                  <a:pt x="427037" y="30099"/>
                </a:lnTo>
                <a:lnTo>
                  <a:pt x="425831" y="29972"/>
                </a:lnTo>
                <a:lnTo>
                  <a:pt x="569722" y="29972"/>
                </a:lnTo>
                <a:lnTo>
                  <a:pt x="571119" y="28575"/>
                </a:lnTo>
                <a:close/>
              </a:path>
              <a:path w="574040" h="31750">
                <a:moveTo>
                  <a:pt x="425831" y="29972"/>
                </a:moveTo>
                <a:lnTo>
                  <a:pt x="427037" y="30099"/>
                </a:lnTo>
                <a:lnTo>
                  <a:pt x="425831" y="29972"/>
                </a:lnTo>
                <a:close/>
              </a:path>
              <a:path w="574040" h="31750">
                <a:moveTo>
                  <a:pt x="573659" y="24637"/>
                </a:moveTo>
                <a:lnTo>
                  <a:pt x="163830" y="24637"/>
                </a:lnTo>
                <a:lnTo>
                  <a:pt x="175006" y="25018"/>
                </a:lnTo>
                <a:lnTo>
                  <a:pt x="181356" y="25018"/>
                </a:lnTo>
                <a:lnTo>
                  <a:pt x="186436" y="25400"/>
                </a:lnTo>
                <a:lnTo>
                  <a:pt x="233045" y="25400"/>
                </a:lnTo>
                <a:lnTo>
                  <a:pt x="264413" y="26162"/>
                </a:lnTo>
                <a:lnTo>
                  <a:pt x="264033" y="26162"/>
                </a:lnTo>
                <a:lnTo>
                  <a:pt x="284225" y="27178"/>
                </a:lnTo>
                <a:lnTo>
                  <a:pt x="305181" y="27559"/>
                </a:lnTo>
                <a:lnTo>
                  <a:pt x="304673" y="27559"/>
                </a:lnTo>
                <a:lnTo>
                  <a:pt x="323723" y="28575"/>
                </a:lnTo>
                <a:lnTo>
                  <a:pt x="324485" y="28702"/>
                </a:lnTo>
                <a:lnTo>
                  <a:pt x="341757" y="28702"/>
                </a:lnTo>
                <a:lnTo>
                  <a:pt x="341122" y="28575"/>
                </a:lnTo>
                <a:lnTo>
                  <a:pt x="571119" y="28575"/>
                </a:lnTo>
                <a:lnTo>
                  <a:pt x="573532" y="26162"/>
                </a:lnTo>
                <a:lnTo>
                  <a:pt x="573659" y="24637"/>
                </a:lnTo>
                <a:close/>
              </a:path>
              <a:path w="574040" h="31750">
                <a:moveTo>
                  <a:pt x="164719" y="0"/>
                </a:moveTo>
                <a:lnTo>
                  <a:pt x="123444" y="0"/>
                </a:lnTo>
                <a:lnTo>
                  <a:pt x="94996" y="254"/>
                </a:lnTo>
                <a:lnTo>
                  <a:pt x="68580" y="1016"/>
                </a:lnTo>
                <a:lnTo>
                  <a:pt x="27939" y="1778"/>
                </a:lnTo>
                <a:lnTo>
                  <a:pt x="5461" y="1778"/>
                </a:lnTo>
                <a:lnTo>
                  <a:pt x="0" y="7239"/>
                </a:lnTo>
                <a:lnTo>
                  <a:pt x="0" y="20955"/>
                </a:lnTo>
                <a:lnTo>
                  <a:pt x="5461" y="26543"/>
                </a:lnTo>
                <a:lnTo>
                  <a:pt x="28448" y="26543"/>
                </a:lnTo>
                <a:lnTo>
                  <a:pt x="45720" y="26162"/>
                </a:lnTo>
                <a:lnTo>
                  <a:pt x="69087" y="25781"/>
                </a:lnTo>
                <a:lnTo>
                  <a:pt x="95504" y="25018"/>
                </a:lnTo>
                <a:lnTo>
                  <a:pt x="95250" y="25018"/>
                </a:lnTo>
                <a:lnTo>
                  <a:pt x="123698" y="24637"/>
                </a:lnTo>
                <a:lnTo>
                  <a:pt x="573659" y="24637"/>
                </a:lnTo>
                <a:lnTo>
                  <a:pt x="573659" y="12318"/>
                </a:lnTo>
                <a:lnTo>
                  <a:pt x="568322" y="6858"/>
                </a:lnTo>
                <a:lnTo>
                  <a:pt x="488314" y="6858"/>
                </a:lnTo>
                <a:lnTo>
                  <a:pt x="482092" y="6477"/>
                </a:lnTo>
                <a:lnTo>
                  <a:pt x="474980" y="6477"/>
                </a:lnTo>
                <a:lnTo>
                  <a:pt x="468884" y="6096"/>
                </a:lnTo>
                <a:lnTo>
                  <a:pt x="462534" y="6096"/>
                </a:lnTo>
                <a:lnTo>
                  <a:pt x="457454" y="5715"/>
                </a:lnTo>
                <a:lnTo>
                  <a:pt x="431926" y="5715"/>
                </a:lnTo>
                <a:lnTo>
                  <a:pt x="428244" y="5461"/>
                </a:lnTo>
                <a:lnTo>
                  <a:pt x="427100" y="5334"/>
                </a:lnTo>
                <a:lnTo>
                  <a:pt x="422656" y="5334"/>
                </a:lnTo>
                <a:lnTo>
                  <a:pt x="416179" y="4953"/>
                </a:lnTo>
                <a:lnTo>
                  <a:pt x="379603" y="4953"/>
                </a:lnTo>
                <a:lnTo>
                  <a:pt x="372660" y="4699"/>
                </a:lnTo>
                <a:lnTo>
                  <a:pt x="356362" y="4699"/>
                </a:lnTo>
                <a:lnTo>
                  <a:pt x="342392" y="3937"/>
                </a:lnTo>
                <a:lnTo>
                  <a:pt x="325120" y="3937"/>
                </a:lnTo>
                <a:lnTo>
                  <a:pt x="306070" y="2793"/>
                </a:lnTo>
                <a:lnTo>
                  <a:pt x="292100" y="2540"/>
                </a:lnTo>
                <a:lnTo>
                  <a:pt x="285496" y="2540"/>
                </a:lnTo>
                <a:lnTo>
                  <a:pt x="265303" y="1397"/>
                </a:lnTo>
                <a:lnTo>
                  <a:pt x="233680" y="635"/>
                </a:lnTo>
                <a:lnTo>
                  <a:pt x="188213" y="635"/>
                </a:lnTo>
                <a:lnTo>
                  <a:pt x="183134" y="381"/>
                </a:lnTo>
                <a:lnTo>
                  <a:pt x="182245" y="254"/>
                </a:lnTo>
                <a:lnTo>
                  <a:pt x="175768" y="254"/>
                </a:lnTo>
                <a:lnTo>
                  <a:pt x="164719" y="0"/>
                </a:lnTo>
                <a:close/>
              </a:path>
              <a:path w="574040" h="31750">
                <a:moveTo>
                  <a:pt x="568198" y="6731"/>
                </a:moveTo>
                <a:lnTo>
                  <a:pt x="487553" y="6731"/>
                </a:lnTo>
                <a:lnTo>
                  <a:pt x="488314" y="6858"/>
                </a:lnTo>
                <a:lnTo>
                  <a:pt x="568322" y="6858"/>
                </a:lnTo>
                <a:lnTo>
                  <a:pt x="568198" y="6731"/>
                </a:lnTo>
                <a:close/>
              </a:path>
              <a:path w="574040" h="31750">
                <a:moveTo>
                  <a:pt x="369188" y="4572"/>
                </a:moveTo>
                <a:lnTo>
                  <a:pt x="355726" y="4572"/>
                </a:lnTo>
                <a:lnTo>
                  <a:pt x="356362" y="4699"/>
                </a:lnTo>
                <a:lnTo>
                  <a:pt x="372660" y="4699"/>
                </a:lnTo>
                <a:lnTo>
                  <a:pt x="369188" y="4572"/>
                </a:lnTo>
                <a:close/>
              </a:path>
              <a:path w="574040" h="31750">
                <a:moveTo>
                  <a:pt x="285114" y="2412"/>
                </a:moveTo>
                <a:lnTo>
                  <a:pt x="285496" y="2540"/>
                </a:lnTo>
                <a:lnTo>
                  <a:pt x="292100" y="2540"/>
                </a:lnTo>
                <a:lnTo>
                  <a:pt x="285114" y="24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96126" y="1954148"/>
            <a:ext cx="119888" cy="12065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99935" y="1645792"/>
            <a:ext cx="105410" cy="132079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6750" y="1314450"/>
            <a:ext cx="295275" cy="277177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26909" y="1291463"/>
            <a:ext cx="6051130" cy="275589"/>
          </a:xfrm>
          <a:prstGeom prst="rect">
            <a:avLst/>
          </a:prstGeom>
        </p:spPr>
      </p:pic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918210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Decision</a:t>
            </a:r>
            <a:r>
              <a:rPr dirty="0" sz="2700" spc="-12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Tree</a:t>
            </a:r>
            <a:r>
              <a:rPr dirty="0" sz="2700" spc="85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Learning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412109" y="3124835"/>
            <a:ext cx="503428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b="1">
                <a:solidFill>
                  <a:srgbClr val="585858"/>
                </a:solidFill>
                <a:latin typeface="Tahoma"/>
                <a:cs typeface="Tahoma"/>
              </a:rPr>
              <a:t>Continuous</a:t>
            </a:r>
            <a:r>
              <a:rPr dirty="0" sz="2750" spc="415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750" spc="70" b="1">
                <a:solidFill>
                  <a:srgbClr val="585858"/>
                </a:solidFill>
                <a:latin typeface="Tahoma"/>
                <a:cs typeface="Tahoma"/>
              </a:rPr>
              <a:t>valued</a:t>
            </a:r>
            <a:r>
              <a:rPr dirty="0" sz="2750" spc="229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750" spc="-10" b="1">
                <a:solidFill>
                  <a:srgbClr val="585858"/>
                </a:solidFill>
                <a:latin typeface="Tahoma"/>
                <a:cs typeface="Tahoma"/>
              </a:rPr>
              <a:t>features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771650">
              <a:lnSpc>
                <a:spcPct val="100000"/>
              </a:lnSpc>
              <a:spcBef>
                <a:spcPts val="105"/>
              </a:spcBef>
            </a:pPr>
            <a:r>
              <a:rPr dirty="0"/>
              <a:t>Continuous</a:t>
            </a:r>
            <a:r>
              <a:rPr dirty="0" spc="-80"/>
              <a:t> </a:t>
            </a:r>
            <a:r>
              <a:rPr dirty="0" spc="-10"/>
              <a:t>features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023937" y="1042924"/>
          <a:ext cx="7407275" cy="3046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/>
                <a:gridCol w="1800225"/>
                <a:gridCol w="1800225"/>
                <a:gridCol w="1581150"/>
                <a:gridCol w="777240"/>
              </a:tblGrid>
              <a:tr h="238125">
                <a:tc>
                  <a:txBody>
                    <a:bodyPr/>
                    <a:lstStyle/>
                    <a:p>
                      <a:pPr algn="ctr" marR="185420">
                        <a:lnSpc>
                          <a:spcPts val="1195"/>
                        </a:lnSpc>
                      </a:pPr>
                      <a:r>
                        <a:rPr dirty="0" sz="1400">
                          <a:latin typeface="Verdana"/>
                          <a:cs typeface="Verdana"/>
                        </a:rPr>
                        <a:t>Ear</a:t>
                      </a:r>
                      <a:r>
                        <a:rPr dirty="0" sz="1400" spc="-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 spc="-10">
                          <a:latin typeface="Verdana"/>
                          <a:cs typeface="Verdana"/>
                        </a:rPr>
                        <a:t>shape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2430">
                        <a:lnSpc>
                          <a:spcPts val="1195"/>
                        </a:lnSpc>
                      </a:pPr>
                      <a:r>
                        <a:rPr dirty="0" sz="1400">
                          <a:latin typeface="Verdana"/>
                          <a:cs typeface="Verdana"/>
                        </a:rPr>
                        <a:t>Face</a:t>
                      </a:r>
                      <a:r>
                        <a:rPr dirty="0" sz="14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 spc="-20">
                          <a:latin typeface="Verdana"/>
                          <a:cs typeface="Verdana"/>
                        </a:rPr>
                        <a:t>shape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3395">
                        <a:lnSpc>
                          <a:spcPts val="1390"/>
                        </a:lnSpc>
                      </a:pPr>
                      <a:r>
                        <a:rPr dirty="0" sz="1400" spc="-10">
                          <a:latin typeface="Verdana"/>
                          <a:cs typeface="Verdana"/>
                        </a:rPr>
                        <a:t>Whiskers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7505">
                        <a:lnSpc>
                          <a:spcPts val="1265"/>
                        </a:lnSpc>
                      </a:pPr>
                      <a:r>
                        <a:rPr dirty="0" sz="1400">
                          <a:latin typeface="Verdana"/>
                          <a:cs typeface="Verdana"/>
                        </a:rPr>
                        <a:t>Weight</a:t>
                      </a:r>
                      <a:r>
                        <a:rPr dirty="0" sz="1400" spc="-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 spc="-10">
                          <a:latin typeface="Verdana"/>
                          <a:cs typeface="Verdana"/>
                        </a:rPr>
                        <a:t>(lbs.)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88925">
                        <a:lnSpc>
                          <a:spcPts val="1195"/>
                        </a:lnSpc>
                      </a:pPr>
                      <a:r>
                        <a:rPr dirty="0" sz="1400" spc="-25">
                          <a:latin typeface="Verdana"/>
                          <a:cs typeface="Verdana"/>
                        </a:rPr>
                        <a:t>Cat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ctr" marR="10541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6794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658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81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533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7.2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1242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9525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4546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658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533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8.8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08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1242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080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9525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6794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461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4826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15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1242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marR="10541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4546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658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1366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533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9.2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2192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12420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2229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marR="10541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6858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6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5334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8.4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921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1242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921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marR="10541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492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6794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492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461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44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5334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7.6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27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124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270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marR="9525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969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4546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969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461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921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4826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11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81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1242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810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ctr" marR="10541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6858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461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5334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10.2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921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1242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921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9525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334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685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33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461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4826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18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175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31305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175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algn="ctr" marR="952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L="6858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R="9461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920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L="482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20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746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r" marR="3124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746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</a:tr>
            </a:tbl>
          </a:graphicData>
        </a:graphic>
      </p:graphicFrame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8072" y="673480"/>
            <a:ext cx="315213" cy="26670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695325" y="1257300"/>
            <a:ext cx="295275" cy="2886075"/>
            <a:chOff x="695325" y="1257300"/>
            <a:chExt cx="295275" cy="288607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325" y="1552575"/>
              <a:ext cx="295275" cy="2952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325" y="1857375"/>
              <a:ext cx="295275" cy="2571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325" y="2124075"/>
              <a:ext cx="295275" cy="33337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325" y="2466975"/>
              <a:ext cx="295275" cy="2571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325" y="2733675"/>
              <a:ext cx="295275" cy="2667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325" y="3009900"/>
              <a:ext cx="295275" cy="28575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4375" y="3305175"/>
              <a:ext cx="257175" cy="27622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325" y="3590925"/>
              <a:ext cx="295275" cy="55245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325" y="1257300"/>
              <a:ext cx="285750" cy="285750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3050" y="1000125"/>
            <a:ext cx="3190875" cy="2247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5"/>
              </a:spcBef>
            </a:pPr>
            <a:r>
              <a:rPr dirty="0"/>
              <a:t>Splitting</a:t>
            </a:r>
            <a:r>
              <a:rPr dirty="0" spc="-65"/>
              <a:t> </a:t>
            </a:r>
            <a:r>
              <a:rPr dirty="0"/>
              <a:t>on</a:t>
            </a:r>
            <a:r>
              <a:rPr dirty="0" spc="-85"/>
              <a:t> </a:t>
            </a:r>
            <a:r>
              <a:rPr dirty="0"/>
              <a:t>a</a:t>
            </a:r>
            <a:r>
              <a:rPr dirty="0" spc="-45"/>
              <a:t> </a:t>
            </a:r>
            <a:r>
              <a:rPr dirty="0"/>
              <a:t>continuous</a:t>
            </a:r>
            <a:r>
              <a:rPr dirty="0" spc="20"/>
              <a:t> </a:t>
            </a:r>
            <a:r>
              <a:rPr dirty="0" spc="-10"/>
              <a:t>variable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191577" y="1078547"/>
            <a:ext cx="2730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Verdana"/>
                <a:cs typeface="Verdana"/>
              </a:rPr>
              <a:t>Cat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92810" y="2834957"/>
            <a:ext cx="6108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Not</a:t>
            </a:r>
            <a:r>
              <a:rPr dirty="0" sz="1200" spc="15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Cat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709795" y="2820352"/>
            <a:ext cx="10464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Weight</a:t>
            </a:r>
            <a:r>
              <a:rPr dirty="0" sz="1200" spc="5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(lbs.)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957451" y="1052575"/>
            <a:ext cx="0" cy="1994535"/>
          </a:xfrm>
          <a:custGeom>
            <a:avLst/>
            <a:gdLst/>
            <a:ahLst/>
            <a:cxnLst/>
            <a:rect l="l" t="t" r="r" b="b"/>
            <a:pathLst>
              <a:path w="0" h="1994535">
                <a:moveTo>
                  <a:pt x="0" y="0"/>
                </a:moveTo>
                <a:lnTo>
                  <a:pt x="0" y="1994027"/>
                </a:lnTo>
              </a:path>
            </a:pathLst>
          </a:custGeom>
          <a:ln w="12700">
            <a:solidFill>
              <a:srgbClr val="0077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561211" y="3338829"/>
            <a:ext cx="56134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solidFill>
                  <a:srgbClr val="0070C0"/>
                </a:solidFill>
                <a:latin typeface="Cambria Math"/>
                <a:cs typeface="Cambria Math"/>
              </a:rPr>
              <a:t>H(0.5) </a:t>
            </a:r>
            <a:r>
              <a:rPr dirty="0" sz="1100" spc="-50">
                <a:solidFill>
                  <a:srgbClr val="0070C0"/>
                </a:solidFill>
                <a:latin typeface="Cambria Math"/>
                <a:cs typeface="Cambria Math"/>
              </a:rPr>
              <a:t>−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154936" y="3226307"/>
            <a:ext cx="1417320" cy="422275"/>
          </a:xfrm>
          <a:custGeom>
            <a:avLst/>
            <a:gdLst/>
            <a:ahLst/>
            <a:cxnLst/>
            <a:rect l="l" t="t" r="r" b="b"/>
            <a:pathLst>
              <a:path w="1417320" h="422275">
                <a:moveTo>
                  <a:pt x="71374" y="4953"/>
                </a:moveTo>
                <a:lnTo>
                  <a:pt x="38811" y="36664"/>
                </a:lnTo>
                <a:lnTo>
                  <a:pt x="17653" y="84836"/>
                </a:lnTo>
                <a:lnTo>
                  <a:pt x="4394" y="143217"/>
                </a:lnTo>
                <a:lnTo>
                  <a:pt x="0" y="210947"/>
                </a:lnTo>
                <a:lnTo>
                  <a:pt x="1092" y="246037"/>
                </a:lnTo>
                <a:lnTo>
                  <a:pt x="9906" y="309372"/>
                </a:lnTo>
                <a:lnTo>
                  <a:pt x="27368" y="362953"/>
                </a:lnTo>
                <a:lnTo>
                  <a:pt x="51993" y="405345"/>
                </a:lnTo>
                <a:lnTo>
                  <a:pt x="66929" y="422275"/>
                </a:lnTo>
                <a:lnTo>
                  <a:pt x="71374" y="417322"/>
                </a:lnTo>
                <a:lnTo>
                  <a:pt x="58051" y="400164"/>
                </a:lnTo>
                <a:lnTo>
                  <a:pt x="46507" y="380276"/>
                </a:lnTo>
                <a:lnTo>
                  <a:pt x="28702" y="332359"/>
                </a:lnTo>
                <a:lnTo>
                  <a:pt x="17843" y="275374"/>
                </a:lnTo>
                <a:lnTo>
                  <a:pt x="14224" y="210820"/>
                </a:lnTo>
                <a:lnTo>
                  <a:pt x="15125" y="178028"/>
                </a:lnTo>
                <a:lnTo>
                  <a:pt x="22364" y="117500"/>
                </a:lnTo>
                <a:lnTo>
                  <a:pt x="36715" y="64604"/>
                </a:lnTo>
                <a:lnTo>
                  <a:pt x="58051" y="22123"/>
                </a:lnTo>
                <a:lnTo>
                  <a:pt x="71374" y="4953"/>
                </a:lnTo>
                <a:close/>
              </a:path>
              <a:path w="1417320" h="422275">
                <a:moveTo>
                  <a:pt x="226949" y="213868"/>
                </a:moveTo>
                <a:lnTo>
                  <a:pt x="74549" y="213868"/>
                </a:lnTo>
                <a:lnTo>
                  <a:pt x="74549" y="223393"/>
                </a:lnTo>
                <a:lnTo>
                  <a:pt x="226949" y="223393"/>
                </a:lnTo>
                <a:lnTo>
                  <a:pt x="226949" y="213868"/>
                </a:lnTo>
                <a:close/>
              </a:path>
              <a:path w="1417320" h="422275">
                <a:moveTo>
                  <a:pt x="456692" y="34163"/>
                </a:moveTo>
                <a:lnTo>
                  <a:pt x="427697" y="59537"/>
                </a:lnTo>
                <a:lnTo>
                  <a:pt x="407924" y="102108"/>
                </a:lnTo>
                <a:lnTo>
                  <a:pt x="395236" y="153657"/>
                </a:lnTo>
                <a:lnTo>
                  <a:pt x="391033" y="210947"/>
                </a:lnTo>
                <a:lnTo>
                  <a:pt x="392074" y="239763"/>
                </a:lnTo>
                <a:lnTo>
                  <a:pt x="400507" y="294055"/>
                </a:lnTo>
                <a:lnTo>
                  <a:pt x="417055" y="342531"/>
                </a:lnTo>
                <a:lnTo>
                  <a:pt x="439813" y="379437"/>
                </a:lnTo>
                <a:lnTo>
                  <a:pt x="453390" y="393192"/>
                </a:lnTo>
                <a:lnTo>
                  <a:pt x="456692" y="388112"/>
                </a:lnTo>
                <a:lnTo>
                  <a:pt x="445020" y="374065"/>
                </a:lnTo>
                <a:lnTo>
                  <a:pt x="434784" y="357225"/>
                </a:lnTo>
                <a:lnTo>
                  <a:pt x="418592" y="315087"/>
                </a:lnTo>
                <a:lnTo>
                  <a:pt x="408470" y="265214"/>
                </a:lnTo>
                <a:lnTo>
                  <a:pt x="405130" y="210820"/>
                </a:lnTo>
                <a:lnTo>
                  <a:pt x="405955" y="182689"/>
                </a:lnTo>
                <a:lnTo>
                  <a:pt x="412673" y="130302"/>
                </a:lnTo>
                <a:lnTo>
                  <a:pt x="425970" y="84099"/>
                </a:lnTo>
                <a:lnTo>
                  <a:pt x="445020" y="48094"/>
                </a:lnTo>
                <a:lnTo>
                  <a:pt x="456692" y="34163"/>
                </a:lnTo>
                <a:close/>
              </a:path>
              <a:path w="1417320" h="422275">
                <a:moveTo>
                  <a:pt x="541274" y="213868"/>
                </a:moveTo>
                <a:lnTo>
                  <a:pt x="465074" y="213868"/>
                </a:lnTo>
                <a:lnTo>
                  <a:pt x="465074" y="223393"/>
                </a:lnTo>
                <a:lnTo>
                  <a:pt x="541274" y="223393"/>
                </a:lnTo>
                <a:lnTo>
                  <a:pt x="541274" y="213868"/>
                </a:lnTo>
                <a:close/>
              </a:path>
              <a:path w="1417320" h="422275">
                <a:moveTo>
                  <a:pt x="611505" y="210820"/>
                </a:moveTo>
                <a:lnTo>
                  <a:pt x="607288" y="153657"/>
                </a:lnTo>
                <a:lnTo>
                  <a:pt x="594614" y="102108"/>
                </a:lnTo>
                <a:lnTo>
                  <a:pt x="574827" y="59537"/>
                </a:lnTo>
                <a:lnTo>
                  <a:pt x="549148" y="28956"/>
                </a:lnTo>
                <a:lnTo>
                  <a:pt x="545846" y="34163"/>
                </a:lnTo>
                <a:lnTo>
                  <a:pt x="557441" y="48094"/>
                </a:lnTo>
                <a:lnTo>
                  <a:pt x="567651" y="64744"/>
                </a:lnTo>
                <a:lnTo>
                  <a:pt x="583946" y="106172"/>
                </a:lnTo>
                <a:lnTo>
                  <a:pt x="594055" y="155803"/>
                </a:lnTo>
                <a:lnTo>
                  <a:pt x="597408" y="210947"/>
                </a:lnTo>
                <a:lnTo>
                  <a:pt x="596569" y="238620"/>
                </a:lnTo>
                <a:lnTo>
                  <a:pt x="589902" y="290715"/>
                </a:lnTo>
                <a:lnTo>
                  <a:pt x="576605" y="337578"/>
                </a:lnTo>
                <a:lnTo>
                  <a:pt x="557504" y="374065"/>
                </a:lnTo>
                <a:lnTo>
                  <a:pt x="545846" y="388112"/>
                </a:lnTo>
                <a:lnTo>
                  <a:pt x="549148" y="393192"/>
                </a:lnTo>
                <a:lnTo>
                  <a:pt x="574827" y="362546"/>
                </a:lnTo>
                <a:lnTo>
                  <a:pt x="594614" y="319405"/>
                </a:lnTo>
                <a:lnTo>
                  <a:pt x="607288" y="267500"/>
                </a:lnTo>
                <a:lnTo>
                  <a:pt x="610450" y="239763"/>
                </a:lnTo>
                <a:lnTo>
                  <a:pt x="611505" y="210820"/>
                </a:lnTo>
                <a:close/>
              </a:path>
              <a:path w="1417320" h="422275">
                <a:moveTo>
                  <a:pt x="931799" y="213868"/>
                </a:moveTo>
                <a:lnTo>
                  <a:pt x="779399" y="213868"/>
                </a:lnTo>
                <a:lnTo>
                  <a:pt x="779399" y="223393"/>
                </a:lnTo>
                <a:lnTo>
                  <a:pt x="931799" y="223393"/>
                </a:lnTo>
                <a:lnTo>
                  <a:pt x="931799" y="213868"/>
                </a:lnTo>
                <a:close/>
              </a:path>
              <a:path w="1417320" h="422275">
                <a:moveTo>
                  <a:pt x="1171067" y="34163"/>
                </a:moveTo>
                <a:lnTo>
                  <a:pt x="1142072" y="59537"/>
                </a:lnTo>
                <a:lnTo>
                  <a:pt x="1122299" y="102108"/>
                </a:lnTo>
                <a:lnTo>
                  <a:pt x="1109611" y="153657"/>
                </a:lnTo>
                <a:lnTo>
                  <a:pt x="1105408" y="210947"/>
                </a:lnTo>
                <a:lnTo>
                  <a:pt x="1106449" y="239763"/>
                </a:lnTo>
                <a:lnTo>
                  <a:pt x="1114882" y="294055"/>
                </a:lnTo>
                <a:lnTo>
                  <a:pt x="1131430" y="342531"/>
                </a:lnTo>
                <a:lnTo>
                  <a:pt x="1154188" y="379437"/>
                </a:lnTo>
                <a:lnTo>
                  <a:pt x="1167765" y="393192"/>
                </a:lnTo>
                <a:lnTo>
                  <a:pt x="1171067" y="388112"/>
                </a:lnTo>
                <a:lnTo>
                  <a:pt x="1159395" y="374065"/>
                </a:lnTo>
                <a:lnTo>
                  <a:pt x="1149159" y="357225"/>
                </a:lnTo>
                <a:lnTo>
                  <a:pt x="1132967" y="315087"/>
                </a:lnTo>
                <a:lnTo>
                  <a:pt x="1122845" y="265214"/>
                </a:lnTo>
                <a:lnTo>
                  <a:pt x="1119505" y="210820"/>
                </a:lnTo>
                <a:lnTo>
                  <a:pt x="1120330" y="182689"/>
                </a:lnTo>
                <a:lnTo>
                  <a:pt x="1127048" y="130302"/>
                </a:lnTo>
                <a:lnTo>
                  <a:pt x="1140345" y="84099"/>
                </a:lnTo>
                <a:lnTo>
                  <a:pt x="1159395" y="48094"/>
                </a:lnTo>
                <a:lnTo>
                  <a:pt x="1171067" y="34163"/>
                </a:lnTo>
                <a:close/>
              </a:path>
              <a:path w="1417320" h="422275">
                <a:moveTo>
                  <a:pt x="1255649" y="213868"/>
                </a:moveTo>
                <a:lnTo>
                  <a:pt x="1179449" y="213868"/>
                </a:lnTo>
                <a:lnTo>
                  <a:pt x="1179449" y="223393"/>
                </a:lnTo>
                <a:lnTo>
                  <a:pt x="1255649" y="223393"/>
                </a:lnTo>
                <a:lnTo>
                  <a:pt x="1255649" y="213868"/>
                </a:lnTo>
                <a:close/>
              </a:path>
              <a:path w="1417320" h="422275">
                <a:moveTo>
                  <a:pt x="1325880" y="210820"/>
                </a:moveTo>
                <a:lnTo>
                  <a:pt x="1321663" y="153657"/>
                </a:lnTo>
                <a:lnTo>
                  <a:pt x="1308989" y="102108"/>
                </a:lnTo>
                <a:lnTo>
                  <a:pt x="1289202" y="59537"/>
                </a:lnTo>
                <a:lnTo>
                  <a:pt x="1263523" y="28956"/>
                </a:lnTo>
                <a:lnTo>
                  <a:pt x="1260221" y="34163"/>
                </a:lnTo>
                <a:lnTo>
                  <a:pt x="1271816" y="48094"/>
                </a:lnTo>
                <a:lnTo>
                  <a:pt x="1282026" y="64744"/>
                </a:lnTo>
                <a:lnTo>
                  <a:pt x="1298321" y="106172"/>
                </a:lnTo>
                <a:lnTo>
                  <a:pt x="1308430" y="155803"/>
                </a:lnTo>
                <a:lnTo>
                  <a:pt x="1311783" y="210947"/>
                </a:lnTo>
                <a:lnTo>
                  <a:pt x="1310944" y="238620"/>
                </a:lnTo>
                <a:lnTo>
                  <a:pt x="1304277" y="290715"/>
                </a:lnTo>
                <a:lnTo>
                  <a:pt x="1290980" y="337578"/>
                </a:lnTo>
                <a:lnTo>
                  <a:pt x="1271879" y="374065"/>
                </a:lnTo>
                <a:lnTo>
                  <a:pt x="1260221" y="388112"/>
                </a:lnTo>
                <a:lnTo>
                  <a:pt x="1263523" y="393192"/>
                </a:lnTo>
                <a:lnTo>
                  <a:pt x="1289202" y="362546"/>
                </a:lnTo>
                <a:lnTo>
                  <a:pt x="1308989" y="319405"/>
                </a:lnTo>
                <a:lnTo>
                  <a:pt x="1321663" y="267500"/>
                </a:lnTo>
                <a:lnTo>
                  <a:pt x="1324825" y="239763"/>
                </a:lnTo>
                <a:lnTo>
                  <a:pt x="1325880" y="210820"/>
                </a:lnTo>
                <a:close/>
              </a:path>
              <a:path w="1417320" h="422275">
                <a:moveTo>
                  <a:pt x="1417320" y="210820"/>
                </a:moveTo>
                <a:lnTo>
                  <a:pt x="1412849" y="143217"/>
                </a:lnTo>
                <a:lnTo>
                  <a:pt x="1399540" y="84836"/>
                </a:lnTo>
                <a:lnTo>
                  <a:pt x="1378394" y="36664"/>
                </a:lnTo>
                <a:lnTo>
                  <a:pt x="1350391" y="0"/>
                </a:lnTo>
                <a:lnTo>
                  <a:pt x="1345946" y="4953"/>
                </a:lnTo>
                <a:lnTo>
                  <a:pt x="1359179" y="22123"/>
                </a:lnTo>
                <a:lnTo>
                  <a:pt x="1370711" y="42011"/>
                </a:lnTo>
                <a:lnTo>
                  <a:pt x="1388618" y="89916"/>
                </a:lnTo>
                <a:lnTo>
                  <a:pt x="1399413" y="146862"/>
                </a:lnTo>
                <a:lnTo>
                  <a:pt x="1402969" y="210947"/>
                </a:lnTo>
                <a:lnTo>
                  <a:pt x="1402080" y="244106"/>
                </a:lnTo>
                <a:lnTo>
                  <a:pt x="1394929" y="304787"/>
                </a:lnTo>
                <a:lnTo>
                  <a:pt x="1380515" y="357682"/>
                </a:lnTo>
                <a:lnTo>
                  <a:pt x="1359179" y="400164"/>
                </a:lnTo>
                <a:lnTo>
                  <a:pt x="1345946" y="417322"/>
                </a:lnTo>
                <a:lnTo>
                  <a:pt x="1350391" y="422275"/>
                </a:lnTo>
                <a:lnTo>
                  <a:pt x="1378394" y="385572"/>
                </a:lnTo>
                <a:lnTo>
                  <a:pt x="1399540" y="337439"/>
                </a:lnTo>
                <a:lnTo>
                  <a:pt x="1412849" y="278892"/>
                </a:lnTo>
                <a:lnTo>
                  <a:pt x="1416202" y="246037"/>
                </a:lnTo>
                <a:lnTo>
                  <a:pt x="1417320" y="21082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601720" y="3338829"/>
            <a:ext cx="426084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solidFill>
                  <a:srgbClr val="0070C0"/>
                </a:solidFill>
                <a:latin typeface="Cambria Math"/>
                <a:cs typeface="Cambria Math"/>
              </a:rPr>
              <a:t>=</a:t>
            </a:r>
            <a:r>
              <a:rPr dirty="0" sz="1100" spc="55">
                <a:solidFill>
                  <a:srgbClr val="0070C0"/>
                </a:solidFill>
                <a:latin typeface="Cambria Math"/>
                <a:cs typeface="Cambria Math"/>
              </a:rPr>
              <a:t> </a:t>
            </a:r>
            <a:r>
              <a:rPr dirty="0" sz="1100" spc="-20">
                <a:solidFill>
                  <a:srgbClr val="0070C0"/>
                </a:solidFill>
                <a:latin typeface="Cambria Math"/>
                <a:cs typeface="Cambria Math"/>
              </a:rPr>
              <a:t>0.24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186051" y="1052575"/>
            <a:ext cx="0" cy="1981835"/>
          </a:xfrm>
          <a:custGeom>
            <a:avLst/>
            <a:gdLst/>
            <a:ahLst/>
            <a:cxnLst/>
            <a:rect l="l" t="t" r="r" b="b"/>
            <a:pathLst>
              <a:path w="0" h="1981835">
                <a:moveTo>
                  <a:pt x="0" y="0"/>
                </a:moveTo>
                <a:lnTo>
                  <a:pt x="0" y="1981581"/>
                </a:lnTo>
              </a:path>
            </a:pathLst>
          </a:custGeom>
          <a:ln w="12700">
            <a:solidFill>
              <a:srgbClr val="259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570608" y="3732847"/>
            <a:ext cx="56197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solidFill>
                  <a:srgbClr val="259300"/>
                </a:solidFill>
                <a:latin typeface="Cambria Math"/>
                <a:cs typeface="Cambria Math"/>
              </a:rPr>
              <a:t>H(0.5) </a:t>
            </a:r>
            <a:r>
              <a:rPr dirty="0" sz="1100" spc="-50">
                <a:solidFill>
                  <a:srgbClr val="259300"/>
                </a:solidFill>
                <a:latin typeface="Cambria Math"/>
                <a:cs typeface="Cambria Math"/>
              </a:rPr>
              <a:t>−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2164461" y="3619626"/>
            <a:ext cx="1388745" cy="422275"/>
          </a:xfrm>
          <a:custGeom>
            <a:avLst/>
            <a:gdLst/>
            <a:ahLst/>
            <a:cxnLst/>
            <a:rect l="l" t="t" r="r" b="b"/>
            <a:pathLst>
              <a:path w="1388745" h="422275">
                <a:moveTo>
                  <a:pt x="71374" y="4953"/>
                </a:moveTo>
                <a:lnTo>
                  <a:pt x="38811" y="36639"/>
                </a:lnTo>
                <a:lnTo>
                  <a:pt x="17653" y="84709"/>
                </a:lnTo>
                <a:lnTo>
                  <a:pt x="4394" y="143205"/>
                </a:lnTo>
                <a:lnTo>
                  <a:pt x="0" y="210947"/>
                </a:lnTo>
                <a:lnTo>
                  <a:pt x="1092" y="246024"/>
                </a:lnTo>
                <a:lnTo>
                  <a:pt x="9906" y="309346"/>
                </a:lnTo>
                <a:lnTo>
                  <a:pt x="27368" y="362953"/>
                </a:lnTo>
                <a:lnTo>
                  <a:pt x="51993" y="405333"/>
                </a:lnTo>
                <a:lnTo>
                  <a:pt x="66929" y="422211"/>
                </a:lnTo>
                <a:lnTo>
                  <a:pt x="71374" y="417258"/>
                </a:lnTo>
                <a:lnTo>
                  <a:pt x="58051" y="400113"/>
                </a:lnTo>
                <a:lnTo>
                  <a:pt x="46507" y="380238"/>
                </a:lnTo>
                <a:lnTo>
                  <a:pt x="28702" y="332359"/>
                </a:lnTo>
                <a:lnTo>
                  <a:pt x="17843" y="275361"/>
                </a:lnTo>
                <a:lnTo>
                  <a:pt x="14224" y="210820"/>
                </a:lnTo>
                <a:lnTo>
                  <a:pt x="15125" y="178028"/>
                </a:lnTo>
                <a:lnTo>
                  <a:pt x="22364" y="117500"/>
                </a:lnTo>
                <a:lnTo>
                  <a:pt x="36715" y="64604"/>
                </a:lnTo>
                <a:lnTo>
                  <a:pt x="58051" y="22123"/>
                </a:lnTo>
                <a:lnTo>
                  <a:pt x="71374" y="4953"/>
                </a:lnTo>
                <a:close/>
              </a:path>
              <a:path w="1388745" h="422275">
                <a:moveTo>
                  <a:pt x="226949" y="213868"/>
                </a:moveTo>
                <a:lnTo>
                  <a:pt x="74549" y="213868"/>
                </a:lnTo>
                <a:lnTo>
                  <a:pt x="74549" y="223393"/>
                </a:lnTo>
                <a:lnTo>
                  <a:pt x="226949" y="223393"/>
                </a:lnTo>
                <a:lnTo>
                  <a:pt x="226949" y="213868"/>
                </a:lnTo>
                <a:close/>
              </a:path>
              <a:path w="1388745" h="422275">
                <a:moveTo>
                  <a:pt x="445389" y="74676"/>
                </a:moveTo>
                <a:lnTo>
                  <a:pt x="413981" y="104902"/>
                </a:lnTo>
                <a:lnTo>
                  <a:pt x="399618" y="140576"/>
                </a:lnTo>
                <a:lnTo>
                  <a:pt x="392099" y="185343"/>
                </a:lnTo>
                <a:lnTo>
                  <a:pt x="391160" y="211074"/>
                </a:lnTo>
                <a:lnTo>
                  <a:pt x="392099" y="236829"/>
                </a:lnTo>
                <a:lnTo>
                  <a:pt x="399618" y="281622"/>
                </a:lnTo>
                <a:lnTo>
                  <a:pt x="413981" y="317309"/>
                </a:lnTo>
                <a:lnTo>
                  <a:pt x="441325" y="352234"/>
                </a:lnTo>
                <a:lnTo>
                  <a:pt x="445389" y="347560"/>
                </a:lnTo>
                <a:lnTo>
                  <a:pt x="436930" y="338264"/>
                </a:lnTo>
                <a:lnTo>
                  <a:pt x="429260" y="326707"/>
                </a:lnTo>
                <a:lnTo>
                  <a:pt x="411175" y="278498"/>
                </a:lnTo>
                <a:lnTo>
                  <a:pt x="405460" y="235648"/>
                </a:lnTo>
                <a:lnTo>
                  <a:pt x="404749" y="211074"/>
                </a:lnTo>
                <a:lnTo>
                  <a:pt x="405460" y="186524"/>
                </a:lnTo>
                <a:lnTo>
                  <a:pt x="411175" y="143751"/>
                </a:lnTo>
                <a:lnTo>
                  <a:pt x="429260" y="95554"/>
                </a:lnTo>
                <a:lnTo>
                  <a:pt x="436930" y="83997"/>
                </a:lnTo>
                <a:lnTo>
                  <a:pt x="445389" y="74676"/>
                </a:lnTo>
                <a:close/>
              </a:path>
              <a:path w="1388745" h="422275">
                <a:moveTo>
                  <a:pt x="522224" y="213868"/>
                </a:moveTo>
                <a:lnTo>
                  <a:pt x="446024" y="213868"/>
                </a:lnTo>
                <a:lnTo>
                  <a:pt x="446024" y="223393"/>
                </a:lnTo>
                <a:lnTo>
                  <a:pt x="522224" y="223393"/>
                </a:lnTo>
                <a:lnTo>
                  <a:pt x="522224" y="213868"/>
                </a:lnTo>
                <a:close/>
              </a:path>
              <a:path w="1388745" h="422275">
                <a:moveTo>
                  <a:pt x="580898" y="211074"/>
                </a:moveTo>
                <a:lnTo>
                  <a:pt x="577164" y="161836"/>
                </a:lnTo>
                <a:lnTo>
                  <a:pt x="565912" y="121539"/>
                </a:lnTo>
                <a:lnTo>
                  <a:pt x="540512" y="79133"/>
                </a:lnTo>
                <a:lnTo>
                  <a:pt x="530733" y="69977"/>
                </a:lnTo>
                <a:lnTo>
                  <a:pt x="526796" y="74676"/>
                </a:lnTo>
                <a:lnTo>
                  <a:pt x="535190" y="83997"/>
                </a:lnTo>
                <a:lnTo>
                  <a:pt x="542861" y="95554"/>
                </a:lnTo>
                <a:lnTo>
                  <a:pt x="560946" y="143751"/>
                </a:lnTo>
                <a:lnTo>
                  <a:pt x="566712" y="186524"/>
                </a:lnTo>
                <a:lnTo>
                  <a:pt x="567436" y="211074"/>
                </a:lnTo>
                <a:lnTo>
                  <a:pt x="566712" y="235648"/>
                </a:lnTo>
                <a:lnTo>
                  <a:pt x="560946" y="278498"/>
                </a:lnTo>
                <a:lnTo>
                  <a:pt x="542848" y="326707"/>
                </a:lnTo>
                <a:lnTo>
                  <a:pt x="526796" y="347560"/>
                </a:lnTo>
                <a:lnTo>
                  <a:pt x="530733" y="352234"/>
                </a:lnTo>
                <a:lnTo>
                  <a:pt x="558126" y="317309"/>
                </a:lnTo>
                <a:lnTo>
                  <a:pt x="572477" y="281622"/>
                </a:lnTo>
                <a:lnTo>
                  <a:pt x="579958" y="236829"/>
                </a:lnTo>
                <a:lnTo>
                  <a:pt x="580898" y="211074"/>
                </a:lnTo>
                <a:close/>
              </a:path>
              <a:path w="1388745" h="422275">
                <a:moveTo>
                  <a:pt x="912749" y="213868"/>
                </a:moveTo>
                <a:lnTo>
                  <a:pt x="760349" y="213868"/>
                </a:lnTo>
                <a:lnTo>
                  <a:pt x="760349" y="223393"/>
                </a:lnTo>
                <a:lnTo>
                  <a:pt x="912749" y="223393"/>
                </a:lnTo>
                <a:lnTo>
                  <a:pt x="912749" y="213868"/>
                </a:lnTo>
                <a:close/>
              </a:path>
              <a:path w="1388745" h="422275">
                <a:moveTo>
                  <a:pt x="1142492" y="34163"/>
                </a:moveTo>
                <a:lnTo>
                  <a:pt x="1113497" y="59474"/>
                </a:lnTo>
                <a:lnTo>
                  <a:pt x="1093724" y="102108"/>
                </a:lnTo>
                <a:lnTo>
                  <a:pt x="1081036" y="153657"/>
                </a:lnTo>
                <a:lnTo>
                  <a:pt x="1076833" y="210947"/>
                </a:lnTo>
                <a:lnTo>
                  <a:pt x="1077874" y="239763"/>
                </a:lnTo>
                <a:lnTo>
                  <a:pt x="1086307" y="294030"/>
                </a:lnTo>
                <a:lnTo>
                  <a:pt x="1102855" y="342506"/>
                </a:lnTo>
                <a:lnTo>
                  <a:pt x="1125613" y="379425"/>
                </a:lnTo>
                <a:lnTo>
                  <a:pt x="1139190" y="393192"/>
                </a:lnTo>
                <a:lnTo>
                  <a:pt x="1142492" y="388023"/>
                </a:lnTo>
                <a:lnTo>
                  <a:pt x="1130820" y="374027"/>
                </a:lnTo>
                <a:lnTo>
                  <a:pt x="1120584" y="357212"/>
                </a:lnTo>
                <a:lnTo>
                  <a:pt x="1104392" y="315125"/>
                </a:lnTo>
                <a:lnTo>
                  <a:pt x="1094270" y="265214"/>
                </a:lnTo>
                <a:lnTo>
                  <a:pt x="1090930" y="210820"/>
                </a:lnTo>
                <a:lnTo>
                  <a:pt x="1091755" y="182689"/>
                </a:lnTo>
                <a:lnTo>
                  <a:pt x="1098473" y="130302"/>
                </a:lnTo>
                <a:lnTo>
                  <a:pt x="1111770" y="84099"/>
                </a:lnTo>
                <a:lnTo>
                  <a:pt x="1130820" y="48094"/>
                </a:lnTo>
                <a:lnTo>
                  <a:pt x="1142492" y="34163"/>
                </a:lnTo>
                <a:close/>
              </a:path>
              <a:path w="1388745" h="422275">
                <a:moveTo>
                  <a:pt x="1227074" y="213868"/>
                </a:moveTo>
                <a:lnTo>
                  <a:pt x="1150874" y="213868"/>
                </a:lnTo>
                <a:lnTo>
                  <a:pt x="1150874" y="223393"/>
                </a:lnTo>
                <a:lnTo>
                  <a:pt x="1227074" y="223393"/>
                </a:lnTo>
                <a:lnTo>
                  <a:pt x="1227074" y="213868"/>
                </a:lnTo>
                <a:close/>
              </a:path>
              <a:path w="1388745" h="422275">
                <a:moveTo>
                  <a:pt x="1297305" y="210820"/>
                </a:moveTo>
                <a:lnTo>
                  <a:pt x="1293088" y="153657"/>
                </a:lnTo>
                <a:lnTo>
                  <a:pt x="1280414" y="102108"/>
                </a:lnTo>
                <a:lnTo>
                  <a:pt x="1260627" y="59474"/>
                </a:lnTo>
                <a:lnTo>
                  <a:pt x="1234948" y="28829"/>
                </a:lnTo>
                <a:lnTo>
                  <a:pt x="1231646" y="34163"/>
                </a:lnTo>
                <a:lnTo>
                  <a:pt x="1243241" y="48094"/>
                </a:lnTo>
                <a:lnTo>
                  <a:pt x="1253451" y="64744"/>
                </a:lnTo>
                <a:lnTo>
                  <a:pt x="1269746" y="106172"/>
                </a:lnTo>
                <a:lnTo>
                  <a:pt x="1279855" y="155803"/>
                </a:lnTo>
                <a:lnTo>
                  <a:pt x="1283208" y="210947"/>
                </a:lnTo>
                <a:lnTo>
                  <a:pt x="1282369" y="238620"/>
                </a:lnTo>
                <a:lnTo>
                  <a:pt x="1275702" y="290715"/>
                </a:lnTo>
                <a:lnTo>
                  <a:pt x="1262405" y="337578"/>
                </a:lnTo>
                <a:lnTo>
                  <a:pt x="1243304" y="374027"/>
                </a:lnTo>
                <a:lnTo>
                  <a:pt x="1231646" y="388023"/>
                </a:lnTo>
                <a:lnTo>
                  <a:pt x="1234948" y="393192"/>
                </a:lnTo>
                <a:lnTo>
                  <a:pt x="1260627" y="362521"/>
                </a:lnTo>
                <a:lnTo>
                  <a:pt x="1280414" y="319341"/>
                </a:lnTo>
                <a:lnTo>
                  <a:pt x="1293088" y="267500"/>
                </a:lnTo>
                <a:lnTo>
                  <a:pt x="1296250" y="239763"/>
                </a:lnTo>
                <a:lnTo>
                  <a:pt x="1297305" y="210820"/>
                </a:lnTo>
                <a:close/>
              </a:path>
              <a:path w="1388745" h="422275">
                <a:moveTo>
                  <a:pt x="1388745" y="210820"/>
                </a:moveTo>
                <a:lnTo>
                  <a:pt x="1384274" y="143192"/>
                </a:lnTo>
                <a:lnTo>
                  <a:pt x="1370965" y="84709"/>
                </a:lnTo>
                <a:lnTo>
                  <a:pt x="1349819" y="36639"/>
                </a:lnTo>
                <a:lnTo>
                  <a:pt x="1321816" y="0"/>
                </a:lnTo>
                <a:lnTo>
                  <a:pt x="1317371" y="4953"/>
                </a:lnTo>
                <a:lnTo>
                  <a:pt x="1330604" y="22123"/>
                </a:lnTo>
                <a:lnTo>
                  <a:pt x="1342136" y="42011"/>
                </a:lnTo>
                <a:lnTo>
                  <a:pt x="1360043" y="89916"/>
                </a:lnTo>
                <a:lnTo>
                  <a:pt x="1370838" y="146862"/>
                </a:lnTo>
                <a:lnTo>
                  <a:pt x="1374394" y="210947"/>
                </a:lnTo>
                <a:lnTo>
                  <a:pt x="1373505" y="244081"/>
                </a:lnTo>
                <a:lnTo>
                  <a:pt x="1366354" y="304787"/>
                </a:lnTo>
                <a:lnTo>
                  <a:pt x="1351940" y="357657"/>
                </a:lnTo>
                <a:lnTo>
                  <a:pt x="1330604" y="400113"/>
                </a:lnTo>
                <a:lnTo>
                  <a:pt x="1317371" y="417258"/>
                </a:lnTo>
                <a:lnTo>
                  <a:pt x="1321816" y="422211"/>
                </a:lnTo>
                <a:lnTo>
                  <a:pt x="1349819" y="385572"/>
                </a:lnTo>
                <a:lnTo>
                  <a:pt x="1370965" y="337451"/>
                </a:lnTo>
                <a:lnTo>
                  <a:pt x="1384274" y="278866"/>
                </a:lnTo>
                <a:lnTo>
                  <a:pt x="1387627" y="246024"/>
                </a:lnTo>
                <a:lnTo>
                  <a:pt x="1388745" y="210820"/>
                </a:lnTo>
                <a:close/>
              </a:path>
            </a:pathLst>
          </a:custGeom>
          <a:solidFill>
            <a:srgbClr val="25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3582670" y="3732847"/>
            <a:ext cx="435609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solidFill>
                  <a:srgbClr val="259300"/>
                </a:solidFill>
                <a:latin typeface="Cambria Math"/>
                <a:cs typeface="Cambria Math"/>
              </a:rPr>
              <a:t>=</a:t>
            </a:r>
            <a:r>
              <a:rPr dirty="0" sz="1100" spc="130">
                <a:solidFill>
                  <a:srgbClr val="259300"/>
                </a:solidFill>
                <a:latin typeface="Cambria Math"/>
                <a:cs typeface="Cambria Math"/>
              </a:rPr>
              <a:t> </a:t>
            </a:r>
            <a:r>
              <a:rPr dirty="0" sz="1100" spc="-20">
                <a:solidFill>
                  <a:srgbClr val="259300"/>
                </a:solidFill>
                <a:latin typeface="Cambria Math"/>
                <a:cs typeface="Cambria Math"/>
              </a:rPr>
              <a:t>0.61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3014726" y="1052575"/>
            <a:ext cx="0" cy="1981835"/>
          </a:xfrm>
          <a:custGeom>
            <a:avLst/>
            <a:gdLst/>
            <a:ahLst/>
            <a:cxnLst/>
            <a:rect l="l" t="t" r="r" b="b"/>
            <a:pathLst>
              <a:path w="0" h="1981835">
                <a:moveTo>
                  <a:pt x="0" y="0"/>
                </a:moveTo>
                <a:lnTo>
                  <a:pt x="0" y="1981581"/>
                </a:lnTo>
              </a:path>
            </a:pathLst>
          </a:custGeom>
          <a:ln w="12700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551686" y="4163377"/>
            <a:ext cx="56134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H(0.5)</a:t>
            </a:r>
            <a:r>
              <a:rPr dirty="0" sz="1100" spc="-10">
                <a:latin typeface="Cambria Math"/>
                <a:cs typeface="Cambria Math"/>
              </a:rPr>
              <a:t> </a:t>
            </a:r>
            <a:r>
              <a:rPr dirty="0" sz="1100" spc="-50">
                <a:latin typeface="Cambria Math"/>
                <a:cs typeface="Cambria Math"/>
              </a:rPr>
              <a:t>−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2135886" y="4049890"/>
            <a:ext cx="1445895" cy="422275"/>
          </a:xfrm>
          <a:custGeom>
            <a:avLst/>
            <a:gdLst/>
            <a:ahLst/>
            <a:cxnLst/>
            <a:rect l="l" t="t" r="r" b="b"/>
            <a:pathLst>
              <a:path w="1445895" h="422275">
                <a:moveTo>
                  <a:pt x="71374" y="4953"/>
                </a:moveTo>
                <a:lnTo>
                  <a:pt x="38811" y="36652"/>
                </a:lnTo>
                <a:lnTo>
                  <a:pt x="17653" y="84759"/>
                </a:lnTo>
                <a:lnTo>
                  <a:pt x="4394" y="143205"/>
                </a:lnTo>
                <a:lnTo>
                  <a:pt x="0" y="210959"/>
                </a:lnTo>
                <a:lnTo>
                  <a:pt x="1092" y="246024"/>
                </a:lnTo>
                <a:lnTo>
                  <a:pt x="9906" y="309333"/>
                </a:lnTo>
                <a:lnTo>
                  <a:pt x="27368" y="362940"/>
                </a:lnTo>
                <a:lnTo>
                  <a:pt x="51993" y="405333"/>
                </a:lnTo>
                <a:lnTo>
                  <a:pt x="66929" y="422211"/>
                </a:lnTo>
                <a:lnTo>
                  <a:pt x="71374" y="417258"/>
                </a:lnTo>
                <a:lnTo>
                  <a:pt x="58051" y="400100"/>
                </a:lnTo>
                <a:lnTo>
                  <a:pt x="46507" y="380238"/>
                </a:lnTo>
                <a:lnTo>
                  <a:pt x="28702" y="332346"/>
                </a:lnTo>
                <a:lnTo>
                  <a:pt x="17843" y="275361"/>
                </a:lnTo>
                <a:lnTo>
                  <a:pt x="14224" y="210820"/>
                </a:lnTo>
                <a:lnTo>
                  <a:pt x="15125" y="178003"/>
                </a:lnTo>
                <a:lnTo>
                  <a:pt x="22364" y="117462"/>
                </a:lnTo>
                <a:lnTo>
                  <a:pt x="36715" y="64592"/>
                </a:lnTo>
                <a:lnTo>
                  <a:pt x="58051" y="22123"/>
                </a:lnTo>
                <a:lnTo>
                  <a:pt x="71374" y="4953"/>
                </a:lnTo>
                <a:close/>
              </a:path>
              <a:path w="1445895" h="422275">
                <a:moveTo>
                  <a:pt x="226949" y="213817"/>
                </a:moveTo>
                <a:lnTo>
                  <a:pt x="74549" y="213817"/>
                </a:lnTo>
                <a:lnTo>
                  <a:pt x="74549" y="223342"/>
                </a:lnTo>
                <a:lnTo>
                  <a:pt x="226949" y="223342"/>
                </a:lnTo>
                <a:lnTo>
                  <a:pt x="226949" y="213817"/>
                </a:lnTo>
                <a:close/>
              </a:path>
              <a:path w="1445895" h="422275">
                <a:moveTo>
                  <a:pt x="1445895" y="210820"/>
                </a:moveTo>
                <a:lnTo>
                  <a:pt x="1441424" y="143205"/>
                </a:lnTo>
                <a:lnTo>
                  <a:pt x="1428115" y="84759"/>
                </a:lnTo>
                <a:lnTo>
                  <a:pt x="1406969" y="36652"/>
                </a:lnTo>
                <a:lnTo>
                  <a:pt x="1378966" y="0"/>
                </a:lnTo>
                <a:lnTo>
                  <a:pt x="1374521" y="4953"/>
                </a:lnTo>
                <a:lnTo>
                  <a:pt x="1387754" y="22123"/>
                </a:lnTo>
                <a:lnTo>
                  <a:pt x="1399286" y="41998"/>
                </a:lnTo>
                <a:lnTo>
                  <a:pt x="1417193" y="89890"/>
                </a:lnTo>
                <a:lnTo>
                  <a:pt x="1427988" y="146824"/>
                </a:lnTo>
                <a:lnTo>
                  <a:pt x="1431544" y="210959"/>
                </a:lnTo>
                <a:lnTo>
                  <a:pt x="1430655" y="244094"/>
                </a:lnTo>
                <a:lnTo>
                  <a:pt x="1423504" y="304787"/>
                </a:lnTo>
                <a:lnTo>
                  <a:pt x="1409090" y="357644"/>
                </a:lnTo>
                <a:lnTo>
                  <a:pt x="1387754" y="400100"/>
                </a:lnTo>
                <a:lnTo>
                  <a:pt x="1374521" y="417258"/>
                </a:lnTo>
                <a:lnTo>
                  <a:pt x="1378966" y="422211"/>
                </a:lnTo>
                <a:lnTo>
                  <a:pt x="1406969" y="385572"/>
                </a:lnTo>
                <a:lnTo>
                  <a:pt x="1428115" y="337439"/>
                </a:lnTo>
                <a:lnTo>
                  <a:pt x="1441424" y="278866"/>
                </a:lnTo>
                <a:lnTo>
                  <a:pt x="1444777" y="246024"/>
                </a:lnTo>
                <a:lnTo>
                  <a:pt x="1445895" y="210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2381250" y="4163377"/>
            <a:ext cx="13017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0">
                <a:latin typeface="Cambria Math"/>
                <a:cs typeface="Cambria Math"/>
              </a:rPr>
              <a:t>𝐻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2526919" y="4078770"/>
            <a:ext cx="220979" cy="364490"/>
          </a:xfrm>
          <a:custGeom>
            <a:avLst/>
            <a:gdLst/>
            <a:ahLst/>
            <a:cxnLst/>
            <a:rect l="l" t="t" r="r" b="b"/>
            <a:pathLst>
              <a:path w="220980" h="364489">
                <a:moveTo>
                  <a:pt x="65659" y="5232"/>
                </a:moveTo>
                <a:lnTo>
                  <a:pt x="36664" y="30594"/>
                </a:lnTo>
                <a:lnTo>
                  <a:pt x="16891" y="73253"/>
                </a:lnTo>
                <a:lnTo>
                  <a:pt x="4203" y="124777"/>
                </a:lnTo>
                <a:lnTo>
                  <a:pt x="0" y="182016"/>
                </a:lnTo>
                <a:lnTo>
                  <a:pt x="1041" y="210883"/>
                </a:lnTo>
                <a:lnTo>
                  <a:pt x="9474" y="265150"/>
                </a:lnTo>
                <a:lnTo>
                  <a:pt x="26022" y="313626"/>
                </a:lnTo>
                <a:lnTo>
                  <a:pt x="48780" y="350545"/>
                </a:lnTo>
                <a:lnTo>
                  <a:pt x="62357" y="364299"/>
                </a:lnTo>
                <a:lnTo>
                  <a:pt x="65659" y="359143"/>
                </a:lnTo>
                <a:lnTo>
                  <a:pt x="53987" y="345147"/>
                </a:lnTo>
                <a:lnTo>
                  <a:pt x="43751" y="328333"/>
                </a:lnTo>
                <a:lnTo>
                  <a:pt x="27559" y="286245"/>
                </a:lnTo>
                <a:lnTo>
                  <a:pt x="17437" y="236334"/>
                </a:lnTo>
                <a:lnTo>
                  <a:pt x="14097" y="181940"/>
                </a:lnTo>
                <a:lnTo>
                  <a:pt x="14922" y="153784"/>
                </a:lnTo>
                <a:lnTo>
                  <a:pt x="21640" y="101434"/>
                </a:lnTo>
                <a:lnTo>
                  <a:pt x="34937" y="55219"/>
                </a:lnTo>
                <a:lnTo>
                  <a:pt x="53987" y="19189"/>
                </a:lnTo>
                <a:lnTo>
                  <a:pt x="65659" y="5232"/>
                </a:lnTo>
                <a:close/>
              </a:path>
              <a:path w="220980" h="364489">
                <a:moveTo>
                  <a:pt x="150241" y="184937"/>
                </a:moveTo>
                <a:lnTo>
                  <a:pt x="74041" y="184937"/>
                </a:lnTo>
                <a:lnTo>
                  <a:pt x="74041" y="194462"/>
                </a:lnTo>
                <a:lnTo>
                  <a:pt x="150241" y="194462"/>
                </a:lnTo>
                <a:lnTo>
                  <a:pt x="150241" y="184937"/>
                </a:lnTo>
                <a:close/>
              </a:path>
              <a:path w="220980" h="364489">
                <a:moveTo>
                  <a:pt x="220472" y="181940"/>
                </a:moveTo>
                <a:lnTo>
                  <a:pt x="216255" y="124777"/>
                </a:lnTo>
                <a:lnTo>
                  <a:pt x="203581" y="73253"/>
                </a:lnTo>
                <a:lnTo>
                  <a:pt x="183794" y="30594"/>
                </a:lnTo>
                <a:lnTo>
                  <a:pt x="158115" y="0"/>
                </a:lnTo>
                <a:lnTo>
                  <a:pt x="154813" y="5232"/>
                </a:lnTo>
                <a:lnTo>
                  <a:pt x="166408" y="19189"/>
                </a:lnTo>
                <a:lnTo>
                  <a:pt x="176618" y="35852"/>
                </a:lnTo>
                <a:lnTo>
                  <a:pt x="192913" y="77304"/>
                </a:lnTo>
                <a:lnTo>
                  <a:pt x="203022" y="126923"/>
                </a:lnTo>
                <a:lnTo>
                  <a:pt x="206375" y="182016"/>
                </a:lnTo>
                <a:lnTo>
                  <a:pt x="205536" y="209727"/>
                </a:lnTo>
                <a:lnTo>
                  <a:pt x="198869" y="261835"/>
                </a:lnTo>
                <a:lnTo>
                  <a:pt x="185572" y="308698"/>
                </a:lnTo>
                <a:lnTo>
                  <a:pt x="166471" y="345147"/>
                </a:lnTo>
                <a:lnTo>
                  <a:pt x="154813" y="359143"/>
                </a:lnTo>
                <a:lnTo>
                  <a:pt x="158115" y="364299"/>
                </a:lnTo>
                <a:lnTo>
                  <a:pt x="183794" y="333641"/>
                </a:lnTo>
                <a:lnTo>
                  <a:pt x="203581" y="290461"/>
                </a:lnTo>
                <a:lnTo>
                  <a:pt x="216255" y="238620"/>
                </a:lnTo>
                <a:lnTo>
                  <a:pt x="219417" y="210883"/>
                </a:lnTo>
                <a:lnTo>
                  <a:pt x="220472" y="181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2168144" y="3204781"/>
            <a:ext cx="584835" cy="125158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50"/>
              </a:spcBef>
              <a:tabLst>
                <a:tab pos="454025" algn="l"/>
              </a:tabLst>
            </a:pPr>
            <a:r>
              <a:rPr dirty="0" sz="1100" spc="-50">
                <a:solidFill>
                  <a:srgbClr val="0070C0"/>
                </a:solidFill>
                <a:latin typeface="Cambria Math"/>
                <a:cs typeface="Cambria Math"/>
              </a:rPr>
              <a:t>2</a:t>
            </a:r>
            <a:r>
              <a:rPr dirty="0" sz="1100">
                <a:solidFill>
                  <a:srgbClr val="0070C0"/>
                </a:solidFill>
                <a:latin typeface="Cambria Math"/>
                <a:cs typeface="Cambria Math"/>
              </a:rPr>
              <a:t>	</a:t>
            </a:r>
            <a:r>
              <a:rPr dirty="0" sz="1100" spc="-50">
                <a:solidFill>
                  <a:srgbClr val="0070C0"/>
                </a:solidFill>
                <a:latin typeface="Cambria Math"/>
                <a:cs typeface="Cambria Math"/>
              </a:rPr>
              <a:t>2</a:t>
            </a:r>
            <a:endParaRPr sz="11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260"/>
              </a:spcBef>
            </a:pPr>
            <a:r>
              <a:rPr dirty="0" sz="1100" spc="-10">
                <a:solidFill>
                  <a:srgbClr val="0070C0"/>
                </a:solidFill>
                <a:latin typeface="Cambria Math"/>
                <a:cs typeface="Cambria Math"/>
              </a:rPr>
              <a:t>10</a:t>
            </a:r>
            <a:r>
              <a:rPr dirty="0" sz="1100" spc="-114">
                <a:solidFill>
                  <a:srgbClr val="0070C0"/>
                </a:solidFill>
                <a:latin typeface="Cambria Math"/>
                <a:cs typeface="Cambria Math"/>
              </a:rPr>
              <a:t> </a:t>
            </a:r>
            <a:r>
              <a:rPr dirty="0" baseline="37878" sz="1650">
                <a:solidFill>
                  <a:srgbClr val="0070C0"/>
                </a:solidFill>
                <a:latin typeface="Cambria Math"/>
                <a:cs typeface="Cambria Math"/>
              </a:rPr>
              <a:t>𝐻</a:t>
            </a:r>
            <a:r>
              <a:rPr dirty="0" baseline="37878" sz="1650" spc="337">
                <a:solidFill>
                  <a:srgbClr val="0070C0"/>
                </a:solidFill>
                <a:latin typeface="Cambria Math"/>
                <a:cs typeface="Cambria Math"/>
              </a:rPr>
              <a:t>  </a:t>
            </a:r>
            <a:r>
              <a:rPr dirty="0" sz="1100" spc="-50">
                <a:solidFill>
                  <a:srgbClr val="0070C0"/>
                </a:solidFill>
                <a:latin typeface="Cambria Math"/>
                <a:cs typeface="Cambria Math"/>
              </a:rPr>
              <a:t>2</a:t>
            </a:r>
            <a:endParaRPr sz="1100">
              <a:latin typeface="Cambria Math"/>
              <a:cs typeface="Cambria Math"/>
            </a:endParaRPr>
          </a:p>
          <a:p>
            <a:pPr marL="111125">
              <a:lnSpc>
                <a:spcPct val="100000"/>
              </a:lnSpc>
              <a:spcBef>
                <a:spcPts val="204"/>
              </a:spcBef>
              <a:tabLst>
                <a:tab pos="444500" algn="l"/>
              </a:tabLst>
            </a:pPr>
            <a:r>
              <a:rPr dirty="0" sz="1100" spc="-50">
                <a:solidFill>
                  <a:srgbClr val="259300"/>
                </a:solidFill>
                <a:latin typeface="Cambria Math"/>
                <a:cs typeface="Cambria Math"/>
              </a:rPr>
              <a:t>4</a:t>
            </a:r>
            <a:r>
              <a:rPr dirty="0" sz="1100">
                <a:solidFill>
                  <a:srgbClr val="259300"/>
                </a:solidFill>
                <a:latin typeface="Cambria Math"/>
                <a:cs typeface="Cambria Math"/>
              </a:rPr>
              <a:t>	</a:t>
            </a:r>
            <a:r>
              <a:rPr dirty="0" sz="1100" spc="-50">
                <a:solidFill>
                  <a:srgbClr val="259300"/>
                </a:solidFill>
                <a:latin typeface="Cambria Math"/>
                <a:cs typeface="Cambria Math"/>
              </a:rPr>
              <a:t>4</a:t>
            </a:r>
            <a:endParaRPr sz="1100">
              <a:latin typeface="Cambria Math"/>
              <a:cs typeface="Cambria Math"/>
            </a:endParaRPr>
          </a:p>
          <a:p>
            <a:pPr marL="73025">
              <a:lnSpc>
                <a:spcPct val="100000"/>
              </a:lnSpc>
              <a:spcBef>
                <a:spcPts val="254"/>
              </a:spcBef>
            </a:pPr>
            <a:r>
              <a:rPr dirty="0" sz="1100" spc="-10">
                <a:solidFill>
                  <a:srgbClr val="259300"/>
                </a:solidFill>
                <a:latin typeface="Cambria Math"/>
                <a:cs typeface="Cambria Math"/>
              </a:rPr>
              <a:t>10</a:t>
            </a:r>
            <a:r>
              <a:rPr dirty="0" sz="1100" spc="-114">
                <a:solidFill>
                  <a:srgbClr val="259300"/>
                </a:solidFill>
                <a:latin typeface="Cambria Math"/>
                <a:cs typeface="Cambria Math"/>
              </a:rPr>
              <a:t> </a:t>
            </a:r>
            <a:r>
              <a:rPr dirty="0" baseline="37878" sz="1650">
                <a:solidFill>
                  <a:srgbClr val="259300"/>
                </a:solidFill>
                <a:latin typeface="Cambria Math"/>
                <a:cs typeface="Cambria Math"/>
              </a:rPr>
              <a:t>𝐻</a:t>
            </a:r>
            <a:r>
              <a:rPr dirty="0" baseline="37878" sz="1650" spc="217">
                <a:solidFill>
                  <a:srgbClr val="259300"/>
                </a:solidFill>
                <a:latin typeface="Cambria Math"/>
                <a:cs typeface="Cambria Math"/>
              </a:rPr>
              <a:t>  </a:t>
            </a:r>
            <a:r>
              <a:rPr dirty="0" sz="1100" spc="-50">
                <a:solidFill>
                  <a:srgbClr val="259300"/>
                </a:solidFill>
                <a:latin typeface="Cambria Math"/>
                <a:cs typeface="Cambria Math"/>
              </a:rPr>
              <a:t>4</a:t>
            </a:r>
            <a:endParaRPr sz="1100">
              <a:latin typeface="Cambria Math"/>
              <a:cs typeface="Cambria Math"/>
            </a:endParaRPr>
          </a:p>
          <a:p>
            <a:pPr marL="82550">
              <a:lnSpc>
                <a:spcPct val="100000"/>
              </a:lnSpc>
              <a:spcBef>
                <a:spcPts val="500"/>
              </a:spcBef>
              <a:tabLst>
                <a:tab pos="434975" algn="l"/>
              </a:tabLst>
            </a:pPr>
            <a:r>
              <a:rPr dirty="0" sz="1100" spc="-50">
                <a:latin typeface="Cambria Math"/>
                <a:cs typeface="Cambria Math"/>
              </a:rPr>
              <a:t>7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sz="1100" spc="-50">
                <a:latin typeface="Cambria Math"/>
                <a:cs typeface="Cambria Math"/>
              </a:rPr>
              <a:t>5</a:t>
            </a:r>
            <a:endParaRPr sz="1100">
              <a:latin typeface="Cambria Math"/>
              <a:cs typeface="Cambria Math"/>
            </a:endParaRPr>
          </a:p>
          <a:p>
            <a:pPr marL="44450">
              <a:lnSpc>
                <a:spcPct val="100000"/>
              </a:lnSpc>
              <a:spcBef>
                <a:spcPts val="254"/>
              </a:spcBef>
              <a:tabLst>
                <a:tab pos="434975" algn="l"/>
              </a:tabLst>
            </a:pPr>
            <a:r>
              <a:rPr dirty="0" sz="1100" spc="-25">
                <a:latin typeface="Cambria Math"/>
                <a:cs typeface="Cambria Math"/>
              </a:rPr>
              <a:t>10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sz="1100" spc="-50">
                <a:latin typeface="Cambria Math"/>
                <a:cs typeface="Cambria Math"/>
              </a:rPr>
              <a:t>7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2953385" y="4263707"/>
            <a:ext cx="152400" cy="9525"/>
          </a:xfrm>
          <a:custGeom>
            <a:avLst/>
            <a:gdLst/>
            <a:ahLst/>
            <a:cxnLst/>
            <a:rect l="l" t="t" r="r" b="b"/>
            <a:pathLst>
              <a:path w="152400" h="9525">
                <a:moveTo>
                  <a:pt x="152400" y="0"/>
                </a:moveTo>
                <a:lnTo>
                  <a:pt x="0" y="0"/>
                </a:lnTo>
                <a:lnTo>
                  <a:pt x="0" y="9524"/>
                </a:lnTo>
                <a:lnTo>
                  <a:pt x="152400" y="9524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2756154" y="3233356"/>
            <a:ext cx="504825" cy="1022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3335">
              <a:lnSpc>
                <a:spcPts val="1075"/>
              </a:lnSpc>
              <a:spcBef>
                <a:spcPts val="125"/>
              </a:spcBef>
            </a:pPr>
            <a:r>
              <a:rPr dirty="0" sz="1100" spc="15">
                <a:solidFill>
                  <a:srgbClr val="0070C0"/>
                </a:solidFill>
                <a:latin typeface="Cambria Math"/>
                <a:cs typeface="Cambria Math"/>
              </a:rPr>
              <a:t>8</a:t>
            </a:r>
            <a:endParaRPr sz="1100">
              <a:latin typeface="Cambria Math"/>
              <a:cs typeface="Cambria Math"/>
            </a:endParaRPr>
          </a:p>
          <a:p>
            <a:pPr algn="ctr" marL="9525">
              <a:lnSpc>
                <a:spcPts val="1075"/>
              </a:lnSpc>
            </a:pPr>
            <a:r>
              <a:rPr dirty="0" sz="1100">
                <a:solidFill>
                  <a:srgbClr val="0070C0"/>
                </a:solidFill>
                <a:latin typeface="Cambria Math"/>
                <a:cs typeface="Cambria Math"/>
              </a:rPr>
              <a:t>+</a:t>
            </a:r>
            <a:r>
              <a:rPr dirty="0" sz="1100" spc="-25">
                <a:solidFill>
                  <a:srgbClr val="0070C0"/>
                </a:solidFill>
                <a:latin typeface="Cambria Math"/>
                <a:cs typeface="Cambria Math"/>
              </a:rPr>
              <a:t> </a:t>
            </a:r>
            <a:r>
              <a:rPr dirty="0" baseline="-37878" sz="1650">
                <a:solidFill>
                  <a:srgbClr val="0070C0"/>
                </a:solidFill>
                <a:latin typeface="Cambria Math"/>
                <a:cs typeface="Cambria Math"/>
              </a:rPr>
              <a:t>10</a:t>
            </a:r>
            <a:r>
              <a:rPr dirty="0" baseline="-37878" sz="1650" spc="-52">
                <a:solidFill>
                  <a:srgbClr val="0070C0"/>
                </a:solidFill>
                <a:latin typeface="Cambria Math"/>
                <a:cs typeface="Cambria Math"/>
              </a:rPr>
              <a:t> </a:t>
            </a:r>
            <a:r>
              <a:rPr dirty="0" sz="1100" spc="-50">
                <a:solidFill>
                  <a:srgbClr val="0070C0"/>
                </a:solidFill>
                <a:latin typeface="Cambria Math"/>
                <a:cs typeface="Cambria Math"/>
              </a:rPr>
              <a:t>𝐻</a:t>
            </a:r>
            <a:endParaRPr sz="1100">
              <a:latin typeface="Cambria Math"/>
              <a:cs typeface="Cambria Math"/>
            </a:endParaRPr>
          </a:p>
          <a:p>
            <a:pPr algn="ctr">
              <a:lnSpc>
                <a:spcPts val="1075"/>
              </a:lnSpc>
              <a:spcBef>
                <a:spcPts val="955"/>
              </a:spcBef>
            </a:pPr>
            <a:r>
              <a:rPr dirty="0" sz="1100" spc="15">
                <a:solidFill>
                  <a:srgbClr val="259300"/>
                </a:solidFill>
                <a:latin typeface="Cambria Math"/>
                <a:cs typeface="Cambria Math"/>
              </a:rPr>
              <a:t>6</a:t>
            </a:r>
            <a:endParaRPr sz="1100">
              <a:latin typeface="Cambria Math"/>
              <a:cs typeface="Cambria Math"/>
            </a:endParaRPr>
          </a:p>
          <a:p>
            <a:pPr algn="ctr" marR="1905">
              <a:lnSpc>
                <a:spcPts val="1075"/>
              </a:lnSpc>
            </a:pPr>
            <a:r>
              <a:rPr dirty="0" sz="1100">
                <a:solidFill>
                  <a:srgbClr val="259300"/>
                </a:solidFill>
                <a:latin typeface="Cambria Math"/>
                <a:cs typeface="Cambria Math"/>
              </a:rPr>
              <a:t>+</a:t>
            </a:r>
            <a:r>
              <a:rPr dirty="0" sz="1100" spc="-25">
                <a:solidFill>
                  <a:srgbClr val="259300"/>
                </a:solidFill>
                <a:latin typeface="Cambria Math"/>
                <a:cs typeface="Cambria Math"/>
              </a:rPr>
              <a:t> </a:t>
            </a:r>
            <a:r>
              <a:rPr dirty="0" baseline="-37878" sz="1650">
                <a:solidFill>
                  <a:srgbClr val="259300"/>
                </a:solidFill>
                <a:latin typeface="Cambria Math"/>
                <a:cs typeface="Cambria Math"/>
              </a:rPr>
              <a:t>10</a:t>
            </a:r>
            <a:r>
              <a:rPr dirty="0" baseline="-37878" sz="1650" spc="-52">
                <a:solidFill>
                  <a:srgbClr val="259300"/>
                </a:solidFill>
                <a:latin typeface="Cambria Math"/>
                <a:cs typeface="Cambria Math"/>
              </a:rPr>
              <a:t> </a:t>
            </a:r>
            <a:r>
              <a:rPr dirty="0" sz="1100" spc="-50">
                <a:solidFill>
                  <a:srgbClr val="259300"/>
                </a:solidFill>
                <a:latin typeface="Cambria Math"/>
                <a:cs typeface="Cambria Math"/>
              </a:rPr>
              <a:t>𝐻</a:t>
            </a:r>
            <a:endParaRPr sz="1100">
              <a:latin typeface="Cambria Math"/>
              <a:cs typeface="Cambria Math"/>
            </a:endParaRPr>
          </a:p>
          <a:p>
            <a:pPr algn="ctr" marL="51435">
              <a:lnSpc>
                <a:spcPct val="100000"/>
              </a:lnSpc>
              <a:spcBef>
                <a:spcPts val="1250"/>
              </a:spcBef>
            </a:pPr>
            <a:r>
              <a:rPr dirty="0" sz="1100" spc="10">
                <a:latin typeface="Cambria Math"/>
                <a:cs typeface="Cambria Math"/>
              </a:rPr>
              <a:t>3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772155" y="4163377"/>
            <a:ext cx="48260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65125" algn="l"/>
              </a:tabLst>
            </a:pPr>
            <a:r>
              <a:rPr dirty="0" sz="1100" spc="-50">
                <a:latin typeface="Cambria Math"/>
                <a:cs typeface="Cambria Math"/>
              </a:rPr>
              <a:t>+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sz="1100" spc="-50">
                <a:latin typeface="Cambria Math"/>
                <a:cs typeface="Cambria Math"/>
              </a:rPr>
              <a:t>𝐻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3269869" y="4078770"/>
            <a:ext cx="220979" cy="364490"/>
          </a:xfrm>
          <a:custGeom>
            <a:avLst/>
            <a:gdLst/>
            <a:ahLst/>
            <a:cxnLst/>
            <a:rect l="l" t="t" r="r" b="b"/>
            <a:pathLst>
              <a:path w="220979" h="364489">
                <a:moveTo>
                  <a:pt x="65659" y="5232"/>
                </a:moveTo>
                <a:lnTo>
                  <a:pt x="36664" y="30594"/>
                </a:lnTo>
                <a:lnTo>
                  <a:pt x="16891" y="73253"/>
                </a:lnTo>
                <a:lnTo>
                  <a:pt x="4203" y="124777"/>
                </a:lnTo>
                <a:lnTo>
                  <a:pt x="0" y="182016"/>
                </a:lnTo>
                <a:lnTo>
                  <a:pt x="1041" y="210883"/>
                </a:lnTo>
                <a:lnTo>
                  <a:pt x="9474" y="265150"/>
                </a:lnTo>
                <a:lnTo>
                  <a:pt x="26022" y="313626"/>
                </a:lnTo>
                <a:lnTo>
                  <a:pt x="48780" y="350545"/>
                </a:lnTo>
                <a:lnTo>
                  <a:pt x="62357" y="364299"/>
                </a:lnTo>
                <a:lnTo>
                  <a:pt x="65659" y="359143"/>
                </a:lnTo>
                <a:lnTo>
                  <a:pt x="53987" y="345147"/>
                </a:lnTo>
                <a:lnTo>
                  <a:pt x="43751" y="328333"/>
                </a:lnTo>
                <a:lnTo>
                  <a:pt x="27559" y="286245"/>
                </a:lnTo>
                <a:lnTo>
                  <a:pt x="17437" y="236334"/>
                </a:lnTo>
                <a:lnTo>
                  <a:pt x="14097" y="181940"/>
                </a:lnTo>
                <a:lnTo>
                  <a:pt x="14922" y="153784"/>
                </a:lnTo>
                <a:lnTo>
                  <a:pt x="21640" y="101434"/>
                </a:lnTo>
                <a:lnTo>
                  <a:pt x="34937" y="55219"/>
                </a:lnTo>
                <a:lnTo>
                  <a:pt x="53987" y="19189"/>
                </a:lnTo>
                <a:lnTo>
                  <a:pt x="65659" y="5232"/>
                </a:lnTo>
                <a:close/>
              </a:path>
              <a:path w="220979" h="364489">
                <a:moveTo>
                  <a:pt x="150241" y="184937"/>
                </a:moveTo>
                <a:lnTo>
                  <a:pt x="74041" y="184937"/>
                </a:lnTo>
                <a:lnTo>
                  <a:pt x="74041" y="194462"/>
                </a:lnTo>
                <a:lnTo>
                  <a:pt x="150241" y="194462"/>
                </a:lnTo>
                <a:lnTo>
                  <a:pt x="150241" y="184937"/>
                </a:lnTo>
                <a:close/>
              </a:path>
              <a:path w="220979" h="364489">
                <a:moveTo>
                  <a:pt x="220472" y="181940"/>
                </a:moveTo>
                <a:lnTo>
                  <a:pt x="216255" y="124777"/>
                </a:lnTo>
                <a:lnTo>
                  <a:pt x="203581" y="73253"/>
                </a:lnTo>
                <a:lnTo>
                  <a:pt x="183794" y="30594"/>
                </a:lnTo>
                <a:lnTo>
                  <a:pt x="158115" y="0"/>
                </a:lnTo>
                <a:lnTo>
                  <a:pt x="154813" y="5232"/>
                </a:lnTo>
                <a:lnTo>
                  <a:pt x="166408" y="19189"/>
                </a:lnTo>
                <a:lnTo>
                  <a:pt x="176618" y="35852"/>
                </a:lnTo>
                <a:lnTo>
                  <a:pt x="192913" y="77304"/>
                </a:lnTo>
                <a:lnTo>
                  <a:pt x="203022" y="126923"/>
                </a:lnTo>
                <a:lnTo>
                  <a:pt x="206375" y="182016"/>
                </a:lnTo>
                <a:lnTo>
                  <a:pt x="205536" y="209727"/>
                </a:lnTo>
                <a:lnTo>
                  <a:pt x="198869" y="261835"/>
                </a:lnTo>
                <a:lnTo>
                  <a:pt x="185572" y="308698"/>
                </a:lnTo>
                <a:lnTo>
                  <a:pt x="166471" y="345147"/>
                </a:lnTo>
                <a:lnTo>
                  <a:pt x="154813" y="359143"/>
                </a:lnTo>
                <a:lnTo>
                  <a:pt x="158115" y="364299"/>
                </a:lnTo>
                <a:lnTo>
                  <a:pt x="183794" y="333641"/>
                </a:lnTo>
                <a:lnTo>
                  <a:pt x="203581" y="290461"/>
                </a:lnTo>
                <a:lnTo>
                  <a:pt x="216255" y="238620"/>
                </a:lnTo>
                <a:lnTo>
                  <a:pt x="219417" y="210883"/>
                </a:lnTo>
                <a:lnTo>
                  <a:pt x="220472" y="181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2943860" y="3204781"/>
            <a:ext cx="495934" cy="125158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algn="r" marR="14604">
              <a:lnSpc>
                <a:spcPct val="100000"/>
              </a:lnSpc>
              <a:spcBef>
                <a:spcPts val="350"/>
              </a:spcBef>
            </a:pPr>
            <a:r>
              <a:rPr dirty="0" sz="1100" spc="15">
                <a:solidFill>
                  <a:srgbClr val="0070C0"/>
                </a:solidFill>
                <a:latin typeface="Cambria Math"/>
                <a:cs typeface="Cambria Math"/>
              </a:rPr>
              <a:t>3</a:t>
            </a:r>
            <a:endParaRPr sz="1100">
              <a:latin typeface="Cambria Math"/>
              <a:cs typeface="Cambria Math"/>
            </a:endParaRPr>
          </a:p>
          <a:p>
            <a:pPr algn="r" marR="14604">
              <a:lnSpc>
                <a:spcPct val="100000"/>
              </a:lnSpc>
              <a:spcBef>
                <a:spcPts val="260"/>
              </a:spcBef>
            </a:pPr>
            <a:r>
              <a:rPr dirty="0" sz="1100" spc="15">
                <a:solidFill>
                  <a:srgbClr val="0070C0"/>
                </a:solidFill>
                <a:latin typeface="Cambria Math"/>
                <a:cs typeface="Cambria Math"/>
              </a:rPr>
              <a:t>8</a:t>
            </a:r>
            <a:endParaRPr sz="1100">
              <a:latin typeface="Cambria Math"/>
              <a:cs typeface="Cambria Math"/>
            </a:endParaRPr>
          </a:p>
          <a:p>
            <a:pPr algn="r" marR="33655">
              <a:lnSpc>
                <a:spcPct val="100000"/>
              </a:lnSpc>
              <a:spcBef>
                <a:spcPts val="204"/>
              </a:spcBef>
            </a:pPr>
            <a:r>
              <a:rPr dirty="0" sz="1100" spc="15">
                <a:solidFill>
                  <a:srgbClr val="259300"/>
                </a:solidFill>
                <a:latin typeface="Cambria Math"/>
                <a:cs typeface="Cambria Math"/>
              </a:rPr>
              <a:t>1</a:t>
            </a:r>
            <a:endParaRPr sz="1100">
              <a:latin typeface="Cambria Math"/>
              <a:cs typeface="Cambria Math"/>
            </a:endParaRPr>
          </a:p>
          <a:p>
            <a:pPr algn="r" marR="33655">
              <a:lnSpc>
                <a:spcPct val="100000"/>
              </a:lnSpc>
              <a:spcBef>
                <a:spcPts val="254"/>
              </a:spcBef>
            </a:pPr>
            <a:r>
              <a:rPr dirty="0" sz="1100" spc="15">
                <a:solidFill>
                  <a:srgbClr val="259300"/>
                </a:solidFill>
                <a:latin typeface="Cambria Math"/>
                <a:cs typeface="Cambria Math"/>
              </a:rPr>
              <a:t>6</a:t>
            </a:r>
            <a:endParaRPr sz="1100">
              <a:latin typeface="Cambria Math"/>
              <a:cs typeface="Cambria Math"/>
            </a:endParaRPr>
          </a:p>
          <a:p>
            <a:pPr algn="r" marR="5080">
              <a:lnSpc>
                <a:spcPct val="100000"/>
              </a:lnSpc>
              <a:spcBef>
                <a:spcPts val="500"/>
              </a:spcBef>
            </a:pPr>
            <a:r>
              <a:rPr dirty="0" sz="1100" spc="10">
                <a:latin typeface="Cambria Math"/>
                <a:cs typeface="Cambria Math"/>
              </a:rPr>
              <a:t>0</a:t>
            </a:r>
            <a:endParaRPr sz="1100">
              <a:latin typeface="Cambria Math"/>
              <a:cs typeface="Cambria Math"/>
            </a:endParaRPr>
          </a:p>
          <a:p>
            <a:pPr algn="r" marR="5080">
              <a:lnSpc>
                <a:spcPct val="100000"/>
              </a:lnSpc>
              <a:spcBef>
                <a:spcPts val="254"/>
              </a:spcBef>
              <a:tabLst>
                <a:tab pos="390525" algn="l"/>
              </a:tabLst>
            </a:pPr>
            <a:r>
              <a:rPr dirty="0" sz="1100" spc="-25">
                <a:latin typeface="Cambria Math"/>
                <a:cs typeface="Cambria Math"/>
              </a:rPr>
              <a:t>10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sz="1100" spc="-50">
                <a:latin typeface="Cambria Math"/>
                <a:cs typeface="Cambria Math"/>
              </a:rPr>
              <a:t>3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611245" y="4163377"/>
            <a:ext cx="426084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55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0.40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6872351" y="1176400"/>
            <a:ext cx="1314450" cy="457200"/>
          </a:xfrm>
          <a:custGeom>
            <a:avLst/>
            <a:gdLst/>
            <a:ahLst/>
            <a:cxnLst/>
            <a:rect l="l" t="t" r="r" b="b"/>
            <a:pathLst>
              <a:path w="1314450" h="457200">
                <a:moveTo>
                  <a:pt x="0" y="228600"/>
                </a:moveTo>
                <a:lnTo>
                  <a:pt x="13347" y="182496"/>
                </a:lnTo>
                <a:lnTo>
                  <a:pt x="51631" y="139571"/>
                </a:lnTo>
                <a:lnTo>
                  <a:pt x="112212" y="100738"/>
                </a:lnTo>
                <a:lnTo>
                  <a:pt x="150040" y="83142"/>
                </a:lnTo>
                <a:lnTo>
                  <a:pt x="192452" y="66913"/>
                </a:lnTo>
                <a:lnTo>
                  <a:pt x="239120" y="52164"/>
                </a:lnTo>
                <a:lnTo>
                  <a:pt x="289712" y="39011"/>
                </a:lnTo>
                <a:lnTo>
                  <a:pt x="343900" y="27568"/>
                </a:lnTo>
                <a:lnTo>
                  <a:pt x="401353" y="17948"/>
                </a:lnTo>
                <a:lnTo>
                  <a:pt x="461742" y="10267"/>
                </a:lnTo>
                <a:lnTo>
                  <a:pt x="524737" y="4639"/>
                </a:lnTo>
                <a:lnTo>
                  <a:pt x="590008" y="1178"/>
                </a:lnTo>
                <a:lnTo>
                  <a:pt x="657225" y="0"/>
                </a:lnTo>
                <a:lnTo>
                  <a:pt x="724420" y="1178"/>
                </a:lnTo>
                <a:lnTo>
                  <a:pt x="789676" y="4639"/>
                </a:lnTo>
                <a:lnTo>
                  <a:pt x="852660" y="10267"/>
                </a:lnTo>
                <a:lnTo>
                  <a:pt x="913042" y="17948"/>
                </a:lnTo>
                <a:lnTo>
                  <a:pt x="970493" y="27568"/>
                </a:lnTo>
                <a:lnTo>
                  <a:pt x="1024681" y="39011"/>
                </a:lnTo>
                <a:lnTo>
                  <a:pt x="1075277" y="52164"/>
                </a:lnTo>
                <a:lnTo>
                  <a:pt x="1121949" y="66913"/>
                </a:lnTo>
                <a:lnTo>
                  <a:pt x="1164368" y="83142"/>
                </a:lnTo>
                <a:lnTo>
                  <a:pt x="1202203" y="100738"/>
                </a:lnTo>
                <a:lnTo>
                  <a:pt x="1262800" y="139571"/>
                </a:lnTo>
                <a:lnTo>
                  <a:pt x="1301097" y="182496"/>
                </a:lnTo>
                <a:lnTo>
                  <a:pt x="1314450" y="228600"/>
                </a:lnTo>
                <a:lnTo>
                  <a:pt x="1311056" y="251970"/>
                </a:lnTo>
                <a:lnTo>
                  <a:pt x="1284901" y="296573"/>
                </a:lnTo>
                <a:lnTo>
                  <a:pt x="1235124" y="337558"/>
                </a:lnTo>
                <a:lnTo>
                  <a:pt x="1164368" y="374004"/>
                </a:lnTo>
                <a:lnTo>
                  <a:pt x="1121949" y="390239"/>
                </a:lnTo>
                <a:lnTo>
                  <a:pt x="1075277" y="404994"/>
                </a:lnTo>
                <a:lnTo>
                  <a:pt x="1024681" y="418154"/>
                </a:lnTo>
                <a:lnTo>
                  <a:pt x="970493" y="429606"/>
                </a:lnTo>
                <a:lnTo>
                  <a:pt x="913042" y="439233"/>
                </a:lnTo>
                <a:lnTo>
                  <a:pt x="852660" y="446921"/>
                </a:lnTo>
                <a:lnTo>
                  <a:pt x="789676" y="452555"/>
                </a:lnTo>
                <a:lnTo>
                  <a:pt x="724420" y="456019"/>
                </a:lnTo>
                <a:lnTo>
                  <a:pt x="657225" y="457200"/>
                </a:lnTo>
                <a:lnTo>
                  <a:pt x="590008" y="456019"/>
                </a:lnTo>
                <a:lnTo>
                  <a:pt x="524737" y="452555"/>
                </a:lnTo>
                <a:lnTo>
                  <a:pt x="461742" y="446921"/>
                </a:lnTo>
                <a:lnTo>
                  <a:pt x="401353" y="439233"/>
                </a:lnTo>
                <a:lnTo>
                  <a:pt x="343900" y="429606"/>
                </a:lnTo>
                <a:lnTo>
                  <a:pt x="289712" y="418154"/>
                </a:lnTo>
                <a:lnTo>
                  <a:pt x="239120" y="404994"/>
                </a:lnTo>
                <a:lnTo>
                  <a:pt x="192452" y="390239"/>
                </a:lnTo>
                <a:lnTo>
                  <a:pt x="150040" y="374004"/>
                </a:lnTo>
                <a:lnTo>
                  <a:pt x="112212" y="356406"/>
                </a:lnTo>
                <a:lnTo>
                  <a:pt x="51631" y="317575"/>
                </a:lnTo>
                <a:lnTo>
                  <a:pt x="13347" y="274666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7176769" y="1335404"/>
            <a:ext cx="72390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Weight</a:t>
            </a:r>
            <a:r>
              <a:rPr dirty="0" sz="650" spc="30">
                <a:latin typeface="Verdana"/>
                <a:cs typeface="Verdana"/>
              </a:rPr>
              <a:t> </a:t>
            </a:r>
            <a:r>
              <a:rPr dirty="0" sz="650">
                <a:latin typeface="Cambria Math"/>
                <a:cs typeface="Cambria Math"/>
              </a:rPr>
              <a:t>≤</a:t>
            </a:r>
            <a:r>
              <a:rPr dirty="0" sz="650" spc="195">
                <a:latin typeface="Cambria Math"/>
                <a:cs typeface="Cambria Math"/>
              </a:rPr>
              <a:t> </a:t>
            </a:r>
            <a:r>
              <a:rPr dirty="0" sz="650">
                <a:latin typeface="Verdana"/>
                <a:cs typeface="Verdana"/>
              </a:rPr>
              <a:t>9</a:t>
            </a:r>
            <a:r>
              <a:rPr dirty="0" sz="650" spc="114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lbs</a:t>
            </a:r>
            <a:r>
              <a:rPr dirty="0" sz="650" spc="-95">
                <a:latin typeface="Verdana"/>
                <a:cs typeface="Verdana"/>
              </a:rPr>
              <a:t> </a:t>
            </a:r>
            <a:r>
              <a:rPr dirty="0" sz="650" spc="-50">
                <a:latin typeface="Verdana"/>
                <a:cs typeface="Verdana"/>
              </a:rPr>
              <a:t>.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6939026" y="1601977"/>
            <a:ext cx="1254760" cy="447040"/>
          </a:xfrm>
          <a:custGeom>
            <a:avLst/>
            <a:gdLst/>
            <a:ahLst/>
            <a:cxnLst/>
            <a:rect l="l" t="t" r="r" b="b"/>
            <a:pathLst>
              <a:path w="1254759" h="447039">
                <a:moveTo>
                  <a:pt x="368173" y="25146"/>
                </a:moveTo>
                <a:lnTo>
                  <a:pt x="360934" y="18923"/>
                </a:lnTo>
                <a:lnTo>
                  <a:pt x="45986" y="385724"/>
                </a:lnTo>
                <a:lnTo>
                  <a:pt x="20701" y="363982"/>
                </a:lnTo>
                <a:lnTo>
                  <a:pt x="0" y="446532"/>
                </a:lnTo>
                <a:lnTo>
                  <a:pt x="78486" y="413639"/>
                </a:lnTo>
                <a:lnTo>
                  <a:pt x="64439" y="401574"/>
                </a:lnTo>
                <a:lnTo>
                  <a:pt x="53225" y="391947"/>
                </a:lnTo>
                <a:lnTo>
                  <a:pt x="368173" y="25146"/>
                </a:lnTo>
                <a:close/>
              </a:path>
              <a:path w="1254759" h="447039">
                <a:moveTo>
                  <a:pt x="1254506" y="400304"/>
                </a:moveTo>
                <a:lnTo>
                  <a:pt x="1244307" y="353949"/>
                </a:lnTo>
                <a:lnTo>
                  <a:pt x="1236218" y="317119"/>
                </a:lnTo>
                <a:lnTo>
                  <a:pt x="1210310" y="338086"/>
                </a:lnTo>
                <a:lnTo>
                  <a:pt x="937133" y="0"/>
                </a:lnTo>
                <a:lnTo>
                  <a:pt x="929640" y="5969"/>
                </a:lnTo>
                <a:lnTo>
                  <a:pt x="1202931" y="344055"/>
                </a:lnTo>
                <a:lnTo>
                  <a:pt x="1177036" y="364998"/>
                </a:lnTo>
                <a:lnTo>
                  <a:pt x="1254506" y="400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6722744" y="1745615"/>
            <a:ext cx="19431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35">
                <a:latin typeface="Verdana"/>
                <a:cs typeface="Verdana"/>
              </a:rPr>
              <a:t>Yes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264143" y="1669034"/>
            <a:ext cx="16573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35">
                <a:latin typeface="Verdana"/>
                <a:cs typeface="Verdana"/>
              </a:rPr>
              <a:t>No 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6600825" y="2057400"/>
            <a:ext cx="2066925" cy="628650"/>
            <a:chOff x="6600825" y="2057400"/>
            <a:chExt cx="2066925" cy="628650"/>
          </a:xfrm>
        </p:grpSpPr>
        <p:pic>
          <p:nvPicPr>
            <p:cNvPr id="33" name="object 3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7050" y="2076450"/>
              <a:ext cx="285750" cy="30480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1925" y="2085975"/>
              <a:ext cx="295275" cy="25717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7200" y="2057400"/>
              <a:ext cx="295275" cy="33337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0825" y="2400300"/>
              <a:ext cx="285750" cy="26670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6575" y="2381250"/>
              <a:ext cx="285750" cy="276225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1925" y="2409825"/>
              <a:ext cx="257175" cy="27622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77200" y="2419350"/>
              <a:ext cx="285750" cy="26670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2475" y="2400300"/>
              <a:ext cx="295275" cy="27622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0825" y="2085975"/>
              <a:ext cx="285750" cy="28575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62950" y="2095500"/>
              <a:ext cx="304800" cy="285750"/>
            </a:xfrm>
            <a:prstGeom prst="rect">
              <a:avLst/>
            </a:prstGeom>
          </p:spPr>
        </p:pic>
      </p:grpSp>
      <p:sp>
        <p:nvSpPr>
          <p:cNvPr id="43" name="object 43" descr=""/>
          <p:cNvSpPr/>
          <p:nvPr/>
        </p:nvSpPr>
        <p:spPr>
          <a:xfrm>
            <a:off x="4814951" y="1119250"/>
            <a:ext cx="1314450" cy="457200"/>
          </a:xfrm>
          <a:custGeom>
            <a:avLst/>
            <a:gdLst/>
            <a:ahLst/>
            <a:cxnLst/>
            <a:rect l="l" t="t" r="r" b="b"/>
            <a:pathLst>
              <a:path w="1314450" h="457200">
                <a:moveTo>
                  <a:pt x="0" y="228600"/>
                </a:moveTo>
                <a:lnTo>
                  <a:pt x="13347" y="182496"/>
                </a:lnTo>
                <a:lnTo>
                  <a:pt x="51631" y="139571"/>
                </a:lnTo>
                <a:lnTo>
                  <a:pt x="112212" y="100738"/>
                </a:lnTo>
                <a:lnTo>
                  <a:pt x="150040" y="83142"/>
                </a:lnTo>
                <a:lnTo>
                  <a:pt x="192452" y="66913"/>
                </a:lnTo>
                <a:lnTo>
                  <a:pt x="239120" y="52164"/>
                </a:lnTo>
                <a:lnTo>
                  <a:pt x="289712" y="39011"/>
                </a:lnTo>
                <a:lnTo>
                  <a:pt x="343900" y="27568"/>
                </a:lnTo>
                <a:lnTo>
                  <a:pt x="401353" y="17948"/>
                </a:lnTo>
                <a:lnTo>
                  <a:pt x="461742" y="10267"/>
                </a:lnTo>
                <a:lnTo>
                  <a:pt x="524737" y="4639"/>
                </a:lnTo>
                <a:lnTo>
                  <a:pt x="590008" y="1178"/>
                </a:lnTo>
                <a:lnTo>
                  <a:pt x="657225" y="0"/>
                </a:lnTo>
                <a:lnTo>
                  <a:pt x="724420" y="1178"/>
                </a:lnTo>
                <a:lnTo>
                  <a:pt x="789676" y="4639"/>
                </a:lnTo>
                <a:lnTo>
                  <a:pt x="852660" y="10267"/>
                </a:lnTo>
                <a:lnTo>
                  <a:pt x="913042" y="17948"/>
                </a:lnTo>
                <a:lnTo>
                  <a:pt x="970493" y="27568"/>
                </a:lnTo>
                <a:lnTo>
                  <a:pt x="1024681" y="39011"/>
                </a:lnTo>
                <a:lnTo>
                  <a:pt x="1075277" y="52164"/>
                </a:lnTo>
                <a:lnTo>
                  <a:pt x="1121949" y="66913"/>
                </a:lnTo>
                <a:lnTo>
                  <a:pt x="1164368" y="83142"/>
                </a:lnTo>
                <a:lnTo>
                  <a:pt x="1202203" y="100738"/>
                </a:lnTo>
                <a:lnTo>
                  <a:pt x="1262800" y="139571"/>
                </a:lnTo>
                <a:lnTo>
                  <a:pt x="1301097" y="182496"/>
                </a:lnTo>
                <a:lnTo>
                  <a:pt x="1314450" y="228600"/>
                </a:lnTo>
                <a:lnTo>
                  <a:pt x="1311056" y="251970"/>
                </a:lnTo>
                <a:lnTo>
                  <a:pt x="1284901" y="296573"/>
                </a:lnTo>
                <a:lnTo>
                  <a:pt x="1235124" y="337558"/>
                </a:lnTo>
                <a:lnTo>
                  <a:pt x="1164368" y="374004"/>
                </a:lnTo>
                <a:lnTo>
                  <a:pt x="1121949" y="390239"/>
                </a:lnTo>
                <a:lnTo>
                  <a:pt x="1075277" y="404994"/>
                </a:lnTo>
                <a:lnTo>
                  <a:pt x="1024681" y="418154"/>
                </a:lnTo>
                <a:lnTo>
                  <a:pt x="970493" y="429606"/>
                </a:lnTo>
                <a:lnTo>
                  <a:pt x="913042" y="439233"/>
                </a:lnTo>
                <a:lnTo>
                  <a:pt x="852660" y="446921"/>
                </a:lnTo>
                <a:lnTo>
                  <a:pt x="789676" y="452555"/>
                </a:lnTo>
                <a:lnTo>
                  <a:pt x="724420" y="456019"/>
                </a:lnTo>
                <a:lnTo>
                  <a:pt x="657225" y="457200"/>
                </a:lnTo>
                <a:lnTo>
                  <a:pt x="590008" y="456019"/>
                </a:lnTo>
                <a:lnTo>
                  <a:pt x="524737" y="452555"/>
                </a:lnTo>
                <a:lnTo>
                  <a:pt x="461742" y="446921"/>
                </a:lnTo>
                <a:lnTo>
                  <a:pt x="401353" y="439233"/>
                </a:lnTo>
                <a:lnTo>
                  <a:pt x="343900" y="429606"/>
                </a:lnTo>
                <a:lnTo>
                  <a:pt x="289712" y="418154"/>
                </a:lnTo>
                <a:lnTo>
                  <a:pt x="239120" y="404994"/>
                </a:lnTo>
                <a:lnTo>
                  <a:pt x="192452" y="390239"/>
                </a:lnTo>
                <a:lnTo>
                  <a:pt x="150040" y="374004"/>
                </a:lnTo>
                <a:lnTo>
                  <a:pt x="112212" y="356406"/>
                </a:lnTo>
                <a:lnTo>
                  <a:pt x="51631" y="317575"/>
                </a:lnTo>
                <a:lnTo>
                  <a:pt x="13347" y="274666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5116195" y="1280223"/>
            <a:ext cx="72390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Weight</a:t>
            </a:r>
            <a:r>
              <a:rPr dirty="0" sz="650" spc="45">
                <a:latin typeface="Verdana"/>
                <a:cs typeface="Verdana"/>
              </a:rPr>
              <a:t> </a:t>
            </a:r>
            <a:r>
              <a:rPr dirty="0" sz="650">
                <a:latin typeface="Cambria Math"/>
                <a:cs typeface="Cambria Math"/>
              </a:rPr>
              <a:t>≤</a:t>
            </a:r>
            <a:r>
              <a:rPr dirty="0" sz="650" spc="204">
                <a:latin typeface="Cambria Math"/>
                <a:cs typeface="Cambria Math"/>
              </a:rPr>
              <a:t> </a:t>
            </a:r>
            <a:r>
              <a:rPr dirty="0" sz="650">
                <a:latin typeface="Verdana"/>
                <a:cs typeface="Verdana"/>
              </a:rPr>
              <a:t>8</a:t>
            </a:r>
            <a:r>
              <a:rPr dirty="0" sz="650" spc="12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lbs</a:t>
            </a:r>
            <a:r>
              <a:rPr dirty="0" sz="650" spc="-95">
                <a:latin typeface="Verdana"/>
                <a:cs typeface="Verdana"/>
              </a:rPr>
              <a:t> </a:t>
            </a:r>
            <a:r>
              <a:rPr dirty="0" sz="650" spc="-50">
                <a:latin typeface="Verdana"/>
                <a:cs typeface="Verdana"/>
              </a:rPr>
              <a:t>.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5" name="object 4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918210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Decision</a:t>
            </a:r>
            <a:r>
              <a:rPr dirty="0" sz="2700" spc="-12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Tree</a:t>
            </a:r>
            <a:r>
              <a:rPr dirty="0" sz="2700" spc="85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Learning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431285" y="3124835"/>
            <a:ext cx="499427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b="1">
                <a:solidFill>
                  <a:srgbClr val="585858"/>
                </a:solidFill>
                <a:latin typeface="Tahoma"/>
                <a:cs typeface="Tahoma"/>
              </a:rPr>
              <a:t>Regression</a:t>
            </a:r>
            <a:r>
              <a:rPr dirty="0" sz="2750" spc="150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750" b="1">
                <a:solidFill>
                  <a:srgbClr val="585858"/>
                </a:solidFill>
                <a:latin typeface="Tahoma"/>
                <a:cs typeface="Tahoma"/>
              </a:rPr>
              <a:t>Trees </a:t>
            </a:r>
            <a:r>
              <a:rPr dirty="0" sz="2750" spc="35" b="1">
                <a:solidFill>
                  <a:srgbClr val="585858"/>
                </a:solidFill>
                <a:latin typeface="Tahoma"/>
                <a:cs typeface="Tahoma"/>
              </a:rPr>
              <a:t>(optional)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459" y="303911"/>
            <a:ext cx="8126095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/>
              <a:t>Regression</a:t>
            </a:r>
            <a:r>
              <a:rPr dirty="0" sz="2400" spc="-45"/>
              <a:t> </a:t>
            </a:r>
            <a:r>
              <a:rPr dirty="0" sz="2400"/>
              <a:t>with</a:t>
            </a:r>
            <a:r>
              <a:rPr dirty="0" sz="2400" spc="40"/>
              <a:t> </a:t>
            </a:r>
            <a:r>
              <a:rPr dirty="0" sz="2400"/>
              <a:t>Decision</a:t>
            </a:r>
            <a:r>
              <a:rPr dirty="0" sz="2400" spc="-105"/>
              <a:t> </a:t>
            </a:r>
            <a:r>
              <a:rPr dirty="0" sz="2400"/>
              <a:t>Trees:</a:t>
            </a:r>
            <a:r>
              <a:rPr dirty="0" sz="2400" spc="-60"/>
              <a:t> </a:t>
            </a:r>
            <a:r>
              <a:rPr dirty="0" sz="2400"/>
              <a:t>Predicting</a:t>
            </a:r>
            <a:r>
              <a:rPr dirty="0" sz="2400" spc="-10"/>
              <a:t> </a:t>
            </a:r>
            <a:r>
              <a:rPr dirty="0" sz="2400"/>
              <a:t>a</a:t>
            </a:r>
            <a:r>
              <a:rPr dirty="0" sz="2400" spc="-30"/>
              <a:t> </a:t>
            </a:r>
            <a:r>
              <a:rPr dirty="0" sz="2400" spc="-10"/>
              <a:t>number</a:t>
            </a:r>
            <a:endParaRPr sz="2400"/>
          </a:p>
        </p:txBody>
      </p:sp>
      <p:sp>
        <p:nvSpPr>
          <p:cNvPr id="3" name="object 3" descr=""/>
          <p:cNvSpPr txBox="1"/>
          <p:nvPr/>
        </p:nvSpPr>
        <p:spPr>
          <a:xfrm>
            <a:off x="8237175" y="897953"/>
            <a:ext cx="1079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0">
                <a:latin typeface="Verdana"/>
                <a:cs typeface="Verdana"/>
              </a:rPr>
              <a:t>)</a:t>
            </a:r>
            <a:endParaRPr sz="1400">
              <a:latin typeface="Verdana"/>
              <a:cs typeface="Verdana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1986026" y="976375"/>
          <a:ext cx="6287770" cy="2965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2550"/>
                <a:gridCol w="1800225"/>
                <a:gridCol w="1800225"/>
                <a:gridCol w="1334770"/>
              </a:tblGrid>
              <a:tr h="237490">
                <a:tc>
                  <a:txBody>
                    <a:bodyPr/>
                    <a:lstStyle/>
                    <a:p>
                      <a:pPr algn="ctr" marR="274955">
                        <a:lnSpc>
                          <a:spcPts val="1175"/>
                        </a:lnSpc>
                      </a:pPr>
                      <a:r>
                        <a:rPr dirty="0" sz="1400">
                          <a:latin typeface="Verdana"/>
                          <a:cs typeface="Verdana"/>
                        </a:rPr>
                        <a:t>Ear</a:t>
                      </a:r>
                      <a:r>
                        <a:rPr dirty="0" sz="1400" spc="-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 spc="-10">
                          <a:latin typeface="Verdana"/>
                          <a:cs typeface="Verdana"/>
                        </a:rPr>
                        <a:t>shape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4970">
                        <a:lnSpc>
                          <a:spcPts val="1175"/>
                        </a:lnSpc>
                      </a:pPr>
                      <a:r>
                        <a:rPr dirty="0" sz="1400">
                          <a:latin typeface="Verdana"/>
                          <a:cs typeface="Verdana"/>
                        </a:rPr>
                        <a:t>Face</a:t>
                      </a:r>
                      <a:r>
                        <a:rPr dirty="0" sz="14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 spc="-20">
                          <a:latin typeface="Verdana"/>
                          <a:cs typeface="Verdana"/>
                        </a:rPr>
                        <a:t>shape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934">
                        <a:lnSpc>
                          <a:spcPts val="1375"/>
                        </a:lnSpc>
                      </a:pPr>
                      <a:r>
                        <a:rPr dirty="0" sz="1400" spc="-10">
                          <a:latin typeface="Verdana"/>
                          <a:cs typeface="Verdana"/>
                        </a:rPr>
                        <a:t>Whiskers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ts val="1190"/>
                        </a:lnSpc>
                      </a:pPr>
                      <a:r>
                        <a:rPr dirty="0" sz="1400">
                          <a:latin typeface="Verdana"/>
                          <a:cs typeface="Verdana"/>
                        </a:rPr>
                        <a:t>Weight</a:t>
                      </a:r>
                      <a:r>
                        <a:rPr dirty="0" sz="1400" spc="-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 spc="-10">
                          <a:latin typeface="Verdana"/>
                          <a:cs typeface="Verdana"/>
                        </a:rPr>
                        <a:t>(lbs.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ctr" marR="19494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366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97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2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7.2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83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18478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048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4800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04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975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8.8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128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18478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588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366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58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8890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58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15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19494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223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4800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22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9755">
                        <a:lnSpc>
                          <a:spcPts val="1270"/>
                        </a:lnSpc>
                        <a:spcBef>
                          <a:spcPts val="88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117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5"/>
                        </a:lnSpc>
                        <a:spcBef>
                          <a:spcPts val="88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9.2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1239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19494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763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366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763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975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715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8.4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779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19494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096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366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8890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04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7.6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175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marR="18478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778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480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77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889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73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11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1949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000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36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00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889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953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10.2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016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18542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366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889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18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2229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ctr" marR="184785">
                        <a:lnSpc>
                          <a:spcPts val="994"/>
                        </a:lnSpc>
                        <a:spcBef>
                          <a:spcPts val="14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778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L="73660">
                        <a:lnSpc>
                          <a:spcPts val="994"/>
                        </a:lnSpc>
                        <a:spcBef>
                          <a:spcPts val="14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77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R="88900">
                        <a:lnSpc>
                          <a:spcPts val="919"/>
                        </a:lnSpc>
                        <a:spcBef>
                          <a:spcPts val="21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73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ts val="910"/>
                        </a:lnSpc>
                        <a:spcBef>
                          <a:spcPts val="22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20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794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</a:tr>
            </a:tbl>
          </a:graphicData>
        </a:graphic>
      </p:graphicFrame>
      <p:grpSp>
        <p:nvGrpSpPr>
          <p:cNvPr id="5" name="object 5" descr=""/>
          <p:cNvGrpSpPr/>
          <p:nvPr/>
        </p:nvGrpSpPr>
        <p:grpSpPr>
          <a:xfrm>
            <a:off x="1581150" y="1181100"/>
            <a:ext cx="295275" cy="2886075"/>
            <a:chOff x="1581150" y="1181100"/>
            <a:chExt cx="295275" cy="288607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1150" y="1476375"/>
              <a:ext cx="295275" cy="2952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1150" y="1781175"/>
              <a:ext cx="295275" cy="2571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1150" y="2047875"/>
              <a:ext cx="295275" cy="33337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1150" y="2390775"/>
              <a:ext cx="295275" cy="2571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1150" y="2657475"/>
              <a:ext cx="295275" cy="2667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1150" y="2933700"/>
              <a:ext cx="295275" cy="28575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0200" y="3228975"/>
              <a:ext cx="257175" cy="28575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1150" y="3514725"/>
              <a:ext cx="295275" cy="27622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1150" y="3800475"/>
              <a:ext cx="295275" cy="2667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1150" y="1181100"/>
              <a:ext cx="285750" cy="285750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57135" y="4074985"/>
            <a:ext cx="1194816" cy="156209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95604" y="4093032"/>
            <a:ext cx="4905956" cy="39568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42059" y="4303852"/>
            <a:ext cx="103797" cy="179146"/>
          </a:xfrm>
          <a:prstGeom prst="rect">
            <a:avLst/>
          </a:prstGeom>
        </p:spPr>
      </p:pic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60176" rIns="0" bIns="0" rtlCol="0" vert="horz">
            <a:spAutoFit/>
          </a:bodyPr>
          <a:lstStyle/>
          <a:p>
            <a:pPr marL="1695450">
              <a:lnSpc>
                <a:spcPct val="100000"/>
              </a:lnSpc>
              <a:spcBef>
                <a:spcPts val="105"/>
              </a:spcBef>
            </a:pPr>
            <a:r>
              <a:rPr dirty="0" sz="2400"/>
              <a:t>Regression</a:t>
            </a:r>
            <a:r>
              <a:rPr dirty="0" sz="2400" spc="-30"/>
              <a:t> </a:t>
            </a:r>
            <a:r>
              <a:rPr dirty="0" sz="2400"/>
              <a:t>with</a:t>
            </a:r>
            <a:r>
              <a:rPr dirty="0" sz="2400" spc="60"/>
              <a:t> </a:t>
            </a:r>
            <a:r>
              <a:rPr dirty="0" sz="2400"/>
              <a:t>Decision</a:t>
            </a:r>
            <a:r>
              <a:rPr dirty="0" sz="2400" spc="-90"/>
              <a:t> </a:t>
            </a:r>
            <a:r>
              <a:rPr dirty="0" sz="2400" spc="-10"/>
              <a:t>Trees</a:t>
            </a:r>
            <a:endParaRPr sz="2400"/>
          </a:p>
        </p:txBody>
      </p:sp>
      <p:sp>
        <p:nvSpPr>
          <p:cNvPr id="3" name="object 3" descr=""/>
          <p:cNvSpPr/>
          <p:nvPr/>
        </p:nvSpPr>
        <p:spPr>
          <a:xfrm>
            <a:off x="3738626" y="1024000"/>
            <a:ext cx="714375" cy="466725"/>
          </a:xfrm>
          <a:custGeom>
            <a:avLst/>
            <a:gdLst/>
            <a:ahLst/>
            <a:cxnLst/>
            <a:rect l="l" t="t" r="r" b="b"/>
            <a:pathLst>
              <a:path w="714375" h="466725">
                <a:moveTo>
                  <a:pt x="0" y="233299"/>
                </a:moveTo>
                <a:lnTo>
                  <a:pt x="4674" y="195442"/>
                </a:lnTo>
                <a:lnTo>
                  <a:pt x="18206" y="159536"/>
                </a:lnTo>
                <a:lnTo>
                  <a:pt x="39862" y="126059"/>
                </a:lnTo>
                <a:lnTo>
                  <a:pt x="68905" y="95490"/>
                </a:lnTo>
                <a:lnTo>
                  <a:pt x="104600" y="68310"/>
                </a:lnTo>
                <a:lnTo>
                  <a:pt x="146212" y="44996"/>
                </a:lnTo>
                <a:lnTo>
                  <a:pt x="193006" y="26029"/>
                </a:lnTo>
                <a:lnTo>
                  <a:pt x="244246" y="11888"/>
                </a:lnTo>
                <a:lnTo>
                  <a:pt x="299197" y="3051"/>
                </a:lnTo>
                <a:lnTo>
                  <a:pt x="357124" y="0"/>
                </a:lnTo>
                <a:lnTo>
                  <a:pt x="415054" y="3051"/>
                </a:lnTo>
                <a:lnTo>
                  <a:pt x="470014" y="11888"/>
                </a:lnTo>
                <a:lnTo>
                  <a:pt x="521269" y="26029"/>
                </a:lnTo>
                <a:lnTo>
                  <a:pt x="568080" y="44996"/>
                </a:lnTo>
                <a:lnTo>
                  <a:pt x="609711" y="68310"/>
                </a:lnTo>
                <a:lnTo>
                  <a:pt x="645425" y="95490"/>
                </a:lnTo>
                <a:lnTo>
                  <a:pt x="674485" y="126059"/>
                </a:lnTo>
                <a:lnTo>
                  <a:pt x="696155" y="159536"/>
                </a:lnTo>
                <a:lnTo>
                  <a:pt x="709697" y="195442"/>
                </a:lnTo>
                <a:lnTo>
                  <a:pt x="714375" y="233299"/>
                </a:lnTo>
                <a:lnTo>
                  <a:pt x="709697" y="271158"/>
                </a:lnTo>
                <a:lnTo>
                  <a:pt x="696155" y="307074"/>
                </a:lnTo>
                <a:lnTo>
                  <a:pt x="674485" y="340566"/>
                </a:lnTo>
                <a:lnTo>
                  <a:pt x="645425" y="371151"/>
                </a:lnTo>
                <a:lnTo>
                  <a:pt x="609711" y="398351"/>
                </a:lnTo>
                <a:lnTo>
                  <a:pt x="568080" y="421683"/>
                </a:lnTo>
                <a:lnTo>
                  <a:pt x="521269" y="440668"/>
                </a:lnTo>
                <a:lnTo>
                  <a:pt x="470014" y="454823"/>
                </a:lnTo>
                <a:lnTo>
                  <a:pt x="415054" y="463669"/>
                </a:lnTo>
                <a:lnTo>
                  <a:pt x="357124" y="466725"/>
                </a:lnTo>
                <a:lnTo>
                  <a:pt x="299197" y="463669"/>
                </a:lnTo>
                <a:lnTo>
                  <a:pt x="244246" y="454823"/>
                </a:lnTo>
                <a:lnTo>
                  <a:pt x="193006" y="440668"/>
                </a:lnTo>
                <a:lnTo>
                  <a:pt x="146212" y="421683"/>
                </a:lnTo>
                <a:lnTo>
                  <a:pt x="104600" y="398351"/>
                </a:lnTo>
                <a:lnTo>
                  <a:pt x="68905" y="371151"/>
                </a:lnTo>
                <a:lnTo>
                  <a:pt x="39862" y="340566"/>
                </a:lnTo>
                <a:lnTo>
                  <a:pt x="18206" y="307074"/>
                </a:lnTo>
                <a:lnTo>
                  <a:pt x="4674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938015" y="1137284"/>
            <a:ext cx="306705" cy="23367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650" spc="4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262376" y="1419986"/>
            <a:ext cx="1630680" cy="391160"/>
          </a:xfrm>
          <a:custGeom>
            <a:avLst/>
            <a:gdLst/>
            <a:ahLst/>
            <a:cxnLst/>
            <a:rect l="l" t="t" r="r" b="b"/>
            <a:pathLst>
              <a:path w="1630679" h="391160">
                <a:moveTo>
                  <a:pt x="580390" y="8001"/>
                </a:moveTo>
                <a:lnTo>
                  <a:pt x="575056" y="0"/>
                </a:lnTo>
                <a:lnTo>
                  <a:pt x="60553" y="344741"/>
                </a:lnTo>
                <a:lnTo>
                  <a:pt x="42037" y="317119"/>
                </a:lnTo>
                <a:lnTo>
                  <a:pt x="0" y="391160"/>
                </a:lnTo>
                <a:lnTo>
                  <a:pt x="84455" y="380365"/>
                </a:lnTo>
                <a:lnTo>
                  <a:pt x="70650" y="359791"/>
                </a:lnTo>
                <a:lnTo>
                  <a:pt x="65913" y="352729"/>
                </a:lnTo>
                <a:lnTo>
                  <a:pt x="580390" y="8001"/>
                </a:lnTo>
                <a:close/>
              </a:path>
              <a:path w="1630679" h="391160">
                <a:moveTo>
                  <a:pt x="1630299" y="366141"/>
                </a:moveTo>
                <a:lnTo>
                  <a:pt x="1612252" y="336296"/>
                </a:lnTo>
                <a:lnTo>
                  <a:pt x="1586230" y="293243"/>
                </a:lnTo>
                <a:lnTo>
                  <a:pt x="1568361" y="321513"/>
                </a:lnTo>
                <a:lnTo>
                  <a:pt x="1059815" y="0"/>
                </a:lnTo>
                <a:lnTo>
                  <a:pt x="1054608" y="8001"/>
                </a:lnTo>
                <a:lnTo>
                  <a:pt x="1563306" y="329526"/>
                </a:lnTo>
                <a:lnTo>
                  <a:pt x="1545463" y="357759"/>
                </a:lnTo>
                <a:lnTo>
                  <a:pt x="1630299" y="3661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136010" y="1414779"/>
            <a:ext cx="32385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696459" y="1472184"/>
            <a:ext cx="33464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773426" y="1735201"/>
            <a:ext cx="739775" cy="492125"/>
            <a:chOff x="2773426" y="1735201"/>
            <a:chExt cx="739775" cy="492125"/>
          </a:xfrm>
        </p:grpSpPr>
        <p:sp>
          <p:nvSpPr>
            <p:cNvPr id="9" name="object 9" descr=""/>
            <p:cNvSpPr/>
            <p:nvPr/>
          </p:nvSpPr>
          <p:spPr>
            <a:xfrm>
              <a:off x="2786126" y="1747901"/>
              <a:ext cx="714375" cy="466725"/>
            </a:xfrm>
            <a:custGeom>
              <a:avLst/>
              <a:gdLst/>
              <a:ahLst/>
              <a:cxnLst/>
              <a:rect l="l" t="t" r="r" b="b"/>
              <a:pathLst>
                <a:path w="714375" h="466725">
                  <a:moveTo>
                    <a:pt x="357124" y="0"/>
                  </a:moveTo>
                  <a:lnTo>
                    <a:pt x="299197" y="3051"/>
                  </a:lnTo>
                  <a:lnTo>
                    <a:pt x="244246" y="11888"/>
                  </a:lnTo>
                  <a:lnTo>
                    <a:pt x="193006" y="26029"/>
                  </a:lnTo>
                  <a:lnTo>
                    <a:pt x="146212" y="44996"/>
                  </a:lnTo>
                  <a:lnTo>
                    <a:pt x="104600" y="68310"/>
                  </a:lnTo>
                  <a:lnTo>
                    <a:pt x="68905" y="95490"/>
                  </a:lnTo>
                  <a:lnTo>
                    <a:pt x="39862" y="126059"/>
                  </a:lnTo>
                  <a:lnTo>
                    <a:pt x="18206" y="159536"/>
                  </a:lnTo>
                  <a:lnTo>
                    <a:pt x="4674" y="195442"/>
                  </a:lnTo>
                  <a:lnTo>
                    <a:pt x="0" y="233299"/>
                  </a:lnTo>
                  <a:lnTo>
                    <a:pt x="4674" y="271158"/>
                  </a:lnTo>
                  <a:lnTo>
                    <a:pt x="18206" y="307074"/>
                  </a:lnTo>
                  <a:lnTo>
                    <a:pt x="39862" y="340566"/>
                  </a:lnTo>
                  <a:lnTo>
                    <a:pt x="68905" y="371151"/>
                  </a:lnTo>
                  <a:lnTo>
                    <a:pt x="104600" y="398351"/>
                  </a:lnTo>
                  <a:lnTo>
                    <a:pt x="146212" y="421683"/>
                  </a:lnTo>
                  <a:lnTo>
                    <a:pt x="193006" y="440668"/>
                  </a:lnTo>
                  <a:lnTo>
                    <a:pt x="244246" y="454823"/>
                  </a:lnTo>
                  <a:lnTo>
                    <a:pt x="299197" y="463669"/>
                  </a:lnTo>
                  <a:lnTo>
                    <a:pt x="357124" y="466725"/>
                  </a:lnTo>
                  <a:lnTo>
                    <a:pt x="415054" y="463669"/>
                  </a:lnTo>
                  <a:lnTo>
                    <a:pt x="470014" y="454823"/>
                  </a:lnTo>
                  <a:lnTo>
                    <a:pt x="521269" y="440668"/>
                  </a:lnTo>
                  <a:lnTo>
                    <a:pt x="568080" y="421683"/>
                  </a:lnTo>
                  <a:lnTo>
                    <a:pt x="609711" y="398351"/>
                  </a:lnTo>
                  <a:lnTo>
                    <a:pt x="645425" y="371151"/>
                  </a:lnTo>
                  <a:lnTo>
                    <a:pt x="674485" y="340566"/>
                  </a:lnTo>
                  <a:lnTo>
                    <a:pt x="696155" y="307074"/>
                  </a:lnTo>
                  <a:lnTo>
                    <a:pt x="709697" y="271158"/>
                  </a:lnTo>
                  <a:lnTo>
                    <a:pt x="714375" y="233299"/>
                  </a:lnTo>
                  <a:lnTo>
                    <a:pt x="709697" y="195442"/>
                  </a:lnTo>
                  <a:lnTo>
                    <a:pt x="696155" y="159536"/>
                  </a:lnTo>
                  <a:lnTo>
                    <a:pt x="674485" y="126059"/>
                  </a:lnTo>
                  <a:lnTo>
                    <a:pt x="645425" y="95490"/>
                  </a:lnTo>
                  <a:lnTo>
                    <a:pt x="609711" y="68310"/>
                  </a:lnTo>
                  <a:lnTo>
                    <a:pt x="568080" y="44996"/>
                  </a:lnTo>
                  <a:lnTo>
                    <a:pt x="521269" y="26029"/>
                  </a:lnTo>
                  <a:lnTo>
                    <a:pt x="470014" y="11888"/>
                  </a:lnTo>
                  <a:lnTo>
                    <a:pt x="415054" y="3051"/>
                  </a:lnTo>
                  <a:lnTo>
                    <a:pt x="357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786126" y="1747901"/>
              <a:ext cx="714375" cy="466725"/>
            </a:xfrm>
            <a:custGeom>
              <a:avLst/>
              <a:gdLst/>
              <a:ahLst/>
              <a:cxnLst/>
              <a:rect l="l" t="t" r="r" b="b"/>
              <a:pathLst>
                <a:path w="714375" h="466725">
                  <a:moveTo>
                    <a:pt x="0" y="233299"/>
                  </a:moveTo>
                  <a:lnTo>
                    <a:pt x="4674" y="195442"/>
                  </a:lnTo>
                  <a:lnTo>
                    <a:pt x="18206" y="159536"/>
                  </a:lnTo>
                  <a:lnTo>
                    <a:pt x="39862" y="126059"/>
                  </a:lnTo>
                  <a:lnTo>
                    <a:pt x="68905" y="95490"/>
                  </a:lnTo>
                  <a:lnTo>
                    <a:pt x="104600" y="68310"/>
                  </a:lnTo>
                  <a:lnTo>
                    <a:pt x="146212" y="44996"/>
                  </a:lnTo>
                  <a:lnTo>
                    <a:pt x="193006" y="26029"/>
                  </a:lnTo>
                  <a:lnTo>
                    <a:pt x="244246" y="11888"/>
                  </a:lnTo>
                  <a:lnTo>
                    <a:pt x="299197" y="3051"/>
                  </a:lnTo>
                  <a:lnTo>
                    <a:pt x="357124" y="0"/>
                  </a:lnTo>
                  <a:lnTo>
                    <a:pt x="415054" y="3051"/>
                  </a:lnTo>
                  <a:lnTo>
                    <a:pt x="470014" y="11888"/>
                  </a:lnTo>
                  <a:lnTo>
                    <a:pt x="521269" y="26029"/>
                  </a:lnTo>
                  <a:lnTo>
                    <a:pt x="568080" y="44996"/>
                  </a:lnTo>
                  <a:lnTo>
                    <a:pt x="609711" y="68310"/>
                  </a:lnTo>
                  <a:lnTo>
                    <a:pt x="645425" y="95490"/>
                  </a:lnTo>
                  <a:lnTo>
                    <a:pt x="674485" y="126059"/>
                  </a:lnTo>
                  <a:lnTo>
                    <a:pt x="696155" y="159536"/>
                  </a:lnTo>
                  <a:lnTo>
                    <a:pt x="709697" y="195442"/>
                  </a:lnTo>
                  <a:lnTo>
                    <a:pt x="714375" y="233299"/>
                  </a:lnTo>
                  <a:lnTo>
                    <a:pt x="709697" y="271158"/>
                  </a:lnTo>
                  <a:lnTo>
                    <a:pt x="696155" y="307074"/>
                  </a:lnTo>
                  <a:lnTo>
                    <a:pt x="674485" y="340566"/>
                  </a:lnTo>
                  <a:lnTo>
                    <a:pt x="645425" y="371151"/>
                  </a:lnTo>
                  <a:lnTo>
                    <a:pt x="609711" y="398351"/>
                  </a:lnTo>
                  <a:lnTo>
                    <a:pt x="568080" y="421683"/>
                  </a:lnTo>
                  <a:lnTo>
                    <a:pt x="521269" y="440668"/>
                  </a:lnTo>
                  <a:lnTo>
                    <a:pt x="470014" y="454823"/>
                  </a:lnTo>
                  <a:lnTo>
                    <a:pt x="415054" y="463669"/>
                  </a:lnTo>
                  <a:lnTo>
                    <a:pt x="357124" y="466725"/>
                  </a:lnTo>
                  <a:lnTo>
                    <a:pt x="299197" y="463669"/>
                  </a:lnTo>
                  <a:lnTo>
                    <a:pt x="244246" y="454823"/>
                  </a:lnTo>
                  <a:lnTo>
                    <a:pt x="193006" y="440668"/>
                  </a:lnTo>
                  <a:lnTo>
                    <a:pt x="146212" y="421683"/>
                  </a:lnTo>
                  <a:lnTo>
                    <a:pt x="104600" y="398351"/>
                  </a:lnTo>
                  <a:lnTo>
                    <a:pt x="68905" y="371151"/>
                  </a:lnTo>
                  <a:lnTo>
                    <a:pt x="39862" y="340566"/>
                  </a:lnTo>
                  <a:lnTo>
                    <a:pt x="18206" y="307074"/>
                  </a:lnTo>
                  <a:lnTo>
                    <a:pt x="4674" y="271158"/>
                  </a:lnTo>
                  <a:lnTo>
                    <a:pt x="0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2987675" y="1859597"/>
            <a:ext cx="305435" cy="234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2433701" y="2144648"/>
            <a:ext cx="1181735" cy="485775"/>
          </a:xfrm>
          <a:custGeom>
            <a:avLst/>
            <a:gdLst/>
            <a:ahLst/>
            <a:cxnLst/>
            <a:rect l="l" t="t" r="r" b="b"/>
            <a:pathLst>
              <a:path w="1181735" h="485775">
                <a:moveTo>
                  <a:pt x="458216" y="6477"/>
                </a:moveTo>
                <a:lnTo>
                  <a:pt x="451358" y="0"/>
                </a:lnTo>
                <a:lnTo>
                  <a:pt x="48729" y="426504"/>
                </a:lnTo>
                <a:lnTo>
                  <a:pt x="24511" y="403606"/>
                </a:lnTo>
                <a:lnTo>
                  <a:pt x="0" y="485267"/>
                </a:lnTo>
                <a:lnTo>
                  <a:pt x="79883" y="455930"/>
                </a:lnTo>
                <a:lnTo>
                  <a:pt x="65493" y="442341"/>
                </a:lnTo>
                <a:lnTo>
                  <a:pt x="55714" y="433095"/>
                </a:lnTo>
                <a:lnTo>
                  <a:pt x="458216" y="6477"/>
                </a:lnTo>
                <a:close/>
              </a:path>
              <a:path w="1181735" h="485775">
                <a:moveTo>
                  <a:pt x="1181735" y="484124"/>
                </a:moveTo>
                <a:lnTo>
                  <a:pt x="1173403" y="435864"/>
                </a:lnTo>
                <a:lnTo>
                  <a:pt x="1167257" y="400177"/>
                </a:lnTo>
                <a:lnTo>
                  <a:pt x="1140421" y="419950"/>
                </a:lnTo>
                <a:lnTo>
                  <a:pt x="880110" y="67056"/>
                </a:lnTo>
                <a:lnTo>
                  <a:pt x="872363" y="72771"/>
                </a:lnTo>
                <a:lnTo>
                  <a:pt x="1132674" y="425665"/>
                </a:lnTo>
                <a:lnTo>
                  <a:pt x="1105916" y="445389"/>
                </a:lnTo>
                <a:lnTo>
                  <a:pt x="1181735" y="484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2094229" y="2399283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702684" y="2408554"/>
            <a:ext cx="508634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5">
                <a:latin typeface="Verdana"/>
                <a:cs typeface="Verdana"/>
              </a:rPr>
              <a:t>Not</a:t>
            </a:r>
            <a:r>
              <a:rPr dirty="0" sz="650" spc="-50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4602226" y="1735201"/>
            <a:ext cx="854075" cy="482600"/>
            <a:chOff x="4602226" y="1735201"/>
            <a:chExt cx="854075" cy="482600"/>
          </a:xfrm>
        </p:grpSpPr>
        <p:sp>
          <p:nvSpPr>
            <p:cNvPr id="16" name="object 16" descr=""/>
            <p:cNvSpPr/>
            <p:nvPr/>
          </p:nvSpPr>
          <p:spPr>
            <a:xfrm>
              <a:off x="4614926" y="1747901"/>
              <a:ext cx="828675" cy="457200"/>
            </a:xfrm>
            <a:custGeom>
              <a:avLst/>
              <a:gdLst/>
              <a:ahLst/>
              <a:cxnLst/>
              <a:rect l="l" t="t" r="r" b="b"/>
              <a:pathLst>
                <a:path w="828675" h="457200">
                  <a:moveTo>
                    <a:pt x="414274" y="0"/>
                  </a:moveTo>
                  <a:lnTo>
                    <a:pt x="353042" y="2476"/>
                  </a:lnTo>
                  <a:lnTo>
                    <a:pt x="294605" y="9669"/>
                  </a:lnTo>
                  <a:lnTo>
                    <a:pt x="239601" y="21228"/>
                  </a:lnTo>
                  <a:lnTo>
                    <a:pt x="188672" y="36800"/>
                  </a:lnTo>
                  <a:lnTo>
                    <a:pt x="142456" y="56033"/>
                  </a:lnTo>
                  <a:lnTo>
                    <a:pt x="101595" y="78575"/>
                  </a:lnTo>
                  <a:lnTo>
                    <a:pt x="66727" y="104075"/>
                  </a:lnTo>
                  <a:lnTo>
                    <a:pt x="38494" y="132179"/>
                  </a:lnTo>
                  <a:lnTo>
                    <a:pt x="4490" y="194793"/>
                  </a:lnTo>
                  <a:lnTo>
                    <a:pt x="0" y="228600"/>
                  </a:lnTo>
                  <a:lnTo>
                    <a:pt x="4490" y="262377"/>
                  </a:lnTo>
                  <a:lnTo>
                    <a:pt x="38494" y="324965"/>
                  </a:lnTo>
                  <a:lnTo>
                    <a:pt x="66727" y="353068"/>
                  </a:lnTo>
                  <a:lnTo>
                    <a:pt x="101595" y="378572"/>
                  </a:lnTo>
                  <a:lnTo>
                    <a:pt x="142456" y="401123"/>
                  </a:lnTo>
                  <a:lnTo>
                    <a:pt x="188672" y="420367"/>
                  </a:lnTo>
                  <a:lnTo>
                    <a:pt x="239601" y="435951"/>
                  </a:lnTo>
                  <a:lnTo>
                    <a:pt x="294605" y="447520"/>
                  </a:lnTo>
                  <a:lnTo>
                    <a:pt x="353042" y="454721"/>
                  </a:lnTo>
                  <a:lnTo>
                    <a:pt x="414274" y="457200"/>
                  </a:lnTo>
                  <a:lnTo>
                    <a:pt x="475508" y="454721"/>
                  </a:lnTo>
                  <a:lnTo>
                    <a:pt x="533953" y="447520"/>
                  </a:lnTo>
                  <a:lnTo>
                    <a:pt x="588969" y="435951"/>
                  </a:lnTo>
                  <a:lnTo>
                    <a:pt x="639913" y="420367"/>
                  </a:lnTo>
                  <a:lnTo>
                    <a:pt x="686146" y="401123"/>
                  </a:lnTo>
                  <a:lnTo>
                    <a:pt x="727024" y="378572"/>
                  </a:lnTo>
                  <a:lnTo>
                    <a:pt x="761909" y="353068"/>
                  </a:lnTo>
                  <a:lnTo>
                    <a:pt x="790157" y="324965"/>
                  </a:lnTo>
                  <a:lnTo>
                    <a:pt x="824181" y="262377"/>
                  </a:lnTo>
                  <a:lnTo>
                    <a:pt x="828675" y="228600"/>
                  </a:lnTo>
                  <a:lnTo>
                    <a:pt x="824181" y="194793"/>
                  </a:lnTo>
                  <a:lnTo>
                    <a:pt x="790157" y="132179"/>
                  </a:lnTo>
                  <a:lnTo>
                    <a:pt x="761909" y="104075"/>
                  </a:lnTo>
                  <a:lnTo>
                    <a:pt x="727024" y="78575"/>
                  </a:lnTo>
                  <a:lnTo>
                    <a:pt x="686146" y="56033"/>
                  </a:lnTo>
                  <a:lnTo>
                    <a:pt x="639913" y="36800"/>
                  </a:lnTo>
                  <a:lnTo>
                    <a:pt x="588969" y="21228"/>
                  </a:lnTo>
                  <a:lnTo>
                    <a:pt x="533953" y="9669"/>
                  </a:lnTo>
                  <a:lnTo>
                    <a:pt x="475508" y="2476"/>
                  </a:lnTo>
                  <a:lnTo>
                    <a:pt x="414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614926" y="1747901"/>
              <a:ext cx="828675" cy="457200"/>
            </a:xfrm>
            <a:custGeom>
              <a:avLst/>
              <a:gdLst/>
              <a:ahLst/>
              <a:cxnLst/>
              <a:rect l="l" t="t" r="r" b="b"/>
              <a:pathLst>
                <a:path w="828675" h="457200">
                  <a:moveTo>
                    <a:pt x="0" y="228600"/>
                  </a:moveTo>
                  <a:lnTo>
                    <a:pt x="17535" y="162536"/>
                  </a:lnTo>
                  <a:lnTo>
                    <a:pt x="66727" y="104075"/>
                  </a:lnTo>
                  <a:lnTo>
                    <a:pt x="101595" y="78575"/>
                  </a:lnTo>
                  <a:lnTo>
                    <a:pt x="142456" y="56033"/>
                  </a:lnTo>
                  <a:lnTo>
                    <a:pt x="188672" y="36800"/>
                  </a:lnTo>
                  <a:lnTo>
                    <a:pt x="239601" y="21228"/>
                  </a:lnTo>
                  <a:lnTo>
                    <a:pt x="294605" y="9669"/>
                  </a:lnTo>
                  <a:lnTo>
                    <a:pt x="353042" y="2476"/>
                  </a:lnTo>
                  <a:lnTo>
                    <a:pt x="414274" y="0"/>
                  </a:lnTo>
                  <a:lnTo>
                    <a:pt x="475508" y="2476"/>
                  </a:lnTo>
                  <a:lnTo>
                    <a:pt x="533953" y="9669"/>
                  </a:lnTo>
                  <a:lnTo>
                    <a:pt x="588969" y="21228"/>
                  </a:lnTo>
                  <a:lnTo>
                    <a:pt x="639913" y="36800"/>
                  </a:lnTo>
                  <a:lnTo>
                    <a:pt x="686146" y="56033"/>
                  </a:lnTo>
                  <a:lnTo>
                    <a:pt x="727024" y="78575"/>
                  </a:lnTo>
                  <a:lnTo>
                    <a:pt x="761909" y="104075"/>
                  </a:lnTo>
                  <a:lnTo>
                    <a:pt x="790157" y="132179"/>
                  </a:lnTo>
                  <a:lnTo>
                    <a:pt x="824181" y="194793"/>
                  </a:lnTo>
                  <a:lnTo>
                    <a:pt x="828675" y="228600"/>
                  </a:lnTo>
                  <a:lnTo>
                    <a:pt x="824181" y="262377"/>
                  </a:lnTo>
                  <a:lnTo>
                    <a:pt x="790157" y="324965"/>
                  </a:lnTo>
                  <a:lnTo>
                    <a:pt x="761909" y="353068"/>
                  </a:lnTo>
                  <a:lnTo>
                    <a:pt x="727024" y="378572"/>
                  </a:lnTo>
                  <a:lnTo>
                    <a:pt x="686146" y="401123"/>
                  </a:lnTo>
                  <a:lnTo>
                    <a:pt x="639913" y="420367"/>
                  </a:lnTo>
                  <a:lnTo>
                    <a:pt x="588969" y="435951"/>
                  </a:lnTo>
                  <a:lnTo>
                    <a:pt x="533953" y="447520"/>
                  </a:lnTo>
                  <a:lnTo>
                    <a:pt x="475508" y="454721"/>
                  </a:lnTo>
                  <a:lnTo>
                    <a:pt x="414274" y="457200"/>
                  </a:lnTo>
                  <a:lnTo>
                    <a:pt x="353042" y="454721"/>
                  </a:lnTo>
                  <a:lnTo>
                    <a:pt x="294605" y="447520"/>
                  </a:lnTo>
                  <a:lnTo>
                    <a:pt x="239601" y="435951"/>
                  </a:lnTo>
                  <a:lnTo>
                    <a:pt x="188672" y="420367"/>
                  </a:lnTo>
                  <a:lnTo>
                    <a:pt x="142456" y="401123"/>
                  </a:lnTo>
                  <a:lnTo>
                    <a:pt x="101595" y="378572"/>
                  </a:lnTo>
                  <a:lnTo>
                    <a:pt x="66727" y="353068"/>
                  </a:lnTo>
                  <a:lnTo>
                    <a:pt x="38494" y="324965"/>
                  </a:lnTo>
                  <a:lnTo>
                    <a:pt x="4490" y="262377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4861178" y="1855152"/>
            <a:ext cx="314960" cy="23367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4691634" y="2134996"/>
            <a:ext cx="1120775" cy="501650"/>
          </a:xfrm>
          <a:custGeom>
            <a:avLst/>
            <a:gdLst/>
            <a:ahLst/>
            <a:cxnLst/>
            <a:rect l="l" t="t" r="r" b="b"/>
            <a:pathLst>
              <a:path w="1120775" h="501650">
                <a:moveTo>
                  <a:pt x="177800" y="62230"/>
                </a:moveTo>
                <a:lnTo>
                  <a:pt x="168910" y="58801"/>
                </a:lnTo>
                <a:lnTo>
                  <a:pt x="31242" y="426008"/>
                </a:lnTo>
                <a:lnTo>
                  <a:pt x="0" y="414274"/>
                </a:lnTo>
                <a:lnTo>
                  <a:pt x="9017" y="498983"/>
                </a:lnTo>
                <a:lnTo>
                  <a:pt x="71234" y="441198"/>
                </a:lnTo>
                <a:lnTo>
                  <a:pt x="71374" y="441071"/>
                </a:lnTo>
                <a:lnTo>
                  <a:pt x="40132" y="429348"/>
                </a:lnTo>
                <a:lnTo>
                  <a:pt x="177800" y="62230"/>
                </a:lnTo>
                <a:close/>
              </a:path>
              <a:path w="1120775" h="501650">
                <a:moveTo>
                  <a:pt x="1120267" y="501650"/>
                </a:moveTo>
                <a:lnTo>
                  <a:pt x="1106525" y="459740"/>
                </a:lnTo>
                <a:lnTo>
                  <a:pt x="1093724" y="420624"/>
                </a:lnTo>
                <a:lnTo>
                  <a:pt x="1070038" y="444080"/>
                </a:lnTo>
                <a:lnTo>
                  <a:pt x="631444" y="0"/>
                </a:lnTo>
                <a:lnTo>
                  <a:pt x="624713" y="6731"/>
                </a:lnTo>
                <a:lnTo>
                  <a:pt x="1063345" y="450723"/>
                </a:lnTo>
                <a:lnTo>
                  <a:pt x="1039622" y="474218"/>
                </a:lnTo>
                <a:lnTo>
                  <a:pt x="1120267" y="5016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4384675" y="2393950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650484" y="2353627"/>
            <a:ext cx="47879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5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017395" y="3820159"/>
            <a:ext cx="97853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930"/>
              </a:lnSpc>
              <a:spcBef>
                <a:spcPts val="125"/>
              </a:spcBef>
            </a:pPr>
            <a:r>
              <a:rPr dirty="0" sz="800" spc="-10" b="1">
                <a:latin typeface="Verdana"/>
                <a:cs typeface="Verdana"/>
              </a:rPr>
              <a:t>Weights(lbs.):</a:t>
            </a:r>
            <a:endParaRPr sz="800">
              <a:latin typeface="Verdana"/>
              <a:cs typeface="Verdana"/>
            </a:endParaRPr>
          </a:p>
          <a:p>
            <a:pPr marL="12700">
              <a:lnSpc>
                <a:spcPts val="930"/>
              </a:lnSpc>
            </a:pPr>
            <a:r>
              <a:rPr dirty="0" sz="800">
                <a:latin typeface="Verdana"/>
                <a:cs typeface="Verdana"/>
              </a:rPr>
              <a:t>7.2,</a:t>
            </a:r>
            <a:r>
              <a:rPr dirty="0" sz="800" spc="-20">
                <a:latin typeface="Verdana"/>
                <a:cs typeface="Verdana"/>
              </a:rPr>
              <a:t> </a:t>
            </a:r>
            <a:r>
              <a:rPr dirty="0" sz="800">
                <a:latin typeface="Verdana"/>
                <a:cs typeface="Verdana"/>
              </a:rPr>
              <a:t>8.4,</a:t>
            </a:r>
            <a:r>
              <a:rPr dirty="0" sz="800" spc="-15">
                <a:latin typeface="Verdana"/>
                <a:cs typeface="Verdana"/>
              </a:rPr>
              <a:t> </a:t>
            </a:r>
            <a:r>
              <a:rPr dirty="0" sz="800">
                <a:latin typeface="Verdana"/>
                <a:cs typeface="Verdana"/>
              </a:rPr>
              <a:t>7.6,</a:t>
            </a:r>
            <a:r>
              <a:rPr dirty="0" sz="800" spc="-20">
                <a:latin typeface="Verdana"/>
                <a:cs typeface="Verdana"/>
              </a:rPr>
              <a:t> 10.2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469635" y="3820159"/>
            <a:ext cx="87693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930"/>
              </a:lnSpc>
              <a:spcBef>
                <a:spcPts val="125"/>
              </a:spcBef>
            </a:pPr>
            <a:r>
              <a:rPr dirty="0" sz="800" spc="-10" b="1">
                <a:latin typeface="Verdana"/>
                <a:cs typeface="Verdana"/>
              </a:rPr>
              <a:t>Weights(lbs.):</a:t>
            </a:r>
            <a:endParaRPr sz="800">
              <a:latin typeface="Verdana"/>
              <a:cs typeface="Verdana"/>
            </a:endParaRPr>
          </a:p>
          <a:p>
            <a:pPr marL="12700">
              <a:lnSpc>
                <a:spcPts val="930"/>
              </a:lnSpc>
            </a:pPr>
            <a:r>
              <a:rPr dirty="0" sz="800" spc="-10">
                <a:latin typeface="Verdana"/>
                <a:cs typeface="Verdana"/>
              </a:rPr>
              <a:t>8.8,11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394200" y="3820159"/>
            <a:ext cx="91630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930"/>
              </a:lnSpc>
              <a:spcBef>
                <a:spcPts val="125"/>
              </a:spcBef>
            </a:pPr>
            <a:r>
              <a:rPr dirty="0" sz="800" b="1">
                <a:latin typeface="Verdana"/>
                <a:cs typeface="Verdana"/>
              </a:rPr>
              <a:t>Weights</a:t>
            </a:r>
            <a:r>
              <a:rPr dirty="0" sz="800" spc="160" b="1">
                <a:latin typeface="Verdana"/>
                <a:cs typeface="Verdana"/>
              </a:rPr>
              <a:t> </a:t>
            </a:r>
            <a:r>
              <a:rPr dirty="0" sz="800" spc="-10" b="1">
                <a:latin typeface="Verdana"/>
                <a:cs typeface="Verdana"/>
              </a:rPr>
              <a:t>(lbs.):</a:t>
            </a:r>
            <a:endParaRPr sz="800">
              <a:latin typeface="Verdana"/>
              <a:cs typeface="Verdana"/>
            </a:endParaRPr>
          </a:p>
          <a:p>
            <a:pPr marL="12700">
              <a:lnSpc>
                <a:spcPts val="930"/>
              </a:lnSpc>
            </a:pPr>
            <a:r>
              <a:rPr dirty="0" sz="800">
                <a:latin typeface="Verdana"/>
                <a:cs typeface="Verdana"/>
              </a:rPr>
              <a:t>15,</a:t>
            </a:r>
            <a:r>
              <a:rPr dirty="0" sz="800" spc="285">
                <a:latin typeface="Verdana"/>
                <a:cs typeface="Verdana"/>
              </a:rPr>
              <a:t> </a:t>
            </a:r>
            <a:r>
              <a:rPr dirty="0" sz="800">
                <a:latin typeface="Verdana"/>
                <a:cs typeface="Verdana"/>
              </a:rPr>
              <a:t>18,</a:t>
            </a:r>
            <a:r>
              <a:rPr dirty="0" sz="800" spc="-40">
                <a:latin typeface="Verdana"/>
                <a:cs typeface="Verdana"/>
              </a:rPr>
              <a:t> </a:t>
            </a:r>
            <a:r>
              <a:rPr dirty="0" sz="800" spc="-25">
                <a:latin typeface="Verdana"/>
                <a:cs typeface="Verdana"/>
              </a:rPr>
              <a:t>20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237610" y="3820159"/>
            <a:ext cx="86169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930"/>
              </a:lnSpc>
              <a:spcBef>
                <a:spcPts val="125"/>
              </a:spcBef>
            </a:pPr>
            <a:r>
              <a:rPr dirty="0" sz="800" spc="-10" b="1">
                <a:latin typeface="Verdana"/>
                <a:cs typeface="Verdana"/>
              </a:rPr>
              <a:t>Weights(lbs.):</a:t>
            </a:r>
            <a:endParaRPr sz="800">
              <a:latin typeface="Verdana"/>
              <a:cs typeface="Verdana"/>
            </a:endParaRPr>
          </a:p>
          <a:p>
            <a:pPr marL="12700">
              <a:lnSpc>
                <a:spcPts val="930"/>
              </a:lnSpc>
            </a:pPr>
            <a:r>
              <a:rPr dirty="0" sz="800" spc="-25">
                <a:latin typeface="Verdana"/>
                <a:cs typeface="Verdana"/>
              </a:rPr>
              <a:t>9.2</a:t>
            </a:r>
            <a:endParaRPr sz="800">
              <a:latin typeface="Verdana"/>
              <a:cs typeface="Verdana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0100" y="3429000"/>
            <a:ext cx="285750" cy="257175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14319" y="1429511"/>
            <a:ext cx="500760" cy="386079"/>
          </a:xfrm>
          <a:prstGeom prst="rect">
            <a:avLst/>
          </a:prstGeom>
        </p:spPr>
      </p:pic>
      <p:grpSp>
        <p:nvGrpSpPr>
          <p:cNvPr id="28" name="object 28" descr=""/>
          <p:cNvGrpSpPr/>
          <p:nvPr/>
        </p:nvGrpSpPr>
        <p:grpSpPr>
          <a:xfrm>
            <a:off x="1963801" y="2148713"/>
            <a:ext cx="4387850" cy="1547495"/>
            <a:chOff x="1963801" y="2148713"/>
            <a:chExt cx="4387850" cy="1547495"/>
          </a:xfrm>
        </p:grpSpPr>
        <p:sp>
          <p:nvSpPr>
            <p:cNvPr id="29" name="object 29" descr=""/>
            <p:cNvSpPr/>
            <p:nvPr/>
          </p:nvSpPr>
          <p:spPr>
            <a:xfrm>
              <a:off x="1976501" y="2624201"/>
              <a:ext cx="4362450" cy="409575"/>
            </a:xfrm>
            <a:custGeom>
              <a:avLst/>
              <a:gdLst/>
              <a:ahLst/>
              <a:cxnLst/>
              <a:rect l="l" t="t" r="r" b="b"/>
              <a:pathLst>
                <a:path w="4362450" h="409575">
                  <a:moveTo>
                    <a:pt x="0" y="409575"/>
                  </a:moveTo>
                  <a:lnTo>
                    <a:pt x="952500" y="409575"/>
                  </a:lnTo>
                  <a:lnTo>
                    <a:pt x="952500" y="9525"/>
                  </a:lnTo>
                  <a:lnTo>
                    <a:pt x="0" y="9525"/>
                  </a:lnTo>
                  <a:lnTo>
                    <a:pt x="0" y="409575"/>
                  </a:lnTo>
                  <a:close/>
                </a:path>
                <a:path w="4362450" h="409575">
                  <a:moveTo>
                    <a:pt x="1123950" y="409575"/>
                  </a:moveTo>
                  <a:lnTo>
                    <a:pt x="2076450" y="409575"/>
                  </a:lnTo>
                  <a:lnTo>
                    <a:pt x="2076450" y="9525"/>
                  </a:lnTo>
                  <a:lnTo>
                    <a:pt x="1123950" y="9525"/>
                  </a:lnTo>
                  <a:lnTo>
                    <a:pt x="1123950" y="409575"/>
                  </a:lnTo>
                  <a:close/>
                </a:path>
                <a:path w="4362450" h="409575">
                  <a:moveTo>
                    <a:pt x="2276475" y="400050"/>
                  </a:moveTo>
                  <a:lnTo>
                    <a:pt x="3219450" y="400050"/>
                  </a:lnTo>
                  <a:lnTo>
                    <a:pt x="3219450" y="0"/>
                  </a:lnTo>
                  <a:lnTo>
                    <a:pt x="2276475" y="0"/>
                  </a:lnTo>
                  <a:lnTo>
                    <a:pt x="2276475" y="400050"/>
                  </a:lnTo>
                  <a:close/>
                </a:path>
                <a:path w="4362450" h="409575">
                  <a:moveTo>
                    <a:pt x="3409950" y="400050"/>
                  </a:moveTo>
                  <a:lnTo>
                    <a:pt x="4362450" y="400050"/>
                  </a:lnTo>
                  <a:lnTo>
                    <a:pt x="4362450" y="0"/>
                  </a:lnTo>
                  <a:lnTo>
                    <a:pt x="3409950" y="0"/>
                  </a:lnTo>
                  <a:lnTo>
                    <a:pt x="3409950" y="4000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4975" y="3086100"/>
              <a:ext cx="295275" cy="295275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0" y="3095625"/>
              <a:ext cx="295275" cy="33337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0775" y="3114675"/>
              <a:ext cx="285750" cy="26670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450" y="3409950"/>
              <a:ext cx="285750" cy="27622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90775" y="3419475"/>
              <a:ext cx="257175" cy="27622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1550" y="3076575"/>
              <a:ext cx="295275" cy="27622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9125" y="3076575"/>
              <a:ext cx="295275" cy="27622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6450" y="3114675"/>
              <a:ext cx="285750" cy="276225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29300" y="3105150"/>
              <a:ext cx="285750" cy="27622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71801" y="2148713"/>
              <a:ext cx="406907" cy="46990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93237" y="2735961"/>
              <a:ext cx="532309" cy="21716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88074" y="2741295"/>
              <a:ext cx="340899" cy="208534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92625" y="2728976"/>
              <a:ext cx="436022" cy="20713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85841" y="2707894"/>
              <a:ext cx="312928" cy="214630"/>
            </a:xfrm>
            <a:prstGeom prst="rect">
              <a:avLst/>
            </a:prstGeom>
          </p:spPr>
        </p:pic>
      </p:grpSp>
      <p:sp>
        <p:nvSpPr>
          <p:cNvPr id="44" name="object 4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057775" y="695325"/>
            <a:ext cx="3324225" cy="1857375"/>
          </a:xfrm>
          <a:custGeom>
            <a:avLst/>
            <a:gdLst/>
            <a:ahLst/>
            <a:cxnLst/>
            <a:rect l="l" t="t" r="r" b="b"/>
            <a:pathLst>
              <a:path w="3324225" h="1857375">
                <a:moveTo>
                  <a:pt x="0" y="1857375"/>
                </a:moveTo>
                <a:lnTo>
                  <a:pt x="3324225" y="1857375"/>
                </a:lnTo>
                <a:lnTo>
                  <a:pt x="3324225" y="0"/>
                </a:lnTo>
                <a:lnTo>
                  <a:pt x="0" y="0"/>
                </a:lnTo>
                <a:lnTo>
                  <a:pt x="0" y="1857375"/>
                </a:lnTo>
                <a:close/>
              </a:path>
            </a:pathLst>
          </a:custGeom>
          <a:ln w="38100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5209" y="102552"/>
            <a:ext cx="197548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Notation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442379" y="1390522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32" y="0"/>
                </a:moveTo>
                <a:lnTo>
                  <a:pt x="85077" y="7619"/>
                </a:lnTo>
                <a:lnTo>
                  <a:pt x="105168" y="25018"/>
                </a:lnTo>
                <a:lnTo>
                  <a:pt x="0" y="25018"/>
                </a:lnTo>
                <a:lnTo>
                  <a:pt x="0" y="36829"/>
                </a:lnTo>
                <a:lnTo>
                  <a:pt x="105168" y="36829"/>
                </a:lnTo>
                <a:lnTo>
                  <a:pt x="85077" y="54228"/>
                </a:lnTo>
                <a:lnTo>
                  <a:pt x="91732" y="61849"/>
                </a:lnTo>
                <a:lnTo>
                  <a:pt x="123253" y="34543"/>
                </a:lnTo>
                <a:lnTo>
                  <a:pt x="123253" y="27304"/>
                </a:lnTo>
                <a:lnTo>
                  <a:pt x="9173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448175" y="167640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809625" y="476313"/>
            <a:ext cx="3591560" cy="2152650"/>
            <a:chOff x="809625" y="476313"/>
            <a:chExt cx="3591560" cy="2152650"/>
          </a:xfrm>
        </p:grpSpPr>
        <p:sp>
          <p:nvSpPr>
            <p:cNvPr id="7" name="object 7" descr=""/>
            <p:cNvSpPr/>
            <p:nvPr/>
          </p:nvSpPr>
          <p:spPr>
            <a:xfrm>
              <a:off x="823912" y="814451"/>
              <a:ext cx="543560" cy="1771650"/>
            </a:xfrm>
            <a:custGeom>
              <a:avLst/>
              <a:gdLst/>
              <a:ahLst/>
              <a:cxnLst/>
              <a:rect l="l" t="t" r="r" b="b"/>
              <a:pathLst>
                <a:path w="543560" h="1771650">
                  <a:moveTo>
                    <a:pt x="0" y="90424"/>
                  </a:moveTo>
                  <a:lnTo>
                    <a:pt x="7111" y="55239"/>
                  </a:lnTo>
                  <a:lnTo>
                    <a:pt x="26503" y="26495"/>
                  </a:lnTo>
                  <a:lnTo>
                    <a:pt x="55265" y="7110"/>
                  </a:lnTo>
                  <a:lnTo>
                    <a:pt x="90487" y="0"/>
                  </a:lnTo>
                  <a:lnTo>
                    <a:pt x="452437" y="0"/>
                  </a:lnTo>
                  <a:lnTo>
                    <a:pt x="487695" y="7110"/>
                  </a:lnTo>
                  <a:lnTo>
                    <a:pt x="516477" y="26495"/>
                  </a:lnTo>
                  <a:lnTo>
                    <a:pt x="535876" y="55239"/>
                  </a:lnTo>
                  <a:lnTo>
                    <a:pt x="542988" y="90424"/>
                  </a:lnTo>
                  <a:lnTo>
                    <a:pt x="542988" y="1681099"/>
                  </a:lnTo>
                  <a:lnTo>
                    <a:pt x="535876" y="1716303"/>
                  </a:lnTo>
                  <a:lnTo>
                    <a:pt x="516477" y="1745091"/>
                  </a:lnTo>
                  <a:lnTo>
                    <a:pt x="487695" y="1764520"/>
                  </a:lnTo>
                  <a:lnTo>
                    <a:pt x="452437" y="1771650"/>
                  </a:lnTo>
                  <a:lnTo>
                    <a:pt x="90487" y="1771650"/>
                  </a:lnTo>
                  <a:lnTo>
                    <a:pt x="55265" y="1764520"/>
                  </a:lnTo>
                  <a:lnTo>
                    <a:pt x="26503" y="1745091"/>
                  </a:lnTo>
                  <a:lnTo>
                    <a:pt x="7111" y="1716303"/>
                  </a:lnTo>
                  <a:lnTo>
                    <a:pt x="0" y="1681099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09637" y="890651"/>
              <a:ext cx="372110" cy="1590675"/>
            </a:xfrm>
            <a:custGeom>
              <a:avLst/>
              <a:gdLst/>
              <a:ahLst/>
              <a:cxnLst/>
              <a:rect l="l" t="t" r="r" b="b"/>
              <a:pathLst>
                <a:path w="372109" h="1590675">
                  <a:moveTo>
                    <a:pt x="0" y="185674"/>
                  </a:moveTo>
                  <a:lnTo>
                    <a:pt x="6464" y="136289"/>
                  </a:lnTo>
                  <a:lnTo>
                    <a:pt x="24708" y="91929"/>
                  </a:lnTo>
                  <a:lnTo>
                    <a:pt x="53006" y="54355"/>
                  </a:lnTo>
                  <a:lnTo>
                    <a:pt x="89633" y="25334"/>
                  </a:lnTo>
                  <a:lnTo>
                    <a:pt x="132864" y="6627"/>
                  </a:lnTo>
                  <a:lnTo>
                    <a:pt x="180975" y="0"/>
                  </a:lnTo>
                  <a:lnTo>
                    <a:pt x="229089" y="6627"/>
                  </a:lnTo>
                  <a:lnTo>
                    <a:pt x="272332" y="25334"/>
                  </a:lnTo>
                  <a:lnTo>
                    <a:pt x="308975" y="54356"/>
                  </a:lnTo>
                  <a:lnTo>
                    <a:pt x="337288" y="91929"/>
                  </a:lnTo>
                  <a:lnTo>
                    <a:pt x="355544" y="136289"/>
                  </a:lnTo>
                  <a:lnTo>
                    <a:pt x="362013" y="185674"/>
                  </a:lnTo>
                  <a:lnTo>
                    <a:pt x="355544" y="235067"/>
                  </a:lnTo>
                  <a:lnTo>
                    <a:pt x="337288" y="279451"/>
                  </a:lnTo>
                  <a:lnTo>
                    <a:pt x="308975" y="317055"/>
                  </a:lnTo>
                  <a:lnTo>
                    <a:pt x="272332" y="346107"/>
                  </a:lnTo>
                  <a:lnTo>
                    <a:pt x="229089" y="364838"/>
                  </a:lnTo>
                  <a:lnTo>
                    <a:pt x="180975" y="371475"/>
                  </a:lnTo>
                  <a:lnTo>
                    <a:pt x="132864" y="364838"/>
                  </a:lnTo>
                  <a:lnTo>
                    <a:pt x="89633" y="346107"/>
                  </a:lnTo>
                  <a:lnTo>
                    <a:pt x="53006" y="317055"/>
                  </a:lnTo>
                  <a:lnTo>
                    <a:pt x="24708" y="279451"/>
                  </a:lnTo>
                  <a:lnTo>
                    <a:pt x="6464" y="235067"/>
                  </a:lnTo>
                  <a:lnTo>
                    <a:pt x="0" y="185674"/>
                  </a:lnTo>
                  <a:close/>
                </a:path>
                <a:path w="372109" h="1590675">
                  <a:moveTo>
                    <a:pt x="0" y="590550"/>
                  </a:moveTo>
                  <a:lnTo>
                    <a:pt x="6634" y="542395"/>
                  </a:lnTo>
                  <a:lnTo>
                    <a:pt x="25359" y="499152"/>
                  </a:lnTo>
                  <a:lnTo>
                    <a:pt x="54402" y="462534"/>
                  </a:lnTo>
                  <a:lnTo>
                    <a:pt x="91993" y="434255"/>
                  </a:lnTo>
                  <a:lnTo>
                    <a:pt x="136361" y="416030"/>
                  </a:lnTo>
                  <a:lnTo>
                    <a:pt x="185737" y="409575"/>
                  </a:lnTo>
                  <a:lnTo>
                    <a:pt x="235117" y="416030"/>
                  </a:lnTo>
                  <a:lnTo>
                    <a:pt x="279498" y="434255"/>
                  </a:lnTo>
                  <a:lnTo>
                    <a:pt x="317104" y="462534"/>
                  </a:lnTo>
                  <a:lnTo>
                    <a:pt x="346162" y="499152"/>
                  </a:lnTo>
                  <a:lnTo>
                    <a:pt x="364898" y="542395"/>
                  </a:lnTo>
                  <a:lnTo>
                    <a:pt x="371538" y="590550"/>
                  </a:lnTo>
                  <a:lnTo>
                    <a:pt x="364898" y="638660"/>
                  </a:lnTo>
                  <a:lnTo>
                    <a:pt x="346162" y="681891"/>
                  </a:lnTo>
                  <a:lnTo>
                    <a:pt x="317104" y="718518"/>
                  </a:lnTo>
                  <a:lnTo>
                    <a:pt x="279498" y="746816"/>
                  </a:lnTo>
                  <a:lnTo>
                    <a:pt x="235117" y="765060"/>
                  </a:lnTo>
                  <a:lnTo>
                    <a:pt x="185737" y="771525"/>
                  </a:lnTo>
                  <a:lnTo>
                    <a:pt x="136361" y="765060"/>
                  </a:lnTo>
                  <a:lnTo>
                    <a:pt x="91993" y="746816"/>
                  </a:lnTo>
                  <a:lnTo>
                    <a:pt x="54402" y="718518"/>
                  </a:lnTo>
                  <a:lnTo>
                    <a:pt x="25359" y="681891"/>
                  </a:lnTo>
                  <a:lnTo>
                    <a:pt x="6634" y="638660"/>
                  </a:lnTo>
                  <a:lnTo>
                    <a:pt x="0" y="590550"/>
                  </a:lnTo>
                  <a:close/>
                </a:path>
                <a:path w="372109" h="1590675">
                  <a:moveTo>
                    <a:pt x="9525" y="1004824"/>
                  </a:moveTo>
                  <a:lnTo>
                    <a:pt x="15989" y="955439"/>
                  </a:lnTo>
                  <a:lnTo>
                    <a:pt x="34233" y="911079"/>
                  </a:lnTo>
                  <a:lnTo>
                    <a:pt x="62531" y="873505"/>
                  </a:lnTo>
                  <a:lnTo>
                    <a:pt x="99158" y="844484"/>
                  </a:lnTo>
                  <a:lnTo>
                    <a:pt x="142389" y="825777"/>
                  </a:lnTo>
                  <a:lnTo>
                    <a:pt x="190500" y="819150"/>
                  </a:lnTo>
                  <a:lnTo>
                    <a:pt x="238614" y="825777"/>
                  </a:lnTo>
                  <a:lnTo>
                    <a:pt x="281857" y="844484"/>
                  </a:lnTo>
                  <a:lnTo>
                    <a:pt x="318500" y="873506"/>
                  </a:lnTo>
                  <a:lnTo>
                    <a:pt x="346813" y="911079"/>
                  </a:lnTo>
                  <a:lnTo>
                    <a:pt x="365069" y="955439"/>
                  </a:lnTo>
                  <a:lnTo>
                    <a:pt x="371538" y="1004824"/>
                  </a:lnTo>
                  <a:lnTo>
                    <a:pt x="365069" y="1054217"/>
                  </a:lnTo>
                  <a:lnTo>
                    <a:pt x="346813" y="1098601"/>
                  </a:lnTo>
                  <a:lnTo>
                    <a:pt x="318500" y="1136205"/>
                  </a:lnTo>
                  <a:lnTo>
                    <a:pt x="281857" y="1165257"/>
                  </a:lnTo>
                  <a:lnTo>
                    <a:pt x="238614" y="1183988"/>
                  </a:lnTo>
                  <a:lnTo>
                    <a:pt x="190500" y="1190625"/>
                  </a:lnTo>
                  <a:lnTo>
                    <a:pt x="142389" y="1183988"/>
                  </a:lnTo>
                  <a:lnTo>
                    <a:pt x="99158" y="1165257"/>
                  </a:lnTo>
                  <a:lnTo>
                    <a:pt x="62531" y="1136205"/>
                  </a:lnTo>
                  <a:lnTo>
                    <a:pt x="34233" y="1098601"/>
                  </a:lnTo>
                  <a:lnTo>
                    <a:pt x="15989" y="1054217"/>
                  </a:lnTo>
                  <a:lnTo>
                    <a:pt x="9525" y="1004824"/>
                  </a:lnTo>
                  <a:close/>
                </a:path>
                <a:path w="372109" h="1590675">
                  <a:moveTo>
                    <a:pt x="0" y="1409700"/>
                  </a:moveTo>
                  <a:lnTo>
                    <a:pt x="6634" y="1361545"/>
                  </a:lnTo>
                  <a:lnTo>
                    <a:pt x="25359" y="1318302"/>
                  </a:lnTo>
                  <a:lnTo>
                    <a:pt x="54402" y="1281684"/>
                  </a:lnTo>
                  <a:lnTo>
                    <a:pt x="91993" y="1253405"/>
                  </a:lnTo>
                  <a:lnTo>
                    <a:pt x="136361" y="1235180"/>
                  </a:lnTo>
                  <a:lnTo>
                    <a:pt x="185737" y="1228725"/>
                  </a:lnTo>
                  <a:lnTo>
                    <a:pt x="235117" y="1235180"/>
                  </a:lnTo>
                  <a:lnTo>
                    <a:pt x="279498" y="1253405"/>
                  </a:lnTo>
                  <a:lnTo>
                    <a:pt x="317104" y="1281683"/>
                  </a:lnTo>
                  <a:lnTo>
                    <a:pt x="346162" y="1318302"/>
                  </a:lnTo>
                  <a:lnTo>
                    <a:pt x="364898" y="1361545"/>
                  </a:lnTo>
                  <a:lnTo>
                    <a:pt x="371538" y="1409700"/>
                  </a:lnTo>
                  <a:lnTo>
                    <a:pt x="364898" y="1457810"/>
                  </a:lnTo>
                  <a:lnTo>
                    <a:pt x="346162" y="1501041"/>
                  </a:lnTo>
                  <a:lnTo>
                    <a:pt x="317104" y="1537668"/>
                  </a:lnTo>
                  <a:lnTo>
                    <a:pt x="279498" y="1565966"/>
                  </a:lnTo>
                  <a:lnTo>
                    <a:pt x="235117" y="1584210"/>
                  </a:lnTo>
                  <a:lnTo>
                    <a:pt x="185737" y="1590675"/>
                  </a:lnTo>
                  <a:lnTo>
                    <a:pt x="136361" y="1584210"/>
                  </a:lnTo>
                  <a:lnTo>
                    <a:pt x="91993" y="1565966"/>
                  </a:lnTo>
                  <a:lnTo>
                    <a:pt x="54402" y="1537668"/>
                  </a:lnTo>
                  <a:lnTo>
                    <a:pt x="25359" y="1501041"/>
                  </a:lnTo>
                  <a:lnTo>
                    <a:pt x="6634" y="1457810"/>
                  </a:lnTo>
                  <a:lnTo>
                    <a:pt x="0" y="1409700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09700" y="164782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824100" y="490601"/>
              <a:ext cx="561975" cy="2124075"/>
            </a:xfrm>
            <a:custGeom>
              <a:avLst/>
              <a:gdLst/>
              <a:ahLst/>
              <a:cxnLst/>
              <a:rect l="l" t="t" r="r" b="b"/>
              <a:pathLst>
                <a:path w="561975" h="2124075">
                  <a:moveTo>
                    <a:pt x="0" y="93599"/>
                  </a:moveTo>
                  <a:lnTo>
                    <a:pt x="7356" y="57167"/>
                  </a:lnTo>
                  <a:lnTo>
                    <a:pt x="27416" y="27416"/>
                  </a:lnTo>
                  <a:lnTo>
                    <a:pt x="57167" y="7356"/>
                  </a:lnTo>
                  <a:lnTo>
                    <a:pt x="93599" y="0"/>
                  </a:lnTo>
                  <a:lnTo>
                    <a:pt x="468249" y="0"/>
                  </a:lnTo>
                  <a:lnTo>
                    <a:pt x="504699" y="7356"/>
                  </a:lnTo>
                  <a:lnTo>
                    <a:pt x="534495" y="27416"/>
                  </a:lnTo>
                  <a:lnTo>
                    <a:pt x="554599" y="57167"/>
                  </a:lnTo>
                  <a:lnTo>
                    <a:pt x="561975" y="93599"/>
                  </a:lnTo>
                  <a:lnTo>
                    <a:pt x="561975" y="2030349"/>
                  </a:lnTo>
                  <a:lnTo>
                    <a:pt x="554599" y="2066799"/>
                  </a:lnTo>
                  <a:lnTo>
                    <a:pt x="534495" y="2096595"/>
                  </a:lnTo>
                  <a:lnTo>
                    <a:pt x="504699" y="2116699"/>
                  </a:lnTo>
                  <a:lnTo>
                    <a:pt x="468249" y="2124075"/>
                  </a:lnTo>
                  <a:lnTo>
                    <a:pt x="93599" y="2124075"/>
                  </a:lnTo>
                  <a:lnTo>
                    <a:pt x="57167" y="2116699"/>
                  </a:lnTo>
                  <a:lnTo>
                    <a:pt x="27416" y="2096595"/>
                  </a:lnTo>
                  <a:lnTo>
                    <a:pt x="7356" y="2066799"/>
                  </a:lnTo>
                  <a:lnTo>
                    <a:pt x="0" y="2030349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928875" y="538226"/>
              <a:ext cx="371475" cy="2000250"/>
            </a:xfrm>
            <a:custGeom>
              <a:avLst/>
              <a:gdLst/>
              <a:ahLst/>
              <a:cxnLst/>
              <a:rect l="l" t="t" r="r" b="b"/>
              <a:pathLst>
                <a:path w="371475" h="2000250">
                  <a:moveTo>
                    <a:pt x="0" y="600075"/>
                  </a:moveTo>
                  <a:lnTo>
                    <a:pt x="6455" y="551920"/>
                  </a:lnTo>
                  <a:lnTo>
                    <a:pt x="24680" y="508677"/>
                  </a:lnTo>
                  <a:lnTo>
                    <a:pt x="52958" y="472059"/>
                  </a:lnTo>
                  <a:lnTo>
                    <a:pt x="89577" y="443780"/>
                  </a:lnTo>
                  <a:lnTo>
                    <a:pt x="132820" y="425555"/>
                  </a:lnTo>
                  <a:lnTo>
                    <a:pt x="180975" y="419100"/>
                  </a:lnTo>
                  <a:lnTo>
                    <a:pt x="229085" y="425555"/>
                  </a:lnTo>
                  <a:lnTo>
                    <a:pt x="272316" y="443780"/>
                  </a:lnTo>
                  <a:lnTo>
                    <a:pt x="308943" y="472059"/>
                  </a:lnTo>
                  <a:lnTo>
                    <a:pt x="337241" y="508677"/>
                  </a:lnTo>
                  <a:lnTo>
                    <a:pt x="355485" y="551920"/>
                  </a:lnTo>
                  <a:lnTo>
                    <a:pt x="361950" y="600075"/>
                  </a:lnTo>
                  <a:lnTo>
                    <a:pt x="355485" y="648185"/>
                  </a:lnTo>
                  <a:lnTo>
                    <a:pt x="337241" y="691416"/>
                  </a:lnTo>
                  <a:lnTo>
                    <a:pt x="308943" y="728043"/>
                  </a:lnTo>
                  <a:lnTo>
                    <a:pt x="272316" y="756341"/>
                  </a:lnTo>
                  <a:lnTo>
                    <a:pt x="229085" y="774585"/>
                  </a:lnTo>
                  <a:lnTo>
                    <a:pt x="180975" y="781050"/>
                  </a:lnTo>
                  <a:lnTo>
                    <a:pt x="132820" y="774585"/>
                  </a:lnTo>
                  <a:lnTo>
                    <a:pt x="89577" y="756341"/>
                  </a:lnTo>
                  <a:lnTo>
                    <a:pt x="52959" y="728043"/>
                  </a:lnTo>
                  <a:lnTo>
                    <a:pt x="24680" y="691416"/>
                  </a:lnTo>
                  <a:lnTo>
                    <a:pt x="6455" y="648185"/>
                  </a:lnTo>
                  <a:lnTo>
                    <a:pt x="0" y="600075"/>
                  </a:lnTo>
                  <a:close/>
                </a:path>
                <a:path w="371475" h="2000250">
                  <a:moveTo>
                    <a:pt x="0" y="1000125"/>
                  </a:moveTo>
                  <a:lnTo>
                    <a:pt x="6627" y="951970"/>
                  </a:lnTo>
                  <a:lnTo>
                    <a:pt x="25334" y="908727"/>
                  </a:lnTo>
                  <a:lnTo>
                    <a:pt x="54356" y="872109"/>
                  </a:lnTo>
                  <a:lnTo>
                    <a:pt x="91929" y="843830"/>
                  </a:lnTo>
                  <a:lnTo>
                    <a:pt x="136289" y="825605"/>
                  </a:lnTo>
                  <a:lnTo>
                    <a:pt x="185674" y="819150"/>
                  </a:lnTo>
                  <a:lnTo>
                    <a:pt x="235067" y="825605"/>
                  </a:lnTo>
                  <a:lnTo>
                    <a:pt x="279451" y="843830"/>
                  </a:lnTo>
                  <a:lnTo>
                    <a:pt x="317055" y="872109"/>
                  </a:lnTo>
                  <a:lnTo>
                    <a:pt x="346107" y="908727"/>
                  </a:lnTo>
                  <a:lnTo>
                    <a:pt x="364838" y="951970"/>
                  </a:lnTo>
                  <a:lnTo>
                    <a:pt x="371475" y="1000125"/>
                  </a:lnTo>
                  <a:lnTo>
                    <a:pt x="364838" y="1048235"/>
                  </a:lnTo>
                  <a:lnTo>
                    <a:pt x="346107" y="1091466"/>
                  </a:lnTo>
                  <a:lnTo>
                    <a:pt x="317055" y="1128093"/>
                  </a:lnTo>
                  <a:lnTo>
                    <a:pt x="279451" y="1156391"/>
                  </a:lnTo>
                  <a:lnTo>
                    <a:pt x="235067" y="1174635"/>
                  </a:lnTo>
                  <a:lnTo>
                    <a:pt x="185674" y="1181100"/>
                  </a:lnTo>
                  <a:lnTo>
                    <a:pt x="136289" y="1174635"/>
                  </a:lnTo>
                  <a:lnTo>
                    <a:pt x="91929" y="1156391"/>
                  </a:lnTo>
                  <a:lnTo>
                    <a:pt x="54356" y="1128093"/>
                  </a:lnTo>
                  <a:lnTo>
                    <a:pt x="25334" y="1091466"/>
                  </a:lnTo>
                  <a:lnTo>
                    <a:pt x="6627" y="1048235"/>
                  </a:lnTo>
                  <a:lnTo>
                    <a:pt x="0" y="1000125"/>
                  </a:lnTo>
                  <a:close/>
                </a:path>
                <a:path w="371475" h="2000250">
                  <a:moveTo>
                    <a:pt x="9525" y="1419225"/>
                  </a:moveTo>
                  <a:lnTo>
                    <a:pt x="15980" y="1371070"/>
                  </a:lnTo>
                  <a:lnTo>
                    <a:pt x="34205" y="1327827"/>
                  </a:lnTo>
                  <a:lnTo>
                    <a:pt x="62483" y="1291209"/>
                  </a:lnTo>
                  <a:lnTo>
                    <a:pt x="99102" y="1262930"/>
                  </a:lnTo>
                  <a:lnTo>
                    <a:pt x="142345" y="1244705"/>
                  </a:lnTo>
                  <a:lnTo>
                    <a:pt x="190500" y="1238250"/>
                  </a:lnTo>
                  <a:lnTo>
                    <a:pt x="238610" y="1244705"/>
                  </a:lnTo>
                  <a:lnTo>
                    <a:pt x="281841" y="1262930"/>
                  </a:lnTo>
                  <a:lnTo>
                    <a:pt x="318468" y="1291209"/>
                  </a:lnTo>
                  <a:lnTo>
                    <a:pt x="346766" y="1327827"/>
                  </a:lnTo>
                  <a:lnTo>
                    <a:pt x="365010" y="1371070"/>
                  </a:lnTo>
                  <a:lnTo>
                    <a:pt x="371475" y="1419225"/>
                  </a:lnTo>
                  <a:lnTo>
                    <a:pt x="365010" y="1467335"/>
                  </a:lnTo>
                  <a:lnTo>
                    <a:pt x="346766" y="1510566"/>
                  </a:lnTo>
                  <a:lnTo>
                    <a:pt x="318468" y="1547193"/>
                  </a:lnTo>
                  <a:lnTo>
                    <a:pt x="281841" y="1575491"/>
                  </a:lnTo>
                  <a:lnTo>
                    <a:pt x="238610" y="1593735"/>
                  </a:lnTo>
                  <a:lnTo>
                    <a:pt x="190500" y="1600200"/>
                  </a:lnTo>
                  <a:lnTo>
                    <a:pt x="142345" y="1593735"/>
                  </a:lnTo>
                  <a:lnTo>
                    <a:pt x="99102" y="1575491"/>
                  </a:lnTo>
                  <a:lnTo>
                    <a:pt x="62484" y="1547193"/>
                  </a:lnTo>
                  <a:lnTo>
                    <a:pt x="34205" y="1510566"/>
                  </a:lnTo>
                  <a:lnTo>
                    <a:pt x="15980" y="1467335"/>
                  </a:lnTo>
                  <a:lnTo>
                    <a:pt x="9525" y="1419225"/>
                  </a:lnTo>
                  <a:close/>
                </a:path>
                <a:path w="371475" h="2000250">
                  <a:moveTo>
                    <a:pt x="0" y="1819275"/>
                  </a:moveTo>
                  <a:lnTo>
                    <a:pt x="6627" y="1771120"/>
                  </a:lnTo>
                  <a:lnTo>
                    <a:pt x="25334" y="1727877"/>
                  </a:lnTo>
                  <a:lnTo>
                    <a:pt x="54356" y="1691259"/>
                  </a:lnTo>
                  <a:lnTo>
                    <a:pt x="91929" y="1662980"/>
                  </a:lnTo>
                  <a:lnTo>
                    <a:pt x="136289" y="1644755"/>
                  </a:lnTo>
                  <a:lnTo>
                    <a:pt x="185674" y="1638300"/>
                  </a:lnTo>
                  <a:lnTo>
                    <a:pt x="235067" y="1644755"/>
                  </a:lnTo>
                  <a:lnTo>
                    <a:pt x="279451" y="1662980"/>
                  </a:lnTo>
                  <a:lnTo>
                    <a:pt x="317055" y="1691258"/>
                  </a:lnTo>
                  <a:lnTo>
                    <a:pt x="346107" y="1727877"/>
                  </a:lnTo>
                  <a:lnTo>
                    <a:pt x="364838" y="1771120"/>
                  </a:lnTo>
                  <a:lnTo>
                    <a:pt x="371475" y="1819275"/>
                  </a:lnTo>
                  <a:lnTo>
                    <a:pt x="364838" y="1867385"/>
                  </a:lnTo>
                  <a:lnTo>
                    <a:pt x="346107" y="1910616"/>
                  </a:lnTo>
                  <a:lnTo>
                    <a:pt x="317055" y="1947243"/>
                  </a:lnTo>
                  <a:lnTo>
                    <a:pt x="279451" y="1975541"/>
                  </a:lnTo>
                  <a:lnTo>
                    <a:pt x="235067" y="1993785"/>
                  </a:lnTo>
                  <a:lnTo>
                    <a:pt x="185674" y="2000250"/>
                  </a:lnTo>
                  <a:lnTo>
                    <a:pt x="136289" y="1993785"/>
                  </a:lnTo>
                  <a:lnTo>
                    <a:pt x="91929" y="1975541"/>
                  </a:lnTo>
                  <a:lnTo>
                    <a:pt x="54356" y="1947243"/>
                  </a:lnTo>
                  <a:lnTo>
                    <a:pt x="25334" y="1910616"/>
                  </a:lnTo>
                  <a:lnTo>
                    <a:pt x="6627" y="1867385"/>
                  </a:lnTo>
                  <a:lnTo>
                    <a:pt x="0" y="1819275"/>
                  </a:lnTo>
                  <a:close/>
                </a:path>
                <a:path w="371475" h="2000250">
                  <a:moveTo>
                    <a:pt x="0" y="185674"/>
                  </a:moveTo>
                  <a:lnTo>
                    <a:pt x="6627" y="136289"/>
                  </a:lnTo>
                  <a:lnTo>
                    <a:pt x="25334" y="91929"/>
                  </a:lnTo>
                  <a:lnTo>
                    <a:pt x="54356" y="54355"/>
                  </a:lnTo>
                  <a:lnTo>
                    <a:pt x="91929" y="25334"/>
                  </a:lnTo>
                  <a:lnTo>
                    <a:pt x="136289" y="6627"/>
                  </a:lnTo>
                  <a:lnTo>
                    <a:pt x="185674" y="0"/>
                  </a:lnTo>
                  <a:lnTo>
                    <a:pt x="235067" y="6627"/>
                  </a:lnTo>
                  <a:lnTo>
                    <a:pt x="279451" y="25334"/>
                  </a:lnTo>
                  <a:lnTo>
                    <a:pt x="317055" y="54356"/>
                  </a:lnTo>
                  <a:lnTo>
                    <a:pt x="346107" y="91929"/>
                  </a:lnTo>
                  <a:lnTo>
                    <a:pt x="364838" y="136289"/>
                  </a:lnTo>
                  <a:lnTo>
                    <a:pt x="371475" y="185674"/>
                  </a:lnTo>
                  <a:lnTo>
                    <a:pt x="364838" y="235067"/>
                  </a:lnTo>
                  <a:lnTo>
                    <a:pt x="346107" y="279451"/>
                  </a:lnTo>
                  <a:lnTo>
                    <a:pt x="317055" y="317055"/>
                  </a:lnTo>
                  <a:lnTo>
                    <a:pt x="279451" y="346107"/>
                  </a:lnTo>
                  <a:lnTo>
                    <a:pt x="235067" y="364838"/>
                  </a:lnTo>
                  <a:lnTo>
                    <a:pt x="185674" y="371475"/>
                  </a:lnTo>
                  <a:lnTo>
                    <a:pt x="136289" y="364838"/>
                  </a:lnTo>
                  <a:lnTo>
                    <a:pt x="91929" y="346107"/>
                  </a:lnTo>
                  <a:lnTo>
                    <a:pt x="54356" y="317055"/>
                  </a:lnTo>
                  <a:lnTo>
                    <a:pt x="25334" y="279451"/>
                  </a:lnTo>
                  <a:lnTo>
                    <a:pt x="6627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24226" y="1062101"/>
              <a:ext cx="552450" cy="1323975"/>
            </a:xfrm>
            <a:custGeom>
              <a:avLst/>
              <a:gdLst/>
              <a:ahLst/>
              <a:cxnLst/>
              <a:rect l="l" t="t" r="r" b="b"/>
              <a:pathLst>
                <a:path w="552450" h="1323975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231773"/>
                  </a:lnTo>
                  <a:lnTo>
                    <a:pt x="545205" y="1267664"/>
                  </a:lnTo>
                  <a:lnTo>
                    <a:pt x="525446" y="1296971"/>
                  </a:lnTo>
                  <a:lnTo>
                    <a:pt x="496139" y="1316730"/>
                  </a:lnTo>
                  <a:lnTo>
                    <a:pt x="460248" y="1323975"/>
                  </a:lnTo>
                  <a:lnTo>
                    <a:pt x="92075" y="1323975"/>
                  </a:lnTo>
                  <a:lnTo>
                    <a:pt x="56203" y="1316730"/>
                  </a:lnTo>
                  <a:lnTo>
                    <a:pt x="26939" y="1296971"/>
                  </a:lnTo>
                  <a:lnTo>
                    <a:pt x="7225" y="1267664"/>
                  </a:lnTo>
                  <a:lnTo>
                    <a:pt x="0" y="123177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09951" y="1119251"/>
              <a:ext cx="371475" cy="771525"/>
            </a:xfrm>
            <a:custGeom>
              <a:avLst/>
              <a:gdLst/>
              <a:ahLst/>
              <a:cxnLst/>
              <a:rect l="l" t="t" r="r" b="b"/>
              <a:pathLst>
                <a:path w="371475" h="771525">
                  <a:moveTo>
                    <a:pt x="0" y="185674"/>
                  </a:moveTo>
                  <a:lnTo>
                    <a:pt x="6627" y="136289"/>
                  </a:lnTo>
                  <a:lnTo>
                    <a:pt x="25334" y="91929"/>
                  </a:lnTo>
                  <a:lnTo>
                    <a:pt x="54356" y="54355"/>
                  </a:lnTo>
                  <a:lnTo>
                    <a:pt x="91929" y="25334"/>
                  </a:lnTo>
                  <a:lnTo>
                    <a:pt x="136289" y="6627"/>
                  </a:lnTo>
                  <a:lnTo>
                    <a:pt x="185674" y="0"/>
                  </a:lnTo>
                  <a:lnTo>
                    <a:pt x="235067" y="6627"/>
                  </a:lnTo>
                  <a:lnTo>
                    <a:pt x="279451" y="25334"/>
                  </a:lnTo>
                  <a:lnTo>
                    <a:pt x="317055" y="54356"/>
                  </a:lnTo>
                  <a:lnTo>
                    <a:pt x="346107" y="91929"/>
                  </a:lnTo>
                  <a:lnTo>
                    <a:pt x="364838" y="136289"/>
                  </a:lnTo>
                  <a:lnTo>
                    <a:pt x="371475" y="185674"/>
                  </a:lnTo>
                  <a:lnTo>
                    <a:pt x="364838" y="235067"/>
                  </a:lnTo>
                  <a:lnTo>
                    <a:pt x="346107" y="279451"/>
                  </a:lnTo>
                  <a:lnTo>
                    <a:pt x="317055" y="317055"/>
                  </a:lnTo>
                  <a:lnTo>
                    <a:pt x="279451" y="346107"/>
                  </a:lnTo>
                  <a:lnTo>
                    <a:pt x="235067" y="364838"/>
                  </a:lnTo>
                  <a:lnTo>
                    <a:pt x="185674" y="371475"/>
                  </a:lnTo>
                  <a:lnTo>
                    <a:pt x="136289" y="364838"/>
                  </a:lnTo>
                  <a:lnTo>
                    <a:pt x="91929" y="346107"/>
                  </a:lnTo>
                  <a:lnTo>
                    <a:pt x="54356" y="317055"/>
                  </a:lnTo>
                  <a:lnTo>
                    <a:pt x="25334" y="279451"/>
                  </a:lnTo>
                  <a:lnTo>
                    <a:pt x="6627" y="235067"/>
                  </a:lnTo>
                  <a:lnTo>
                    <a:pt x="0" y="185674"/>
                  </a:lnTo>
                  <a:close/>
                </a:path>
                <a:path w="371475" h="771525">
                  <a:moveTo>
                    <a:pt x="9525" y="585724"/>
                  </a:moveTo>
                  <a:lnTo>
                    <a:pt x="15980" y="536339"/>
                  </a:lnTo>
                  <a:lnTo>
                    <a:pt x="34205" y="491979"/>
                  </a:lnTo>
                  <a:lnTo>
                    <a:pt x="62483" y="454405"/>
                  </a:lnTo>
                  <a:lnTo>
                    <a:pt x="99102" y="425384"/>
                  </a:lnTo>
                  <a:lnTo>
                    <a:pt x="142345" y="406677"/>
                  </a:lnTo>
                  <a:lnTo>
                    <a:pt x="190500" y="400050"/>
                  </a:lnTo>
                  <a:lnTo>
                    <a:pt x="238610" y="406677"/>
                  </a:lnTo>
                  <a:lnTo>
                    <a:pt x="281841" y="425384"/>
                  </a:lnTo>
                  <a:lnTo>
                    <a:pt x="318468" y="454406"/>
                  </a:lnTo>
                  <a:lnTo>
                    <a:pt x="346766" y="491979"/>
                  </a:lnTo>
                  <a:lnTo>
                    <a:pt x="365010" y="536339"/>
                  </a:lnTo>
                  <a:lnTo>
                    <a:pt x="371475" y="585724"/>
                  </a:lnTo>
                  <a:lnTo>
                    <a:pt x="365010" y="635117"/>
                  </a:lnTo>
                  <a:lnTo>
                    <a:pt x="346766" y="679501"/>
                  </a:lnTo>
                  <a:lnTo>
                    <a:pt x="318468" y="717105"/>
                  </a:lnTo>
                  <a:lnTo>
                    <a:pt x="281841" y="746157"/>
                  </a:lnTo>
                  <a:lnTo>
                    <a:pt x="238610" y="764888"/>
                  </a:lnTo>
                  <a:lnTo>
                    <a:pt x="190500" y="771525"/>
                  </a:lnTo>
                  <a:lnTo>
                    <a:pt x="142345" y="764888"/>
                  </a:lnTo>
                  <a:lnTo>
                    <a:pt x="99102" y="746157"/>
                  </a:lnTo>
                  <a:lnTo>
                    <a:pt x="62484" y="717105"/>
                  </a:lnTo>
                  <a:lnTo>
                    <a:pt x="34205" y="679501"/>
                  </a:lnTo>
                  <a:lnTo>
                    <a:pt x="15980" y="635117"/>
                  </a:lnTo>
                  <a:lnTo>
                    <a:pt x="9525" y="58572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833876" y="1452626"/>
              <a:ext cx="552450" cy="542925"/>
            </a:xfrm>
            <a:custGeom>
              <a:avLst/>
              <a:gdLst/>
              <a:ahLst/>
              <a:cxnLst/>
              <a:rect l="l" t="t" r="r" b="b"/>
              <a:pathLst>
                <a:path w="552450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61899" y="0"/>
                  </a:lnTo>
                  <a:lnTo>
                    <a:pt x="497157" y="7110"/>
                  </a:lnTo>
                  <a:lnTo>
                    <a:pt x="525938" y="26495"/>
                  </a:lnTo>
                  <a:lnTo>
                    <a:pt x="545338" y="55239"/>
                  </a:lnTo>
                  <a:lnTo>
                    <a:pt x="552450" y="90424"/>
                  </a:lnTo>
                  <a:lnTo>
                    <a:pt x="552450" y="452374"/>
                  </a:lnTo>
                  <a:lnTo>
                    <a:pt x="545338" y="487578"/>
                  </a:lnTo>
                  <a:lnTo>
                    <a:pt x="525938" y="516366"/>
                  </a:lnTo>
                  <a:lnTo>
                    <a:pt x="497157" y="535795"/>
                  </a:lnTo>
                  <a:lnTo>
                    <a:pt x="461899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929126" y="1528826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9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419475" y="16764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419350" y="164782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919476" y="1928876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6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8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6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24051" y="1400048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821" y="0"/>
                  </a:moveTo>
                  <a:lnTo>
                    <a:pt x="85090" y="7619"/>
                  </a:lnTo>
                  <a:lnTo>
                    <a:pt x="105156" y="25018"/>
                  </a:lnTo>
                  <a:lnTo>
                    <a:pt x="0" y="25018"/>
                  </a:lnTo>
                  <a:lnTo>
                    <a:pt x="0" y="36829"/>
                  </a:lnTo>
                  <a:lnTo>
                    <a:pt x="105156" y="36829"/>
                  </a:lnTo>
                  <a:lnTo>
                    <a:pt x="85090" y="54228"/>
                  </a:lnTo>
                  <a:lnTo>
                    <a:pt x="91821" y="61849"/>
                  </a:lnTo>
                  <a:lnTo>
                    <a:pt x="123317" y="34543"/>
                  </a:lnTo>
                  <a:lnTo>
                    <a:pt x="123317" y="27304"/>
                  </a:lnTo>
                  <a:lnTo>
                    <a:pt x="9182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/>
          <p:nvPr/>
        </p:nvSpPr>
        <p:spPr>
          <a:xfrm>
            <a:off x="342900" y="1647825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59" h="114300">
                <a:moveTo>
                  <a:pt x="251459" y="0"/>
                </a:moveTo>
                <a:lnTo>
                  <a:pt x="251459" y="114300"/>
                </a:lnTo>
                <a:lnTo>
                  <a:pt x="327659" y="76200"/>
                </a:lnTo>
                <a:lnTo>
                  <a:pt x="270509" y="76200"/>
                </a:lnTo>
                <a:lnTo>
                  <a:pt x="270509" y="38100"/>
                </a:lnTo>
                <a:lnTo>
                  <a:pt x="327659" y="38100"/>
                </a:lnTo>
                <a:lnTo>
                  <a:pt x="251459" y="0"/>
                </a:lnTo>
                <a:close/>
              </a:path>
              <a:path w="365759" h="114300">
                <a:moveTo>
                  <a:pt x="25145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59" y="76200"/>
                </a:lnTo>
                <a:lnTo>
                  <a:pt x="251459" y="38100"/>
                </a:lnTo>
                <a:close/>
              </a:path>
              <a:path w="365759" h="114300">
                <a:moveTo>
                  <a:pt x="327659" y="38100"/>
                </a:moveTo>
                <a:lnTo>
                  <a:pt x="270509" y="38100"/>
                </a:lnTo>
                <a:lnTo>
                  <a:pt x="270509" y="76200"/>
                </a:lnTo>
                <a:lnTo>
                  <a:pt x="327659" y="76200"/>
                </a:lnTo>
                <a:lnTo>
                  <a:pt x="365759" y="57150"/>
                </a:lnTo>
                <a:lnTo>
                  <a:pt x="327659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135889" y="1325816"/>
            <a:ext cx="532765" cy="7493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06705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dirty="0" sz="1550" spc="-10">
                <a:solidFill>
                  <a:srgbClr val="FF9300"/>
                </a:solidFill>
                <a:latin typeface="Verdana"/>
                <a:cs typeface="Verdana"/>
              </a:rPr>
              <a:t>input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387475" y="1239837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2451480" y="1395475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89" h="62230">
                <a:moveTo>
                  <a:pt x="91693" y="0"/>
                </a:moveTo>
                <a:lnTo>
                  <a:pt x="85089" y="7493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829"/>
                </a:lnTo>
                <a:lnTo>
                  <a:pt x="105156" y="36829"/>
                </a:lnTo>
                <a:lnTo>
                  <a:pt x="85089" y="54228"/>
                </a:lnTo>
                <a:lnTo>
                  <a:pt x="91693" y="61722"/>
                </a:lnTo>
                <a:lnTo>
                  <a:pt x="123189" y="34544"/>
                </a:lnTo>
                <a:lnTo>
                  <a:pt x="123189" y="27177"/>
                </a:lnTo>
                <a:lnTo>
                  <a:pt x="9169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2428620" y="1235074"/>
            <a:ext cx="4356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3434969" y="1423416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0" y="0"/>
                </a:moveTo>
                <a:lnTo>
                  <a:pt x="85089" y="7493"/>
                </a:lnTo>
                <a:lnTo>
                  <a:pt x="105155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5" y="36830"/>
                </a:lnTo>
                <a:lnTo>
                  <a:pt x="85089" y="54229"/>
                </a:lnTo>
                <a:lnTo>
                  <a:pt x="91820" y="61722"/>
                </a:lnTo>
                <a:lnTo>
                  <a:pt x="123316" y="34544"/>
                </a:lnTo>
                <a:lnTo>
                  <a:pt x="123316" y="27178"/>
                </a:lnTo>
                <a:lnTo>
                  <a:pt x="9182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3413125" y="1263014"/>
            <a:ext cx="4356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4429633" y="1442974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693" y="0"/>
                </a:moveTo>
                <a:lnTo>
                  <a:pt x="85089" y="7620"/>
                </a:lnTo>
                <a:lnTo>
                  <a:pt x="105155" y="25018"/>
                </a:lnTo>
                <a:lnTo>
                  <a:pt x="0" y="25018"/>
                </a:lnTo>
                <a:lnTo>
                  <a:pt x="0" y="36829"/>
                </a:lnTo>
                <a:lnTo>
                  <a:pt x="105155" y="36829"/>
                </a:lnTo>
                <a:lnTo>
                  <a:pt x="85089" y="54228"/>
                </a:lnTo>
                <a:lnTo>
                  <a:pt x="91693" y="61849"/>
                </a:lnTo>
                <a:lnTo>
                  <a:pt x="123316" y="34543"/>
                </a:lnTo>
                <a:lnTo>
                  <a:pt x="123316" y="27304"/>
                </a:lnTo>
                <a:lnTo>
                  <a:pt x="91693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4421504" y="1377949"/>
            <a:ext cx="15176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545329" y="1349692"/>
            <a:ext cx="2736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FF40FF"/>
                </a:solidFill>
                <a:latin typeface="Cambria Math"/>
                <a:cs typeface="Cambria Math"/>
              </a:rPr>
              <a:t>[4]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45807" y="2655252"/>
            <a:ext cx="6451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777745" y="2651061"/>
            <a:ext cx="6470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4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662808" y="2651061"/>
            <a:ext cx="6470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4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696715" y="2568638"/>
            <a:ext cx="6451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4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5591175" y="838263"/>
            <a:ext cx="704850" cy="1666875"/>
            <a:chOff x="5591175" y="838263"/>
            <a:chExt cx="704850" cy="1666875"/>
          </a:xfrm>
        </p:grpSpPr>
        <p:sp>
          <p:nvSpPr>
            <p:cNvPr id="35" name="object 35" descr=""/>
            <p:cNvSpPr/>
            <p:nvPr/>
          </p:nvSpPr>
          <p:spPr>
            <a:xfrm>
              <a:off x="5672201" y="852550"/>
              <a:ext cx="552450" cy="1638300"/>
            </a:xfrm>
            <a:custGeom>
              <a:avLst/>
              <a:gdLst/>
              <a:ahLst/>
              <a:cxnLst/>
              <a:rect l="l" t="t" r="r" b="b"/>
              <a:pathLst>
                <a:path w="552450" h="163830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546098"/>
                  </a:lnTo>
                  <a:lnTo>
                    <a:pt x="545205" y="1581989"/>
                  </a:lnTo>
                  <a:lnTo>
                    <a:pt x="525446" y="1611296"/>
                  </a:lnTo>
                  <a:lnTo>
                    <a:pt x="496139" y="1631055"/>
                  </a:lnTo>
                  <a:lnTo>
                    <a:pt x="460248" y="1638300"/>
                  </a:lnTo>
                  <a:lnTo>
                    <a:pt x="92075" y="1638300"/>
                  </a:lnTo>
                  <a:lnTo>
                    <a:pt x="56203" y="1631055"/>
                  </a:lnTo>
                  <a:lnTo>
                    <a:pt x="26939" y="1611296"/>
                  </a:lnTo>
                  <a:lnTo>
                    <a:pt x="7225" y="1581989"/>
                  </a:lnTo>
                  <a:lnTo>
                    <a:pt x="0" y="154609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757926" y="957325"/>
              <a:ext cx="371475" cy="1447800"/>
            </a:xfrm>
            <a:custGeom>
              <a:avLst/>
              <a:gdLst/>
              <a:ahLst/>
              <a:cxnLst/>
              <a:rect l="l" t="t" r="r" b="b"/>
              <a:pathLst>
                <a:path w="371475" h="144780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  <a:path w="371475" h="1447800">
                  <a:moveTo>
                    <a:pt x="0" y="742950"/>
                  </a:moveTo>
                  <a:lnTo>
                    <a:pt x="6627" y="694795"/>
                  </a:lnTo>
                  <a:lnTo>
                    <a:pt x="25334" y="651552"/>
                  </a:lnTo>
                  <a:lnTo>
                    <a:pt x="54356" y="614934"/>
                  </a:lnTo>
                  <a:lnTo>
                    <a:pt x="91929" y="586655"/>
                  </a:lnTo>
                  <a:lnTo>
                    <a:pt x="136289" y="568430"/>
                  </a:lnTo>
                  <a:lnTo>
                    <a:pt x="185674" y="561975"/>
                  </a:lnTo>
                  <a:lnTo>
                    <a:pt x="235067" y="568430"/>
                  </a:lnTo>
                  <a:lnTo>
                    <a:pt x="279451" y="586655"/>
                  </a:lnTo>
                  <a:lnTo>
                    <a:pt x="317055" y="614934"/>
                  </a:lnTo>
                  <a:lnTo>
                    <a:pt x="346107" y="651552"/>
                  </a:lnTo>
                  <a:lnTo>
                    <a:pt x="364838" y="694795"/>
                  </a:lnTo>
                  <a:lnTo>
                    <a:pt x="371475" y="742950"/>
                  </a:lnTo>
                  <a:lnTo>
                    <a:pt x="364838" y="791060"/>
                  </a:lnTo>
                  <a:lnTo>
                    <a:pt x="346107" y="834291"/>
                  </a:lnTo>
                  <a:lnTo>
                    <a:pt x="317055" y="870918"/>
                  </a:lnTo>
                  <a:lnTo>
                    <a:pt x="279451" y="899216"/>
                  </a:lnTo>
                  <a:lnTo>
                    <a:pt x="235067" y="917460"/>
                  </a:lnTo>
                  <a:lnTo>
                    <a:pt x="185674" y="923925"/>
                  </a:lnTo>
                  <a:lnTo>
                    <a:pt x="136289" y="917460"/>
                  </a:lnTo>
                  <a:lnTo>
                    <a:pt x="91929" y="899216"/>
                  </a:lnTo>
                  <a:lnTo>
                    <a:pt x="54355" y="870918"/>
                  </a:lnTo>
                  <a:lnTo>
                    <a:pt x="25334" y="834291"/>
                  </a:lnTo>
                  <a:lnTo>
                    <a:pt x="6627" y="791060"/>
                  </a:lnTo>
                  <a:lnTo>
                    <a:pt x="0" y="742950"/>
                  </a:lnTo>
                  <a:close/>
                </a:path>
                <a:path w="371475" h="1447800">
                  <a:moveTo>
                    <a:pt x="9525" y="1261999"/>
                  </a:moveTo>
                  <a:lnTo>
                    <a:pt x="15980" y="1212614"/>
                  </a:lnTo>
                  <a:lnTo>
                    <a:pt x="34205" y="1168254"/>
                  </a:lnTo>
                  <a:lnTo>
                    <a:pt x="62484" y="1130681"/>
                  </a:lnTo>
                  <a:lnTo>
                    <a:pt x="99102" y="1101659"/>
                  </a:lnTo>
                  <a:lnTo>
                    <a:pt x="142345" y="1082952"/>
                  </a:lnTo>
                  <a:lnTo>
                    <a:pt x="190500" y="1076325"/>
                  </a:lnTo>
                  <a:lnTo>
                    <a:pt x="238610" y="1082952"/>
                  </a:lnTo>
                  <a:lnTo>
                    <a:pt x="281841" y="1101659"/>
                  </a:lnTo>
                  <a:lnTo>
                    <a:pt x="318468" y="1130681"/>
                  </a:lnTo>
                  <a:lnTo>
                    <a:pt x="346766" y="1168254"/>
                  </a:lnTo>
                  <a:lnTo>
                    <a:pt x="365010" y="1212614"/>
                  </a:lnTo>
                  <a:lnTo>
                    <a:pt x="371475" y="1261999"/>
                  </a:lnTo>
                  <a:lnTo>
                    <a:pt x="365010" y="1311392"/>
                  </a:lnTo>
                  <a:lnTo>
                    <a:pt x="346766" y="1355776"/>
                  </a:lnTo>
                  <a:lnTo>
                    <a:pt x="318468" y="1393380"/>
                  </a:lnTo>
                  <a:lnTo>
                    <a:pt x="281841" y="1422432"/>
                  </a:lnTo>
                  <a:lnTo>
                    <a:pt x="238610" y="1441163"/>
                  </a:lnTo>
                  <a:lnTo>
                    <a:pt x="190500" y="1447800"/>
                  </a:lnTo>
                  <a:lnTo>
                    <a:pt x="142345" y="1441163"/>
                  </a:lnTo>
                  <a:lnTo>
                    <a:pt x="99102" y="1422432"/>
                  </a:lnTo>
                  <a:lnTo>
                    <a:pt x="62484" y="1393380"/>
                  </a:lnTo>
                  <a:lnTo>
                    <a:pt x="34205" y="1355776"/>
                  </a:lnTo>
                  <a:lnTo>
                    <a:pt x="15980" y="1311392"/>
                  </a:lnTo>
                  <a:lnTo>
                    <a:pt x="9525" y="1261999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591175" y="942974"/>
              <a:ext cx="704850" cy="361950"/>
            </a:xfrm>
            <a:custGeom>
              <a:avLst/>
              <a:gdLst/>
              <a:ahLst/>
              <a:cxnLst/>
              <a:rect l="l" t="t" r="r" b="b"/>
              <a:pathLst>
                <a:path w="704850" h="361950">
                  <a:moveTo>
                    <a:pt x="704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704850" y="361950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693918" y="1056766"/>
              <a:ext cx="123825" cy="43815"/>
            </a:xfrm>
            <a:custGeom>
              <a:avLst/>
              <a:gdLst/>
              <a:ahLst/>
              <a:cxnLst/>
              <a:rect l="l" t="t" r="r" b="b"/>
              <a:pathLst>
                <a:path w="123825" h="43815">
                  <a:moveTo>
                    <a:pt x="101600" y="0"/>
                  </a:moveTo>
                  <a:lnTo>
                    <a:pt x="96901" y="5334"/>
                  </a:lnTo>
                  <a:lnTo>
                    <a:pt x="110998" y="17525"/>
                  </a:lnTo>
                  <a:lnTo>
                    <a:pt x="0" y="17525"/>
                  </a:lnTo>
                  <a:lnTo>
                    <a:pt x="0" y="25908"/>
                  </a:lnTo>
                  <a:lnTo>
                    <a:pt x="110998" y="25908"/>
                  </a:lnTo>
                  <a:lnTo>
                    <a:pt x="96901" y="38100"/>
                  </a:lnTo>
                  <a:lnTo>
                    <a:pt x="101600" y="43434"/>
                  </a:lnTo>
                  <a:lnTo>
                    <a:pt x="123825" y="24257"/>
                  </a:lnTo>
                  <a:lnTo>
                    <a:pt x="123825" y="19177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5801740" y="1112202"/>
            <a:ext cx="44640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652134" y="911923"/>
            <a:ext cx="7334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3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050">
              <a:latin typeface="Cambria Math"/>
              <a:cs typeface="Cambria Math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5591175" y="1323975"/>
            <a:ext cx="733425" cy="371475"/>
            <a:chOff x="5591175" y="1323975"/>
            <a:chExt cx="733425" cy="371475"/>
          </a:xfrm>
        </p:grpSpPr>
        <p:sp>
          <p:nvSpPr>
            <p:cNvPr id="42" name="object 42" descr=""/>
            <p:cNvSpPr/>
            <p:nvPr/>
          </p:nvSpPr>
          <p:spPr>
            <a:xfrm>
              <a:off x="5591175" y="1323975"/>
              <a:ext cx="733425" cy="371475"/>
            </a:xfrm>
            <a:custGeom>
              <a:avLst/>
              <a:gdLst/>
              <a:ahLst/>
              <a:cxnLst/>
              <a:rect l="l" t="t" r="r" b="b"/>
              <a:pathLst>
                <a:path w="733425" h="371475">
                  <a:moveTo>
                    <a:pt x="733425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733425" y="371475"/>
                  </a:lnTo>
                  <a:lnTo>
                    <a:pt x="733425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681218" y="1434972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5">
                  <a:moveTo>
                    <a:pt x="120523" y="0"/>
                  </a:moveTo>
                  <a:lnTo>
                    <a:pt x="115951" y="5334"/>
                  </a:lnTo>
                  <a:lnTo>
                    <a:pt x="130048" y="17652"/>
                  </a:lnTo>
                  <a:lnTo>
                    <a:pt x="0" y="17652"/>
                  </a:lnTo>
                  <a:lnTo>
                    <a:pt x="0" y="25907"/>
                  </a:lnTo>
                  <a:lnTo>
                    <a:pt x="130048" y="25907"/>
                  </a:lnTo>
                  <a:lnTo>
                    <a:pt x="115951" y="38226"/>
                  </a:lnTo>
                  <a:lnTo>
                    <a:pt x="120523" y="43561"/>
                  </a:lnTo>
                  <a:lnTo>
                    <a:pt x="142748" y="24384"/>
                  </a:lnTo>
                  <a:lnTo>
                    <a:pt x="142748" y="19176"/>
                  </a:lnTo>
                  <a:lnTo>
                    <a:pt x="120523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5817234" y="1491297"/>
            <a:ext cx="43688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075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648959" y="1290891"/>
            <a:ext cx="7334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6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050">
              <a:latin typeface="Cambria Math"/>
              <a:cs typeface="Cambria Math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5591175" y="2000250"/>
            <a:ext cx="723900" cy="371475"/>
            <a:chOff x="5591175" y="2000250"/>
            <a:chExt cx="723900" cy="371475"/>
          </a:xfrm>
        </p:grpSpPr>
        <p:sp>
          <p:nvSpPr>
            <p:cNvPr id="47" name="object 47" descr=""/>
            <p:cNvSpPr/>
            <p:nvPr/>
          </p:nvSpPr>
          <p:spPr>
            <a:xfrm>
              <a:off x="5591175" y="2000250"/>
              <a:ext cx="723900" cy="371475"/>
            </a:xfrm>
            <a:custGeom>
              <a:avLst/>
              <a:gdLst/>
              <a:ahLst/>
              <a:cxnLst/>
              <a:rect l="l" t="t" r="r" b="b"/>
              <a:pathLst>
                <a:path w="723900" h="371475">
                  <a:moveTo>
                    <a:pt x="7239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723900" y="371475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686297" y="2113787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0" y="5206"/>
                  </a:lnTo>
                  <a:lnTo>
                    <a:pt x="130048" y="17525"/>
                  </a:lnTo>
                  <a:lnTo>
                    <a:pt x="0" y="17525"/>
                  </a:lnTo>
                  <a:lnTo>
                    <a:pt x="0" y="25781"/>
                  </a:lnTo>
                  <a:lnTo>
                    <a:pt x="130048" y="25781"/>
                  </a:lnTo>
                  <a:lnTo>
                    <a:pt x="115950" y="38100"/>
                  </a:lnTo>
                  <a:lnTo>
                    <a:pt x="120650" y="43434"/>
                  </a:lnTo>
                  <a:lnTo>
                    <a:pt x="142748" y="24256"/>
                  </a:lnTo>
                  <a:lnTo>
                    <a:pt x="142748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5822315" y="2171700"/>
            <a:ext cx="43688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075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5654040" y="1971103"/>
            <a:ext cx="7334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7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050">
              <a:latin typeface="Cambria Math"/>
              <a:cs typeface="Cambria Math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7046594" y="2105025"/>
            <a:ext cx="533400" cy="43815"/>
            <a:chOff x="7046594" y="2105025"/>
            <a:chExt cx="533400" cy="43815"/>
          </a:xfrm>
        </p:grpSpPr>
        <p:sp>
          <p:nvSpPr>
            <p:cNvPr id="52" name="object 52" descr=""/>
            <p:cNvSpPr/>
            <p:nvPr/>
          </p:nvSpPr>
          <p:spPr>
            <a:xfrm>
              <a:off x="7046594" y="2105025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0" y="5333"/>
                  </a:lnTo>
                  <a:lnTo>
                    <a:pt x="130048" y="17652"/>
                  </a:lnTo>
                  <a:lnTo>
                    <a:pt x="0" y="17652"/>
                  </a:lnTo>
                  <a:lnTo>
                    <a:pt x="0" y="25907"/>
                  </a:lnTo>
                  <a:lnTo>
                    <a:pt x="130048" y="25907"/>
                  </a:lnTo>
                  <a:lnTo>
                    <a:pt x="115950" y="38226"/>
                  </a:lnTo>
                  <a:lnTo>
                    <a:pt x="120650" y="43433"/>
                  </a:lnTo>
                  <a:lnTo>
                    <a:pt x="142748" y="24383"/>
                  </a:lnTo>
                  <a:lnTo>
                    <a:pt x="142748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7494269" y="2105025"/>
              <a:ext cx="85725" cy="43815"/>
            </a:xfrm>
            <a:custGeom>
              <a:avLst/>
              <a:gdLst/>
              <a:ahLst/>
              <a:cxnLst/>
              <a:rect l="l" t="t" r="r" b="b"/>
              <a:pathLst>
                <a:path w="85725" h="43814">
                  <a:moveTo>
                    <a:pt x="63500" y="0"/>
                  </a:moveTo>
                  <a:lnTo>
                    <a:pt x="58800" y="5333"/>
                  </a:lnTo>
                  <a:lnTo>
                    <a:pt x="72898" y="17652"/>
                  </a:lnTo>
                  <a:lnTo>
                    <a:pt x="0" y="17652"/>
                  </a:lnTo>
                  <a:lnTo>
                    <a:pt x="0" y="25907"/>
                  </a:lnTo>
                  <a:lnTo>
                    <a:pt x="72898" y="25907"/>
                  </a:lnTo>
                  <a:lnTo>
                    <a:pt x="58800" y="38226"/>
                  </a:lnTo>
                  <a:lnTo>
                    <a:pt x="63500" y="43433"/>
                  </a:lnTo>
                  <a:lnTo>
                    <a:pt x="85598" y="24383"/>
                  </a:lnTo>
                  <a:lnTo>
                    <a:pt x="85598" y="19176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6390640" y="2061527"/>
            <a:ext cx="1990725" cy="2908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ts val="1240"/>
              </a:lnSpc>
              <a:spcBef>
                <a:spcPts val="125"/>
              </a:spcBef>
            </a:pP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39682" sz="1575" spc="-37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1984" sz="2100" spc="-37">
                <a:latin typeface="Cambria Math"/>
                <a:cs typeface="Cambria Math"/>
              </a:rPr>
              <a:t>=</a:t>
            </a:r>
            <a:r>
              <a:rPr dirty="0" baseline="1984" sz="2100" spc="104"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𝑔(</a:t>
            </a:r>
            <a:r>
              <a:rPr dirty="0" baseline="1984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42328" sz="1575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42328" sz="1575" spc="13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1984" sz="2100" spc="82">
                <a:latin typeface="Cambria Math"/>
                <a:cs typeface="Cambria Math"/>
              </a:rPr>
              <a:t>∙</a:t>
            </a:r>
            <a:r>
              <a:rPr dirty="0" baseline="1984" sz="2100" spc="-37">
                <a:latin typeface="Cambria Math"/>
                <a:cs typeface="Cambria Math"/>
              </a:rPr>
              <a:t> </a:t>
            </a:r>
            <a:r>
              <a:rPr dirty="0" baseline="1984" sz="210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baseline="29100" sz="1575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r>
              <a:rPr dirty="0" baseline="29100" sz="1575" spc="254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+</a:t>
            </a:r>
            <a:r>
              <a:rPr dirty="0" baseline="1984" sz="2100" spc="-7">
                <a:latin typeface="Cambria Math"/>
                <a:cs typeface="Cambria Math"/>
              </a:rPr>
              <a:t> </a:t>
            </a:r>
            <a:r>
              <a:rPr dirty="0" baseline="1984" sz="2100" spc="-15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42328" sz="1575" spc="-15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1984" sz="2100" spc="-15">
                <a:latin typeface="Cambria Math"/>
                <a:cs typeface="Cambria Math"/>
              </a:rPr>
              <a:t>)</a:t>
            </a:r>
            <a:endParaRPr baseline="1984" sz="2100">
              <a:latin typeface="Cambria Math"/>
              <a:cs typeface="Cambria Math"/>
            </a:endParaRPr>
          </a:p>
          <a:p>
            <a:pPr marL="155575">
              <a:lnSpc>
                <a:spcPts val="819"/>
              </a:lnSpc>
              <a:tabLst>
                <a:tab pos="805815" algn="l"/>
                <a:tab pos="1673225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baseline="2645" sz="1575" spc="-75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dirty="0" baseline="2645" sz="1575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baseline="2645" sz="1575" spc="-75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baseline="2645" sz="1575">
              <a:latin typeface="Cambria Math"/>
              <a:cs typeface="Cambria Math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7046594" y="1011047"/>
            <a:ext cx="549910" cy="438150"/>
            <a:chOff x="7046594" y="1011047"/>
            <a:chExt cx="549910" cy="438150"/>
          </a:xfrm>
        </p:grpSpPr>
        <p:sp>
          <p:nvSpPr>
            <p:cNvPr id="56" name="object 56" descr=""/>
            <p:cNvSpPr/>
            <p:nvPr/>
          </p:nvSpPr>
          <p:spPr>
            <a:xfrm>
              <a:off x="7046594" y="1405381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5">
                  <a:moveTo>
                    <a:pt x="120650" y="0"/>
                  </a:moveTo>
                  <a:lnTo>
                    <a:pt x="115950" y="5206"/>
                  </a:lnTo>
                  <a:lnTo>
                    <a:pt x="130048" y="17525"/>
                  </a:lnTo>
                  <a:lnTo>
                    <a:pt x="0" y="17525"/>
                  </a:lnTo>
                  <a:lnTo>
                    <a:pt x="0" y="25780"/>
                  </a:lnTo>
                  <a:lnTo>
                    <a:pt x="130048" y="25780"/>
                  </a:lnTo>
                  <a:lnTo>
                    <a:pt x="115950" y="38100"/>
                  </a:lnTo>
                  <a:lnTo>
                    <a:pt x="120650" y="43433"/>
                  </a:lnTo>
                  <a:lnTo>
                    <a:pt x="142748" y="24256"/>
                  </a:lnTo>
                  <a:lnTo>
                    <a:pt x="142748" y="19050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494269" y="1405381"/>
              <a:ext cx="85725" cy="43815"/>
            </a:xfrm>
            <a:custGeom>
              <a:avLst/>
              <a:gdLst/>
              <a:ahLst/>
              <a:cxnLst/>
              <a:rect l="l" t="t" r="r" b="b"/>
              <a:pathLst>
                <a:path w="85725" h="43815">
                  <a:moveTo>
                    <a:pt x="63500" y="0"/>
                  </a:moveTo>
                  <a:lnTo>
                    <a:pt x="58800" y="5206"/>
                  </a:lnTo>
                  <a:lnTo>
                    <a:pt x="72898" y="17525"/>
                  </a:lnTo>
                  <a:lnTo>
                    <a:pt x="0" y="17525"/>
                  </a:lnTo>
                  <a:lnTo>
                    <a:pt x="0" y="25780"/>
                  </a:lnTo>
                  <a:lnTo>
                    <a:pt x="72898" y="25780"/>
                  </a:lnTo>
                  <a:lnTo>
                    <a:pt x="58800" y="38100"/>
                  </a:lnTo>
                  <a:lnTo>
                    <a:pt x="63500" y="43433"/>
                  </a:lnTo>
                  <a:lnTo>
                    <a:pt x="85598" y="24256"/>
                  </a:lnTo>
                  <a:lnTo>
                    <a:pt x="85598" y="1905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7062596" y="1011047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5">
                  <a:moveTo>
                    <a:pt x="120650" y="0"/>
                  </a:moveTo>
                  <a:lnTo>
                    <a:pt x="115950" y="5206"/>
                  </a:lnTo>
                  <a:lnTo>
                    <a:pt x="130048" y="17525"/>
                  </a:lnTo>
                  <a:lnTo>
                    <a:pt x="0" y="17525"/>
                  </a:lnTo>
                  <a:lnTo>
                    <a:pt x="0" y="25907"/>
                  </a:lnTo>
                  <a:lnTo>
                    <a:pt x="130048" y="25907"/>
                  </a:lnTo>
                  <a:lnTo>
                    <a:pt x="115950" y="38100"/>
                  </a:lnTo>
                  <a:lnTo>
                    <a:pt x="120650" y="43433"/>
                  </a:lnTo>
                  <a:lnTo>
                    <a:pt x="142875" y="24256"/>
                  </a:lnTo>
                  <a:lnTo>
                    <a:pt x="142875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7510271" y="1011047"/>
              <a:ext cx="85725" cy="43815"/>
            </a:xfrm>
            <a:custGeom>
              <a:avLst/>
              <a:gdLst/>
              <a:ahLst/>
              <a:cxnLst/>
              <a:rect l="l" t="t" r="r" b="b"/>
              <a:pathLst>
                <a:path w="85725" h="43815">
                  <a:moveTo>
                    <a:pt x="63500" y="0"/>
                  </a:moveTo>
                  <a:lnTo>
                    <a:pt x="58800" y="5206"/>
                  </a:lnTo>
                  <a:lnTo>
                    <a:pt x="72898" y="17525"/>
                  </a:lnTo>
                  <a:lnTo>
                    <a:pt x="0" y="17525"/>
                  </a:lnTo>
                  <a:lnTo>
                    <a:pt x="0" y="25907"/>
                  </a:lnTo>
                  <a:lnTo>
                    <a:pt x="72898" y="25907"/>
                  </a:lnTo>
                  <a:lnTo>
                    <a:pt x="58800" y="38100"/>
                  </a:lnTo>
                  <a:lnTo>
                    <a:pt x="63500" y="43433"/>
                  </a:lnTo>
                  <a:lnTo>
                    <a:pt x="85725" y="24256"/>
                  </a:lnTo>
                  <a:lnTo>
                    <a:pt x="85725" y="19176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6390640" y="965136"/>
            <a:ext cx="2019935" cy="6388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6675">
              <a:lnSpc>
                <a:spcPts val="1240"/>
              </a:lnSpc>
              <a:spcBef>
                <a:spcPts val="125"/>
              </a:spcBef>
            </a:pP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39682" sz="1575" spc="-37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1984" sz="2100" spc="-37">
                <a:latin typeface="Cambria Math"/>
                <a:cs typeface="Cambria Math"/>
              </a:rPr>
              <a:t>=</a:t>
            </a:r>
            <a:r>
              <a:rPr dirty="0" baseline="1984" sz="2100" spc="97"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𝑔(</a:t>
            </a:r>
            <a:r>
              <a:rPr dirty="0" baseline="1984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42328" sz="1575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42328" sz="1575" spc="14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1984" sz="2100" spc="82">
                <a:latin typeface="Cambria Math"/>
                <a:cs typeface="Cambria Math"/>
              </a:rPr>
              <a:t>∙</a:t>
            </a:r>
            <a:r>
              <a:rPr dirty="0" baseline="1984" sz="2100" spc="-37">
                <a:latin typeface="Cambria Math"/>
                <a:cs typeface="Cambria Math"/>
              </a:rPr>
              <a:t> </a:t>
            </a:r>
            <a:r>
              <a:rPr dirty="0" baseline="1984" sz="210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baseline="29100" sz="1575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r>
              <a:rPr dirty="0" baseline="29100" sz="1575" spc="247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+</a:t>
            </a:r>
            <a:r>
              <a:rPr dirty="0" baseline="1984" sz="2100" spc="-15">
                <a:latin typeface="Cambria Math"/>
                <a:cs typeface="Cambria Math"/>
              </a:rPr>
              <a:t> </a:t>
            </a:r>
            <a:r>
              <a:rPr dirty="0" baseline="1984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42328" sz="1575" spc="-3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1984" sz="2100" spc="-30">
                <a:latin typeface="Cambria Math"/>
                <a:cs typeface="Cambria Math"/>
              </a:rPr>
              <a:t>)</a:t>
            </a:r>
            <a:endParaRPr baseline="1984" sz="2100">
              <a:latin typeface="Cambria Math"/>
              <a:cs typeface="Cambria Math"/>
            </a:endParaRPr>
          </a:p>
          <a:p>
            <a:pPr marL="171450">
              <a:lnSpc>
                <a:spcPts val="819"/>
              </a:lnSpc>
              <a:tabLst>
                <a:tab pos="821690" algn="l"/>
                <a:tab pos="1689735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baseline="2645" sz="1575" spc="-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2645" sz="1575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baseline="2645" sz="1575" spc="-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baseline="2645" sz="1575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5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39682" sz="1575">
                <a:solidFill>
                  <a:srgbClr val="585858"/>
                </a:solidFill>
                <a:latin typeface="Cambria Math"/>
                <a:cs typeface="Cambria Math"/>
              </a:rPr>
              <a:t>[</a:t>
            </a:r>
            <a:r>
              <a:rPr dirty="0" baseline="39682" sz="1575" spc="59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39682" sz="1575" spc="-209">
                <a:solidFill>
                  <a:srgbClr val="585858"/>
                </a:solidFill>
                <a:latin typeface="Cambria Math"/>
                <a:cs typeface="Cambria Math"/>
              </a:rPr>
              <a:t>]</a:t>
            </a:r>
            <a:r>
              <a:rPr dirty="0" baseline="1984" sz="2100" spc="-209">
                <a:latin typeface="Cambria Math"/>
                <a:cs typeface="Cambria Math"/>
              </a:rPr>
              <a:t>=</a:t>
            </a:r>
            <a:r>
              <a:rPr dirty="0" baseline="1984" sz="2100" spc="97"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𝑔(</a:t>
            </a:r>
            <a:r>
              <a:rPr dirty="0" baseline="1984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42328" sz="1575">
                <a:solidFill>
                  <a:srgbClr val="585858"/>
                </a:solidFill>
                <a:latin typeface="Cambria Math"/>
                <a:cs typeface="Cambria Math"/>
              </a:rPr>
              <a:t>[</a:t>
            </a:r>
            <a:r>
              <a:rPr dirty="0" baseline="42328" sz="1575" spc="60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42328" sz="1575">
                <a:solidFill>
                  <a:srgbClr val="585858"/>
                </a:solidFill>
                <a:latin typeface="Cambria Math"/>
                <a:cs typeface="Cambria Math"/>
              </a:rPr>
              <a:t>]</a:t>
            </a:r>
            <a:r>
              <a:rPr dirty="0" baseline="42328" sz="1575" spc="13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1984" sz="2100" spc="82">
                <a:latin typeface="Cambria Math"/>
                <a:cs typeface="Cambria Math"/>
              </a:rPr>
              <a:t>∙</a:t>
            </a:r>
            <a:r>
              <a:rPr dirty="0" baseline="1984" sz="2100" spc="-37">
                <a:latin typeface="Cambria Math"/>
                <a:cs typeface="Cambria Math"/>
              </a:rPr>
              <a:t> </a:t>
            </a:r>
            <a:r>
              <a:rPr dirty="0" baseline="1984" sz="210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baseline="29100" sz="1575">
                <a:solidFill>
                  <a:srgbClr val="585858"/>
                </a:solidFill>
                <a:latin typeface="Cambria Math"/>
                <a:cs typeface="Cambria Math"/>
              </a:rPr>
              <a:t>[</a:t>
            </a:r>
            <a:r>
              <a:rPr dirty="0" baseline="29100" sz="1575" spc="59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29100" sz="1575">
                <a:solidFill>
                  <a:srgbClr val="585858"/>
                </a:solidFill>
                <a:latin typeface="Cambria Math"/>
                <a:cs typeface="Cambria Math"/>
              </a:rPr>
              <a:t>]</a:t>
            </a:r>
            <a:r>
              <a:rPr dirty="0" baseline="29100" sz="1575" spc="247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+</a:t>
            </a:r>
            <a:r>
              <a:rPr dirty="0" baseline="1984" sz="2100" spc="-15">
                <a:latin typeface="Cambria Math"/>
                <a:cs typeface="Cambria Math"/>
              </a:rPr>
              <a:t> </a:t>
            </a:r>
            <a:r>
              <a:rPr dirty="0" baseline="1984" sz="21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42328" sz="1575">
                <a:solidFill>
                  <a:srgbClr val="585858"/>
                </a:solidFill>
                <a:latin typeface="Cambria Math"/>
                <a:cs typeface="Cambria Math"/>
              </a:rPr>
              <a:t>[</a:t>
            </a:r>
            <a:r>
              <a:rPr dirty="0" baseline="42328" sz="1575" spc="59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42328" sz="1575" spc="-37">
                <a:solidFill>
                  <a:srgbClr val="585858"/>
                </a:solidFill>
                <a:latin typeface="Cambria Math"/>
                <a:cs typeface="Cambria Math"/>
              </a:rPr>
              <a:t>]</a:t>
            </a:r>
            <a:r>
              <a:rPr dirty="0" baseline="1984" sz="2100" spc="-37">
                <a:latin typeface="Cambria Math"/>
                <a:cs typeface="Cambria Math"/>
              </a:rPr>
              <a:t>)</a:t>
            </a:r>
            <a:endParaRPr baseline="1984" sz="2100">
              <a:latin typeface="Cambria Math"/>
              <a:cs typeface="Cambria Math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5121147" y="1490599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89" h="62230">
                <a:moveTo>
                  <a:pt x="91693" y="0"/>
                </a:moveTo>
                <a:lnTo>
                  <a:pt x="85089" y="7492"/>
                </a:lnTo>
                <a:lnTo>
                  <a:pt x="105155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155" y="36702"/>
                </a:lnTo>
                <a:lnTo>
                  <a:pt x="85089" y="54228"/>
                </a:lnTo>
                <a:lnTo>
                  <a:pt x="91693" y="61722"/>
                </a:lnTo>
                <a:lnTo>
                  <a:pt x="123189" y="34416"/>
                </a:lnTo>
                <a:lnTo>
                  <a:pt x="123189" y="27177"/>
                </a:lnTo>
                <a:lnTo>
                  <a:pt x="9169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 txBox="1"/>
          <p:nvPr/>
        </p:nvSpPr>
        <p:spPr>
          <a:xfrm>
            <a:off x="5113654" y="1425574"/>
            <a:ext cx="15176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237734" y="1397317"/>
            <a:ext cx="2736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64" name="object 64" descr=""/>
          <p:cNvSpPr/>
          <p:nvPr/>
        </p:nvSpPr>
        <p:spPr>
          <a:xfrm>
            <a:off x="6257925" y="1435607"/>
            <a:ext cx="2570480" cy="365125"/>
          </a:xfrm>
          <a:custGeom>
            <a:avLst/>
            <a:gdLst/>
            <a:ahLst/>
            <a:cxnLst/>
            <a:rect l="l" t="t" r="r" b="b"/>
            <a:pathLst>
              <a:path w="2570479" h="365125">
                <a:moveTo>
                  <a:pt x="2292858" y="27178"/>
                </a:moveTo>
                <a:lnTo>
                  <a:pt x="2261362" y="0"/>
                </a:lnTo>
                <a:lnTo>
                  <a:pt x="2254631" y="7493"/>
                </a:lnTo>
                <a:lnTo>
                  <a:pt x="2274824" y="24892"/>
                </a:lnTo>
                <a:lnTo>
                  <a:pt x="2169668" y="24892"/>
                </a:lnTo>
                <a:lnTo>
                  <a:pt x="2169668" y="36703"/>
                </a:lnTo>
                <a:lnTo>
                  <a:pt x="2274824" y="36703"/>
                </a:lnTo>
                <a:lnTo>
                  <a:pt x="2254631" y="54229"/>
                </a:lnTo>
                <a:lnTo>
                  <a:pt x="2261362" y="61722"/>
                </a:lnTo>
                <a:lnTo>
                  <a:pt x="2292858" y="34544"/>
                </a:lnTo>
                <a:lnTo>
                  <a:pt x="2292858" y="27178"/>
                </a:lnTo>
                <a:close/>
              </a:path>
              <a:path w="2570479" h="365125">
                <a:moveTo>
                  <a:pt x="2569972" y="307467"/>
                </a:moveTo>
                <a:lnTo>
                  <a:pt x="2531872" y="288417"/>
                </a:lnTo>
                <a:lnTo>
                  <a:pt x="2455672" y="250317"/>
                </a:lnTo>
                <a:lnTo>
                  <a:pt x="2455672" y="288417"/>
                </a:lnTo>
                <a:lnTo>
                  <a:pt x="0" y="288417"/>
                </a:lnTo>
                <a:lnTo>
                  <a:pt x="0" y="326517"/>
                </a:lnTo>
                <a:lnTo>
                  <a:pt x="2455672" y="326517"/>
                </a:lnTo>
                <a:lnTo>
                  <a:pt x="2455672" y="364617"/>
                </a:lnTo>
                <a:lnTo>
                  <a:pt x="2531872" y="326517"/>
                </a:lnTo>
                <a:lnTo>
                  <a:pt x="2569972" y="307467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8423656" y="1371028"/>
            <a:ext cx="1511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8547481" y="1342072"/>
            <a:ext cx="2736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2428875" y="685800"/>
            <a:ext cx="5918835" cy="1874520"/>
            <a:chOff x="2428875" y="685800"/>
            <a:chExt cx="5918835" cy="1874520"/>
          </a:xfrm>
        </p:grpSpPr>
        <p:sp>
          <p:nvSpPr>
            <p:cNvPr id="68" name="object 68" descr=""/>
            <p:cNvSpPr/>
            <p:nvPr/>
          </p:nvSpPr>
          <p:spPr>
            <a:xfrm>
              <a:off x="5076825" y="1724025"/>
              <a:ext cx="561340" cy="114300"/>
            </a:xfrm>
            <a:custGeom>
              <a:avLst/>
              <a:gdLst/>
              <a:ahLst/>
              <a:cxnLst/>
              <a:rect l="l" t="t" r="r" b="b"/>
              <a:pathLst>
                <a:path w="561339" h="114300">
                  <a:moveTo>
                    <a:pt x="447039" y="0"/>
                  </a:moveTo>
                  <a:lnTo>
                    <a:pt x="447039" y="114300"/>
                  </a:lnTo>
                  <a:lnTo>
                    <a:pt x="523239" y="76200"/>
                  </a:lnTo>
                  <a:lnTo>
                    <a:pt x="466089" y="76200"/>
                  </a:lnTo>
                  <a:lnTo>
                    <a:pt x="466089" y="38100"/>
                  </a:lnTo>
                  <a:lnTo>
                    <a:pt x="523239" y="38100"/>
                  </a:lnTo>
                  <a:lnTo>
                    <a:pt x="447039" y="0"/>
                  </a:lnTo>
                  <a:close/>
                </a:path>
                <a:path w="561339" h="114300">
                  <a:moveTo>
                    <a:pt x="44703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47039" y="76200"/>
                  </a:lnTo>
                  <a:lnTo>
                    <a:pt x="447039" y="38100"/>
                  </a:lnTo>
                  <a:close/>
                </a:path>
                <a:path w="561339" h="114300">
                  <a:moveTo>
                    <a:pt x="523239" y="38100"/>
                  </a:moveTo>
                  <a:lnTo>
                    <a:pt x="466089" y="38100"/>
                  </a:lnTo>
                  <a:lnTo>
                    <a:pt x="466089" y="76200"/>
                  </a:lnTo>
                  <a:lnTo>
                    <a:pt x="523239" y="76200"/>
                  </a:lnTo>
                  <a:lnTo>
                    <a:pt x="561339" y="57150"/>
                  </a:lnTo>
                  <a:lnTo>
                    <a:pt x="523239" y="3810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9619" y="1250441"/>
              <a:ext cx="1997963" cy="591820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2443225" y="1004950"/>
              <a:ext cx="1352550" cy="1457325"/>
            </a:xfrm>
            <a:custGeom>
              <a:avLst/>
              <a:gdLst/>
              <a:ahLst/>
              <a:cxnLst/>
              <a:rect l="l" t="t" r="r" b="b"/>
              <a:pathLst>
                <a:path w="1352550" h="1457325">
                  <a:moveTo>
                    <a:pt x="0" y="1457325"/>
                  </a:moveTo>
                  <a:lnTo>
                    <a:pt x="1352550" y="1457325"/>
                  </a:lnTo>
                  <a:lnTo>
                    <a:pt x="1352550" y="0"/>
                  </a:lnTo>
                  <a:lnTo>
                    <a:pt x="0" y="0"/>
                  </a:lnTo>
                  <a:lnTo>
                    <a:pt x="0" y="1457325"/>
                  </a:lnTo>
                  <a:close/>
                </a:path>
              </a:pathLst>
            </a:custGeom>
            <a:ln w="254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438400" y="695325"/>
              <a:ext cx="2615565" cy="1855470"/>
            </a:xfrm>
            <a:custGeom>
              <a:avLst/>
              <a:gdLst/>
              <a:ahLst/>
              <a:cxnLst/>
              <a:rect l="l" t="t" r="r" b="b"/>
              <a:pathLst>
                <a:path w="2615565" h="1855470">
                  <a:moveTo>
                    <a:pt x="0" y="1762125"/>
                  </a:moveTo>
                  <a:lnTo>
                    <a:pt x="2615565" y="1855470"/>
                  </a:lnTo>
                </a:path>
                <a:path w="2615565" h="1855470">
                  <a:moveTo>
                    <a:pt x="0" y="300989"/>
                  </a:moveTo>
                  <a:lnTo>
                    <a:pt x="2615565" y="0"/>
                  </a:lnTo>
                </a:path>
              </a:pathLst>
            </a:custGeom>
            <a:ln w="1905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4464939" y="2848863"/>
            <a:ext cx="4474210" cy="9461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latin typeface="Verdana"/>
                <a:cs typeface="Verdana"/>
              </a:rPr>
              <a:t>Question: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Can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you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fill</a:t>
            </a:r>
            <a:r>
              <a:rPr dirty="0" sz="2000" spc="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 the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superscripts</a:t>
            </a:r>
            <a:r>
              <a:rPr dirty="0" sz="2000" spc="-24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and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subscripts</a:t>
            </a:r>
            <a:r>
              <a:rPr dirty="0" sz="2000" spc="-1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for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second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neuron?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3" name="object 7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7178" y="303911"/>
            <a:ext cx="2470785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/>
              <a:t>Choosing</a:t>
            </a:r>
            <a:r>
              <a:rPr dirty="0" sz="2400" spc="65"/>
              <a:t> </a:t>
            </a:r>
            <a:r>
              <a:rPr dirty="0" sz="2400"/>
              <a:t>a</a:t>
            </a:r>
            <a:r>
              <a:rPr dirty="0" sz="2400" spc="-90"/>
              <a:t> </a:t>
            </a:r>
            <a:r>
              <a:rPr dirty="0" sz="2400" spc="-20"/>
              <a:t>split</a:t>
            </a:r>
            <a:endParaRPr sz="2400"/>
          </a:p>
        </p:txBody>
      </p:sp>
      <p:sp>
        <p:nvSpPr>
          <p:cNvPr id="3" name="object 3" descr=""/>
          <p:cNvSpPr/>
          <p:nvPr/>
        </p:nvSpPr>
        <p:spPr>
          <a:xfrm>
            <a:off x="1424050" y="890650"/>
            <a:ext cx="714375" cy="457200"/>
          </a:xfrm>
          <a:custGeom>
            <a:avLst/>
            <a:gdLst/>
            <a:ahLst/>
            <a:cxnLst/>
            <a:rect l="l" t="t" r="r" b="b"/>
            <a:pathLst>
              <a:path w="714375" h="457200">
                <a:moveTo>
                  <a:pt x="0" y="228600"/>
                </a:moveTo>
                <a:lnTo>
                  <a:pt x="18206" y="156301"/>
                </a:lnTo>
                <a:lnTo>
                  <a:pt x="39862" y="123495"/>
                </a:lnTo>
                <a:lnTo>
                  <a:pt x="68905" y="93543"/>
                </a:lnTo>
                <a:lnTo>
                  <a:pt x="104600" y="66913"/>
                </a:lnTo>
                <a:lnTo>
                  <a:pt x="146212" y="44074"/>
                </a:lnTo>
                <a:lnTo>
                  <a:pt x="193006" y="25494"/>
                </a:lnTo>
                <a:lnTo>
                  <a:pt x="244246" y="11643"/>
                </a:lnTo>
                <a:lnTo>
                  <a:pt x="299197" y="2988"/>
                </a:lnTo>
                <a:lnTo>
                  <a:pt x="357124" y="0"/>
                </a:lnTo>
                <a:lnTo>
                  <a:pt x="415054" y="2988"/>
                </a:lnTo>
                <a:lnTo>
                  <a:pt x="470014" y="11643"/>
                </a:lnTo>
                <a:lnTo>
                  <a:pt x="521269" y="25494"/>
                </a:lnTo>
                <a:lnTo>
                  <a:pt x="568080" y="44074"/>
                </a:lnTo>
                <a:lnTo>
                  <a:pt x="609711" y="66913"/>
                </a:lnTo>
                <a:lnTo>
                  <a:pt x="645425" y="93543"/>
                </a:lnTo>
                <a:lnTo>
                  <a:pt x="674485" y="123495"/>
                </a:lnTo>
                <a:lnTo>
                  <a:pt x="696155" y="156301"/>
                </a:lnTo>
                <a:lnTo>
                  <a:pt x="714375" y="228600"/>
                </a:lnTo>
                <a:lnTo>
                  <a:pt x="709697" y="265676"/>
                </a:lnTo>
                <a:lnTo>
                  <a:pt x="674485" y="333648"/>
                </a:lnTo>
                <a:lnTo>
                  <a:pt x="645425" y="363602"/>
                </a:lnTo>
                <a:lnTo>
                  <a:pt x="609711" y="390239"/>
                </a:lnTo>
                <a:lnTo>
                  <a:pt x="568080" y="413089"/>
                </a:lnTo>
                <a:lnTo>
                  <a:pt x="521269" y="431681"/>
                </a:lnTo>
                <a:lnTo>
                  <a:pt x="470014" y="445544"/>
                </a:lnTo>
                <a:lnTo>
                  <a:pt x="415054" y="454207"/>
                </a:lnTo>
                <a:lnTo>
                  <a:pt x="357124" y="457200"/>
                </a:lnTo>
                <a:lnTo>
                  <a:pt x="299197" y="454207"/>
                </a:lnTo>
                <a:lnTo>
                  <a:pt x="244246" y="445544"/>
                </a:lnTo>
                <a:lnTo>
                  <a:pt x="193006" y="431681"/>
                </a:lnTo>
                <a:lnTo>
                  <a:pt x="146212" y="413089"/>
                </a:lnTo>
                <a:lnTo>
                  <a:pt x="104600" y="390239"/>
                </a:lnTo>
                <a:lnTo>
                  <a:pt x="68905" y="363602"/>
                </a:lnTo>
                <a:lnTo>
                  <a:pt x="39862" y="333648"/>
                </a:lnTo>
                <a:lnTo>
                  <a:pt x="18206" y="300849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619885" y="995298"/>
            <a:ext cx="305435" cy="233679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57150">
              <a:lnSpc>
                <a:spcPct val="106200"/>
              </a:lnSpc>
              <a:spcBef>
                <a:spcPts val="75"/>
              </a:spcBef>
            </a:pPr>
            <a:r>
              <a:rPr dirty="0" sz="650" spc="30">
                <a:latin typeface="Verdana"/>
                <a:cs typeface="Verdana"/>
              </a:rPr>
              <a:t>Ear </a:t>
            </a: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281176" y="1335150"/>
            <a:ext cx="930910" cy="429259"/>
          </a:xfrm>
          <a:custGeom>
            <a:avLst/>
            <a:gdLst/>
            <a:ahLst/>
            <a:cxnLst/>
            <a:rect l="l" t="t" r="r" b="b"/>
            <a:pathLst>
              <a:path w="930910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30910" h="429260">
                <a:moveTo>
                  <a:pt x="930656" y="429006"/>
                </a:moveTo>
                <a:lnTo>
                  <a:pt x="920457" y="382651"/>
                </a:lnTo>
                <a:lnTo>
                  <a:pt x="912368" y="345821"/>
                </a:lnTo>
                <a:lnTo>
                  <a:pt x="886460" y="366788"/>
                </a:lnTo>
                <a:lnTo>
                  <a:pt x="613283" y="28702"/>
                </a:lnTo>
                <a:lnTo>
                  <a:pt x="605790" y="34671"/>
                </a:lnTo>
                <a:lnTo>
                  <a:pt x="879081" y="372757"/>
                </a:lnTo>
                <a:lnTo>
                  <a:pt x="853186" y="393700"/>
                </a:lnTo>
                <a:lnTo>
                  <a:pt x="930656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995362" y="1458531"/>
            <a:ext cx="32385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083054" y="1451927"/>
            <a:ext cx="33337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3957701" y="890650"/>
            <a:ext cx="714375" cy="457200"/>
          </a:xfrm>
          <a:custGeom>
            <a:avLst/>
            <a:gdLst/>
            <a:ahLst/>
            <a:cxnLst/>
            <a:rect l="l" t="t" r="r" b="b"/>
            <a:pathLst>
              <a:path w="714375" h="457200">
                <a:moveTo>
                  <a:pt x="0" y="228600"/>
                </a:moveTo>
                <a:lnTo>
                  <a:pt x="18206" y="156301"/>
                </a:lnTo>
                <a:lnTo>
                  <a:pt x="39862" y="123495"/>
                </a:lnTo>
                <a:lnTo>
                  <a:pt x="68905" y="93543"/>
                </a:lnTo>
                <a:lnTo>
                  <a:pt x="104600" y="66913"/>
                </a:lnTo>
                <a:lnTo>
                  <a:pt x="146212" y="44074"/>
                </a:lnTo>
                <a:lnTo>
                  <a:pt x="193006" y="25494"/>
                </a:lnTo>
                <a:lnTo>
                  <a:pt x="244246" y="11643"/>
                </a:lnTo>
                <a:lnTo>
                  <a:pt x="299197" y="2988"/>
                </a:lnTo>
                <a:lnTo>
                  <a:pt x="357124" y="0"/>
                </a:lnTo>
                <a:lnTo>
                  <a:pt x="415054" y="2988"/>
                </a:lnTo>
                <a:lnTo>
                  <a:pt x="470014" y="11643"/>
                </a:lnTo>
                <a:lnTo>
                  <a:pt x="521269" y="25494"/>
                </a:lnTo>
                <a:lnTo>
                  <a:pt x="568080" y="44074"/>
                </a:lnTo>
                <a:lnTo>
                  <a:pt x="609711" y="66913"/>
                </a:lnTo>
                <a:lnTo>
                  <a:pt x="645425" y="93543"/>
                </a:lnTo>
                <a:lnTo>
                  <a:pt x="674485" y="123495"/>
                </a:lnTo>
                <a:lnTo>
                  <a:pt x="696155" y="156301"/>
                </a:lnTo>
                <a:lnTo>
                  <a:pt x="714375" y="228600"/>
                </a:lnTo>
                <a:lnTo>
                  <a:pt x="709697" y="265676"/>
                </a:lnTo>
                <a:lnTo>
                  <a:pt x="674485" y="333648"/>
                </a:lnTo>
                <a:lnTo>
                  <a:pt x="645425" y="363602"/>
                </a:lnTo>
                <a:lnTo>
                  <a:pt x="609711" y="390239"/>
                </a:lnTo>
                <a:lnTo>
                  <a:pt x="568080" y="413089"/>
                </a:lnTo>
                <a:lnTo>
                  <a:pt x="521269" y="431681"/>
                </a:lnTo>
                <a:lnTo>
                  <a:pt x="470014" y="445544"/>
                </a:lnTo>
                <a:lnTo>
                  <a:pt x="415054" y="454207"/>
                </a:lnTo>
                <a:lnTo>
                  <a:pt x="357124" y="457200"/>
                </a:lnTo>
                <a:lnTo>
                  <a:pt x="299197" y="454207"/>
                </a:lnTo>
                <a:lnTo>
                  <a:pt x="244246" y="445544"/>
                </a:lnTo>
                <a:lnTo>
                  <a:pt x="193006" y="431681"/>
                </a:lnTo>
                <a:lnTo>
                  <a:pt x="146212" y="413089"/>
                </a:lnTo>
                <a:lnTo>
                  <a:pt x="104600" y="390239"/>
                </a:lnTo>
                <a:lnTo>
                  <a:pt x="68905" y="363602"/>
                </a:lnTo>
                <a:lnTo>
                  <a:pt x="39862" y="333648"/>
                </a:lnTo>
                <a:lnTo>
                  <a:pt x="18206" y="300849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4150359" y="995298"/>
            <a:ext cx="314960" cy="233679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38100">
              <a:lnSpc>
                <a:spcPct val="106200"/>
              </a:lnSpc>
              <a:spcBef>
                <a:spcPts val="75"/>
              </a:spcBef>
            </a:pPr>
            <a:r>
              <a:rPr dirty="0" sz="650">
                <a:latin typeface="Verdana"/>
                <a:cs typeface="Verdana"/>
              </a:rPr>
              <a:t>Fac</a:t>
            </a:r>
            <a:r>
              <a:rPr dirty="0" sz="650" spc="-5">
                <a:latin typeface="Verdana"/>
                <a:cs typeface="Verdana"/>
              </a:rPr>
              <a:t> </a:t>
            </a:r>
            <a:r>
              <a:rPr dirty="0" sz="650" spc="-50">
                <a:latin typeface="Verdana"/>
                <a:cs typeface="Verdana"/>
              </a:rPr>
              <a:t>e</a:t>
            </a:r>
            <a:r>
              <a:rPr dirty="0" sz="650" spc="-10">
                <a:latin typeface="Verdana"/>
                <a:cs typeface="Verdana"/>
              </a:rPr>
              <a:t> 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805301" y="1325625"/>
            <a:ext cx="978535" cy="442595"/>
          </a:xfrm>
          <a:custGeom>
            <a:avLst/>
            <a:gdLst/>
            <a:ahLst/>
            <a:cxnLst/>
            <a:rect l="l" t="t" r="r" b="b"/>
            <a:pathLst>
              <a:path w="978535" h="442594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78535" h="442594">
                <a:moveTo>
                  <a:pt x="978281" y="442595"/>
                </a:moveTo>
                <a:lnTo>
                  <a:pt x="972299" y="392176"/>
                </a:lnTo>
                <a:lnTo>
                  <a:pt x="968248" y="358013"/>
                </a:lnTo>
                <a:lnTo>
                  <a:pt x="940333" y="376402"/>
                </a:lnTo>
                <a:lnTo>
                  <a:pt x="699262" y="10033"/>
                </a:lnTo>
                <a:lnTo>
                  <a:pt x="691261" y="15240"/>
                </a:lnTo>
                <a:lnTo>
                  <a:pt x="932446" y="381596"/>
                </a:lnTo>
                <a:lnTo>
                  <a:pt x="904621" y="399923"/>
                </a:lnTo>
                <a:lnTo>
                  <a:pt x="978281" y="442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3516629" y="139763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728209" y="1397634"/>
            <a:ext cx="47879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615176" y="852550"/>
            <a:ext cx="866775" cy="466725"/>
          </a:xfrm>
          <a:custGeom>
            <a:avLst/>
            <a:gdLst/>
            <a:ahLst/>
            <a:cxnLst/>
            <a:rect l="l" t="t" r="r" b="b"/>
            <a:pathLst>
              <a:path w="866775" h="466725">
                <a:moveTo>
                  <a:pt x="0" y="233299"/>
                </a:moveTo>
                <a:lnTo>
                  <a:pt x="15473" y="171258"/>
                </a:lnTo>
                <a:lnTo>
                  <a:pt x="59144" y="115522"/>
                </a:lnTo>
                <a:lnTo>
                  <a:pt x="90265" y="90712"/>
                </a:lnTo>
                <a:lnTo>
                  <a:pt x="126888" y="68310"/>
                </a:lnTo>
                <a:lnTo>
                  <a:pt x="168499" y="48593"/>
                </a:lnTo>
                <a:lnTo>
                  <a:pt x="214582" y="31839"/>
                </a:lnTo>
                <a:lnTo>
                  <a:pt x="264622" y="18325"/>
                </a:lnTo>
                <a:lnTo>
                  <a:pt x="318102" y="8329"/>
                </a:lnTo>
                <a:lnTo>
                  <a:pt x="374508" y="2128"/>
                </a:lnTo>
                <a:lnTo>
                  <a:pt x="433324" y="0"/>
                </a:lnTo>
                <a:lnTo>
                  <a:pt x="492142" y="2128"/>
                </a:lnTo>
                <a:lnTo>
                  <a:pt x="548554" y="8329"/>
                </a:lnTo>
                <a:lnTo>
                  <a:pt x="602045" y="18325"/>
                </a:lnTo>
                <a:lnTo>
                  <a:pt x="652097" y="31839"/>
                </a:lnTo>
                <a:lnTo>
                  <a:pt x="698195" y="48593"/>
                </a:lnTo>
                <a:lnTo>
                  <a:pt x="739822" y="68310"/>
                </a:lnTo>
                <a:lnTo>
                  <a:pt x="776462" y="90712"/>
                </a:lnTo>
                <a:lnTo>
                  <a:pt x="807597" y="115522"/>
                </a:lnTo>
                <a:lnTo>
                  <a:pt x="851292" y="171258"/>
                </a:lnTo>
                <a:lnTo>
                  <a:pt x="866775" y="233299"/>
                </a:lnTo>
                <a:lnTo>
                  <a:pt x="862818" y="264970"/>
                </a:lnTo>
                <a:lnTo>
                  <a:pt x="832713" y="324153"/>
                </a:lnTo>
                <a:lnTo>
                  <a:pt x="776462" y="375933"/>
                </a:lnTo>
                <a:lnTo>
                  <a:pt x="739822" y="398351"/>
                </a:lnTo>
                <a:lnTo>
                  <a:pt x="698195" y="418083"/>
                </a:lnTo>
                <a:lnTo>
                  <a:pt x="652097" y="434852"/>
                </a:lnTo>
                <a:lnTo>
                  <a:pt x="602045" y="448379"/>
                </a:lnTo>
                <a:lnTo>
                  <a:pt x="548554" y="458385"/>
                </a:lnTo>
                <a:lnTo>
                  <a:pt x="492142" y="464593"/>
                </a:lnTo>
                <a:lnTo>
                  <a:pt x="433324" y="466725"/>
                </a:lnTo>
                <a:lnTo>
                  <a:pt x="374508" y="464593"/>
                </a:lnTo>
                <a:lnTo>
                  <a:pt x="318102" y="458385"/>
                </a:lnTo>
                <a:lnTo>
                  <a:pt x="264622" y="448379"/>
                </a:lnTo>
                <a:lnTo>
                  <a:pt x="214582" y="434852"/>
                </a:lnTo>
                <a:lnTo>
                  <a:pt x="168499" y="418083"/>
                </a:lnTo>
                <a:lnTo>
                  <a:pt x="126888" y="398351"/>
                </a:lnTo>
                <a:lnTo>
                  <a:pt x="90265" y="375933"/>
                </a:lnTo>
                <a:lnTo>
                  <a:pt x="59144" y="351107"/>
                </a:lnTo>
                <a:lnTo>
                  <a:pt x="15473" y="29534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826884" y="1019111"/>
            <a:ext cx="45085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Whis</a:t>
            </a:r>
            <a:r>
              <a:rPr dirty="0" sz="650" spc="-20">
                <a:latin typeface="Verdana"/>
                <a:cs typeface="Verdana"/>
              </a:rPr>
              <a:t> kers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6558026" y="1306575"/>
            <a:ext cx="902335" cy="461645"/>
          </a:xfrm>
          <a:custGeom>
            <a:avLst/>
            <a:gdLst/>
            <a:ahLst/>
            <a:cxnLst/>
            <a:rect l="l" t="t" r="r" b="b"/>
            <a:pathLst>
              <a:path w="902334" h="461644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73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02334" h="461644">
                <a:moveTo>
                  <a:pt x="902081" y="461645"/>
                </a:moveTo>
                <a:lnTo>
                  <a:pt x="896099" y="411226"/>
                </a:lnTo>
                <a:lnTo>
                  <a:pt x="892048" y="377063"/>
                </a:lnTo>
                <a:lnTo>
                  <a:pt x="864133" y="395452"/>
                </a:lnTo>
                <a:lnTo>
                  <a:pt x="623062" y="29083"/>
                </a:lnTo>
                <a:lnTo>
                  <a:pt x="615061" y="34290"/>
                </a:lnTo>
                <a:lnTo>
                  <a:pt x="856246" y="400646"/>
                </a:lnTo>
                <a:lnTo>
                  <a:pt x="828421" y="418973"/>
                </a:lnTo>
                <a:lnTo>
                  <a:pt x="902081" y="461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6284976" y="1457071"/>
            <a:ext cx="38481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P</a:t>
            </a:r>
            <a:r>
              <a:rPr dirty="0" sz="650" spc="-6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res</a:t>
            </a:r>
            <a:r>
              <a:rPr dirty="0" sz="650" spc="-8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367905" y="1462404"/>
            <a:ext cx="35433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A</a:t>
            </a:r>
            <a:r>
              <a:rPr dirty="0" sz="650" spc="-6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bs</a:t>
            </a:r>
            <a:r>
              <a:rPr dirty="0" sz="650" spc="-11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39457" y="2700972"/>
            <a:ext cx="949960" cy="2667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930"/>
              </a:lnSpc>
              <a:spcBef>
                <a:spcPts val="125"/>
              </a:spcBef>
            </a:pPr>
            <a:r>
              <a:rPr dirty="0" sz="800">
                <a:latin typeface="Verdana"/>
                <a:cs typeface="Verdana"/>
              </a:rPr>
              <a:t>Weights:</a:t>
            </a:r>
            <a:r>
              <a:rPr dirty="0" sz="800" spc="70">
                <a:latin typeface="Verdana"/>
                <a:cs typeface="Verdana"/>
              </a:rPr>
              <a:t> </a:t>
            </a:r>
            <a:r>
              <a:rPr dirty="0" sz="800" spc="-20">
                <a:latin typeface="Verdana"/>
                <a:cs typeface="Verdana"/>
              </a:rPr>
              <a:t>7.2,</a:t>
            </a:r>
            <a:endParaRPr sz="800">
              <a:latin typeface="Verdana"/>
              <a:cs typeface="Verdana"/>
            </a:endParaRPr>
          </a:p>
          <a:p>
            <a:pPr marL="12700">
              <a:lnSpc>
                <a:spcPts val="930"/>
              </a:lnSpc>
            </a:pPr>
            <a:r>
              <a:rPr dirty="0" sz="800">
                <a:latin typeface="Verdana"/>
                <a:cs typeface="Verdana"/>
              </a:rPr>
              <a:t>9.2,</a:t>
            </a:r>
            <a:r>
              <a:rPr dirty="0" sz="800" spc="10">
                <a:latin typeface="Verdana"/>
                <a:cs typeface="Verdana"/>
              </a:rPr>
              <a:t> </a:t>
            </a:r>
            <a:r>
              <a:rPr dirty="0" sz="800">
                <a:latin typeface="Verdana"/>
                <a:cs typeface="Verdana"/>
              </a:rPr>
              <a:t>8.4,7.6,</a:t>
            </a:r>
            <a:r>
              <a:rPr dirty="0" sz="800" spc="10">
                <a:latin typeface="Verdana"/>
                <a:cs typeface="Verdana"/>
              </a:rPr>
              <a:t> </a:t>
            </a:r>
            <a:r>
              <a:rPr dirty="0" sz="800" spc="-20">
                <a:latin typeface="Verdana"/>
                <a:cs typeface="Verdana"/>
              </a:rPr>
              <a:t>10.2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788795" y="2703766"/>
            <a:ext cx="960119" cy="4819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2384">
              <a:lnSpc>
                <a:spcPts val="930"/>
              </a:lnSpc>
              <a:spcBef>
                <a:spcPts val="125"/>
              </a:spcBef>
            </a:pPr>
            <a:r>
              <a:rPr dirty="0" sz="800">
                <a:latin typeface="Verdana"/>
                <a:cs typeface="Verdana"/>
              </a:rPr>
              <a:t>Weights:</a:t>
            </a:r>
            <a:r>
              <a:rPr dirty="0" sz="800" spc="25">
                <a:latin typeface="Verdana"/>
                <a:cs typeface="Verdana"/>
              </a:rPr>
              <a:t> </a:t>
            </a:r>
            <a:r>
              <a:rPr dirty="0" sz="800">
                <a:latin typeface="Verdana"/>
                <a:cs typeface="Verdana"/>
              </a:rPr>
              <a:t>8.8,</a:t>
            </a:r>
            <a:r>
              <a:rPr dirty="0" sz="800" spc="30">
                <a:latin typeface="Verdana"/>
                <a:cs typeface="Verdana"/>
              </a:rPr>
              <a:t> </a:t>
            </a:r>
            <a:r>
              <a:rPr dirty="0" sz="800" spc="-25">
                <a:latin typeface="Verdana"/>
                <a:cs typeface="Verdana"/>
              </a:rPr>
              <a:t>15,</a:t>
            </a:r>
            <a:endParaRPr sz="800">
              <a:latin typeface="Verdana"/>
              <a:cs typeface="Verdana"/>
            </a:endParaRPr>
          </a:p>
          <a:p>
            <a:pPr marL="32384">
              <a:lnSpc>
                <a:spcPts val="930"/>
              </a:lnSpc>
            </a:pPr>
            <a:r>
              <a:rPr dirty="0" sz="800">
                <a:latin typeface="Verdana"/>
                <a:cs typeface="Verdana"/>
              </a:rPr>
              <a:t>11,</a:t>
            </a:r>
            <a:r>
              <a:rPr dirty="0" sz="800" spc="-35">
                <a:latin typeface="Verdana"/>
                <a:cs typeface="Verdana"/>
              </a:rPr>
              <a:t> </a:t>
            </a:r>
            <a:r>
              <a:rPr dirty="0" sz="800">
                <a:latin typeface="Verdana"/>
                <a:cs typeface="Verdana"/>
              </a:rPr>
              <a:t>18,</a:t>
            </a:r>
            <a:r>
              <a:rPr dirty="0" sz="800" spc="55">
                <a:latin typeface="Verdana"/>
                <a:cs typeface="Verdana"/>
              </a:rPr>
              <a:t> </a:t>
            </a:r>
            <a:r>
              <a:rPr dirty="0" sz="800" spc="-25">
                <a:latin typeface="Verdana"/>
                <a:cs typeface="Verdana"/>
              </a:rPr>
              <a:t>20</a:t>
            </a:r>
            <a:endParaRPr sz="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800">
                <a:latin typeface="Verdana"/>
                <a:cs typeface="Verdana"/>
              </a:rPr>
              <a:t>Variance:</a:t>
            </a:r>
            <a:r>
              <a:rPr dirty="0" sz="800" spc="120">
                <a:latin typeface="Verdana"/>
                <a:cs typeface="Verdana"/>
              </a:rPr>
              <a:t> </a:t>
            </a:r>
            <a:r>
              <a:rPr dirty="0" sz="800" spc="-10">
                <a:latin typeface="Verdana"/>
                <a:cs typeface="Verdana"/>
              </a:rPr>
              <a:t>21.87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61740" y="2689161"/>
            <a:ext cx="1122680" cy="496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latin typeface="Verdana"/>
                <a:cs typeface="Verdana"/>
              </a:rPr>
              <a:t>Weights:</a:t>
            </a:r>
            <a:r>
              <a:rPr dirty="0" sz="800" spc="20">
                <a:latin typeface="Verdana"/>
                <a:cs typeface="Verdana"/>
              </a:rPr>
              <a:t> </a:t>
            </a:r>
            <a:r>
              <a:rPr dirty="0" sz="800">
                <a:latin typeface="Verdana"/>
                <a:cs typeface="Verdana"/>
              </a:rPr>
              <a:t>7.2,</a:t>
            </a:r>
            <a:r>
              <a:rPr dirty="0" sz="800" spc="35">
                <a:latin typeface="Verdana"/>
                <a:cs typeface="Verdana"/>
              </a:rPr>
              <a:t> </a:t>
            </a:r>
            <a:r>
              <a:rPr dirty="0" sz="800" spc="-25">
                <a:latin typeface="Verdana"/>
                <a:cs typeface="Verdana"/>
              </a:rPr>
              <a:t>15,</a:t>
            </a:r>
            <a:endParaRPr sz="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800">
                <a:latin typeface="Verdana"/>
                <a:cs typeface="Verdana"/>
              </a:rPr>
              <a:t>8.4,</a:t>
            </a:r>
            <a:r>
              <a:rPr dirty="0" sz="800" spc="25">
                <a:latin typeface="Verdana"/>
                <a:cs typeface="Verdana"/>
              </a:rPr>
              <a:t> </a:t>
            </a:r>
            <a:r>
              <a:rPr dirty="0" sz="800">
                <a:latin typeface="Verdana"/>
                <a:cs typeface="Verdana"/>
              </a:rPr>
              <a:t>7.6,10.2,</a:t>
            </a:r>
            <a:r>
              <a:rPr dirty="0" sz="800" spc="35">
                <a:latin typeface="Verdana"/>
                <a:cs typeface="Verdana"/>
              </a:rPr>
              <a:t> </a:t>
            </a:r>
            <a:r>
              <a:rPr dirty="0" sz="800">
                <a:latin typeface="Verdana"/>
                <a:cs typeface="Verdana"/>
              </a:rPr>
              <a:t>18,</a:t>
            </a:r>
            <a:r>
              <a:rPr dirty="0" sz="800" spc="35">
                <a:latin typeface="Verdana"/>
                <a:cs typeface="Verdana"/>
              </a:rPr>
              <a:t> </a:t>
            </a:r>
            <a:r>
              <a:rPr dirty="0" sz="800" spc="-25">
                <a:latin typeface="Verdana"/>
                <a:cs typeface="Verdana"/>
              </a:rPr>
              <a:t>20</a:t>
            </a:r>
            <a:endParaRPr sz="800">
              <a:latin typeface="Verdana"/>
              <a:cs typeface="Verdana"/>
            </a:endParaRPr>
          </a:p>
          <a:p>
            <a:pPr marL="57785">
              <a:lnSpc>
                <a:spcPct val="100000"/>
              </a:lnSpc>
              <a:spcBef>
                <a:spcPts val="775"/>
              </a:spcBef>
            </a:pPr>
            <a:r>
              <a:rPr dirty="0" sz="800">
                <a:latin typeface="Verdana"/>
                <a:cs typeface="Verdana"/>
              </a:rPr>
              <a:t>Variance:</a:t>
            </a:r>
            <a:r>
              <a:rPr dirty="0" sz="800" spc="120">
                <a:latin typeface="Verdana"/>
                <a:cs typeface="Verdana"/>
              </a:rPr>
              <a:t> </a:t>
            </a:r>
            <a:r>
              <a:rPr dirty="0" sz="800" spc="-10">
                <a:latin typeface="Verdana"/>
                <a:cs typeface="Verdana"/>
              </a:rPr>
              <a:t>27.80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499990" y="2696464"/>
            <a:ext cx="1064895" cy="151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latin typeface="Verdana"/>
                <a:cs typeface="Verdana"/>
              </a:rPr>
              <a:t>Weights:</a:t>
            </a:r>
            <a:r>
              <a:rPr dirty="0" sz="800" spc="10">
                <a:latin typeface="Verdana"/>
                <a:cs typeface="Verdana"/>
              </a:rPr>
              <a:t> </a:t>
            </a:r>
            <a:r>
              <a:rPr dirty="0" sz="800" spc="-10">
                <a:latin typeface="Verdana"/>
                <a:cs typeface="Verdana"/>
              </a:rPr>
              <a:t>8.8,9.2,11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1223302" y="3762375"/>
            <a:ext cx="1611630" cy="364490"/>
          </a:xfrm>
          <a:custGeom>
            <a:avLst/>
            <a:gdLst/>
            <a:ahLst/>
            <a:cxnLst/>
            <a:rect l="l" t="t" r="r" b="b"/>
            <a:pathLst>
              <a:path w="1611630" h="364489">
                <a:moveTo>
                  <a:pt x="65620" y="5334"/>
                </a:moveTo>
                <a:lnTo>
                  <a:pt x="36639" y="30645"/>
                </a:lnTo>
                <a:lnTo>
                  <a:pt x="16852" y="73279"/>
                </a:lnTo>
                <a:lnTo>
                  <a:pt x="4203" y="124828"/>
                </a:lnTo>
                <a:lnTo>
                  <a:pt x="0" y="182054"/>
                </a:lnTo>
                <a:lnTo>
                  <a:pt x="1041" y="210934"/>
                </a:lnTo>
                <a:lnTo>
                  <a:pt x="9474" y="265188"/>
                </a:lnTo>
                <a:lnTo>
                  <a:pt x="26009" y="313664"/>
                </a:lnTo>
                <a:lnTo>
                  <a:pt x="48742" y="350583"/>
                </a:lnTo>
                <a:lnTo>
                  <a:pt x="62318" y="364350"/>
                </a:lnTo>
                <a:lnTo>
                  <a:pt x="65620" y="359181"/>
                </a:lnTo>
                <a:lnTo>
                  <a:pt x="53949" y="345186"/>
                </a:lnTo>
                <a:lnTo>
                  <a:pt x="43713" y="328371"/>
                </a:lnTo>
                <a:lnTo>
                  <a:pt x="27482" y="286283"/>
                </a:lnTo>
                <a:lnTo>
                  <a:pt x="17437" y="236372"/>
                </a:lnTo>
                <a:lnTo>
                  <a:pt x="14097" y="181991"/>
                </a:lnTo>
                <a:lnTo>
                  <a:pt x="14935" y="153822"/>
                </a:lnTo>
                <a:lnTo>
                  <a:pt x="21640" y="101473"/>
                </a:lnTo>
                <a:lnTo>
                  <a:pt x="34937" y="55270"/>
                </a:lnTo>
                <a:lnTo>
                  <a:pt x="54013" y="19265"/>
                </a:lnTo>
                <a:lnTo>
                  <a:pt x="65620" y="5334"/>
                </a:lnTo>
                <a:close/>
              </a:path>
              <a:path w="1611630" h="364489">
                <a:moveTo>
                  <a:pt x="226402" y="184975"/>
                </a:moveTo>
                <a:lnTo>
                  <a:pt x="74002" y="184975"/>
                </a:lnTo>
                <a:lnTo>
                  <a:pt x="74002" y="194500"/>
                </a:lnTo>
                <a:lnTo>
                  <a:pt x="226402" y="194500"/>
                </a:lnTo>
                <a:lnTo>
                  <a:pt x="226402" y="184975"/>
                </a:lnTo>
                <a:close/>
              </a:path>
              <a:path w="1611630" h="364489">
                <a:moveTo>
                  <a:pt x="988402" y="184975"/>
                </a:moveTo>
                <a:lnTo>
                  <a:pt x="836002" y="184975"/>
                </a:lnTo>
                <a:lnTo>
                  <a:pt x="836002" y="194500"/>
                </a:lnTo>
                <a:lnTo>
                  <a:pt x="988402" y="194500"/>
                </a:lnTo>
                <a:lnTo>
                  <a:pt x="988402" y="184975"/>
                </a:lnTo>
                <a:close/>
              </a:path>
              <a:path w="1611630" h="364489">
                <a:moveTo>
                  <a:pt x="1611083" y="181991"/>
                </a:moveTo>
                <a:lnTo>
                  <a:pt x="1606892" y="124828"/>
                </a:lnTo>
                <a:lnTo>
                  <a:pt x="1594319" y="73279"/>
                </a:lnTo>
                <a:lnTo>
                  <a:pt x="1574469" y="30645"/>
                </a:lnTo>
                <a:lnTo>
                  <a:pt x="1548726" y="0"/>
                </a:lnTo>
                <a:lnTo>
                  <a:pt x="1545424" y="5334"/>
                </a:lnTo>
                <a:lnTo>
                  <a:pt x="1557083" y="19265"/>
                </a:lnTo>
                <a:lnTo>
                  <a:pt x="1567332" y="35915"/>
                </a:lnTo>
                <a:lnTo>
                  <a:pt x="1583524" y="77343"/>
                </a:lnTo>
                <a:lnTo>
                  <a:pt x="1593634" y="126961"/>
                </a:lnTo>
                <a:lnTo>
                  <a:pt x="1596986" y="182054"/>
                </a:lnTo>
                <a:lnTo>
                  <a:pt x="1596148" y="209765"/>
                </a:lnTo>
                <a:lnTo>
                  <a:pt x="1589481" y="261886"/>
                </a:lnTo>
                <a:lnTo>
                  <a:pt x="1576184" y="308737"/>
                </a:lnTo>
                <a:lnTo>
                  <a:pt x="1557083" y="345186"/>
                </a:lnTo>
                <a:lnTo>
                  <a:pt x="1545424" y="359181"/>
                </a:lnTo>
                <a:lnTo>
                  <a:pt x="1548726" y="364350"/>
                </a:lnTo>
                <a:lnTo>
                  <a:pt x="1574469" y="333679"/>
                </a:lnTo>
                <a:lnTo>
                  <a:pt x="1594319" y="290499"/>
                </a:lnTo>
                <a:lnTo>
                  <a:pt x="1606892" y="238671"/>
                </a:lnTo>
                <a:lnTo>
                  <a:pt x="1610029" y="210934"/>
                </a:lnTo>
                <a:lnTo>
                  <a:pt x="1611083" y="181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1285875" y="3741420"/>
            <a:ext cx="1489075" cy="3981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ts val="1075"/>
              </a:lnSpc>
              <a:spcBef>
                <a:spcPts val="125"/>
              </a:spcBef>
              <a:tabLst>
                <a:tab pos="813435" algn="l"/>
              </a:tabLst>
            </a:pPr>
            <a:r>
              <a:rPr dirty="0" sz="1100" spc="-50">
                <a:latin typeface="Cambria Math"/>
                <a:cs typeface="Cambria Math"/>
              </a:rPr>
              <a:t>5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sz="1100" spc="-50">
                <a:latin typeface="Cambria Math"/>
                <a:cs typeface="Cambria Math"/>
              </a:rPr>
              <a:t>5</a:t>
            </a:r>
            <a:endParaRPr sz="1100">
              <a:latin typeface="Cambria Math"/>
              <a:cs typeface="Cambria Math"/>
            </a:endParaRPr>
          </a:p>
          <a:p>
            <a:pPr marL="193675">
              <a:lnSpc>
                <a:spcPts val="790"/>
              </a:lnSpc>
              <a:tabLst>
                <a:tab pos="965835" algn="l"/>
              </a:tabLst>
            </a:pPr>
            <a:r>
              <a:rPr dirty="0" sz="1100">
                <a:latin typeface="Cambria Math"/>
                <a:cs typeface="Cambria Math"/>
              </a:rPr>
              <a:t>∗ </a:t>
            </a:r>
            <a:r>
              <a:rPr dirty="0" sz="1100">
                <a:latin typeface="Verdana"/>
                <a:cs typeface="Verdana"/>
              </a:rPr>
              <a:t>1.47</a:t>
            </a:r>
            <a:r>
              <a:rPr dirty="0" sz="1100" spc="-155">
                <a:latin typeface="Verdana"/>
                <a:cs typeface="Verdana"/>
              </a:rPr>
              <a:t> </a:t>
            </a:r>
            <a:r>
              <a:rPr dirty="0" sz="1100" spc="-50">
                <a:latin typeface="Cambria Math"/>
                <a:cs typeface="Cambria Math"/>
              </a:rPr>
              <a:t>+</a:t>
            </a:r>
            <a:r>
              <a:rPr dirty="0" sz="1100">
                <a:latin typeface="Cambria Math"/>
                <a:cs typeface="Cambria Math"/>
              </a:rPr>
              <a:t>	∗</a:t>
            </a:r>
            <a:r>
              <a:rPr dirty="0" sz="1100" spc="-25">
                <a:latin typeface="Cambria Math"/>
                <a:cs typeface="Cambria Math"/>
              </a:rPr>
              <a:t> </a:t>
            </a:r>
            <a:r>
              <a:rPr dirty="0" sz="1100" spc="-20">
                <a:latin typeface="Verdana"/>
                <a:cs typeface="Verdana"/>
              </a:rPr>
              <a:t>21.87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ts val="1035"/>
              </a:lnSpc>
              <a:tabLst>
                <a:tab pos="775335" algn="l"/>
              </a:tabLst>
            </a:pPr>
            <a:r>
              <a:rPr dirty="0" sz="1100" spc="-25">
                <a:latin typeface="Cambria Math"/>
                <a:cs typeface="Cambria Math"/>
              </a:rPr>
              <a:t>10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sz="1100" spc="-25">
                <a:latin typeface="Cambria Math"/>
                <a:cs typeface="Cambria Math"/>
              </a:rPr>
              <a:t>10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3914394" y="3736213"/>
            <a:ext cx="1535430" cy="364490"/>
          </a:xfrm>
          <a:custGeom>
            <a:avLst/>
            <a:gdLst/>
            <a:ahLst/>
            <a:cxnLst/>
            <a:rect l="l" t="t" r="r" b="b"/>
            <a:pathLst>
              <a:path w="1535429" h="364489">
                <a:moveTo>
                  <a:pt x="65659" y="5207"/>
                </a:moveTo>
                <a:lnTo>
                  <a:pt x="36664" y="30594"/>
                </a:lnTo>
                <a:lnTo>
                  <a:pt x="16891" y="73279"/>
                </a:lnTo>
                <a:lnTo>
                  <a:pt x="4203" y="124764"/>
                </a:lnTo>
                <a:lnTo>
                  <a:pt x="0" y="182016"/>
                </a:lnTo>
                <a:lnTo>
                  <a:pt x="1041" y="210883"/>
                </a:lnTo>
                <a:lnTo>
                  <a:pt x="9474" y="265150"/>
                </a:lnTo>
                <a:lnTo>
                  <a:pt x="26022" y="313613"/>
                </a:lnTo>
                <a:lnTo>
                  <a:pt x="48780" y="350532"/>
                </a:lnTo>
                <a:lnTo>
                  <a:pt x="62357" y="364299"/>
                </a:lnTo>
                <a:lnTo>
                  <a:pt x="65659" y="359143"/>
                </a:lnTo>
                <a:lnTo>
                  <a:pt x="53987" y="345147"/>
                </a:lnTo>
                <a:lnTo>
                  <a:pt x="43751" y="328333"/>
                </a:lnTo>
                <a:lnTo>
                  <a:pt x="27559" y="286232"/>
                </a:lnTo>
                <a:lnTo>
                  <a:pt x="17437" y="236334"/>
                </a:lnTo>
                <a:lnTo>
                  <a:pt x="14097" y="181940"/>
                </a:lnTo>
                <a:lnTo>
                  <a:pt x="14922" y="153797"/>
                </a:lnTo>
                <a:lnTo>
                  <a:pt x="21640" y="101460"/>
                </a:lnTo>
                <a:lnTo>
                  <a:pt x="34937" y="55257"/>
                </a:lnTo>
                <a:lnTo>
                  <a:pt x="53987" y="19164"/>
                </a:lnTo>
                <a:lnTo>
                  <a:pt x="65659" y="5207"/>
                </a:lnTo>
                <a:close/>
              </a:path>
              <a:path w="1535429" h="364489">
                <a:moveTo>
                  <a:pt x="226441" y="184937"/>
                </a:moveTo>
                <a:lnTo>
                  <a:pt x="74041" y="184937"/>
                </a:lnTo>
                <a:lnTo>
                  <a:pt x="74041" y="194462"/>
                </a:lnTo>
                <a:lnTo>
                  <a:pt x="226441" y="194462"/>
                </a:lnTo>
                <a:lnTo>
                  <a:pt x="226441" y="184937"/>
                </a:lnTo>
                <a:close/>
              </a:path>
              <a:path w="1535429" h="364489">
                <a:moveTo>
                  <a:pt x="1045591" y="184937"/>
                </a:moveTo>
                <a:lnTo>
                  <a:pt x="893191" y="184937"/>
                </a:lnTo>
                <a:lnTo>
                  <a:pt x="893191" y="194462"/>
                </a:lnTo>
                <a:lnTo>
                  <a:pt x="1045591" y="194462"/>
                </a:lnTo>
                <a:lnTo>
                  <a:pt x="1045591" y="184937"/>
                </a:lnTo>
                <a:close/>
              </a:path>
              <a:path w="1535429" h="364489">
                <a:moveTo>
                  <a:pt x="1534922" y="181940"/>
                </a:moveTo>
                <a:lnTo>
                  <a:pt x="1530705" y="124764"/>
                </a:lnTo>
                <a:lnTo>
                  <a:pt x="1518031" y="73279"/>
                </a:lnTo>
                <a:lnTo>
                  <a:pt x="1498244" y="30594"/>
                </a:lnTo>
                <a:lnTo>
                  <a:pt x="1472565" y="0"/>
                </a:lnTo>
                <a:lnTo>
                  <a:pt x="1469263" y="5207"/>
                </a:lnTo>
                <a:lnTo>
                  <a:pt x="1480858" y="19164"/>
                </a:lnTo>
                <a:lnTo>
                  <a:pt x="1491068" y="35852"/>
                </a:lnTo>
                <a:lnTo>
                  <a:pt x="1507363" y="77343"/>
                </a:lnTo>
                <a:lnTo>
                  <a:pt x="1517472" y="126936"/>
                </a:lnTo>
                <a:lnTo>
                  <a:pt x="1520825" y="182016"/>
                </a:lnTo>
                <a:lnTo>
                  <a:pt x="1519986" y="209727"/>
                </a:lnTo>
                <a:lnTo>
                  <a:pt x="1513319" y="261835"/>
                </a:lnTo>
                <a:lnTo>
                  <a:pt x="1500022" y="308686"/>
                </a:lnTo>
                <a:lnTo>
                  <a:pt x="1480921" y="345147"/>
                </a:lnTo>
                <a:lnTo>
                  <a:pt x="1469263" y="359143"/>
                </a:lnTo>
                <a:lnTo>
                  <a:pt x="1472565" y="364299"/>
                </a:lnTo>
                <a:lnTo>
                  <a:pt x="1498244" y="333641"/>
                </a:lnTo>
                <a:lnTo>
                  <a:pt x="1518031" y="290461"/>
                </a:lnTo>
                <a:lnTo>
                  <a:pt x="1530705" y="238620"/>
                </a:lnTo>
                <a:lnTo>
                  <a:pt x="1533867" y="210883"/>
                </a:lnTo>
                <a:lnTo>
                  <a:pt x="1534922" y="181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3979926" y="3715766"/>
            <a:ext cx="1417955" cy="3975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ts val="1070"/>
              </a:lnSpc>
              <a:spcBef>
                <a:spcPts val="125"/>
              </a:spcBef>
              <a:tabLst>
                <a:tab pos="870585" algn="l"/>
              </a:tabLst>
            </a:pPr>
            <a:r>
              <a:rPr dirty="0" sz="1100" spc="-50">
                <a:latin typeface="Cambria Math"/>
                <a:cs typeface="Cambria Math"/>
              </a:rPr>
              <a:t>7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sz="1100" spc="-50">
                <a:latin typeface="Cambria Math"/>
                <a:cs typeface="Cambria Math"/>
              </a:rPr>
              <a:t>3</a:t>
            </a:r>
            <a:endParaRPr sz="1100">
              <a:latin typeface="Cambria Math"/>
              <a:cs typeface="Cambria Math"/>
            </a:endParaRPr>
          </a:p>
          <a:p>
            <a:pPr marL="193675">
              <a:lnSpc>
                <a:spcPts val="790"/>
              </a:lnSpc>
              <a:tabLst>
                <a:tab pos="1022985" algn="l"/>
              </a:tabLst>
            </a:pPr>
            <a:r>
              <a:rPr dirty="0" sz="1100">
                <a:latin typeface="Cambria Math"/>
                <a:cs typeface="Cambria Math"/>
              </a:rPr>
              <a:t>∗</a:t>
            </a:r>
            <a:r>
              <a:rPr dirty="0" sz="1100" spc="245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27.80</a:t>
            </a:r>
            <a:r>
              <a:rPr dirty="0" sz="1100" spc="20">
                <a:latin typeface="Cambria Math"/>
                <a:cs typeface="Cambria Math"/>
              </a:rPr>
              <a:t> </a:t>
            </a:r>
            <a:r>
              <a:rPr dirty="0" sz="1100" spc="-50">
                <a:latin typeface="Cambria Math"/>
                <a:cs typeface="Cambria Math"/>
              </a:rPr>
              <a:t>+</a:t>
            </a:r>
            <a:r>
              <a:rPr dirty="0" sz="1100">
                <a:latin typeface="Cambria Math"/>
                <a:cs typeface="Cambria Math"/>
              </a:rPr>
              <a:t>	∗</a:t>
            </a:r>
            <a:r>
              <a:rPr dirty="0" sz="1100" spc="195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1.37</a:t>
            </a:r>
            <a:endParaRPr sz="1100">
              <a:latin typeface="Cambria Math"/>
              <a:cs typeface="Cambria Math"/>
            </a:endParaRPr>
          </a:p>
          <a:p>
            <a:pPr marL="12700">
              <a:lnSpc>
                <a:spcPts val="1035"/>
              </a:lnSpc>
              <a:tabLst>
                <a:tab pos="832485" algn="l"/>
              </a:tabLst>
            </a:pPr>
            <a:r>
              <a:rPr dirty="0" sz="1100" spc="-25">
                <a:latin typeface="Cambria Math"/>
                <a:cs typeface="Cambria Math"/>
              </a:rPr>
              <a:t>10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sz="1100" spc="-25">
                <a:latin typeface="Cambria Math"/>
                <a:cs typeface="Cambria Math"/>
              </a:rPr>
              <a:t>10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6712204" y="3686302"/>
            <a:ext cx="1478280" cy="364490"/>
          </a:xfrm>
          <a:custGeom>
            <a:avLst/>
            <a:gdLst/>
            <a:ahLst/>
            <a:cxnLst/>
            <a:rect l="l" t="t" r="r" b="b"/>
            <a:pathLst>
              <a:path w="1478279" h="364489">
                <a:moveTo>
                  <a:pt x="65659" y="5207"/>
                </a:moveTo>
                <a:lnTo>
                  <a:pt x="36601" y="30594"/>
                </a:lnTo>
                <a:lnTo>
                  <a:pt x="16764" y="73279"/>
                </a:lnTo>
                <a:lnTo>
                  <a:pt x="4191" y="124828"/>
                </a:lnTo>
                <a:lnTo>
                  <a:pt x="0" y="181991"/>
                </a:lnTo>
                <a:lnTo>
                  <a:pt x="1041" y="210934"/>
                </a:lnTo>
                <a:lnTo>
                  <a:pt x="9423" y="265188"/>
                </a:lnTo>
                <a:lnTo>
                  <a:pt x="25958" y="313651"/>
                </a:lnTo>
                <a:lnTo>
                  <a:pt x="48729" y="350570"/>
                </a:lnTo>
                <a:lnTo>
                  <a:pt x="62357" y="364337"/>
                </a:lnTo>
                <a:lnTo>
                  <a:pt x="65659" y="359181"/>
                </a:lnTo>
                <a:lnTo>
                  <a:pt x="53987" y="345186"/>
                </a:lnTo>
                <a:lnTo>
                  <a:pt x="43726" y="328371"/>
                </a:lnTo>
                <a:lnTo>
                  <a:pt x="27432" y="286270"/>
                </a:lnTo>
                <a:lnTo>
                  <a:pt x="17424" y="236359"/>
                </a:lnTo>
                <a:lnTo>
                  <a:pt x="14097" y="181991"/>
                </a:lnTo>
                <a:lnTo>
                  <a:pt x="14922" y="153809"/>
                </a:lnTo>
                <a:lnTo>
                  <a:pt x="21590" y="101473"/>
                </a:lnTo>
                <a:lnTo>
                  <a:pt x="34886" y="55270"/>
                </a:lnTo>
                <a:lnTo>
                  <a:pt x="53987" y="19215"/>
                </a:lnTo>
                <a:lnTo>
                  <a:pt x="65659" y="5207"/>
                </a:lnTo>
                <a:close/>
              </a:path>
              <a:path w="1478279" h="364489">
                <a:moveTo>
                  <a:pt x="226314" y="184962"/>
                </a:moveTo>
                <a:lnTo>
                  <a:pt x="73914" y="184962"/>
                </a:lnTo>
                <a:lnTo>
                  <a:pt x="73914" y="194487"/>
                </a:lnTo>
                <a:lnTo>
                  <a:pt x="226314" y="194487"/>
                </a:lnTo>
                <a:lnTo>
                  <a:pt x="226314" y="184962"/>
                </a:lnTo>
                <a:close/>
              </a:path>
              <a:path w="1478279" h="364489">
                <a:moveTo>
                  <a:pt x="940689" y="184962"/>
                </a:moveTo>
                <a:lnTo>
                  <a:pt x="788289" y="184962"/>
                </a:lnTo>
                <a:lnTo>
                  <a:pt x="788289" y="194487"/>
                </a:lnTo>
                <a:lnTo>
                  <a:pt x="940689" y="194487"/>
                </a:lnTo>
                <a:lnTo>
                  <a:pt x="940689" y="184962"/>
                </a:lnTo>
                <a:close/>
              </a:path>
              <a:path w="1478279" h="364489">
                <a:moveTo>
                  <a:pt x="1477772" y="181991"/>
                </a:moveTo>
                <a:lnTo>
                  <a:pt x="1473517" y="124828"/>
                </a:lnTo>
                <a:lnTo>
                  <a:pt x="1460881" y="73279"/>
                </a:lnTo>
                <a:lnTo>
                  <a:pt x="1441094" y="30594"/>
                </a:lnTo>
                <a:lnTo>
                  <a:pt x="1415415" y="0"/>
                </a:lnTo>
                <a:lnTo>
                  <a:pt x="1412113" y="5207"/>
                </a:lnTo>
                <a:lnTo>
                  <a:pt x="1423708" y="19215"/>
                </a:lnTo>
                <a:lnTo>
                  <a:pt x="1433918" y="35902"/>
                </a:lnTo>
                <a:lnTo>
                  <a:pt x="1450213" y="77343"/>
                </a:lnTo>
                <a:lnTo>
                  <a:pt x="1460271" y="126961"/>
                </a:lnTo>
                <a:lnTo>
                  <a:pt x="1463675" y="181991"/>
                </a:lnTo>
                <a:lnTo>
                  <a:pt x="1462836" y="209740"/>
                </a:lnTo>
                <a:lnTo>
                  <a:pt x="1456118" y="261874"/>
                </a:lnTo>
                <a:lnTo>
                  <a:pt x="1442821" y="308724"/>
                </a:lnTo>
                <a:lnTo>
                  <a:pt x="1423771" y="345186"/>
                </a:lnTo>
                <a:lnTo>
                  <a:pt x="1412113" y="359181"/>
                </a:lnTo>
                <a:lnTo>
                  <a:pt x="1415415" y="364337"/>
                </a:lnTo>
                <a:lnTo>
                  <a:pt x="1441094" y="333667"/>
                </a:lnTo>
                <a:lnTo>
                  <a:pt x="1460881" y="290499"/>
                </a:lnTo>
                <a:lnTo>
                  <a:pt x="1473517" y="238658"/>
                </a:lnTo>
                <a:lnTo>
                  <a:pt x="1476692" y="210934"/>
                </a:lnTo>
                <a:lnTo>
                  <a:pt x="1477772" y="181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6755130" y="3665283"/>
            <a:ext cx="1411605" cy="3022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76200">
              <a:lnSpc>
                <a:spcPts val="1075"/>
              </a:lnSpc>
              <a:spcBef>
                <a:spcPts val="125"/>
              </a:spcBef>
              <a:tabLst>
                <a:tab pos="790575" algn="l"/>
              </a:tabLst>
            </a:pPr>
            <a:r>
              <a:rPr dirty="0" sz="1100" spc="-50">
                <a:latin typeface="Cambria Math"/>
                <a:cs typeface="Cambria Math"/>
              </a:rPr>
              <a:t>4</a:t>
            </a:r>
            <a:r>
              <a:rPr dirty="0" sz="1100">
                <a:latin typeface="Cambria Math"/>
                <a:cs typeface="Cambria Math"/>
              </a:rPr>
              <a:t>	</a:t>
            </a:r>
            <a:r>
              <a:rPr dirty="0" sz="1100" spc="-50">
                <a:latin typeface="Cambria Math"/>
                <a:cs typeface="Cambria Math"/>
              </a:rPr>
              <a:t>6</a:t>
            </a:r>
            <a:endParaRPr sz="1100">
              <a:latin typeface="Cambria Math"/>
              <a:cs typeface="Cambria Math"/>
            </a:endParaRPr>
          </a:p>
          <a:p>
            <a:pPr marL="38100">
              <a:lnSpc>
                <a:spcPts val="1075"/>
              </a:lnSpc>
            </a:pPr>
            <a:r>
              <a:rPr dirty="0" baseline="-37878" sz="1650">
                <a:latin typeface="Cambria Math"/>
                <a:cs typeface="Cambria Math"/>
              </a:rPr>
              <a:t>10</a:t>
            </a:r>
            <a:r>
              <a:rPr dirty="0" baseline="-37878" sz="1650" spc="-60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∗</a:t>
            </a:r>
            <a:r>
              <a:rPr dirty="0" sz="1100" spc="40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0.75</a:t>
            </a:r>
            <a:r>
              <a:rPr dirty="0" sz="1100" spc="35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+</a:t>
            </a:r>
            <a:r>
              <a:rPr dirty="0" sz="1100" spc="-30">
                <a:latin typeface="Cambria Math"/>
                <a:cs typeface="Cambria Math"/>
              </a:rPr>
              <a:t> </a:t>
            </a:r>
            <a:r>
              <a:rPr dirty="0" baseline="-37878" sz="1650">
                <a:latin typeface="Cambria Math"/>
                <a:cs typeface="Cambria Math"/>
              </a:rPr>
              <a:t>10</a:t>
            </a:r>
            <a:r>
              <a:rPr dirty="0" baseline="-37878" sz="1650" spc="-67">
                <a:latin typeface="Cambria Math"/>
                <a:cs typeface="Cambria Math"/>
              </a:rPr>
              <a:t> </a:t>
            </a:r>
            <a:r>
              <a:rPr dirty="0" sz="1100">
                <a:latin typeface="Cambria Math"/>
                <a:cs typeface="Cambria Math"/>
              </a:rPr>
              <a:t>∗</a:t>
            </a:r>
            <a:r>
              <a:rPr dirty="0" sz="1100" spc="40">
                <a:latin typeface="Cambria Math"/>
                <a:cs typeface="Cambria Math"/>
              </a:rPr>
              <a:t> </a:t>
            </a:r>
            <a:r>
              <a:rPr dirty="0" sz="1100" spc="-10">
                <a:latin typeface="Cambria Math"/>
                <a:cs typeface="Cambria Math"/>
              </a:rPr>
              <a:t>23.32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47712" y="3263836"/>
            <a:ext cx="8578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202" sz="1650">
                <a:latin typeface="Cambria Math"/>
                <a:cs typeface="Cambria Math"/>
              </a:rPr>
              <a:t>𝑤</a:t>
            </a:r>
            <a:r>
              <a:rPr dirty="0" sz="1100">
                <a:latin typeface="Cambria Math"/>
                <a:cs typeface="Cambria Math"/>
              </a:rPr>
              <a:t>left</a:t>
            </a:r>
            <a:r>
              <a:rPr dirty="0" sz="1100" spc="114">
                <a:latin typeface="Cambria Math"/>
                <a:cs typeface="Cambria Math"/>
              </a:rPr>
              <a:t> </a:t>
            </a:r>
            <a:r>
              <a:rPr dirty="0" baseline="-20202" sz="1650">
                <a:latin typeface="Cambria Math"/>
                <a:cs typeface="Cambria Math"/>
              </a:rPr>
              <a:t>=</a:t>
            </a:r>
            <a:r>
              <a:rPr dirty="0" baseline="-20202" sz="1650" spc="150">
                <a:latin typeface="Cambria Math"/>
                <a:cs typeface="Cambria Math"/>
              </a:rPr>
              <a:t> </a:t>
            </a:r>
            <a:r>
              <a:rPr dirty="0" sz="1100" spc="-110">
                <a:latin typeface="Cambria Math"/>
                <a:cs typeface="Cambria Math"/>
              </a:rPr>
              <a:t>5</a:t>
            </a:r>
            <a:r>
              <a:rPr dirty="0" baseline="-20202" sz="1650" spc="-165">
                <a:latin typeface="Cambria Math"/>
                <a:cs typeface="Cambria Math"/>
              </a:rPr>
              <a:t>ൗ</a:t>
            </a:r>
            <a:r>
              <a:rPr dirty="0" baseline="-40404" sz="1650" spc="-165">
                <a:latin typeface="Cambria Math"/>
                <a:cs typeface="Cambria Math"/>
              </a:rPr>
              <a:t>10</a:t>
            </a:r>
            <a:endParaRPr baseline="-40404" sz="165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827910" y="3268662"/>
            <a:ext cx="953769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202" sz="1650">
                <a:latin typeface="Cambria Math"/>
                <a:cs typeface="Cambria Math"/>
              </a:rPr>
              <a:t>𝑤</a:t>
            </a:r>
            <a:r>
              <a:rPr dirty="0" sz="1100">
                <a:latin typeface="Cambria Math"/>
                <a:cs typeface="Cambria Math"/>
              </a:rPr>
              <a:t>right</a:t>
            </a:r>
            <a:r>
              <a:rPr dirty="0" sz="1100" spc="150">
                <a:latin typeface="Cambria Math"/>
                <a:cs typeface="Cambria Math"/>
              </a:rPr>
              <a:t> </a:t>
            </a:r>
            <a:r>
              <a:rPr dirty="0" baseline="-20202" sz="1650">
                <a:latin typeface="Cambria Math"/>
                <a:cs typeface="Cambria Math"/>
              </a:rPr>
              <a:t>=</a:t>
            </a:r>
            <a:r>
              <a:rPr dirty="0" baseline="-20202" sz="1650" spc="97">
                <a:latin typeface="Cambria Math"/>
                <a:cs typeface="Cambria Math"/>
              </a:rPr>
              <a:t> </a:t>
            </a:r>
            <a:r>
              <a:rPr dirty="0" sz="1100" spc="-105">
                <a:latin typeface="Cambria Math"/>
                <a:cs typeface="Cambria Math"/>
              </a:rPr>
              <a:t>5</a:t>
            </a:r>
            <a:r>
              <a:rPr dirty="0" baseline="-20202" sz="1650" spc="-157">
                <a:latin typeface="Cambria Math"/>
                <a:cs typeface="Cambria Math"/>
              </a:rPr>
              <a:t>ൗ</a:t>
            </a:r>
            <a:r>
              <a:rPr dirty="0" baseline="-42929" sz="1650" spc="-157">
                <a:latin typeface="Cambria Math"/>
                <a:cs typeface="Cambria Math"/>
              </a:rPr>
              <a:t>10</a:t>
            </a:r>
            <a:endParaRPr baseline="-42929" sz="1650">
              <a:latin typeface="Cambria Math"/>
              <a:cs typeface="Cambria Math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308984" y="3241103"/>
            <a:ext cx="85915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202" sz="1650">
                <a:latin typeface="Cambria Math"/>
                <a:cs typeface="Cambria Math"/>
              </a:rPr>
              <a:t>𝑤</a:t>
            </a:r>
            <a:r>
              <a:rPr dirty="0" sz="1100">
                <a:latin typeface="Cambria Math"/>
                <a:cs typeface="Cambria Math"/>
              </a:rPr>
              <a:t>left</a:t>
            </a:r>
            <a:r>
              <a:rPr dirty="0" sz="1100" spc="110">
                <a:latin typeface="Cambria Math"/>
                <a:cs typeface="Cambria Math"/>
              </a:rPr>
              <a:t> </a:t>
            </a:r>
            <a:r>
              <a:rPr dirty="0" baseline="-20202" sz="1650">
                <a:latin typeface="Cambria Math"/>
                <a:cs typeface="Cambria Math"/>
              </a:rPr>
              <a:t>=</a:t>
            </a:r>
            <a:r>
              <a:rPr dirty="0" baseline="-20202" sz="1650" spc="150">
                <a:latin typeface="Cambria Math"/>
                <a:cs typeface="Cambria Math"/>
              </a:rPr>
              <a:t> </a:t>
            </a:r>
            <a:r>
              <a:rPr dirty="0" sz="1100" spc="-105">
                <a:latin typeface="Cambria Math"/>
                <a:cs typeface="Cambria Math"/>
              </a:rPr>
              <a:t>7</a:t>
            </a:r>
            <a:r>
              <a:rPr dirty="0" baseline="-20202" sz="1650" spc="-157">
                <a:latin typeface="Cambria Math"/>
                <a:cs typeface="Cambria Math"/>
              </a:rPr>
              <a:t>ൗ</a:t>
            </a:r>
            <a:r>
              <a:rPr dirty="0" baseline="-42929" sz="1650" spc="-157">
                <a:latin typeface="Cambria Math"/>
                <a:cs typeface="Cambria Math"/>
              </a:rPr>
              <a:t>10</a:t>
            </a:r>
            <a:endParaRPr baseline="-42929" sz="165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491990" y="3246056"/>
            <a:ext cx="953769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202" sz="1650">
                <a:latin typeface="Cambria Math"/>
                <a:cs typeface="Cambria Math"/>
              </a:rPr>
              <a:t>𝑤</a:t>
            </a:r>
            <a:r>
              <a:rPr dirty="0" sz="1100">
                <a:latin typeface="Cambria Math"/>
                <a:cs typeface="Cambria Math"/>
              </a:rPr>
              <a:t>right</a:t>
            </a:r>
            <a:r>
              <a:rPr dirty="0" sz="1100" spc="155">
                <a:latin typeface="Cambria Math"/>
                <a:cs typeface="Cambria Math"/>
              </a:rPr>
              <a:t> </a:t>
            </a:r>
            <a:r>
              <a:rPr dirty="0" baseline="-20202" sz="1650">
                <a:latin typeface="Cambria Math"/>
                <a:cs typeface="Cambria Math"/>
              </a:rPr>
              <a:t>=</a:t>
            </a:r>
            <a:r>
              <a:rPr dirty="0" baseline="-20202" sz="1650" spc="89">
                <a:latin typeface="Cambria Math"/>
                <a:cs typeface="Cambria Math"/>
              </a:rPr>
              <a:t> </a:t>
            </a:r>
            <a:r>
              <a:rPr dirty="0" sz="1100" spc="-105">
                <a:latin typeface="Cambria Math"/>
                <a:cs typeface="Cambria Math"/>
              </a:rPr>
              <a:t>3</a:t>
            </a:r>
            <a:r>
              <a:rPr dirty="0" baseline="-20202" sz="1650" spc="-157">
                <a:latin typeface="Cambria Math"/>
                <a:cs typeface="Cambria Math"/>
              </a:rPr>
              <a:t>ൗ</a:t>
            </a:r>
            <a:r>
              <a:rPr dirty="0" baseline="-42929" sz="1650" spc="-157">
                <a:latin typeface="Cambria Math"/>
                <a:cs typeface="Cambria Math"/>
              </a:rPr>
              <a:t>10</a:t>
            </a:r>
            <a:endParaRPr baseline="-42929" sz="165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054725" y="3250628"/>
            <a:ext cx="21278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1198880" algn="l"/>
              </a:tabLst>
            </a:pPr>
            <a:r>
              <a:rPr dirty="0" baseline="-17676" sz="1650">
                <a:latin typeface="Cambria Math"/>
                <a:cs typeface="Cambria Math"/>
              </a:rPr>
              <a:t>𝑤</a:t>
            </a:r>
            <a:r>
              <a:rPr dirty="0" baseline="2525" sz="1650">
                <a:latin typeface="Cambria Math"/>
                <a:cs typeface="Cambria Math"/>
              </a:rPr>
              <a:t>left</a:t>
            </a:r>
            <a:r>
              <a:rPr dirty="0" baseline="2525" sz="1650" spc="172">
                <a:latin typeface="Cambria Math"/>
                <a:cs typeface="Cambria Math"/>
              </a:rPr>
              <a:t> </a:t>
            </a:r>
            <a:r>
              <a:rPr dirty="0" baseline="-17676" sz="1650">
                <a:latin typeface="Cambria Math"/>
                <a:cs typeface="Cambria Math"/>
              </a:rPr>
              <a:t>=</a:t>
            </a:r>
            <a:r>
              <a:rPr dirty="0" baseline="-17676" sz="1650" spc="150">
                <a:latin typeface="Cambria Math"/>
                <a:cs typeface="Cambria Math"/>
              </a:rPr>
              <a:t> </a:t>
            </a:r>
            <a:r>
              <a:rPr dirty="0" baseline="2525" sz="1650" spc="-30">
                <a:latin typeface="Cambria Math"/>
                <a:cs typeface="Cambria Math"/>
              </a:rPr>
              <a:t>4</a:t>
            </a:r>
            <a:r>
              <a:rPr dirty="0" baseline="-17676" sz="1650" spc="-30">
                <a:latin typeface="Cambria Math"/>
                <a:cs typeface="Cambria Math"/>
              </a:rPr>
              <a:t>ൗ</a:t>
            </a:r>
            <a:r>
              <a:rPr dirty="0" baseline="-40404" sz="1650" spc="-30">
                <a:latin typeface="Cambria Math"/>
                <a:cs typeface="Cambria Math"/>
              </a:rPr>
              <a:t>10</a:t>
            </a:r>
            <a:r>
              <a:rPr dirty="0" baseline="-40404" sz="1650">
                <a:latin typeface="Cambria Math"/>
                <a:cs typeface="Cambria Math"/>
              </a:rPr>
              <a:t>	</a:t>
            </a:r>
            <a:r>
              <a:rPr dirty="0" baseline="-20202" sz="1650">
                <a:latin typeface="Cambria Math"/>
                <a:cs typeface="Cambria Math"/>
              </a:rPr>
              <a:t>𝑤</a:t>
            </a:r>
            <a:r>
              <a:rPr dirty="0" sz="1100">
                <a:latin typeface="Cambria Math"/>
                <a:cs typeface="Cambria Math"/>
              </a:rPr>
              <a:t>right</a:t>
            </a:r>
            <a:r>
              <a:rPr dirty="0" sz="1100" spc="150">
                <a:latin typeface="Cambria Math"/>
                <a:cs typeface="Cambria Math"/>
              </a:rPr>
              <a:t> </a:t>
            </a:r>
            <a:r>
              <a:rPr dirty="0" baseline="-20202" sz="1650">
                <a:latin typeface="Cambria Math"/>
                <a:cs typeface="Cambria Math"/>
              </a:rPr>
              <a:t>=</a:t>
            </a:r>
            <a:r>
              <a:rPr dirty="0" baseline="-20202" sz="1650" spc="89">
                <a:latin typeface="Cambria Math"/>
                <a:cs typeface="Cambria Math"/>
              </a:rPr>
              <a:t> </a:t>
            </a:r>
            <a:r>
              <a:rPr dirty="0" sz="1100" spc="-75">
                <a:latin typeface="Cambria Math"/>
                <a:cs typeface="Cambria Math"/>
              </a:rPr>
              <a:t>6</a:t>
            </a:r>
            <a:r>
              <a:rPr dirty="0" baseline="-20202" sz="1650" spc="-112">
                <a:latin typeface="Cambria Math"/>
                <a:cs typeface="Cambria Math"/>
              </a:rPr>
              <a:t>ൗ</a:t>
            </a:r>
            <a:r>
              <a:rPr dirty="0" baseline="-42929" sz="1650" spc="-112">
                <a:latin typeface="Cambria Math"/>
                <a:cs typeface="Cambria Math"/>
              </a:rPr>
              <a:t>10</a:t>
            </a:r>
            <a:endParaRPr baseline="-42929" sz="1650">
              <a:latin typeface="Cambria Math"/>
              <a:cs typeface="Cambria Math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089015" y="2662491"/>
            <a:ext cx="994410" cy="51815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latin typeface="Verdana"/>
                <a:cs typeface="Verdana"/>
              </a:rPr>
              <a:t>Weights:</a:t>
            </a:r>
            <a:r>
              <a:rPr dirty="0" sz="800" spc="30">
                <a:latin typeface="Verdana"/>
                <a:cs typeface="Verdana"/>
              </a:rPr>
              <a:t> </a:t>
            </a:r>
            <a:r>
              <a:rPr dirty="0" sz="800">
                <a:latin typeface="Verdana"/>
                <a:cs typeface="Verdana"/>
              </a:rPr>
              <a:t>7.2,</a:t>
            </a:r>
            <a:r>
              <a:rPr dirty="0" sz="800" spc="30">
                <a:latin typeface="Verdana"/>
                <a:cs typeface="Verdana"/>
              </a:rPr>
              <a:t> </a:t>
            </a:r>
            <a:r>
              <a:rPr dirty="0" sz="800" spc="-20">
                <a:latin typeface="Verdana"/>
                <a:cs typeface="Verdana"/>
              </a:rPr>
              <a:t>8.8,</a:t>
            </a:r>
            <a:endParaRPr sz="800">
              <a:latin typeface="Verdana"/>
              <a:cs typeface="Verdana"/>
            </a:endParaRPr>
          </a:p>
          <a:p>
            <a:pPr marL="36830">
              <a:lnSpc>
                <a:spcPct val="100000"/>
              </a:lnSpc>
              <a:spcBef>
                <a:spcPts val="20"/>
              </a:spcBef>
            </a:pPr>
            <a:r>
              <a:rPr dirty="0" sz="800">
                <a:latin typeface="Verdana"/>
                <a:cs typeface="Verdana"/>
              </a:rPr>
              <a:t>9.2,</a:t>
            </a:r>
            <a:r>
              <a:rPr dirty="0" sz="800" spc="45">
                <a:latin typeface="Verdana"/>
                <a:cs typeface="Verdana"/>
              </a:rPr>
              <a:t> </a:t>
            </a:r>
            <a:r>
              <a:rPr dirty="0" sz="800" spc="-25">
                <a:latin typeface="Verdana"/>
                <a:cs typeface="Verdana"/>
              </a:rPr>
              <a:t>8.</a:t>
            </a:r>
            <a:r>
              <a:rPr dirty="0" sz="800" spc="-25">
                <a:latin typeface="Cambria Math"/>
                <a:cs typeface="Cambria Math"/>
              </a:rPr>
              <a:t>4</a:t>
            </a:r>
            <a:endParaRPr sz="8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latin typeface="Verdana"/>
                <a:cs typeface="Verdana"/>
              </a:rPr>
              <a:t>Variance:</a:t>
            </a:r>
            <a:r>
              <a:rPr dirty="0" sz="800" spc="114">
                <a:latin typeface="Verdana"/>
                <a:cs typeface="Verdana"/>
              </a:rPr>
              <a:t> </a:t>
            </a:r>
            <a:r>
              <a:rPr dirty="0" sz="800" spc="-20">
                <a:latin typeface="Verdana"/>
                <a:cs typeface="Verdana"/>
              </a:rPr>
              <a:t>0.75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201916" y="2658173"/>
            <a:ext cx="931544" cy="2755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latin typeface="Verdana"/>
                <a:cs typeface="Verdana"/>
              </a:rPr>
              <a:t>Weights:</a:t>
            </a:r>
            <a:r>
              <a:rPr dirty="0" sz="800" spc="-25">
                <a:latin typeface="Verdana"/>
                <a:cs typeface="Verdana"/>
              </a:rPr>
              <a:t> </a:t>
            </a:r>
            <a:r>
              <a:rPr dirty="0" sz="800">
                <a:latin typeface="Verdana"/>
                <a:cs typeface="Verdana"/>
              </a:rPr>
              <a:t>15,</a:t>
            </a:r>
            <a:r>
              <a:rPr dirty="0" sz="800" spc="70">
                <a:latin typeface="Verdana"/>
                <a:cs typeface="Verdana"/>
              </a:rPr>
              <a:t> </a:t>
            </a:r>
            <a:r>
              <a:rPr dirty="0" sz="800" spc="-20">
                <a:latin typeface="Verdana"/>
                <a:cs typeface="Verdana"/>
              </a:rPr>
              <a:t>7.6,</a:t>
            </a:r>
            <a:endParaRPr sz="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800">
                <a:latin typeface="Verdana"/>
                <a:cs typeface="Verdana"/>
              </a:rPr>
              <a:t>11,</a:t>
            </a:r>
            <a:r>
              <a:rPr dirty="0" sz="800" spc="25">
                <a:latin typeface="Verdana"/>
                <a:cs typeface="Verdana"/>
              </a:rPr>
              <a:t> </a:t>
            </a:r>
            <a:r>
              <a:rPr dirty="0" sz="800">
                <a:latin typeface="Verdana"/>
                <a:cs typeface="Verdana"/>
              </a:rPr>
              <a:t>10.2,</a:t>
            </a:r>
            <a:r>
              <a:rPr dirty="0" sz="800" spc="35">
                <a:latin typeface="Verdana"/>
                <a:cs typeface="Verdana"/>
              </a:rPr>
              <a:t> </a:t>
            </a:r>
            <a:r>
              <a:rPr dirty="0" sz="800">
                <a:latin typeface="Verdana"/>
                <a:cs typeface="Verdana"/>
              </a:rPr>
              <a:t>18,</a:t>
            </a:r>
            <a:r>
              <a:rPr dirty="0" sz="800" spc="-45">
                <a:latin typeface="Verdana"/>
                <a:cs typeface="Verdana"/>
              </a:rPr>
              <a:t> </a:t>
            </a:r>
            <a:r>
              <a:rPr dirty="0" sz="800" spc="-35">
                <a:latin typeface="Verdana"/>
                <a:cs typeface="Verdana"/>
              </a:rPr>
              <a:t>20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32472" y="3055556"/>
            <a:ext cx="810260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latin typeface="Verdana"/>
                <a:cs typeface="Verdana"/>
              </a:rPr>
              <a:t>Variance:</a:t>
            </a:r>
            <a:r>
              <a:rPr dirty="0" sz="800" spc="135">
                <a:latin typeface="Verdana"/>
                <a:cs typeface="Verdana"/>
              </a:rPr>
              <a:t> </a:t>
            </a:r>
            <a:r>
              <a:rPr dirty="0" sz="800" spc="-20">
                <a:latin typeface="Verdana"/>
                <a:cs typeface="Verdana"/>
              </a:rPr>
              <a:t>1.47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651375" y="3031870"/>
            <a:ext cx="805815" cy="151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latin typeface="Verdana"/>
                <a:cs typeface="Verdana"/>
              </a:rPr>
              <a:t>Variance:</a:t>
            </a:r>
            <a:r>
              <a:rPr dirty="0" sz="800" spc="120">
                <a:latin typeface="Verdana"/>
                <a:cs typeface="Verdana"/>
              </a:rPr>
              <a:t> </a:t>
            </a:r>
            <a:r>
              <a:rPr dirty="0" sz="800" spc="-20">
                <a:latin typeface="Verdana"/>
                <a:cs typeface="Verdana"/>
              </a:rPr>
              <a:t>1.37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219695" y="3031489"/>
            <a:ext cx="873125" cy="151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latin typeface="Verdana"/>
                <a:cs typeface="Verdana"/>
              </a:rPr>
              <a:t>Variance:</a:t>
            </a:r>
            <a:r>
              <a:rPr dirty="0" sz="800" spc="120">
                <a:latin typeface="Verdana"/>
                <a:cs typeface="Verdana"/>
              </a:rPr>
              <a:t> </a:t>
            </a:r>
            <a:r>
              <a:rPr dirty="0" sz="800" spc="-10">
                <a:latin typeface="Verdana"/>
                <a:cs typeface="Verdana"/>
              </a:rPr>
              <a:t>23.32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181225" y="808672"/>
            <a:ext cx="875665" cy="2667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930"/>
              </a:lnSpc>
              <a:spcBef>
                <a:spcPts val="125"/>
              </a:spcBef>
            </a:pPr>
            <a:r>
              <a:rPr dirty="0" sz="800">
                <a:latin typeface="Verdana"/>
                <a:cs typeface="Verdana"/>
              </a:rPr>
              <a:t>Variance</a:t>
            </a:r>
            <a:r>
              <a:rPr dirty="0" sz="800" spc="25">
                <a:latin typeface="Verdana"/>
                <a:cs typeface="Verdana"/>
              </a:rPr>
              <a:t> </a:t>
            </a:r>
            <a:r>
              <a:rPr dirty="0" sz="800">
                <a:latin typeface="Verdana"/>
                <a:cs typeface="Verdana"/>
              </a:rPr>
              <a:t>at</a:t>
            </a:r>
            <a:r>
              <a:rPr dirty="0" sz="800" spc="50">
                <a:latin typeface="Verdana"/>
                <a:cs typeface="Verdana"/>
              </a:rPr>
              <a:t> </a:t>
            </a:r>
            <a:r>
              <a:rPr dirty="0" sz="800" spc="-20">
                <a:latin typeface="Verdana"/>
                <a:cs typeface="Verdana"/>
              </a:rPr>
              <a:t>root</a:t>
            </a:r>
            <a:endParaRPr sz="800">
              <a:latin typeface="Verdana"/>
              <a:cs typeface="Verdana"/>
            </a:endParaRPr>
          </a:p>
          <a:p>
            <a:pPr marL="12700">
              <a:lnSpc>
                <a:spcPts val="930"/>
              </a:lnSpc>
            </a:pPr>
            <a:r>
              <a:rPr dirty="0" sz="800">
                <a:latin typeface="Verdana"/>
                <a:cs typeface="Verdana"/>
              </a:rPr>
              <a:t>node:</a:t>
            </a:r>
            <a:r>
              <a:rPr dirty="0" sz="800" spc="60">
                <a:latin typeface="Verdana"/>
                <a:cs typeface="Verdana"/>
              </a:rPr>
              <a:t> </a:t>
            </a:r>
            <a:r>
              <a:rPr dirty="0" sz="800" spc="-20">
                <a:latin typeface="Verdana"/>
                <a:cs typeface="Verdana"/>
              </a:rPr>
              <a:t>20.51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719701" y="822071"/>
            <a:ext cx="875665" cy="151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latin typeface="Verdana"/>
                <a:cs typeface="Verdana"/>
              </a:rPr>
              <a:t>Variance</a:t>
            </a:r>
            <a:r>
              <a:rPr dirty="0" sz="800" spc="25">
                <a:latin typeface="Verdana"/>
                <a:cs typeface="Verdana"/>
              </a:rPr>
              <a:t> </a:t>
            </a:r>
            <a:r>
              <a:rPr dirty="0" sz="800">
                <a:latin typeface="Verdana"/>
                <a:cs typeface="Verdana"/>
              </a:rPr>
              <a:t>at</a:t>
            </a:r>
            <a:r>
              <a:rPr dirty="0" sz="800" spc="55">
                <a:latin typeface="Verdana"/>
                <a:cs typeface="Verdana"/>
              </a:rPr>
              <a:t> </a:t>
            </a:r>
            <a:r>
              <a:rPr dirty="0" sz="800" spc="-20">
                <a:latin typeface="Verdana"/>
                <a:cs typeface="Verdana"/>
              </a:rPr>
              <a:t>root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719701" y="936053"/>
            <a:ext cx="673100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latin typeface="Verdana"/>
                <a:cs typeface="Verdana"/>
              </a:rPr>
              <a:t>node:</a:t>
            </a:r>
            <a:r>
              <a:rPr dirty="0" sz="800" spc="60">
                <a:latin typeface="Verdana"/>
                <a:cs typeface="Verdana"/>
              </a:rPr>
              <a:t> </a:t>
            </a:r>
            <a:r>
              <a:rPr dirty="0" sz="800" spc="-10">
                <a:latin typeface="Verdana"/>
                <a:cs typeface="Verdana"/>
              </a:rPr>
              <a:t>20.51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540370" y="815721"/>
            <a:ext cx="875665" cy="26606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900"/>
              </a:lnSpc>
              <a:spcBef>
                <a:spcPts val="204"/>
              </a:spcBef>
            </a:pPr>
            <a:r>
              <a:rPr dirty="0" sz="800">
                <a:latin typeface="Verdana"/>
                <a:cs typeface="Verdana"/>
              </a:rPr>
              <a:t>Variance</a:t>
            </a:r>
            <a:r>
              <a:rPr dirty="0" sz="800" spc="25">
                <a:latin typeface="Verdana"/>
                <a:cs typeface="Verdana"/>
              </a:rPr>
              <a:t> </a:t>
            </a:r>
            <a:r>
              <a:rPr dirty="0" sz="800">
                <a:latin typeface="Verdana"/>
                <a:cs typeface="Verdana"/>
              </a:rPr>
              <a:t>at</a:t>
            </a:r>
            <a:r>
              <a:rPr dirty="0" sz="800" spc="55">
                <a:latin typeface="Verdana"/>
                <a:cs typeface="Verdana"/>
              </a:rPr>
              <a:t> </a:t>
            </a:r>
            <a:r>
              <a:rPr dirty="0" sz="800" spc="-20">
                <a:latin typeface="Verdana"/>
                <a:cs typeface="Verdana"/>
              </a:rPr>
              <a:t>root </a:t>
            </a:r>
            <a:r>
              <a:rPr dirty="0" sz="800">
                <a:latin typeface="Verdana"/>
                <a:cs typeface="Verdana"/>
              </a:rPr>
              <a:t>node:</a:t>
            </a:r>
            <a:r>
              <a:rPr dirty="0" sz="800" spc="60">
                <a:latin typeface="Verdana"/>
                <a:cs typeface="Verdana"/>
              </a:rPr>
              <a:t> </a:t>
            </a:r>
            <a:r>
              <a:rPr dirty="0" sz="800" spc="-20">
                <a:latin typeface="Verdana"/>
                <a:cs typeface="Verdana"/>
              </a:rPr>
              <a:t>20.51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800100" y="1743075"/>
            <a:ext cx="1990725" cy="657225"/>
            <a:chOff x="800100" y="1743075"/>
            <a:chExt cx="1990725" cy="657225"/>
          </a:xfrm>
        </p:grpSpPr>
        <p:pic>
          <p:nvPicPr>
            <p:cNvPr id="43" name="object 4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0" y="1743075"/>
              <a:ext cx="295275" cy="33337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900" y="1790700"/>
              <a:ext cx="285750" cy="26670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450" y="2095500"/>
              <a:ext cx="285750" cy="26670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7775" y="2095500"/>
              <a:ext cx="257175" cy="27622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4100" y="2105025"/>
              <a:ext cx="285750" cy="29527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90725" y="2124075"/>
              <a:ext cx="295275" cy="257175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0275" y="1828800"/>
              <a:ext cx="285750" cy="26670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5950" y="1819275"/>
              <a:ext cx="285750" cy="26670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100" y="1771650"/>
              <a:ext cx="285750" cy="28575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5550" y="1828800"/>
              <a:ext cx="295275" cy="266700"/>
            </a:xfrm>
            <a:prstGeom prst="rect">
              <a:avLst/>
            </a:prstGeom>
          </p:spPr>
        </p:pic>
      </p:grpSp>
      <p:grpSp>
        <p:nvGrpSpPr>
          <p:cNvPr id="53" name="object 53" descr=""/>
          <p:cNvGrpSpPr/>
          <p:nvPr/>
        </p:nvGrpSpPr>
        <p:grpSpPr>
          <a:xfrm>
            <a:off x="3238500" y="1762125"/>
            <a:ext cx="1800225" cy="885825"/>
            <a:chOff x="3238500" y="1762125"/>
            <a:chExt cx="1800225" cy="885825"/>
          </a:xfrm>
        </p:grpSpPr>
        <p:pic>
          <p:nvPicPr>
            <p:cNvPr id="54" name="object 5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3775" y="1781175"/>
              <a:ext cx="285750" cy="26670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4225" y="2057400"/>
              <a:ext cx="285750" cy="26670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7125" y="2057400"/>
              <a:ext cx="257175" cy="276225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8500" y="1762125"/>
              <a:ext cx="285750" cy="28575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7600" y="2390775"/>
              <a:ext cx="295275" cy="257175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3750" y="2352675"/>
              <a:ext cx="285750" cy="27622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38575" y="1781175"/>
              <a:ext cx="295275" cy="276225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9600" y="1809750"/>
              <a:ext cx="285750" cy="34290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3450" y="1885950"/>
              <a:ext cx="295275" cy="276225"/>
            </a:xfrm>
            <a:prstGeom prst="rect">
              <a:avLst/>
            </a:prstGeom>
          </p:spPr>
        </p:pic>
      </p:grpSp>
      <p:pic>
        <p:nvPicPr>
          <p:cNvPr id="63" name="object 6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86350" y="1866900"/>
            <a:ext cx="285750" cy="295275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15100" y="2133600"/>
            <a:ext cx="295275" cy="304800"/>
          </a:xfrm>
          <a:prstGeom prst="rect">
            <a:avLst/>
          </a:prstGeom>
        </p:spPr>
      </p:pic>
      <p:grpSp>
        <p:nvGrpSpPr>
          <p:cNvPr id="65" name="object 65" descr=""/>
          <p:cNvGrpSpPr/>
          <p:nvPr/>
        </p:nvGrpSpPr>
        <p:grpSpPr>
          <a:xfrm>
            <a:off x="6172200" y="1790700"/>
            <a:ext cx="1933575" cy="638175"/>
            <a:chOff x="6172200" y="1790700"/>
            <a:chExt cx="1933575" cy="638175"/>
          </a:xfrm>
        </p:grpSpPr>
        <p:pic>
          <p:nvPicPr>
            <p:cNvPr id="66" name="object 6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0" y="1809750"/>
              <a:ext cx="285750" cy="257175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81725" y="1790700"/>
              <a:ext cx="285750" cy="276225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2200" y="2095500"/>
              <a:ext cx="295275" cy="333375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4700" y="1800225"/>
              <a:ext cx="295275" cy="276225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7125" y="1800225"/>
              <a:ext cx="257175" cy="285750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7125" y="2152650"/>
              <a:ext cx="285750" cy="257175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3750" y="2133600"/>
              <a:ext cx="295275" cy="276225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1450" y="1809750"/>
              <a:ext cx="295275" cy="276225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0500" y="2143125"/>
              <a:ext cx="295275" cy="276225"/>
            </a:xfrm>
            <a:prstGeom prst="rect">
              <a:avLst/>
            </a:prstGeom>
          </p:spPr>
        </p:pic>
      </p:grpSp>
      <p:sp>
        <p:nvSpPr>
          <p:cNvPr id="75" name="object 75" descr=""/>
          <p:cNvSpPr txBox="1"/>
          <p:nvPr/>
        </p:nvSpPr>
        <p:spPr>
          <a:xfrm>
            <a:off x="660400" y="3819207"/>
            <a:ext cx="53340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20.51</a:t>
            </a:r>
            <a:r>
              <a:rPr dirty="0" sz="1100" spc="220">
                <a:latin typeface="Cambria Math"/>
                <a:cs typeface="Cambria Math"/>
              </a:rPr>
              <a:t> </a:t>
            </a:r>
            <a:r>
              <a:rPr dirty="0" sz="1100" spc="-50">
                <a:latin typeface="Cambria Math"/>
                <a:cs typeface="Cambria Math"/>
              </a:rPr>
              <a:t>−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643255" y="4128134"/>
            <a:ext cx="42672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55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8.84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3395090" y="4112895"/>
            <a:ext cx="426084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55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0.64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6209665" y="4081145"/>
            <a:ext cx="42672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=</a:t>
            </a:r>
            <a:r>
              <a:rPr dirty="0" sz="1100" spc="55">
                <a:latin typeface="Cambria Math"/>
                <a:cs typeface="Cambria Math"/>
              </a:rPr>
              <a:t> </a:t>
            </a:r>
            <a:r>
              <a:rPr dirty="0" sz="1100" spc="-20">
                <a:latin typeface="Cambria Math"/>
                <a:cs typeface="Cambria Math"/>
              </a:rPr>
              <a:t>6.22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3359403" y="3791267"/>
            <a:ext cx="53340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20.51</a:t>
            </a:r>
            <a:r>
              <a:rPr dirty="0" sz="1100" spc="220">
                <a:latin typeface="Cambria Math"/>
                <a:cs typeface="Cambria Math"/>
              </a:rPr>
              <a:t> </a:t>
            </a:r>
            <a:r>
              <a:rPr dirty="0" sz="1100" spc="-50">
                <a:latin typeface="Cambria Math"/>
                <a:cs typeface="Cambria Math"/>
              </a:rPr>
              <a:t>−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6157595" y="3735387"/>
            <a:ext cx="53340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mbria Math"/>
                <a:cs typeface="Cambria Math"/>
              </a:rPr>
              <a:t>20.51</a:t>
            </a:r>
            <a:r>
              <a:rPr dirty="0" sz="1100" spc="220">
                <a:latin typeface="Cambria Math"/>
                <a:cs typeface="Cambria Math"/>
              </a:rPr>
              <a:t> </a:t>
            </a:r>
            <a:r>
              <a:rPr dirty="0" sz="1100" spc="-50">
                <a:latin typeface="Cambria Math"/>
                <a:cs typeface="Cambria Math"/>
              </a:rPr>
              <a:t>−</a:t>
            </a:r>
            <a:endParaRPr sz="1100">
              <a:latin typeface="Cambria Math"/>
              <a:cs typeface="Cambria Math"/>
            </a:endParaRPr>
          </a:p>
        </p:txBody>
      </p:sp>
      <p:pic>
        <p:nvPicPr>
          <p:cNvPr id="81" name="object 8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5629" y="4145203"/>
            <a:ext cx="332744" cy="228599"/>
          </a:xfrm>
          <a:prstGeom prst="rect">
            <a:avLst/>
          </a:prstGeom>
        </p:spPr>
      </p:pic>
      <p:sp>
        <p:nvSpPr>
          <p:cNvPr id="82" name="object 8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1490345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Tree</a:t>
            </a:r>
            <a:r>
              <a:rPr dirty="0" sz="2700" spc="-125">
                <a:latin typeface="Lucida Sans Unicode"/>
                <a:cs typeface="Lucida Sans Unicode"/>
              </a:rPr>
              <a:t> </a:t>
            </a:r>
            <a:r>
              <a:rPr dirty="0" sz="2700" spc="75">
                <a:latin typeface="Lucida Sans Unicode"/>
                <a:cs typeface="Lucida Sans Unicode"/>
              </a:rPr>
              <a:t>ensembles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316604" y="3124835"/>
            <a:ext cx="523367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b="1">
                <a:solidFill>
                  <a:srgbClr val="585858"/>
                </a:solidFill>
                <a:latin typeface="Tahoma"/>
                <a:cs typeface="Tahoma"/>
              </a:rPr>
              <a:t>Using</a:t>
            </a:r>
            <a:r>
              <a:rPr dirty="0" sz="2750" spc="30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750" b="1">
                <a:solidFill>
                  <a:srgbClr val="585858"/>
                </a:solidFill>
                <a:latin typeface="Tahoma"/>
                <a:cs typeface="Tahoma"/>
              </a:rPr>
              <a:t>multiple</a:t>
            </a:r>
            <a:r>
              <a:rPr dirty="0" sz="2750" spc="220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750" spc="60" b="1">
                <a:solidFill>
                  <a:srgbClr val="585858"/>
                </a:solidFill>
                <a:latin typeface="Tahoma"/>
                <a:cs typeface="Tahoma"/>
              </a:rPr>
              <a:t>decision</a:t>
            </a:r>
            <a:r>
              <a:rPr dirty="0" sz="2750" spc="80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750" spc="-10" b="1">
                <a:solidFill>
                  <a:srgbClr val="585858"/>
                </a:solidFill>
                <a:latin typeface="Tahoma"/>
                <a:cs typeface="Tahoma"/>
              </a:rPr>
              <a:t>trees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019" y="91439"/>
            <a:ext cx="7030084" cy="1014094"/>
          </a:xfrm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490345" marR="5080" indent="-1477645">
              <a:lnSpc>
                <a:spcPct val="101800"/>
              </a:lnSpc>
              <a:spcBef>
                <a:spcPts val="60"/>
              </a:spcBef>
            </a:pPr>
            <a:r>
              <a:rPr dirty="0" sz="3200"/>
              <a:t>Trees</a:t>
            </a:r>
            <a:r>
              <a:rPr dirty="0" sz="3200" spc="-130"/>
              <a:t> </a:t>
            </a:r>
            <a:r>
              <a:rPr dirty="0" sz="3200"/>
              <a:t>are</a:t>
            </a:r>
            <a:r>
              <a:rPr dirty="0" sz="3200" spc="-75"/>
              <a:t> </a:t>
            </a:r>
            <a:r>
              <a:rPr dirty="0" sz="3200"/>
              <a:t>highly</a:t>
            </a:r>
            <a:r>
              <a:rPr dirty="0" sz="3200" spc="-135"/>
              <a:t> </a:t>
            </a:r>
            <a:r>
              <a:rPr dirty="0" sz="3200"/>
              <a:t>sensitive</a:t>
            </a:r>
            <a:r>
              <a:rPr dirty="0" sz="3200" spc="-70"/>
              <a:t> </a:t>
            </a:r>
            <a:r>
              <a:rPr dirty="0" sz="3200"/>
              <a:t>to</a:t>
            </a:r>
            <a:r>
              <a:rPr dirty="0" sz="3200" spc="-30"/>
              <a:t> </a:t>
            </a:r>
            <a:r>
              <a:rPr dirty="0" sz="3200" spc="-10"/>
              <a:t>small </a:t>
            </a:r>
            <a:r>
              <a:rPr dirty="0" sz="3200"/>
              <a:t>changes</a:t>
            </a:r>
            <a:r>
              <a:rPr dirty="0" sz="3200" spc="-130"/>
              <a:t> </a:t>
            </a:r>
            <a:r>
              <a:rPr dirty="0" sz="3200"/>
              <a:t>of</a:t>
            </a:r>
            <a:r>
              <a:rPr dirty="0" sz="3200" spc="-25"/>
              <a:t> </a:t>
            </a:r>
            <a:r>
              <a:rPr dirty="0" sz="3200"/>
              <a:t>the</a:t>
            </a:r>
            <a:r>
              <a:rPr dirty="0" sz="3200" spc="-70"/>
              <a:t> </a:t>
            </a:r>
            <a:r>
              <a:rPr dirty="0" sz="3200" spc="-20"/>
              <a:t>data</a:t>
            </a:r>
            <a:endParaRPr sz="3200"/>
          </a:p>
        </p:txBody>
      </p:sp>
      <p:sp>
        <p:nvSpPr>
          <p:cNvPr id="3" name="object 3" descr=""/>
          <p:cNvSpPr/>
          <p:nvPr/>
        </p:nvSpPr>
        <p:spPr>
          <a:xfrm>
            <a:off x="1976501" y="2005076"/>
            <a:ext cx="723900" cy="466725"/>
          </a:xfrm>
          <a:custGeom>
            <a:avLst/>
            <a:gdLst/>
            <a:ahLst/>
            <a:cxnLst/>
            <a:rect l="l" t="t" r="r" b="b"/>
            <a:pathLst>
              <a:path w="723900" h="466725">
                <a:moveTo>
                  <a:pt x="0" y="233299"/>
                </a:moveTo>
                <a:lnTo>
                  <a:pt x="4733" y="195442"/>
                </a:lnTo>
                <a:lnTo>
                  <a:pt x="18440" y="159536"/>
                </a:lnTo>
                <a:lnTo>
                  <a:pt x="40376" y="126059"/>
                </a:lnTo>
                <a:lnTo>
                  <a:pt x="69799" y="95490"/>
                </a:lnTo>
                <a:lnTo>
                  <a:pt x="105965" y="68310"/>
                </a:lnTo>
                <a:lnTo>
                  <a:pt x="148132" y="44996"/>
                </a:lnTo>
                <a:lnTo>
                  <a:pt x="195557" y="26029"/>
                </a:lnTo>
                <a:lnTo>
                  <a:pt x="247497" y="11888"/>
                </a:lnTo>
                <a:lnTo>
                  <a:pt x="303209" y="3051"/>
                </a:lnTo>
                <a:lnTo>
                  <a:pt x="361950" y="0"/>
                </a:lnTo>
                <a:lnTo>
                  <a:pt x="420659" y="3051"/>
                </a:lnTo>
                <a:lnTo>
                  <a:pt x="476353" y="11888"/>
                </a:lnTo>
                <a:lnTo>
                  <a:pt x="528286" y="26029"/>
                </a:lnTo>
                <a:lnTo>
                  <a:pt x="575712" y="44996"/>
                </a:lnTo>
                <a:lnTo>
                  <a:pt x="617886" y="68310"/>
                </a:lnTo>
                <a:lnTo>
                  <a:pt x="654064" y="95490"/>
                </a:lnTo>
                <a:lnTo>
                  <a:pt x="683499" y="126059"/>
                </a:lnTo>
                <a:lnTo>
                  <a:pt x="705447" y="159536"/>
                </a:lnTo>
                <a:lnTo>
                  <a:pt x="719162" y="195442"/>
                </a:lnTo>
                <a:lnTo>
                  <a:pt x="723900" y="233299"/>
                </a:lnTo>
                <a:lnTo>
                  <a:pt x="719162" y="271158"/>
                </a:lnTo>
                <a:lnTo>
                  <a:pt x="705447" y="307074"/>
                </a:lnTo>
                <a:lnTo>
                  <a:pt x="683499" y="340566"/>
                </a:lnTo>
                <a:lnTo>
                  <a:pt x="654064" y="371151"/>
                </a:lnTo>
                <a:lnTo>
                  <a:pt x="617886" y="398351"/>
                </a:lnTo>
                <a:lnTo>
                  <a:pt x="575712" y="421683"/>
                </a:lnTo>
                <a:lnTo>
                  <a:pt x="528286" y="440668"/>
                </a:lnTo>
                <a:lnTo>
                  <a:pt x="476353" y="454823"/>
                </a:lnTo>
                <a:lnTo>
                  <a:pt x="420659" y="463669"/>
                </a:lnTo>
                <a:lnTo>
                  <a:pt x="361950" y="466725"/>
                </a:lnTo>
                <a:lnTo>
                  <a:pt x="303209" y="463669"/>
                </a:lnTo>
                <a:lnTo>
                  <a:pt x="247497" y="454823"/>
                </a:lnTo>
                <a:lnTo>
                  <a:pt x="195557" y="440668"/>
                </a:lnTo>
                <a:lnTo>
                  <a:pt x="148132" y="421683"/>
                </a:lnTo>
                <a:lnTo>
                  <a:pt x="105965" y="398351"/>
                </a:lnTo>
                <a:lnTo>
                  <a:pt x="69799" y="371151"/>
                </a:lnTo>
                <a:lnTo>
                  <a:pt x="40376" y="340566"/>
                </a:lnTo>
                <a:lnTo>
                  <a:pt x="18440" y="307074"/>
                </a:lnTo>
                <a:lnTo>
                  <a:pt x="4733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180589" y="2118042"/>
            <a:ext cx="305435" cy="23367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843151" y="2459100"/>
            <a:ext cx="930910" cy="429259"/>
          </a:xfrm>
          <a:custGeom>
            <a:avLst/>
            <a:gdLst/>
            <a:ahLst/>
            <a:cxnLst/>
            <a:rect l="l" t="t" r="r" b="b"/>
            <a:pathLst>
              <a:path w="930910" h="429260">
                <a:moveTo>
                  <a:pt x="368173" y="6223"/>
                </a:moveTo>
                <a:lnTo>
                  <a:pt x="361061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30910" h="429260">
                <a:moveTo>
                  <a:pt x="930656" y="429006"/>
                </a:moveTo>
                <a:lnTo>
                  <a:pt x="920457" y="382651"/>
                </a:lnTo>
                <a:lnTo>
                  <a:pt x="912368" y="345821"/>
                </a:lnTo>
                <a:lnTo>
                  <a:pt x="886460" y="366788"/>
                </a:lnTo>
                <a:lnTo>
                  <a:pt x="613283" y="28702"/>
                </a:lnTo>
                <a:lnTo>
                  <a:pt x="605790" y="34671"/>
                </a:lnTo>
                <a:lnTo>
                  <a:pt x="879081" y="372757"/>
                </a:lnTo>
                <a:lnTo>
                  <a:pt x="853186" y="393700"/>
                </a:lnTo>
                <a:lnTo>
                  <a:pt x="930656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555750" y="2582164"/>
            <a:ext cx="32448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43885" y="2575560"/>
            <a:ext cx="33337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043676" y="2024126"/>
            <a:ext cx="904875" cy="466725"/>
          </a:xfrm>
          <a:custGeom>
            <a:avLst/>
            <a:gdLst/>
            <a:ahLst/>
            <a:cxnLst/>
            <a:rect l="l" t="t" r="r" b="b"/>
            <a:pathLst>
              <a:path w="904875" h="466725">
                <a:moveTo>
                  <a:pt x="0" y="233299"/>
                </a:moveTo>
                <a:lnTo>
                  <a:pt x="16152" y="171258"/>
                </a:lnTo>
                <a:lnTo>
                  <a:pt x="61740" y="115522"/>
                </a:lnTo>
                <a:lnTo>
                  <a:pt x="94228" y="90712"/>
                </a:lnTo>
                <a:lnTo>
                  <a:pt x="132461" y="68310"/>
                </a:lnTo>
                <a:lnTo>
                  <a:pt x="175900" y="48593"/>
                </a:lnTo>
                <a:lnTo>
                  <a:pt x="224009" y="31839"/>
                </a:lnTo>
                <a:lnTo>
                  <a:pt x="276248" y="18325"/>
                </a:lnTo>
                <a:lnTo>
                  <a:pt x="332081" y="8329"/>
                </a:lnTo>
                <a:lnTo>
                  <a:pt x="390969" y="2128"/>
                </a:lnTo>
                <a:lnTo>
                  <a:pt x="452374" y="0"/>
                </a:lnTo>
                <a:lnTo>
                  <a:pt x="513781" y="2128"/>
                </a:lnTo>
                <a:lnTo>
                  <a:pt x="572675" y="8329"/>
                </a:lnTo>
                <a:lnTo>
                  <a:pt x="628519" y="18325"/>
                </a:lnTo>
                <a:lnTo>
                  <a:pt x="680771" y="31839"/>
                </a:lnTo>
                <a:lnTo>
                  <a:pt x="728895" y="48593"/>
                </a:lnTo>
                <a:lnTo>
                  <a:pt x="772350" y="68310"/>
                </a:lnTo>
                <a:lnTo>
                  <a:pt x="810598" y="90712"/>
                </a:lnTo>
                <a:lnTo>
                  <a:pt x="843101" y="115522"/>
                </a:lnTo>
                <a:lnTo>
                  <a:pt x="888713" y="171258"/>
                </a:lnTo>
                <a:lnTo>
                  <a:pt x="904875" y="233299"/>
                </a:lnTo>
                <a:lnTo>
                  <a:pt x="900744" y="264970"/>
                </a:lnTo>
                <a:lnTo>
                  <a:pt x="869318" y="324153"/>
                </a:lnTo>
                <a:lnTo>
                  <a:pt x="810598" y="375933"/>
                </a:lnTo>
                <a:lnTo>
                  <a:pt x="772350" y="398351"/>
                </a:lnTo>
                <a:lnTo>
                  <a:pt x="728895" y="418083"/>
                </a:lnTo>
                <a:lnTo>
                  <a:pt x="680771" y="434852"/>
                </a:lnTo>
                <a:lnTo>
                  <a:pt x="628519" y="448379"/>
                </a:lnTo>
                <a:lnTo>
                  <a:pt x="572675" y="458385"/>
                </a:lnTo>
                <a:lnTo>
                  <a:pt x="513781" y="464593"/>
                </a:lnTo>
                <a:lnTo>
                  <a:pt x="452374" y="466725"/>
                </a:lnTo>
                <a:lnTo>
                  <a:pt x="390969" y="464593"/>
                </a:lnTo>
                <a:lnTo>
                  <a:pt x="332081" y="458385"/>
                </a:lnTo>
                <a:lnTo>
                  <a:pt x="276248" y="448379"/>
                </a:lnTo>
                <a:lnTo>
                  <a:pt x="224009" y="434852"/>
                </a:lnTo>
                <a:lnTo>
                  <a:pt x="175900" y="418083"/>
                </a:lnTo>
                <a:lnTo>
                  <a:pt x="132460" y="398351"/>
                </a:lnTo>
                <a:lnTo>
                  <a:pt x="94228" y="375933"/>
                </a:lnTo>
                <a:lnTo>
                  <a:pt x="61740" y="351107"/>
                </a:lnTo>
                <a:lnTo>
                  <a:pt x="16152" y="29534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264909" y="2189162"/>
            <a:ext cx="451484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Whis</a:t>
            </a:r>
            <a:r>
              <a:rPr dirty="0" sz="650" spc="-15">
                <a:latin typeface="Verdana"/>
                <a:cs typeface="Verdana"/>
              </a:rPr>
              <a:t> </a:t>
            </a:r>
            <a:r>
              <a:rPr dirty="0" sz="650" spc="-20">
                <a:latin typeface="Verdana"/>
                <a:cs typeface="Verdana"/>
              </a:rPr>
              <a:t>kers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6024626" y="2478150"/>
            <a:ext cx="940435" cy="429259"/>
          </a:xfrm>
          <a:custGeom>
            <a:avLst/>
            <a:gdLst/>
            <a:ahLst/>
            <a:cxnLst/>
            <a:rect l="l" t="t" r="r" b="b"/>
            <a:pathLst>
              <a:path w="940434" h="429260">
                <a:moveTo>
                  <a:pt x="368173" y="6223"/>
                </a:moveTo>
                <a:lnTo>
                  <a:pt x="360934" y="0"/>
                </a:lnTo>
                <a:lnTo>
                  <a:pt x="45986" y="366801"/>
                </a:lnTo>
                <a:lnTo>
                  <a:pt x="20701" y="345059"/>
                </a:lnTo>
                <a:lnTo>
                  <a:pt x="0" y="427609"/>
                </a:lnTo>
                <a:lnTo>
                  <a:pt x="78486" y="394716"/>
                </a:lnTo>
                <a:lnTo>
                  <a:pt x="64439" y="382651"/>
                </a:lnTo>
                <a:lnTo>
                  <a:pt x="53225" y="373024"/>
                </a:lnTo>
                <a:lnTo>
                  <a:pt x="368173" y="6223"/>
                </a:lnTo>
                <a:close/>
              </a:path>
              <a:path w="940434" h="429260">
                <a:moveTo>
                  <a:pt x="940181" y="429006"/>
                </a:moveTo>
                <a:lnTo>
                  <a:pt x="929982" y="382651"/>
                </a:lnTo>
                <a:lnTo>
                  <a:pt x="921893" y="345821"/>
                </a:lnTo>
                <a:lnTo>
                  <a:pt x="895985" y="366788"/>
                </a:lnTo>
                <a:lnTo>
                  <a:pt x="622795" y="28702"/>
                </a:lnTo>
                <a:lnTo>
                  <a:pt x="615315" y="34671"/>
                </a:lnTo>
                <a:lnTo>
                  <a:pt x="888606" y="372757"/>
                </a:lnTo>
                <a:lnTo>
                  <a:pt x="862711" y="393700"/>
                </a:lnTo>
                <a:lnTo>
                  <a:pt x="940181" y="42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718428" y="2600070"/>
            <a:ext cx="38290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P</a:t>
            </a:r>
            <a:r>
              <a:rPr dirty="0" sz="650" spc="-6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res</a:t>
            </a:r>
            <a:r>
              <a:rPr dirty="0" sz="650" spc="-9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825233" y="2592641"/>
            <a:ext cx="35433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A</a:t>
            </a:r>
            <a:r>
              <a:rPr dirty="0" sz="650" spc="-5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bs</a:t>
            </a:r>
            <a:r>
              <a:rPr dirty="0" sz="650" spc="-10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23900" y="1458975"/>
            <a:ext cx="3619500" cy="396875"/>
            <a:chOff x="723900" y="1458975"/>
            <a:chExt cx="3619500" cy="396875"/>
          </a:xfrm>
        </p:grpSpPr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7550" y="1476374"/>
              <a:ext cx="1085850" cy="3619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5600" y="1485899"/>
              <a:ext cx="381000" cy="35242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900" y="1476374"/>
              <a:ext cx="2190750" cy="36195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500376" y="1471675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71475"/>
                  </a:moveTo>
                  <a:lnTo>
                    <a:pt x="381000" y="371475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1381125" y="2857500"/>
            <a:ext cx="1847850" cy="1009650"/>
            <a:chOff x="1381125" y="2857500"/>
            <a:chExt cx="1847850" cy="1009650"/>
          </a:xfrm>
        </p:grpSpPr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3075" y="3248025"/>
              <a:ext cx="314325" cy="33337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3525" y="3533775"/>
              <a:ext cx="361950" cy="3333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125" y="3219450"/>
              <a:ext cx="371475" cy="3429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1650" y="2914650"/>
              <a:ext cx="295275" cy="33337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225" y="2905125"/>
              <a:ext cx="342900" cy="33337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7950" y="3524250"/>
              <a:ext cx="361950" cy="33337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7975" y="3219450"/>
              <a:ext cx="361950" cy="3429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550" y="3219450"/>
              <a:ext cx="352425" cy="333375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66975" y="2876550"/>
              <a:ext cx="381000" cy="3429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76550" y="2857500"/>
              <a:ext cx="352425" cy="361950"/>
            </a:xfrm>
            <a:prstGeom prst="rect">
              <a:avLst/>
            </a:prstGeom>
          </p:spPr>
        </p:pic>
      </p:grpSp>
      <p:grpSp>
        <p:nvGrpSpPr>
          <p:cNvPr id="29" name="object 29" descr=""/>
          <p:cNvGrpSpPr/>
          <p:nvPr/>
        </p:nvGrpSpPr>
        <p:grpSpPr>
          <a:xfrm>
            <a:off x="4829175" y="1468500"/>
            <a:ext cx="3619500" cy="396875"/>
            <a:chOff x="4829175" y="1468500"/>
            <a:chExt cx="3619500" cy="396875"/>
          </a:xfrm>
        </p:grpSpPr>
        <p:pic>
          <p:nvPicPr>
            <p:cNvPr id="30" name="object 3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2825" y="1485899"/>
              <a:ext cx="1085850" cy="36195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0875" y="1495424"/>
              <a:ext cx="381000" cy="35242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29175" y="1485899"/>
              <a:ext cx="1809750" cy="36195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92951" y="1468500"/>
              <a:ext cx="406400" cy="396875"/>
            </a:xfrm>
            <a:prstGeom prst="rect">
              <a:avLst/>
            </a:prstGeom>
          </p:spPr>
        </p:pic>
      </p:grpSp>
      <p:grpSp>
        <p:nvGrpSpPr>
          <p:cNvPr id="34" name="object 34" descr=""/>
          <p:cNvGrpSpPr/>
          <p:nvPr/>
        </p:nvGrpSpPr>
        <p:grpSpPr>
          <a:xfrm>
            <a:off x="5543550" y="2905125"/>
            <a:ext cx="1838325" cy="1000125"/>
            <a:chOff x="5543550" y="2905125"/>
            <a:chExt cx="1838325" cy="1000125"/>
          </a:xfrm>
        </p:grpSpPr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43550" y="3248025"/>
              <a:ext cx="371475" cy="34290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3600" y="2943225"/>
              <a:ext cx="285750" cy="33337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1650" y="2924175"/>
              <a:ext cx="342900" cy="34290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9900" y="3552825"/>
              <a:ext cx="361950" cy="33337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9450" y="2905125"/>
              <a:ext cx="304800" cy="34290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9925" y="3248025"/>
              <a:ext cx="361950" cy="34290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7975" y="3248025"/>
              <a:ext cx="352425" cy="333375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29400" y="2905125"/>
              <a:ext cx="390525" cy="34290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05500" y="3238500"/>
              <a:ext cx="352425" cy="37147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95950" y="3571875"/>
              <a:ext cx="371475" cy="333375"/>
            </a:xfrm>
            <a:prstGeom prst="rect">
              <a:avLst/>
            </a:prstGeom>
          </p:spPr>
        </p:pic>
      </p:grpSp>
      <p:sp>
        <p:nvSpPr>
          <p:cNvPr id="45" name="object 4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0294" y="314388"/>
            <a:ext cx="341439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Tree</a:t>
            </a:r>
            <a:r>
              <a:rPr dirty="0" spc="-35"/>
              <a:t> </a:t>
            </a:r>
            <a:r>
              <a:rPr dirty="0" spc="-10"/>
              <a:t>ensemble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826375" y="793686"/>
            <a:ext cx="108712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New</a:t>
            </a:r>
            <a:r>
              <a:rPr dirty="0" u="sng" sz="900" spc="10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9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test</a:t>
            </a:r>
            <a:r>
              <a:rPr dirty="0" u="sng" sz="900" spc="1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9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example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740650" y="1785556"/>
            <a:ext cx="1383665" cy="440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E68400"/>
                </a:solidFill>
                <a:latin typeface="Verdana"/>
                <a:cs typeface="Verdana"/>
              </a:rPr>
              <a:t>Ear</a:t>
            </a:r>
            <a:r>
              <a:rPr dirty="0" sz="900" spc="60">
                <a:solidFill>
                  <a:srgbClr val="E68400"/>
                </a:solidFill>
                <a:latin typeface="Verdana"/>
                <a:cs typeface="Verdana"/>
              </a:rPr>
              <a:t> </a:t>
            </a:r>
            <a:r>
              <a:rPr dirty="0" sz="900">
                <a:solidFill>
                  <a:srgbClr val="E68400"/>
                </a:solidFill>
                <a:latin typeface="Verdana"/>
                <a:cs typeface="Verdana"/>
              </a:rPr>
              <a:t>shape:</a:t>
            </a:r>
            <a:r>
              <a:rPr dirty="0" sz="900" spc="15">
                <a:solidFill>
                  <a:srgbClr val="E68400"/>
                </a:solidFill>
                <a:latin typeface="Verdana"/>
                <a:cs typeface="Verdana"/>
              </a:rPr>
              <a:t> </a:t>
            </a:r>
            <a:r>
              <a:rPr dirty="0" sz="900" spc="-10">
                <a:latin typeface="Verdana"/>
                <a:cs typeface="Verdana"/>
              </a:rPr>
              <a:t>Pointy</a:t>
            </a:r>
            <a:endParaRPr sz="900">
              <a:latin typeface="Verdana"/>
              <a:cs typeface="Verdana"/>
            </a:endParaRPr>
          </a:p>
          <a:p>
            <a:pPr algn="ctr" marL="12065" marR="5080">
              <a:lnSpc>
                <a:spcPts val="1050"/>
              </a:lnSpc>
              <a:spcBef>
                <a:spcPts val="110"/>
              </a:spcBef>
            </a:pPr>
            <a:r>
              <a:rPr dirty="0" sz="900">
                <a:solidFill>
                  <a:srgbClr val="E68400"/>
                </a:solidFill>
                <a:latin typeface="Verdana"/>
                <a:cs typeface="Verdana"/>
              </a:rPr>
              <a:t>Face</a:t>
            </a:r>
            <a:r>
              <a:rPr dirty="0" sz="900" spc="50">
                <a:solidFill>
                  <a:srgbClr val="E68400"/>
                </a:solidFill>
                <a:latin typeface="Verdana"/>
                <a:cs typeface="Verdana"/>
              </a:rPr>
              <a:t> </a:t>
            </a:r>
            <a:r>
              <a:rPr dirty="0" sz="900">
                <a:solidFill>
                  <a:srgbClr val="E68400"/>
                </a:solidFill>
                <a:latin typeface="Verdana"/>
                <a:cs typeface="Verdana"/>
              </a:rPr>
              <a:t>shape:</a:t>
            </a:r>
            <a:r>
              <a:rPr dirty="0" sz="900" spc="-50">
                <a:solidFill>
                  <a:srgbClr val="E68400"/>
                </a:solidFill>
                <a:latin typeface="Verdana"/>
                <a:cs typeface="Verdana"/>
              </a:rPr>
              <a:t> </a:t>
            </a:r>
            <a:r>
              <a:rPr dirty="0" sz="900">
                <a:latin typeface="Verdana"/>
                <a:cs typeface="Verdana"/>
              </a:rPr>
              <a:t>Not</a:t>
            </a:r>
            <a:r>
              <a:rPr dirty="0" sz="900" spc="15">
                <a:latin typeface="Verdana"/>
                <a:cs typeface="Verdana"/>
              </a:rPr>
              <a:t> </a:t>
            </a:r>
            <a:r>
              <a:rPr dirty="0" sz="900" spc="-20">
                <a:solidFill>
                  <a:srgbClr val="0D0D0D"/>
                </a:solidFill>
                <a:latin typeface="Verdana"/>
                <a:cs typeface="Verdana"/>
              </a:rPr>
              <a:t>Round </a:t>
            </a:r>
            <a:r>
              <a:rPr dirty="0" sz="900">
                <a:solidFill>
                  <a:srgbClr val="E68400"/>
                </a:solidFill>
                <a:latin typeface="Verdana"/>
                <a:cs typeface="Verdana"/>
              </a:rPr>
              <a:t>Whiskers:</a:t>
            </a:r>
            <a:r>
              <a:rPr dirty="0" sz="900" spc="105">
                <a:solidFill>
                  <a:srgbClr val="E68400"/>
                </a:solidFill>
                <a:latin typeface="Verdana"/>
                <a:cs typeface="Verdana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Verdana"/>
                <a:cs typeface="Verdana"/>
              </a:rPr>
              <a:t>Present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33462" y="1357375"/>
            <a:ext cx="895985" cy="466725"/>
          </a:xfrm>
          <a:custGeom>
            <a:avLst/>
            <a:gdLst/>
            <a:ahLst/>
            <a:cxnLst/>
            <a:rect l="l" t="t" r="r" b="b"/>
            <a:pathLst>
              <a:path w="895985" h="466725">
                <a:moveTo>
                  <a:pt x="0" y="233299"/>
                </a:moveTo>
                <a:lnTo>
                  <a:pt x="15991" y="171258"/>
                </a:lnTo>
                <a:lnTo>
                  <a:pt x="61123" y="115522"/>
                </a:lnTo>
                <a:lnTo>
                  <a:pt x="93283" y="90712"/>
                </a:lnTo>
                <a:lnTo>
                  <a:pt x="131129" y="68310"/>
                </a:lnTo>
                <a:lnTo>
                  <a:pt x="174126" y="48593"/>
                </a:lnTo>
                <a:lnTo>
                  <a:pt x="221743" y="31839"/>
                </a:lnTo>
                <a:lnTo>
                  <a:pt x="273446" y="18325"/>
                </a:lnTo>
                <a:lnTo>
                  <a:pt x="328702" y="8329"/>
                </a:lnTo>
                <a:lnTo>
                  <a:pt x="386977" y="2128"/>
                </a:lnTo>
                <a:lnTo>
                  <a:pt x="447738" y="0"/>
                </a:lnTo>
                <a:lnTo>
                  <a:pt x="508463" y="2128"/>
                </a:lnTo>
                <a:lnTo>
                  <a:pt x="566712" y="8329"/>
                </a:lnTo>
                <a:lnTo>
                  <a:pt x="621950" y="18325"/>
                </a:lnTo>
                <a:lnTo>
                  <a:pt x="673643" y="31839"/>
                </a:lnTo>
                <a:lnTo>
                  <a:pt x="721255" y="48593"/>
                </a:lnTo>
                <a:lnTo>
                  <a:pt x="764254" y="68310"/>
                </a:lnTo>
                <a:lnTo>
                  <a:pt x="802103" y="90712"/>
                </a:lnTo>
                <a:lnTo>
                  <a:pt x="834270" y="115522"/>
                </a:lnTo>
                <a:lnTo>
                  <a:pt x="879415" y="171258"/>
                </a:lnTo>
                <a:lnTo>
                  <a:pt x="895413" y="233299"/>
                </a:lnTo>
                <a:lnTo>
                  <a:pt x="891324" y="264970"/>
                </a:lnTo>
                <a:lnTo>
                  <a:pt x="860218" y="324153"/>
                </a:lnTo>
                <a:lnTo>
                  <a:pt x="802103" y="375933"/>
                </a:lnTo>
                <a:lnTo>
                  <a:pt x="764254" y="398351"/>
                </a:lnTo>
                <a:lnTo>
                  <a:pt x="721255" y="418083"/>
                </a:lnTo>
                <a:lnTo>
                  <a:pt x="673643" y="434852"/>
                </a:lnTo>
                <a:lnTo>
                  <a:pt x="621950" y="448379"/>
                </a:lnTo>
                <a:lnTo>
                  <a:pt x="566712" y="458385"/>
                </a:lnTo>
                <a:lnTo>
                  <a:pt x="508463" y="464593"/>
                </a:lnTo>
                <a:lnTo>
                  <a:pt x="447738" y="466725"/>
                </a:lnTo>
                <a:lnTo>
                  <a:pt x="386977" y="464593"/>
                </a:lnTo>
                <a:lnTo>
                  <a:pt x="328702" y="458385"/>
                </a:lnTo>
                <a:lnTo>
                  <a:pt x="273446" y="448379"/>
                </a:lnTo>
                <a:lnTo>
                  <a:pt x="221743" y="434852"/>
                </a:lnTo>
                <a:lnTo>
                  <a:pt x="174126" y="418083"/>
                </a:lnTo>
                <a:lnTo>
                  <a:pt x="131129" y="398351"/>
                </a:lnTo>
                <a:lnTo>
                  <a:pt x="93283" y="375933"/>
                </a:lnTo>
                <a:lnTo>
                  <a:pt x="61123" y="351107"/>
                </a:lnTo>
                <a:lnTo>
                  <a:pt x="15991" y="29534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245869" y="1519872"/>
            <a:ext cx="45085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Whis</a:t>
            </a:r>
            <a:r>
              <a:rPr dirty="0" sz="650" spc="-20">
                <a:latin typeface="Verdana"/>
                <a:cs typeface="Verdana"/>
              </a:rPr>
              <a:t> kers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06412" y="1811401"/>
            <a:ext cx="800100" cy="882650"/>
            <a:chOff x="506412" y="1811401"/>
            <a:chExt cx="800100" cy="882650"/>
          </a:xfrm>
        </p:grpSpPr>
        <p:sp>
          <p:nvSpPr>
            <p:cNvPr id="8" name="object 8" descr=""/>
            <p:cNvSpPr/>
            <p:nvPr/>
          </p:nvSpPr>
          <p:spPr>
            <a:xfrm>
              <a:off x="938212" y="1811401"/>
              <a:ext cx="368300" cy="427990"/>
            </a:xfrm>
            <a:custGeom>
              <a:avLst/>
              <a:gdLst/>
              <a:ahLst/>
              <a:cxnLst/>
              <a:rect l="l" t="t" r="r" b="b"/>
              <a:pathLst>
                <a:path w="368300" h="427989">
                  <a:moveTo>
                    <a:pt x="20751" y="345059"/>
                  </a:moveTo>
                  <a:lnTo>
                    <a:pt x="0" y="427609"/>
                  </a:lnTo>
                  <a:lnTo>
                    <a:pt x="78549" y="394716"/>
                  </a:lnTo>
                  <a:lnTo>
                    <a:pt x="64506" y="382650"/>
                  </a:lnTo>
                  <a:lnTo>
                    <a:pt x="44983" y="382650"/>
                  </a:lnTo>
                  <a:lnTo>
                    <a:pt x="37769" y="376428"/>
                  </a:lnTo>
                  <a:lnTo>
                    <a:pt x="46045" y="366790"/>
                  </a:lnTo>
                  <a:lnTo>
                    <a:pt x="20751" y="345059"/>
                  </a:lnTo>
                  <a:close/>
                </a:path>
                <a:path w="368300" h="427989">
                  <a:moveTo>
                    <a:pt x="46045" y="366790"/>
                  </a:moveTo>
                  <a:lnTo>
                    <a:pt x="37769" y="376428"/>
                  </a:lnTo>
                  <a:lnTo>
                    <a:pt x="44983" y="382650"/>
                  </a:lnTo>
                  <a:lnTo>
                    <a:pt x="53272" y="372998"/>
                  </a:lnTo>
                  <a:lnTo>
                    <a:pt x="46045" y="366790"/>
                  </a:lnTo>
                  <a:close/>
                </a:path>
                <a:path w="368300" h="427989">
                  <a:moveTo>
                    <a:pt x="53272" y="372998"/>
                  </a:moveTo>
                  <a:lnTo>
                    <a:pt x="44983" y="382650"/>
                  </a:lnTo>
                  <a:lnTo>
                    <a:pt x="64506" y="382650"/>
                  </a:lnTo>
                  <a:lnTo>
                    <a:pt x="53272" y="372998"/>
                  </a:lnTo>
                  <a:close/>
                </a:path>
                <a:path w="368300" h="427989">
                  <a:moveTo>
                    <a:pt x="360997" y="0"/>
                  </a:moveTo>
                  <a:lnTo>
                    <a:pt x="46045" y="366790"/>
                  </a:lnTo>
                  <a:lnTo>
                    <a:pt x="53272" y="372998"/>
                  </a:lnTo>
                  <a:lnTo>
                    <a:pt x="368236" y="6223"/>
                  </a:lnTo>
                  <a:lnTo>
                    <a:pt x="3609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19112" y="2214626"/>
              <a:ext cx="762635" cy="466725"/>
            </a:xfrm>
            <a:custGeom>
              <a:avLst/>
              <a:gdLst/>
              <a:ahLst/>
              <a:cxnLst/>
              <a:rect l="l" t="t" r="r" b="b"/>
              <a:pathLst>
                <a:path w="762635" h="466725">
                  <a:moveTo>
                    <a:pt x="381000" y="0"/>
                  </a:moveTo>
                  <a:lnTo>
                    <a:pt x="324697" y="2528"/>
                  </a:lnTo>
                  <a:lnTo>
                    <a:pt x="270960" y="9872"/>
                  </a:lnTo>
                  <a:lnTo>
                    <a:pt x="220377" y="21674"/>
                  </a:lnTo>
                  <a:lnTo>
                    <a:pt x="173538" y="37571"/>
                  </a:lnTo>
                  <a:lnTo>
                    <a:pt x="131033" y="57204"/>
                  </a:lnTo>
                  <a:lnTo>
                    <a:pt x="93450" y="80214"/>
                  </a:lnTo>
                  <a:lnTo>
                    <a:pt x="61379" y="106239"/>
                  </a:lnTo>
                  <a:lnTo>
                    <a:pt x="35410" y="134921"/>
                  </a:lnTo>
                  <a:lnTo>
                    <a:pt x="4130" y="198810"/>
                  </a:lnTo>
                  <a:lnTo>
                    <a:pt x="0" y="233299"/>
                  </a:lnTo>
                  <a:lnTo>
                    <a:pt x="4130" y="267790"/>
                  </a:lnTo>
                  <a:lnTo>
                    <a:pt x="35410" y="331700"/>
                  </a:lnTo>
                  <a:lnTo>
                    <a:pt x="61379" y="360396"/>
                  </a:lnTo>
                  <a:lnTo>
                    <a:pt x="93450" y="386438"/>
                  </a:lnTo>
                  <a:lnTo>
                    <a:pt x="131033" y="409465"/>
                  </a:lnTo>
                  <a:lnTo>
                    <a:pt x="173538" y="429115"/>
                  </a:lnTo>
                  <a:lnTo>
                    <a:pt x="220377" y="445027"/>
                  </a:lnTo>
                  <a:lnTo>
                    <a:pt x="270960" y="456840"/>
                  </a:lnTo>
                  <a:lnTo>
                    <a:pt x="324697" y="464193"/>
                  </a:lnTo>
                  <a:lnTo>
                    <a:pt x="381000" y="466725"/>
                  </a:lnTo>
                  <a:lnTo>
                    <a:pt x="437304" y="464193"/>
                  </a:lnTo>
                  <a:lnTo>
                    <a:pt x="491045" y="456840"/>
                  </a:lnTo>
                  <a:lnTo>
                    <a:pt x="541634" y="445027"/>
                  </a:lnTo>
                  <a:lnTo>
                    <a:pt x="588480" y="429115"/>
                  </a:lnTo>
                  <a:lnTo>
                    <a:pt x="630993" y="409465"/>
                  </a:lnTo>
                  <a:lnTo>
                    <a:pt x="668585" y="386438"/>
                  </a:lnTo>
                  <a:lnTo>
                    <a:pt x="700664" y="360396"/>
                  </a:lnTo>
                  <a:lnTo>
                    <a:pt x="726641" y="331700"/>
                  </a:lnTo>
                  <a:lnTo>
                    <a:pt x="757931" y="267790"/>
                  </a:lnTo>
                  <a:lnTo>
                    <a:pt x="762063" y="233299"/>
                  </a:lnTo>
                  <a:lnTo>
                    <a:pt x="757931" y="198810"/>
                  </a:lnTo>
                  <a:lnTo>
                    <a:pt x="726641" y="134921"/>
                  </a:lnTo>
                  <a:lnTo>
                    <a:pt x="700664" y="106239"/>
                  </a:lnTo>
                  <a:lnTo>
                    <a:pt x="668585" y="80214"/>
                  </a:lnTo>
                  <a:lnTo>
                    <a:pt x="630993" y="57204"/>
                  </a:lnTo>
                  <a:lnTo>
                    <a:pt x="588480" y="37571"/>
                  </a:lnTo>
                  <a:lnTo>
                    <a:pt x="541634" y="21674"/>
                  </a:lnTo>
                  <a:lnTo>
                    <a:pt x="491045" y="9872"/>
                  </a:lnTo>
                  <a:lnTo>
                    <a:pt x="437304" y="252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19112" y="2214626"/>
              <a:ext cx="762635" cy="466725"/>
            </a:xfrm>
            <a:custGeom>
              <a:avLst/>
              <a:gdLst/>
              <a:ahLst/>
              <a:cxnLst/>
              <a:rect l="l" t="t" r="r" b="b"/>
              <a:pathLst>
                <a:path w="762635" h="466725">
                  <a:moveTo>
                    <a:pt x="0" y="233299"/>
                  </a:moveTo>
                  <a:lnTo>
                    <a:pt x="16130" y="165898"/>
                  </a:lnTo>
                  <a:lnTo>
                    <a:pt x="61379" y="106239"/>
                  </a:lnTo>
                  <a:lnTo>
                    <a:pt x="93450" y="80214"/>
                  </a:lnTo>
                  <a:lnTo>
                    <a:pt x="131033" y="57204"/>
                  </a:lnTo>
                  <a:lnTo>
                    <a:pt x="173538" y="37571"/>
                  </a:lnTo>
                  <a:lnTo>
                    <a:pt x="220377" y="21674"/>
                  </a:lnTo>
                  <a:lnTo>
                    <a:pt x="270960" y="9872"/>
                  </a:lnTo>
                  <a:lnTo>
                    <a:pt x="324697" y="2528"/>
                  </a:lnTo>
                  <a:lnTo>
                    <a:pt x="381000" y="0"/>
                  </a:lnTo>
                  <a:lnTo>
                    <a:pt x="437304" y="2528"/>
                  </a:lnTo>
                  <a:lnTo>
                    <a:pt x="491045" y="9872"/>
                  </a:lnTo>
                  <a:lnTo>
                    <a:pt x="541634" y="21674"/>
                  </a:lnTo>
                  <a:lnTo>
                    <a:pt x="588480" y="37571"/>
                  </a:lnTo>
                  <a:lnTo>
                    <a:pt x="630993" y="57204"/>
                  </a:lnTo>
                  <a:lnTo>
                    <a:pt x="668585" y="80214"/>
                  </a:lnTo>
                  <a:lnTo>
                    <a:pt x="700664" y="106239"/>
                  </a:lnTo>
                  <a:lnTo>
                    <a:pt x="726641" y="134921"/>
                  </a:lnTo>
                  <a:lnTo>
                    <a:pt x="757931" y="198810"/>
                  </a:lnTo>
                  <a:lnTo>
                    <a:pt x="762063" y="233299"/>
                  </a:lnTo>
                  <a:lnTo>
                    <a:pt x="757931" y="267790"/>
                  </a:lnTo>
                  <a:lnTo>
                    <a:pt x="726641" y="331700"/>
                  </a:lnTo>
                  <a:lnTo>
                    <a:pt x="700664" y="360396"/>
                  </a:lnTo>
                  <a:lnTo>
                    <a:pt x="668585" y="386438"/>
                  </a:lnTo>
                  <a:lnTo>
                    <a:pt x="630993" y="409465"/>
                  </a:lnTo>
                  <a:lnTo>
                    <a:pt x="588480" y="429115"/>
                  </a:lnTo>
                  <a:lnTo>
                    <a:pt x="541634" y="445027"/>
                  </a:lnTo>
                  <a:lnTo>
                    <a:pt x="491045" y="456840"/>
                  </a:lnTo>
                  <a:lnTo>
                    <a:pt x="437304" y="464193"/>
                  </a:lnTo>
                  <a:lnTo>
                    <a:pt x="381000" y="466725"/>
                  </a:lnTo>
                  <a:lnTo>
                    <a:pt x="324697" y="464193"/>
                  </a:lnTo>
                  <a:lnTo>
                    <a:pt x="270960" y="456840"/>
                  </a:lnTo>
                  <a:lnTo>
                    <a:pt x="220377" y="445027"/>
                  </a:lnTo>
                  <a:lnTo>
                    <a:pt x="173538" y="429115"/>
                  </a:lnTo>
                  <a:lnTo>
                    <a:pt x="131033" y="409465"/>
                  </a:lnTo>
                  <a:lnTo>
                    <a:pt x="93450" y="386438"/>
                  </a:lnTo>
                  <a:lnTo>
                    <a:pt x="61379" y="360396"/>
                  </a:lnTo>
                  <a:lnTo>
                    <a:pt x="35410" y="331700"/>
                  </a:lnTo>
                  <a:lnTo>
                    <a:pt x="4130" y="267790"/>
                  </a:lnTo>
                  <a:lnTo>
                    <a:pt x="0" y="2332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71842" y="2343785"/>
            <a:ext cx="252095" cy="203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325">
              <a:lnSpc>
                <a:spcPts val="695"/>
              </a:lnSpc>
              <a:spcBef>
                <a:spcPts val="100"/>
              </a:spcBef>
            </a:pPr>
            <a:r>
              <a:rPr dirty="0" sz="600" spc="-25">
                <a:latin typeface="Verdana"/>
                <a:cs typeface="Verdana"/>
              </a:rPr>
              <a:t>Ear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95"/>
              </a:lnSpc>
            </a:pPr>
            <a:r>
              <a:rPr dirty="0" sz="600" spc="-10">
                <a:latin typeface="Verdana"/>
                <a:cs typeface="Verdana"/>
              </a:rPr>
              <a:t>shape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95262" y="3033776"/>
            <a:ext cx="666750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Times New Roman"/>
              <a:cs typeface="Times New Roman"/>
            </a:endParaRPr>
          </a:p>
          <a:p>
            <a:pPr algn="ctr" marR="10160">
              <a:lnSpc>
                <a:spcPct val="100000"/>
              </a:lnSpc>
            </a:pPr>
            <a:r>
              <a:rPr dirty="0" sz="650" spc="40">
                <a:latin typeface="Verdana"/>
                <a:cs typeface="Verdana"/>
              </a:rPr>
              <a:t>Cat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33462" y="3033776"/>
            <a:ext cx="657225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Times New Roman"/>
              <a:cs typeface="Times New Roman"/>
            </a:endParaRPr>
          </a:p>
          <a:p>
            <a:pPr marL="149860">
              <a:lnSpc>
                <a:spcPct val="100000"/>
              </a:lnSpc>
            </a:pPr>
            <a:r>
              <a:rPr dirty="0" sz="650" spc="55">
                <a:latin typeface="Verdana"/>
                <a:cs typeface="Verdana"/>
              </a:rPr>
              <a:t>Not</a:t>
            </a:r>
            <a:r>
              <a:rPr dirty="0" sz="650" spc="-3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c</a:t>
            </a:r>
            <a:r>
              <a:rPr dirty="0" sz="650" spc="-12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096416" y="1830971"/>
            <a:ext cx="744220" cy="1207135"/>
          </a:xfrm>
          <a:custGeom>
            <a:avLst/>
            <a:gdLst/>
            <a:ahLst/>
            <a:cxnLst/>
            <a:rect l="l" t="t" r="r" b="b"/>
            <a:pathLst>
              <a:path w="744219" h="1207135">
                <a:moveTo>
                  <a:pt x="303123" y="1206868"/>
                </a:moveTo>
                <a:lnTo>
                  <a:pt x="293154" y="1160132"/>
                </a:lnTo>
                <a:lnTo>
                  <a:pt x="285343" y="1123429"/>
                </a:lnTo>
                <a:lnTo>
                  <a:pt x="259257" y="1144231"/>
                </a:lnTo>
                <a:lnTo>
                  <a:pt x="7442" y="828281"/>
                </a:lnTo>
                <a:lnTo>
                  <a:pt x="0" y="834250"/>
                </a:lnTo>
                <a:lnTo>
                  <a:pt x="251841" y="1150150"/>
                </a:lnTo>
                <a:lnTo>
                  <a:pt x="225780" y="1170927"/>
                </a:lnTo>
                <a:lnTo>
                  <a:pt x="303123" y="1206868"/>
                </a:lnTo>
                <a:close/>
              </a:path>
              <a:path w="744219" h="1207135">
                <a:moveTo>
                  <a:pt x="743940" y="432549"/>
                </a:moveTo>
                <a:lnTo>
                  <a:pt x="737958" y="382130"/>
                </a:lnTo>
                <a:lnTo>
                  <a:pt x="733907" y="347967"/>
                </a:lnTo>
                <a:lnTo>
                  <a:pt x="705993" y="366356"/>
                </a:lnTo>
                <a:lnTo>
                  <a:pt x="464921" y="0"/>
                </a:lnTo>
                <a:lnTo>
                  <a:pt x="456920" y="5194"/>
                </a:lnTo>
                <a:lnTo>
                  <a:pt x="698106" y="371551"/>
                </a:lnTo>
                <a:lnTo>
                  <a:pt x="670280" y="389877"/>
                </a:lnTo>
                <a:lnTo>
                  <a:pt x="743940" y="432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6110351" y="1433575"/>
            <a:ext cx="723900" cy="466725"/>
          </a:xfrm>
          <a:custGeom>
            <a:avLst/>
            <a:gdLst/>
            <a:ahLst/>
            <a:cxnLst/>
            <a:rect l="l" t="t" r="r" b="b"/>
            <a:pathLst>
              <a:path w="723900" h="466725">
                <a:moveTo>
                  <a:pt x="0" y="233299"/>
                </a:moveTo>
                <a:lnTo>
                  <a:pt x="4733" y="195442"/>
                </a:lnTo>
                <a:lnTo>
                  <a:pt x="18440" y="159536"/>
                </a:lnTo>
                <a:lnTo>
                  <a:pt x="40376" y="126059"/>
                </a:lnTo>
                <a:lnTo>
                  <a:pt x="69799" y="95490"/>
                </a:lnTo>
                <a:lnTo>
                  <a:pt x="105965" y="68310"/>
                </a:lnTo>
                <a:lnTo>
                  <a:pt x="148132" y="44996"/>
                </a:lnTo>
                <a:lnTo>
                  <a:pt x="195557" y="26029"/>
                </a:lnTo>
                <a:lnTo>
                  <a:pt x="247497" y="11888"/>
                </a:lnTo>
                <a:lnTo>
                  <a:pt x="303209" y="3051"/>
                </a:lnTo>
                <a:lnTo>
                  <a:pt x="361950" y="0"/>
                </a:lnTo>
                <a:lnTo>
                  <a:pt x="420659" y="3051"/>
                </a:lnTo>
                <a:lnTo>
                  <a:pt x="476353" y="11888"/>
                </a:lnTo>
                <a:lnTo>
                  <a:pt x="528286" y="26029"/>
                </a:lnTo>
                <a:lnTo>
                  <a:pt x="575712" y="44996"/>
                </a:lnTo>
                <a:lnTo>
                  <a:pt x="617886" y="68310"/>
                </a:lnTo>
                <a:lnTo>
                  <a:pt x="654064" y="95490"/>
                </a:lnTo>
                <a:lnTo>
                  <a:pt x="683499" y="126059"/>
                </a:lnTo>
                <a:lnTo>
                  <a:pt x="705447" y="159536"/>
                </a:lnTo>
                <a:lnTo>
                  <a:pt x="719162" y="195442"/>
                </a:lnTo>
                <a:lnTo>
                  <a:pt x="723900" y="233299"/>
                </a:lnTo>
                <a:lnTo>
                  <a:pt x="719162" y="271158"/>
                </a:lnTo>
                <a:lnTo>
                  <a:pt x="705447" y="307074"/>
                </a:lnTo>
                <a:lnTo>
                  <a:pt x="683499" y="340566"/>
                </a:lnTo>
                <a:lnTo>
                  <a:pt x="654064" y="371151"/>
                </a:lnTo>
                <a:lnTo>
                  <a:pt x="617886" y="398351"/>
                </a:lnTo>
                <a:lnTo>
                  <a:pt x="575712" y="421683"/>
                </a:lnTo>
                <a:lnTo>
                  <a:pt x="528286" y="440668"/>
                </a:lnTo>
                <a:lnTo>
                  <a:pt x="476353" y="454823"/>
                </a:lnTo>
                <a:lnTo>
                  <a:pt x="420659" y="463669"/>
                </a:lnTo>
                <a:lnTo>
                  <a:pt x="361950" y="466725"/>
                </a:lnTo>
                <a:lnTo>
                  <a:pt x="303209" y="463669"/>
                </a:lnTo>
                <a:lnTo>
                  <a:pt x="247497" y="454823"/>
                </a:lnTo>
                <a:lnTo>
                  <a:pt x="195557" y="440668"/>
                </a:lnTo>
                <a:lnTo>
                  <a:pt x="148132" y="421683"/>
                </a:lnTo>
                <a:lnTo>
                  <a:pt x="105965" y="398351"/>
                </a:lnTo>
                <a:lnTo>
                  <a:pt x="69799" y="371151"/>
                </a:lnTo>
                <a:lnTo>
                  <a:pt x="40376" y="340566"/>
                </a:lnTo>
                <a:lnTo>
                  <a:pt x="18440" y="307074"/>
                </a:lnTo>
                <a:lnTo>
                  <a:pt x="4733" y="27115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6318250" y="1542732"/>
            <a:ext cx="305435" cy="23367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28575">
              <a:lnSpc>
                <a:spcPct val="106000"/>
              </a:lnSpc>
              <a:spcBef>
                <a:spcPts val="80"/>
              </a:spcBef>
            </a:pPr>
            <a:r>
              <a:rPr dirty="0" sz="650">
                <a:latin typeface="Verdana"/>
                <a:cs typeface="Verdana"/>
              </a:rPr>
              <a:t>Fac </a:t>
            </a:r>
            <a:r>
              <a:rPr dirty="0" sz="650" spc="-50">
                <a:latin typeface="Verdana"/>
                <a:cs typeface="Verdana"/>
              </a:rPr>
              <a:t>e</a:t>
            </a:r>
            <a:r>
              <a:rPr dirty="0" sz="650" spc="40">
                <a:latin typeface="Verdana"/>
                <a:cs typeface="Verdana"/>
              </a:rPr>
              <a:t> shape</a:t>
            </a:r>
            <a:endParaRPr sz="650">
              <a:latin typeface="Verdana"/>
              <a:cs typeface="Verdan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548376" y="1887601"/>
            <a:ext cx="796925" cy="784225"/>
            <a:chOff x="5548376" y="1887601"/>
            <a:chExt cx="796925" cy="784225"/>
          </a:xfrm>
        </p:grpSpPr>
        <p:sp>
          <p:nvSpPr>
            <p:cNvPr id="18" name="object 18" descr=""/>
            <p:cNvSpPr/>
            <p:nvPr/>
          </p:nvSpPr>
          <p:spPr>
            <a:xfrm>
              <a:off x="5977001" y="1887601"/>
              <a:ext cx="368300" cy="427990"/>
            </a:xfrm>
            <a:custGeom>
              <a:avLst/>
              <a:gdLst/>
              <a:ahLst/>
              <a:cxnLst/>
              <a:rect l="l" t="t" r="r" b="b"/>
              <a:pathLst>
                <a:path w="368300" h="427989">
                  <a:moveTo>
                    <a:pt x="20700" y="345059"/>
                  </a:moveTo>
                  <a:lnTo>
                    <a:pt x="0" y="427609"/>
                  </a:lnTo>
                  <a:lnTo>
                    <a:pt x="78486" y="394716"/>
                  </a:lnTo>
                  <a:lnTo>
                    <a:pt x="64446" y="382650"/>
                  </a:lnTo>
                  <a:lnTo>
                    <a:pt x="44958" y="382650"/>
                  </a:lnTo>
                  <a:lnTo>
                    <a:pt x="37719" y="376428"/>
                  </a:lnTo>
                  <a:lnTo>
                    <a:pt x="45992" y="366792"/>
                  </a:lnTo>
                  <a:lnTo>
                    <a:pt x="20700" y="345059"/>
                  </a:lnTo>
                  <a:close/>
                </a:path>
                <a:path w="368300" h="427989">
                  <a:moveTo>
                    <a:pt x="45992" y="366792"/>
                  </a:moveTo>
                  <a:lnTo>
                    <a:pt x="37719" y="376428"/>
                  </a:lnTo>
                  <a:lnTo>
                    <a:pt x="44958" y="382650"/>
                  </a:lnTo>
                  <a:lnTo>
                    <a:pt x="53232" y="373014"/>
                  </a:lnTo>
                  <a:lnTo>
                    <a:pt x="45992" y="366792"/>
                  </a:lnTo>
                  <a:close/>
                </a:path>
                <a:path w="368300" h="427989">
                  <a:moveTo>
                    <a:pt x="53232" y="373014"/>
                  </a:moveTo>
                  <a:lnTo>
                    <a:pt x="44958" y="382650"/>
                  </a:lnTo>
                  <a:lnTo>
                    <a:pt x="64446" y="382650"/>
                  </a:lnTo>
                  <a:lnTo>
                    <a:pt x="53232" y="373014"/>
                  </a:lnTo>
                  <a:close/>
                </a:path>
                <a:path w="368300" h="427989">
                  <a:moveTo>
                    <a:pt x="360934" y="0"/>
                  </a:moveTo>
                  <a:lnTo>
                    <a:pt x="45992" y="366792"/>
                  </a:lnTo>
                  <a:lnTo>
                    <a:pt x="53232" y="373014"/>
                  </a:lnTo>
                  <a:lnTo>
                    <a:pt x="368173" y="6223"/>
                  </a:lnTo>
                  <a:lnTo>
                    <a:pt x="3609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548376" y="2290826"/>
              <a:ext cx="666750" cy="381000"/>
            </a:xfrm>
            <a:custGeom>
              <a:avLst/>
              <a:gdLst/>
              <a:ahLst/>
              <a:cxnLst/>
              <a:rect l="l" t="t" r="r" b="b"/>
              <a:pathLst>
                <a:path w="666750" h="381000">
                  <a:moveTo>
                    <a:pt x="66675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666750" y="381000"/>
                  </a:lnTo>
                  <a:lnTo>
                    <a:pt x="666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5548376" y="2290826"/>
            <a:ext cx="666750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 marL="4445">
              <a:lnSpc>
                <a:spcPct val="100000"/>
              </a:lnSpc>
            </a:pP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6586601" y="2290826"/>
            <a:ext cx="904875" cy="466725"/>
          </a:xfrm>
          <a:custGeom>
            <a:avLst/>
            <a:gdLst/>
            <a:ahLst/>
            <a:cxnLst/>
            <a:rect l="l" t="t" r="r" b="b"/>
            <a:pathLst>
              <a:path w="904875" h="466725">
                <a:moveTo>
                  <a:pt x="0" y="233299"/>
                </a:moveTo>
                <a:lnTo>
                  <a:pt x="16152" y="171258"/>
                </a:lnTo>
                <a:lnTo>
                  <a:pt x="61740" y="115522"/>
                </a:lnTo>
                <a:lnTo>
                  <a:pt x="94228" y="90712"/>
                </a:lnTo>
                <a:lnTo>
                  <a:pt x="132460" y="68310"/>
                </a:lnTo>
                <a:lnTo>
                  <a:pt x="175900" y="48593"/>
                </a:lnTo>
                <a:lnTo>
                  <a:pt x="224009" y="31839"/>
                </a:lnTo>
                <a:lnTo>
                  <a:pt x="276248" y="18325"/>
                </a:lnTo>
                <a:lnTo>
                  <a:pt x="332081" y="8329"/>
                </a:lnTo>
                <a:lnTo>
                  <a:pt x="390969" y="2128"/>
                </a:lnTo>
                <a:lnTo>
                  <a:pt x="452374" y="0"/>
                </a:lnTo>
                <a:lnTo>
                  <a:pt x="513781" y="2128"/>
                </a:lnTo>
                <a:lnTo>
                  <a:pt x="572675" y="8329"/>
                </a:lnTo>
                <a:lnTo>
                  <a:pt x="628519" y="18325"/>
                </a:lnTo>
                <a:lnTo>
                  <a:pt x="680771" y="31839"/>
                </a:lnTo>
                <a:lnTo>
                  <a:pt x="728895" y="48593"/>
                </a:lnTo>
                <a:lnTo>
                  <a:pt x="772350" y="68310"/>
                </a:lnTo>
                <a:lnTo>
                  <a:pt x="810598" y="90712"/>
                </a:lnTo>
                <a:lnTo>
                  <a:pt x="843101" y="115522"/>
                </a:lnTo>
                <a:lnTo>
                  <a:pt x="888713" y="171258"/>
                </a:lnTo>
                <a:lnTo>
                  <a:pt x="904875" y="233299"/>
                </a:lnTo>
                <a:lnTo>
                  <a:pt x="900744" y="264970"/>
                </a:lnTo>
                <a:lnTo>
                  <a:pt x="869318" y="324153"/>
                </a:lnTo>
                <a:lnTo>
                  <a:pt x="810598" y="375933"/>
                </a:lnTo>
                <a:lnTo>
                  <a:pt x="772350" y="398351"/>
                </a:lnTo>
                <a:lnTo>
                  <a:pt x="728895" y="418083"/>
                </a:lnTo>
                <a:lnTo>
                  <a:pt x="680771" y="434852"/>
                </a:lnTo>
                <a:lnTo>
                  <a:pt x="628519" y="448379"/>
                </a:lnTo>
                <a:lnTo>
                  <a:pt x="572675" y="458385"/>
                </a:lnTo>
                <a:lnTo>
                  <a:pt x="513781" y="464593"/>
                </a:lnTo>
                <a:lnTo>
                  <a:pt x="452374" y="466725"/>
                </a:lnTo>
                <a:lnTo>
                  <a:pt x="390969" y="464593"/>
                </a:lnTo>
                <a:lnTo>
                  <a:pt x="332081" y="458385"/>
                </a:lnTo>
                <a:lnTo>
                  <a:pt x="276248" y="448379"/>
                </a:lnTo>
                <a:lnTo>
                  <a:pt x="224009" y="434852"/>
                </a:lnTo>
                <a:lnTo>
                  <a:pt x="175900" y="418083"/>
                </a:lnTo>
                <a:lnTo>
                  <a:pt x="132461" y="398351"/>
                </a:lnTo>
                <a:lnTo>
                  <a:pt x="94228" y="375933"/>
                </a:lnTo>
                <a:lnTo>
                  <a:pt x="61740" y="351107"/>
                </a:lnTo>
                <a:lnTo>
                  <a:pt x="16152" y="295348"/>
                </a:lnTo>
                <a:lnTo>
                  <a:pt x="0" y="2332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6810756" y="2457767"/>
            <a:ext cx="45085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Whis</a:t>
            </a:r>
            <a:r>
              <a:rPr dirty="0" sz="650" spc="-20">
                <a:latin typeface="Verdana"/>
                <a:cs typeface="Verdana"/>
              </a:rPr>
              <a:t> kers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6662801" y="2744977"/>
            <a:ext cx="833119" cy="384175"/>
          </a:xfrm>
          <a:custGeom>
            <a:avLst/>
            <a:gdLst/>
            <a:ahLst/>
            <a:cxnLst/>
            <a:rect l="l" t="t" r="r" b="b"/>
            <a:pathLst>
              <a:path w="833120" h="384175">
                <a:moveTo>
                  <a:pt x="227203" y="5334"/>
                </a:moveTo>
                <a:lnTo>
                  <a:pt x="218948" y="635"/>
                </a:lnTo>
                <a:lnTo>
                  <a:pt x="34366" y="315798"/>
                </a:lnTo>
                <a:lnTo>
                  <a:pt x="5588" y="298958"/>
                </a:lnTo>
                <a:lnTo>
                  <a:pt x="0" y="383921"/>
                </a:lnTo>
                <a:lnTo>
                  <a:pt x="71374" y="337439"/>
                </a:lnTo>
                <a:lnTo>
                  <a:pt x="61379" y="331597"/>
                </a:lnTo>
                <a:lnTo>
                  <a:pt x="42621" y="320624"/>
                </a:lnTo>
                <a:lnTo>
                  <a:pt x="227203" y="5334"/>
                </a:lnTo>
                <a:close/>
              </a:path>
              <a:path w="833120" h="384175">
                <a:moveTo>
                  <a:pt x="832739" y="378587"/>
                </a:moveTo>
                <a:lnTo>
                  <a:pt x="822769" y="331851"/>
                </a:lnTo>
                <a:lnTo>
                  <a:pt x="814959" y="295148"/>
                </a:lnTo>
                <a:lnTo>
                  <a:pt x="788873" y="315950"/>
                </a:lnTo>
                <a:lnTo>
                  <a:pt x="537083" y="0"/>
                </a:lnTo>
                <a:lnTo>
                  <a:pt x="529590" y="5969"/>
                </a:lnTo>
                <a:lnTo>
                  <a:pt x="781456" y="321868"/>
                </a:lnTo>
                <a:lnTo>
                  <a:pt x="755396" y="342646"/>
                </a:lnTo>
                <a:lnTo>
                  <a:pt x="832739" y="378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661987" y="1949450"/>
            <a:ext cx="38290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P</a:t>
            </a:r>
            <a:r>
              <a:rPr dirty="0" sz="650" spc="-6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res</a:t>
            </a:r>
            <a:r>
              <a:rPr dirty="0" sz="650" spc="-9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695704" y="1927288"/>
            <a:ext cx="35433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A</a:t>
            </a:r>
            <a:r>
              <a:rPr dirty="0" sz="650" spc="-5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bs</a:t>
            </a:r>
            <a:r>
              <a:rPr dirty="0" sz="650" spc="-10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54634" y="2739707"/>
            <a:ext cx="32385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252537" y="2749930"/>
            <a:ext cx="33337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806694" y="1971420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781800" y="1971420"/>
            <a:ext cx="5073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317234" y="2826956"/>
            <a:ext cx="38417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P</a:t>
            </a:r>
            <a:r>
              <a:rPr dirty="0" sz="650" spc="-5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res</a:t>
            </a:r>
            <a:r>
              <a:rPr dirty="0" sz="650" spc="-8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416800" y="2799778"/>
            <a:ext cx="35433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A</a:t>
            </a:r>
            <a:r>
              <a:rPr dirty="0" sz="650" spc="-5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bs</a:t>
            </a:r>
            <a:r>
              <a:rPr dirty="0" sz="650" spc="-105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509775" y="2262251"/>
            <a:ext cx="657225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50">
              <a:latin typeface="Times New Roman"/>
              <a:cs typeface="Times New Roman"/>
            </a:endParaRPr>
          </a:p>
          <a:p>
            <a:pPr marL="151765">
              <a:lnSpc>
                <a:spcPct val="100000"/>
              </a:lnSpc>
            </a:pPr>
            <a:r>
              <a:rPr dirty="0" sz="650" spc="50">
                <a:latin typeface="Verdana"/>
                <a:cs typeface="Verdana"/>
              </a:rPr>
              <a:t>Not</a:t>
            </a:r>
            <a:r>
              <a:rPr dirty="0" sz="650" spc="-4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c</a:t>
            </a:r>
            <a:r>
              <a:rPr dirty="0" sz="650" spc="-13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at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262751" y="3129026"/>
            <a:ext cx="657225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186676" y="3119501"/>
            <a:ext cx="657225" cy="381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Times New Roman"/>
              <a:cs typeface="Times New Roman"/>
            </a:endParaRPr>
          </a:p>
          <a:p>
            <a:pPr marL="178435">
              <a:lnSpc>
                <a:spcPct val="100000"/>
              </a:lnSpc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15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0976" y="1430400"/>
            <a:ext cx="3121025" cy="2130425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3595370" y="1553590"/>
            <a:ext cx="306705" cy="23367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5"/>
              </a:spcBef>
            </a:pPr>
            <a:r>
              <a:rPr dirty="0" sz="650" spc="30">
                <a:latin typeface="Verdana"/>
                <a:cs typeface="Verdana"/>
              </a:rPr>
              <a:t>Ear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650" spc="40">
                <a:latin typeface="Verdana"/>
                <a:cs typeface="Verdana"/>
              </a:rPr>
              <a:t>shape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963545" y="2452306"/>
            <a:ext cx="253365" cy="203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">
              <a:lnSpc>
                <a:spcPts val="700"/>
              </a:lnSpc>
              <a:spcBef>
                <a:spcPts val="100"/>
              </a:spcBef>
            </a:pPr>
            <a:r>
              <a:rPr dirty="0" sz="600" spc="-20">
                <a:latin typeface="Verdana"/>
                <a:cs typeface="Verdana"/>
              </a:rPr>
              <a:t>Face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700"/>
              </a:lnSpc>
            </a:pPr>
            <a:r>
              <a:rPr dirty="0" sz="600" spc="-10">
                <a:latin typeface="Verdana"/>
                <a:cs typeface="Verdana"/>
              </a:rPr>
              <a:t>shape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720339" y="2047176"/>
            <a:ext cx="32385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40">
                <a:latin typeface="Verdana"/>
                <a:cs typeface="Verdana"/>
              </a:rPr>
              <a:t>Pointy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238625" y="1927288"/>
            <a:ext cx="333375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Floppy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218559" y="2503804"/>
            <a:ext cx="3702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Verdana"/>
                <a:cs typeface="Verdana"/>
              </a:rPr>
              <a:t>Whiskers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321560" y="2846704"/>
            <a:ext cx="31686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890" y="2635885"/>
            <a:ext cx="275688" cy="407288"/>
          </a:xfrm>
          <a:prstGeom prst="rect">
            <a:avLst/>
          </a:prstGeom>
        </p:spPr>
      </p:pic>
      <p:sp>
        <p:nvSpPr>
          <p:cNvPr id="43" name="object 43" descr=""/>
          <p:cNvSpPr txBox="1"/>
          <p:nvPr/>
        </p:nvSpPr>
        <p:spPr>
          <a:xfrm>
            <a:off x="3264789" y="2863913"/>
            <a:ext cx="47879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5">
                <a:latin typeface="Verdana"/>
                <a:cs typeface="Verdana"/>
              </a:rPr>
              <a:t>Not</a:t>
            </a:r>
            <a:r>
              <a:rPr dirty="0" sz="650" spc="-45">
                <a:latin typeface="Verdana"/>
                <a:cs typeface="Verdana"/>
              </a:rPr>
              <a:t> </a:t>
            </a:r>
            <a:r>
              <a:rPr dirty="0" sz="650" spc="-10">
                <a:latin typeface="Verdana"/>
                <a:cs typeface="Verdana"/>
              </a:rPr>
              <a:t>round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410079" y="3284473"/>
            <a:ext cx="30353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1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9964" y="1883664"/>
            <a:ext cx="353186" cy="456056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3214116" y="3283966"/>
            <a:ext cx="3219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1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891915" y="2867660"/>
            <a:ext cx="38290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P</a:t>
            </a:r>
            <a:r>
              <a:rPr dirty="0" sz="650" spc="-65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res</a:t>
            </a:r>
            <a:r>
              <a:rPr dirty="0" sz="650" spc="-9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839715" y="2836545"/>
            <a:ext cx="35433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>
                <a:latin typeface="Verdana"/>
                <a:cs typeface="Verdana"/>
              </a:rPr>
              <a:t>A</a:t>
            </a:r>
            <a:r>
              <a:rPr dirty="0" sz="650" spc="-60">
                <a:latin typeface="Verdana"/>
                <a:cs typeface="Verdana"/>
              </a:rPr>
              <a:t> </a:t>
            </a:r>
            <a:r>
              <a:rPr dirty="0" sz="650">
                <a:latin typeface="Verdana"/>
                <a:cs typeface="Verdana"/>
              </a:rPr>
              <a:t>bs</a:t>
            </a:r>
            <a:r>
              <a:rPr dirty="0" sz="650" spc="-110">
                <a:latin typeface="Verdana"/>
                <a:cs typeface="Verdana"/>
              </a:rPr>
              <a:t> </a:t>
            </a:r>
            <a:r>
              <a:rPr dirty="0" sz="650" spc="-25">
                <a:latin typeface="Verdana"/>
                <a:cs typeface="Verdana"/>
              </a:rPr>
              <a:t>ent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094479" y="3295904"/>
            <a:ext cx="1600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835778" y="3290252"/>
            <a:ext cx="32194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5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90842" y="3744277"/>
            <a:ext cx="135318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Prediction: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Cat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067050" y="3734434"/>
            <a:ext cx="170180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Prediction: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Not</a:t>
            </a:r>
            <a:r>
              <a:rPr dirty="0" sz="1400" spc="1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cat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149975" y="3692525"/>
            <a:ext cx="135318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Prediction: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Cat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3394709" y="4179570"/>
            <a:ext cx="18383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Final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prediction: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Cat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5" name="object 5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530" y="1773808"/>
            <a:ext cx="415809" cy="463550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80333" y="2768345"/>
            <a:ext cx="258005" cy="406400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02603" y="2738754"/>
            <a:ext cx="274642" cy="388619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05775" y="1000125"/>
            <a:ext cx="638175" cy="704850"/>
          </a:xfrm>
          <a:prstGeom prst="rect">
            <a:avLst/>
          </a:prstGeom>
        </p:spPr>
      </p:pic>
      <p:sp>
        <p:nvSpPr>
          <p:cNvPr id="59" name="object 5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1490345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Tree</a:t>
            </a:r>
            <a:r>
              <a:rPr dirty="0" sz="2700" spc="-125">
                <a:latin typeface="Lucida Sans Unicode"/>
                <a:cs typeface="Lucida Sans Unicode"/>
              </a:rPr>
              <a:t> </a:t>
            </a:r>
            <a:r>
              <a:rPr dirty="0" sz="2700" spc="75">
                <a:latin typeface="Lucida Sans Unicode"/>
                <a:cs typeface="Lucida Sans Unicode"/>
              </a:rPr>
              <a:t>ensembles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412109" y="3124835"/>
            <a:ext cx="502793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75" b="1">
                <a:solidFill>
                  <a:srgbClr val="585858"/>
                </a:solidFill>
                <a:latin typeface="Tahoma"/>
                <a:cs typeface="Tahoma"/>
              </a:rPr>
              <a:t>Sampling</a:t>
            </a:r>
            <a:r>
              <a:rPr dirty="0" sz="2750" spc="-45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750" spc="-35" b="1">
                <a:solidFill>
                  <a:srgbClr val="585858"/>
                </a:solidFill>
                <a:latin typeface="Tahoma"/>
                <a:cs typeface="Tahoma"/>
              </a:rPr>
              <a:t>with</a:t>
            </a:r>
            <a:r>
              <a:rPr dirty="0" sz="2750" spc="-75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750" spc="70" b="1">
                <a:solidFill>
                  <a:srgbClr val="585858"/>
                </a:solidFill>
                <a:latin typeface="Tahoma"/>
                <a:cs typeface="Tahoma"/>
              </a:rPr>
              <a:t>replacement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932815">
              <a:lnSpc>
                <a:spcPct val="100000"/>
              </a:lnSpc>
              <a:spcBef>
                <a:spcPts val="105"/>
              </a:spcBef>
            </a:pPr>
            <a:r>
              <a:rPr dirty="0"/>
              <a:t>Sampling</a:t>
            </a:r>
            <a:r>
              <a:rPr dirty="0" spc="-114"/>
              <a:t> </a:t>
            </a:r>
            <a:r>
              <a:rPr dirty="0"/>
              <a:t>with</a:t>
            </a:r>
            <a:r>
              <a:rPr dirty="0" spc="10"/>
              <a:t> </a:t>
            </a:r>
            <a:r>
              <a:rPr dirty="0" spc="-10"/>
              <a:t>replacement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828925" y="1066736"/>
            <a:ext cx="3824604" cy="452755"/>
            <a:chOff x="2828925" y="1066736"/>
            <a:chExt cx="3824604" cy="45275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3450" y="1066736"/>
              <a:ext cx="957262" cy="45243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781550" y="1145413"/>
              <a:ext cx="828675" cy="283845"/>
            </a:xfrm>
            <a:custGeom>
              <a:avLst/>
              <a:gdLst/>
              <a:ahLst/>
              <a:cxnLst/>
              <a:rect l="l" t="t" r="r" b="b"/>
              <a:pathLst>
                <a:path w="828675" h="283844">
                  <a:moveTo>
                    <a:pt x="828675" y="0"/>
                  </a:moveTo>
                  <a:lnTo>
                    <a:pt x="772098" y="20404"/>
                  </a:lnTo>
                  <a:lnTo>
                    <a:pt x="731219" y="26039"/>
                  </a:lnTo>
                  <a:lnTo>
                    <a:pt x="681283" y="30903"/>
                  </a:lnTo>
                  <a:lnTo>
                    <a:pt x="623461" y="34882"/>
                  </a:lnTo>
                  <a:lnTo>
                    <a:pt x="558926" y="37864"/>
                  </a:lnTo>
                  <a:lnTo>
                    <a:pt x="488848" y="39736"/>
                  </a:lnTo>
                  <a:lnTo>
                    <a:pt x="414400" y="40386"/>
                  </a:lnTo>
                  <a:lnTo>
                    <a:pt x="339915" y="39736"/>
                  </a:lnTo>
                  <a:lnTo>
                    <a:pt x="269808" y="37864"/>
                  </a:lnTo>
                  <a:lnTo>
                    <a:pt x="205250" y="34882"/>
                  </a:lnTo>
                  <a:lnTo>
                    <a:pt x="147413" y="30903"/>
                  </a:lnTo>
                  <a:lnTo>
                    <a:pt x="97466" y="26039"/>
                  </a:lnTo>
                  <a:lnTo>
                    <a:pt x="56580" y="20404"/>
                  </a:lnTo>
                  <a:lnTo>
                    <a:pt x="6676" y="7271"/>
                  </a:lnTo>
                  <a:lnTo>
                    <a:pt x="0" y="0"/>
                  </a:lnTo>
                  <a:lnTo>
                    <a:pt x="0" y="242824"/>
                  </a:lnTo>
                  <a:lnTo>
                    <a:pt x="56580" y="263261"/>
                  </a:lnTo>
                  <a:lnTo>
                    <a:pt x="97466" y="268916"/>
                  </a:lnTo>
                  <a:lnTo>
                    <a:pt x="147413" y="273801"/>
                  </a:lnTo>
                  <a:lnTo>
                    <a:pt x="205250" y="277800"/>
                  </a:lnTo>
                  <a:lnTo>
                    <a:pt x="269808" y="280799"/>
                  </a:lnTo>
                  <a:lnTo>
                    <a:pt x="339915" y="282683"/>
                  </a:lnTo>
                  <a:lnTo>
                    <a:pt x="414400" y="283337"/>
                  </a:lnTo>
                  <a:lnTo>
                    <a:pt x="488848" y="282683"/>
                  </a:lnTo>
                  <a:lnTo>
                    <a:pt x="558926" y="280799"/>
                  </a:lnTo>
                  <a:lnTo>
                    <a:pt x="623461" y="277800"/>
                  </a:lnTo>
                  <a:lnTo>
                    <a:pt x="681283" y="273801"/>
                  </a:lnTo>
                  <a:lnTo>
                    <a:pt x="731219" y="268916"/>
                  </a:lnTo>
                  <a:lnTo>
                    <a:pt x="772098" y="263261"/>
                  </a:lnTo>
                  <a:lnTo>
                    <a:pt x="821998" y="250100"/>
                  </a:lnTo>
                  <a:lnTo>
                    <a:pt x="828675" y="242824"/>
                  </a:lnTo>
                  <a:lnTo>
                    <a:pt x="828675" y="0"/>
                  </a:lnTo>
                  <a:close/>
                </a:path>
              </a:pathLst>
            </a:custGeom>
            <a:solidFill>
              <a:srgbClr val="25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81550" y="1104900"/>
              <a:ext cx="828675" cy="81280"/>
            </a:xfrm>
            <a:custGeom>
              <a:avLst/>
              <a:gdLst/>
              <a:ahLst/>
              <a:cxnLst/>
              <a:rect l="l" t="t" r="r" b="b"/>
              <a:pathLst>
                <a:path w="828675" h="81280">
                  <a:moveTo>
                    <a:pt x="414400" y="0"/>
                  </a:moveTo>
                  <a:lnTo>
                    <a:pt x="339915" y="653"/>
                  </a:lnTo>
                  <a:lnTo>
                    <a:pt x="269808" y="2537"/>
                  </a:lnTo>
                  <a:lnTo>
                    <a:pt x="205250" y="5536"/>
                  </a:lnTo>
                  <a:lnTo>
                    <a:pt x="147413" y="9535"/>
                  </a:lnTo>
                  <a:lnTo>
                    <a:pt x="97466" y="14420"/>
                  </a:lnTo>
                  <a:lnTo>
                    <a:pt x="56580" y="20075"/>
                  </a:lnTo>
                  <a:lnTo>
                    <a:pt x="6676" y="33236"/>
                  </a:lnTo>
                  <a:lnTo>
                    <a:pt x="0" y="40512"/>
                  </a:lnTo>
                  <a:lnTo>
                    <a:pt x="6676" y="47784"/>
                  </a:lnTo>
                  <a:lnTo>
                    <a:pt x="56580" y="60917"/>
                  </a:lnTo>
                  <a:lnTo>
                    <a:pt x="97466" y="66552"/>
                  </a:lnTo>
                  <a:lnTo>
                    <a:pt x="147413" y="71416"/>
                  </a:lnTo>
                  <a:lnTo>
                    <a:pt x="205250" y="75395"/>
                  </a:lnTo>
                  <a:lnTo>
                    <a:pt x="269808" y="78377"/>
                  </a:lnTo>
                  <a:lnTo>
                    <a:pt x="339915" y="80249"/>
                  </a:lnTo>
                  <a:lnTo>
                    <a:pt x="414400" y="80899"/>
                  </a:lnTo>
                  <a:lnTo>
                    <a:pt x="488848" y="80249"/>
                  </a:lnTo>
                  <a:lnTo>
                    <a:pt x="558926" y="78377"/>
                  </a:lnTo>
                  <a:lnTo>
                    <a:pt x="623461" y="75395"/>
                  </a:lnTo>
                  <a:lnTo>
                    <a:pt x="681283" y="71416"/>
                  </a:lnTo>
                  <a:lnTo>
                    <a:pt x="731219" y="66552"/>
                  </a:lnTo>
                  <a:lnTo>
                    <a:pt x="772098" y="60917"/>
                  </a:lnTo>
                  <a:lnTo>
                    <a:pt x="821998" y="47784"/>
                  </a:lnTo>
                  <a:lnTo>
                    <a:pt x="828675" y="40512"/>
                  </a:lnTo>
                  <a:lnTo>
                    <a:pt x="821998" y="33236"/>
                  </a:lnTo>
                  <a:lnTo>
                    <a:pt x="772098" y="20075"/>
                  </a:lnTo>
                  <a:lnTo>
                    <a:pt x="731219" y="14420"/>
                  </a:lnTo>
                  <a:lnTo>
                    <a:pt x="681283" y="9535"/>
                  </a:lnTo>
                  <a:lnTo>
                    <a:pt x="623461" y="5536"/>
                  </a:lnTo>
                  <a:lnTo>
                    <a:pt x="558926" y="2537"/>
                  </a:lnTo>
                  <a:lnTo>
                    <a:pt x="488848" y="653"/>
                  </a:lnTo>
                  <a:lnTo>
                    <a:pt x="414400" y="0"/>
                  </a:lnTo>
                  <a:close/>
                </a:path>
              </a:pathLst>
            </a:custGeom>
            <a:solidFill>
              <a:srgbClr val="7CBE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5475" y="1066736"/>
              <a:ext cx="947737" cy="45243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743575" y="1145413"/>
              <a:ext cx="819150" cy="283845"/>
            </a:xfrm>
            <a:custGeom>
              <a:avLst/>
              <a:gdLst/>
              <a:ahLst/>
              <a:cxnLst/>
              <a:rect l="l" t="t" r="r" b="b"/>
              <a:pathLst>
                <a:path w="819150" h="283844">
                  <a:moveTo>
                    <a:pt x="819150" y="0"/>
                  </a:moveTo>
                  <a:lnTo>
                    <a:pt x="763227" y="20404"/>
                  </a:lnTo>
                  <a:lnTo>
                    <a:pt x="722818" y="26039"/>
                  </a:lnTo>
                  <a:lnTo>
                    <a:pt x="673452" y="30903"/>
                  </a:lnTo>
                  <a:lnTo>
                    <a:pt x="616288" y="34882"/>
                  </a:lnTo>
                  <a:lnTo>
                    <a:pt x="552482" y="37864"/>
                  </a:lnTo>
                  <a:lnTo>
                    <a:pt x="483192" y="39736"/>
                  </a:lnTo>
                  <a:lnTo>
                    <a:pt x="409575" y="40386"/>
                  </a:lnTo>
                  <a:lnTo>
                    <a:pt x="335957" y="39736"/>
                  </a:lnTo>
                  <a:lnTo>
                    <a:pt x="266667" y="37864"/>
                  </a:lnTo>
                  <a:lnTo>
                    <a:pt x="202861" y="34882"/>
                  </a:lnTo>
                  <a:lnTo>
                    <a:pt x="145697" y="30903"/>
                  </a:lnTo>
                  <a:lnTo>
                    <a:pt x="96331" y="26039"/>
                  </a:lnTo>
                  <a:lnTo>
                    <a:pt x="55922" y="20404"/>
                  </a:lnTo>
                  <a:lnTo>
                    <a:pt x="6599" y="7271"/>
                  </a:lnTo>
                  <a:lnTo>
                    <a:pt x="0" y="0"/>
                  </a:lnTo>
                  <a:lnTo>
                    <a:pt x="0" y="242824"/>
                  </a:lnTo>
                  <a:lnTo>
                    <a:pt x="55922" y="263261"/>
                  </a:lnTo>
                  <a:lnTo>
                    <a:pt x="96331" y="268916"/>
                  </a:lnTo>
                  <a:lnTo>
                    <a:pt x="145697" y="273801"/>
                  </a:lnTo>
                  <a:lnTo>
                    <a:pt x="202861" y="277800"/>
                  </a:lnTo>
                  <a:lnTo>
                    <a:pt x="266667" y="280799"/>
                  </a:lnTo>
                  <a:lnTo>
                    <a:pt x="335957" y="282683"/>
                  </a:lnTo>
                  <a:lnTo>
                    <a:pt x="409575" y="283337"/>
                  </a:lnTo>
                  <a:lnTo>
                    <a:pt x="483192" y="282683"/>
                  </a:lnTo>
                  <a:lnTo>
                    <a:pt x="552482" y="280799"/>
                  </a:lnTo>
                  <a:lnTo>
                    <a:pt x="616288" y="277800"/>
                  </a:lnTo>
                  <a:lnTo>
                    <a:pt x="673452" y="273801"/>
                  </a:lnTo>
                  <a:lnTo>
                    <a:pt x="722818" y="268916"/>
                  </a:lnTo>
                  <a:lnTo>
                    <a:pt x="763227" y="263261"/>
                  </a:lnTo>
                  <a:lnTo>
                    <a:pt x="812550" y="250100"/>
                  </a:lnTo>
                  <a:lnTo>
                    <a:pt x="819150" y="242824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0D5B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743575" y="1104900"/>
              <a:ext cx="819150" cy="81280"/>
            </a:xfrm>
            <a:custGeom>
              <a:avLst/>
              <a:gdLst/>
              <a:ahLst/>
              <a:cxnLst/>
              <a:rect l="l" t="t" r="r" b="b"/>
              <a:pathLst>
                <a:path w="819150" h="81280">
                  <a:moveTo>
                    <a:pt x="409575" y="0"/>
                  </a:moveTo>
                  <a:lnTo>
                    <a:pt x="335957" y="653"/>
                  </a:lnTo>
                  <a:lnTo>
                    <a:pt x="266667" y="2537"/>
                  </a:lnTo>
                  <a:lnTo>
                    <a:pt x="202861" y="5536"/>
                  </a:lnTo>
                  <a:lnTo>
                    <a:pt x="145697" y="9535"/>
                  </a:lnTo>
                  <a:lnTo>
                    <a:pt x="96331" y="14420"/>
                  </a:lnTo>
                  <a:lnTo>
                    <a:pt x="55922" y="20075"/>
                  </a:lnTo>
                  <a:lnTo>
                    <a:pt x="6599" y="33236"/>
                  </a:lnTo>
                  <a:lnTo>
                    <a:pt x="0" y="40512"/>
                  </a:lnTo>
                  <a:lnTo>
                    <a:pt x="6599" y="47784"/>
                  </a:lnTo>
                  <a:lnTo>
                    <a:pt x="55922" y="60917"/>
                  </a:lnTo>
                  <a:lnTo>
                    <a:pt x="96331" y="66552"/>
                  </a:lnTo>
                  <a:lnTo>
                    <a:pt x="145697" y="71416"/>
                  </a:lnTo>
                  <a:lnTo>
                    <a:pt x="202861" y="75395"/>
                  </a:lnTo>
                  <a:lnTo>
                    <a:pt x="266667" y="78377"/>
                  </a:lnTo>
                  <a:lnTo>
                    <a:pt x="335957" y="80249"/>
                  </a:lnTo>
                  <a:lnTo>
                    <a:pt x="409575" y="80899"/>
                  </a:lnTo>
                  <a:lnTo>
                    <a:pt x="483192" y="80249"/>
                  </a:lnTo>
                  <a:lnTo>
                    <a:pt x="552482" y="78377"/>
                  </a:lnTo>
                  <a:lnTo>
                    <a:pt x="616288" y="75395"/>
                  </a:lnTo>
                  <a:lnTo>
                    <a:pt x="673452" y="71416"/>
                  </a:lnTo>
                  <a:lnTo>
                    <a:pt x="722818" y="66552"/>
                  </a:lnTo>
                  <a:lnTo>
                    <a:pt x="763227" y="60917"/>
                  </a:lnTo>
                  <a:lnTo>
                    <a:pt x="812550" y="47784"/>
                  </a:lnTo>
                  <a:lnTo>
                    <a:pt x="819150" y="40512"/>
                  </a:lnTo>
                  <a:lnTo>
                    <a:pt x="812550" y="33236"/>
                  </a:lnTo>
                  <a:lnTo>
                    <a:pt x="763227" y="20075"/>
                  </a:lnTo>
                  <a:lnTo>
                    <a:pt x="722818" y="14420"/>
                  </a:lnTo>
                  <a:lnTo>
                    <a:pt x="673452" y="9535"/>
                  </a:lnTo>
                  <a:lnTo>
                    <a:pt x="616288" y="5536"/>
                  </a:lnTo>
                  <a:lnTo>
                    <a:pt x="552482" y="2537"/>
                  </a:lnTo>
                  <a:lnTo>
                    <a:pt x="483192" y="653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6E9DE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0950" y="1066736"/>
              <a:ext cx="947737" cy="45243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829050" y="1145413"/>
              <a:ext cx="819150" cy="283845"/>
            </a:xfrm>
            <a:custGeom>
              <a:avLst/>
              <a:gdLst/>
              <a:ahLst/>
              <a:cxnLst/>
              <a:rect l="l" t="t" r="r" b="b"/>
              <a:pathLst>
                <a:path w="819150" h="283844">
                  <a:moveTo>
                    <a:pt x="819150" y="0"/>
                  </a:moveTo>
                  <a:lnTo>
                    <a:pt x="763227" y="20404"/>
                  </a:lnTo>
                  <a:lnTo>
                    <a:pt x="722818" y="26039"/>
                  </a:lnTo>
                  <a:lnTo>
                    <a:pt x="673452" y="30903"/>
                  </a:lnTo>
                  <a:lnTo>
                    <a:pt x="616288" y="34882"/>
                  </a:lnTo>
                  <a:lnTo>
                    <a:pt x="552482" y="37864"/>
                  </a:lnTo>
                  <a:lnTo>
                    <a:pt x="483192" y="39736"/>
                  </a:lnTo>
                  <a:lnTo>
                    <a:pt x="409575" y="40386"/>
                  </a:lnTo>
                  <a:lnTo>
                    <a:pt x="335957" y="39736"/>
                  </a:lnTo>
                  <a:lnTo>
                    <a:pt x="266667" y="37864"/>
                  </a:lnTo>
                  <a:lnTo>
                    <a:pt x="202861" y="34882"/>
                  </a:lnTo>
                  <a:lnTo>
                    <a:pt x="145697" y="30903"/>
                  </a:lnTo>
                  <a:lnTo>
                    <a:pt x="96331" y="26039"/>
                  </a:lnTo>
                  <a:lnTo>
                    <a:pt x="55922" y="20404"/>
                  </a:lnTo>
                  <a:lnTo>
                    <a:pt x="6599" y="7271"/>
                  </a:lnTo>
                  <a:lnTo>
                    <a:pt x="0" y="0"/>
                  </a:lnTo>
                  <a:lnTo>
                    <a:pt x="0" y="242824"/>
                  </a:lnTo>
                  <a:lnTo>
                    <a:pt x="55922" y="263261"/>
                  </a:lnTo>
                  <a:lnTo>
                    <a:pt x="96331" y="268916"/>
                  </a:lnTo>
                  <a:lnTo>
                    <a:pt x="145697" y="273801"/>
                  </a:lnTo>
                  <a:lnTo>
                    <a:pt x="202861" y="277800"/>
                  </a:lnTo>
                  <a:lnTo>
                    <a:pt x="266667" y="280799"/>
                  </a:lnTo>
                  <a:lnTo>
                    <a:pt x="335957" y="282683"/>
                  </a:lnTo>
                  <a:lnTo>
                    <a:pt x="409575" y="283337"/>
                  </a:lnTo>
                  <a:lnTo>
                    <a:pt x="483192" y="282683"/>
                  </a:lnTo>
                  <a:lnTo>
                    <a:pt x="552482" y="280799"/>
                  </a:lnTo>
                  <a:lnTo>
                    <a:pt x="616288" y="277800"/>
                  </a:lnTo>
                  <a:lnTo>
                    <a:pt x="673452" y="273801"/>
                  </a:lnTo>
                  <a:lnTo>
                    <a:pt x="722818" y="268916"/>
                  </a:lnTo>
                  <a:lnTo>
                    <a:pt x="763227" y="263261"/>
                  </a:lnTo>
                  <a:lnTo>
                    <a:pt x="812550" y="250100"/>
                  </a:lnTo>
                  <a:lnTo>
                    <a:pt x="819150" y="242824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FFD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829050" y="1104900"/>
              <a:ext cx="819150" cy="81280"/>
            </a:xfrm>
            <a:custGeom>
              <a:avLst/>
              <a:gdLst/>
              <a:ahLst/>
              <a:cxnLst/>
              <a:rect l="l" t="t" r="r" b="b"/>
              <a:pathLst>
                <a:path w="819150" h="81280">
                  <a:moveTo>
                    <a:pt x="409575" y="0"/>
                  </a:moveTo>
                  <a:lnTo>
                    <a:pt x="335957" y="653"/>
                  </a:lnTo>
                  <a:lnTo>
                    <a:pt x="266667" y="2537"/>
                  </a:lnTo>
                  <a:lnTo>
                    <a:pt x="202861" y="5536"/>
                  </a:lnTo>
                  <a:lnTo>
                    <a:pt x="145697" y="9535"/>
                  </a:lnTo>
                  <a:lnTo>
                    <a:pt x="96331" y="14420"/>
                  </a:lnTo>
                  <a:lnTo>
                    <a:pt x="55922" y="20075"/>
                  </a:lnTo>
                  <a:lnTo>
                    <a:pt x="6599" y="33236"/>
                  </a:lnTo>
                  <a:lnTo>
                    <a:pt x="0" y="40512"/>
                  </a:lnTo>
                  <a:lnTo>
                    <a:pt x="6599" y="47784"/>
                  </a:lnTo>
                  <a:lnTo>
                    <a:pt x="55922" y="60917"/>
                  </a:lnTo>
                  <a:lnTo>
                    <a:pt x="96331" y="66552"/>
                  </a:lnTo>
                  <a:lnTo>
                    <a:pt x="145697" y="71416"/>
                  </a:lnTo>
                  <a:lnTo>
                    <a:pt x="202861" y="75395"/>
                  </a:lnTo>
                  <a:lnTo>
                    <a:pt x="266667" y="78377"/>
                  </a:lnTo>
                  <a:lnTo>
                    <a:pt x="335957" y="80249"/>
                  </a:lnTo>
                  <a:lnTo>
                    <a:pt x="409575" y="80899"/>
                  </a:lnTo>
                  <a:lnTo>
                    <a:pt x="483192" y="80249"/>
                  </a:lnTo>
                  <a:lnTo>
                    <a:pt x="552482" y="78377"/>
                  </a:lnTo>
                  <a:lnTo>
                    <a:pt x="616288" y="75395"/>
                  </a:lnTo>
                  <a:lnTo>
                    <a:pt x="673452" y="71416"/>
                  </a:lnTo>
                  <a:lnTo>
                    <a:pt x="722818" y="66552"/>
                  </a:lnTo>
                  <a:lnTo>
                    <a:pt x="763227" y="60917"/>
                  </a:lnTo>
                  <a:lnTo>
                    <a:pt x="812550" y="47784"/>
                  </a:lnTo>
                  <a:lnTo>
                    <a:pt x="819150" y="40512"/>
                  </a:lnTo>
                  <a:lnTo>
                    <a:pt x="812550" y="33236"/>
                  </a:lnTo>
                  <a:lnTo>
                    <a:pt x="763227" y="20075"/>
                  </a:lnTo>
                  <a:lnTo>
                    <a:pt x="722818" y="14420"/>
                  </a:lnTo>
                  <a:lnTo>
                    <a:pt x="673452" y="9535"/>
                  </a:lnTo>
                  <a:lnTo>
                    <a:pt x="616288" y="5536"/>
                  </a:lnTo>
                  <a:lnTo>
                    <a:pt x="552482" y="2537"/>
                  </a:lnTo>
                  <a:lnTo>
                    <a:pt x="483192" y="653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FFEC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8925" y="1066736"/>
              <a:ext cx="947737" cy="45243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867025" y="1145413"/>
              <a:ext cx="819150" cy="283845"/>
            </a:xfrm>
            <a:custGeom>
              <a:avLst/>
              <a:gdLst/>
              <a:ahLst/>
              <a:cxnLst/>
              <a:rect l="l" t="t" r="r" b="b"/>
              <a:pathLst>
                <a:path w="819150" h="283844">
                  <a:moveTo>
                    <a:pt x="819150" y="0"/>
                  </a:moveTo>
                  <a:lnTo>
                    <a:pt x="763227" y="20404"/>
                  </a:lnTo>
                  <a:lnTo>
                    <a:pt x="722818" y="26039"/>
                  </a:lnTo>
                  <a:lnTo>
                    <a:pt x="673452" y="30903"/>
                  </a:lnTo>
                  <a:lnTo>
                    <a:pt x="616288" y="34882"/>
                  </a:lnTo>
                  <a:lnTo>
                    <a:pt x="552482" y="37864"/>
                  </a:lnTo>
                  <a:lnTo>
                    <a:pt x="483192" y="39736"/>
                  </a:lnTo>
                  <a:lnTo>
                    <a:pt x="409575" y="40386"/>
                  </a:lnTo>
                  <a:lnTo>
                    <a:pt x="335957" y="39736"/>
                  </a:lnTo>
                  <a:lnTo>
                    <a:pt x="266667" y="37864"/>
                  </a:lnTo>
                  <a:lnTo>
                    <a:pt x="202861" y="34882"/>
                  </a:lnTo>
                  <a:lnTo>
                    <a:pt x="145697" y="30903"/>
                  </a:lnTo>
                  <a:lnTo>
                    <a:pt x="96331" y="26039"/>
                  </a:lnTo>
                  <a:lnTo>
                    <a:pt x="55922" y="20404"/>
                  </a:lnTo>
                  <a:lnTo>
                    <a:pt x="6599" y="7271"/>
                  </a:lnTo>
                  <a:lnTo>
                    <a:pt x="0" y="0"/>
                  </a:lnTo>
                  <a:lnTo>
                    <a:pt x="0" y="242824"/>
                  </a:lnTo>
                  <a:lnTo>
                    <a:pt x="55922" y="263261"/>
                  </a:lnTo>
                  <a:lnTo>
                    <a:pt x="96331" y="268916"/>
                  </a:lnTo>
                  <a:lnTo>
                    <a:pt x="145697" y="273801"/>
                  </a:lnTo>
                  <a:lnTo>
                    <a:pt x="202861" y="277800"/>
                  </a:lnTo>
                  <a:lnTo>
                    <a:pt x="266667" y="280799"/>
                  </a:lnTo>
                  <a:lnTo>
                    <a:pt x="335957" y="282683"/>
                  </a:lnTo>
                  <a:lnTo>
                    <a:pt x="409575" y="283337"/>
                  </a:lnTo>
                  <a:lnTo>
                    <a:pt x="483192" y="282683"/>
                  </a:lnTo>
                  <a:lnTo>
                    <a:pt x="552482" y="280799"/>
                  </a:lnTo>
                  <a:lnTo>
                    <a:pt x="616288" y="277800"/>
                  </a:lnTo>
                  <a:lnTo>
                    <a:pt x="673452" y="273801"/>
                  </a:lnTo>
                  <a:lnTo>
                    <a:pt x="722818" y="268916"/>
                  </a:lnTo>
                  <a:lnTo>
                    <a:pt x="763227" y="263261"/>
                  </a:lnTo>
                  <a:lnTo>
                    <a:pt x="812550" y="250100"/>
                  </a:lnTo>
                  <a:lnTo>
                    <a:pt x="819150" y="242824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867025" y="1104900"/>
              <a:ext cx="819150" cy="81280"/>
            </a:xfrm>
            <a:custGeom>
              <a:avLst/>
              <a:gdLst/>
              <a:ahLst/>
              <a:cxnLst/>
              <a:rect l="l" t="t" r="r" b="b"/>
              <a:pathLst>
                <a:path w="819150" h="81280">
                  <a:moveTo>
                    <a:pt x="409575" y="0"/>
                  </a:moveTo>
                  <a:lnTo>
                    <a:pt x="335957" y="653"/>
                  </a:lnTo>
                  <a:lnTo>
                    <a:pt x="266667" y="2537"/>
                  </a:lnTo>
                  <a:lnTo>
                    <a:pt x="202861" y="5536"/>
                  </a:lnTo>
                  <a:lnTo>
                    <a:pt x="145697" y="9535"/>
                  </a:lnTo>
                  <a:lnTo>
                    <a:pt x="96331" y="14420"/>
                  </a:lnTo>
                  <a:lnTo>
                    <a:pt x="55922" y="20075"/>
                  </a:lnTo>
                  <a:lnTo>
                    <a:pt x="6599" y="33236"/>
                  </a:lnTo>
                  <a:lnTo>
                    <a:pt x="0" y="40512"/>
                  </a:lnTo>
                  <a:lnTo>
                    <a:pt x="6599" y="47784"/>
                  </a:lnTo>
                  <a:lnTo>
                    <a:pt x="55922" y="60917"/>
                  </a:lnTo>
                  <a:lnTo>
                    <a:pt x="96331" y="66552"/>
                  </a:lnTo>
                  <a:lnTo>
                    <a:pt x="145697" y="71416"/>
                  </a:lnTo>
                  <a:lnTo>
                    <a:pt x="202861" y="75395"/>
                  </a:lnTo>
                  <a:lnTo>
                    <a:pt x="266667" y="78377"/>
                  </a:lnTo>
                  <a:lnTo>
                    <a:pt x="335957" y="80249"/>
                  </a:lnTo>
                  <a:lnTo>
                    <a:pt x="409575" y="80899"/>
                  </a:lnTo>
                  <a:lnTo>
                    <a:pt x="483192" y="80249"/>
                  </a:lnTo>
                  <a:lnTo>
                    <a:pt x="552482" y="78377"/>
                  </a:lnTo>
                  <a:lnTo>
                    <a:pt x="616288" y="75395"/>
                  </a:lnTo>
                  <a:lnTo>
                    <a:pt x="673452" y="71416"/>
                  </a:lnTo>
                  <a:lnTo>
                    <a:pt x="722818" y="66552"/>
                  </a:lnTo>
                  <a:lnTo>
                    <a:pt x="763227" y="60917"/>
                  </a:lnTo>
                  <a:lnTo>
                    <a:pt x="812550" y="47784"/>
                  </a:lnTo>
                  <a:lnTo>
                    <a:pt x="819150" y="40512"/>
                  </a:lnTo>
                  <a:lnTo>
                    <a:pt x="812550" y="33236"/>
                  </a:lnTo>
                  <a:lnTo>
                    <a:pt x="763227" y="20075"/>
                  </a:lnTo>
                  <a:lnTo>
                    <a:pt x="722818" y="14420"/>
                  </a:lnTo>
                  <a:lnTo>
                    <a:pt x="673452" y="9535"/>
                  </a:lnTo>
                  <a:lnTo>
                    <a:pt x="616288" y="5536"/>
                  </a:lnTo>
                  <a:lnTo>
                    <a:pt x="552482" y="2537"/>
                  </a:lnTo>
                  <a:lnTo>
                    <a:pt x="483192" y="653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1905000" y="2028761"/>
            <a:ext cx="3843654" cy="1852930"/>
            <a:chOff x="1905000" y="2028761"/>
            <a:chExt cx="3843654" cy="1852930"/>
          </a:xfrm>
        </p:grpSpPr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5000" y="2028761"/>
              <a:ext cx="947737" cy="46196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943100" y="2108580"/>
              <a:ext cx="819150" cy="292100"/>
            </a:xfrm>
            <a:custGeom>
              <a:avLst/>
              <a:gdLst/>
              <a:ahLst/>
              <a:cxnLst/>
              <a:rect l="l" t="t" r="r" b="b"/>
              <a:pathLst>
                <a:path w="819150" h="292100">
                  <a:moveTo>
                    <a:pt x="819150" y="0"/>
                  </a:moveTo>
                  <a:lnTo>
                    <a:pt x="763227" y="21016"/>
                  </a:lnTo>
                  <a:lnTo>
                    <a:pt x="722818" y="26830"/>
                  </a:lnTo>
                  <a:lnTo>
                    <a:pt x="673452" y="31852"/>
                  </a:lnTo>
                  <a:lnTo>
                    <a:pt x="616288" y="35964"/>
                  </a:lnTo>
                  <a:lnTo>
                    <a:pt x="552482" y="39047"/>
                  </a:lnTo>
                  <a:lnTo>
                    <a:pt x="483192" y="40984"/>
                  </a:lnTo>
                  <a:lnTo>
                    <a:pt x="409575" y="41656"/>
                  </a:lnTo>
                  <a:lnTo>
                    <a:pt x="335957" y="40984"/>
                  </a:lnTo>
                  <a:lnTo>
                    <a:pt x="266667" y="39047"/>
                  </a:lnTo>
                  <a:lnTo>
                    <a:pt x="202861" y="35964"/>
                  </a:lnTo>
                  <a:lnTo>
                    <a:pt x="145697" y="31852"/>
                  </a:lnTo>
                  <a:lnTo>
                    <a:pt x="96331" y="26830"/>
                  </a:lnTo>
                  <a:lnTo>
                    <a:pt x="55922" y="21016"/>
                  </a:lnTo>
                  <a:lnTo>
                    <a:pt x="6599" y="7482"/>
                  </a:lnTo>
                  <a:lnTo>
                    <a:pt x="0" y="0"/>
                  </a:lnTo>
                  <a:lnTo>
                    <a:pt x="0" y="250062"/>
                  </a:lnTo>
                  <a:lnTo>
                    <a:pt x="55922" y="271079"/>
                  </a:lnTo>
                  <a:lnTo>
                    <a:pt x="96331" y="276893"/>
                  </a:lnTo>
                  <a:lnTo>
                    <a:pt x="145697" y="281915"/>
                  </a:lnTo>
                  <a:lnTo>
                    <a:pt x="202861" y="286027"/>
                  </a:lnTo>
                  <a:lnTo>
                    <a:pt x="266667" y="289110"/>
                  </a:lnTo>
                  <a:lnTo>
                    <a:pt x="335957" y="291047"/>
                  </a:lnTo>
                  <a:lnTo>
                    <a:pt x="409575" y="291719"/>
                  </a:lnTo>
                  <a:lnTo>
                    <a:pt x="483192" y="291047"/>
                  </a:lnTo>
                  <a:lnTo>
                    <a:pt x="552482" y="289110"/>
                  </a:lnTo>
                  <a:lnTo>
                    <a:pt x="616288" y="286027"/>
                  </a:lnTo>
                  <a:lnTo>
                    <a:pt x="673452" y="281915"/>
                  </a:lnTo>
                  <a:lnTo>
                    <a:pt x="722818" y="276893"/>
                  </a:lnTo>
                  <a:lnTo>
                    <a:pt x="763227" y="271079"/>
                  </a:lnTo>
                  <a:lnTo>
                    <a:pt x="812550" y="257545"/>
                  </a:lnTo>
                  <a:lnTo>
                    <a:pt x="819150" y="250062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25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943100" y="2066924"/>
              <a:ext cx="819150" cy="83820"/>
            </a:xfrm>
            <a:custGeom>
              <a:avLst/>
              <a:gdLst/>
              <a:ahLst/>
              <a:cxnLst/>
              <a:rect l="l" t="t" r="r" b="b"/>
              <a:pathLst>
                <a:path w="819150" h="83819">
                  <a:moveTo>
                    <a:pt x="409575" y="0"/>
                  </a:moveTo>
                  <a:lnTo>
                    <a:pt x="335957" y="671"/>
                  </a:lnTo>
                  <a:lnTo>
                    <a:pt x="266667" y="2608"/>
                  </a:lnTo>
                  <a:lnTo>
                    <a:pt x="202861" y="5691"/>
                  </a:lnTo>
                  <a:lnTo>
                    <a:pt x="145697" y="9803"/>
                  </a:lnTo>
                  <a:lnTo>
                    <a:pt x="96331" y="14825"/>
                  </a:lnTo>
                  <a:lnTo>
                    <a:pt x="55922" y="20639"/>
                  </a:lnTo>
                  <a:lnTo>
                    <a:pt x="6599" y="34173"/>
                  </a:lnTo>
                  <a:lnTo>
                    <a:pt x="0" y="41656"/>
                  </a:lnTo>
                  <a:lnTo>
                    <a:pt x="6599" y="49138"/>
                  </a:lnTo>
                  <a:lnTo>
                    <a:pt x="55922" y="62672"/>
                  </a:lnTo>
                  <a:lnTo>
                    <a:pt x="96331" y="68486"/>
                  </a:lnTo>
                  <a:lnTo>
                    <a:pt x="145697" y="73508"/>
                  </a:lnTo>
                  <a:lnTo>
                    <a:pt x="202861" y="77620"/>
                  </a:lnTo>
                  <a:lnTo>
                    <a:pt x="266667" y="80703"/>
                  </a:lnTo>
                  <a:lnTo>
                    <a:pt x="335957" y="82640"/>
                  </a:lnTo>
                  <a:lnTo>
                    <a:pt x="409575" y="83312"/>
                  </a:lnTo>
                  <a:lnTo>
                    <a:pt x="483192" y="82640"/>
                  </a:lnTo>
                  <a:lnTo>
                    <a:pt x="552482" y="80703"/>
                  </a:lnTo>
                  <a:lnTo>
                    <a:pt x="616288" y="77620"/>
                  </a:lnTo>
                  <a:lnTo>
                    <a:pt x="673452" y="73508"/>
                  </a:lnTo>
                  <a:lnTo>
                    <a:pt x="722818" y="68486"/>
                  </a:lnTo>
                  <a:lnTo>
                    <a:pt x="763227" y="62672"/>
                  </a:lnTo>
                  <a:lnTo>
                    <a:pt x="812550" y="49138"/>
                  </a:lnTo>
                  <a:lnTo>
                    <a:pt x="819150" y="41656"/>
                  </a:lnTo>
                  <a:lnTo>
                    <a:pt x="812550" y="34173"/>
                  </a:lnTo>
                  <a:lnTo>
                    <a:pt x="763227" y="20639"/>
                  </a:lnTo>
                  <a:lnTo>
                    <a:pt x="722818" y="14825"/>
                  </a:lnTo>
                  <a:lnTo>
                    <a:pt x="673452" y="9803"/>
                  </a:lnTo>
                  <a:lnTo>
                    <a:pt x="616288" y="5691"/>
                  </a:lnTo>
                  <a:lnTo>
                    <a:pt x="552482" y="2608"/>
                  </a:lnTo>
                  <a:lnTo>
                    <a:pt x="483192" y="671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7CBE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7500" y="2028761"/>
              <a:ext cx="947737" cy="461962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895600" y="2108580"/>
              <a:ext cx="819150" cy="292100"/>
            </a:xfrm>
            <a:custGeom>
              <a:avLst/>
              <a:gdLst/>
              <a:ahLst/>
              <a:cxnLst/>
              <a:rect l="l" t="t" r="r" b="b"/>
              <a:pathLst>
                <a:path w="819150" h="292100">
                  <a:moveTo>
                    <a:pt x="819150" y="0"/>
                  </a:moveTo>
                  <a:lnTo>
                    <a:pt x="763227" y="21016"/>
                  </a:lnTo>
                  <a:lnTo>
                    <a:pt x="722818" y="26830"/>
                  </a:lnTo>
                  <a:lnTo>
                    <a:pt x="673452" y="31852"/>
                  </a:lnTo>
                  <a:lnTo>
                    <a:pt x="616288" y="35964"/>
                  </a:lnTo>
                  <a:lnTo>
                    <a:pt x="552482" y="39047"/>
                  </a:lnTo>
                  <a:lnTo>
                    <a:pt x="483192" y="40984"/>
                  </a:lnTo>
                  <a:lnTo>
                    <a:pt x="409575" y="41656"/>
                  </a:lnTo>
                  <a:lnTo>
                    <a:pt x="335957" y="40984"/>
                  </a:lnTo>
                  <a:lnTo>
                    <a:pt x="266667" y="39047"/>
                  </a:lnTo>
                  <a:lnTo>
                    <a:pt x="202861" y="35964"/>
                  </a:lnTo>
                  <a:lnTo>
                    <a:pt x="145697" y="31852"/>
                  </a:lnTo>
                  <a:lnTo>
                    <a:pt x="96331" y="26830"/>
                  </a:lnTo>
                  <a:lnTo>
                    <a:pt x="55922" y="21016"/>
                  </a:lnTo>
                  <a:lnTo>
                    <a:pt x="6599" y="7482"/>
                  </a:lnTo>
                  <a:lnTo>
                    <a:pt x="0" y="0"/>
                  </a:lnTo>
                  <a:lnTo>
                    <a:pt x="0" y="250062"/>
                  </a:lnTo>
                  <a:lnTo>
                    <a:pt x="55922" y="271079"/>
                  </a:lnTo>
                  <a:lnTo>
                    <a:pt x="96331" y="276893"/>
                  </a:lnTo>
                  <a:lnTo>
                    <a:pt x="145697" y="281915"/>
                  </a:lnTo>
                  <a:lnTo>
                    <a:pt x="202861" y="286027"/>
                  </a:lnTo>
                  <a:lnTo>
                    <a:pt x="266667" y="289110"/>
                  </a:lnTo>
                  <a:lnTo>
                    <a:pt x="335957" y="291047"/>
                  </a:lnTo>
                  <a:lnTo>
                    <a:pt x="409575" y="291719"/>
                  </a:lnTo>
                  <a:lnTo>
                    <a:pt x="483192" y="291047"/>
                  </a:lnTo>
                  <a:lnTo>
                    <a:pt x="552482" y="289110"/>
                  </a:lnTo>
                  <a:lnTo>
                    <a:pt x="616288" y="286027"/>
                  </a:lnTo>
                  <a:lnTo>
                    <a:pt x="673452" y="281915"/>
                  </a:lnTo>
                  <a:lnTo>
                    <a:pt x="722818" y="276893"/>
                  </a:lnTo>
                  <a:lnTo>
                    <a:pt x="763227" y="271079"/>
                  </a:lnTo>
                  <a:lnTo>
                    <a:pt x="812550" y="257545"/>
                  </a:lnTo>
                  <a:lnTo>
                    <a:pt x="819150" y="250062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FFD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895600" y="2066924"/>
              <a:ext cx="819150" cy="83820"/>
            </a:xfrm>
            <a:custGeom>
              <a:avLst/>
              <a:gdLst/>
              <a:ahLst/>
              <a:cxnLst/>
              <a:rect l="l" t="t" r="r" b="b"/>
              <a:pathLst>
                <a:path w="819150" h="83819">
                  <a:moveTo>
                    <a:pt x="409575" y="0"/>
                  </a:moveTo>
                  <a:lnTo>
                    <a:pt x="335957" y="671"/>
                  </a:lnTo>
                  <a:lnTo>
                    <a:pt x="266667" y="2608"/>
                  </a:lnTo>
                  <a:lnTo>
                    <a:pt x="202861" y="5691"/>
                  </a:lnTo>
                  <a:lnTo>
                    <a:pt x="145697" y="9803"/>
                  </a:lnTo>
                  <a:lnTo>
                    <a:pt x="96331" y="14825"/>
                  </a:lnTo>
                  <a:lnTo>
                    <a:pt x="55922" y="20639"/>
                  </a:lnTo>
                  <a:lnTo>
                    <a:pt x="6599" y="34173"/>
                  </a:lnTo>
                  <a:lnTo>
                    <a:pt x="0" y="41656"/>
                  </a:lnTo>
                  <a:lnTo>
                    <a:pt x="6599" y="49138"/>
                  </a:lnTo>
                  <a:lnTo>
                    <a:pt x="55922" y="62672"/>
                  </a:lnTo>
                  <a:lnTo>
                    <a:pt x="96331" y="68486"/>
                  </a:lnTo>
                  <a:lnTo>
                    <a:pt x="145697" y="73508"/>
                  </a:lnTo>
                  <a:lnTo>
                    <a:pt x="202861" y="77620"/>
                  </a:lnTo>
                  <a:lnTo>
                    <a:pt x="266667" y="80703"/>
                  </a:lnTo>
                  <a:lnTo>
                    <a:pt x="335957" y="82640"/>
                  </a:lnTo>
                  <a:lnTo>
                    <a:pt x="409575" y="83312"/>
                  </a:lnTo>
                  <a:lnTo>
                    <a:pt x="483192" y="82640"/>
                  </a:lnTo>
                  <a:lnTo>
                    <a:pt x="552482" y="80703"/>
                  </a:lnTo>
                  <a:lnTo>
                    <a:pt x="616288" y="77620"/>
                  </a:lnTo>
                  <a:lnTo>
                    <a:pt x="673452" y="73508"/>
                  </a:lnTo>
                  <a:lnTo>
                    <a:pt x="722818" y="68486"/>
                  </a:lnTo>
                  <a:lnTo>
                    <a:pt x="763227" y="62672"/>
                  </a:lnTo>
                  <a:lnTo>
                    <a:pt x="812550" y="49138"/>
                  </a:lnTo>
                  <a:lnTo>
                    <a:pt x="819150" y="41656"/>
                  </a:lnTo>
                  <a:lnTo>
                    <a:pt x="812550" y="34173"/>
                  </a:lnTo>
                  <a:lnTo>
                    <a:pt x="763227" y="20639"/>
                  </a:lnTo>
                  <a:lnTo>
                    <a:pt x="722818" y="14825"/>
                  </a:lnTo>
                  <a:lnTo>
                    <a:pt x="673452" y="9803"/>
                  </a:lnTo>
                  <a:lnTo>
                    <a:pt x="616288" y="5691"/>
                  </a:lnTo>
                  <a:lnTo>
                    <a:pt x="552482" y="2608"/>
                  </a:lnTo>
                  <a:lnTo>
                    <a:pt x="483192" y="671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FFEC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0475" y="2028761"/>
              <a:ext cx="947737" cy="461962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838575" y="2108580"/>
              <a:ext cx="819150" cy="292100"/>
            </a:xfrm>
            <a:custGeom>
              <a:avLst/>
              <a:gdLst/>
              <a:ahLst/>
              <a:cxnLst/>
              <a:rect l="l" t="t" r="r" b="b"/>
              <a:pathLst>
                <a:path w="819150" h="292100">
                  <a:moveTo>
                    <a:pt x="819150" y="0"/>
                  </a:moveTo>
                  <a:lnTo>
                    <a:pt x="763227" y="21016"/>
                  </a:lnTo>
                  <a:lnTo>
                    <a:pt x="722818" y="26830"/>
                  </a:lnTo>
                  <a:lnTo>
                    <a:pt x="673452" y="31852"/>
                  </a:lnTo>
                  <a:lnTo>
                    <a:pt x="616288" y="35964"/>
                  </a:lnTo>
                  <a:lnTo>
                    <a:pt x="552482" y="39047"/>
                  </a:lnTo>
                  <a:lnTo>
                    <a:pt x="483192" y="40984"/>
                  </a:lnTo>
                  <a:lnTo>
                    <a:pt x="409575" y="41656"/>
                  </a:lnTo>
                  <a:lnTo>
                    <a:pt x="335957" y="40984"/>
                  </a:lnTo>
                  <a:lnTo>
                    <a:pt x="266667" y="39047"/>
                  </a:lnTo>
                  <a:lnTo>
                    <a:pt x="202861" y="35964"/>
                  </a:lnTo>
                  <a:lnTo>
                    <a:pt x="145697" y="31852"/>
                  </a:lnTo>
                  <a:lnTo>
                    <a:pt x="96331" y="26830"/>
                  </a:lnTo>
                  <a:lnTo>
                    <a:pt x="55922" y="21016"/>
                  </a:lnTo>
                  <a:lnTo>
                    <a:pt x="6599" y="7482"/>
                  </a:lnTo>
                  <a:lnTo>
                    <a:pt x="0" y="0"/>
                  </a:lnTo>
                  <a:lnTo>
                    <a:pt x="0" y="250062"/>
                  </a:lnTo>
                  <a:lnTo>
                    <a:pt x="55922" y="271079"/>
                  </a:lnTo>
                  <a:lnTo>
                    <a:pt x="96331" y="276893"/>
                  </a:lnTo>
                  <a:lnTo>
                    <a:pt x="145697" y="281915"/>
                  </a:lnTo>
                  <a:lnTo>
                    <a:pt x="202861" y="286027"/>
                  </a:lnTo>
                  <a:lnTo>
                    <a:pt x="266667" y="289110"/>
                  </a:lnTo>
                  <a:lnTo>
                    <a:pt x="335957" y="291047"/>
                  </a:lnTo>
                  <a:lnTo>
                    <a:pt x="409575" y="291719"/>
                  </a:lnTo>
                  <a:lnTo>
                    <a:pt x="483192" y="291047"/>
                  </a:lnTo>
                  <a:lnTo>
                    <a:pt x="552482" y="289110"/>
                  </a:lnTo>
                  <a:lnTo>
                    <a:pt x="616288" y="286027"/>
                  </a:lnTo>
                  <a:lnTo>
                    <a:pt x="673452" y="281915"/>
                  </a:lnTo>
                  <a:lnTo>
                    <a:pt x="722818" y="276893"/>
                  </a:lnTo>
                  <a:lnTo>
                    <a:pt x="763227" y="271079"/>
                  </a:lnTo>
                  <a:lnTo>
                    <a:pt x="812550" y="257545"/>
                  </a:lnTo>
                  <a:lnTo>
                    <a:pt x="819150" y="250062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0D5B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838575" y="2066924"/>
              <a:ext cx="819150" cy="83820"/>
            </a:xfrm>
            <a:custGeom>
              <a:avLst/>
              <a:gdLst/>
              <a:ahLst/>
              <a:cxnLst/>
              <a:rect l="l" t="t" r="r" b="b"/>
              <a:pathLst>
                <a:path w="819150" h="83819">
                  <a:moveTo>
                    <a:pt x="409575" y="0"/>
                  </a:moveTo>
                  <a:lnTo>
                    <a:pt x="335957" y="671"/>
                  </a:lnTo>
                  <a:lnTo>
                    <a:pt x="266667" y="2608"/>
                  </a:lnTo>
                  <a:lnTo>
                    <a:pt x="202861" y="5691"/>
                  </a:lnTo>
                  <a:lnTo>
                    <a:pt x="145697" y="9803"/>
                  </a:lnTo>
                  <a:lnTo>
                    <a:pt x="96331" y="14825"/>
                  </a:lnTo>
                  <a:lnTo>
                    <a:pt x="55922" y="20639"/>
                  </a:lnTo>
                  <a:lnTo>
                    <a:pt x="6599" y="34173"/>
                  </a:lnTo>
                  <a:lnTo>
                    <a:pt x="0" y="41656"/>
                  </a:lnTo>
                  <a:lnTo>
                    <a:pt x="6599" y="49138"/>
                  </a:lnTo>
                  <a:lnTo>
                    <a:pt x="55922" y="62672"/>
                  </a:lnTo>
                  <a:lnTo>
                    <a:pt x="96331" y="68486"/>
                  </a:lnTo>
                  <a:lnTo>
                    <a:pt x="145697" y="73508"/>
                  </a:lnTo>
                  <a:lnTo>
                    <a:pt x="202861" y="77620"/>
                  </a:lnTo>
                  <a:lnTo>
                    <a:pt x="266667" y="80703"/>
                  </a:lnTo>
                  <a:lnTo>
                    <a:pt x="335957" y="82640"/>
                  </a:lnTo>
                  <a:lnTo>
                    <a:pt x="409575" y="83312"/>
                  </a:lnTo>
                  <a:lnTo>
                    <a:pt x="483192" y="82640"/>
                  </a:lnTo>
                  <a:lnTo>
                    <a:pt x="552482" y="80703"/>
                  </a:lnTo>
                  <a:lnTo>
                    <a:pt x="616288" y="77620"/>
                  </a:lnTo>
                  <a:lnTo>
                    <a:pt x="673452" y="73508"/>
                  </a:lnTo>
                  <a:lnTo>
                    <a:pt x="722818" y="68486"/>
                  </a:lnTo>
                  <a:lnTo>
                    <a:pt x="763227" y="62672"/>
                  </a:lnTo>
                  <a:lnTo>
                    <a:pt x="812550" y="49138"/>
                  </a:lnTo>
                  <a:lnTo>
                    <a:pt x="819150" y="41656"/>
                  </a:lnTo>
                  <a:lnTo>
                    <a:pt x="812550" y="34173"/>
                  </a:lnTo>
                  <a:lnTo>
                    <a:pt x="763227" y="20639"/>
                  </a:lnTo>
                  <a:lnTo>
                    <a:pt x="722818" y="14825"/>
                  </a:lnTo>
                  <a:lnTo>
                    <a:pt x="673452" y="9803"/>
                  </a:lnTo>
                  <a:lnTo>
                    <a:pt x="616288" y="5691"/>
                  </a:lnTo>
                  <a:lnTo>
                    <a:pt x="552482" y="2608"/>
                  </a:lnTo>
                  <a:lnTo>
                    <a:pt x="483192" y="671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6E9DE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3450" y="2028761"/>
              <a:ext cx="957262" cy="461962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4781550" y="2108580"/>
              <a:ext cx="828675" cy="292100"/>
            </a:xfrm>
            <a:custGeom>
              <a:avLst/>
              <a:gdLst/>
              <a:ahLst/>
              <a:cxnLst/>
              <a:rect l="l" t="t" r="r" b="b"/>
              <a:pathLst>
                <a:path w="828675" h="292100">
                  <a:moveTo>
                    <a:pt x="828675" y="0"/>
                  </a:moveTo>
                  <a:lnTo>
                    <a:pt x="772098" y="21016"/>
                  </a:lnTo>
                  <a:lnTo>
                    <a:pt x="731219" y="26830"/>
                  </a:lnTo>
                  <a:lnTo>
                    <a:pt x="681283" y="31852"/>
                  </a:lnTo>
                  <a:lnTo>
                    <a:pt x="623461" y="35964"/>
                  </a:lnTo>
                  <a:lnTo>
                    <a:pt x="558926" y="39047"/>
                  </a:lnTo>
                  <a:lnTo>
                    <a:pt x="488848" y="40984"/>
                  </a:lnTo>
                  <a:lnTo>
                    <a:pt x="414400" y="41656"/>
                  </a:lnTo>
                  <a:lnTo>
                    <a:pt x="339915" y="40984"/>
                  </a:lnTo>
                  <a:lnTo>
                    <a:pt x="269808" y="39047"/>
                  </a:lnTo>
                  <a:lnTo>
                    <a:pt x="205250" y="35964"/>
                  </a:lnTo>
                  <a:lnTo>
                    <a:pt x="147413" y="31852"/>
                  </a:lnTo>
                  <a:lnTo>
                    <a:pt x="97466" y="26830"/>
                  </a:lnTo>
                  <a:lnTo>
                    <a:pt x="56580" y="21016"/>
                  </a:lnTo>
                  <a:lnTo>
                    <a:pt x="6676" y="7482"/>
                  </a:lnTo>
                  <a:lnTo>
                    <a:pt x="0" y="0"/>
                  </a:lnTo>
                  <a:lnTo>
                    <a:pt x="0" y="250062"/>
                  </a:lnTo>
                  <a:lnTo>
                    <a:pt x="56580" y="271079"/>
                  </a:lnTo>
                  <a:lnTo>
                    <a:pt x="97466" y="276893"/>
                  </a:lnTo>
                  <a:lnTo>
                    <a:pt x="147413" y="281915"/>
                  </a:lnTo>
                  <a:lnTo>
                    <a:pt x="205250" y="286027"/>
                  </a:lnTo>
                  <a:lnTo>
                    <a:pt x="269808" y="289110"/>
                  </a:lnTo>
                  <a:lnTo>
                    <a:pt x="339915" y="291047"/>
                  </a:lnTo>
                  <a:lnTo>
                    <a:pt x="414400" y="291719"/>
                  </a:lnTo>
                  <a:lnTo>
                    <a:pt x="488848" y="291047"/>
                  </a:lnTo>
                  <a:lnTo>
                    <a:pt x="558926" y="289110"/>
                  </a:lnTo>
                  <a:lnTo>
                    <a:pt x="623461" y="286027"/>
                  </a:lnTo>
                  <a:lnTo>
                    <a:pt x="681283" y="281915"/>
                  </a:lnTo>
                  <a:lnTo>
                    <a:pt x="731219" y="276893"/>
                  </a:lnTo>
                  <a:lnTo>
                    <a:pt x="772098" y="271079"/>
                  </a:lnTo>
                  <a:lnTo>
                    <a:pt x="821998" y="257545"/>
                  </a:lnTo>
                  <a:lnTo>
                    <a:pt x="828675" y="250062"/>
                  </a:lnTo>
                  <a:lnTo>
                    <a:pt x="828675" y="0"/>
                  </a:lnTo>
                  <a:close/>
                </a:path>
              </a:pathLst>
            </a:custGeom>
            <a:solidFill>
              <a:srgbClr val="0D5B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781550" y="2066924"/>
              <a:ext cx="828675" cy="83820"/>
            </a:xfrm>
            <a:custGeom>
              <a:avLst/>
              <a:gdLst/>
              <a:ahLst/>
              <a:cxnLst/>
              <a:rect l="l" t="t" r="r" b="b"/>
              <a:pathLst>
                <a:path w="828675" h="83819">
                  <a:moveTo>
                    <a:pt x="414400" y="0"/>
                  </a:moveTo>
                  <a:lnTo>
                    <a:pt x="339915" y="671"/>
                  </a:lnTo>
                  <a:lnTo>
                    <a:pt x="269808" y="2608"/>
                  </a:lnTo>
                  <a:lnTo>
                    <a:pt x="205250" y="5691"/>
                  </a:lnTo>
                  <a:lnTo>
                    <a:pt x="147413" y="9803"/>
                  </a:lnTo>
                  <a:lnTo>
                    <a:pt x="97466" y="14825"/>
                  </a:lnTo>
                  <a:lnTo>
                    <a:pt x="56580" y="20639"/>
                  </a:lnTo>
                  <a:lnTo>
                    <a:pt x="6676" y="34173"/>
                  </a:lnTo>
                  <a:lnTo>
                    <a:pt x="0" y="41656"/>
                  </a:lnTo>
                  <a:lnTo>
                    <a:pt x="6676" y="49138"/>
                  </a:lnTo>
                  <a:lnTo>
                    <a:pt x="56580" y="62672"/>
                  </a:lnTo>
                  <a:lnTo>
                    <a:pt x="97466" y="68486"/>
                  </a:lnTo>
                  <a:lnTo>
                    <a:pt x="147413" y="73508"/>
                  </a:lnTo>
                  <a:lnTo>
                    <a:pt x="205250" y="77620"/>
                  </a:lnTo>
                  <a:lnTo>
                    <a:pt x="269808" y="80703"/>
                  </a:lnTo>
                  <a:lnTo>
                    <a:pt x="339915" y="82640"/>
                  </a:lnTo>
                  <a:lnTo>
                    <a:pt x="414400" y="83312"/>
                  </a:lnTo>
                  <a:lnTo>
                    <a:pt x="488848" y="82640"/>
                  </a:lnTo>
                  <a:lnTo>
                    <a:pt x="558926" y="80703"/>
                  </a:lnTo>
                  <a:lnTo>
                    <a:pt x="623461" y="77620"/>
                  </a:lnTo>
                  <a:lnTo>
                    <a:pt x="681283" y="73508"/>
                  </a:lnTo>
                  <a:lnTo>
                    <a:pt x="731219" y="68486"/>
                  </a:lnTo>
                  <a:lnTo>
                    <a:pt x="772098" y="62672"/>
                  </a:lnTo>
                  <a:lnTo>
                    <a:pt x="821998" y="49138"/>
                  </a:lnTo>
                  <a:lnTo>
                    <a:pt x="828675" y="41656"/>
                  </a:lnTo>
                  <a:lnTo>
                    <a:pt x="821998" y="34173"/>
                  </a:lnTo>
                  <a:lnTo>
                    <a:pt x="772098" y="20639"/>
                  </a:lnTo>
                  <a:lnTo>
                    <a:pt x="731219" y="14825"/>
                  </a:lnTo>
                  <a:lnTo>
                    <a:pt x="681283" y="9803"/>
                  </a:lnTo>
                  <a:lnTo>
                    <a:pt x="623461" y="5691"/>
                  </a:lnTo>
                  <a:lnTo>
                    <a:pt x="558926" y="2608"/>
                  </a:lnTo>
                  <a:lnTo>
                    <a:pt x="488848" y="671"/>
                  </a:lnTo>
                  <a:lnTo>
                    <a:pt x="414400" y="0"/>
                  </a:lnTo>
                  <a:close/>
                </a:path>
              </a:pathLst>
            </a:custGeom>
            <a:solidFill>
              <a:srgbClr val="6E9DE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4525" y="2485961"/>
              <a:ext cx="947737" cy="452437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952625" y="2564637"/>
              <a:ext cx="819150" cy="283845"/>
            </a:xfrm>
            <a:custGeom>
              <a:avLst/>
              <a:gdLst/>
              <a:ahLst/>
              <a:cxnLst/>
              <a:rect l="l" t="t" r="r" b="b"/>
              <a:pathLst>
                <a:path w="819150" h="283844">
                  <a:moveTo>
                    <a:pt x="819150" y="0"/>
                  </a:moveTo>
                  <a:lnTo>
                    <a:pt x="763227" y="20404"/>
                  </a:lnTo>
                  <a:lnTo>
                    <a:pt x="722818" y="26039"/>
                  </a:lnTo>
                  <a:lnTo>
                    <a:pt x="673452" y="30903"/>
                  </a:lnTo>
                  <a:lnTo>
                    <a:pt x="616288" y="34882"/>
                  </a:lnTo>
                  <a:lnTo>
                    <a:pt x="552482" y="37864"/>
                  </a:lnTo>
                  <a:lnTo>
                    <a:pt x="483192" y="39736"/>
                  </a:lnTo>
                  <a:lnTo>
                    <a:pt x="409575" y="40386"/>
                  </a:lnTo>
                  <a:lnTo>
                    <a:pt x="335957" y="39736"/>
                  </a:lnTo>
                  <a:lnTo>
                    <a:pt x="266667" y="37864"/>
                  </a:lnTo>
                  <a:lnTo>
                    <a:pt x="202861" y="34882"/>
                  </a:lnTo>
                  <a:lnTo>
                    <a:pt x="145697" y="30903"/>
                  </a:lnTo>
                  <a:lnTo>
                    <a:pt x="96331" y="26039"/>
                  </a:lnTo>
                  <a:lnTo>
                    <a:pt x="55922" y="20404"/>
                  </a:lnTo>
                  <a:lnTo>
                    <a:pt x="6599" y="7271"/>
                  </a:lnTo>
                  <a:lnTo>
                    <a:pt x="0" y="0"/>
                  </a:lnTo>
                  <a:lnTo>
                    <a:pt x="0" y="242824"/>
                  </a:lnTo>
                  <a:lnTo>
                    <a:pt x="55922" y="263261"/>
                  </a:lnTo>
                  <a:lnTo>
                    <a:pt x="96331" y="268916"/>
                  </a:lnTo>
                  <a:lnTo>
                    <a:pt x="145697" y="273801"/>
                  </a:lnTo>
                  <a:lnTo>
                    <a:pt x="202861" y="277800"/>
                  </a:lnTo>
                  <a:lnTo>
                    <a:pt x="266667" y="280799"/>
                  </a:lnTo>
                  <a:lnTo>
                    <a:pt x="335957" y="282683"/>
                  </a:lnTo>
                  <a:lnTo>
                    <a:pt x="409575" y="283337"/>
                  </a:lnTo>
                  <a:lnTo>
                    <a:pt x="483192" y="282683"/>
                  </a:lnTo>
                  <a:lnTo>
                    <a:pt x="552482" y="280799"/>
                  </a:lnTo>
                  <a:lnTo>
                    <a:pt x="616288" y="277800"/>
                  </a:lnTo>
                  <a:lnTo>
                    <a:pt x="673452" y="273801"/>
                  </a:lnTo>
                  <a:lnTo>
                    <a:pt x="722818" y="268916"/>
                  </a:lnTo>
                  <a:lnTo>
                    <a:pt x="763227" y="263261"/>
                  </a:lnTo>
                  <a:lnTo>
                    <a:pt x="812550" y="250100"/>
                  </a:lnTo>
                  <a:lnTo>
                    <a:pt x="819150" y="242824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952625" y="2524124"/>
              <a:ext cx="819150" cy="81280"/>
            </a:xfrm>
            <a:custGeom>
              <a:avLst/>
              <a:gdLst/>
              <a:ahLst/>
              <a:cxnLst/>
              <a:rect l="l" t="t" r="r" b="b"/>
              <a:pathLst>
                <a:path w="819150" h="81280">
                  <a:moveTo>
                    <a:pt x="409575" y="0"/>
                  </a:moveTo>
                  <a:lnTo>
                    <a:pt x="335957" y="653"/>
                  </a:lnTo>
                  <a:lnTo>
                    <a:pt x="266667" y="2537"/>
                  </a:lnTo>
                  <a:lnTo>
                    <a:pt x="202861" y="5536"/>
                  </a:lnTo>
                  <a:lnTo>
                    <a:pt x="145697" y="9535"/>
                  </a:lnTo>
                  <a:lnTo>
                    <a:pt x="96331" y="14420"/>
                  </a:lnTo>
                  <a:lnTo>
                    <a:pt x="55922" y="20075"/>
                  </a:lnTo>
                  <a:lnTo>
                    <a:pt x="6599" y="33236"/>
                  </a:lnTo>
                  <a:lnTo>
                    <a:pt x="0" y="40512"/>
                  </a:lnTo>
                  <a:lnTo>
                    <a:pt x="6599" y="47784"/>
                  </a:lnTo>
                  <a:lnTo>
                    <a:pt x="55922" y="60917"/>
                  </a:lnTo>
                  <a:lnTo>
                    <a:pt x="96331" y="66552"/>
                  </a:lnTo>
                  <a:lnTo>
                    <a:pt x="145697" y="71416"/>
                  </a:lnTo>
                  <a:lnTo>
                    <a:pt x="202861" y="75395"/>
                  </a:lnTo>
                  <a:lnTo>
                    <a:pt x="266667" y="78377"/>
                  </a:lnTo>
                  <a:lnTo>
                    <a:pt x="335957" y="80249"/>
                  </a:lnTo>
                  <a:lnTo>
                    <a:pt x="409575" y="80899"/>
                  </a:lnTo>
                  <a:lnTo>
                    <a:pt x="483192" y="80249"/>
                  </a:lnTo>
                  <a:lnTo>
                    <a:pt x="552482" y="78377"/>
                  </a:lnTo>
                  <a:lnTo>
                    <a:pt x="616288" y="75395"/>
                  </a:lnTo>
                  <a:lnTo>
                    <a:pt x="673452" y="71416"/>
                  </a:lnTo>
                  <a:lnTo>
                    <a:pt x="722818" y="66552"/>
                  </a:lnTo>
                  <a:lnTo>
                    <a:pt x="763227" y="60917"/>
                  </a:lnTo>
                  <a:lnTo>
                    <a:pt x="812550" y="47784"/>
                  </a:lnTo>
                  <a:lnTo>
                    <a:pt x="819150" y="40512"/>
                  </a:lnTo>
                  <a:lnTo>
                    <a:pt x="812550" y="33236"/>
                  </a:lnTo>
                  <a:lnTo>
                    <a:pt x="763227" y="20075"/>
                  </a:lnTo>
                  <a:lnTo>
                    <a:pt x="722818" y="14420"/>
                  </a:lnTo>
                  <a:lnTo>
                    <a:pt x="673452" y="9535"/>
                  </a:lnTo>
                  <a:lnTo>
                    <a:pt x="616288" y="5536"/>
                  </a:lnTo>
                  <a:lnTo>
                    <a:pt x="552482" y="2537"/>
                  </a:lnTo>
                  <a:lnTo>
                    <a:pt x="483192" y="653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7500" y="2485961"/>
              <a:ext cx="947737" cy="452437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2895600" y="2564637"/>
              <a:ext cx="819150" cy="283845"/>
            </a:xfrm>
            <a:custGeom>
              <a:avLst/>
              <a:gdLst/>
              <a:ahLst/>
              <a:cxnLst/>
              <a:rect l="l" t="t" r="r" b="b"/>
              <a:pathLst>
                <a:path w="819150" h="283844">
                  <a:moveTo>
                    <a:pt x="819150" y="0"/>
                  </a:moveTo>
                  <a:lnTo>
                    <a:pt x="763227" y="20404"/>
                  </a:lnTo>
                  <a:lnTo>
                    <a:pt x="722818" y="26039"/>
                  </a:lnTo>
                  <a:lnTo>
                    <a:pt x="673452" y="30903"/>
                  </a:lnTo>
                  <a:lnTo>
                    <a:pt x="616288" y="34882"/>
                  </a:lnTo>
                  <a:lnTo>
                    <a:pt x="552482" y="37864"/>
                  </a:lnTo>
                  <a:lnTo>
                    <a:pt x="483192" y="39736"/>
                  </a:lnTo>
                  <a:lnTo>
                    <a:pt x="409575" y="40386"/>
                  </a:lnTo>
                  <a:lnTo>
                    <a:pt x="335957" y="39736"/>
                  </a:lnTo>
                  <a:lnTo>
                    <a:pt x="266667" y="37864"/>
                  </a:lnTo>
                  <a:lnTo>
                    <a:pt x="202861" y="34882"/>
                  </a:lnTo>
                  <a:lnTo>
                    <a:pt x="145697" y="30903"/>
                  </a:lnTo>
                  <a:lnTo>
                    <a:pt x="96331" y="26039"/>
                  </a:lnTo>
                  <a:lnTo>
                    <a:pt x="55922" y="20404"/>
                  </a:lnTo>
                  <a:lnTo>
                    <a:pt x="6599" y="7271"/>
                  </a:lnTo>
                  <a:lnTo>
                    <a:pt x="0" y="0"/>
                  </a:lnTo>
                  <a:lnTo>
                    <a:pt x="0" y="242824"/>
                  </a:lnTo>
                  <a:lnTo>
                    <a:pt x="55922" y="263261"/>
                  </a:lnTo>
                  <a:lnTo>
                    <a:pt x="96331" y="268916"/>
                  </a:lnTo>
                  <a:lnTo>
                    <a:pt x="145697" y="273801"/>
                  </a:lnTo>
                  <a:lnTo>
                    <a:pt x="202861" y="277800"/>
                  </a:lnTo>
                  <a:lnTo>
                    <a:pt x="266667" y="280799"/>
                  </a:lnTo>
                  <a:lnTo>
                    <a:pt x="335957" y="282683"/>
                  </a:lnTo>
                  <a:lnTo>
                    <a:pt x="409575" y="283337"/>
                  </a:lnTo>
                  <a:lnTo>
                    <a:pt x="483192" y="282683"/>
                  </a:lnTo>
                  <a:lnTo>
                    <a:pt x="552482" y="280799"/>
                  </a:lnTo>
                  <a:lnTo>
                    <a:pt x="616288" y="277800"/>
                  </a:lnTo>
                  <a:lnTo>
                    <a:pt x="673452" y="273801"/>
                  </a:lnTo>
                  <a:lnTo>
                    <a:pt x="722818" y="268916"/>
                  </a:lnTo>
                  <a:lnTo>
                    <a:pt x="763227" y="263261"/>
                  </a:lnTo>
                  <a:lnTo>
                    <a:pt x="812550" y="250100"/>
                  </a:lnTo>
                  <a:lnTo>
                    <a:pt x="819150" y="242824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FFD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895600" y="2524124"/>
              <a:ext cx="819150" cy="81280"/>
            </a:xfrm>
            <a:custGeom>
              <a:avLst/>
              <a:gdLst/>
              <a:ahLst/>
              <a:cxnLst/>
              <a:rect l="l" t="t" r="r" b="b"/>
              <a:pathLst>
                <a:path w="819150" h="81280">
                  <a:moveTo>
                    <a:pt x="409575" y="0"/>
                  </a:moveTo>
                  <a:lnTo>
                    <a:pt x="335957" y="653"/>
                  </a:lnTo>
                  <a:lnTo>
                    <a:pt x="266667" y="2537"/>
                  </a:lnTo>
                  <a:lnTo>
                    <a:pt x="202861" y="5536"/>
                  </a:lnTo>
                  <a:lnTo>
                    <a:pt x="145697" y="9535"/>
                  </a:lnTo>
                  <a:lnTo>
                    <a:pt x="96331" y="14420"/>
                  </a:lnTo>
                  <a:lnTo>
                    <a:pt x="55922" y="20075"/>
                  </a:lnTo>
                  <a:lnTo>
                    <a:pt x="6599" y="33236"/>
                  </a:lnTo>
                  <a:lnTo>
                    <a:pt x="0" y="40512"/>
                  </a:lnTo>
                  <a:lnTo>
                    <a:pt x="6599" y="47784"/>
                  </a:lnTo>
                  <a:lnTo>
                    <a:pt x="55922" y="60917"/>
                  </a:lnTo>
                  <a:lnTo>
                    <a:pt x="96331" y="66552"/>
                  </a:lnTo>
                  <a:lnTo>
                    <a:pt x="145697" y="71416"/>
                  </a:lnTo>
                  <a:lnTo>
                    <a:pt x="202861" y="75395"/>
                  </a:lnTo>
                  <a:lnTo>
                    <a:pt x="266667" y="78377"/>
                  </a:lnTo>
                  <a:lnTo>
                    <a:pt x="335957" y="80249"/>
                  </a:lnTo>
                  <a:lnTo>
                    <a:pt x="409575" y="80899"/>
                  </a:lnTo>
                  <a:lnTo>
                    <a:pt x="483192" y="80249"/>
                  </a:lnTo>
                  <a:lnTo>
                    <a:pt x="552482" y="78377"/>
                  </a:lnTo>
                  <a:lnTo>
                    <a:pt x="616288" y="75395"/>
                  </a:lnTo>
                  <a:lnTo>
                    <a:pt x="673452" y="71416"/>
                  </a:lnTo>
                  <a:lnTo>
                    <a:pt x="722818" y="66552"/>
                  </a:lnTo>
                  <a:lnTo>
                    <a:pt x="763227" y="60917"/>
                  </a:lnTo>
                  <a:lnTo>
                    <a:pt x="812550" y="47784"/>
                  </a:lnTo>
                  <a:lnTo>
                    <a:pt x="819150" y="40512"/>
                  </a:lnTo>
                  <a:lnTo>
                    <a:pt x="812550" y="33236"/>
                  </a:lnTo>
                  <a:lnTo>
                    <a:pt x="763227" y="20075"/>
                  </a:lnTo>
                  <a:lnTo>
                    <a:pt x="722818" y="14420"/>
                  </a:lnTo>
                  <a:lnTo>
                    <a:pt x="673452" y="9535"/>
                  </a:lnTo>
                  <a:lnTo>
                    <a:pt x="616288" y="5536"/>
                  </a:lnTo>
                  <a:lnTo>
                    <a:pt x="552482" y="2537"/>
                  </a:lnTo>
                  <a:lnTo>
                    <a:pt x="483192" y="653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FFEC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0475" y="2485961"/>
              <a:ext cx="957262" cy="452437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3838575" y="2564637"/>
              <a:ext cx="828675" cy="283845"/>
            </a:xfrm>
            <a:custGeom>
              <a:avLst/>
              <a:gdLst/>
              <a:ahLst/>
              <a:cxnLst/>
              <a:rect l="l" t="t" r="r" b="b"/>
              <a:pathLst>
                <a:path w="828675" h="283844">
                  <a:moveTo>
                    <a:pt x="828675" y="0"/>
                  </a:moveTo>
                  <a:lnTo>
                    <a:pt x="772098" y="20437"/>
                  </a:lnTo>
                  <a:lnTo>
                    <a:pt x="731219" y="26092"/>
                  </a:lnTo>
                  <a:lnTo>
                    <a:pt x="681283" y="30977"/>
                  </a:lnTo>
                  <a:lnTo>
                    <a:pt x="623461" y="34976"/>
                  </a:lnTo>
                  <a:lnTo>
                    <a:pt x="558926" y="37975"/>
                  </a:lnTo>
                  <a:lnTo>
                    <a:pt x="488848" y="39859"/>
                  </a:lnTo>
                  <a:lnTo>
                    <a:pt x="414400" y="40512"/>
                  </a:lnTo>
                  <a:lnTo>
                    <a:pt x="339915" y="39859"/>
                  </a:lnTo>
                  <a:lnTo>
                    <a:pt x="269808" y="37975"/>
                  </a:lnTo>
                  <a:lnTo>
                    <a:pt x="205250" y="34976"/>
                  </a:lnTo>
                  <a:lnTo>
                    <a:pt x="147413" y="30977"/>
                  </a:lnTo>
                  <a:lnTo>
                    <a:pt x="97466" y="26092"/>
                  </a:lnTo>
                  <a:lnTo>
                    <a:pt x="56580" y="20437"/>
                  </a:lnTo>
                  <a:lnTo>
                    <a:pt x="6676" y="7276"/>
                  </a:lnTo>
                  <a:lnTo>
                    <a:pt x="0" y="0"/>
                  </a:lnTo>
                  <a:lnTo>
                    <a:pt x="0" y="242824"/>
                  </a:lnTo>
                  <a:lnTo>
                    <a:pt x="56580" y="263261"/>
                  </a:lnTo>
                  <a:lnTo>
                    <a:pt x="97466" y="268916"/>
                  </a:lnTo>
                  <a:lnTo>
                    <a:pt x="147413" y="273801"/>
                  </a:lnTo>
                  <a:lnTo>
                    <a:pt x="205250" y="277800"/>
                  </a:lnTo>
                  <a:lnTo>
                    <a:pt x="269808" y="280799"/>
                  </a:lnTo>
                  <a:lnTo>
                    <a:pt x="339915" y="282683"/>
                  </a:lnTo>
                  <a:lnTo>
                    <a:pt x="414400" y="283337"/>
                  </a:lnTo>
                  <a:lnTo>
                    <a:pt x="488848" y="282683"/>
                  </a:lnTo>
                  <a:lnTo>
                    <a:pt x="558926" y="280799"/>
                  </a:lnTo>
                  <a:lnTo>
                    <a:pt x="623461" y="277800"/>
                  </a:lnTo>
                  <a:lnTo>
                    <a:pt x="681283" y="273801"/>
                  </a:lnTo>
                  <a:lnTo>
                    <a:pt x="731219" y="268916"/>
                  </a:lnTo>
                  <a:lnTo>
                    <a:pt x="772098" y="263261"/>
                  </a:lnTo>
                  <a:lnTo>
                    <a:pt x="821998" y="250100"/>
                  </a:lnTo>
                  <a:lnTo>
                    <a:pt x="828675" y="242824"/>
                  </a:lnTo>
                  <a:lnTo>
                    <a:pt x="8286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838575" y="2524124"/>
              <a:ext cx="828675" cy="81280"/>
            </a:xfrm>
            <a:custGeom>
              <a:avLst/>
              <a:gdLst/>
              <a:ahLst/>
              <a:cxnLst/>
              <a:rect l="l" t="t" r="r" b="b"/>
              <a:pathLst>
                <a:path w="828675" h="81280">
                  <a:moveTo>
                    <a:pt x="414400" y="0"/>
                  </a:moveTo>
                  <a:lnTo>
                    <a:pt x="339915" y="653"/>
                  </a:lnTo>
                  <a:lnTo>
                    <a:pt x="269808" y="2537"/>
                  </a:lnTo>
                  <a:lnTo>
                    <a:pt x="205250" y="5536"/>
                  </a:lnTo>
                  <a:lnTo>
                    <a:pt x="147413" y="9535"/>
                  </a:lnTo>
                  <a:lnTo>
                    <a:pt x="97466" y="14420"/>
                  </a:lnTo>
                  <a:lnTo>
                    <a:pt x="56580" y="20075"/>
                  </a:lnTo>
                  <a:lnTo>
                    <a:pt x="6676" y="33236"/>
                  </a:lnTo>
                  <a:lnTo>
                    <a:pt x="0" y="40512"/>
                  </a:lnTo>
                  <a:lnTo>
                    <a:pt x="6676" y="47789"/>
                  </a:lnTo>
                  <a:lnTo>
                    <a:pt x="56580" y="60950"/>
                  </a:lnTo>
                  <a:lnTo>
                    <a:pt x="97466" y="66605"/>
                  </a:lnTo>
                  <a:lnTo>
                    <a:pt x="147413" y="71490"/>
                  </a:lnTo>
                  <a:lnTo>
                    <a:pt x="205250" y="75489"/>
                  </a:lnTo>
                  <a:lnTo>
                    <a:pt x="269808" y="78488"/>
                  </a:lnTo>
                  <a:lnTo>
                    <a:pt x="339915" y="80372"/>
                  </a:lnTo>
                  <a:lnTo>
                    <a:pt x="414400" y="81025"/>
                  </a:lnTo>
                  <a:lnTo>
                    <a:pt x="488848" y="80372"/>
                  </a:lnTo>
                  <a:lnTo>
                    <a:pt x="558926" y="78488"/>
                  </a:lnTo>
                  <a:lnTo>
                    <a:pt x="623461" y="75489"/>
                  </a:lnTo>
                  <a:lnTo>
                    <a:pt x="681283" y="71490"/>
                  </a:lnTo>
                  <a:lnTo>
                    <a:pt x="731219" y="66605"/>
                  </a:lnTo>
                  <a:lnTo>
                    <a:pt x="772098" y="60950"/>
                  </a:lnTo>
                  <a:lnTo>
                    <a:pt x="821998" y="47789"/>
                  </a:lnTo>
                  <a:lnTo>
                    <a:pt x="828675" y="40512"/>
                  </a:lnTo>
                  <a:lnTo>
                    <a:pt x="821998" y="33236"/>
                  </a:lnTo>
                  <a:lnTo>
                    <a:pt x="772098" y="20075"/>
                  </a:lnTo>
                  <a:lnTo>
                    <a:pt x="731219" y="14420"/>
                  </a:lnTo>
                  <a:lnTo>
                    <a:pt x="681283" y="9535"/>
                  </a:lnTo>
                  <a:lnTo>
                    <a:pt x="623461" y="5536"/>
                  </a:lnTo>
                  <a:lnTo>
                    <a:pt x="558926" y="2537"/>
                  </a:lnTo>
                  <a:lnTo>
                    <a:pt x="488848" y="653"/>
                  </a:lnTo>
                  <a:lnTo>
                    <a:pt x="414400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3450" y="2485961"/>
              <a:ext cx="957262" cy="452437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4781550" y="2564637"/>
              <a:ext cx="828675" cy="283845"/>
            </a:xfrm>
            <a:custGeom>
              <a:avLst/>
              <a:gdLst/>
              <a:ahLst/>
              <a:cxnLst/>
              <a:rect l="l" t="t" r="r" b="b"/>
              <a:pathLst>
                <a:path w="828675" h="283844">
                  <a:moveTo>
                    <a:pt x="828675" y="0"/>
                  </a:moveTo>
                  <a:lnTo>
                    <a:pt x="772098" y="20437"/>
                  </a:lnTo>
                  <a:lnTo>
                    <a:pt x="731219" y="26092"/>
                  </a:lnTo>
                  <a:lnTo>
                    <a:pt x="681283" y="30977"/>
                  </a:lnTo>
                  <a:lnTo>
                    <a:pt x="623461" y="34976"/>
                  </a:lnTo>
                  <a:lnTo>
                    <a:pt x="558926" y="37975"/>
                  </a:lnTo>
                  <a:lnTo>
                    <a:pt x="488848" y="39859"/>
                  </a:lnTo>
                  <a:lnTo>
                    <a:pt x="414400" y="40512"/>
                  </a:lnTo>
                  <a:lnTo>
                    <a:pt x="339915" y="39859"/>
                  </a:lnTo>
                  <a:lnTo>
                    <a:pt x="269808" y="37975"/>
                  </a:lnTo>
                  <a:lnTo>
                    <a:pt x="205250" y="34976"/>
                  </a:lnTo>
                  <a:lnTo>
                    <a:pt x="147413" y="30977"/>
                  </a:lnTo>
                  <a:lnTo>
                    <a:pt x="97466" y="26092"/>
                  </a:lnTo>
                  <a:lnTo>
                    <a:pt x="56580" y="20437"/>
                  </a:lnTo>
                  <a:lnTo>
                    <a:pt x="6676" y="7276"/>
                  </a:lnTo>
                  <a:lnTo>
                    <a:pt x="0" y="0"/>
                  </a:lnTo>
                  <a:lnTo>
                    <a:pt x="0" y="242824"/>
                  </a:lnTo>
                  <a:lnTo>
                    <a:pt x="56580" y="263261"/>
                  </a:lnTo>
                  <a:lnTo>
                    <a:pt x="97466" y="268916"/>
                  </a:lnTo>
                  <a:lnTo>
                    <a:pt x="147413" y="273801"/>
                  </a:lnTo>
                  <a:lnTo>
                    <a:pt x="205250" y="277800"/>
                  </a:lnTo>
                  <a:lnTo>
                    <a:pt x="269808" y="280799"/>
                  </a:lnTo>
                  <a:lnTo>
                    <a:pt x="339915" y="282683"/>
                  </a:lnTo>
                  <a:lnTo>
                    <a:pt x="414400" y="283337"/>
                  </a:lnTo>
                  <a:lnTo>
                    <a:pt x="488848" y="282683"/>
                  </a:lnTo>
                  <a:lnTo>
                    <a:pt x="558926" y="280799"/>
                  </a:lnTo>
                  <a:lnTo>
                    <a:pt x="623461" y="277800"/>
                  </a:lnTo>
                  <a:lnTo>
                    <a:pt x="681283" y="273801"/>
                  </a:lnTo>
                  <a:lnTo>
                    <a:pt x="731219" y="268916"/>
                  </a:lnTo>
                  <a:lnTo>
                    <a:pt x="772098" y="263261"/>
                  </a:lnTo>
                  <a:lnTo>
                    <a:pt x="821998" y="250100"/>
                  </a:lnTo>
                  <a:lnTo>
                    <a:pt x="828675" y="242824"/>
                  </a:lnTo>
                  <a:lnTo>
                    <a:pt x="828675" y="0"/>
                  </a:lnTo>
                  <a:close/>
                </a:path>
              </a:pathLst>
            </a:custGeom>
            <a:solidFill>
              <a:srgbClr val="25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781550" y="2524124"/>
              <a:ext cx="828675" cy="81280"/>
            </a:xfrm>
            <a:custGeom>
              <a:avLst/>
              <a:gdLst/>
              <a:ahLst/>
              <a:cxnLst/>
              <a:rect l="l" t="t" r="r" b="b"/>
              <a:pathLst>
                <a:path w="828675" h="81280">
                  <a:moveTo>
                    <a:pt x="414400" y="0"/>
                  </a:moveTo>
                  <a:lnTo>
                    <a:pt x="339915" y="653"/>
                  </a:lnTo>
                  <a:lnTo>
                    <a:pt x="269808" y="2537"/>
                  </a:lnTo>
                  <a:lnTo>
                    <a:pt x="205250" y="5536"/>
                  </a:lnTo>
                  <a:lnTo>
                    <a:pt x="147413" y="9535"/>
                  </a:lnTo>
                  <a:lnTo>
                    <a:pt x="97466" y="14420"/>
                  </a:lnTo>
                  <a:lnTo>
                    <a:pt x="56580" y="20075"/>
                  </a:lnTo>
                  <a:lnTo>
                    <a:pt x="6676" y="33236"/>
                  </a:lnTo>
                  <a:lnTo>
                    <a:pt x="0" y="40512"/>
                  </a:lnTo>
                  <a:lnTo>
                    <a:pt x="6676" y="47789"/>
                  </a:lnTo>
                  <a:lnTo>
                    <a:pt x="56580" y="60950"/>
                  </a:lnTo>
                  <a:lnTo>
                    <a:pt x="97466" y="66605"/>
                  </a:lnTo>
                  <a:lnTo>
                    <a:pt x="147413" y="71490"/>
                  </a:lnTo>
                  <a:lnTo>
                    <a:pt x="205250" y="75489"/>
                  </a:lnTo>
                  <a:lnTo>
                    <a:pt x="269808" y="78488"/>
                  </a:lnTo>
                  <a:lnTo>
                    <a:pt x="339915" y="80372"/>
                  </a:lnTo>
                  <a:lnTo>
                    <a:pt x="414400" y="81025"/>
                  </a:lnTo>
                  <a:lnTo>
                    <a:pt x="488848" y="80372"/>
                  </a:lnTo>
                  <a:lnTo>
                    <a:pt x="558926" y="78488"/>
                  </a:lnTo>
                  <a:lnTo>
                    <a:pt x="623461" y="75489"/>
                  </a:lnTo>
                  <a:lnTo>
                    <a:pt x="681283" y="71490"/>
                  </a:lnTo>
                  <a:lnTo>
                    <a:pt x="731219" y="66605"/>
                  </a:lnTo>
                  <a:lnTo>
                    <a:pt x="772098" y="60950"/>
                  </a:lnTo>
                  <a:lnTo>
                    <a:pt x="821998" y="47789"/>
                  </a:lnTo>
                  <a:lnTo>
                    <a:pt x="828675" y="40512"/>
                  </a:lnTo>
                  <a:lnTo>
                    <a:pt x="821998" y="33236"/>
                  </a:lnTo>
                  <a:lnTo>
                    <a:pt x="772098" y="20075"/>
                  </a:lnTo>
                  <a:lnTo>
                    <a:pt x="731219" y="14420"/>
                  </a:lnTo>
                  <a:lnTo>
                    <a:pt x="681283" y="9535"/>
                  </a:lnTo>
                  <a:lnTo>
                    <a:pt x="623461" y="5536"/>
                  </a:lnTo>
                  <a:lnTo>
                    <a:pt x="558926" y="2537"/>
                  </a:lnTo>
                  <a:lnTo>
                    <a:pt x="488848" y="653"/>
                  </a:lnTo>
                  <a:lnTo>
                    <a:pt x="414400" y="0"/>
                  </a:lnTo>
                  <a:close/>
                </a:path>
              </a:pathLst>
            </a:custGeom>
            <a:solidFill>
              <a:srgbClr val="7CBE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4525" y="2952686"/>
              <a:ext cx="947737" cy="461962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952625" y="3032505"/>
              <a:ext cx="819150" cy="292100"/>
            </a:xfrm>
            <a:custGeom>
              <a:avLst/>
              <a:gdLst/>
              <a:ahLst/>
              <a:cxnLst/>
              <a:rect l="l" t="t" r="r" b="b"/>
              <a:pathLst>
                <a:path w="819150" h="292100">
                  <a:moveTo>
                    <a:pt x="819150" y="0"/>
                  </a:moveTo>
                  <a:lnTo>
                    <a:pt x="763227" y="21016"/>
                  </a:lnTo>
                  <a:lnTo>
                    <a:pt x="722818" y="26830"/>
                  </a:lnTo>
                  <a:lnTo>
                    <a:pt x="673452" y="31852"/>
                  </a:lnTo>
                  <a:lnTo>
                    <a:pt x="616288" y="35964"/>
                  </a:lnTo>
                  <a:lnTo>
                    <a:pt x="552482" y="39047"/>
                  </a:lnTo>
                  <a:lnTo>
                    <a:pt x="483192" y="40984"/>
                  </a:lnTo>
                  <a:lnTo>
                    <a:pt x="409575" y="41656"/>
                  </a:lnTo>
                  <a:lnTo>
                    <a:pt x="335957" y="40984"/>
                  </a:lnTo>
                  <a:lnTo>
                    <a:pt x="266667" y="39047"/>
                  </a:lnTo>
                  <a:lnTo>
                    <a:pt x="202861" y="35964"/>
                  </a:lnTo>
                  <a:lnTo>
                    <a:pt x="145697" y="31852"/>
                  </a:lnTo>
                  <a:lnTo>
                    <a:pt x="96331" y="26830"/>
                  </a:lnTo>
                  <a:lnTo>
                    <a:pt x="55922" y="21016"/>
                  </a:lnTo>
                  <a:lnTo>
                    <a:pt x="6599" y="7482"/>
                  </a:lnTo>
                  <a:lnTo>
                    <a:pt x="0" y="0"/>
                  </a:lnTo>
                  <a:lnTo>
                    <a:pt x="0" y="250062"/>
                  </a:lnTo>
                  <a:lnTo>
                    <a:pt x="55922" y="271079"/>
                  </a:lnTo>
                  <a:lnTo>
                    <a:pt x="96331" y="276893"/>
                  </a:lnTo>
                  <a:lnTo>
                    <a:pt x="145697" y="281915"/>
                  </a:lnTo>
                  <a:lnTo>
                    <a:pt x="202861" y="286027"/>
                  </a:lnTo>
                  <a:lnTo>
                    <a:pt x="266667" y="289110"/>
                  </a:lnTo>
                  <a:lnTo>
                    <a:pt x="335957" y="291047"/>
                  </a:lnTo>
                  <a:lnTo>
                    <a:pt x="409575" y="291719"/>
                  </a:lnTo>
                  <a:lnTo>
                    <a:pt x="483192" y="291047"/>
                  </a:lnTo>
                  <a:lnTo>
                    <a:pt x="552482" y="289110"/>
                  </a:lnTo>
                  <a:lnTo>
                    <a:pt x="616288" y="286027"/>
                  </a:lnTo>
                  <a:lnTo>
                    <a:pt x="673452" y="281915"/>
                  </a:lnTo>
                  <a:lnTo>
                    <a:pt x="722818" y="276893"/>
                  </a:lnTo>
                  <a:lnTo>
                    <a:pt x="763227" y="271079"/>
                  </a:lnTo>
                  <a:lnTo>
                    <a:pt x="812550" y="257545"/>
                  </a:lnTo>
                  <a:lnTo>
                    <a:pt x="819150" y="250062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25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952625" y="2990849"/>
              <a:ext cx="819150" cy="83820"/>
            </a:xfrm>
            <a:custGeom>
              <a:avLst/>
              <a:gdLst/>
              <a:ahLst/>
              <a:cxnLst/>
              <a:rect l="l" t="t" r="r" b="b"/>
              <a:pathLst>
                <a:path w="819150" h="83819">
                  <a:moveTo>
                    <a:pt x="409575" y="0"/>
                  </a:moveTo>
                  <a:lnTo>
                    <a:pt x="335957" y="671"/>
                  </a:lnTo>
                  <a:lnTo>
                    <a:pt x="266667" y="2608"/>
                  </a:lnTo>
                  <a:lnTo>
                    <a:pt x="202861" y="5691"/>
                  </a:lnTo>
                  <a:lnTo>
                    <a:pt x="145697" y="9803"/>
                  </a:lnTo>
                  <a:lnTo>
                    <a:pt x="96331" y="14825"/>
                  </a:lnTo>
                  <a:lnTo>
                    <a:pt x="55922" y="20639"/>
                  </a:lnTo>
                  <a:lnTo>
                    <a:pt x="6599" y="34173"/>
                  </a:lnTo>
                  <a:lnTo>
                    <a:pt x="0" y="41656"/>
                  </a:lnTo>
                  <a:lnTo>
                    <a:pt x="6599" y="49138"/>
                  </a:lnTo>
                  <a:lnTo>
                    <a:pt x="55922" y="62672"/>
                  </a:lnTo>
                  <a:lnTo>
                    <a:pt x="96331" y="68486"/>
                  </a:lnTo>
                  <a:lnTo>
                    <a:pt x="145697" y="73508"/>
                  </a:lnTo>
                  <a:lnTo>
                    <a:pt x="202861" y="77620"/>
                  </a:lnTo>
                  <a:lnTo>
                    <a:pt x="266667" y="80703"/>
                  </a:lnTo>
                  <a:lnTo>
                    <a:pt x="335957" y="82640"/>
                  </a:lnTo>
                  <a:lnTo>
                    <a:pt x="409575" y="83312"/>
                  </a:lnTo>
                  <a:lnTo>
                    <a:pt x="483192" y="82640"/>
                  </a:lnTo>
                  <a:lnTo>
                    <a:pt x="552482" y="80703"/>
                  </a:lnTo>
                  <a:lnTo>
                    <a:pt x="616288" y="77620"/>
                  </a:lnTo>
                  <a:lnTo>
                    <a:pt x="673452" y="73508"/>
                  </a:lnTo>
                  <a:lnTo>
                    <a:pt x="722818" y="68486"/>
                  </a:lnTo>
                  <a:lnTo>
                    <a:pt x="763227" y="62672"/>
                  </a:lnTo>
                  <a:lnTo>
                    <a:pt x="812550" y="49138"/>
                  </a:lnTo>
                  <a:lnTo>
                    <a:pt x="819150" y="41656"/>
                  </a:lnTo>
                  <a:lnTo>
                    <a:pt x="812550" y="34173"/>
                  </a:lnTo>
                  <a:lnTo>
                    <a:pt x="763227" y="20639"/>
                  </a:lnTo>
                  <a:lnTo>
                    <a:pt x="722818" y="14825"/>
                  </a:lnTo>
                  <a:lnTo>
                    <a:pt x="673452" y="9803"/>
                  </a:lnTo>
                  <a:lnTo>
                    <a:pt x="616288" y="5691"/>
                  </a:lnTo>
                  <a:lnTo>
                    <a:pt x="552482" y="2608"/>
                  </a:lnTo>
                  <a:lnTo>
                    <a:pt x="483192" y="671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7CBE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6550" y="2952686"/>
              <a:ext cx="947737" cy="461962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2914650" y="3032505"/>
              <a:ext cx="819150" cy="292100"/>
            </a:xfrm>
            <a:custGeom>
              <a:avLst/>
              <a:gdLst/>
              <a:ahLst/>
              <a:cxnLst/>
              <a:rect l="l" t="t" r="r" b="b"/>
              <a:pathLst>
                <a:path w="819150" h="292100">
                  <a:moveTo>
                    <a:pt x="819150" y="0"/>
                  </a:moveTo>
                  <a:lnTo>
                    <a:pt x="763227" y="21016"/>
                  </a:lnTo>
                  <a:lnTo>
                    <a:pt x="722818" y="26830"/>
                  </a:lnTo>
                  <a:lnTo>
                    <a:pt x="673452" y="31852"/>
                  </a:lnTo>
                  <a:lnTo>
                    <a:pt x="616288" y="35964"/>
                  </a:lnTo>
                  <a:lnTo>
                    <a:pt x="552482" y="39047"/>
                  </a:lnTo>
                  <a:lnTo>
                    <a:pt x="483192" y="40984"/>
                  </a:lnTo>
                  <a:lnTo>
                    <a:pt x="409575" y="41656"/>
                  </a:lnTo>
                  <a:lnTo>
                    <a:pt x="335957" y="40984"/>
                  </a:lnTo>
                  <a:lnTo>
                    <a:pt x="266667" y="39047"/>
                  </a:lnTo>
                  <a:lnTo>
                    <a:pt x="202861" y="35964"/>
                  </a:lnTo>
                  <a:lnTo>
                    <a:pt x="145697" y="31852"/>
                  </a:lnTo>
                  <a:lnTo>
                    <a:pt x="96331" y="26830"/>
                  </a:lnTo>
                  <a:lnTo>
                    <a:pt x="55922" y="21016"/>
                  </a:lnTo>
                  <a:lnTo>
                    <a:pt x="6599" y="7482"/>
                  </a:lnTo>
                  <a:lnTo>
                    <a:pt x="0" y="0"/>
                  </a:lnTo>
                  <a:lnTo>
                    <a:pt x="0" y="250062"/>
                  </a:lnTo>
                  <a:lnTo>
                    <a:pt x="55922" y="271079"/>
                  </a:lnTo>
                  <a:lnTo>
                    <a:pt x="96331" y="276893"/>
                  </a:lnTo>
                  <a:lnTo>
                    <a:pt x="145697" y="281915"/>
                  </a:lnTo>
                  <a:lnTo>
                    <a:pt x="202861" y="286027"/>
                  </a:lnTo>
                  <a:lnTo>
                    <a:pt x="266667" y="289110"/>
                  </a:lnTo>
                  <a:lnTo>
                    <a:pt x="335957" y="291047"/>
                  </a:lnTo>
                  <a:lnTo>
                    <a:pt x="409575" y="291719"/>
                  </a:lnTo>
                  <a:lnTo>
                    <a:pt x="483192" y="291047"/>
                  </a:lnTo>
                  <a:lnTo>
                    <a:pt x="552482" y="289110"/>
                  </a:lnTo>
                  <a:lnTo>
                    <a:pt x="616288" y="286027"/>
                  </a:lnTo>
                  <a:lnTo>
                    <a:pt x="673452" y="281915"/>
                  </a:lnTo>
                  <a:lnTo>
                    <a:pt x="722818" y="276893"/>
                  </a:lnTo>
                  <a:lnTo>
                    <a:pt x="763227" y="271079"/>
                  </a:lnTo>
                  <a:lnTo>
                    <a:pt x="812550" y="257545"/>
                  </a:lnTo>
                  <a:lnTo>
                    <a:pt x="819150" y="250062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25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914650" y="2990849"/>
              <a:ext cx="819150" cy="83820"/>
            </a:xfrm>
            <a:custGeom>
              <a:avLst/>
              <a:gdLst/>
              <a:ahLst/>
              <a:cxnLst/>
              <a:rect l="l" t="t" r="r" b="b"/>
              <a:pathLst>
                <a:path w="819150" h="83819">
                  <a:moveTo>
                    <a:pt x="409575" y="0"/>
                  </a:moveTo>
                  <a:lnTo>
                    <a:pt x="335957" y="671"/>
                  </a:lnTo>
                  <a:lnTo>
                    <a:pt x="266667" y="2608"/>
                  </a:lnTo>
                  <a:lnTo>
                    <a:pt x="202861" y="5691"/>
                  </a:lnTo>
                  <a:lnTo>
                    <a:pt x="145697" y="9803"/>
                  </a:lnTo>
                  <a:lnTo>
                    <a:pt x="96331" y="14825"/>
                  </a:lnTo>
                  <a:lnTo>
                    <a:pt x="55922" y="20639"/>
                  </a:lnTo>
                  <a:lnTo>
                    <a:pt x="6599" y="34173"/>
                  </a:lnTo>
                  <a:lnTo>
                    <a:pt x="0" y="41656"/>
                  </a:lnTo>
                  <a:lnTo>
                    <a:pt x="6599" y="49138"/>
                  </a:lnTo>
                  <a:lnTo>
                    <a:pt x="55922" y="62672"/>
                  </a:lnTo>
                  <a:lnTo>
                    <a:pt x="96331" y="68486"/>
                  </a:lnTo>
                  <a:lnTo>
                    <a:pt x="145697" y="73508"/>
                  </a:lnTo>
                  <a:lnTo>
                    <a:pt x="202861" y="77620"/>
                  </a:lnTo>
                  <a:lnTo>
                    <a:pt x="266667" y="80703"/>
                  </a:lnTo>
                  <a:lnTo>
                    <a:pt x="335957" y="82640"/>
                  </a:lnTo>
                  <a:lnTo>
                    <a:pt x="409575" y="83312"/>
                  </a:lnTo>
                  <a:lnTo>
                    <a:pt x="483192" y="82640"/>
                  </a:lnTo>
                  <a:lnTo>
                    <a:pt x="552482" y="80703"/>
                  </a:lnTo>
                  <a:lnTo>
                    <a:pt x="616288" y="77620"/>
                  </a:lnTo>
                  <a:lnTo>
                    <a:pt x="673452" y="73508"/>
                  </a:lnTo>
                  <a:lnTo>
                    <a:pt x="722818" y="68486"/>
                  </a:lnTo>
                  <a:lnTo>
                    <a:pt x="763227" y="62672"/>
                  </a:lnTo>
                  <a:lnTo>
                    <a:pt x="812550" y="49138"/>
                  </a:lnTo>
                  <a:lnTo>
                    <a:pt x="819150" y="41656"/>
                  </a:lnTo>
                  <a:lnTo>
                    <a:pt x="812550" y="34173"/>
                  </a:lnTo>
                  <a:lnTo>
                    <a:pt x="763227" y="20639"/>
                  </a:lnTo>
                  <a:lnTo>
                    <a:pt x="722818" y="14825"/>
                  </a:lnTo>
                  <a:lnTo>
                    <a:pt x="673452" y="9803"/>
                  </a:lnTo>
                  <a:lnTo>
                    <a:pt x="616288" y="5691"/>
                  </a:lnTo>
                  <a:lnTo>
                    <a:pt x="552482" y="2608"/>
                  </a:lnTo>
                  <a:lnTo>
                    <a:pt x="483192" y="671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7CBE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8575" y="2952686"/>
              <a:ext cx="947737" cy="461962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3876675" y="3032505"/>
              <a:ext cx="819150" cy="292100"/>
            </a:xfrm>
            <a:custGeom>
              <a:avLst/>
              <a:gdLst/>
              <a:ahLst/>
              <a:cxnLst/>
              <a:rect l="l" t="t" r="r" b="b"/>
              <a:pathLst>
                <a:path w="819150" h="292100">
                  <a:moveTo>
                    <a:pt x="819150" y="0"/>
                  </a:moveTo>
                  <a:lnTo>
                    <a:pt x="763227" y="21016"/>
                  </a:lnTo>
                  <a:lnTo>
                    <a:pt x="722818" y="26830"/>
                  </a:lnTo>
                  <a:lnTo>
                    <a:pt x="673452" y="31852"/>
                  </a:lnTo>
                  <a:lnTo>
                    <a:pt x="616288" y="35964"/>
                  </a:lnTo>
                  <a:lnTo>
                    <a:pt x="552482" y="39047"/>
                  </a:lnTo>
                  <a:lnTo>
                    <a:pt x="483192" y="40984"/>
                  </a:lnTo>
                  <a:lnTo>
                    <a:pt x="409575" y="41656"/>
                  </a:lnTo>
                  <a:lnTo>
                    <a:pt x="335957" y="40984"/>
                  </a:lnTo>
                  <a:lnTo>
                    <a:pt x="266667" y="39047"/>
                  </a:lnTo>
                  <a:lnTo>
                    <a:pt x="202861" y="35964"/>
                  </a:lnTo>
                  <a:lnTo>
                    <a:pt x="145697" y="31852"/>
                  </a:lnTo>
                  <a:lnTo>
                    <a:pt x="96331" y="26830"/>
                  </a:lnTo>
                  <a:lnTo>
                    <a:pt x="55922" y="21016"/>
                  </a:lnTo>
                  <a:lnTo>
                    <a:pt x="6599" y="7482"/>
                  </a:lnTo>
                  <a:lnTo>
                    <a:pt x="0" y="0"/>
                  </a:lnTo>
                  <a:lnTo>
                    <a:pt x="0" y="250062"/>
                  </a:lnTo>
                  <a:lnTo>
                    <a:pt x="55922" y="271079"/>
                  </a:lnTo>
                  <a:lnTo>
                    <a:pt x="96331" y="276893"/>
                  </a:lnTo>
                  <a:lnTo>
                    <a:pt x="145697" y="281915"/>
                  </a:lnTo>
                  <a:lnTo>
                    <a:pt x="202861" y="286027"/>
                  </a:lnTo>
                  <a:lnTo>
                    <a:pt x="266667" y="289110"/>
                  </a:lnTo>
                  <a:lnTo>
                    <a:pt x="335957" y="291047"/>
                  </a:lnTo>
                  <a:lnTo>
                    <a:pt x="409575" y="291719"/>
                  </a:lnTo>
                  <a:lnTo>
                    <a:pt x="483192" y="291047"/>
                  </a:lnTo>
                  <a:lnTo>
                    <a:pt x="552482" y="289110"/>
                  </a:lnTo>
                  <a:lnTo>
                    <a:pt x="616288" y="286027"/>
                  </a:lnTo>
                  <a:lnTo>
                    <a:pt x="673452" y="281915"/>
                  </a:lnTo>
                  <a:lnTo>
                    <a:pt x="722818" y="276893"/>
                  </a:lnTo>
                  <a:lnTo>
                    <a:pt x="763227" y="271079"/>
                  </a:lnTo>
                  <a:lnTo>
                    <a:pt x="812550" y="257545"/>
                  </a:lnTo>
                  <a:lnTo>
                    <a:pt x="819150" y="250062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0D5B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3876675" y="2990849"/>
              <a:ext cx="819150" cy="83820"/>
            </a:xfrm>
            <a:custGeom>
              <a:avLst/>
              <a:gdLst/>
              <a:ahLst/>
              <a:cxnLst/>
              <a:rect l="l" t="t" r="r" b="b"/>
              <a:pathLst>
                <a:path w="819150" h="83819">
                  <a:moveTo>
                    <a:pt x="409575" y="0"/>
                  </a:moveTo>
                  <a:lnTo>
                    <a:pt x="335957" y="671"/>
                  </a:lnTo>
                  <a:lnTo>
                    <a:pt x="266667" y="2608"/>
                  </a:lnTo>
                  <a:lnTo>
                    <a:pt x="202861" y="5691"/>
                  </a:lnTo>
                  <a:lnTo>
                    <a:pt x="145697" y="9803"/>
                  </a:lnTo>
                  <a:lnTo>
                    <a:pt x="96331" y="14825"/>
                  </a:lnTo>
                  <a:lnTo>
                    <a:pt x="55922" y="20639"/>
                  </a:lnTo>
                  <a:lnTo>
                    <a:pt x="6599" y="34173"/>
                  </a:lnTo>
                  <a:lnTo>
                    <a:pt x="0" y="41656"/>
                  </a:lnTo>
                  <a:lnTo>
                    <a:pt x="6599" y="49138"/>
                  </a:lnTo>
                  <a:lnTo>
                    <a:pt x="55922" y="62672"/>
                  </a:lnTo>
                  <a:lnTo>
                    <a:pt x="96331" y="68486"/>
                  </a:lnTo>
                  <a:lnTo>
                    <a:pt x="145697" y="73508"/>
                  </a:lnTo>
                  <a:lnTo>
                    <a:pt x="202861" y="77620"/>
                  </a:lnTo>
                  <a:lnTo>
                    <a:pt x="266667" y="80703"/>
                  </a:lnTo>
                  <a:lnTo>
                    <a:pt x="335957" y="82640"/>
                  </a:lnTo>
                  <a:lnTo>
                    <a:pt x="409575" y="83312"/>
                  </a:lnTo>
                  <a:lnTo>
                    <a:pt x="483192" y="82640"/>
                  </a:lnTo>
                  <a:lnTo>
                    <a:pt x="552482" y="80703"/>
                  </a:lnTo>
                  <a:lnTo>
                    <a:pt x="616288" y="77620"/>
                  </a:lnTo>
                  <a:lnTo>
                    <a:pt x="673452" y="73508"/>
                  </a:lnTo>
                  <a:lnTo>
                    <a:pt x="722818" y="68486"/>
                  </a:lnTo>
                  <a:lnTo>
                    <a:pt x="763227" y="62672"/>
                  </a:lnTo>
                  <a:lnTo>
                    <a:pt x="812550" y="49138"/>
                  </a:lnTo>
                  <a:lnTo>
                    <a:pt x="819150" y="41656"/>
                  </a:lnTo>
                  <a:lnTo>
                    <a:pt x="812550" y="34173"/>
                  </a:lnTo>
                  <a:lnTo>
                    <a:pt x="763227" y="20639"/>
                  </a:lnTo>
                  <a:lnTo>
                    <a:pt x="722818" y="14825"/>
                  </a:lnTo>
                  <a:lnTo>
                    <a:pt x="673452" y="9803"/>
                  </a:lnTo>
                  <a:lnTo>
                    <a:pt x="616288" y="5691"/>
                  </a:lnTo>
                  <a:lnTo>
                    <a:pt x="552482" y="2608"/>
                  </a:lnTo>
                  <a:lnTo>
                    <a:pt x="483192" y="671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6E9DE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1075" y="2952686"/>
              <a:ext cx="957262" cy="461962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4829175" y="3032505"/>
              <a:ext cx="828675" cy="292100"/>
            </a:xfrm>
            <a:custGeom>
              <a:avLst/>
              <a:gdLst/>
              <a:ahLst/>
              <a:cxnLst/>
              <a:rect l="l" t="t" r="r" b="b"/>
              <a:pathLst>
                <a:path w="828675" h="292100">
                  <a:moveTo>
                    <a:pt x="828675" y="0"/>
                  </a:moveTo>
                  <a:lnTo>
                    <a:pt x="772098" y="21016"/>
                  </a:lnTo>
                  <a:lnTo>
                    <a:pt x="731219" y="26830"/>
                  </a:lnTo>
                  <a:lnTo>
                    <a:pt x="681283" y="31852"/>
                  </a:lnTo>
                  <a:lnTo>
                    <a:pt x="623461" y="35964"/>
                  </a:lnTo>
                  <a:lnTo>
                    <a:pt x="558926" y="39047"/>
                  </a:lnTo>
                  <a:lnTo>
                    <a:pt x="488848" y="40984"/>
                  </a:lnTo>
                  <a:lnTo>
                    <a:pt x="414400" y="41656"/>
                  </a:lnTo>
                  <a:lnTo>
                    <a:pt x="339915" y="40984"/>
                  </a:lnTo>
                  <a:lnTo>
                    <a:pt x="269808" y="39047"/>
                  </a:lnTo>
                  <a:lnTo>
                    <a:pt x="205250" y="35964"/>
                  </a:lnTo>
                  <a:lnTo>
                    <a:pt x="147413" y="31852"/>
                  </a:lnTo>
                  <a:lnTo>
                    <a:pt x="97466" y="26830"/>
                  </a:lnTo>
                  <a:lnTo>
                    <a:pt x="56580" y="21016"/>
                  </a:lnTo>
                  <a:lnTo>
                    <a:pt x="6676" y="7482"/>
                  </a:lnTo>
                  <a:lnTo>
                    <a:pt x="0" y="0"/>
                  </a:lnTo>
                  <a:lnTo>
                    <a:pt x="0" y="250062"/>
                  </a:lnTo>
                  <a:lnTo>
                    <a:pt x="56580" y="271079"/>
                  </a:lnTo>
                  <a:lnTo>
                    <a:pt x="97466" y="276893"/>
                  </a:lnTo>
                  <a:lnTo>
                    <a:pt x="147413" y="281915"/>
                  </a:lnTo>
                  <a:lnTo>
                    <a:pt x="205250" y="286027"/>
                  </a:lnTo>
                  <a:lnTo>
                    <a:pt x="269808" y="289110"/>
                  </a:lnTo>
                  <a:lnTo>
                    <a:pt x="339915" y="291047"/>
                  </a:lnTo>
                  <a:lnTo>
                    <a:pt x="414400" y="291719"/>
                  </a:lnTo>
                  <a:lnTo>
                    <a:pt x="488848" y="291047"/>
                  </a:lnTo>
                  <a:lnTo>
                    <a:pt x="558926" y="289110"/>
                  </a:lnTo>
                  <a:lnTo>
                    <a:pt x="623461" y="286027"/>
                  </a:lnTo>
                  <a:lnTo>
                    <a:pt x="681283" y="281915"/>
                  </a:lnTo>
                  <a:lnTo>
                    <a:pt x="731219" y="276893"/>
                  </a:lnTo>
                  <a:lnTo>
                    <a:pt x="772098" y="271079"/>
                  </a:lnTo>
                  <a:lnTo>
                    <a:pt x="821998" y="257545"/>
                  </a:lnTo>
                  <a:lnTo>
                    <a:pt x="828675" y="250062"/>
                  </a:lnTo>
                  <a:lnTo>
                    <a:pt x="8286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829175" y="2990849"/>
              <a:ext cx="828675" cy="83820"/>
            </a:xfrm>
            <a:custGeom>
              <a:avLst/>
              <a:gdLst/>
              <a:ahLst/>
              <a:cxnLst/>
              <a:rect l="l" t="t" r="r" b="b"/>
              <a:pathLst>
                <a:path w="828675" h="83819">
                  <a:moveTo>
                    <a:pt x="414400" y="0"/>
                  </a:moveTo>
                  <a:lnTo>
                    <a:pt x="339915" y="671"/>
                  </a:lnTo>
                  <a:lnTo>
                    <a:pt x="269808" y="2608"/>
                  </a:lnTo>
                  <a:lnTo>
                    <a:pt x="205250" y="5691"/>
                  </a:lnTo>
                  <a:lnTo>
                    <a:pt x="147413" y="9803"/>
                  </a:lnTo>
                  <a:lnTo>
                    <a:pt x="97466" y="14825"/>
                  </a:lnTo>
                  <a:lnTo>
                    <a:pt x="56580" y="20639"/>
                  </a:lnTo>
                  <a:lnTo>
                    <a:pt x="6676" y="34173"/>
                  </a:lnTo>
                  <a:lnTo>
                    <a:pt x="0" y="41656"/>
                  </a:lnTo>
                  <a:lnTo>
                    <a:pt x="6676" y="49138"/>
                  </a:lnTo>
                  <a:lnTo>
                    <a:pt x="56580" y="62672"/>
                  </a:lnTo>
                  <a:lnTo>
                    <a:pt x="97466" y="68486"/>
                  </a:lnTo>
                  <a:lnTo>
                    <a:pt x="147413" y="73508"/>
                  </a:lnTo>
                  <a:lnTo>
                    <a:pt x="205250" y="77620"/>
                  </a:lnTo>
                  <a:lnTo>
                    <a:pt x="269808" y="80703"/>
                  </a:lnTo>
                  <a:lnTo>
                    <a:pt x="339915" y="82640"/>
                  </a:lnTo>
                  <a:lnTo>
                    <a:pt x="414400" y="83312"/>
                  </a:lnTo>
                  <a:lnTo>
                    <a:pt x="488848" y="82640"/>
                  </a:lnTo>
                  <a:lnTo>
                    <a:pt x="558926" y="80703"/>
                  </a:lnTo>
                  <a:lnTo>
                    <a:pt x="623461" y="77620"/>
                  </a:lnTo>
                  <a:lnTo>
                    <a:pt x="681283" y="73508"/>
                  </a:lnTo>
                  <a:lnTo>
                    <a:pt x="731219" y="68486"/>
                  </a:lnTo>
                  <a:lnTo>
                    <a:pt x="772098" y="62672"/>
                  </a:lnTo>
                  <a:lnTo>
                    <a:pt x="821998" y="49138"/>
                  </a:lnTo>
                  <a:lnTo>
                    <a:pt x="828675" y="41656"/>
                  </a:lnTo>
                  <a:lnTo>
                    <a:pt x="821998" y="34173"/>
                  </a:lnTo>
                  <a:lnTo>
                    <a:pt x="772098" y="20639"/>
                  </a:lnTo>
                  <a:lnTo>
                    <a:pt x="731219" y="14825"/>
                  </a:lnTo>
                  <a:lnTo>
                    <a:pt x="681283" y="9803"/>
                  </a:lnTo>
                  <a:lnTo>
                    <a:pt x="623461" y="5691"/>
                  </a:lnTo>
                  <a:lnTo>
                    <a:pt x="558926" y="2608"/>
                  </a:lnTo>
                  <a:lnTo>
                    <a:pt x="488848" y="671"/>
                  </a:lnTo>
                  <a:lnTo>
                    <a:pt x="414400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5000" y="3419474"/>
              <a:ext cx="947737" cy="461962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1943100" y="3499230"/>
              <a:ext cx="819150" cy="292100"/>
            </a:xfrm>
            <a:custGeom>
              <a:avLst/>
              <a:gdLst/>
              <a:ahLst/>
              <a:cxnLst/>
              <a:rect l="l" t="t" r="r" b="b"/>
              <a:pathLst>
                <a:path w="819150" h="292100">
                  <a:moveTo>
                    <a:pt x="819150" y="0"/>
                  </a:moveTo>
                  <a:lnTo>
                    <a:pt x="763227" y="21016"/>
                  </a:lnTo>
                  <a:lnTo>
                    <a:pt x="722818" y="26830"/>
                  </a:lnTo>
                  <a:lnTo>
                    <a:pt x="673452" y="31852"/>
                  </a:lnTo>
                  <a:lnTo>
                    <a:pt x="616288" y="35964"/>
                  </a:lnTo>
                  <a:lnTo>
                    <a:pt x="552482" y="39047"/>
                  </a:lnTo>
                  <a:lnTo>
                    <a:pt x="483192" y="40984"/>
                  </a:lnTo>
                  <a:lnTo>
                    <a:pt x="409575" y="41656"/>
                  </a:lnTo>
                  <a:lnTo>
                    <a:pt x="335957" y="40984"/>
                  </a:lnTo>
                  <a:lnTo>
                    <a:pt x="266667" y="39047"/>
                  </a:lnTo>
                  <a:lnTo>
                    <a:pt x="202861" y="35964"/>
                  </a:lnTo>
                  <a:lnTo>
                    <a:pt x="145697" y="31852"/>
                  </a:lnTo>
                  <a:lnTo>
                    <a:pt x="96331" y="26830"/>
                  </a:lnTo>
                  <a:lnTo>
                    <a:pt x="55922" y="21016"/>
                  </a:lnTo>
                  <a:lnTo>
                    <a:pt x="6599" y="7482"/>
                  </a:lnTo>
                  <a:lnTo>
                    <a:pt x="0" y="0"/>
                  </a:lnTo>
                  <a:lnTo>
                    <a:pt x="0" y="250063"/>
                  </a:lnTo>
                  <a:lnTo>
                    <a:pt x="55922" y="271079"/>
                  </a:lnTo>
                  <a:lnTo>
                    <a:pt x="96331" y="276893"/>
                  </a:lnTo>
                  <a:lnTo>
                    <a:pt x="145697" y="281915"/>
                  </a:lnTo>
                  <a:lnTo>
                    <a:pt x="202861" y="286027"/>
                  </a:lnTo>
                  <a:lnTo>
                    <a:pt x="266667" y="289110"/>
                  </a:lnTo>
                  <a:lnTo>
                    <a:pt x="335957" y="291047"/>
                  </a:lnTo>
                  <a:lnTo>
                    <a:pt x="409575" y="291719"/>
                  </a:lnTo>
                  <a:lnTo>
                    <a:pt x="483192" y="291047"/>
                  </a:lnTo>
                  <a:lnTo>
                    <a:pt x="552482" y="289110"/>
                  </a:lnTo>
                  <a:lnTo>
                    <a:pt x="616288" y="286027"/>
                  </a:lnTo>
                  <a:lnTo>
                    <a:pt x="673452" y="281915"/>
                  </a:lnTo>
                  <a:lnTo>
                    <a:pt x="722818" y="276893"/>
                  </a:lnTo>
                  <a:lnTo>
                    <a:pt x="763227" y="271079"/>
                  </a:lnTo>
                  <a:lnTo>
                    <a:pt x="812550" y="257545"/>
                  </a:lnTo>
                  <a:lnTo>
                    <a:pt x="819150" y="250063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943100" y="3457574"/>
              <a:ext cx="819150" cy="83820"/>
            </a:xfrm>
            <a:custGeom>
              <a:avLst/>
              <a:gdLst/>
              <a:ahLst/>
              <a:cxnLst/>
              <a:rect l="l" t="t" r="r" b="b"/>
              <a:pathLst>
                <a:path w="819150" h="83820">
                  <a:moveTo>
                    <a:pt x="409575" y="0"/>
                  </a:moveTo>
                  <a:lnTo>
                    <a:pt x="335957" y="671"/>
                  </a:lnTo>
                  <a:lnTo>
                    <a:pt x="266667" y="2608"/>
                  </a:lnTo>
                  <a:lnTo>
                    <a:pt x="202861" y="5691"/>
                  </a:lnTo>
                  <a:lnTo>
                    <a:pt x="145697" y="9803"/>
                  </a:lnTo>
                  <a:lnTo>
                    <a:pt x="96331" y="14825"/>
                  </a:lnTo>
                  <a:lnTo>
                    <a:pt x="55922" y="20639"/>
                  </a:lnTo>
                  <a:lnTo>
                    <a:pt x="6599" y="34173"/>
                  </a:lnTo>
                  <a:lnTo>
                    <a:pt x="0" y="41656"/>
                  </a:lnTo>
                  <a:lnTo>
                    <a:pt x="6599" y="49138"/>
                  </a:lnTo>
                  <a:lnTo>
                    <a:pt x="55922" y="62672"/>
                  </a:lnTo>
                  <a:lnTo>
                    <a:pt x="96331" y="68486"/>
                  </a:lnTo>
                  <a:lnTo>
                    <a:pt x="145697" y="73508"/>
                  </a:lnTo>
                  <a:lnTo>
                    <a:pt x="202861" y="77620"/>
                  </a:lnTo>
                  <a:lnTo>
                    <a:pt x="266667" y="80703"/>
                  </a:lnTo>
                  <a:lnTo>
                    <a:pt x="335957" y="82640"/>
                  </a:lnTo>
                  <a:lnTo>
                    <a:pt x="409575" y="83312"/>
                  </a:lnTo>
                  <a:lnTo>
                    <a:pt x="483192" y="82640"/>
                  </a:lnTo>
                  <a:lnTo>
                    <a:pt x="552482" y="80703"/>
                  </a:lnTo>
                  <a:lnTo>
                    <a:pt x="616288" y="77620"/>
                  </a:lnTo>
                  <a:lnTo>
                    <a:pt x="673452" y="73508"/>
                  </a:lnTo>
                  <a:lnTo>
                    <a:pt x="722818" y="68486"/>
                  </a:lnTo>
                  <a:lnTo>
                    <a:pt x="763227" y="62672"/>
                  </a:lnTo>
                  <a:lnTo>
                    <a:pt x="812550" y="49138"/>
                  </a:lnTo>
                  <a:lnTo>
                    <a:pt x="819150" y="41656"/>
                  </a:lnTo>
                  <a:lnTo>
                    <a:pt x="812550" y="34173"/>
                  </a:lnTo>
                  <a:lnTo>
                    <a:pt x="763227" y="20639"/>
                  </a:lnTo>
                  <a:lnTo>
                    <a:pt x="722818" y="14825"/>
                  </a:lnTo>
                  <a:lnTo>
                    <a:pt x="673452" y="9803"/>
                  </a:lnTo>
                  <a:lnTo>
                    <a:pt x="616288" y="5691"/>
                  </a:lnTo>
                  <a:lnTo>
                    <a:pt x="552482" y="2608"/>
                  </a:lnTo>
                  <a:lnTo>
                    <a:pt x="483192" y="671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7025" y="3419474"/>
              <a:ext cx="947737" cy="461962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2905125" y="3499230"/>
              <a:ext cx="819150" cy="292100"/>
            </a:xfrm>
            <a:custGeom>
              <a:avLst/>
              <a:gdLst/>
              <a:ahLst/>
              <a:cxnLst/>
              <a:rect l="l" t="t" r="r" b="b"/>
              <a:pathLst>
                <a:path w="819150" h="292100">
                  <a:moveTo>
                    <a:pt x="819150" y="0"/>
                  </a:moveTo>
                  <a:lnTo>
                    <a:pt x="763227" y="21016"/>
                  </a:lnTo>
                  <a:lnTo>
                    <a:pt x="722818" y="26830"/>
                  </a:lnTo>
                  <a:lnTo>
                    <a:pt x="673452" y="31852"/>
                  </a:lnTo>
                  <a:lnTo>
                    <a:pt x="616288" y="35964"/>
                  </a:lnTo>
                  <a:lnTo>
                    <a:pt x="552482" y="39047"/>
                  </a:lnTo>
                  <a:lnTo>
                    <a:pt x="483192" y="40984"/>
                  </a:lnTo>
                  <a:lnTo>
                    <a:pt x="409575" y="41656"/>
                  </a:lnTo>
                  <a:lnTo>
                    <a:pt x="335957" y="40984"/>
                  </a:lnTo>
                  <a:lnTo>
                    <a:pt x="266667" y="39047"/>
                  </a:lnTo>
                  <a:lnTo>
                    <a:pt x="202861" y="35964"/>
                  </a:lnTo>
                  <a:lnTo>
                    <a:pt x="145697" y="31852"/>
                  </a:lnTo>
                  <a:lnTo>
                    <a:pt x="96331" y="26830"/>
                  </a:lnTo>
                  <a:lnTo>
                    <a:pt x="55922" y="21016"/>
                  </a:lnTo>
                  <a:lnTo>
                    <a:pt x="6599" y="7482"/>
                  </a:lnTo>
                  <a:lnTo>
                    <a:pt x="0" y="0"/>
                  </a:lnTo>
                  <a:lnTo>
                    <a:pt x="0" y="250063"/>
                  </a:lnTo>
                  <a:lnTo>
                    <a:pt x="55922" y="271079"/>
                  </a:lnTo>
                  <a:lnTo>
                    <a:pt x="96331" y="276893"/>
                  </a:lnTo>
                  <a:lnTo>
                    <a:pt x="145697" y="281915"/>
                  </a:lnTo>
                  <a:lnTo>
                    <a:pt x="202861" y="286027"/>
                  </a:lnTo>
                  <a:lnTo>
                    <a:pt x="266667" y="289110"/>
                  </a:lnTo>
                  <a:lnTo>
                    <a:pt x="335957" y="291047"/>
                  </a:lnTo>
                  <a:lnTo>
                    <a:pt x="409575" y="291719"/>
                  </a:lnTo>
                  <a:lnTo>
                    <a:pt x="483192" y="291047"/>
                  </a:lnTo>
                  <a:lnTo>
                    <a:pt x="552482" y="289110"/>
                  </a:lnTo>
                  <a:lnTo>
                    <a:pt x="616288" y="286027"/>
                  </a:lnTo>
                  <a:lnTo>
                    <a:pt x="673452" y="281915"/>
                  </a:lnTo>
                  <a:lnTo>
                    <a:pt x="722818" y="276893"/>
                  </a:lnTo>
                  <a:lnTo>
                    <a:pt x="763227" y="271079"/>
                  </a:lnTo>
                  <a:lnTo>
                    <a:pt x="812550" y="257545"/>
                  </a:lnTo>
                  <a:lnTo>
                    <a:pt x="819150" y="250063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0D5B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905125" y="3457574"/>
              <a:ext cx="819150" cy="83820"/>
            </a:xfrm>
            <a:custGeom>
              <a:avLst/>
              <a:gdLst/>
              <a:ahLst/>
              <a:cxnLst/>
              <a:rect l="l" t="t" r="r" b="b"/>
              <a:pathLst>
                <a:path w="819150" h="83820">
                  <a:moveTo>
                    <a:pt x="409575" y="0"/>
                  </a:moveTo>
                  <a:lnTo>
                    <a:pt x="335957" y="671"/>
                  </a:lnTo>
                  <a:lnTo>
                    <a:pt x="266667" y="2608"/>
                  </a:lnTo>
                  <a:lnTo>
                    <a:pt x="202861" y="5691"/>
                  </a:lnTo>
                  <a:lnTo>
                    <a:pt x="145697" y="9803"/>
                  </a:lnTo>
                  <a:lnTo>
                    <a:pt x="96331" y="14825"/>
                  </a:lnTo>
                  <a:lnTo>
                    <a:pt x="55922" y="20639"/>
                  </a:lnTo>
                  <a:lnTo>
                    <a:pt x="6599" y="34173"/>
                  </a:lnTo>
                  <a:lnTo>
                    <a:pt x="0" y="41656"/>
                  </a:lnTo>
                  <a:lnTo>
                    <a:pt x="6599" y="49138"/>
                  </a:lnTo>
                  <a:lnTo>
                    <a:pt x="55922" y="62672"/>
                  </a:lnTo>
                  <a:lnTo>
                    <a:pt x="96331" y="68486"/>
                  </a:lnTo>
                  <a:lnTo>
                    <a:pt x="145697" y="73508"/>
                  </a:lnTo>
                  <a:lnTo>
                    <a:pt x="202861" y="77620"/>
                  </a:lnTo>
                  <a:lnTo>
                    <a:pt x="266667" y="80703"/>
                  </a:lnTo>
                  <a:lnTo>
                    <a:pt x="335957" y="82640"/>
                  </a:lnTo>
                  <a:lnTo>
                    <a:pt x="409575" y="83312"/>
                  </a:lnTo>
                  <a:lnTo>
                    <a:pt x="483192" y="82640"/>
                  </a:lnTo>
                  <a:lnTo>
                    <a:pt x="552482" y="80703"/>
                  </a:lnTo>
                  <a:lnTo>
                    <a:pt x="616288" y="77620"/>
                  </a:lnTo>
                  <a:lnTo>
                    <a:pt x="673452" y="73508"/>
                  </a:lnTo>
                  <a:lnTo>
                    <a:pt x="722818" y="68486"/>
                  </a:lnTo>
                  <a:lnTo>
                    <a:pt x="763227" y="62672"/>
                  </a:lnTo>
                  <a:lnTo>
                    <a:pt x="812550" y="49138"/>
                  </a:lnTo>
                  <a:lnTo>
                    <a:pt x="819150" y="41656"/>
                  </a:lnTo>
                  <a:lnTo>
                    <a:pt x="812550" y="34173"/>
                  </a:lnTo>
                  <a:lnTo>
                    <a:pt x="763227" y="20639"/>
                  </a:lnTo>
                  <a:lnTo>
                    <a:pt x="722818" y="14825"/>
                  </a:lnTo>
                  <a:lnTo>
                    <a:pt x="673452" y="9803"/>
                  </a:lnTo>
                  <a:lnTo>
                    <a:pt x="616288" y="5691"/>
                  </a:lnTo>
                  <a:lnTo>
                    <a:pt x="552482" y="2608"/>
                  </a:lnTo>
                  <a:lnTo>
                    <a:pt x="483192" y="671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6E9DE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9050" y="3419474"/>
              <a:ext cx="947737" cy="461962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3867150" y="3499230"/>
              <a:ext cx="819150" cy="292100"/>
            </a:xfrm>
            <a:custGeom>
              <a:avLst/>
              <a:gdLst/>
              <a:ahLst/>
              <a:cxnLst/>
              <a:rect l="l" t="t" r="r" b="b"/>
              <a:pathLst>
                <a:path w="819150" h="292100">
                  <a:moveTo>
                    <a:pt x="819150" y="0"/>
                  </a:moveTo>
                  <a:lnTo>
                    <a:pt x="763227" y="21016"/>
                  </a:lnTo>
                  <a:lnTo>
                    <a:pt x="722818" y="26830"/>
                  </a:lnTo>
                  <a:lnTo>
                    <a:pt x="673452" y="31852"/>
                  </a:lnTo>
                  <a:lnTo>
                    <a:pt x="616288" y="35964"/>
                  </a:lnTo>
                  <a:lnTo>
                    <a:pt x="552482" y="39047"/>
                  </a:lnTo>
                  <a:lnTo>
                    <a:pt x="483192" y="40984"/>
                  </a:lnTo>
                  <a:lnTo>
                    <a:pt x="409575" y="41656"/>
                  </a:lnTo>
                  <a:lnTo>
                    <a:pt x="335957" y="40984"/>
                  </a:lnTo>
                  <a:lnTo>
                    <a:pt x="266667" y="39047"/>
                  </a:lnTo>
                  <a:lnTo>
                    <a:pt x="202861" y="35964"/>
                  </a:lnTo>
                  <a:lnTo>
                    <a:pt x="145697" y="31852"/>
                  </a:lnTo>
                  <a:lnTo>
                    <a:pt x="96331" y="26830"/>
                  </a:lnTo>
                  <a:lnTo>
                    <a:pt x="55922" y="21016"/>
                  </a:lnTo>
                  <a:lnTo>
                    <a:pt x="6599" y="7482"/>
                  </a:lnTo>
                  <a:lnTo>
                    <a:pt x="0" y="0"/>
                  </a:lnTo>
                  <a:lnTo>
                    <a:pt x="0" y="250063"/>
                  </a:lnTo>
                  <a:lnTo>
                    <a:pt x="55922" y="271079"/>
                  </a:lnTo>
                  <a:lnTo>
                    <a:pt x="96331" y="276893"/>
                  </a:lnTo>
                  <a:lnTo>
                    <a:pt x="145697" y="281915"/>
                  </a:lnTo>
                  <a:lnTo>
                    <a:pt x="202861" y="286027"/>
                  </a:lnTo>
                  <a:lnTo>
                    <a:pt x="266667" y="289110"/>
                  </a:lnTo>
                  <a:lnTo>
                    <a:pt x="335957" y="291047"/>
                  </a:lnTo>
                  <a:lnTo>
                    <a:pt x="409575" y="291719"/>
                  </a:lnTo>
                  <a:lnTo>
                    <a:pt x="483192" y="291047"/>
                  </a:lnTo>
                  <a:lnTo>
                    <a:pt x="552482" y="289110"/>
                  </a:lnTo>
                  <a:lnTo>
                    <a:pt x="616288" y="286027"/>
                  </a:lnTo>
                  <a:lnTo>
                    <a:pt x="673452" y="281915"/>
                  </a:lnTo>
                  <a:lnTo>
                    <a:pt x="722818" y="276893"/>
                  </a:lnTo>
                  <a:lnTo>
                    <a:pt x="763227" y="271079"/>
                  </a:lnTo>
                  <a:lnTo>
                    <a:pt x="812550" y="257545"/>
                  </a:lnTo>
                  <a:lnTo>
                    <a:pt x="819150" y="250063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FFD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3867150" y="3457574"/>
              <a:ext cx="819150" cy="83820"/>
            </a:xfrm>
            <a:custGeom>
              <a:avLst/>
              <a:gdLst/>
              <a:ahLst/>
              <a:cxnLst/>
              <a:rect l="l" t="t" r="r" b="b"/>
              <a:pathLst>
                <a:path w="819150" h="83820">
                  <a:moveTo>
                    <a:pt x="409575" y="0"/>
                  </a:moveTo>
                  <a:lnTo>
                    <a:pt x="335957" y="671"/>
                  </a:lnTo>
                  <a:lnTo>
                    <a:pt x="266667" y="2608"/>
                  </a:lnTo>
                  <a:lnTo>
                    <a:pt x="202861" y="5691"/>
                  </a:lnTo>
                  <a:lnTo>
                    <a:pt x="145697" y="9803"/>
                  </a:lnTo>
                  <a:lnTo>
                    <a:pt x="96331" y="14825"/>
                  </a:lnTo>
                  <a:lnTo>
                    <a:pt x="55922" y="20639"/>
                  </a:lnTo>
                  <a:lnTo>
                    <a:pt x="6599" y="34173"/>
                  </a:lnTo>
                  <a:lnTo>
                    <a:pt x="0" y="41656"/>
                  </a:lnTo>
                  <a:lnTo>
                    <a:pt x="6599" y="49138"/>
                  </a:lnTo>
                  <a:lnTo>
                    <a:pt x="55922" y="62672"/>
                  </a:lnTo>
                  <a:lnTo>
                    <a:pt x="96331" y="68486"/>
                  </a:lnTo>
                  <a:lnTo>
                    <a:pt x="145697" y="73508"/>
                  </a:lnTo>
                  <a:lnTo>
                    <a:pt x="202861" y="77620"/>
                  </a:lnTo>
                  <a:lnTo>
                    <a:pt x="266667" y="80703"/>
                  </a:lnTo>
                  <a:lnTo>
                    <a:pt x="335957" y="82640"/>
                  </a:lnTo>
                  <a:lnTo>
                    <a:pt x="409575" y="83312"/>
                  </a:lnTo>
                  <a:lnTo>
                    <a:pt x="483192" y="82640"/>
                  </a:lnTo>
                  <a:lnTo>
                    <a:pt x="552482" y="80703"/>
                  </a:lnTo>
                  <a:lnTo>
                    <a:pt x="616288" y="77620"/>
                  </a:lnTo>
                  <a:lnTo>
                    <a:pt x="673452" y="73508"/>
                  </a:lnTo>
                  <a:lnTo>
                    <a:pt x="722818" y="68486"/>
                  </a:lnTo>
                  <a:lnTo>
                    <a:pt x="763227" y="62672"/>
                  </a:lnTo>
                  <a:lnTo>
                    <a:pt x="812550" y="49138"/>
                  </a:lnTo>
                  <a:lnTo>
                    <a:pt x="819150" y="41656"/>
                  </a:lnTo>
                  <a:lnTo>
                    <a:pt x="812550" y="34173"/>
                  </a:lnTo>
                  <a:lnTo>
                    <a:pt x="763227" y="20639"/>
                  </a:lnTo>
                  <a:lnTo>
                    <a:pt x="722818" y="14825"/>
                  </a:lnTo>
                  <a:lnTo>
                    <a:pt x="673452" y="9803"/>
                  </a:lnTo>
                  <a:lnTo>
                    <a:pt x="616288" y="5691"/>
                  </a:lnTo>
                  <a:lnTo>
                    <a:pt x="552482" y="2608"/>
                  </a:lnTo>
                  <a:lnTo>
                    <a:pt x="483192" y="671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FFEC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1075" y="3419474"/>
              <a:ext cx="957262" cy="461962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4829175" y="3499230"/>
              <a:ext cx="828675" cy="292100"/>
            </a:xfrm>
            <a:custGeom>
              <a:avLst/>
              <a:gdLst/>
              <a:ahLst/>
              <a:cxnLst/>
              <a:rect l="l" t="t" r="r" b="b"/>
              <a:pathLst>
                <a:path w="828675" h="292100">
                  <a:moveTo>
                    <a:pt x="828675" y="0"/>
                  </a:moveTo>
                  <a:lnTo>
                    <a:pt x="772098" y="21016"/>
                  </a:lnTo>
                  <a:lnTo>
                    <a:pt x="731219" y="26830"/>
                  </a:lnTo>
                  <a:lnTo>
                    <a:pt x="681283" y="31852"/>
                  </a:lnTo>
                  <a:lnTo>
                    <a:pt x="623461" y="35964"/>
                  </a:lnTo>
                  <a:lnTo>
                    <a:pt x="558926" y="39047"/>
                  </a:lnTo>
                  <a:lnTo>
                    <a:pt x="488848" y="40984"/>
                  </a:lnTo>
                  <a:lnTo>
                    <a:pt x="414400" y="41656"/>
                  </a:lnTo>
                  <a:lnTo>
                    <a:pt x="339915" y="40984"/>
                  </a:lnTo>
                  <a:lnTo>
                    <a:pt x="269808" y="39047"/>
                  </a:lnTo>
                  <a:lnTo>
                    <a:pt x="205250" y="35964"/>
                  </a:lnTo>
                  <a:lnTo>
                    <a:pt x="147413" y="31852"/>
                  </a:lnTo>
                  <a:lnTo>
                    <a:pt x="97466" y="26830"/>
                  </a:lnTo>
                  <a:lnTo>
                    <a:pt x="56580" y="21016"/>
                  </a:lnTo>
                  <a:lnTo>
                    <a:pt x="6676" y="7482"/>
                  </a:lnTo>
                  <a:lnTo>
                    <a:pt x="0" y="0"/>
                  </a:lnTo>
                  <a:lnTo>
                    <a:pt x="0" y="250063"/>
                  </a:lnTo>
                  <a:lnTo>
                    <a:pt x="56580" y="271079"/>
                  </a:lnTo>
                  <a:lnTo>
                    <a:pt x="97466" y="276893"/>
                  </a:lnTo>
                  <a:lnTo>
                    <a:pt x="147413" y="281915"/>
                  </a:lnTo>
                  <a:lnTo>
                    <a:pt x="205250" y="286027"/>
                  </a:lnTo>
                  <a:lnTo>
                    <a:pt x="269808" y="289110"/>
                  </a:lnTo>
                  <a:lnTo>
                    <a:pt x="339915" y="291047"/>
                  </a:lnTo>
                  <a:lnTo>
                    <a:pt x="414400" y="291719"/>
                  </a:lnTo>
                  <a:lnTo>
                    <a:pt x="488848" y="291047"/>
                  </a:lnTo>
                  <a:lnTo>
                    <a:pt x="558926" y="289110"/>
                  </a:lnTo>
                  <a:lnTo>
                    <a:pt x="623461" y="286027"/>
                  </a:lnTo>
                  <a:lnTo>
                    <a:pt x="681283" y="281915"/>
                  </a:lnTo>
                  <a:lnTo>
                    <a:pt x="731219" y="276893"/>
                  </a:lnTo>
                  <a:lnTo>
                    <a:pt x="772098" y="271079"/>
                  </a:lnTo>
                  <a:lnTo>
                    <a:pt x="821998" y="257545"/>
                  </a:lnTo>
                  <a:lnTo>
                    <a:pt x="828675" y="250063"/>
                  </a:lnTo>
                  <a:lnTo>
                    <a:pt x="828675" y="0"/>
                  </a:lnTo>
                  <a:close/>
                </a:path>
              </a:pathLst>
            </a:custGeom>
            <a:solidFill>
              <a:srgbClr val="25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4829175" y="3457574"/>
              <a:ext cx="828675" cy="83820"/>
            </a:xfrm>
            <a:custGeom>
              <a:avLst/>
              <a:gdLst/>
              <a:ahLst/>
              <a:cxnLst/>
              <a:rect l="l" t="t" r="r" b="b"/>
              <a:pathLst>
                <a:path w="828675" h="83820">
                  <a:moveTo>
                    <a:pt x="414400" y="0"/>
                  </a:moveTo>
                  <a:lnTo>
                    <a:pt x="339915" y="671"/>
                  </a:lnTo>
                  <a:lnTo>
                    <a:pt x="269808" y="2608"/>
                  </a:lnTo>
                  <a:lnTo>
                    <a:pt x="205250" y="5691"/>
                  </a:lnTo>
                  <a:lnTo>
                    <a:pt x="147413" y="9803"/>
                  </a:lnTo>
                  <a:lnTo>
                    <a:pt x="97466" y="14825"/>
                  </a:lnTo>
                  <a:lnTo>
                    <a:pt x="56580" y="20639"/>
                  </a:lnTo>
                  <a:lnTo>
                    <a:pt x="6676" y="34173"/>
                  </a:lnTo>
                  <a:lnTo>
                    <a:pt x="0" y="41656"/>
                  </a:lnTo>
                  <a:lnTo>
                    <a:pt x="6676" y="49138"/>
                  </a:lnTo>
                  <a:lnTo>
                    <a:pt x="56580" y="62672"/>
                  </a:lnTo>
                  <a:lnTo>
                    <a:pt x="97466" y="68486"/>
                  </a:lnTo>
                  <a:lnTo>
                    <a:pt x="147413" y="73508"/>
                  </a:lnTo>
                  <a:lnTo>
                    <a:pt x="205250" y="77620"/>
                  </a:lnTo>
                  <a:lnTo>
                    <a:pt x="269808" y="80703"/>
                  </a:lnTo>
                  <a:lnTo>
                    <a:pt x="339915" y="82640"/>
                  </a:lnTo>
                  <a:lnTo>
                    <a:pt x="414400" y="83312"/>
                  </a:lnTo>
                  <a:lnTo>
                    <a:pt x="488848" y="82640"/>
                  </a:lnTo>
                  <a:lnTo>
                    <a:pt x="558926" y="80703"/>
                  </a:lnTo>
                  <a:lnTo>
                    <a:pt x="623461" y="77620"/>
                  </a:lnTo>
                  <a:lnTo>
                    <a:pt x="681283" y="73508"/>
                  </a:lnTo>
                  <a:lnTo>
                    <a:pt x="731219" y="68486"/>
                  </a:lnTo>
                  <a:lnTo>
                    <a:pt x="772098" y="62672"/>
                  </a:lnTo>
                  <a:lnTo>
                    <a:pt x="821998" y="49138"/>
                  </a:lnTo>
                  <a:lnTo>
                    <a:pt x="828675" y="41656"/>
                  </a:lnTo>
                  <a:lnTo>
                    <a:pt x="821998" y="34173"/>
                  </a:lnTo>
                  <a:lnTo>
                    <a:pt x="772098" y="20639"/>
                  </a:lnTo>
                  <a:lnTo>
                    <a:pt x="731219" y="14825"/>
                  </a:lnTo>
                  <a:lnTo>
                    <a:pt x="681283" y="9803"/>
                  </a:lnTo>
                  <a:lnTo>
                    <a:pt x="623461" y="5691"/>
                  </a:lnTo>
                  <a:lnTo>
                    <a:pt x="558926" y="2608"/>
                  </a:lnTo>
                  <a:lnTo>
                    <a:pt x="488848" y="671"/>
                  </a:lnTo>
                  <a:lnTo>
                    <a:pt x="414400" y="0"/>
                  </a:lnTo>
                  <a:close/>
                </a:path>
              </a:pathLst>
            </a:custGeom>
            <a:solidFill>
              <a:srgbClr val="7CBE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1952370" y="1138237"/>
            <a:ext cx="2553970" cy="82676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8895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Verdana"/>
                <a:cs typeface="Verdana"/>
              </a:rPr>
              <a:t>Tokens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Verdana"/>
                <a:cs typeface="Verdana"/>
              </a:rPr>
              <a:t>Sampling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with</a:t>
            </a:r>
            <a:r>
              <a:rPr dirty="0" sz="1400" spc="-2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replacement: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6" name="object 6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932815">
              <a:lnSpc>
                <a:spcPct val="100000"/>
              </a:lnSpc>
              <a:spcBef>
                <a:spcPts val="105"/>
              </a:spcBef>
            </a:pPr>
            <a:r>
              <a:rPr dirty="0"/>
              <a:t>Sampling</a:t>
            </a:r>
            <a:r>
              <a:rPr dirty="0" spc="-114"/>
              <a:t> </a:t>
            </a:r>
            <a:r>
              <a:rPr dirty="0"/>
              <a:t>with</a:t>
            </a:r>
            <a:r>
              <a:rPr dirty="0" spc="10"/>
              <a:t> </a:t>
            </a:r>
            <a:r>
              <a:rPr dirty="0" spc="-10"/>
              <a:t>replacement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2662301" y="1043050"/>
          <a:ext cx="6335395" cy="2965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/>
                <a:gridCol w="1800225"/>
                <a:gridCol w="1800225"/>
                <a:gridCol w="1210945"/>
              </a:tblGrid>
              <a:tr h="237490">
                <a:tc>
                  <a:txBody>
                    <a:bodyPr/>
                    <a:lstStyle/>
                    <a:p>
                      <a:pPr marL="260985">
                        <a:lnSpc>
                          <a:spcPts val="1190"/>
                        </a:lnSpc>
                      </a:pPr>
                      <a:r>
                        <a:rPr dirty="0" sz="1400">
                          <a:latin typeface="Verdana"/>
                          <a:cs typeface="Verdana"/>
                        </a:rPr>
                        <a:t>Ear</a:t>
                      </a:r>
                      <a:r>
                        <a:rPr dirty="0" sz="14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 spc="-10">
                          <a:latin typeface="Verdana"/>
                          <a:cs typeface="Verdana"/>
                        </a:rPr>
                        <a:t>shape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4335">
                        <a:lnSpc>
                          <a:spcPts val="1190"/>
                        </a:lnSpc>
                      </a:pPr>
                      <a:r>
                        <a:rPr dirty="0" sz="1400">
                          <a:latin typeface="Verdana"/>
                          <a:cs typeface="Verdana"/>
                        </a:rPr>
                        <a:t>Face</a:t>
                      </a:r>
                      <a:r>
                        <a:rPr dirty="0" sz="14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 spc="-20">
                          <a:latin typeface="Verdana"/>
                          <a:cs typeface="Verdana"/>
                        </a:rPr>
                        <a:t>shape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0">
                        <a:lnSpc>
                          <a:spcPts val="1390"/>
                        </a:lnSpc>
                      </a:pPr>
                      <a:r>
                        <a:rPr dirty="0" sz="1400" spc="-10">
                          <a:latin typeface="Verdana"/>
                          <a:cs typeface="Verdana"/>
                        </a:rPr>
                        <a:t>Whiskers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33400">
                        <a:lnSpc>
                          <a:spcPts val="1125"/>
                        </a:lnSpc>
                      </a:pPr>
                      <a:r>
                        <a:rPr dirty="0" sz="1400" spc="-25">
                          <a:latin typeface="Verdana"/>
                          <a:cs typeface="Verdana"/>
                        </a:rPr>
                        <a:t>Cat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ctr" marR="2540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175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848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81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5753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810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207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5753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2540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175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271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5753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marR="2476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848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13664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5753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0414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marR="14604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207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429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5753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429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marR="2540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492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17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492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44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5753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445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marR="247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683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23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3683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84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635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5753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4635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ctr" marR="14604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3721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 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143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7848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Present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5753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marR="14604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Floppy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334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L="7239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533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9207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 marR="55753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  <a:lnB w="28575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  <a:spcBef>
                          <a:spcPts val="22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Pointy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L="102870">
                        <a:lnSpc>
                          <a:spcPts val="905"/>
                        </a:lnSpc>
                        <a:spcBef>
                          <a:spcPts val="22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Round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 marR="61594">
                        <a:lnSpc>
                          <a:spcPts val="905"/>
                        </a:lnSpc>
                        <a:spcBef>
                          <a:spcPts val="22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Absent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r" marR="542290">
                        <a:lnSpc>
                          <a:spcPts val="905"/>
                        </a:lnSpc>
                        <a:spcBef>
                          <a:spcPts val="225"/>
                        </a:spcBef>
                      </a:pPr>
                      <a:r>
                        <a:rPr dirty="0" sz="110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BCBCBC"/>
                      </a:solidFill>
                      <a:prstDash val="sysDot"/>
                    </a:lnT>
                  </a:tcPr>
                </a:tc>
              </a:tr>
            </a:tbl>
          </a:graphicData>
        </a:graphic>
      </p:graphicFrame>
      <p:grpSp>
        <p:nvGrpSpPr>
          <p:cNvPr id="4" name="object 4" descr=""/>
          <p:cNvGrpSpPr/>
          <p:nvPr/>
        </p:nvGrpSpPr>
        <p:grpSpPr>
          <a:xfrm>
            <a:off x="104775" y="1647825"/>
            <a:ext cx="1838325" cy="1695450"/>
            <a:chOff x="104775" y="1647825"/>
            <a:chExt cx="1838325" cy="16954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175" y="2619375"/>
              <a:ext cx="285750" cy="3048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" y="2905125"/>
              <a:ext cx="295275" cy="2571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525" y="2895600"/>
              <a:ext cx="295275" cy="27622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625" y="2619375"/>
              <a:ext cx="257175" cy="27622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6325" y="2905125"/>
              <a:ext cx="295275" cy="2667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475" y="2286000"/>
              <a:ext cx="295275" cy="2571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325" y="2219325"/>
              <a:ext cx="295275" cy="33337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875" y="2524125"/>
              <a:ext cx="285750" cy="27622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1475" y="2600325"/>
              <a:ext cx="285750" cy="27622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6325" y="2276475"/>
              <a:ext cx="304800" cy="27622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04775" y="2071751"/>
              <a:ext cx="1414780" cy="1271905"/>
            </a:xfrm>
            <a:custGeom>
              <a:avLst/>
              <a:gdLst/>
              <a:ahLst/>
              <a:cxnLst/>
              <a:rect l="l" t="t" r="r" b="b"/>
              <a:pathLst>
                <a:path w="1414780" h="1271904">
                  <a:moveTo>
                    <a:pt x="1414526" y="0"/>
                  </a:moveTo>
                  <a:lnTo>
                    <a:pt x="0" y="0"/>
                  </a:lnTo>
                  <a:lnTo>
                    <a:pt x="0" y="1271524"/>
                  </a:lnTo>
                  <a:lnTo>
                    <a:pt x="1414526" y="1271524"/>
                  </a:lnTo>
                  <a:lnTo>
                    <a:pt x="1414526" y="0"/>
                  </a:lnTo>
                  <a:close/>
                </a:path>
              </a:pathLst>
            </a:custGeom>
            <a:solidFill>
              <a:srgbClr val="FFCD8C">
                <a:alpha val="5136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519300" y="1647825"/>
              <a:ext cx="424180" cy="1695450"/>
            </a:xfrm>
            <a:custGeom>
              <a:avLst/>
              <a:gdLst/>
              <a:ahLst/>
              <a:cxnLst/>
              <a:rect l="l" t="t" r="r" b="b"/>
              <a:pathLst>
                <a:path w="424180" h="1695450">
                  <a:moveTo>
                    <a:pt x="423799" y="0"/>
                  </a:moveTo>
                  <a:lnTo>
                    <a:pt x="0" y="423799"/>
                  </a:lnTo>
                  <a:lnTo>
                    <a:pt x="0" y="1695450"/>
                  </a:lnTo>
                  <a:lnTo>
                    <a:pt x="423799" y="1271524"/>
                  </a:lnTo>
                  <a:lnTo>
                    <a:pt x="423799" y="0"/>
                  </a:lnTo>
                  <a:close/>
                </a:path>
              </a:pathLst>
            </a:custGeom>
            <a:solidFill>
              <a:srgbClr val="CDA571">
                <a:alpha val="5136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4775" y="1647825"/>
              <a:ext cx="1838325" cy="424180"/>
            </a:xfrm>
            <a:custGeom>
              <a:avLst/>
              <a:gdLst/>
              <a:ahLst/>
              <a:cxnLst/>
              <a:rect l="l" t="t" r="r" b="b"/>
              <a:pathLst>
                <a:path w="1838325" h="424180">
                  <a:moveTo>
                    <a:pt x="1838325" y="0"/>
                  </a:moveTo>
                  <a:lnTo>
                    <a:pt x="423862" y="0"/>
                  </a:lnTo>
                  <a:lnTo>
                    <a:pt x="0" y="423799"/>
                  </a:lnTo>
                  <a:lnTo>
                    <a:pt x="1414526" y="423799"/>
                  </a:lnTo>
                  <a:lnTo>
                    <a:pt x="1838325" y="0"/>
                  </a:lnTo>
                  <a:close/>
                </a:path>
              </a:pathLst>
            </a:custGeom>
            <a:solidFill>
              <a:srgbClr val="FFD7A3">
                <a:alpha val="5136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2305050" y="1266825"/>
            <a:ext cx="352425" cy="2876550"/>
            <a:chOff x="2305050" y="1266825"/>
            <a:chExt cx="352425" cy="2876550"/>
          </a:xfrm>
        </p:grpSpPr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3625" y="1857375"/>
              <a:ext cx="285750" cy="31432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4100" y="1266825"/>
              <a:ext cx="314325" cy="3048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14575" y="1571625"/>
              <a:ext cx="323850" cy="3048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14575" y="2457450"/>
              <a:ext cx="323850" cy="3048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43150" y="2133600"/>
              <a:ext cx="276225" cy="32385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5050" y="2733675"/>
              <a:ext cx="352425" cy="33337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4100" y="3038475"/>
              <a:ext cx="314325" cy="3048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24100" y="3286125"/>
              <a:ext cx="314325" cy="57150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3625" y="3829050"/>
              <a:ext cx="285750" cy="314325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1490345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Tree</a:t>
            </a:r>
            <a:r>
              <a:rPr dirty="0" sz="2700" spc="-125">
                <a:latin typeface="Lucida Sans Unicode"/>
                <a:cs typeface="Lucida Sans Unicode"/>
              </a:rPr>
              <a:t> </a:t>
            </a:r>
            <a:r>
              <a:rPr dirty="0" sz="2700" spc="75">
                <a:latin typeface="Lucida Sans Unicode"/>
                <a:cs typeface="Lucida Sans Unicode"/>
              </a:rPr>
              <a:t>ensembles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402710" y="3114992"/>
            <a:ext cx="5046980" cy="495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95" b="1">
                <a:solidFill>
                  <a:srgbClr val="585858"/>
                </a:solidFill>
                <a:latin typeface="Tahoma"/>
                <a:cs typeface="Tahoma"/>
              </a:rPr>
              <a:t>Random</a:t>
            </a:r>
            <a:r>
              <a:rPr dirty="0" sz="3050" spc="-100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585858"/>
                </a:solidFill>
                <a:latin typeface="Tahoma"/>
                <a:cs typeface="Tahoma"/>
              </a:rPr>
              <a:t>forest</a:t>
            </a:r>
            <a:r>
              <a:rPr dirty="0" sz="3050" spc="-90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3050" spc="45" b="1">
                <a:solidFill>
                  <a:srgbClr val="585858"/>
                </a:solidFill>
                <a:latin typeface="Tahoma"/>
                <a:cs typeface="Tahoma"/>
              </a:rPr>
              <a:t>algorithm</a:t>
            </a:r>
            <a:endParaRPr sz="3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151890">
              <a:lnSpc>
                <a:spcPct val="100000"/>
              </a:lnSpc>
              <a:spcBef>
                <a:spcPts val="105"/>
              </a:spcBef>
            </a:pPr>
            <a:r>
              <a:rPr dirty="0"/>
              <a:t>Generating</a:t>
            </a:r>
            <a:r>
              <a:rPr dirty="0" spc="-3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tree</a:t>
            </a:r>
            <a:r>
              <a:rPr dirty="0" spc="-70"/>
              <a:t> </a:t>
            </a:r>
            <a:r>
              <a:rPr dirty="0" spc="-10"/>
              <a:t>sample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96594" y="1034097"/>
            <a:ext cx="7641590" cy="12560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Given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training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set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size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𝑚</a:t>
            </a:r>
            <a:endParaRPr sz="15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1550">
                <a:latin typeface="Verdana"/>
                <a:cs typeface="Verdana"/>
              </a:rPr>
              <a:t>For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Cambria Math"/>
                <a:cs typeface="Cambria Math"/>
              </a:rPr>
              <a:t>𝑏</a:t>
            </a:r>
            <a:r>
              <a:rPr dirty="0" sz="1550" spc="240">
                <a:latin typeface="Cambria Math"/>
                <a:cs typeface="Cambria Math"/>
              </a:rPr>
              <a:t> </a:t>
            </a:r>
            <a:r>
              <a:rPr dirty="0" sz="1550">
                <a:latin typeface="Verdana"/>
                <a:cs typeface="Verdana"/>
              </a:rPr>
              <a:t>=</a:t>
            </a:r>
            <a:r>
              <a:rPr dirty="0" sz="1550" spc="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1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to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 spc="25">
                <a:latin typeface="Cambria Math"/>
                <a:cs typeface="Cambria Math"/>
              </a:rPr>
              <a:t>𝐵</a:t>
            </a:r>
            <a:r>
              <a:rPr dirty="0" sz="1550" spc="25">
                <a:latin typeface="Verdana"/>
                <a:cs typeface="Verdana"/>
              </a:rPr>
              <a:t>:</a:t>
            </a:r>
            <a:endParaRPr sz="1550">
              <a:latin typeface="Verdana"/>
              <a:cs typeface="Verdana"/>
            </a:endParaRPr>
          </a:p>
          <a:p>
            <a:pPr marL="547370">
              <a:lnSpc>
                <a:spcPct val="100000"/>
              </a:lnSpc>
              <a:spcBef>
                <a:spcPts val="484"/>
              </a:spcBef>
            </a:pPr>
            <a:r>
              <a:rPr dirty="0" sz="1550">
                <a:latin typeface="Verdana"/>
                <a:cs typeface="Verdana"/>
              </a:rPr>
              <a:t>Use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sampling</a:t>
            </a:r>
            <a:r>
              <a:rPr dirty="0" sz="1550" spc="1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with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replacement</a:t>
            </a:r>
            <a:r>
              <a:rPr dirty="0" sz="1550" spc="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to</a:t>
            </a:r>
            <a:r>
              <a:rPr dirty="0" sz="1550" spc="1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create</a:t>
            </a:r>
            <a:r>
              <a:rPr dirty="0" sz="1550" spc="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new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training</a:t>
            </a:r>
            <a:r>
              <a:rPr dirty="0" sz="1550" spc="1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set</a:t>
            </a:r>
            <a:r>
              <a:rPr dirty="0" sz="1550" spc="-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size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𝑚</a:t>
            </a:r>
            <a:endParaRPr sz="1550">
              <a:latin typeface="Cambria Math"/>
              <a:cs typeface="Cambria Math"/>
            </a:endParaRPr>
          </a:p>
          <a:p>
            <a:pPr marL="547370">
              <a:lnSpc>
                <a:spcPct val="100000"/>
              </a:lnSpc>
              <a:spcBef>
                <a:spcPts val="434"/>
              </a:spcBef>
            </a:pPr>
            <a:r>
              <a:rPr dirty="0" sz="1550">
                <a:latin typeface="Verdana"/>
                <a:cs typeface="Verdana"/>
              </a:rPr>
              <a:t>Train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decision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tree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on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new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dataset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86279" y="2796539"/>
            <a:ext cx="16573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 b="1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81622" y="2741866"/>
            <a:ext cx="296545" cy="1223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0">
              <a:lnSpc>
                <a:spcPts val="700"/>
              </a:lnSpc>
              <a:spcBef>
                <a:spcPts val="100"/>
              </a:spcBef>
            </a:pPr>
            <a:r>
              <a:rPr dirty="0" sz="600" spc="-25" b="1">
                <a:latin typeface="Verdana"/>
                <a:cs typeface="Verdana"/>
              </a:rPr>
              <a:t>Ear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700"/>
              </a:lnSpc>
            </a:pPr>
            <a:r>
              <a:rPr dirty="0" sz="600" spc="-10" b="1">
                <a:latin typeface="Verdana"/>
                <a:cs typeface="Verdana"/>
              </a:rPr>
              <a:t>shape</a:t>
            </a:r>
            <a:endParaRPr sz="600">
              <a:latin typeface="Verdana"/>
              <a:cs typeface="Verdana"/>
            </a:endParaRPr>
          </a:p>
          <a:p>
            <a:pPr algn="just" marL="28575" marR="5080" indent="9525">
              <a:lnSpc>
                <a:spcPct val="105800"/>
              </a:lnSpc>
              <a:spcBef>
                <a:spcPts val="409"/>
              </a:spcBef>
            </a:pPr>
            <a:r>
              <a:rPr dirty="0" sz="600" spc="-10">
                <a:latin typeface="Verdana"/>
                <a:cs typeface="Verdana"/>
              </a:rPr>
              <a:t>Pointy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Floppy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Floppy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Pointy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Pointy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Floppy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Floppy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Pointy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Pointy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Pointy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74700" y="2741231"/>
            <a:ext cx="434975" cy="1223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9845">
              <a:lnSpc>
                <a:spcPts val="700"/>
              </a:lnSpc>
              <a:spcBef>
                <a:spcPts val="100"/>
              </a:spcBef>
            </a:pPr>
            <a:r>
              <a:rPr dirty="0" sz="600" spc="-20" b="1">
                <a:latin typeface="Verdana"/>
                <a:cs typeface="Verdana"/>
              </a:rPr>
              <a:t>Face</a:t>
            </a:r>
            <a:endParaRPr sz="600">
              <a:latin typeface="Verdana"/>
              <a:cs typeface="Verdana"/>
            </a:endParaRPr>
          </a:p>
          <a:p>
            <a:pPr algn="ctr" marR="20320">
              <a:lnSpc>
                <a:spcPts val="700"/>
              </a:lnSpc>
            </a:pPr>
            <a:r>
              <a:rPr dirty="0" sz="600" spc="-10" b="1">
                <a:latin typeface="Verdana"/>
                <a:cs typeface="Verdana"/>
              </a:rPr>
              <a:t>shape</a:t>
            </a:r>
            <a:endParaRPr sz="600">
              <a:latin typeface="Verdana"/>
              <a:cs typeface="Verdana"/>
            </a:endParaRPr>
          </a:p>
          <a:p>
            <a:pPr algn="just" marL="88900" marR="90170">
              <a:lnSpc>
                <a:spcPct val="105800"/>
              </a:lnSpc>
              <a:spcBef>
                <a:spcPts val="415"/>
              </a:spcBef>
            </a:pPr>
            <a:r>
              <a:rPr dirty="0" sz="600" spc="-10">
                <a:latin typeface="Verdana"/>
                <a:cs typeface="Verdana"/>
              </a:rPr>
              <a:t>Round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-5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  <a:p>
            <a:pPr algn="ctr" marR="1270">
              <a:lnSpc>
                <a:spcPct val="100000"/>
              </a:lnSpc>
              <a:spcBef>
                <a:spcPts val="45"/>
              </a:spcBef>
            </a:pP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  <a:p>
            <a:pPr algn="ctr" marR="1270">
              <a:lnSpc>
                <a:spcPct val="100000"/>
              </a:lnSpc>
              <a:spcBef>
                <a:spcPts val="40"/>
              </a:spcBef>
            </a:pP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  <a:p>
            <a:pPr algn="just" marL="12700" marR="5080">
              <a:lnSpc>
                <a:spcPct val="105700"/>
              </a:lnSpc>
            </a:pPr>
            <a:r>
              <a:rPr dirty="0" sz="600">
                <a:latin typeface="Verdana"/>
                <a:cs typeface="Verdana"/>
              </a:rPr>
              <a:t>Not </a:t>
            </a:r>
            <a:r>
              <a:rPr dirty="0" sz="600" spc="-10">
                <a:latin typeface="Verdana"/>
                <a:cs typeface="Verdana"/>
              </a:rPr>
              <a:t>Round</a:t>
            </a:r>
            <a:r>
              <a:rPr dirty="0" sz="600">
                <a:latin typeface="Verdana"/>
                <a:cs typeface="Verdana"/>
              </a:rPr>
              <a:t> Not</a:t>
            </a:r>
            <a:r>
              <a:rPr dirty="0" sz="600" spc="-5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r>
              <a:rPr dirty="0" sz="600">
                <a:latin typeface="Verdana"/>
                <a:cs typeface="Verdana"/>
              </a:rPr>
              <a:t> Not </a:t>
            </a: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69313" y="2797492"/>
            <a:ext cx="422909" cy="1167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latin typeface="Verdana"/>
                <a:cs typeface="Verdana"/>
              </a:rPr>
              <a:t>Whiskers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0">
              <a:latin typeface="Verdana"/>
              <a:cs typeface="Verdana"/>
            </a:endParaRPr>
          </a:p>
          <a:p>
            <a:pPr algn="just" marL="28575" marR="99060">
              <a:lnSpc>
                <a:spcPct val="105800"/>
              </a:lnSpc>
            </a:pPr>
            <a:r>
              <a:rPr dirty="0" sz="600" spc="-10">
                <a:latin typeface="Verdana"/>
                <a:cs typeface="Verdana"/>
              </a:rPr>
              <a:t>Present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Present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Present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Present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Present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014601" y="2967057"/>
            <a:ext cx="161290" cy="99186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57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Yes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No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No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Yes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Yes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No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Yes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No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No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Yes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1163" y="2386583"/>
            <a:ext cx="1555750" cy="153454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3029585" y="2665348"/>
            <a:ext cx="3702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Verdana"/>
                <a:cs typeface="Verdana"/>
              </a:rPr>
              <a:t>Whiskers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713989" y="3151187"/>
            <a:ext cx="40449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Verdana"/>
                <a:cs typeface="Verdana"/>
              </a:rPr>
              <a:t>Ear</a:t>
            </a:r>
            <a:r>
              <a:rPr dirty="0" sz="600" spc="-2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shape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555365" y="3168586"/>
            <a:ext cx="30289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5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666364" y="3715003"/>
            <a:ext cx="1600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303904" y="3704907"/>
            <a:ext cx="30289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5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549650" y="2793364"/>
            <a:ext cx="28448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Verdana"/>
                <a:cs typeface="Verdana"/>
              </a:rPr>
              <a:t>Absent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537841" y="2855848"/>
            <a:ext cx="3124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Verdana"/>
                <a:cs typeface="Verdana"/>
              </a:rPr>
              <a:t>Present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453639" y="3457257"/>
            <a:ext cx="27368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403853" y="3436048"/>
            <a:ext cx="40640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5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433189" y="2670746"/>
            <a:ext cx="296545" cy="1222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0">
              <a:lnSpc>
                <a:spcPts val="700"/>
              </a:lnSpc>
              <a:spcBef>
                <a:spcPts val="100"/>
              </a:spcBef>
            </a:pPr>
            <a:r>
              <a:rPr dirty="0" sz="600" spc="-25" b="1">
                <a:latin typeface="Verdana"/>
                <a:cs typeface="Verdana"/>
              </a:rPr>
              <a:t>Ear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700"/>
              </a:lnSpc>
            </a:pPr>
            <a:r>
              <a:rPr dirty="0" sz="600" spc="-10" b="1">
                <a:latin typeface="Verdana"/>
                <a:cs typeface="Verdana"/>
              </a:rPr>
              <a:t>shape</a:t>
            </a:r>
            <a:endParaRPr sz="600">
              <a:latin typeface="Verdana"/>
              <a:cs typeface="Verdana"/>
            </a:endParaRPr>
          </a:p>
          <a:p>
            <a:pPr algn="just" marL="28575" marR="5080" indent="9525">
              <a:lnSpc>
                <a:spcPct val="105700"/>
              </a:lnSpc>
              <a:spcBef>
                <a:spcPts val="409"/>
              </a:spcBef>
            </a:pPr>
            <a:r>
              <a:rPr dirty="0" sz="600" spc="-10">
                <a:latin typeface="Verdana"/>
                <a:cs typeface="Verdana"/>
              </a:rPr>
              <a:t>Pointy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Pointy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Floppy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Floppy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Pointy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Floppy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Floppy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Floppy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Pointy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Pointy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926329" y="2670111"/>
            <a:ext cx="434975" cy="1223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1600">
              <a:lnSpc>
                <a:spcPts val="700"/>
              </a:lnSpc>
              <a:spcBef>
                <a:spcPts val="100"/>
              </a:spcBef>
            </a:pPr>
            <a:r>
              <a:rPr dirty="0" sz="600" spc="-20" b="1">
                <a:latin typeface="Verdana"/>
                <a:cs typeface="Verdana"/>
              </a:rPr>
              <a:t>Face</a:t>
            </a:r>
            <a:endParaRPr sz="600">
              <a:latin typeface="Verdana"/>
              <a:cs typeface="Verdana"/>
            </a:endParaRPr>
          </a:p>
          <a:p>
            <a:pPr marL="73025">
              <a:lnSpc>
                <a:spcPts val="700"/>
              </a:lnSpc>
            </a:pPr>
            <a:r>
              <a:rPr dirty="0" sz="600" spc="-10" b="1">
                <a:latin typeface="Verdana"/>
                <a:cs typeface="Verdana"/>
              </a:rPr>
              <a:t>shape</a:t>
            </a:r>
            <a:endParaRPr sz="600">
              <a:latin typeface="Verdana"/>
              <a:cs typeface="Verdana"/>
            </a:endParaRPr>
          </a:p>
          <a:p>
            <a:pPr marL="88900">
              <a:lnSpc>
                <a:spcPct val="100000"/>
              </a:lnSpc>
              <a:spcBef>
                <a:spcPts val="459"/>
              </a:spcBef>
            </a:pP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  <a:p>
            <a:pPr marL="12700" marR="5080" indent="76200">
              <a:lnSpc>
                <a:spcPct val="105700"/>
              </a:lnSpc>
            </a:pPr>
            <a:r>
              <a:rPr dirty="0" sz="600" spc="-10">
                <a:latin typeface="Verdana"/>
                <a:cs typeface="Verdana"/>
              </a:rPr>
              <a:t>Round</a:t>
            </a:r>
            <a:r>
              <a:rPr dirty="0" sz="600">
                <a:latin typeface="Verdana"/>
                <a:cs typeface="Verdana"/>
              </a:rPr>
              <a:t> Not</a:t>
            </a:r>
            <a:r>
              <a:rPr dirty="0" sz="600" spc="-5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r>
              <a:rPr dirty="0" sz="600">
                <a:latin typeface="Verdana"/>
                <a:cs typeface="Verdana"/>
              </a:rPr>
              <a:t> Not </a:t>
            </a: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  <a:p>
            <a:pPr marL="88900">
              <a:lnSpc>
                <a:spcPct val="100000"/>
              </a:lnSpc>
              <a:spcBef>
                <a:spcPts val="40"/>
              </a:spcBef>
            </a:pP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  <a:p>
            <a:pPr algn="just" marL="88900" marR="90170">
              <a:lnSpc>
                <a:spcPct val="105800"/>
              </a:lnSpc>
            </a:pPr>
            <a:r>
              <a:rPr dirty="0" sz="600" spc="-10">
                <a:latin typeface="Verdana"/>
                <a:cs typeface="Verdana"/>
              </a:rPr>
              <a:t>Round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600">
                <a:latin typeface="Verdana"/>
                <a:cs typeface="Verdana"/>
              </a:rPr>
              <a:t>Not </a:t>
            </a: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  <a:p>
            <a:pPr algn="ctr" marR="1270">
              <a:lnSpc>
                <a:spcPct val="100000"/>
              </a:lnSpc>
              <a:spcBef>
                <a:spcPts val="40"/>
              </a:spcBef>
            </a:pP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520944" y="2726372"/>
            <a:ext cx="42354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latin typeface="Verdana"/>
                <a:cs typeface="Verdana"/>
              </a:rPr>
              <a:t>Whiskers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536819" y="2900276"/>
            <a:ext cx="312420" cy="9931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5700"/>
              </a:lnSpc>
              <a:spcBef>
                <a:spcPts val="105"/>
              </a:spcBef>
            </a:pPr>
            <a:r>
              <a:rPr dirty="0" sz="600" spc="-10">
                <a:latin typeface="Verdana"/>
                <a:cs typeface="Verdana"/>
              </a:rPr>
              <a:t>Present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Present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122034" y="2722498"/>
            <a:ext cx="205104" cy="1165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 b="1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00">
              <a:latin typeface="Verdana"/>
              <a:cs typeface="Verdana"/>
            </a:endParaRPr>
          </a:p>
          <a:p>
            <a:pPr algn="just" marL="57150" marR="5080">
              <a:lnSpc>
                <a:spcPct val="105700"/>
              </a:lnSpc>
              <a:spcBef>
                <a:spcPts val="5"/>
              </a:spcBef>
            </a:pPr>
            <a:r>
              <a:rPr dirty="0" sz="600" spc="-25">
                <a:latin typeface="Verdana"/>
                <a:cs typeface="Verdana"/>
              </a:rPr>
              <a:t>Yes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Yes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No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No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Yes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No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No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No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No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Yes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8813" y="2265426"/>
            <a:ext cx="1555750" cy="1684274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7069455" y="2690114"/>
            <a:ext cx="40386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Verdana"/>
                <a:cs typeface="Verdana"/>
              </a:rPr>
              <a:t>Ear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shape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849491" y="3130232"/>
            <a:ext cx="252095" cy="212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dirty="0" sz="600" spc="-20">
                <a:latin typeface="Verdana"/>
                <a:cs typeface="Verdana"/>
              </a:rPr>
              <a:t>Face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600" spc="-10">
                <a:latin typeface="Verdana"/>
                <a:cs typeface="Verdana"/>
              </a:rPr>
              <a:t>shape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614539" y="3194050"/>
            <a:ext cx="30289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1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725666" y="3739578"/>
            <a:ext cx="16065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363206" y="3730244"/>
            <a:ext cx="30289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1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608951" y="2818129"/>
            <a:ext cx="28003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Verdana"/>
                <a:cs typeface="Verdana"/>
              </a:rPr>
              <a:t>Floppy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597015" y="2880423"/>
            <a:ext cx="26098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Verdana"/>
                <a:cs typeface="Verdana"/>
              </a:rPr>
              <a:t>Pointy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512941" y="3482721"/>
            <a:ext cx="27305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463155" y="3460686"/>
            <a:ext cx="40640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5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378825" y="3031172"/>
            <a:ext cx="1739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20">
                <a:latin typeface="Verdana"/>
                <a:cs typeface="Verdana"/>
              </a:rPr>
              <a:t>…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1001" y="1408175"/>
            <a:ext cx="303656" cy="309879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774382" y="4138612"/>
            <a:ext cx="21621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Bagged</a:t>
            </a:r>
            <a:r>
              <a:rPr dirty="0" sz="1550" spc="2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decision</a:t>
            </a:r>
            <a:r>
              <a:rPr dirty="0" sz="1550" spc="110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tree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446405">
              <a:lnSpc>
                <a:spcPct val="100000"/>
              </a:lnSpc>
              <a:spcBef>
                <a:spcPts val="105"/>
              </a:spcBef>
            </a:pPr>
            <a:r>
              <a:rPr dirty="0"/>
              <a:t>Randomizing the</a:t>
            </a:r>
            <a:r>
              <a:rPr dirty="0" spc="-105"/>
              <a:t> </a:t>
            </a:r>
            <a:r>
              <a:rPr dirty="0"/>
              <a:t>feature</a:t>
            </a:r>
            <a:r>
              <a:rPr dirty="0" spc="-40"/>
              <a:t> </a:t>
            </a:r>
            <a:r>
              <a:rPr dirty="0" spc="-10"/>
              <a:t>choice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149350" y="1505648"/>
            <a:ext cx="6938009" cy="1250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At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each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node,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when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choosing a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feature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use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split,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if</a:t>
            </a:r>
            <a:r>
              <a:rPr dirty="0" sz="2000" spc="30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𝑛</a:t>
            </a:r>
            <a:r>
              <a:rPr dirty="0" sz="2000" spc="375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features</a:t>
            </a:r>
            <a:r>
              <a:rPr dirty="0" sz="2000" spc="-2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are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available,</a:t>
            </a:r>
            <a:r>
              <a:rPr dirty="0" sz="2000" spc="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pick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random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subset</a:t>
            </a:r>
            <a:r>
              <a:rPr dirty="0" sz="2000" spc="-130">
                <a:latin typeface="Verdana"/>
                <a:cs typeface="Verdana"/>
              </a:rPr>
              <a:t> </a:t>
            </a:r>
            <a:r>
              <a:rPr dirty="0" sz="2000" spc="-35">
                <a:latin typeface="Verdana"/>
                <a:cs typeface="Verdana"/>
              </a:rPr>
              <a:t>of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784225" algn="l"/>
              </a:tabLst>
            </a:pPr>
            <a:r>
              <a:rPr dirty="0" sz="2000">
                <a:latin typeface="Cambria Math"/>
                <a:cs typeface="Cambria Math"/>
              </a:rPr>
              <a:t>𝑘</a:t>
            </a:r>
            <a:r>
              <a:rPr dirty="0" sz="2000" spc="17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&lt;</a:t>
            </a:r>
            <a:r>
              <a:rPr dirty="0" sz="2000" spc="8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𝑛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>
                <a:latin typeface="Verdana"/>
                <a:cs typeface="Verdana"/>
              </a:rPr>
              <a:t>features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and allow</a:t>
            </a:r>
            <a:r>
              <a:rPr dirty="0" sz="2000" spc="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9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algorithm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only</a:t>
            </a:r>
            <a:r>
              <a:rPr dirty="0" sz="2000" spc="-10">
                <a:latin typeface="Verdana"/>
                <a:cs typeface="Verdana"/>
              </a:rPr>
              <a:t> choose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from</a:t>
            </a:r>
            <a:r>
              <a:rPr dirty="0" sz="2000" spc="-10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that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subset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4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features.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4301" y="3122295"/>
            <a:ext cx="144399" cy="1936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5352" y="3164967"/>
            <a:ext cx="204343" cy="11544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0311" y="3067811"/>
            <a:ext cx="451485" cy="3175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149350" y="3991609"/>
            <a:ext cx="256159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Random</a:t>
            </a:r>
            <a:r>
              <a:rPr dirty="0" sz="1550" spc="1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forest</a:t>
            </a:r>
            <a:r>
              <a:rPr dirty="0" sz="1550" spc="10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algorithm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057775" y="695325"/>
            <a:ext cx="3324225" cy="1857375"/>
          </a:xfrm>
          <a:custGeom>
            <a:avLst/>
            <a:gdLst/>
            <a:ahLst/>
            <a:cxnLst/>
            <a:rect l="l" t="t" r="r" b="b"/>
            <a:pathLst>
              <a:path w="3324225" h="1857375">
                <a:moveTo>
                  <a:pt x="0" y="1857375"/>
                </a:moveTo>
                <a:lnTo>
                  <a:pt x="3324225" y="1857375"/>
                </a:lnTo>
                <a:lnTo>
                  <a:pt x="3324225" y="0"/>
                </a:lnTo>
                <a:lnTo>
                  <a:pt x="0" y="0"/>
                </a:lnTo>
                <a:lnTo>
                  <a:pt x="0" y="1857375"/>
                </a:lnTo>
                <a:close/>
              </a:path>
            </a:pathLst>
          </a:custGeom>
          <a:ln w="38100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5209" y="102552"/>
            <a:ext cx="197548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Notation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101607" y="1557655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37" y="0"/>
                </a:moveTo>
                <a:lnTo>
                  <a:pt x="85082" y="7493"/>
                </a:lnTo>
                <a:lnTo>
                  <a:pt x="105173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73" y="36830"/>
                </a:lnTo>
                <a:lnTo>
                  <a:pt x="85082" y="54229"/>
                </a:lnTo>
                <a:lnTo>
                  <a:pt x="91737" y="61849"/>
                </a:lnTo>
                <a:lnTo>
                  <a:pt x="123258" y="34544"/>
                </a:lnTo>
                <a:lnTo>
                  <a:pt x="123258" y="27305"/>
                </a:lnTo>
                <a:lnTo>
                  <a:pt x="9173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448175" y="167640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42900" y="1647825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59" h="114300">
                <a:moveTo>
                  <a:pt x="251459" y="0"/>
                </a:moveTo>
                <a:lnTo>
                  <a:pt x="251459" y="114300"/>
                </a:lnTo>
                <a:lnTo>
                  <a:pt x="327659" y="76200"/>
                </a:lnTo>
                <a:lnTo>
                  <a:pt x="270509" y="76200"/>
                </a:lnTo>
                <a:lnTo>
                  <a:pt x="270509" y="38100"/>
                </a:lnTo>
                <a:lnTo>
                  <a:pt x="327659" y="38100"/>
                </a:lnTo>
                <a:lnTo>
                  <a:pt x="251459" y="0"/>
                </a:lnTo>
                <a:close/>
              </a:path>
              <a:path w="365759" h="114300">
                <a:moveTo>
                  <a:pt x="25145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59" y="76200"/>
                </a:lnTo>
                <a:lnTo>
                  <a:pt x="251459" y="38100"/>
                </a:lnTo>
                <a:close/>
              </a:path>
              <a:path w="365759" h="114300">
                <a:moveTo>
                  <a:pt x="327659" y="38100"/>
                </a:moveTo>
                <a:lnTo>
                  <a:pt x="270509" y="38100"/>
                </a:lnTo>
                <a:lnTo>
                  <a:pt x="270509" y="76200"/>
                </a:lnTo>
                <a:lnTo>
                  <a:pt x="327659" y="76200"/>
                </a:lnTo>
                <a:lnTo>
                  <a:pt x="365759" y="57150"/>
                </a:lnTo>
                <a:lnTo>
                  <a:pt x="327659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809625" y="476313"/>
            <a:ext cx="3591560" cy="2152650"/>
            <a:chOff x="809625" y="476313"/>
            <a:chExt cx="3591560" cy="2152650"/>
          </a:xfrm>
        </p:grpSpPr>
        <p:sp>
          <p:nvSpPr>
            <p:cNvPr id="8" name="object 8" descr=""/>
            <p:cNvSpPr/>
            <p:nvPr/>
          </p:nvSpPr>
          <p:spPr>
            <a:xfrm>
              <a:off x="823912" y="814451"/>
              <a:ext cx="543560" cy="1771650"/>
            </a:xfrm>
            <a:custGeom>
              <a:avLst/>
              <a:gdLst/>
              <a:ahLst/>
              <a:cxnLst/>
              <a:rect l="l" t="t" r="r" b="b"/>
              <a:pathLst>
                <a:path w="543560" h="1771650">
                  <a:moveTo>
                    <a:pt x="0" y="90424"/>
                  </a:moveTo>
                  <a:lnTo>
                    <a:pt x="7111" y="55239"/>
                  </a:lnTo>
                  <a:lnTo>
                    <a:pt x="26503" y="26495"/>
                  </a:lnTo>
                  <a:lnTo>
                    <a:pt x="55265" y="7110"/>
                  </a:lnTo>
                  <a:lnTo>
                    <a:pt x="90487" y="0"/>
                  </a:lnTo>
                  <a:lnTo>
                    <a:pt x="452437" y="0"/>
                  </a:lnTo>
                  <a:lnTo>
                    <a:pt x="487695" y="7110"/>
                  </a:lnTo>
                  <a:lnTo>
                    <a:pt x="516477" y="26495"/>
                  </a:lnTo>
                  <a:lnTo>
                    <a:pt x="535876" y="55239"/>
                  </a:lnTo>
                  <a:lnTo>
                    <a:pt x="542988" y="90424"/>
                  </a:lnTo>
                  <a:lnTo>
                    <a:pt x="542988" y="1681099"/>
                  </a:lnTo>
                  <a:lnTo>
                    <a:pt x="535876" y="1716303"/>
                  </a:lnTo>
                  <a:lnTo>
                    <a:pt x="516477" y="1745091"/>
                  </a:lnTo>
                  <a:lnTo>
                    <a:pt x="487695" y="1764520"/>
                  </a:lnTo>
                  <a:lnTo>
                    <a:pt x="452437" y="1771650"/>
                  </a:lnTo>
                  <a:lnTo>
                    <a:pt x="90487" y="1771650"/>
                  </a:lnTo>
                  <a:lnTo>
                    <a:pt x="55265" y="1764520"/>
                  </a:lnTo>
                  <a:lnTo>
                    <a:pt x="26503" y="1745091"/>
                  </a:lnTo>
                  <a:lnTo>
                    <a:pt x="7111" y="1716303"/>
                  </a:lnTo>
                  <a:lnTo>
                    <a:pt x="0" y="1681099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09637" y="890651"/>
              <a:ext cx="372110" cy="1590675"/>
            </a:xfrm>
            <a:custGeom>
              <a:avLst/>
              <a:gdLst/>
              <a:ahLst/>
              <a:cxnLst/>
              <a:rect l="l" t="t" r="r" b="b"/>
              <a:pathLst>
                <a:path w="372109" h="1590675">
                  <a:moveTo>
                    <a:pt x="0" y="185674"/>
                  </a:moveTo>
                  <a:lnTo>
                    <a:pt x="6464" y="136289"/>
                  </a:lnTo>
                  <a:lnTo>
                    <a:pt x="24708" y="91929"/>
                  </a:lnTo>
                  <a:lnTo>
                    <a:pt x="53006" y="54355"/>
                  </a:lnTo>
                  <a:lnTo>
                    <a:pt x="89633" y="25334"/>
                  </a:lnTo>
                  <a:lnTo>
                    <a:pt x="132864" y="6627"/>
                  </a:lnTo>
                  <a:lnTo>
                    <a:pt x="180975" y="0"/>
                  </a:lnTo>
                  <a:lnTo>
                    <a:pt x="229089" y="6627"/>
                  </a:lnTo>
                  <a:lnTo>
                    <a:pt x="272332" y="25334"/>
                  </a:lnTo>
                  <a:lnTo>
                    <a:pt x="308975" y="54356"/>
                  </a:lnTo>
                  <a:lnTo>
                    <a:pt x="337288" y="91929"/>
                  </a:lnTo>
                  <a:lnTo>
                    <a:pt x="355544" y="136289"/>
                  </a:lnTo>
                  <a:lnTo>
                    <a:pt x="362013" y="185674"/>
                  </a:lnTo>
                  <a:lnTo>
                    <a:pt x="355544" y="235067"/>
                  </a:lnTo>
                  <a:lnTo>
                    <a:pt x="337288" y="279451"/>
                  </a:lnTo>
                  <a:lnTo>
                    <a:pt x="308975" y="317055"/>
                  </a:lnTo>
                  <a:lnTo>
                    <a:pt x="272332" y="346107"/>
                  </a:lnTo>
                  <a:lnTo>
                    <a:pt x="229089" y="364838"/>
                  </a:lnTo>
                  <a:lnTo>
                    <a:pt x="180975" y="371475"/>
                  </a:lnTo>
                  <a:lnTo>
                    <a:pt x="132864" y="364838"/>
                  </a:lnTo>
                  <a:lnTo>
                    <a:pt x="89633" y="346107"/>
                  </a:lnTo>
                  <a:lnTo>
                    <a:pt x="53006" y="317055"/>
                  </a:lnTo>
                  <a:lnTo>
                    <a:pt x="24708" y="279451"/>
                  </a:lnTo>
                  <a:lnTo>
                    <a:pt x="6464" y="235067"/>
                  </a:lnTo>
                  <a:lnTo>
                    <a:pt x="0" y="185674"/>
                  </a:lnTo>
                  <a:close/>
                </a:path>
                <a:path w="372109" h="1590675">
                  <a:moveTo>
                    <a:pt x="0" y="590550"/>
                  </a:moveTo>
                  <a:lnTo>
                    <a:pt x="6634" y="542395"/>
                  </a:lnTo>
                  <a:lnTo>
                    <a:pt x="25359" y="499152"/>
                  </a:lnTo>
                  <a:lnTo>
                    <a:pt x="54402" y="462534"/>
                  </a:lnTo>
                  <a:lnTo>
                    <a:pt x="91993" y="434255"/>
                  </a:lnTo>
                  <a:lnTo>
                    <a:pt x="136361" y="416030"/>
                  </a:lnTo>
                  <a:lnTo>
                    <a:pt x="185737" y="409575"/>
                  </a:lnTo>
                  <a:lnTo>
                    <a:pt x="235117" y="416030"/>
                  </a:lnTo>
                  <a:lnTo>
                    <a:pt x="279498" y="434255"/>
                  </a:lnTo>
                  <a:lnTo>
                    <a:pt x="317104" y="462534"/>
                  </a:lnTo>
                  <a:lnTo>
                    <a:pt x="346162" y="499152"/>
                  </a:lnTo>
                  <a:lnTo>
                    <a:pt x="364898" y="542395"/>
                  </a:lnTo>
                  <a:lnTo>
                    <a:pt x="371538" y="590550"/>
                  </a:lnTo>
                  <a:lnTo>
                    <a:pt x="364898" y="638660"/>
                  </a:lnTo>
                  <a:lnTo>
                    <a:pt x="346162" y="681891"/>
                  </a:lnTo>
                  <a:lnTo>
                    <a:pt x="317104" y="718518"/>
                  </a:lnTo>
                  <a:lnTo>
                    <a:pt x="279498" y="746816"/>
                  </a:lnTo>
                  <a:lnTo>
                    <a:pt x="235117" y="765060"/>
                  </a:lnTo>
                  <a:lnTo>
                    <a:pt x="185737" y="771525"/>
                  </a:lnTo>
                  <a:lnTo>
                    <a:pt x="136361" y="765060"/>
                  </a:lnTo>
                  <a:lnTo>
                    <a:pt x="91993" y="746816"/>
                  </a:lnTo>
                  <a:lnTo>
                    <a:pt x="54402" y="718518"/>
                  </a:lnTo>
                  <a:lnTo>
                    <a:pt x="25359" y="681891"/>
                  </a:lnTo>
                  <a:lnTo>
                    <a:pt x="6634" y="638660"/>
                  </a:lnTo>
                  <a:lnTo>
                    <a:pt x="0" y="590550"/>
                  </a:lnTo>
                  <a:close/>
                </a:path>
                <a:path w="372109" h="1590675">
                  <a:moveTo>
                    <a:pt x="9525" y="1004824"/>
                  </a:moveTo>
                  <a:lnTo>
                    <a:pt x="15989" y="955439"/>
                  </a:lnTo>
                  <a:lnTo>
                    <a:pt x="34233" y="911079"/>
                  </a:lnTo>
                  <a:lnTo>
                    <a:pt x="62531" y="873505"/>
                  </a:lnTo>
                  <a:lnTo>
                    <a:pt x="99158" y="844484"/>
                  </a:lnTo>
                  <a:lnTo>
                    <a:pt x="142389" y="825777"/>
                  </a:lnTo>
                  <a:lnTo>
                    <a:pt x="190500" y="819150"/>
                  </a:lnTo>
                  <a:lnTo>
                    <a:pt x="238614" y="825777"/>
                  </a:lnTo>
                  <a:lnTo>
                    <a:pt x="281857" y="844484"/>
                  </a:lnTo>
                  <a:lnTo>
                    <a:pt x="318500" y="873506"/>
                  </a:lnTo>
                  <a:lnTo>
                    <a:pt x="346813" y="911079"/>
                  </a:lnTo>
                  <a:lnTo>
                    <a:pt x="365069" y="955439"/>
                  </a:lnTo>
                  <a:lnTo>
                    <a:pt x="371538" y="1004824"/>
                  </a:lnTo>
                  <a:lnTo>
                    <a:pt x="365069" y="1054217"/>
                  </a:lnTo>
                  <a:lnTo>
                    <a:pt x="346813" y="1098601"/>
                  </a:lnTo>
                  <a:lnTo>
                    <a:pt x="318500" y="1136205"/>
                  </a:lnTo>
                  <a:lnTo>
                    <a:pt x="281857" y="1165257"/>
                  </a:lnTo>
                  <a:lnTo>
                    <a:pt x="238614" y="1183988"/>
                  </a:lnTo>
                  <a:lnTo>
                    <a:pt x="190500" y="1190625"/>
                  </a:lnTo>
                  <a:lnTo>
                    <a:pt x="142389" y="1183988"/>
                  </a:lnTo>
                  <a:lnTo>
                    <a:pt x="99158" y="1165257"/>
                  </a:lnTo>
                  <a:lnTo>
                    <a:pt x="62531" y="1136205"/>
                  </a:lnTo>
                  <a:lnTo>
                    <a:pt x="34233" y="1098601"/>
                  </a:lnTo>
                  <a:lnTo>
                    <a:pt x="15989" y="1054217"/>
                  </a:lnTo>
                  <a:lnTo>
                    <a:pt x="9525" y="1004824"/>
                  </a:lnTo>
                  <a:close/>
                </a:path>
                <a:path w="372109" h="1590675">
                  <a:moveTo>
                    <a:pt x="0" y="1409700"/>
                  </a:moveTo>
                  <a:lnTo>
                    <a:pt x="6634" y="1361545"/>
                  </a:lnTo>
                  <a:lnTo>
                    <a:pt x="25359" y="1318302"/>
                  </a:lnTo>
                  <a:lnTo>
                    <a:pt x="54402" y="1281684"/>
                  </a:lnTo>
                  <a:lnTo>
                    <a:pt x="91993" y="1253405"/>
                  </a:lnTo>
                  <a:lnTo>
                    <a:pt x="136361" y="1235180"/>
                  </a:lnTo>
                  <a:lnTo>
                    <a:pt x="185737" y="1228725"/>
                  </a:lnTo>
                  <a:lnTo>
                    <a:pt x="235117" y="1235180"/>
                  </a:lnTo>
                  <a:lnTo>
                    <a:pt x="279498" y="1253405"/>
                  </a:lnTo>
                  <a:lnTo>
                    <a:pt x="317104" y="1281683"/>
                  </a:lnTo>
                  <a:lnTo>
                    <a:pt x="346162" y="1318302"/>
                  </a:lnTo>
                  <a:lnTo>
                    <a:pt x="364898" y="1361545"/>
                  </a:lnTo>
                  <a:lnTo>
                    <a:pt x="371538" y="1409700"/>
                  </a:lnTo>
                  <a:lnTo>
                    <a:pt x="364898" y="1457810"/>
                  </a:lnTo>
                  <a:lnTo>
                    <a:pt x="346162" y="1501041"/>
                  </a:lnTo>
                  <a:lnTo>
                    <a:pt x="317104" y="1537668"/>
                  </a:lnTo>
                  <a:lnTo>
                    <a:pt x="279498" y="1565966"/>
                  </a:lnTo>
                  <a:lnTo>
                    <a:pt x="235117" y="1584210"/>
                  </a:lnTo>
                  <a:lnTo>
                    <a:pt x="185737" y="1590675"/>
                  </a:lnTo>
                  <a:lnTo>
                    <a:pt x="136361" y="1584210"/>
                  </a:lnTo>
                  <a:lnTo>
                    <a:pt x="91993" y="1565966"/>
                  </a:lnTo>
                  <a:lnTo>
                    <a:pt x="54402" y="1537668"/>
                  </a:lnTo>
                  <a:lnTo>
                    <a:pt x="25359" y="1501041"/>
                  </a:lnTo>
                  <a:lnTo>
                    <a:pt x="6634" y="1457810"/>
                  </a:lnTo>
                  <a:lnTo>
                    <a:pt x="0" y="1409700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09700" y="164782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824100" y="490601"/>
              <a:ext cx="561975" cy="2124075"/>
            </a:xfrm>
            <a:custGeom>
              <a:avLst/>
              <a:gdLst/>
              <a:ahLst/>
              <a:cxnLst/>
              <a:rect l="l" t="t" r="r" b="b"/>
              <a:pathLst>
                <a:path w="561975" h="2124075">
                  <a:moveTo>
                    <a:pt x="0" y="93599"/>
                  </a:moveTo>
                  <a:lnTo>
                    <a:pt x="7356" y="57167"/>
                  </a:lnTo>
                  <a:lnTo>
                    <a:pt x="27416" y="27416"/>
                  </a:lnTo>
                  <a:lnTo>
                    <a:pt x="57167" y="7356"/>
                  </a:lnTo>
                  <a:lnTo>
                    <a:pt x="93599" y="0"/>
                  </a:lnTo>
                  <a:lnTo>
                    <a:pt x="468249" y="0"/>
                  </a:lnTo>
                  <a:lnTo>
                    <a:pt x="504699" y="7356"/>
                  </a:lnTo>
                  <a:lnTo>
                    <a:pt x="534495" y="27416"/>
                  </a:lnTo>
                  <a:lnTo>
                    <a:pt x="554599" y="57167"/>
                  </a:lnTo>
                  <a:lnTo>
                    <a:pt x="561975" y="93599"/>
                  </a:lnTo>
                  <a:lnTo>
                    <a:pt x="561975" y="2030349"/>
                  </a:lnTo>
                  <a:lnTo>
                    <a:pt x="554599" y="2066799"/>
                  </a:lnTo>
                  <a:lnTo>
                    <a:pt x="534495" y="2096595"/>
                  </a:lnTo>
                  <a:lnTo>
                    <a:pt x="504699" y="2116699"/>
                  </a:lnTo>
                  <a:lnTo>
                    <a:pt x="468249" y="2124075"/>
                  </a:lnTo>
                  <a:lnTo>
                    <a:pt x="93599" y="2124075"/>
                  </a:lnTo>
                  <a:lnTo>
                    <a:pt x="57167" y="2116699"/>
                  </a:lnTo>
                  <a:lnTo>
                    <a:pt x="27416" y="2096595"/>
                  </a:lnTo>
                  <a:lnTo>
                    <a:pt x="7356" y="2066799"/>
                  </a:lnTo>
                  <a:lnTo>
                    <a:pt x="0" y="2030349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928875" y="538226"/>
              <a:ext cx="371475" cy="2000250"/>
            </a:xfrm>
            <a:custGeom>
              <a:avLst/>
              <a:gdLst/>
              <a:ahLst/>
              <a:cxnLst/>
              <a:rect l="l" t="t" r="r" b="b"/>
              <a:pathLst>
                <a:path w="371475" h="2000250">
                  <a:moveTo>
                    <a:pt x="0" y="185674"/>
                  </a:moveTo>
                  <a:lnTo>
                    <a:pt x="6627" y="136289"/>
                  </a:lnTo>
                  <a:lnTo>
                    <a:pt x="25334" y="91929"/>
                  </a:lnTo>
                  <a:lnTo>
                    <a:pt x="54356" y="54355"/>
                  </a:lnTo>
                  <a:lnTo>
                    <a:pt x="91929" y="25334"/>
                  </a:lnTo>
                  <a:lnTo>
                    <a:pt x="136289" y="6627"/>
                  </a:lnTo>
                  <a:lnTo>
                    <a:pt x="185674" y="0"/>
                  </a:lnTo>
                  <a:lnTo>
                    <a:pt x="235067" y="6627"/>
                  </a:lnTo>
                  <a:lnTo>
                    <a:pt x="279451" y="25334"/>
                  </a:lnTo>
                  <a:lnTo>
                    <a:pt x="317055" y="54356"/>
                  </a:lnTo>
                  <a:lnTo>
                    <a:pt x="346107" y="91929"/>
                  </a:lnTo>
                  <a:lnTo>
                    <a:pt x="364838" y="136289"/>
                  </a:lnTo>
                  <a:lnTo>
                    <a:pt x="371475" y="185674"/>
                  </a:lnTo>
                  <a:lnTo>
                    <a:pt x="364838" y="235067"/>
                  </a:lnTo>
                  <a:lnTo>
                    <a:pt x="346107" y="279451"/>
                  </a:lnTo>
                  <a:lnTo>
                    <a:pt x="317055" y="317055"/>
                  </a:lnTo>
                  <a:lnTo>
                    <a:pt x="279451" y="346107"/>
                  </a:lnTo>
                  <a:lnTo>
                    <a:pt x="235067" y="364838"/>
                  </a:lnTo>
                  <a:lnTo>
                    <a:pt x="185674" y="371475"/>
                  </a:lnTo>
                  <a:lnTo>
                    <a:pt x="136289" y="364838"/>
                  </a:lnTo>
                  <a:lnTo>
                    <a:pt x="91929" y="346107"/>
                  </a:lnTo>
                  <a:lnTo>
                    <a:pt x="54356" y="317055"/>
                  </a:lnTo>
                  <a:lnTo>
                    <a:pt x="25334" y="279451"/>
                  </a:lnTo>
                  <a:lnTo>
                    <a:pt x="6627" y="235067"/>
                  </a:lnTo>
                  <a:lnTo>
                    <a:pt x="0" y="185674"/>
                  </a:lnTo>
                  <a:close/>
                </a:path>
                <a:path w="371475" h="2000250">
                  <a:moveTo>
                    <a:pt x="0" y="600075"/>
                  </a:moveTo>
                  <a:lnTo>
                    <a:pt x="6455" y="551920"/>
                  </a:lnTo>
                  <a:lnTo>
                    <a:pt x="24680" y="508677"/>
                  </a:lnTo>
                  <a:lnTo>
                    <a:pt x="52958" y="472059"/>
                  </a:lnTo>
                  <a:lnTo>
                    <a:pt x="89577" y="443780"/>
                  </a:lnTo>
                  <a:lnTo>
                    <a:pt x="132820" y="425555"/>
                  </a:lnTo>
                  <a:lnTo>
                    <a:pt x="180975" y="419100"/>
                  </a:lnTo>
                  <a:lnTo>
                    <a:pt x="229085" y="425555"/>
                  </a:lnTo>
                  <a:lnTo>
                    <a:pt x="272316" y="443780"/>
                  </a:lnTo>
                  <a:lnTo>
                    <a:pt x="308943" y="472059"/>
                  </a:lnTo>
                  <a:lnTo>
                    <a:pt x="337241" y="508677"/>
                  </a:lnTo>
                  <a:lnTo>
                    <a:pt x="355485" y="551920"/>
                  </a:lnTo>
                  <a:lnTo>
                    <a:pt x="361950" y="600075"/>
                  </a:lnTo>
                  <a:lnTo>
                    <a:pt x="355485" y="648185"/>
                  </a:lnTo>
                  <a:lnTo>
                    <a:pt x="337241" y="691416"/>
                  </a:lnTo>
                  <a:lnTo>
                    <a:pt x="308943" y="728043"/>
                  </a:lnTo>
                  <a:lnTo>
                    <a:pt x="272316" y="756341"/>
                  </a:lnTo>
                  <a:lnTo>
                    <a:pt x="229085" y="774585"/>
                  </a:lnTo>
                  <a:lnTo>
                    <a:pt x="180975" y="781050"/>
                  </a:lnTo>
                  <a:lnTo>
                    <a:pt x="132820" y="774585"/>
                  </a:lnTo>
                  <a:lnTo>
                    <a:pt x="89577" y="756341"/>
                  </a:lnTo>
                  <a:lnTo>
                    <a:pt x="52959" y="728043"/>
                  </a:lnTo>
                  <a:lnTo>
                    <a:pt x="24680" y="691416"/>
                  </a:lnTo>
                  <a:lnTo>
                    <a:pt x="6455" y="648185"/>
                  </a:lnTo>
                  <a:lnTo>
                    <a:pt x="0" y="600075"/>
                  </a:lnTo>
                  <a:close/>
                </a:path>
                <a:path w="371475" h="2000250">
                  <a:moveTo>
                    <a:pt x="0" y="1000125"/>
                  </a:moveTo>
                  <a:lnTo>
                    <a:pt x="6627" y="951970"/>
                  </a:lnTo>
                  <a:lnTo>
                    <a:pt x="25334" y="908727"/>
                  </a:lnTo>
                  <a:lnTo>
                    <a:pt x="54356" y="872109"/>
                  </a:lnTo>
                  <a:lnTo>
                    <a:pt x="91929" y="843830"/>
                  </a:lnTo>
                  <a:lnTo>
                    <a:pt x="136289" y="825605"/>
                  </a:lnTo>
                  <a:lnTo>
                    <a:pt x="185674" y="819150"/>
                  </a:lnTo>
                  <a:lnTo>
                    <a:pt x="235067" y="825605"/>
                  </a:lnTo>
                  <a:lnTo>
                    <a:pt x="279451" y="843830"/>
                  </a:lnTo>
                  <a:lnTo>
                    <a:pt x="317055" y="872109"/>
                  </a:lnTo>
                  <a:lnTo>
                    <a:pt x="346107" y="908727"/>
                  </a:lnTo>
                  <a:lnTo>
                    <a:pt x="364838" y="951970"/>
                  </a:lnTo>
                  <a:lnTo>
                    <a:pt x="371475" y="1000125"/>
                  </a:lnTo>
                  <a:lnTo>
                    <a:pt x="364838" y="1048235"/>
                  </a:lnTo>
                  <a:lnTo>
                    <a:pt x="346107" y="1091466"/>
                  </a:lnTo>
                  <a:lnTo>
                    <a:pt x="317055" y="1128093"/>
                  </a:lnTo>
                  <a:lnTo>
                    <a:pt x="279451" y="1156391"/>
                  </a:lnTo>
                  <a:lnTo>
                    <a:pt x="235067" y="1174635"/>
                  </a:lnTo>
                  <a:lnTo>
                    <a:pt x="185674" y="1181100"/>
                  </a:lnTo>
                  <a:lnTo>
                    <a:pt x="136289" y="1174635"/>
                  </a:lnTo>
                  <a:lnTo>
                    <a:pt x="91929" y="1156391"/>
                  </a:lnTo>
                  <a:lnTo>
                    <a:pt x="54356" y="1128093"/>
                  </a:lnTo>
                  <a:lnTo>
                    <a:pt x="25334" y="1091466"/>
                  </a:lnTo>
                  <a:lnTo>
                    <a:pt x="6627" y="1048235"/>
                  </a:lnTo>
                  <a:lnTo>
                    <a:pt x="0" y="1000125"/>
                  </a:lnTo>
                  <a:close/>
                </a:path>
                <a:path w="371475" h="2000250">
                  <a:moveTo>
                    <a:pt x="9525" y="1419225"/>
                  </a:moveTo>
                  <a:lnTo>
                    <a:pt x="15980" y="1371070"/>
                  </a:lnTo>
                  <a:lnTo>
                    <a:pt x="34205" y="1327827"/>
                  </a:lnTo>
                  <a:lnTo>
                    <a:pt x="62483" y="1291209"/>
                  </a:lnTo>
                  <a:lnTo>
                    <a:pt x="99102" y="1262930"/>
                  </a:lnTo>
                  <a:lnTo>
                    <a:pt x="142345" y="1244705"/>
                  </a:lnTo>
                  <a:lnTo>
                    <a:pt x="190500" y="1238250"/>
                  </a:lnTo>
                  <a:lnTo>
                    <a:pt x="238610" y="1244705"/>
                  </a:lnTo>
                  <a:lnTo>
                    <a:pt x="281841" y="1262930"/>
                  </a:lnTo>
                  <a:lnTo>
                    <a:pt x="318468" y="1291209"/>
                  </a:lnTo>
                  <a:lnTo>
                    <a:pt x="346766" y="1327827"/>
                  </a:lnTo>
                  <a:lnTo>
                    <a:pt x="365010" y="1371070"/>
                  </a:lnTo>
                  <a:lnTo>
                    <a:pt x="371475" y="1419225"/>
                  </a:lnTo>
                  <a:lnTo>
                    <a:pt x="365010" y="1467335"/>
                  </a:lnTo>
                  <a:lnTo>
                    <a:pt x="346766" y="1510566"/>
                  </a:lnTo>
                  <a:lnTo>
                    <a:pt x="318468" y="1547193"/>
                  </a:lnTo>
                  <a:lnTo>
                    <a:pt x="281841" y="1575491"/>
                  </a:lnTo>
                  <a:lnTo>
                    <a:pt x="238610" y="1593735"/>
                  </a:lnTo>
                  <a:lnTo>
                    <a:pt x="190500" y="1600200"/>
                  </a:lnTo>
                  <a:lnTo>
                    <a:pt x="142345" y="1593735"/>
                  </a:lnTo>
                  <a:lnTo>
                    <a:pt x="99102" y="1575491"/>
                  </a:lnTo>
                  <a:lnTo>
                    <a:pt x="62484" y="1547193"/>
                  </a:lnTo>
                  <a:lnTo>
                    <a:pt x="34205" y="1510566"/>
                  </a:lnTo>
                  <a:lnTo>
                    <a:pt x="15980" y="1467335"/>
                  </a:lnTo>
                  <a:lnTo>
                    <a:pt x="9525" y="1419225"/>
                  </a:lnTo>
                  <a:close/>
                </a:path>
                <a:path w="371475" h="2000250">
                  <a:moveTo>
                    <a:pt x="0" y="1819275"/>
                  </a:moveTo>
                  <a:lnTo>
                    <a:pt x="6627" y="1771120"/>
                  </a:lnTo>
                  <a:lnTo>
                    <a:pt x="25334" y="1727877"/>
                  </a:lnTo>
                  <a:lnTo>
                    <a:pt x="54356" y="1691259"/>
                  </a:lnTo>
                  <a:lnTo>
                    <a:pt x="91929" y="1662980"/>
                  </a:lnTo>
                  <a:lnTo>
                    <a:pt x="136289" y="1644755"/>
                  </a:lnTo>
                  <a:lnTo>
                    <a:pt x="185674" y="1638300"/>
                  </a:lnTo>
                  <a:lnTo>
                    <a:pt x="235067" y="1644755"/>
                  </a:lnTo>
                  <a:lnTo>
                    <a:pt x="279451" y="1662980"/>
                  </a:lnTo>
                  <a:lnTo>
                    <a:pt x="317055" y="1691258"/>
                  </a:lnTo>
                  <a:lnTo>
                    <a:pt x="346107" y="1727877"/>
                  </a:lnTo>
                  <a:lnTo>
                    <a:pt x="364838" y="1771120"/>
                  </a:lnTo>
                  <a:lnTo>
                    <a:pt x="371475" y="1819275"/>
                  </a:lnTo>
                  <a:lnTo>
                    <a:pt x="364838" y="1867385"/>
                  </a:lnTo>
                  <a:lnTo>
                    <a:pt x="346107" y="1910616"/>
                  </a:lnTo>
                  <a:lnTo>
                    <a:pt x="317055" y="1947243"/>
                  </a:lnTo>
                  <a:lnTo>
                    <a:pt x="279451" y="1975541"/>
                  </a:lnTo>
                  <a:lnTo>
                    <a:pt x="235067" y="1993785"/>
                  </a:lnTo>
                  <a:lnTo>
                    <a:pt x="185674" y="2000250"/>
                  </a:lnTo>
                  <a:lnTo>
                    <a:pt x="136289" y="1993785"/>
                  </a:lnTo>
                  <a:lnTo>
                    <a:pt x="91929" y="1975541"/>
                  </a:lnTo>
                  <a:lnTo>
                    <a:pt x="54356" y="1947243"/>
                  </a:lnTo>
                  <a:lnTo>
                    <a:pt x="25334" y="1910616"/>
                  </a:lnTo>
                  <a:lnTo>
                    <a:pt x="6627" y="1867385"/>
                  </a:lnTo>
                  <a:lnTo>
                    <a:pt x="0" y="18192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824226" y="1062101"/>
              <a:ext cx="552450" cy="1323975"/>
            </a:xfrm>
            <a:custGeom>
              <a:avLst/>
              <a:gdLst/>
              <a:ahLst/>
              <a:cxnLst/>
              <a:rect l="l" t="t" r="r" b="b"/>
              <a:pathLst>
                <a:path w="552450" h="1323975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231773"/>
                  </a:lnTo>
                  <a:lnTo>
                    <a:pt x="545205" y="1267664"/>
                  </a:lnTo>
                  <a:lnTo>
                    <a:pt x="525446" y="1296971"/>
                  </a:lnTo>
                  <a:lnTo>
                    <a:pt x="496139" y="1316730"/>
                  </a:lnTo>
                  <a:lnTo>
                    <a:pt x="460248" y="1323975"/>
                  </a:lnTo>
                  <a:lnTo>
                    <a:pt x="92075" y="1323975"/>
                  </a:lnTo>
                  <a:lnTo>
                    <a:pt x="56203" y="1316730"/>
                  </a:lnTo>
                  <a:lnTo>
                    <a:pt x="26939" y="1296971"/>
                  </a:lnTo>
                  <a:lnTo>
                    <a:pt x="7225" y="1267664"/>
                  </a:lnTo>
                  <a:lnTo>
                    <a:pt x="0" y="123177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909951" y="1119251"/>
              <a:ext cx="381000" cy="1171575"/>
            </a:xfrm>
            <a:custGeom>
              <a:avLst/>
              <a:gdLst/>
              <a:ahLst/>
              <a:cxnLst/>
              <a:rect l="l" t="t" r="r" b="b"/>
              <a:pathLst>
                <a:path w="381000" h="1171575">
                  <a:moveTo>
                    <a:pt x="0" y="185674"/>
                  </a:moveTo>
                  <a:lnTo>
                    <a:pt x="6627" y="136289"/>
                  </a:lnTo>
                  <a:lnTo>
                    <a:pt x="25334" y="91929"/>
                  </a:lnTo>
                  <a:lnTo>
                    <a:pt x="54356" y="54355"/>
                  </a:lnTo>
                  <a:lnTo>
                    <a:pt x="91929" y="25334"/>
                  </a:lnTo>
                  <a:lnTo>
                    <a:pt x="136289" y="6627"/>
                  </a:lnTo>
                  <a:lnTo>
                    <a:pt x="185674" y="0"/>
                  </a:lnTo>
                  <a:lnTo>
                    <a:pt x="235067" y="6627"/>
                  </a:lnTo>
                  <a:lnTo>
                    <a:pt x="279451" y="25334"/>
                  </a:lnTo>
                  <a:lnTo>
                    <a:pt x="317055" y="54356"/>
                  </a:lnTo>
                  <a:lnTo>
                    <a:pt x="346107" y="91929"/>
                  </a:lnTo>
                  <a:lnTo>
                    <a:pt x="364838" y="136289"/>
                  </a:lnTo>
                  <a:lnTo>
                    <a:pt x="371475" y="185674"/>
                  </a:lnTo>
                  <a:lnTo>
                    <a:pt x="364838" y="235067"/>
                  </a:lnTo>
                  <a:lnTo>
                    <a:pt x="346107" y="279451"/>
                  </a:lnTo>
                  <a:lnTo>
                    <a:pt x="317055" y="317055"/>
                  </a:lnTo>
                  <a:lnTo>
                    <a:pt x="279451" y="346107"/>
                  </a:lnTo>
                  <a:lnTo>
                    <a:pt x="235067" y="364838"/>
                  </a:lnTo>
                  <a:lnTo>
                    <a:pt x="185674" y="371475"/>
                  </a:lnTo>
                  <a:lnTo>
                    <a:pt x="136289" y="364838"/>
                  </a:lnTo>
                  <a:lnTo>
                    <a:pt x="91929" y="346107"/>
                  </a:lnTo>
                  <a:lnTo>
                    <a:pt x="54356" y="317055"/>
                  </a:lnTo>
                  <a:lnTo>
                    <a:pt x="25334" y="279451"/>
                  </a:lnTo>
                  <a:lnTo>
                    <a:pt x="6627" y="235067"/>
                  </a:lnTo>
                  <a:lnTo>
                    <a:pt x="0" y="185674"/>
                  </a:lnTo>
                  <a:close/>
                </a:path>
                <a:path w="381000" h="1171575">
                  <a:moveTo>
                    <a:pt x="9525" y="585724"/>
                  </a:moveTo>
                  <a:lnTo>
                    <a:pt x="15980" y="536339"/>
                  </a:lnTo>
                  <a:lnTo>
                    <a:pt x="34205" y="491979"/>
                  </a:lnTo>
                  <a:lnTo>
                    <a:pt x="62483" y="454405"/>
                  </a:lnTo>
                  <a:lnTo>
                    <a:pt x="99102" y="425384"/>
                  </a:lnTo>
                  <a:lnTo>
                    <a:pt x="142345" y="406677"/>
                  </a:lnTo>
                  <a:lnTo>
                    <a:pt x="190500" y="400050"/>
                  </a:lnTo>
                  <a:lnTo>
                    <a:pt x="238610" y="406677"/>
                  </a:lnTo>
                  <a:lnTo>
                    <a:pt x="281841" y="425384"/>
                  </a:lnTo>
                  <a:lnTo>
                    <a:pt x="318468" y="454406"/>
                  </a:lnTo>
                  <a:lnTo>
                    <a:pt x="346766" y="491979"/>
                  </a:lnTo>
                  <a:lnTo>
                    <a:pt x="365010" y="536339"/>
                  </a:lnTo>
                  <a:lnTo>
                    <a:pt x="371475" y="585724"/>
                  </a:lnTo>
                  <a:lnTo>
                    <a:pt x="365010" y="635117"/>
                  </a:lnTo>
                  <a:lnTo>
                    <a:pt x="346766" y="679501"/>
                  </a:lnTo>
                  <a:lnTo>
                    <a:pt x="318468" y="717105"/>
                  </a:lnTo>
                  <a:lnTo>
                    <a:pt x="281841" y="746157"/>
                  </a:lnTo>
                  <a:lnTo>
                    <a:pt x="238610" y="764888"/>
                  </a:lnTo>
                  <a:lnTo>
                    <a:pt x="190500" y="771525"/>
                  </a:lnTo>
                  <a:lnTo>
                    <a:pt x="142345" y="764888"/>
                  </a:lnTo>
                  <a:lnTo>
                    <a:pt x="99102" y="746157"/>
                  </a:lnTo>
                  <a:lnTo>
                    <a:pt x="62484" y="717105"/>
                  </a:lnTo>
                  <a:lnTo>
                    <a:pt x="34205" y="679501"/>
                  </a:lnTo>
                  <a:lnTo>
                    <a:pt x="15980" y="635117"/>
                  </a:lnTo>
                  <a:lnTo>
                    <a:pt x="9525" y="585724"/>
                  </a:lnTo>
                  <a:close/>
                </a:path>
                <a:path w="381000" h="1171575">
                  <a:moveTo>
                    <a:pt x="9525" y="990600"/>
                  </a:moveTo>
                  <a:lnTo>
                    <a:pt x="16152" y="942445"/>
                  </a:lnTo>
                  <a:lnTo>
                    <a:pt x="34859" y="899202"/>
                  </a:lnTo>
                  <a:lnTo>
                    <a:pt x="63881" y="862584"/>
                  </a:lnTo>
                  <a:lnTo>
                    <a:pt x="101454" y="834305"/>
                  </a:lnTo>
                  <a:lnTo>
                    <a:pt x="145814" y="816080"/>
                  </a:lnTo>
                  <a:lnTo>
                    <a:pt x="195199" y="809625"/>
                  </a:lnTo>
                  <a:lnTo>
                    <a:pt x="244592" y="816080"/>
                  </a:lnTo>
                  <a:lnTo>
                    <a:pt x="288976" y="834305"/>
                  </a:lnTo>
                  <a:lnTo>
                    <a:pt x="326580" y="862583"/>
                  </a:lnTo>
                  <a:lnTo>
                    <a:pt x="355632" y="899202"/>
                  </a:lnTo>
                  <a:lnTo>
                    <a:pt x="374363" y="942445"/>
                  </a:lnTo>
                  <a:lnTo>
                    <a:pt x="381000" y="990600"/>
                  </a:lnTo>
                  <a:lnTo>
                    <a:pt x="374363" y="1038710"/>
                  </a:lnTo>
                  <a:lnTo>
                    <a:pt x="355632" y="1081941"/>
                  </a:lnTo>
                  <a:lnTo>
                    <a:pt x="326580" y="1118568"/>
                  </a:lnTo>
                  <a:lnTo>
                    <a:pt x="288976" y="1146866"/>
                  </a:lnTo>
                  <a:lnTo>
                    <a:pt x="244592" y="1165110"/>
                  </a:lnTo>
                  <a:lnTo>
                    <a:pt x="195199" y="1171575"/>
                  </a:lnTo>
                  <a:lnTo>
                    <a:pt x="145814" y="1165110"/>
                  </a:lnTo>
                  <a:lnTo>
                    <a:pt x="101454" y="1146866"/>
                  </a:lnTo>
                  <a:lnTo>
                    <a:pt x="63881" y="1118568"/>
                  </a:lnTo>
                  <a:lnTo>
                    <a:pt x="34859" y="1081941"/>
                  </a:lnTo>
                  <a:lnTo>
                    <a:pt x="16152" y="1038710"/>
                  </a:lnTo>
                  <a:lnTo>
                    <a:pt x="9525" y="990600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833876" y="1452626"/>
              <a:ext cx="552450" cy="542925"/>
            </a:xfrm>
            <a:custGeom>
              <a:avLst/>
              <a:gdLst/>
              <a:ahLst/>
              <a:cxnLst/>
              <a:rect l="l" t="t" r="r" b="b"/>
              <a:pathLst>
                <a:path w="552450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61899" y="0"/>
                  </a:lnTo>
                  <a:lnTo>
                    <a:pt x="497157" y="7110"/>
                  </a:lnTo>
                  <a:lnTo>
                    <a:pt x="525938" y="26495"/>
                  </a:lnTo>
                  <a:lnTo>
                    <a:pt x="545338" y="55239"/>
                  </a:lnTo>
                  <a:lnTo>
                    <a:pt x="552450" y="90424"/>
                  </a:lnTo>
                  <a:lnTo>
                    <a:pt x="552450" y="452374"/>
                  </a:lnTo>
                  <a:lnTo>
                    <a:pt x="545338" y="487578"/>
                  </a:lnTo>
                  <a:lnTo>
                    <a:pt x="525938" y="516366"/>
                  </a:lnTo>
                  <a:lnTo>
                    <a:pt x="497157" y="535795"/>
                  </a:lnTo>
                  <a:lnTo>
                    <a:pt x="461899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929126" y="1528826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9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419475" y="16764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419350" y="164782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24051" y="1400048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821" y="0"/>
                  </a:moveTo>
                  <a:lnTo>
                    <a:pt x="85090" y="7619"/>
                  </a:lnTo>
                  <a:lnTo>
                    <a:pt x="105156" y="25018"/>
                  </a:lnTo>
                  <a:lnTo>
                    <a:pt x="0" y="25018"/>
                  </a:lnTo>
                  <a:lnTo>
                    <a:pt x="0" y="36829"/>
                  </a:lnTo>
                  <a:lnTo>
                    <a:pt x="105156" y="36829"/>
                  </a:lnTo>
                  <a:lnTo>
                    <a:pt x="85090" y="54228"/>
                  </a:lnTo>
                  <a:lnTo>
                    <a:pt x="91821" y="61849"/>
                  </a:lnTo>
                  <a:lnTo>
                    <a:pt x="123317" y="34543"/>
                  </a:lnTo>
                  <a:lnTo>
                    <a:pt x="123317" y="27304"/>
                  </a:lnTo>
                  <a:lnTo>
                    <a:pt x="9182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387475" y="1239837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2451480" y="1395475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89" h="62230">
                <a:moveTo>
                  <a:pt x="91693" y="0"/>
                </a:moveTo>
                <a:lnTo>
                  <a:pt x="85089" y="7493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829"/>
                </a:lnTo>
                <a:lnTo>
                  <a:pt x="105156" y="36829"/>
                </a:lnTo>
                <a:lnTo>
                  <a:pt x="85089" y="54228"/>
                </a:lnTo>
                <a:lnTo>
                  <a:pt x="91693" y="61722"/>
                </a:lnTo>
                <a:lnTo>
                  <a:pt x="123189" y="34544"/>
                </a:lnTo>
                <a:lnTo>
                  <a:pt x="123189" y="27177"/>
                </a:lnTo>
                <a:lnTo>
                  <a:pt x="9169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2428620" y="1235074"/>
            <a:ext cx="4356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3434969" y="1423416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0" y="0"/>
                </a:moveTo>
                <a:lnTo>
                  <a:pt x="85089" y="7493"/>
                </a:lnTo>
                <a:lnTo>
                  <a:pt x="105155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5" y="36830"/>
                </a:lnTo>
                <a:lnTo>
                  <a:pt x="85089" y="54229"/>
                </a:lnTo>
                <a:lnTo>
                  <a:pt x="91820" y="61722"/>
                </a:lnTo>
                <a:lnTo>
                  <a:pt x="123316" y="34544"/>
                </a:lnTo>
                <a:lnTo>
                  <a:pt x="123316" y="27178"/>
                </a:lnTo>
                <a:lnTo>
                  <a:pt x="9182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3413125" y="1263014"/>
            <a:ext cx="4356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4429633" y="1442974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693" y="0"/>
                </a:moveTo>
                <a:lnTo>
                  <a:pt x="85089" y="7620"/>
                </a:lnTo>
                <a:lnTo>
                  <a:pt x="105155" y="25018"/>
                </a:lnTo>
                <a:lnTo>
                  <a:pt x="0" y="25018"/>
                </a:lnTo>
                <a:lnTo>
                  <a:pt x="0" y="36829"/>
                </a:lnTo>
                <a:lnTo>
                  <a:pt x="105155" y="36829"/>
                </a:lnTo>
                <a:lnTo>
                  <a:pt x="85089" y="54228"/>
                </a:lnTo>
                <a:lnTo>
                  <a:pt x="91693" y="61849"/>
                </a:lnTo>
                <a:lnTo>
                  <a:pt x="123316" y="34543"/>
                </a:lnTo>
                <a:lnTo>
                  <a:pt x="123316" y="27304"/>
                </a:lnTo>
                <a:lnTo>
                  <a:pt x="91693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4421504" y="1377949"/>
            <a:ext cx="15176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545329" y="1349692"/>
            <a:ext cx="2736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FF40FF"/>
                </a:solidFill>
                <a:latin typeface="Cambria Math"/>
                <a:cs typeface="Cambria Math"/>
              </a:rPr>
              <a:t>[4]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26695" y="2655252"/>
            <a:ext cx="2197735" cy="9144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31495">
              <a:lnSpc>
                <a:spcPct val="100000"/>
              </a:lnSpc>
              <a:spcBef>
                <a:spcPts val="125"/>
              </a:spcBef>
              <a:tabLst>
                <a:tab pos="1563370" algn="l"/>
              </a:tabLst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1</a:t>
            </a:r>
            <a:r>
              <a:rPr dirty="0" sz="1400">
                <a:latin typeface="Verdana"/>
                <a:cs typeface="Verdana"/>
              </a:rPr>
              <a:t>	</a:t>
            </a:r>
            <a:r>
              <a:rPr dirty="0" baseline="1984" sz="2100">
                <a:latin typeface="Verdana"/>
                <a:cs typeface="Verdana"/>
              </a:rPr>
              <a:t>layer</a:t>
            </a:r>
            <a:r>
              <a:rPr dirty="0" baseline="1984" sz="2100" spc="-67">
                <a:latin typeface="Verdana"/>
                <a:cs typeface="Verdana"/>
              </a:rPr>
              <a:t> </a:t>
            </a:r>
            <a:r>
              <a:rPr dirty="0" baseline="1984" sz="2100" spc="-75">
                <a:latin typeface="Verdana"/>
                <a:cs typeface="Verdana"/>
              </a:rPr>
              <a:t>2</a:t>
            </a:r>
            <a:endParaRPr baseline="1984"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Verdana"/>
              <a:cs typeface="Verdana"/>
            </a:endParaRPr>
          </a:p>
          <a:p>
            <a:pPr marL="12700" marR="224154">
              <a:lnSpc>
                <a:spcPts val="1650"/>
              </a:lnSpc>
              <a:spcBef>
                <a:spcPts val="5"/>
              </a:spcBef>
            </a:pPr>
            <a:r>
              <a:rPr dirty="0" sz="1400">
                <a:latin typeface="Verdana"/>
                <a:cs typeface="Verdana"/>
              </a:rPr>
              <a:t>Activation</a:t>
            </a:r>
            <a:r>
              <a:rPr dirty="0" sz="1400" spc="-14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value</a:t>
            </a:r>
            <a:r>
              <a:rPr dirty="0" sz="1400" spc="5"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of </a:t>
            </a: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15"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𝑙</a:t>
            </a:r>
            <a:r>
              <a:rPr dirty="0" sz="1400">
                <a:latin typeface="Verdana"/>
                <a:cs typeface="Verdana"/>
              </a:rPr>
              <a:t>,</a:t>
            </a:r>
            <a:r>
              <a:rPr dirty="0" sz="1400" spc="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unit(neuron)</a:t>
            </a:r>
            <a:r>
              <a:rPr dirty="0" sz="1400" spc="-125"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7030A0"/>
                </a:solidFill>
                <a:latin typeface="Cambria Math"/>
                <a:cs typeface="Cambria Math"/>
              </a:rPr>
              <a:t>𝑗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788666" y="2532316"/>
            <a:ext cx="6451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871595" y="2519997"/>
            <a:ext cx="6451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4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5591175" y="838263"/>
            <a:ext cx="704850" cy="1666875"/>
            <a:chOff x="5591175" y="838263"/>
            <a:chExt cx="704850" cy="1666875"/>
          </a:xfrm>
        </p:grpSpPr>
        <p:sp>
          <p:nvSpPr>
            <p:cNvPr id="32" name="object 32" descr=""/>
            <p:cNvSpPr/>
            <p:nvPr/>
          </p:nvSpPr>
          <p:spPr>
            <a:xfrm>
              <a:off x="5672201" y="852550"/>
              <a:ext cx="552450" cy="1638300"/>
            </a:xfrm>
            <a:custGeom>
              <a:avLst/>
              <a:gdLst/>
              <a:ahLst/>
              <a:cxnLst/>
              <a:rect l="l" t="t" r="r" b="b"/>
              <a:pathLst>
                <a:path w="552450" h="163830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546098"/>
                  </a:lnTo>
                  <a:lnTo>
                    <a:pt x="545205" y="1581989"/>
                  </a:lnTo>
                  <a:lnTo>
                    <a:pt x="525446" y="1611296"/>
                  </a:lnTo>
                  <a:lnTo>
                    <a:pt x="496139" y="1631055"/>
                  </a:lnTo>
                  <a:lnTo>
                    <a:pt x="460248" y="1638300"/>
                  </a:lnTo>
                  <a:lnTo>
                    <a:pt x="92075" y="1638300"/>
                  </a:lnTo>
                  <a:lnTo>
                    <a:pt x="56203" y="1631055"/>
                  </a:lnTo>
                  <a:lnTo>
                    <a:pt x="26939" y="1611296"/>
                  </a:lnTo>
                  <a:lnTo>
                    <a:pt x="7225" y="1581989"/>
                  </a:lnTo>
                  <a:lnTo>
                    <a:pt x="0" y="154609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757926" y="957325"/>
              <a:ext cx="371475" cy="1447800"/>
            </a:xfrm>
            <a:custGeom>
              <a:avLst/>
              <a:gdLst/>
              <a:ahLst/>
              <a:cxnLst/>
              <a:rect l="l" t="t" r="r" b="b"/>
              <a:pathLst>
                <a:path w="371475" h="144780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  <a:path w="371475" h="1447800">
                  <a:moveTo>
                    <a:pt x="0" y="742950"/>
                  </a:moveTo>
                  <a:lnTo>
                    <a:pt x="6627" y="694795"/>
                  </a:lnTo>
                  <a:lnTo>
                    <a:pt x="25334" y="651552"/>
                  </a:lnTo>
                  <a:lnTo>
                    <a:pt x="54356" y="614934"/>
                  </a:lnTo>
                  <a:lnTo>
                    <a:pt x="91929" y="586655"/>
                  </a:lnTo>
                  <a:lnTo>
                    <a:pt x="136289" y="568430"/>
                  </a:lnTo>
                  <a:lnTo>
                    <a:pt x="185674" y="561975"/>
                  </a:lnTo>
                  <a:lnTo>
                    <a:pt x="235067" y="568430"/>
                  </a:lnTo>
                  <a:lnTo>
                    <a:pt x="279451" y="586655"/>
                  </a:lnTo>
                  <a:lnTo>
                    <a:pt x="317055" y="614934"/>
                  </a:lnTo>
                  <a:lnTo>
                    <a:pt x="346107" y="651552"/>
                  </a:lnTo>
                  <a:lnTo>
                    <a:pt x="364838" y="694795"/>
                  </a:lnTo>
                  <a:lnTo>
                    <a:pt x="371475" y="742950"/>
                  </a:lnTo>
                  <a:lnTo>
                    <a:pt x="364838" y="791060"/>
                  </a:lnTo>
                  <a:lnTo>
                    <a:pt x="346107" y="834291"/>
                  </a:lnTo>
                  <a:lnTo>
                    <a:pt x="317055" y="870918"/>
                  </a:lnTo>
                  <a:lnTo>
                    <a:pt x="279451" y="899216"/>
                  </a:lnTo>
                  <a:lnTo>
                    <a:pt x="235067" y="917460"/>
                  </a:lnTo>
                  <a:lnTo>
                    <a:pt x="185674" y="923925"/>
                  </a:lnTo>
                  <a:lnTo>
                    <a:pt x="136289" y="917460"/>
                  </a:lnTo>
                  <a:lnTo>
                    <a:pt x="91929" y="899216"/>
                  </a:lnTo>
                  <a:lnTo>
                    <a:pt x="54355" y="870918"/>
                  </a:lnTo>
                  <a:lnTo>
                    <a:pt x="25334" y="834291"/>
                  </a:lnTo>
                  <a:lnTo>
                    <a:pt x="6627" y="791060"/>
                  </a:lnTo>
                  <a:lnTo>
                    <a:pt x="0" y="742950"/>
                  </a:lnTo>
                  <a:close/>
                </a:path>
                <a:path w="371475" h="1447800">
                  <a:moveTo>
                    <a:pt x="9525" y="1261999"/>
                  </a:moveTo>
                  <a:lnTo>
                    <a:pt x="15980" y="1212614"/>
                  </a:lnTo>
                  <a:lnTo>
                    <a:pt x="34205" y="1168254"/>
                  </a:lnTo>
                  <a:lnTo>
                    <a:pt x="62484" y="1130681"/>
                  </a:lnTo>
                  <a:lnTo>
                    <a:pt x="99102" y="1101659"/>
                  </a:lnTo>
                  <a:lnTo>
                    <a:pt x="142345" y="1082952"/>
                  </a:lnTo>
                  <a:lnTo>
                    <a:pt x="190500" y="1076325"/>
                  </a:lnTo>
                  <a:lnTo>
                    <a:pt x="238610" y="1082952"/>
                  </a:lnTo>
                  <a:lnTo>
                    <a:pt x="281841" y="1101659"/>
                  </a:lnTo>
                  <a:lnTo>
                    <a:pt x="318468" y="1130681"/>
                  </a:lnTo>
                  <a:lnTo>
                    <a:pt x="346766" y="1168254"/>
                  </a:lnTo>
                  <a:lnTo>
                    <a:pt x="365010" y="1212614"/>
                  </a:lnTo>
                  <a:lnTo>
                    <a:pt x="371475" y="1261999"/>
                  </a:lnTo>
                  <a:lnTo>
                    <a:pt x="365010" y="1311392"/>
                  </a:lnTo>
                  <a:lnTo>
                    <a:pt x="346766" y="1355776"/>
                  </a:lnTo>
                  <a:lnTo>
                    <a:pt x="318468" y="1393380"/>
                  </a:lnTo>
                  <a:lnTo>
                    <a:pt x="281841" y="1422432"/>
                  </a:lnTo>
                  <a:lnTo>
                    <a:pt x="238610" y="1441163"/>
                  </a:lnTo>
                  <a:lnTo>
                    <a:pt x="190500" y="1447800"/>
                  </a:lnTo>
                  <a:lnTo>
                    <a:pt x="142345" y="1441163"/>
                  </a:lnTo>
                  <a:lnTo>
                    <a:pt x="99102" y="1422432"/>
                  </a:lnTo>
                  <a:lnTo>
                    <a:pt x="62484" y="1393380"/>
                  </a:lnTo>
                  <a:lnTo>
                    <a:pt x="34205" y="1355776"/>
                  </a:lnTo>
                  <a:lnTo>
                    <a:pt x="15980" y="1311392"/>
                  </a:lnTo>
                  <a:lnTo>
                    <a:pt x="9525" y="1261999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591175" y="942974"/>
              <a:ext cx="704850" cy="361950"/>
            </a:xfrm>
            <a:custGeom>
              <a:avLst/>
              <a:gdLst/>
              <a:ahLst/>
              <a:cxnLst/>
              <a:rect l="l" t="t" r="r" b="b"/>
              <a:pathLst>
                <a:path w="704850" h="361950">
                  <a:moveTo>
                    <a:pt x="704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704850" y="361950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693918" y="1056766"/>
              <a:ext cx="123825" cy="43815"/>
            </a:xfrm>
            <a:custGeom>
              <a:avLst/>
              <a:gdLst/>
              <a:ahLst/>
              <a:cxnLst/>
              <a:rect l="l" t="t" r="r" b="b"/>
              <a:pathLst>
                <a:path w="123825" h="43815">
                  <a:moveTo>
                    <a:pt x="101600" y="0"/>
                  </a:moveTo>
                  <a:lnTo>
                    <a:pt x="96901" y="5334"/>
                  </a:lnTo>
                  <a:lnTo>
                    <a:pt x="110998" y="17525"/>
                  </a:lnTo>
                  <a:lnTo>
                    <a:pt x="0" y="17525"/>
                  </a:lnTo>
                  <a:lnTo>
                    <a:pt x="0" y="25908"/>
                  </a:lnTo>
                  <a:lnTo>
                    <a:pt x="110998" y="25908"/>
                  </a:lnTo>
                  <a:lnTo>
                    <a:pt x="96901" y="38100"/>
                  </a:lnTo>
                  <a:lnTo>
                    <a:pt x="101600" y="43434"/>
                  </a:lnTo>
                  <a:lnTo>
                    <a:pt x="123825" y="24257"/>
                  </a:lnTo>
                  <a:lnTo>
                    <a:pt x="123825" y="19177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5801740" y="1112202"/>
            <a:ext cx="44640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652134" y="911923"/>
            <a:ext cx="7334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3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050">
              <a:latin typeface="Cambria Math"/>
              <a:cs typeface="Cambria Math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5591175" y="1323975"/>
            <a:ext cx="733425" cy="371475"/>
            <a:chOff x="5591175" y="1323975"/>
            <a:chExt cx="733425" cy="371475"/>
          </a:xfrm>
        </p:grpSpPr>
        <p:sp>
          <p:nvSpPr>
            <p:cNvPr id="39" name="object 39" descr=""/>
            <p:cNvSpPr/>
            <p:nvPr/>
          </p:nvSpPr>
          <p:spPr>
            <a:xfrm>
              <a:off x="5591175" y="1323975"/>
              <a:ext cx="733425" cy="371475"/>
            </a:xfrm>
            <a:custGeom>
              <a:avLst/>
              <a:gdLst/>
              <a:ahLst/>
              <a:cxnLst/>
              <a:rect l="l" t="t" r="r" b="b"/>
              <a:pathLst>
                <a:path w="733425" h="371475">
                  <a:moveTo>
                    <a:pt x="733425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733425" y="371475"/>
                  </a:lnTo>
                  <a:lnTo>
                    <a:pt x="733425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681218" y="1434972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5">
                  <a:moveTo>
                    <a:pt x="120523" y="0"/>
                  </a:moveTo>
                  <a:lnTo>
                    <a:pt x="115951" y="5334"/>
                  </a:lnTo>
                  <a:lnTo>
                    <a:pt x="130048" y="17652"/>
                  </a:lnTo>
                  <a:lnTo>
                    <a:pt x="0" y="17652"/>
                  </a:lnTo>
                  <a:lnTo>
                    <a:pt x="0" y="25907"/>
                  </a:lnTo>
                  <a:lnTo>
                    <a:pt x="130048" y="25907"/>
                  </a:lnTo>
                  <a:lnTo>
                    <a:pt x="115951" y="38226"/>
                  </a:lnTo>
                  <a:lnTo>
                    <a:pt x="120523" y="43561"/>
                  </a:lnTo>
                  <a:lnTo>
                    <a:pt x="142748" y="24384"/>
                  </a:lnTo>
                  <a:lnTo>
                    <a:pt x="142748" y="19176"/>
                  </a:lnTo>
                  <a:lnTo>
                    <a:pt x="120523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5817234" y="1491297"/>
            <a:ext cx="43688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075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648959" y="1290891"/>
            <a:ext cx="7334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6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050">
              <a:latin typeface="Cambria Math"/>
              <a:cs typeface="Cambria Math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5591175" y="2000250"/>
            <a:ext cx="723900" cy="371475"/>
            <a:chOff x="5591175" y="2000250"/>
            <a:chExt cx="723900" cy="371475"/>
          </a:xfrm>
        </p:grpSpPr>
        <p:sp>
          <p:nvSpPr>
            <p:cNvPr id="44" name="object 44" descr=""/>
            <p:cNvSpPr/>
            <p:nvPr/>
          </p:nvSpPr>
          <p:spPr>
            <a:xfrm>
              <a:off x="5591175" y="2000250"/>
              <a:ext cx="723900" cy="371475"/>
            </a:xfrm>
            <a:custGeom>
              <a:avLst/>
              <a:gdLst/>
              <a:ahLst/>
              <a:cxnLst/>
              <a:rect l="l" t="t" r="r" b="b"/>
              <a:pathLst>
                <a:path w="723900" h="371475">
                  <a:moveTo>
                    <a:pt x="7239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723900" y="371475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686297" y="2113787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0" y="5206"/>
                  </a:lnTo>
                  <a:lnTo>
                    <a:pt x="130048" y="17525"/>
                  </a:lnTo>
                  <a:lnTo>
                    <a:pt x="0" y="17525"/>
                  </a:lnTo>
                  <a:lnTo>
                    <a:pt x="0" y="25781"/>
                  </a:lnTo>
                  <a:lnTo>
                    <a:pt x="130048" y="25781"/>
                  </a:lnTo>
                  <a:lnTo>
                    <a:pt x="115950" y="38100"/>
                  </a:lnTo>
                  <a:lnTo>
                    <a:pt x="120650" y="43434"/>
                  </a:lnTo>
                  <a:lnTo>
                    <a:pt x="142748" y="24256"/>
                  </a:lnTo>
                  <a:lnTo>
                    <a:pt x="142748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5822315" y="2171700"/>
            <a:ext cx="43688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075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654040" y="1971103"/>
            <a:ext cx="7334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7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050">
              <a:latin typeface="Cambria Math"/>
              <a:cs typeface="Cambria Math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5121147" y="1011047"/>
            <a:ext cx="2475230" cy="541655"/>
            <a:chOff x="5121147" y="1011047"/>
            <a:chExt cx="2475230" cy="541655"/>
          </a:xfrm>
        </p:grpSpPr>
        <p:sp>
          <p:nvSpPr>
            <p:cNvPr id="49" name="object 49" descr=""/>
            <p:cNvSpPr/>
            <p:nvPr/>
          </p:nvSpPr>
          <p:spPr>
            <a:xfrm>
              <a:off x="7062596" y="1011047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5">
                  <a:moveTo>
                    <a:pt x="120650" y="0"/>
                  </a:moveTo>
                  <a:lnTo>
                    <a:pt x="115950" y="5206"/>
                  </a:lnTo>
                  <a:lnTo>
                    <a:pt x="130048" y="17525"/>
                  </a:lnTo>
                  <a:lnTo>
                    <a:pt x="0" y="17525"/>
                  </a:lnTo>
                  <a:lnTo>
                    <a:pt x="0" y="25907"/>
                  </a:lnTo>
                  <a:lnTo>
                    <a:pt x="130048" y="25907"/>
                  </a:lnTo>
                  <a:lnTo>
                    <a:pt x="115950" y="38100"/>
                  </a:lnTo>
                  <a:lnTo>
                    <a:pt x="120650" y="43433"/>
                  </a:lnTo>
                  <a:lnTo>
                    <a:pt x="142875" y="24256"/>
                  </a:lnTo>
                  <a:lnTo>
                    <a:pt x="142875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121148" y="1011046"/>
              <a:ext cx="2475230" cy="541655"/>
            </a:xfrm>
            <a:custGeom>
              <a:avLst/>
              <a:gdLst/>
              <a:ahLst/>
              <a:cxnLst/>
              <a:rect l="l" t="t" r="r" b="b"/>
              <a:pathLst>
                <a:path w="2475229" h="541655">
                  <a:moveTo>
                    <a:pt x="123190" y="506730"/>
                  </a:moveTo>
                  <a:lnTo>
                    <a:pt x="91694" y="479552"/>
                  </a:lnTo>
                  <a:lnTo>
                    <a:pt x="85090" y="487045"/>
                  </a:lnTo>
                  <a:lnTo>
                    <a:pt x="105156" y="504444"/>
                  </a:lnTo>
                  <a:lnTo>
                    <a:pt x="0" y="504444"/>
                  </a:lnTo>
                  <a:lnTo>
                    <a:pt x="0" y="516255"/>
                  </a:lnTo>
                  <a:lnTo>
                    <a:pt x="105156" y="516255"/>
                  </a:lnTo>
                  <a:lnTo>
                    <a:pt x="85090" y="533781"/>
                  </a:lnTo>
                  <a:lnTo>
                    <a:pt x="91694" y="541274"/>
                  </a:lnTo>
                  <a:lnTo>
                    <a:pt x="123190" y="513969"/>
                  </a:lnTo>
                  <a:lnTo>
                    <a:pt x="123190" y="506730"/>
                  </a:lnTo>
                  <a:close/>
                </a:path>
                <a:path w="2475229" h="541655">
                  <a:moveTo>
                    <a:pt x="2474849" y="19177"/>
                  </a:moveTo>
                  <a:lnTo>
                    <a:pt x="2452624" y="0"/>
                  </a:lnTo>
                  <a:lnTo>
                    <a:pt x="2447925" y="5207"/>
                  </a:lnTo>
                  <a:lnTo>
                    <a:pt x="2462022" y="17526"/>
                  </a:lnTo>
                  <a:lnTo>
                    <a:pt x="2389124" y="17526"/>
                  </a:lnTo>
                  <a:lnTo>
                    <a:pt x="2389124" y="25908"/>
                  </a:lnTo>
                  <a:lnTo>
                    <a:pt x="2462022" y="25908"/>
                  </a:lnTo>
                  <a:lnTo>
                    <a:pt x="2447925" y="38100"/>
                  </a:lnTo>
                  <a:lnTo>
                    <a:pt x="2452624" y="43434"/>
                  </a:lnTo>
                  <a:lnTo>
                    <a:pt x="2474849" y="24257"/>
                  </a:lnTo>
                  <a:lnTo>
                    <a:pt x="2474849" y="19177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5113654" y="1425574"/>
            <a:ext cx="15176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237734" y="1397317"/>
            <a:ext cx="2736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386267" y="685800"/>
            <a:ext cx="8441690" cy="1874520"/>
            <a:chOff x="386267" y="685800"/>
            <a:chExt cx="8441690" cy="1874520"/>
          </a:xfrm>
        </p:grpSpPr>
        <p:sp>
          <p:nvSpPr>
            <p:cNvPr id="54" name="object 54" descr=""/>
            <p:cNvSpPr/>
            <p:nvPr/>
          </p:nvSpPr>
          <p:spPr>
            <a:xfrm>
              <a:off x="6257924" y="1685925"/>
              <a:ext cx="2570480" cy="114300"/>
            </a:xfrm>
            <a:custGeom>
              <a:avLst/>
              <a:gdLst/>
              <a:ahLst/>
              <a:cxnLst/>
              <a:rect l="l" t="t" r="r" b="b"/>
              <a:pathLst>
                <a:path w="2570479" h="114300">
                  <a:moveTo>
                    <a:pt x="2455672" y="0"/>
                  </a:moveTo>
                  <a:lnTo>
                    <a:pt x="2455672" y="114300"/>
                  </a:lnTo>
                  <a:lnTo>
                    <a:pt x="2531872" y="76200"/>
                  </a:lnTo>
                  <a:lnTo>
                    <a:pt x="2474722" y="76200"/>
                  </a:lnTo>
                  <a:lnTo>
                    <a:pt x="2474722" y="38100"/>
                  </a:lnTo>
                  <a:lnTo>
                    <a:pt x="2531872" y="38100"/>
                  </a:lnTo>
                  <a:lnTo>
                    <a:pt x="2455672" y="0"/>
                  </a:lnTo>
                  <a:close/>
                </a:path>
                <a:path w="2570479" h="114300">
                  <a:moveTo>
                    <a:pt x="2455672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455672" y="76200"/>
                  </a:lnTo>
                  <a:lnTo>
                    <a:pt x="2455672" y="38100"/>
                  </a:lnTo>
                  <a:close/>
                </a:path>
                <a:path w="2570479" h="114300">
                  <a:moveTo>
                    <a:pt x="2531872" y="38100"/>
                  </a:moveTo>
                  <a:lnTo>
                    <a:pt x="2474722" y="38100"/>
                  </a:lnTo>
                  <a:lnTo>
                    <a:pt x="2474722" y="76200"/>
                  </a:lnTo>
                  <a:lnTo>
                    <a:pt x="2531872" y="76200"/>
                  </a:lnTo>
                  <a:lnTo>
                    <a:pt x="2569972" y="57150"/>
                  </a:lnTo>
                  <a:lnTo>
                    <a:pt x="2531872" y="3810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076824" y="1724025"/>
              <a:ext cx="561340" cy="114300"/>
            </a:xfrm>
            <a:custGeom>
              <a:avLst/>
              <a:gdLst/>
              <a:ahLst/>
              <a:cxnLst/>
              <a:rect l="l" t="t" r="r" b="b"/>
              <a:pathLst>
                <a:path w="561339" h="114300">
                  <a:moveTo>
                    <a:pt x="447039" y="0"/>
                  </a:moveTo>
                  <a:lnTo>
                    <a:pt x="447039" y="114300"/>
                  </a:lnTo>
                  <a:lnTo>
                    <a:pt x="523239" y="76200"/>
                  </a:lnTo>
                  <a:lnTo>
                    <a:pt x="466089" y="76200"/>
                  </a:lnTo>
                  <a:lnTo>
                    <a:pt x="466089" y="38100"/>
                  </a:lnTo>
                  <a:lnTo>
                    <a:pt x="523239" y="38100"/>
                  </a:lnTo>
                  <a:lnTo>
                    <a:pt x="447039" y="0"/>
                  </a:lnTo>
                  <a:close/>
                </a:path>
                <a:path w="561339" h="114300">
                  <a:moveTo>
                    <a:pt x="44703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47039" y="76200"/>
                  </a:lnTo>
                  <a:lnTo>
                    <a:pt x="447039" y="38100"/>
                  </a:lnTo>
                  <a:close/>
                </a:path>
                <a:path w="561339" h="114300">
                  <a:moveTo>
                    <a:pt x="523239" y="38100"/>
                  </a:moveTo>
                  <a:lnTo>
                    <a:pt x="466089" y="38100"/>
                  </a:lnTo>
                  <a:lnTo>
                    <a:pt x="466089" y="76200"/>
                  </a:lnTo>
                  <a:lnTo>
                    <a:pt x="523239" y="76200"/>
                  </a:lnTo>
                  <a:lnTo>
                    <a:pt x="561339" y="57150"/>
                  </a:lnTo>
                  <a:lnTo>
                    <a:pt x="523239" y="3810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443226" y="1004950"/>
              <a:ext cx="1352550" cy="1457325"/>
            </a:xfrm>
            <a:custGeom>
              <a:avLst/>
              <a:gdLst/>
              <a:ahLst/>
              <a:cxnLst/>
              <a:rect l="l" t="t" r="r" b="b"/>
              <a:pathLst>
                <a:path w="1352550" h="1457325">
                  <a:moveTo>
                    <a:pt x="0" y="1457325"/>
                  </a:moveTo>
                  <a:lnTo>
                    <a:pt x="1352550" y="1457325"/>
                  </a:lnTo>
                  <a:lnTo>
                    <a:pt x="1352550" y="0"/>
                  </a:lnTo>
                  <a:lnTo>
                    <a:pt x="0" y="0"/>
                  </a:lnTo>
                  <a:lnTo>
                    <a:pt x="0" y="1457325"/>
                  </a:lnTo>
                  <a:close/>
                </a:path>
              </a:pathLst>
            </a:custGeom>
            <a:ln w="254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267" y="1043050"/>
              <a:ext cx="400700" cy="300482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2438399" y="695325"/>
              <a:ext cx="2615565" cy="1855470"/>
            </a:xfrm>
            <a:custGeom>
              <a:avLst/>
              <a:gdLst/>
              <a:ahLst/>
              <a:cxnLst/>
              <a:rect l="l" t="t" r="r" b="b"/>
              <a:pathLst>
                <a:path w="2615565" h="1855470">
                  <a:moveTo>
                    <a:pt x="0" y="1762125"/>
                  </a:moveTo>
                  <a:lnTo>
                    <a:pt x="2615565" y="1855470"/>
                  </a:lnTo>
                </a:path>
                <a:path w="2615565" h="1855470">
                  <a:moveTo>
                    <a:pt x="0" y="300989"/>
                  </a:moveTo>
                  <a:lnTo>
                    <a:pt x="2615565" y="0"/>
                  </a:lnTo>
                </a:path>
              </a:pathLst>
            </a:custGeom>
            <a:ln w="1905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5875401" y="4149090"/>
            <a:ext cx="30753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Parameters</a:t>
            </a:r>
            <a:r>
              <a:rPr dirty="0" sz="1400" spc="114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w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&amp;</a:t>
            </a:r>
            <a:r>
              <a:rPr dirty="0" sz="1400" spc="-2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b</a:t>
            </a:r>
            <a:r>
              <a:rPr dirty="0" sz="1400" spc="4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of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𝑙</a:t>
            </a:r>
            <a:r>
              <a:rPr dirty="0" sz="1400">
                <a:latin typeface="Verdana"/>
                <a:cs typeface="Verdana"/>
              </a:rPr>
              <a:t>,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unit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7030A0"/>
                </a:solidFill>
                <a:latin typeface="Cambria Math"/>
                <a:cs typeface="Cambria Math"/>
              </a:rPr>
              <a:t>𝑗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6477634" y="2946463"/>
            <a:ext cx="1785620" cy="4622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output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of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30"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𝑙</a:t>
            </a:r>
            <a:r>
              <a:rPr dirty="0" sz="1400" spc="9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1400" spc="-1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400">
                <a:latin typeface="Verdana"/>
                <a:cs typeface="Verdana"/>
              </a:rPr>
              <a:t>(previous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layer)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61" name="object 6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1386" y="3982364"/>
            <a:ext cx="2082418" cy="394385"/>
          </a:xfrm>
          <a:prstGeom prst="rect">
            <a:avLst/>
          </a:prstGeom>
        </p:spPr>
      </p:pic>
      <p:grpSp>
        <p:nvGrpSpPr>
          <p:cNvPr id="62" name="object 62" descr=""/>
          <p:cNvGrpSpPr/>
          <p:nvPr/>
        </p:nvGrpSpPr>
        <p:grpSpPr>
          <a:xfrm>
            <a:off x="1010208" y="3162045"/>
            <a:ext cx="5353050" cy="1212215"/>
            <a:chOff x="1010208" y="3162045"/>
            <a:chExt cx="5353050" cy="1212215"/>
          </a:xfrm>
        </p:grpSpPr>
        <p:pic>
          <p:nvPicPr>
            <p:cNvPr id="63" name="object 6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208" y="3968838"/>
              <a:ext cx="2492324" cy="405206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2552700" y="3352799"/>
              <a:ext cx="3114675" cy="561975"/>
            </a:xfrm>
            <a:custGeom>
              <a:avLst/>
              <a:gdLst/>
              <a:ahLst/>
              <a:cxnLst/>
              <a:rect l="l" t="t" r="r" b="b"/>
              <a:pathLst>
                <a:path w="3114675" h="561975">
                  <a:moveTo>
                    <a:pt x="0" y="561975"/>
                  </a:moveTo>
                  <a:lnTo>
                    <a:pt x="3114675" y="561975"/>
                  </a:lnTo>
                  <a:lnTo>
                    <a:pt x="3114675" y="0"/>
                  </a:lnTo>
                  <a:lnTo>
                    <a:pt x="0" y="0"/>
                  </a:lnTo>
                  <a:lnTo>
                    <a:pt x="0" y="561975"/>
                  </a:lnTo>
                  <a:close/>
                </a:path>
              </a:pathLst>
            </a:custGeom>
            <a:ln w="381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9911" y="3162045"/>
              <a:ext cx="728218" cy="134619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6809" y="3162553"/>
              <a:ext cx="2175891" cy="160019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3613277" y="3525392"/>
              <a:ext cx="199390" cy="62230"/>
            </a:xfrm>
            <a:custGeom>
              <a:avLst/>
              <a:gdLst/>
              <a:ahLst/>
              <a:cxnLst/>
              <a:rect l="l" t="t" r="r" b="b"/>
              <a:pathLst>
                <a:path w="199389" h="62229">
                  <a:moveTo>
                    <a:pt x="167894" y="0"/>
                  </a:moveTo>
                  <a:lnTo>
                    <a:pt x="161162" y="7492"/>
                  </a:lnTo>
                  <a:lnTo>
                    <a:pt x="181356" y="25018"/>
                  </a:lnTo>
                  <a:lnTo>
                    <a:pt x="0" y="25018"/>
                  </a:lnTo>
                  <a:lnTo>
                    <a:pt x="0" y="36829"/>
                  </a:lnTo>
                  <a:lnTo>
                    <a:pt x="181356" y="36829"/>
                  </a:lnTo>
                  <a:lnTo>
                    <a:pt x="161162" y="54228"/>
                  </a:lnTo>
                  <a:lnTo>
                    <a:pt x="167894" y="61721"/>
                  </a:lnTo>
                  <a:lnTo>
                    <a:pt x="199389" y="34543"/>
                  </a:lnTo>
                  <a:lnTo>
                    <a:pt x="199389" y="27304"/>
                  </a:lnTo>
                  <a:lnTo>
                    <a:pt x="16789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4222877" y="3525392"/>
              <a:ext cx="123189" cy="62230"/>
            </a:xfrm>
            <a:custGeom>
              <a:avLst/>
              <a:gdLst/>
              <a:ahLst/>
              <a:cxnLst/>
              <a:rect l="l" t="t" r="r" b="b"/>
              <a:pathLst>
                <a:path w="123189" h="62229">
                  <a:moveTo>
                    <a:pt x="91694" y="0"/>
                  </a:moveTo>
                  <a:lnTo>
                    <a:pt x="84962" y="7492"/>
                  </a:lnTo>
                  <a:lnTo>
                    <a:pt x="105156" y="25018"/>
                  </a:lnTo>
                  <a:lnTo>
                    <a:pt x="0" y="25018"/>
                  </a:lnTo>
                  <a:lnTo>
                    <a:pt x="0" y="36829"/>
                  </a:lnTo>
                  <a:lnTo>
                    <a:pt x="105156" y="36829"/>
                  </a:lnTo>
                  <a:lnTo>
                    <a:pt x="84962" y="54228"/>
                  </a:lnTo>
                  <a:lnTo>
                    <a:pt x="91694" y="61721"/>
                  </a:lnTo>
                  <a:lnTo>
                    <a:pt x="123189" y="34543"/>
                  </a:lnTo>
                  <a:lnTo>
                    <a:pt x="123189" y="27304"/>
                  </a:lnTo>
                  <a:lnTo>
                    <a:pt x="9169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1053464" y="3464496"/>
            <a:ext cx="4584065" cy="7124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667510">
              <a:lnSpc>
                <a:spcPts val="1789"/>
              </a:lnSpc>
              <a:spcBef>
                <a:spcPts val="125"/>
              </a:spcBef>
            </a:pPr>
            <a:r>
              <a:rPr dirty="0" baseline="1388" sz="3000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40740" sz="2250">
                <a:solidFill>
                  <a:srgbClr val="585858"/>
                </a:solidFill>
                <a:latin typeface="Cambria Math"/>
                <a:cs typeface="Cambria Math"/>
              </a:rPr>
              <a:t>[𝑙]</a:t>
            </a:r>
            <a:r>
              <a:rPr dirty="0" baseline="40740" sz="2250" spc="-247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6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𝑔(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38888" sz="2250">
                <a:solidFill>
                  <a:srgbClr val="585858"/>
                </a:solidFill>
                <a:latin typeface="Cambria Math"/>
                <a:cs typeface="Cambria Math"/>
              </a:rPr>
              <a:t>[𝑙]</a:t>
            </a:r>
            <a:r>
              <a:rPr dirty="0" baseline="38888" sz="2250" spc="427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000" spc="70">
                <a:latin typeface="Cambria Math"/>
                <a:cs typeface="Cambria Math"/>
              </a:rPr>
              <a:t>∙</a:t>
            </a:r>
            <a:r>
              <a:rPr dirty="0" sz="2000" spc="114"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baseline="27777" sz="2250">
                <a:solidFill>
                  <a:srgbClr val="585858"/>
                </a:solidFill>
                <a:latin typeface="Cambria Math"/>
                <a:cs typeface="Cambria Math"/>
              </a:rPr>
              <a:t>[𝑙−1]</a:t>
            </a:r>
            <a:r>
              <a:rPr dirty="0" baseline="27777" sz="2250" spc="157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70">
                <a:latin typeface="Cambria Math"/>
                <a:cs typeface="Cambria Math"/>
              </a:rPr>
              <a:t> </a:t>
            </a:r>
            <a:r>
              <a:rPr dirty="0" sz="2000" spc="-2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38888" sz="2250" spc="-30">
                <a:solidFill>
                  <a:srgbClr val="585858"/>
                </a:solidFill>
                <a:latin typeface="Cambria Math"/>
                <a:cs typeface="Cambria Math"/>
              </a:rPr>
              <a:t>[𝑙]</a:t>
            </a:r>
            <a:r>
              <a:rPr dirty="0" sz="2000" spc="-2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  <a:p>
            <a:pPr marL="1791335">
              <a:lnSpc>
                <a:spcPts val="1190"/>
              </a:lnSpc>
              <a:tabLst>
                <a:tab pos="2744470" algn="l"/>
                <a:tab pos="4164965" algn="l"/>
              </a:tabLst>
            </a:pPr>
            <a:r>
              <a:rPr dirty="0" baseline="1851" sz="2250" spc="165">
                <a:solidFill>
                  <a:srgbClr val="7030A0"/>
                </a:solidFill>
                <a:latin typeface="Cambria Math"/>
                <a:cs typeface="Cambria Math"/>
              </a:rPr>
              <a:t>𝑗</a:t>
            </a:r>
            <a:r>
              <a:rPr dirty="0" baseline="1851" sz="22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500" spc="114">
                <a:solidFill>
                  <a:srgbClr val="7030A0"/>
                </a:solidFill>
                <a:latin typeface="Cambria Math"/>
                <a:cs typeface="Cambria Math"/>
              </a:rPr>
              <a:t>𝑗</a:t>
            </a:r>
            <a:r>
              <a:rPr dirty="0" sz="150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500" spc="114">
                <a:solidFill>
                  <a:srgbClr val="7030A0"/>
                </a:solidFill>
                <a:latin typeface="Cambria Math"/>
                <a:cs typeface="Cambria Math"/>
              </a:rPr>
              <a:t>𝑗</a:t>
            </a:r>
            <a:endParaRPr sz="150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720"/>
              </a:spcBef>
            </a:pPr>
            <a:r>
              <a:rPr dirty="0" sz="1400" spc="-10">
                <a:latin typeface="Verdana"/>
                <a:cs typeface="Verdana"/>
              </a:rPr>
              <a:t>sigmoid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70" name="object 7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730" y="1120013"/>
            <a:ext cx="288653" cy="187706"/>
          </a:xfrm>
          <a:prstGeom prst="rect">
            <a:avLst/>
          </a:prstGeom>
        </p:spPr>
      </p:pic>
      <p:sp>
        <p:nvSpPr>
          <p:cNvPr id="71" name="object 71" descr=""/>
          <p:cNvSpPr txBox="1"/>
          <p:nvPr/>
        </p:nvSpPr>
        <p:spPr>
          <a:xfrm>
            <a:off x="22225" y="925385"/>
            <a:ext cx="646430" cy="1149350"/>
          </a:xfrm>
          <a:prstGeom prst="rect">
            <a:avLst/>
          </a:prstGeom>
        </p:spPr>
        <p:txBody>
          <a:bodyPr wrap="square" lIns="0" tIns="1454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  <a:p>
            <a:pPr marL="79375">
              <a:lnSpc>
                <a:spcPct val="100000"/>
              </a:lnSpc>
              <a:spcBef>
                <a:spcPts val="1050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  <a:p>
            <a:pPr marL="126364">
              <a:lnSpc>
                <a:spcPct val="100000"/>
              </a:lnSpc>
              <a:spcBef>
                <a:spcPts val="85"/>
              </a:spcBef>
            </a:pPr>
            <a:r>
              <a:rPr dirty="0" sz="1550" spc="-10">
                <a:solidFill>
                  <a:srgbClr val="FF9300"/>
                </a:solidFill>
                <a:latin typeface="Verdana"/>
                <a:cs typeface="Verdana"/>
              </a:rPr>
              <a:t>input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2906395" y="2749867"/>
            <a:ext cx="3517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 spc="-30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73" name="object 73" descr=""/>
          <p:cNvSpPr/>
          <p:nvPr/>
        </p:nvSpPr>
        <p:spPr>
          <a:xfrm>
            <a:off x="3579240" y="2922016"/>
            <a:ext cx="142875" cy="43815"/>
          </a:xfrm>
          <a:custGeom>
            <a:avLst/>
            <a:gdLst/>
            <a:ahLst/>
            <a:cxnLst/>
            <a:rect l="l" t="t" r="r" b="b"/>
            <a:pathLst>
              <a:path w="142875" h="43814">
                <a:moveTo>
                  <a:pt x="120650" y="0"/>
                </a:moveTo>
                <a:lnTo>
                  <a:pt x="115950" y="5333"/>
                </a:lnTo>
                <a:lnTo>
                  <a:pt x="130175" y="17652"/>
                </a:lnTo>
                <a:lnTo>
                  <a:pt x="0" y="17652"/>
                </a:lnTo>
                <a:lnTo>
                  <a:pt x="0" y="25907"/>
                </a:lnTo>
                <a:lnTo>
                  <a:pt x="130175" y="25907"/>
                </a:lnTo>
                <a:lnTo>
                  <a:pt x="115950" y="38226"/>
                </a:lnTo>
                <a:lnTo>
                  <a:pt x="120650" y="43560"/>
                </a:lnTo>
                <a:lnTo>
                  <a:pt x="142875" y="24383"/>
                </a:lnTo>
                <a:lnTo>
                  <a:pt x="142875" y="19176"/>
                </a:lnTo>
                <a:lnTo>
                  <a:pt x="12065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4026915" y="2922016"/>
            <a:ext cx="85725" cy="43815"/>
          </a:xfrm>
          <a:custGeom>
            <a:avLst/>
            <a:gdLst/>
            <a:ahLst/>
            <a:cxnLst/>
            <a:rect l="l" t="t" r="r" b="b"/>
            <a:pathLst>
              <a:path w="85725" h="43814">
                <a:moveTo>
                  <a:pt x="63500" y="0"/>
                </a:moveTo>
                <a:lnTo>
                  <a:pt x="58800" y="5333"/>
                </a:lnTo>
                <a:lnTo>
                  <a:pt x="73025" y="17652"/>
                </a:lnTo>
                <a:lnTo>
                  <a:pt x="0" y="17652"/>
                </a:lnTo>
                <a:lnTo>
                  <a:pt x="0" y="25907"/>
                </a:lnTo>
                <a:lnTo>
                  <a:pt x="73025" y="25907"/>
                </a:lnTo>
                <a:lnTo>
                  <a:pt x="58800" y="38226"/>
                </a:lnTo>
                <a:lnTo>
                  <a:pt x="63500" y="43560"/>
                </a:lnTo>
                <a:lnTo>
                  <a:pt x="85725" y="24383"/>
                </a:lnTo>
                <a:lnTo>
                  <a:pt x="85725" y="19176"/>
                </a:lnTo>
                <a:lnTo>
                  <a:pt x="635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4104259" y="2857500"/>
            <a:ext cx="19621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3722751" y="2828226"/>
            <a:ext cx="106426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0110" algn="l"/>
              </a:tabLst>
            </a:pPr>
            <a:r>
              <a:rPr dirty="0" sz="1050" spc="-25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050" spc="-25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3011170" y="2876232"/>
            <a:ext cx="188722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933450" algn="l"/>
                <a:tab pos="1324610" algn="l"/>
              </a:tabLst>
            </a:pPr>
            <a:r>
              <a:rPr dirty="0" baseline="-10582" sz="1575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r>
              <a:rPr dirty="0" baseline="-10582" sz="1575" spc="675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60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𝑔(</a:t>
            </a:r>
            <a:r>
              <a:rPr dirty="0" sz="1400" spc="-2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-23809" sz="1575" spc="-30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400" spc="55">
                <a:latin typeface="Cambria Math"/>
                <a:cs typeface="Cambria Math"/>
              </a:rPr>
              <a:t>∙</a:t>
            </a:r>
            <a:r>
              <a:rPr dirty="0" sz="1400" spc="-40"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>
                <a:latin typeface="Cambria Math"/>
                <a:cs typeface="Cambria Math"/>
              </a:rPr>
              <a:t>+</a:t>
            </a:r>
            <a:r>
              <a:rPr dirty="0" sz="1400" spc="-40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r>
              <a:rPr dirty="0" baseline="-23809" sz="1575" spc="284">
                <a:solidFill>
                  <a:srgbClr val="7030A0"/>
                </a:solidFill>
                <a:latin typeface="Cambria Math"/>
                <a:cs typeface="Cambria Math"/>
              </a:rPr>
              <a:t>  </a:t>
            </a:r>
            <a:r>
              <a:rPr dirty="0" sz="1400" spc="-50">
                <a:latin typeface="Cambria Math"/>
                <a:cs typeface="Cambria Math"/>
              </a:rPr>
              <a:t>)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7076567" y="2105025"/>
            <a:ext cx="533400" cy="43815"/>
            <a:chOff x="7076567" y="2105025"/>
            <a:chExt cx="533400" cy="43815"/>
          </a:xfrm>
        </p:grpSpPr>
        <p:sp>
          <p:nvSpPr>
            <p:cNvPr id="79" name="object 79" descr=""/>
            <p:cNvSpPr/>
            <p:nvPr/>
          </p:nvSpPr>
          <p:spPr>
            <a:xfrm>
              <a:off x="7076567" y="2105025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0" y="5333"/>
                  </a:lnTo>
                  <a:lnTo>
                    <a:pt x="130048" y="17652"/>
                  </a:lnTo>
                  <a:lnTo>
                    <a:pt x="0" y="17652"/>
                  </a:lnTo>
                  <a:lnTo>
                    <a:pt x="0" y="25907"/>
                  </a:lnTo>
                  <a:lnTo>
                    <a:pt x="130048" y="25907"/>
                  </a:lnTo>
                  <a:lnTo>
                    <a:pt x="115950" y="38226"/>
                  </a:lnTo>
                  <a:lnTo>
                    <a:pt x="120650" y="43433"/>
                  </a:lnTo>
                  <a:lnTo>
                    <a:pt x="142748" y="24383"/>
                  </a:lnTo>
                  <a:lnTo>
                    <a:pt x="142748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7524242" y="2105025"/>
              <a:ext cx="85725" cy="43815"/>
            </a:xfrm>
            <a:custGeom>
              <a:avLst/>
              <a:gdLst/>
              <a:ahLst/>
              <a:cxnLst/>
              <a:rect l="l" t="t" r="r" b="b"/>
              <a:pathLst>
                <a:path w="85725" h="43814">
                  <a:moveTo>
                    <a:pt x="63500" y="0"/>
                  </a:moveTo>
                  <a:lnTo>
                    <a:pt x="58800" y="5333"/>
                  </a:lnTo>
                  <a:lnTo>
                    <a:pt x="72898" y="17652"/>
                  </a:lnTo>
                  <a:lnTo>
                    <a:pt x="0" y="17652"/>
                  </a:lnTo>
                  <a:lnTo>
                    <a:pt x="0" y="25907"/>
                  </a:lnTo>
                  <a:lnTo>
                    <a:pt x="72898" y="25907"/>
                  </a:lnTo>
                  <a:lnTo>
                    <a:pt x="58800" y="38226"/>
                  </a:lnTo>
                  <a:lnTo>
                    <a:pt x="63500" y="43433"/>
                  </a:lnTo>
                  <a:lnTo>
                    <a:pt x="85598" y="24383"/>
                  </a:lnTo>
                  <a:lnTo>
                    <a:pt x="85598" y="19176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 descr=""/>
          <p:cNvSpPr txBox="1"/>
          <p:nvPr/>
        </p:nvSpPr>
        <p:spPr>
          <a:xfrm>
            <a:off x="6390640" y="2061527"/>
            <a:ext cx="2021205" cy="2908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ts val="1240"/>
              </a:lnSpc>
              <a:spcBef>
                <a:spcPts val="125"/>
              </a:spcBef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39682" sz="1575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1984" sz="2100">
                <a:latin typeface="Cambria Math"/>
                <a:cs typeface="Cambria Math"/>
              </a:rPr>
              <a:t>=</a:t>
            </a:r>
            <a:r>
              <a:rPr dirty="0" baseline="1984" sz="2100" spc="142"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𝑔(</a:t>
            </a:r>
            <a:r>
              <a:rPr dirty="0" baseline="1984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42328" sz="1575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42328" sz="1575" spc="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1984" sz="2100" spc="82">
                <a:latin typeface="Cambria Math"/>
                <a:cs typeface="Cambria Math"/>
              </a:rPr>
              <a:t>∙</a:t>
            </a:r>
            <a:r>
              <a:rPr dirty="0" baseline="1984" sz="2100" spc="-7">
                <a:latin typeface="Cambria Math"/>
                <a:cs typeface="Cambria Math"/>
              </a:rPr>
              <a:t> </a:t>
            </a:r>
            <a:r>
              <a:rPr dirty="0" baseline="1984" sz="210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baseline="29100" sz="1575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r>
              <a:rPr dirty="0" baseline="29100" sz="1575" spc="29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+</a:t>
            </a:r>
            <a:r>
              <a:rPr dirty="0" baseline="1984" sz="2100" spc="15">
                <a:latin typeface="Cambria Math"/>
                <a:cs typeface="Cambria Math"/>
              </a:rPr>
              <a:t> </a:t>
            </a:r>
            <a:r>
              <a:rPr dirty="0" baseline="1984" sz="2100" spc="-15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42328" sz="1575" spc="-15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1984" sz="2100" spc="-15">
                <a:latin typeface="Cambria Math"/>
                <a:cs typeface="Cambria Math"/>
              </a:rPr>
              <a:t>)</a:t>
            </a:r>
            <a:endParaRPr baseline="1984" sz="2100">
              <a:latin typeface="Cambria Math"/>
              <a:cs typeface="Cambria Math"/>
            </a:endParaRPr>
          </a:p>
          <a:p>
            <a:pPr marL="155575">
              <a:lnSpc>
                <a:spcPts val="819"/>
              </a:lnSpc>
              <a:tabLst>
                <a:tab pos="835660" algn="l"/>
                <a:tab pos="1703705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baseline="2645" sz="1575" spc="-75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dirty="0" baseline="2645" sz="1575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baseline="2645" sz="1575" spc="-75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baseline="2645" sz="1575">
              <a:latin typeface="Cambria Math"/>
              <a:cs typeface="Cambria Math"/>
            </a:endParaRPr>
          </a:p>
        </p:txBody>
      </p:sp>
      <p:pic>
        <p:nvPicPr>
          <p:cNvPr id="82" name="object 8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49619" y="1250441"/>
            <a:ext cx="1997963" cy="591820"/>
          </a:xfrm>
          <a:prstGeom prst="rect">
            <a:avLst/>
          </a:prstGeom>
        </p:spPr>
      </p:pic>
      <p:sp>
        <p:nvSpPr>
          <p:cNvPr id="83" name="object 83" descr=""/>
          <p:cNvSpPr txBox="1"/>
          <p:nvPr/>
        </p:nvSpPr>
        <p:spPr>
          <a:xfrm>
            <a:off x="6390640" y="965136"/>
            <a:ext cx="2019935" cy="6388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6675">
              <a:lnSpc>
                <a:spcPts val="1240"/>
              </a:lnSpc>
              <a:spcBef>
                <a:spcPts val="125"/>
              </a:spcBef>
            </a:pP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39682" sz="1575" spc="-37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1984" sz="2100" spc="-37">
                <a:latin typeface="Cambria Math"/>
                <a:cs typeface="Cambria Math"/>
              </a:rPr>
              <a:t>=</a:t>
            </a:r>
            <a:r>
              <a:rPr dirty="0" baseline="1984" sz="2100" spc="97"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𝑔(</a:t>
            </a:r>
            <a:r>
              <a:rPr dirty="0" baseline="1984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42328" sz="1575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42328" sz="1575" spc="14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1984" sz="2100" spc="82">
                <a:latin typeface="Cambria Math"/>
                <a:cs typeface="Cambria Math"/>
              </a:rPr>
              <a:t>∙</a:t>
            </a:r>
            <a:r>
              <a:rPr dirty="0" baseline="1984" sz="2100" spc="-37">
                <a:latin typeface="Cambria Math"/>
                <a:cs typeface="Cambria Math"/>
              </a:rPr>
              <a:t> </a:t>
            </a:r>
            <a:r>
              <a:rPr dirty="0" baseline="1984" sz="210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baseline="29100" sz="1575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r>
              <a:rPr dirty="0" baseline="29100" sz="1575" spc="247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+</a:t>
            </a:r>
            <a:r>
              <a:rPr dirty="0" baseline="1984" sz="2100" spc="-15">
                <a:latin typeface="Cambria Math"/>
                <a:cs typeface="Cambria Math"/>
              </a:rPr>
              <a:t> </a:t>
            </a:r>
            <a:r>
              <a:rPr dirty="0" baseline="1984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42328" sz="1575" spc="-3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1984" sz="2100" spc="-30">
                <a:latin typeface="Cambria Math"/>
                <a:cs typeface="Cambria Math"/>
              </a:rPr>
              <a:t>)</a:t>
            </a:r>
            <a:endParaRPr baseline="1984" sz="2100">
              <a:latin typeface="Cambria Math"/>
              <a:cs typeface="Cambria Math"/>
            </a:endParaRPr>
          </a:p>
          <a:p>
            <a:pPr marL="171450">
              <a:lnSpc>
                <a:spcPts val="819"/>
              </a:lnSpc>
              <a:tabLst>
                <a:tab pos="821690" algn="l"/>
                <a:tab pos="1689735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baseline="2645" sz="1575" spc="-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2645" sz="1575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baseline="2645" sz="1575" spc="-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baseline="2645" sz="1575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5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39682" sz="1575">
                <a:solidFill>
                  <a:srgbClr val="585858"/>
                </a:solidFill>
                <a:latin typeface="Cambria Math"/>
                <a:cs typeface="Cambria Math"/>
              </a:rPr>
              <a:t>[</a:t>
            </a:r>
            <a:r>
              <a:rPr dirty="0" baseline="39682" sz="1575" spc="59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39682" sz="1575" spc="-209">
                <a:solidFill>
                  <a:srgbClr val="585858"/>
                </a:solidFill>
                <a:latin typeface="Cambria Math"/>
                <a:cs typeface="Cambria Math"/>
              </a:rPr>
              <a:t>]</a:t>
            </a:r>
            <a:r>
              <a:rPr dirty="0" baseline="1984" sz="2100" spc="-209">
                <a:latin typeface="Cambria Math"/>
                <a:cs typeface="Cambria Math"/>
              </a:rPr>
              <a:t>=</a:t>
            </a:r>
            <a:r>
              <a:rPr dirty="0" baseline="1984" sz="2100" spc="97"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𝑔(</a:t>
            </a:r>
            <a:r>
              <a:rPr dirty="0" baseline="1984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42328" sz="1575">
                <a:solidFill>
                  <a:srgbClr val="585858"/>
                </a:solidFill>
                <a:latin typeface="Cambria Math"/>
                <a:cs typeface="Cambria Math"/>
              </a:rPr>
              <a:t>[</a:t>
            </a:r>
            <a:r>
              <a:rPr dirty="0" baseline="42328" sz="1575" spc="60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42328" sz="1575">
                <a:solidFill>
                  <a:srgbClr val="585858"/>
                </a:solidFill>
                <a:latin typeface="Cambria Math"/>
                <a:cs typeface="Cambria Math"/>
              </a:rPr>
              <a:t>]</a:t>
            </a:r>
            <a:r>
              <a:rPr dirty="0" baseline="42328" sz="1575" spc="13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1984" sz="2100" spc="82">
                <a:latin typeface="Cambria Math"/>
                <a:cs typeface="Cambria Math"/>
              </a:rPr>
              <a:t>∙</a:t>
            </a:r>
            <a:r>
              <a:rPr dirty="0" baseline="1984" sz="2100" spc="-37">
                <a:latin typeface="Cambria Math"/>
                <a:cs typeface="Cambria Math"/>
              </a:rPr>
              <a:t> </a:t>
            </a:r>
            <a:r>
              <a:rPr dirty="0" baseline="1984" sz="210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baseline="29100" sz="1575">
                <a:solidFill>
                  <a:srgbClr val="585858"/>
                </a:solidFill>
                <a:latin typeface="Cambria Math"/>
                <a:cs typeface="Cambria Math"/>
              </a:rPr>
              <a:t>[</a:t>
            </a:r>
            <a:r>
              <a:rPr dirty="0" baseline="29100" sz="1575" spc="59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29100" sz="1575">
                <a:solidFill>
                  <a:srgbClr val="585858"/>
                </a:solidFill>
                <a:latin typeface="Cambria Math"/>
                <a:cs typeface="Cambria Math"/>
              </a:rPr>
              <a:t>]</a:t>
            </a:r>
            <a:r>
              <a:rPr dirty="0" baseline="29100" sz="1575" spc="247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+</a:t>
            </a:r>
            <a:r>
              <a:rPr dirty="0" baseline="1984" sz="2100" spc="-15">
                <a:latin typeface="Cambria Math"/>
                <a:cs typeface="Cambria Math"/>
              </a:rPr>
              <a:t> </a:t>
            </a:r>
            <a:r>
              <a:rPr dirty="0" baseline="1984" sz="21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42328" sz="1575">
                <a:solidFill>
                  <a:srgbClr val="585858"/>
                </a:solidFill>
                <a:latin typeface="Cambria Math"/>
                <a:cs typeface="Cambria Math"/>
              </a:rPr>
              <a:t>[</a:t>
            </a:r>
            <a:r>
              <a:rPr dirty="0" baseline="42328" sz="1575" spc="59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42328" sz="1575" spc="-37">
                <a:solidFill>
                  <a:srgbClr val="585858"/>
                </a:solidFill>
                <a:latin typeface="Cambria Math"/>
                <a:cs typeface="Cambria Math"/>
              </a:rPr>
              <a:t>]</a:t>
            </a:r>
            <a:r>
              <a:rPr dirty="0" baseline="1984" sz="2100" spc="-37">
                <a:latin typeface="Cambria Math"/>
                <a:cs typeface="Cambria Math"/>
              </a:rPr>
              <a:t>)</a:t>
            </a:r>
            <a:endParaRPr baseline="1984" sz="2100">
              <a:latin typeface="Cambria Math"/>
              <a:cs typeface="Cambria Math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8427593" y="1435608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90" h="62230">
                <a:moveTo>
                  <a:pt x="91693" y="0"/>
                </a:moveTo>
                <a:lnTo>
                  <a:pt x="84962" y="7492"/>
                </a:lnTo>
                <a:lnTo>
                  <a:pt x="105155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155" y="36702"/>
                </a:lnTo>
                <a:lnTo>
                  <a:pt x="84962" y="54228"/>
                </a:lnTo>
                <a:lnTo>
                  <a:pt x="91693" y="61721"/>
                </a:lnTo>
                <a:lnTo>
                  <a:pt x="123189" y="34543"/>
                </a:lnTo>
                <a:lnTo>
                  <a:pt x="123189" y="27177"/>
                </a:lnTo>
                <a:lnTo>
                  <a:pt x="9169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 txBox="1"/>
          <p:nvPr/>
        </p:nvSpPr>
        <p:spPr>
          <a:xfrm>
            <a:off x="8423656" y="1371028"/>
            <a:ext cx="1511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7" name="object 8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86" name="object 86" descr=""/>
          <p:cNvSpPr txBox="1"/>
          <p:nvPr/>
        </p:nvSpPr>
        <p:spPr>
          <a:xfrm>
            <a:off x="8547481" y="1342072"/>
            <a:ext cx="2736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1490345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Tree</a:t>
            </a:r>
            <a:r>
              <a:rPr dirty="0" sz="2700" spc="-125">
                <a:latin typeface="Lucida Sans Unicode"/>
                <a:cs typeface="Lucida Sans Unicode"/>
              </a:rPr>
              <a:t> </a:t>
            </a:r>
            <a:r>
              <a:rPr dirty="0" sz="2700" spc="75">
                <a:latin typeface="Lucida Sans Unicode"/>
                <a:cs typeface="Lucida Sans Unicode"/>
              </a:rPr>
              <a:t>ensembles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823205" y="3182048"/>
            <a:ext cx="2203450" cy="632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10" b="1">
                <a:solidFill>
                  <a:srgbClr val="585858"/>
                </a:solidFill>
                <a:latin typeface="Tahoma"/>
                <a:cs typeface="Tahoma"/>
              </a:rPr>
              <a:t>XGBoost</a:t>
            </a:r>
            <a:endParaRPr sz="3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485900">
              <a:lnSpc>
                <a:spcPct val="100000"/>
              </a:lnSpc>
              <a:spcBef>
                <a:spcPts val="105"/>
              </a:spcBef>
            </a:pPr>
            <a:r>
              <a:rPr dirty="0"/>
              <a:t>Boosted</a:t>
            </a:r>
            <a:r>
              <a:rPr dirty="0" spc="-85"/>
              <a:t> </a:t>
            </a:r>
            <a:r>
              <a:rPr dirty="0"/>
              <a:t>trees</a:t>
            </a:r>
            <a:r>
              <a:rPr dirty="0" spc="-5"/>
              <a:t> </a:t>
            </a:r>
            <a:r>
              <a:rPr dirty="0" spc="-10"/>
              <a:t>intuition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96594" y="1034097"/>
            <a:ext cx="7938134" cy="16802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Given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training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set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size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𝑚</a:t>
            </a:r>
            <a:endParaRPr sz="15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1550">
                <a:latin typeface="Verdana"/>
                <a:cs typeface="Verdana"/>
              </a:rPr>
              <a:t>For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Cambria Math"/>
                <a:cs typeface="Cambria Math"/>
              </a:rPr>
              <a:t>𝑏</a:t>
            </a:r>
            <a:r>
              <a:rPr dirty="0" sz="1550" spc="240">
                <a:latin typeface="Cambria Math"/>
                <a:cs typeface="Cambria Math"/>
              </a:rPr>
              <a:t> </a:t>
            </a:r>
            <a:r>
              <a:rPr dirty="0" sz="1550">
                <a:latin typeface="Verdana"/>
                <a:cs typeface="Verdana"/>
              </a:rPr>
              <a:t>=</a:t>
            </a:r>
            <a:r>
              <a:rPr dirty="0" sz="1550" spc="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1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to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 spc="25">
                <a:latin typeface="Cambria Math"/>
                <a:cs typeface="Cambria Math"/>
              </a:rPr>
              <a:t>𝐵</a:t>
            </a:r>
            <a:r>
              <a:rPr dirty="0" sz="1550" spc="25">
                <a:latin typeface="Verdana"/>
                <a:cs typeface="Verdana"/>
              </a:rPr>
              <a:t>:</a:t>
            </a:r>
            <a:endParaRPr sz="1550">
              <a:latin typeface="Verdana"/>
              <a:cs typeface="Verdana"/>
            </a:endParaRPr>
          </a:p>
          <a:p>
            <a:pPr marL="944244" marR="5080" indent="-396875">
              <a:lnSpc>
                <a:spcPct val="100000"/>
              </a:lnSpc>
              <a:spcBef>
                <a:spcPts val="484"/>
              </a:spcBef>
            </a:pPr>
            <a:r>
              <a:rPr dirty="0" sz="1550">
                <a:latin typeface="Verdana"/>
                <a:cs typeface="Verdana"/>
              </a:rPr>
              <a:t>Use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sampling</a:t>
            </a:r>
            <a:r>
              <a:rPr dirty="0" sz="1550" spc="1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with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replacement</a:t>
            </a:r>
            <a:r>
              <a:rPr dirty="0" sz="1550" spc="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to</a:t>
            </a:r>
            <a:r>
              <a:rPr dirty="0" sz="1550" spc="1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create</a:t>
            </a:r>
            <a:r>
              <a:rPr dirty="0" sz="1550" spc="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new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training</a:t>
            </a:r>
            <a:r>
              <a:rPr dirty="0" sz="1550" spc="1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set</a:t>
            </a:r>
            <a:r>
              <a:rPr dirty="0" sz="1550" spc="-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size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 spc="-50">
                <a:latin typeface="Cambria Math"/>
                <a:cs typeface="Cambria Math"/>
              </a:rPr>
              <a:t>𝑚</a:t>
            </a:r>
            <a:r>
              <a:rPr dirty="0" sz="1550" spc="500">
                <a:latin typeface="Cambria Math"/>
                <a:cs typeface="Cambria Math"/>
              </a:rPr>
              <a:t> </a:t>
            </a:r>
            <a:r>
              <a:rPr dirty="0" sz="1400">
                <a:latin typeface="Verdana"/>
                <a:cs typeface="Verdana"/>
              </a:rPr>
              <a:t>But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instead</a:t>
            </a:r>
            <a:r>
              <a:rPr dirty="0" sz="1400" spc="1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of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picking</a:t>
            </a:r>
            <a:r>
              <a:rPr dirty="0" sz="1400" spc="-16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from</a:t>
            </a:r>
            <a:r>
              <a:rPr dirty="0" sz="1400" spc="-12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all</a:t>
            </a:r>
            <a:r>
              <a:rPr dirty="0" sz="1400" spc="-2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examples with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equal</a:t>
            </a:r>
            <a:r>
              <a:rPr dirty="0" sz="1400" spc="6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(1/m)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probability,</a:t>
            </a:r>
            <a:r>
              <a:rPr dirty="0" sz="1400" spc="-16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make</a:t>
            </a:r>
            <a:r>
              <a:rPr dirty="0" sz="1400" spc="-25">
                <a:latin typeface="Verdana"/>
                <a:cs typeface="Verdana"/>
              </a:rPr>
              <a:t> it </a:t>
            </a:r>
            <a:r>
              <a:rPr dirty="0" sz="1400">
                <a:latin typeface="Verdana"/>
                <a:cs typeface="Verdana"/>
              </a:rPr>
              <a:t>more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likely</a:t>
            </a:r>
            <a:r>
              <a:rPr dirty="0" sz="1400" spc="-20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to</a:t>
            </a:r>
            <a:r>
              <a:rPr dirty="0" sz="1400" spc="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pick</a:t>
            </a:r>
            <a:r>
              <a:rPr dirty="0" sz="1400" spc="-12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examples</a:t>
            </a:r>
            <a:r>
              <a:rPr dirty="0" sz="1400" spc="-1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that</a:t>
            </a:r>
            <a:r>
              <a:rPr dirty="0" sz="1400" spc="1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the</a:t>
            </a:r>
            <a:r>
              <a:rPr dirty="0" sz="1400" spc="2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previously</a:t>
            </a:r>
            <a:r>
              <a:rPr dirty="0" sz="1400" spc="-20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trained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trees</a:t>
            </a:r>
            <a:r>
              <a:rPr dirty="0" sz="1400" spc="6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misclassify</a:t>
            </a:r>
            <a:endParaRPr sz="1400">
              <a:latin typeface="Verdana"/>
              <a:cs typeface="Verdana"/>
            </a:endParaRPr>
          </a:p>
          <a:p>
            <a:pPr marL="547370">
              <a:lnSpc>
                <a:spcPct val="100000"/>
              </a:lnSpc>
              <a:spcBef>
                <a:spcPts val="415"/>
              </a:spcBef>
            </a:pPr>
            <a:r>
              <a:rPr dirty="0" sz="1550">
                <a:latin typeface="Verdana"/>
                <a:cs typeface="Verdana"/>
              </a:rPr>
              <a:t>Train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decision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tree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on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new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dataset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22275" y="3045142"/>
            <a:ext cx="15875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 b="1">
                <a:latin typeface="Verdana"/>
                <a:cs typeface="Verdana"/>
              </a:rPr>
              <a:t>Ear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47102" y="3045205"/>
            <a:ext cx="21907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 b="1">
                <a:latin typeface="Verdana"/>
                <a:cs typeface="Verdana"/>
              </a:rPr>
              <a:t>Face</a:t>
            </a:r>
            <a:endParaRPr sz="600">
              <a:latin typeface="Verdana"/>
              <a:cs typeface="Verdana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346075" y="3111979"/>
          <a:ext cx="1931670" cy="1138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384"/>
                <a:gridCol w="612775"/>
                <a:gridCol w="600075"/>
                <a:gridCol w="304164"/>
              </a:tblGrid>
              <a:tr h="2724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600" spc="-10" b="1">
                          <a:latin typeface="Verdana"/>
                          <a:cs typeface="Verdana"/>
                        </a:rPr>
                        <a:t>shape</a:t>
                      </a:r>
                      <a:endParaRPr sz="600">
                        <a:latin typeface="Verdana"/>
                        <a:cs typeface="Verdana"/>
                      </a:endParaRPr>
                    </a:p>
                    <a:p>
                      <a:pPr marL="57150">
                        <a:lnSpc>
                          <a:spcPts val="620"/>
                        </a:lnSpc>
                        <a:spcBef>
                          <a:spcPts val="459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Pointy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31750"/>
                </a:tc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600" spc="-10" b="1">
                          <a:latin typeface="Verdana"/>
                          <a:cs typeface="Verdana"/>
                        </a:rPr>
                        <a:t>shape</a:t>
                      </a:r>
                      <a:endParaRPr sz="600">
                        <a:latin typeface="Verdana"/>
                        <a:cs typeface="Verdana"/>
                      </a:endParaRPr>
                    </a:p>
                    <a:p>
                      <a:pPr marL="187325">
                        <a:lnSpc>
                          <a:spcPts val="620"/>
                        </a:lnSpc>
                        <a:spcBef>
                          <a:spcPts val="459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Round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31750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600" spc="-10" b="1">
                          <a:latin typeface="Verdana"/>
                          <a:cs typeface="Verdana"/>
                        </a:rPr>
                        <a:t>Whiskers</a:t>
                      </a:r>
                      <a:endParaRPr sz="6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08585">
                        <a:lnSpc>
                          <a:spcPts val="620"/>
                        </a:lnSpc>
                        <a:spcBef>
                          <a:spcPts val="5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Present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</a:pPr>
                      <a:r>
                        <a:rPr dirty="0" sz="600" spc="-25" b="1">
                          <a:latin typeface="Verdana"/>
                          <a:cs typeface="Verdana"/>
                        </a:rPr>
                        <a:t>Cat</a:t>
                      </a:r>
                      <a:endParaRPr sz="6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ts val="665"/>
                        </a:lnSpc>
                      </a:pPr>
                      <a:r>
                        <a:rPr dirty="0" sz="600" spc="-25">
                          <a:latin typeface="Verdana"/>
                          <a:cs typeface="Verdana"/>
                        </a:rPr>
                        <a:t>Yes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95885">
                <a:tc>
                  <a:txBody>
                    <a:bodyPr/>
                    <a:lstStyle/>
                    <a:p>
                      <a:pPr marL="47625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Floppy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Round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Absent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660"/>
                        </a:lnSpc>
                      </a:pPr>
                      <a:r>
                        <a:rPr dirty="0" sz="600" spc="-25">
                          <a:latin typeface="Verdana"/>
                          <a:cs typeface="Verdana"/>
                        </a:rPr>
                        <a:t>No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95885">
                <a:tc>
                  <a:txBody>
                    <a:bodyPr/>
                    <a:lstStyle/>
                    <a:p>
                      <a:pPr marL="47625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Floppy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Round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Absent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660"/>
                        </a:lnSpc>
                      </a:pPr>
                      <a:r>
                        <a:rPr dirty="0" sz="600" spc="-25">
                          <a:latin typeface="Verdana"/>
                          <a:cs typeface="Verdana"/>
                        </a:rPr>
                        <a:t>No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96520">
                <a:tc>
                  <a:txBody>
                    <a:bodyPr/>
                    <a:lstStyle/>
                    <a:p>
                      <a:pPr marL="57150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Pointy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Round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Present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665"/>
                        </a:lnSpc>
                      </a:pPr>
                      <a:r>
                        <a:rPr dirty="0" sz="600" spc="-25">
                          <a:latin typeface="Verdana"/>
                          <a:cs typeface="Verdana"/>
                        </a:rPr>
                        <a:t>Yes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95885">
                <a:tc>
                  <a:txBody>
                    <a:bodyPr/>
                    <a:lstStyle/>
                    <a:p>
                      <a:pPr marL="57150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Pointy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600" spc="-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600" spc="-10">
                          <a:latin typeface="Verdana"/>
                          <a:cs typeface="Verdana"/>
                        </a:rPr>
                        <a:t>Round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Present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660"/>
                        </a:lnSpc>
                      </a:pPr>
                      <a:r>
                        <a:rPr dirty="0" sz="600" spc="-25">
                          <a:latin typeface="Verdana"/>
                          <a:cs typeface="Verdana"/>
                        </a:rPr>
                        <a:t>Yes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96520">
                <a:tc>
                  <a:txBody>
                    <a:bodyPr/>
                    <a:lstStyle/>
                    <a:p>
                      <a:pPr marL="47625">
                        <a:lnSpc>
                          <a:spcPts val="620"/>
                        </a:lnSpc>
                        <a:spcBef>
                          <a:spcPts val="45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Floppy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ts val="620"/>
                        </a:lnSpc>
                        <a:spcBef>
                          <a:spcPts val="45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Round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620"/>
                        </a:lnSpc>
                        <a:spcBef>
                          <a:spcPts val="45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Absent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665"/>
                        </a:lnSpc>
                      </a:pPr>
                      <a:r>
                        <a:rPr dirty="0" sz="600" spc="-25">
                          <a:latin typeface="Verdana"/>
                          <a:cs typeface="Verdana"/>
                        </a:rPr>
                        <a:t>No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95885">
                <a:tc>
                  <a:txBody>
                    <a:bodyPr/>
                    <a:lstStyle/>
                    <a:p>
                      <a:pPr marL="47625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Floppy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Round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Present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660"/>
                        </a:lnSpc>
                      </a:pPr>
                      <a:r>
                        <a:rPr dirty="0" sz="600" spc="-25">
                          <a:latin typeface="Verdana"/>
                          <a:cs typeface="Verdana"/>
                        </a:rPr>
                        <a:t>Yes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96520">
                <a:tc>
                  <a:txBody>
                    <a:bodyPr/>
                    <a:lstStyle/>
                    <a:p>
                      <a:pPr marL="57150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Pointy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>
                          <a:latin typeface="Verdana"/>
                          <a:cs typeface="Verdana"/>
                        </a:rPr>
                        <a:t>Not </a:t>
                      </a:r>
                      <a:r>
                        <a:rPr dirty="0" sz="600" spc="-10">
                          <a:latin typeface="Verdana"/>
                          <a:cs typeface="Verdana"/>
                        </a:rPr>
                        <a:t>Round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Absent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665"/>
                        </a:lnSpc>
                      </a:pPr>
                      <a:r>
                        <a:rPr dirty="0" sz="600" spc="-25">
                          <a:latin typeface="Verdana"/>
                          <a:cs typeface="Verdana"/>
                        </a:rPr>
                        <a:t>No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95885">
                <a:tc>
                  <a:txBody>
                    <a:bodyPr/>
                    <a:lstStyle/>
                    <a:p>
                      <a:pPr marL="57150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Pointy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>
                          <a:latin typeface="Verdana"/>
                          <a:cs typeface="Verdana"/>
                        </a:rPr>
                        <a:t>Not</a:t>
                      </a:r>
                      <a:r>
                        <a:rPr dirty="0" sz="600" spc="-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600" spc="-10">
                          <a:latin typeface="Verdana"/>
                          <a:cs typeface="Verdana"/>
                        </a:rPr>
                        <a:t>Round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620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Absent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660"/>
                        </a:lnSpc>
                      </a:pPr>
                      <a:r>
                        <a:rPr dirty="0" sz="600" spc="-25">
                          <a:latin typeface="Verdana"/>
                          <a:cs typeface="Verdana"/>
                        </a:rPr>
                        <a:t>No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97155">
                <a:tc>
                  <a:txBody>
                    <a:bodyPr/>
                    <a:lstStyle/>
                    <a:p>
                      <a:pPr marL="57150">
                        <a:lnSpc>
                          <a:spcPts val="625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Pointy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ts val="625"/>
                        </a:lnSpc>
                        <a:spcBef>
                          <a:spcPts val="40"/>
                        </a:spcBef>
                      </a:pPr>
                      <a:r>
                        <a:rPr dirty="0" sz="600">
                          <a:latin typeface="Verdana"/>
                          <a:cs typeface="Verdana"/>
                        </a:rPr>
                        <a:t>Not </a:t>
                      </a:r>
                      <a:r>
                        <a:rPr dirty="0" sz="600" spc="-10">
                          <a:latin typeface="Verdana"/>
                          <a:cs typeface="Verdana"/>
                        </a:rPr>
                        <a:t>Round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625"/>
                        </a:lnSpc>
                        <a:spcBef>
                          <a:spcPts val="40"/>
                        </a:spcBef>
                      </a:pPr>
                      <a:r>
                        <a:rPr dirty="0" sz="600" spc="-10">
                          <a:latin typeface="Verdana"/>
                          <a:cs typeface="Verdana"/>
                        </a:rPr>
                        <a:t>Present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670"/>
                        </a:lnSpc>
                      </a:pPr>
                      <a:r>
                        <a:rPr dirty="0" sz="600" spc="-25">
                          <a:latin typeface="Verdana"/>
                          <a:cs typeface="Verdana"/>
                        </a:rPr>
                        <a:t>Yes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/>
          <p:nvPr/>
        </p:nvSpPr>
        <p:spPr>
          <a:xfrm>
            <a:off x="2900426" y="2881376"/>
            <a:ext cx="809625" cy="295275"/>
          </a:xfrm>
          <a:custGeom>
            <a:avLst/>
            <a:gdLst/>
            <a:ahLst/>
            <a:cxnLst/>
            <a:rect l="l" t="t" r="r" b="b"/>
            <a:pathLst>
              <a:path w="809625" h="295275">
                <a:moveTo>
                  <a:pt x="0" y="147574"/>
                </a:moveTo>
                <a:lnTo>
                  <a:pt x="20635" y="100917"/>
                </a:lnTo>
                <a:lnTo>
                  <a:pt x="78097" y="60405"/>
                </a:lnTo>
                <a:lnTo>
                  <a:pt x="118554" y="43211"/>
                </a:lnTo>
                <a:lnTo>
                  <a:pt x="165716" y="28464"/>
                </a:lnTo>
                <a:lnTo>
                  <a:pt x="218750" y="16466"/>
                </a:lnTo>
                <a:lnTo>
                  <a:pt x="276823" y="7520"/>
                </a:lnTo>
                <a:lnTo>
                  <a:pt x="339100" y="1930"/>
                </a:lnTo>
                <a:lnTo>
                  <a:pt x="404749" y="0"/>
                </a:lnTo>
                <a:lnTo>
                  <a:pt x="470400" y="1930"/>
                </a:lnTo>
                <a:lnTo>
                  <a:pt x="532687" y="7520"/>
                </a:lnTo>
                <a:lnTo>
                  <a:pt x="590774" y="16466"/>
                </a:lnTo>
                <a:lnTo>
                  <a:pt x="643825" y="28464"/>
                </a:lnTo>
                <a:lnTo>
                  <a:pt x="691006" y="43211"/>
                </a:lnTo>
                <a:lnTo>
                  <a:pt x="731482" y="60405"/>
                </a:lnTo>
                <a:lnTo>
                  <a:pt x="764417" y="79741"/>
                </a:lnTo>
                <a:lnTo>
                  <a:pt x="804323" y="123629"/>
                </a:lnTo>
                <a:lnTo>
                  <a:pt x="809625" y="147574"/>
                </a:lnTo>
                <a:lnTo>
                  <a:pt x="804323" y="171522"/>
                </a:lnTo>
                <a:lnTo>
                  <a:pt x="764417" y="215433"/>
                </a:lnTo>
                <a:lnTo>
                  <a:pt x="731482" y="234787"/>
                </a:lnTo>
                <a:lnTo>
                  <a:pt x="691006" y="251999"/>
                </a:lnTo>
                <a:lnTo>
                  <a:pt x="643825" y="266766"/>
                </a:lnTo>
                <a:lnTo>
                  <a:pt x="590774" y="278781"/>
                </a:lnTo>
                <a:lnTo>
                  <a:pt x="532687" y="287741"/>
                </a:lnTo>
                <a:lnTo>
                  <a:pt x="470400" y="293340"/>
                </a:lnTo>
                <a:lnTo>
                  <a:pt x="404749" y="295275"/>
                </a:lnTo>
                <a:lnTo>
                  <a:pt x="339100" y="293340"/>
                </a:lnTo>
                <a:lnTo>
                  <a:pt x="276823" y="287741"/>
                </a:lnTo>
                <a:lnTo>
                  <a:pt x="218750" y="278781"/>
                </a:lnTo>
                <a:lnTo>
                  <a:pt x="165716" y="266766"/>
                </a:lnTo>
                <a:lnTo>
                  <a:pt x="118554" y="251999"/>
                </a:lnTo>
                <a:lnTo>
                  <a:pt x="78097" y="234787"/>
                </a:lnTo>
                <a:lnTo>
                  <a:pt x="45180" y="215433"/>
                </a:lnTo>
                <a:lnTo>
                  <a:pt x="5297" y="171522"/>
                </a:lnTo>
                <a:lnTo>
                  <a:pt x="0" y="14757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113151" y="2968625"/>
            <a:ext cx="3702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Verdana"/>
                <a:cs typeface="Verdana"/>
              </a:rPr>
              <a:t>Whiskers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605151" y="3367151"/>
            <a:ext cx="800100" cy="295275"/>
          </a:xfrm>
          <a:custGeom>
            <a:avLst/>
            <a:gdLst/>
            <a:ahLst/>
            <a:cxnLst/>
            <a:rect l="l" t="t" r="r" b="b"/>
            <a:pathLst>
              <a:path w="800100" h="295275">
                <a:moveTo>
                  <a:pt x="0" y="147574"/>
                </a:moveTo>
                <a:lnTo>
                  <a:pt x="20391" y="100917"/>
                </a:lnTo>
                <a:lnTo>
                  <a:pt x="77175" y="60405"/>
                </a:lnTo>
                <a:lnTo>
                  <a:pt x="117157" y="43211"/>
                </a:lnTo>
                <a:lnTo>
                  <a:pt x="163769" y="28464"/>
                </a:lnTo>
                <a:lnTo>
                  <a:pt x="216187" y="16466"/>
                </a:lnTo>
                <a:lnTo>
                  <a:pt x="273588" y="7520"/>
                </a:lnTo>
                <a:lnTo>
                  <a:pt x="335150" y="1930"/>
                </a:lnTo>
                <a:lnTo>
                  <a:pt x="400050" y="0"/>
                </a:lnTo>
                <a:lnTo>
                  <a:pt x="464918" y="1930"/>
                </a:lnTo>
                <a:lnTo>
                  <a:pt x="526462" y="7520"/>
                </a:lnTo>
                <a:lnTo>
                  <a:pt x="583856" y="16466"/>
                </a:lnTo>
                <a:lnTo>
                  <a:pt x="636276" y="28464"/>
                </a:lnTo>
                <a:lnTo>
                  <a:pt x="682894" y="43211"/>
                </a:lnTo>
                <a:lnTo>
                  <a:pt x="722888" y="60405"/>
                </a:lnTo>
                <a:lnTo>
                  <a:pt x="779696" y="100917"/>
                </a:lnTo>
                <a:lnTo>
                  <a:pt x="800100" y="147574"/>
                </a:lnTo>
                <a:lnTo>
                  <a:pt x="794861" y="171522"/>
                </a:lnTo>
                <a:lnTo>
                  <a:pt x="755430" y="215433"/>
                </a:lnTo>
                <a:lnTo>
                  <a:pt x="682894" y="251999"/>
                </a:lnTo>
                <a:lnTo>
                  <a:pt x="636276" y="266766"/>
                </a:lnTo>
                <a:lnTo>
                  <a:pt x="583856" y="278781"/>
                </a:lnTo>
                <a:lnTo>
                  <a:pt x="526462" y="287741"/>
                </a:lnTo>
                <a:lnTo>
                  <a:pt x="464918" y="293340"/>
                </a:lnTo>
                <a:lnTo>
                  <a:pt x="400050" y="295275"/>
                </a:lnTo>
                <a:lnTo>
                  <a:pt x="335150" y="293340"/>
                </a:lnTo>
                <a:lnTo>
                  <a:pt x="273588" y="287741"/>
                </a:lnTo>
                <a:lnTo>
                  <a:pt x="216187" y="278781"/>
                </a:lnTo>
                <a:lnTo>
                  <a:pt x="163769" y="266766"/>
                </a:lnTo>
                <a:lnTo>
                  <a:pt x="117157" y="251999"/>
                </a:lnTo>
                <a:lnTo>
                  <a:pt x="77175" y="234787"/>
                </a:lnTo>
                <a:lnTo>
                  <a:pt x="20391" y="194243"/>
                </a:lnTo>
                <a:lnTo>
                  <a:pt x="0" y="14757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797429" y="3454336"/>
            <a:ext cx="40449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Verdana"/>
                <a:cs typeface="Verdana"/>
              </a:rPr>
              <a:t>Ear</a:t>
            </a:r>
            <a:r>
              <a:rPr dirty="0" sz="600" spc="-2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shape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490976" y="3376676"/>
            <a:ext cx="600075" cy="295275"/>
          </a:xfrm>
          <a:custGeom>
            <a:avLst/>
            <a:gdLst/>
            <a:ahLst/>
            <a:cxnLst/>
            <a:rect l="l" t="t" r="r" b="b"/>
            <a:pathLst>
              <a:path w="600075" h="295275">
                <a:moveTo>
                  <a:pt x="0" y="295275"/>
                </a:moveTo>
                <a:lnTo>
                  <a:pt x="600075" y="295275"/>
                </a:lnTo>
                <a:lnTo>
                  <a:pt x="600075" y="0"/>
                </a:lnTo>
                <a:lnTo>
                  <a:pt x="0" y="0"/>
                </a:lnTo>
                <a:lnTo>
                  <a:pt x="0" y="2952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3638803" y="3472433"/>
            <a:ext cx="30416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1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538476" y="3929062"/>
            <a:ext cx="600075" cy="295275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650">
              <a:latin typeface="Times New Roman"/>
              <a:cs typeface="Times New Roman"/>
            </a:endParaRPr>
          </a:p>
          <a:p>
            <a:pPr algn="ctr" marR="8890">
              <a:lnSpc>
                <a:spcPct val="100000"/>
              </a:lnSpc>
            </a:pP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243326" y="3919537"/>
            <a:ext cx="590550" cy="295275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650">
              <a:latin typeface="Times New Roman"/>
              <a:cs typeface="Times New Roman"/>
            </a:endParaRPr>
          </a:p>
          <a:p>
            <a:pPr marL="156845">
              <a:lnSpc>
                <a:spcPct val="100000"/>
              </a:lnSpc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10">
                <a:latin typeface="Verdana"/>
                <a:cs typeface="Verdana"/>
              </a:rPr>
              <a:t> </a:t>
            </a: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817622" y="3125470"/>
            <a:ext cx="1029335" cy="802005"/>
            <a:chOff x="2817622" y="3125470"/>
            <a:chExt cx="1029335" cy="802005"/>
          </a:xfrm>
        </p:grpSpPr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5201" y="3145536"/>
              <a:ext cx="132080" cy="21894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817622" y="3125469"/>
              <a:ext cx="1029335" cy="802005"/>
            </a:xfrm>
            <a:custGeom>
              <a:avLst/>
              <a:gdLst/>
              <a:ahLst/>
              <a:cxnLst/>
              <a:rect l="l" t="t" r="r" b="b"/>
              <a:pathLst>
                <a:path w="1029335" h="802004">
                  <a:moveTo>
                    <a:pt x="100203" y="519176"/>
                  </a:moveTo>
                  <a:lnTo>
                    <a:pt x="91059" y="516509"/>
                  </a:lnTo>
                  <a:lnTo>
                    <a:pt x="32004" y="726795"/>
                  </a:lnTo>
                  <a:lnTo>
                    <a:pt x="0" y="717804"/>
                  </a:lnTo>
                  <a:lnTo>
                    <a:pt x="16129" y="801446"/>
                  </a:lnTo>
                  <a:lnTo>
                    <a:pt x="70396" y="741553"/>
                  </a:lnTo>
                  <a:lnTo>
                    <a:pt x="73279" y="738378"/>
                  </a:lnTo>
                  <a:lnTo>
                    <a:pt x="41249" y="729399"/>
                  </a:lnTo>
                  <a:lnTo>
                    <a:pt x="100203" y="519176"/>
                  </a:lnTo>
                  <a:close/>
                </a:path>
                <a:path w="1029335" h="802004">
                  <a:moveTo>
                    <a:pt x="721995" y="789927"/>
                  </a:moveTo>
                  <a:lnTo>
                    <a:pt x="711403" y="744093"/>
                  </a:lnTo>
                  <a:lnTo>
                    <a:pt x="702818" y="706882"/>
                  </a:lnTo>
                  <a:lnTo>
                    <a:pt x="677062" y="728218"/>
                  </a:lnTo>
                  <a:lnTo>
                    <a:pt x="476885" y="486283"/>
                  </a:lnTo>
                  <a:lnTo>
                    <a:pt x="469633" y="492252"/>
                  </a:lnTo>
                  <a:lnTo>
                    <a:pt x="669785" y="734263"/>
                  </a:lnTo>
                  <a:lnTo>
                    <a:pt x="644144" y="755497"/>
                  </a:lnTo>
                  <a:lnTo>
                    <a:pt x="721995" y="789927"/>
                  </a:lnTo>
                  <a:close/>
                </a:path>
                <a:path w="1029335" h="802004">
                  <a:moveTo>
                    <a:pt x="1029081" y="254254"/>
                  </a:moveTo>
                  <a:lnTo>
                    <a:pt x="1014666" y="213614"/>
                  </a:lnTo>
                  <a:lnTo>
                    <a:pt x="1000633" y="173990"/>
                  </a:lnTo>
                  <a:lnTo>
                    <a:pt x="977506" y="197954"/>
                  </a:lnTo>
                  <a:lnTo>
                    <a:pt x="771906" y="0"/>
                  </a:lnTo>
                  <a:lnTo>
                    <a:pt x="765175" y="6985"/>
                  </a:lnTo>
                  <a:lnTo>
                    <a:pt x="970889" y="204800"/>
                  </a:lnTo>
                  <a:lnTo>
                    <a:pt x="947674" y="228854"/>
                  </a:lnTo>
                  <a:lnTo>
                    <a:pt x="1029081" y="2542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3633215" y="3096514"/>
            <a:ext cx="28448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Verdana"/>
                <a:cs typeface="Verdana"/>
              </a:rPr>
              <a:t>Absent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621279" y="3159125"/>
            <a:ext cx="3143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Verdana"/>
                <a:cs typeface="Verdana"/>
              </a:rPr>
              <a:t>Present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537460" y="3760533"/>
            <a:ext cx="27305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487420" y="3739197"/>
            <a:ext cx="40830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1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176009" y="3048317"/>
            <a:ext cx="47942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latin typeface="Verdana"/>
                <a:cs typeface="Verdana"/>
              </a:rPr>
              <a:t>Prediction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518659" y="2994660"/>
            <a:ext cx="297815" cy="122174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 marL="12700" marR="16510" indent="57150">
              <a:lnSpc>
                <a:spcPts val="680"/>
              </a:lnSpc>
              <a:spcBef>
                <a:spcPts val="155"/>
              </a:spcBef>
            </a:pPr>
            <a:r>
              <a:rPr dirty="0" sz="600" spc="-25" b="1">
                <a:latin typeface="Verdana"/>
                <a:cs typeface="Verdana"/>
              </a:rPr>
              <a:t>Ear</a:t>
            </a:r>
            <a:r>
              <a:rPr dirty="0" sz="600" spc="500" b="1">
                <a:latin typeface="Verdana"/>
                <a:cs typeface="Verdana"/>
              </a:rPr>
              <a:t> </a:t>
            </a:r>
            <a:r>
              <a:rPr dirty="0" sz="600" spc="-10" b="1">
                <a:latin typeface="Verdana"/>
                <a:cs typeface="Verdana"/>
              </a:rPr>
              <a:t>shape</a:t>
            </a:r>
            <a:endParaRPr sz="600">
              <a:latin typeface="Verdana"/>
              <a:cs typeface="Verdana"/>
            </a:endParaRPr>
          </a:p>
          <a:p>
            <a:pPr algn="just" marL="28575" marR="5080" indent="9525">
              <a:lnSpc>
                <a:spcPct val="105700"/>
              </a:lnSpc>
              <a:spcBef>
                <a:spcPts val="390"/>
              </a:spcBef>
            </a:pPr>
            <a:r>
              <a:rPr dirty="0" sz="600" spc="-10">
                <a:latin typeface="Verdana"/>
                <a:cs typeface="Verdana"/>
              </a:rPr>
              <a:t>Pointy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Floppy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Floppy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Pointy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Pointy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Pointy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Floppy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Pointy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Floppy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Floppy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011801" y="2994025"/>
            <a:ext cx="434975" cy="1222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9209">
              <a:lnSpc>
                <a:spcPts val="695"/>
              </a:lnSpc>
              <a:spcBef>
                <a:spcPts val="100"/>
              </a:spcBef>
            </a:pPr>
            <a:r>
              <a:rPr dirty="0" sz="600" spc="-20" b="1">
                <a:latin typeface="Verdana"/>
                <a:cs typeface="Verdana"/>
              </a:rPr>
              <a:t>Face</a:t>
            </a:r>
            <a:endParaRPr sz="600">
              <a:latin typeface="Verdana"/>
              <a:cs typeface="Verdana"/>
            </a:endParaRPr>
          </a:p>
          <a:p>
            <a:pPr algn="ctr" marR="19050">
              <a:lnSpc>
                <a:spcPts val="695"/>
              </a:lnSpc>
            </a:pPr>
            <a:r>
              <a:rPr dirty="0" sz="600" spc="-10" b="1">
                <a:latin typeface="Verdana"/>
                <a:cs typeface="Verdana"/>
              </a:rPr>
              <a:t>shape</a:t>
            </a:r>
            <a:endParaRPr sz="600">
              <a:latin typeface="Verdana"/>
              <a:cs typeface="Verdana"/>
            </a:endParaRPr>
          </a:p>
          <a:p>
            <a:pPr algn="ctr" marR="1270">
              <a:lnSpc>
                <a:spcPct val="100000"/>
              </a:lnSpc>
              <a:spcBef>
                <a:spcPts val="459"/>
              </a:spcBef>
            </a:pP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-5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  <a:p>
            <a:pPr algn="ctr" marR="1270">
              <a:lnSpc>
                <a:spcPct val="100000"/>
              </a:lnSpc>
              <a:spcBef>
                <a:spcPts val="40"/>
              </a:spcBef>
            </a:pP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  <a:p>
            <a:pPr marL="88900" marR="5080" indent="-76835">
              <a:lnSpc>
                <a:spcPct val="105700"/>
              </a:lnSpc>
            </a:pPr>
            <a:r>
              <a:rPr dirty="0" sz="600">
                <a:latin typeface="Verdana"/>
                <a:cs typeface="Verdana"/>
              </a:rPr>
              <a:t>Not</a:t>
            </a:r>
            <a:r>
              <a:rPr dirty="0" sz="600" spc="-5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  <a:p>
            <a:pPr marL="88900" marR="5080" indent="-76835">
              <a:lnSpc>
                <a:spcPct val="105700"/>
              </a:lnSpc>
            </a:pPr>
            <a:r>
              <a:rPr dirty="0" sz="600">
                <a:latin typeface="Verdana"/>
                <a:cs typeface="Verdana"/>
              </a:rPr>
              <a:t>Not </a:t>
            </a:r>
            <a:r>
              <a:rPr dirty="0" sz="600" spc="-10">
                <a:latin typeface="Verdana"/>
                <a:cs typeface="Verdana"/>
              </a:rPr>
              <a:t>Round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Round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606669" y="3050158"/>
            <a:ext cx="422909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latin typeface="Verdana"/>
                <a:cs typeface="Verdana"/>
              </a:rPr>
              <a:t>Whiskers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622290" y="3224867"/>
            <a:ext cx="314325" cy="99186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5700"/>
              </a:lnSpc>
              <a:spcBef>
                <a:spcPts val="95"/>
              </a:spcBef>
            </a:pPr>
            <a:r>
              <a:rPr dirty="0" sz="600" spc="-10">
                <a:latin typeface="Verdana"/>
                <a:cs typeface="Verdana"/>
              </a:rPr>
              <a:t>Present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Present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Present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Present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r>
              <a:rPr dirty="0" sz="600" spc="500">
                <a:latin typeface="Verdana"/>
                <a:cs typeface="Verdana"/>
              </a:rPr>
              <a:t> </a:t>
            </a:r>
            <a:r>
              <a:rPr dirty="0" sz="600" spc="-10">
                <a:latin typeface="Verdana"/>
                <a:cs typeface="Verdana"/>
              </a:rPr>
              <a:t>Absent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525894" y="3638296"/>
            <a:ext cx="13017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Segoe UI Emoji"/>
                <a:cs typeface="Segoe UI Emoji"/>
              </a:rPr>
              <a:t>✅</a:t>
            </a:r>
            <a:endParaRPr sz="600">
              <a:latin typeface="Segoe UI Emoji"/>
              <a:cs typeface="Segoe UI Emoj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159753" y="3707510"/>
            <a:ext cx="52197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Verdana"/>
                <a:cs typeface="Verdana"/>
              </a:rPr>
              <a:t>Not cat</a:t>
            </a:r>
            <a:r>
              <a:rPr dirty="0" sz="600" spc="290">
                <a:latin typeface="Verdana"/>
                <a:cs typeface="Verdana"/>
              </a:rPr>
              <a:t> </a:t>
            </a:r>
            <a:r>
              <a:rPr dirty="0" baseline="-23148" sz="900" spc="-89">
                <a:latin typeface="Segoe UI Emoji"/>
                <a:cs typeface="Segoe UI Emoji"/>
              </a:rPr>
              <a:t>❌</a:t>
            </a:r>
            <a:endParaRPr baseline="-23148" sz="900">
              <a:latin typeface="Segoe UI Emoji"/>
              <a:cs typeface="Segoe UI Emoj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159753" y="3798951"/>
            <a:ext cx="522605" cy="41211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algn="just" marL="38100" marR="30480">
              <a:lnSpc>
                <a:spcPct val="111100"/>
              </a:lnSpc>
              <a:spcBef>
                <a:spcPts val="60"/>
              </a:spcBef>
            </a:pPr>
            <a:r>
              <a:rPr dirty="0" sz="600">
                <a:latin typeface="Verdana"/>
                <a:cs typeface="Verdana"/>
              </a:rPr>
              <a:t>Not cat</a:t>
            </a:r>
            <a:r>
              <a:rPr dirty="0" sz="600" spc="290">
                <a:latin typeface="Verdana"/>
                <a:cs typeface="Verdana"/>
              </a:rPr>
              <a:t> </a:t>
            </a:r>
            <a:r>
              <a:rPr dirty="0" baseline="-23148" sz="900" spc="-89">
                <a:latin typeface="Segoe UI Emoji"/>
                <a:cs typeface="Segoe UI Emoji"/>
              </a:rPr>
              <a:t>✅</a:t>
            </a:r>
            <a:r>
              <a:rPr dirty="0" baseline="-23148" sz="900" spc="750">
                <a:latin typeface="Segoe UI Emoji"/>
                <a:cs typeface="Segoe UI Emoji"/>
              </a:rPr>
              <a:t> </a:t>
            </a:r>
            <a:r>
              <a:rPr dirty="0" sz="600">
                <a:latin typeface="Verdana"/>
                <a:cs typeface="Verdana"/>
              </a:rPr>
              <a:t>Not cat</a:t>
            </a:r>
            <a:r>
              <a:rPr dirty="0" sz="600" spc="285">
                <a:latin typeface="Verdana"/>
                <a:cs typeface="Verdana"/>
              </a:rPr>
              <a:t> </a:t>
            </a:r>
            <a:r>
              <a:rPr dirty="0" baseline="-18518" sz="900" spc="-75">
                <a:latin typeface="Segoe UI Emoji"/>
                <a:cs typeface="Segoe UI Emoji"/>
              </a:rPr>
              <a:t>❌</a:t>
            </a:r>
            <a:r>
              <a:rPr dirty="0" baseline="-18518" sz="900" spc="750">
                <a:latin typeface="Segoe UI Emoji"/>
                <a:cs typeface="Segoe UI Emoji"/>
              </a:rPr>
              <a:t> </a:t>
            </a:r>
            <a:r>
              <a:rPr dirty="0" baseline="9259" sz="900">
                <a:latin typeface="Verdana"/>
                <a:cs typeface="Verdana"/>
              </a:rPr>
              <a:t>Not cat</a:t>
            </a:r>
            <a:r>
              <a:rPr dirty="0" baseline="9259" sz="900" spc="434">
                <a:latin typeface="Verdana"/>
                <a:cs typeface="Verdana"/>
              </a:rPr>
              <a:t> </a:t>
            </a:r>
            <a:r>
              <a:rPr dirty="0" sz="600" spc="-60">
                <a:latin typeface="Segoe UI Emoji"/>
                <a:cs typeface="Segoe UI Emoji"/>
              </a:rPr>
              <a:t>✅</a:t>
            </a:r>
            <a:endParaRPr sz="600">
              <a:latin typeface="Segoe UI Emoji"/>
              <a:cs typeface="Segoe UI Emoji"/>
            </a:endParaRPr>
          </a:p>
          <a:p>
            <a:pPr algn="just" marL="38100">
              <a:lnSpc>
                <a:spcPts val="680"/>
              </a:lnSpc>
            </a:pPr>
            <a:r>
              <a:rPr dirty="0" sz="600">
                <a:latin typeface="Verdana"/>
                <a:cs typeface="Verdana"/>
              </a:rPr>
              <a:t>Not cat</a:t>
            </a:r>
            <a:r>
              <a:rPr dirty="0" sz="600" spc="285">
                <a:latin typeface="Verdana"/>
                <a:cs typeface="Verdana"/>
              </a:rPr>
              <a:t> </a:t>
            </a:r>
            <a:r>
              <a:rPr dirty="0" baseline="-9259" sz="900" spc="-89">
                <a:latin typeface="Segoe UI Emoji"/>
                <a:cs typeface="Segoe UI Emoji"/>
              </a:rPr>
              <a:t>✅</a:t>
            </a:r>
            <a:endParaRPr baseline="-9259" sz="900">
              <a:latin typeface="Segoe UI Emoji"/>
              <a:cs typeface="Segoe UI Emoj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159753" y="3229927"/>
            <a:ext cx="522605" cy="49784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just" marL="38100" marR="30480" indent="66675">
              <a:lnSpc>
                <a:spcPct val="103499"/>
              </a:lnSpc>
              <a:spcBef>
                <a:spcPts val="75"/>
              </a:spcBef>
            </a:pPr>
            <a:r>
              <a:rPr dirty="0" baseline="4629" sz="900">
                <a:latin typeface="Verdana"/>
                <a:cs typeface="Verdana"/>
              </a:rPr>
              <a:t>Cat</a:t>
            </a:r>
            <a:r>
              <a:rPr dirty="0" baseline="4629" sz="900" spc="525">
                <a:latin typeface="Verdana"/>
                <a:cs typeface="Verdana"/>
              </a:rPr>
              <a:t>  </a:t>
            </a:r>
            <a:r>
              <a:rPr dirty="0" sz="600" spc="-50">
                <a:latin typeface="Segoe UI Emoji"/>
                <a:cs typeface="Segoe UI Emoji"/>
              </a:rPr>
              <a:t>✅</a:t>
            </a:r>
            <a:r>
              <a:rPr dirty="0" sz="600" spc="500">
                <a:latin typeface="Segoe UI Emoji"/>
                <a:cs typeface="Segoe UI Emoji"/>
              </a:rPr>
              <a:t> </a:t>
            </a:r>
            <a:r>
              <a:rPr dirty="0" sz="600">
                <a:latin typeface="Verdana"/>
                <a:cs typeface="Verdana"/>
              </a:rPr>
              <a:t>Not cat</a:t>
            </a:r>
            <a:r>
              <a:rPr dirty="0" sz="600" spc="290">
                <a:latin typeface="Verdana"/>
                <a:cs typeface="Verdana"/>
              </a:rPr>
              <a:t> </a:t>
            </a:r>
            <a:r>
              <a:rPr dirty="0" baseline="-18518" sz="900" spc="-89">
                <a:latin typeface="Segoe UI Emoji"/>
                <a:cs typeface="Segoe UI Emoji"/>
              </a:rPr>
              <a:t>❌</a:t>
            </a:r>
            <a:r>
              <a:rPr dirty="0" baseline="-18518" sz="900" spc="750">
                <a:latin typeface="Segoe UI Emoji"/>
                <a:cs typeface="Segoe UI Emoji"/>
              </a:rPr>
              <a:t> </a:t>
            </a:r>
            <a:r>
              <a:rPr dirty="0" sz="600">
                <a:latin typeface="Verdana"/>
                <a:cs typeface="Verdana"/>
              </a:rPr>
              <a:t>Not cat</a:t>
            </a:r>
            <a:r>
              <a:rPr dirty="0" sz="600" spc="285">
                <a:latin typeface="Verdana"/>
                <a:cs typeface="Verdana"/>
              </a:rPr>
              <a:t> </a:t>
            </a:r>
            <a:r>
              <a:rPr dirty="0" baseline="-18518" sz="900" spc="-75">
                <a:latin typeface="Segoe UI Emoji"/>
                <a:cs typeface="Segoe UI Emoji"/>
              </a:rPr>
              <a:t>✅</a:t>
            </a:r>
            <a:r>
              <a:rPr dirty="0" baseline="-18518" sz="900" spc="750">
                <a:latin typeface="Segoe UI Emoji"/>
                <a:cs typeface="Segoe UI Emoji"/>
              </a:rPr>
              <a:t> </a:t>
            </a:r>
            <a:r>
              <a:rPr dirty="0" sz="600">
                <a:latin typeface="Verdana"/>
                <a:cs typeface="Verdana"/>
              </a:rPr>
              <a:t>Not cat</a:t>
            </a:r>
            <a:r>
              <a:rPr dirty="0" sz="600" spc="290">
                <a:latin typeface="Verdana"/>
                <a:cs typeface="Verdana"/>
              </a:rPr>
              <a:t> </a:t>
            </a:r>
            <a:r>
              <a:rPr dirty="0" baseline="-23148" sz="900" spc="-89">
                <a:latin typeface="Segoe UI Emoji"/>
                <a:cs typeface="Segoe UI Emoji"/>
              </a:rPr>
              <a:t>✅</a:t>
            </a:r>
            <a:endParaRPr baseline="-23148" sz="900">
              <a:latin typeface="Segoe UI Emoji"/>
              <a:cs typeface="Segoe UI Emoji"/>
            </a:endParaRPr>
          </a:p>
          <a:p>
            <a:pPr marL="104775">
              <a:lnSpc>
                <a:spcPct val="100000"/>
              </a:lnSpc>
              <a:spcBef>
                <a:spcPts val="40"/>
              </a:spcBef>
            </a:pPr>
            <a:r>
              <a:rPr dirty="0" sz="600" spc="-25">
                <a:latin typeface="Verdana"/>
                <a:cs typeface="Verdana"/>
              </a:rPr>
              <a:t>Cat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50909" y="3308222"/>
            <a:ext cx="215108" cy="120142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31148" y="3705605"/>
            <a:ext cx="214997" cy="120141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0909" y="3900017"/>
            <a:ext cx="215218" cy="120142"/>
          </a:xfrm>
          <a:prstGeom prst="rect">
            <a:avLst/>
          </a:prstGeom>
        </p:spPr>
      </p:pic>
      <p:sp>
        <p:nvSpPr>
          <p:cNvPr id="34" name="object 34" descr=""/>
          <p:cNvSpPr/>
          <p:nvPr/>
        </p:nvSpPr>
        <p:spPr>
          <a:xfrm>
            <a:off x="1997836" y="1717675"/>
            <a:ext cx="182880" cy="27940"/>
          </a:xfrm>
          <a:custGeom>
            <a:avLst/>
            <a:gdLst/>
            <a:ahLst/>
            <a:cxnLst/>
            <a:rect l="l" t="t" r="r" b="b"/>
            <a:pathLst>
              <a:path w="182880" h="27939">
                <a:moveTo>
                  <a:pt x="31368" y="2412"/>
                </a:moveTo>
                <a:lnTo>
                  <a:pt x="25273" y="2412"/>
                </a:lnTo>
                <a:lnTo>
                  <a:pt x="24637" y="2539"/>
                </a:lnTo>
                <a:lnTo>
                  <a:pt x="18414" y="2794"/>
                </a:lnTo>
                <a:lnTo>
                  <a:pt x="5461" y="2794"/>
                </a:lnTo>
                <a:lnTo>
                  <a:pt x="0" y="8382"/>
                </a:lnTo>
                <a:lnTo>
                  <a:pt x="0" y="21971"/>
                </a:lnTo>
                <a:lnTo>
                  <a:pt x="5461" y="27559"/>
                </a:lnTo>
                <a:lnTo>
                  <a:pt x="19938" y="27559"/>
                </a:lnTo>
                <a:lnTo>
                  <a:pt x="26035" y="27177"/>
                </a:lnTo>
                <a:lnTo>
                  <a:pt x="33274" y="27177"/>
                </a:lnTo>
                <a:lnTo>
                  <a:pt x="38354" y="26542"/>
                </a:lnTo>
                <a:lnTo>
                  <a:pt x="37973" y="26542"/>
                </a:lnTo>
                <a:lnTo>
                  <a:pt x="39369" y="26415"/>
                </a:lnTo>
                <a:lnTo>
                  <a:pt x="46227" y="26415"/>
                </a:lnTo>
                <a:lnTo>
                  <a:pt x="52324" y="26162"/>
                </a:lnTo>
                <a:lnTo>
                  <a:pt x="81787" y="26162"/>
                </a:lnTo>
                <a:lnTo>
                  <a:pt x="88264" y="25780"/>
                </a:lnTo>
                <a:lnTo>
                  <a:pt x="93725" y="25780"/>
                </a:lnTo>
                <a:lnTo>
                  <a:pt x="99568" y="25400"/>
                </a:lnTo>
                <a:lnTo>
                  <a:pt x="126873" y="25400"/>
                </a:lnTo>
                <a:lnTo>
                  <a:pt x="132969" y="25019"/>
                </a:lnTo>
                <a:lnTo>
                  <a:pt x="138175" y="25019"/>
                </a:lnTo>
                <a:lnTo>
                  <a:pt x="141731" y="24637"/>
                </a:lnTo>
                <a:lnTo>
                  <a:pt x="176911" y="24637"/>
                </a:lnTo>
                <a:lnTo>
                  <a:pt x="182371" y="19176"/>
                </a:lnTo>
                <a:lnTo>
                  <a:pt x="182371" y="5461"/>
                </a:lnTo>
                <a:lnTo>
                  <a:pt x="179450" y="2539"/>
                </a:lnTo>
                <a:lnTo>
                  <a:pt x="30352" y="2539"/>
                </a:lnTo>
                <a:lnTo>
                  <a:pt x="31368" y="2412"/>
                </a:lnTo>
                <a:close/>
              </a:path>
              <a:path w="182880" h="27939">
                <a:moveTo>
                  <a:pt x="39369" y="26415"/>
                </a:moveTo>
                <a:lnTo>
                  <a:pt x="37973" y="26542"/>
                </a:lnTo>
                <a:lnTo>
                  <a:pt x="38354" y="26542"/>
                </a:lnTo>
                <a:lnTo>
                  <a:pt x="39369" y="26415"/>
                </a:lnTo>
                <a:close/>
              </a:path>
              <a:path w="182880" h="27939">
                <a:moveTo>
                  <a:pt x="46227" y="26415"/>
                </a:moveTo>
                <a:lnTo>
                  <a:pt x="39369" y="26415"/>
                </a:lnTo>
                <a:lnTo>
                  <a:pt x="38354" y="26542"/>
                </a:lnTo>
                <a:lnTo>
                  <a:pt x="45465" y="26542"/>
                </a:lnTo>
                <a:lnTo>
                  <a:pt x="46227" y="26415"/>
                </a:lnTo>
                <a:close/>
              </a:path>
              <a:path w="182880" h="27939">
                <a:moveTo>
                  <a:pt x="136863" y="253"/>
                </a:moveTo>
                <a:lnTo>
                  <a:pt x="132206" y="253"/>
                </a:lnTo>
                <a:lnTo>
                  <a:pt x="131571" y="380"/>
                </a:lnTo>
                <a:lnTo>
                  <a:pt x="125349" y="635"/>
                </a:lnTo>
                <a:lnTo>
                  <a:pt x="98043" y="635"/>
                </a:lnTo>
                <a:lnTo>
                  <a:pt x="92201" y="1015"/>
                </a:lnTo>
                <a:lnTo>
                  <a:pt x="86868" y="1015"/>
                </a:lnTo>
                <a:lnTo>
                  <a:pt x="80390" y="1397"/>
                </a:lnTo>
                <a:lnTo>
                  <a:pt x="50926" y="1397"/>
                </a:lnTo>
                <a:lnTo>
                  <a:pt x="44704" y="1777"/>
                </a:lnTo>
                <a:lnTo>
                  <a:pt x="36449" y="1777"/>
                </a:lnTo>
                <a:lnTo>
                  <a:pt x="30352" y="2539"/>
                </a:lnTo>
                <a:lnTo>
                  <a:pt x="31750" y="2412"/>
                </a:lnTo>
                <a:lnTo>
                  <a:pt x="179324" y="2412"/>
                </a:lnTo>
                <a:lnTo>
                  <a:pt x="177291" y="380"/>
                </a:lnTo>
                <a:lnTo>
                  <a:pt x="135636" y="380"/>
                </a:lnTo>
                <a:lnTo>
                  <a:pt x="136863" y="253"/>
                </a:lnTo>
                <a:close/>
              </a:path>
              <a:path w="182880" h="27939">
                <a:moveTo>
                  <a:pt x="179324" y="2412"/>
                </a:moveTo>
                <a:lnTo>
                  <a:pt x="31750" y="2412"/>
                </a:lnTo>
                <a:lnTo>
                  <a:pt x="30352" y="2539"/>
                </a:lnTo>
                <a:lnTo>
                  <a:pt x="179450" y="2539"/>
                </a:lnTo>
                <a:close/>
              </a:path>
              <a:path w="182880" h="27939">
                <a:moveTo>
                  <a:pt x="176911" y="0"/>
                </a:moveTo>
                <a:lnTo>
                  <a:pt x="139319" y="0"/>
                </a:lnTo>
                <a:lnTo>
                  <a:pt x="135636" y="380"/>
                </a:lnTo>
                <a:lnTo>
                  <a:pt x="136906" y="253"/>
                </a:lnTo>
                <a:lnTo>
                  <a:pt x="177164" y="253"/>
                </a:lnTo>
                <a:lnTo>
                  <a:pt x="176911" y="0"/>
                </a:lnTo>
                <a:close/>
              </a:path>
              <a:path w="182880" h="27939">
                <a:moveTo>
                  <a:pt x="177164" y="253"/>
                </a:moveTo>
                <a:lnTo>
                  <a:pt x="136906" y="253"/>
                </a:lnTo>
                <a:lnTo>
                  <a:pt x="135636" y="380"/>
                </a:lnTo>
                <a:lnTo>
                  <a:pt x="177291" y="3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object 3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33806" y="2664332"/>
            <a:ext cx="1395920" cy="320294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77606" y="2831719"/>
            <a:ext cx="271652" cy="396748"/>
          </a:xfrm>
          <a:prstGeom prst="rect">
            <a:avLst/>
          </a:prstGeom>
        </p:spPr>
      </p:pic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5101" rIns="0" bIns="0" rtlCol="0" vert="horz">
            <a:spAutoFit/>
          </a:bodyPr>
          <a:lstStyle/>
          <a:p>
            <a:pPr marL="17907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XGBoost</a:t>
            </a:r>
            <a:r>
              <a:rPr dirty="0" sz="3200" spc="-80"/>
              <a:t> </a:t>
            </a:r>
            <a:r>
              <a:rPr dirty="0" sz="3200"/>
              <a:t>(eXtreme</a:t>
            </a:r>
            <a:r>
              <a:rPr dirty="0" sz="3200" spc="-170"/>
              <a:t> </a:t>
            </a:r>
            <a:r>
              <a:rPr dirty="0" sz="3200"/>
              <a:t>Gradient</a:t>
            </a:r>
            <a:r>
              <a:rPr dirty="0" sz="3200" spc="-200"/>
              <a:t> </a:t>
            </a:r>
            <a:r>
              <a:rPr dirty="0" sz="3200" spc="-10"/>
              <a:t>Boosting)</a:t>
            </a:r>
            <a:endParaRPr sz="3200"/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42315" y="1171257"/>
            <a:ext cx="6482080" cy="2583180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9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Open</a:t>
            </a:r>
            <a:r>
              <a:rPr dirty="0" sz="1550" spc="1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source</a:t>
            </a:r>
            <a:r>
              <a:rPr dirty="0" sz="1550" spc="1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implementation</a:t>
            </a:r>
            <a:r>
              <a:rPr dirty="0" sz="1550" spc="28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10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boosted</a:t>
            </a:r>
            <a:r>
              <a:rPr dirty="0" sz="1550" spc="13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trees</a:t>
            </a:r>
            <a:endParaRPr sz="1550">
              <a:latin typeface="Verdana"/>
              <a:cs typeface="Verdana"/>
            </a:endParaRPr>
          </a:p>
          <a:p>
            <a:pPr marL="298450" indent="-286385">
              <a:lnSpc>
                <a:spcPct val="100000"/>
              </a:lnSpc>
              <a:spcBef>
                <a:spcPts val="99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Fast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efficient</a:t>
            </a:r>
            <a:r>
              <a:rPr dirty="0" sz="1550" spc="17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implementation</a:t>
            </a:r>
            <a:endParaRPr sz="1550">
              <a:latin typeface="Verdana"/>
              <a:cs typeface="Verdana"/>
            </a:endParaRPr>
          </a:p>
          <a:p>
            <a:pPr marL="298450" marR="5080" indent="-286385">
              <a:lnSpc>
                <a:spcPct val="153400"/>
              </a:lnSpc>
              <a:spcBef>
                <a:spcPts val="7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Good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choice</a:t>
            </a:r>
            <a:r>
              <a:rPr dirty="0" sz="1550" spc="1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default</a:t>
            </a:r>
            <a:r>
              <a:rPr dirty="0" sz="1550" spc="1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splitting</a:t>
            </a:r>
            <a:r>
              <a:rPr dirty="0" sz="1550" spc="1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criteria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and</a:t>
            </a:r>
            <a:r>
              <a:rPr dirty="0" sz="1550" spc="9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criteria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for</a:t>
            </a:r>
            <a:r>
              <a:rPr dirty="0" sz="1550" spc="105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when </a:t>
            </a:r>
            <a:r>
              <a:rPr dirty="0" sz="1550">
                <a:latin typeface="Verdana"/>
                <a:cs typeface="Verdana"/>
              </a:rPr>
              <a:t>to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stop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splitting</a:t>
            </a:r>
            <a:endParaRPr sz="1550">
              <a:latin typeface="Verdana"/>
              <a:cs typeface="Verdana"/>
            </a:endParaRPr>
          </a:p>
          <a:p>
            <a:pPr marL="298450" indent="-28638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Built</a:t>
            </a:r>
            <a:r>
              <a:rPr dirty="0" sz="1550" spc="17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in</a:t>
            </a:r>
            <a:r>
              <a:rPr dirty="0" sz="1550" spc="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regularization</a:t>
            </a:r>
            <a:r>
              <a:rPr dirty="0" sz="1550" spc="1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to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prevent</a:t>
            </a:r>
            <a:r>
              <a:rPr dirty="0" sz="1550" spc="17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overfitting</a:t>
            </a:r>
            <a:endParaRPr sz="1550">
              <a:latin typeface="Verdana"/>
              <a:cs typeface="Verdana"/>
            </a:endParaRPr>
          </a:p>
          <a:p>
            <a:pPr marL="298450" marR="1038860" indent="-286385">
              <a:lnSpc>
                <a:spcPct val="153500"/>
              </a:lnSpc>
              <a:spcBef>
                <a:spcPts val="7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dirty="0" sz="1550">
                <a:latin typeface="Verdana"/>
                <a:cs typeface="Verdana"/>
              </a:rPr>
              <a:t>Highly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competitive</a:t>
            </a:r>
            <a:r>
              <a:rPr dirty="0" sz="1550" spc="2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algorithm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for</a:t>
            </a:r>
            <a:r>
              <a:rPr dirty="0" sz="1550" spc="10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machine</a:t>
            </a:r>
            <a:r>
              <a:rPr dirty="0" sz="1550" spc="22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learning </a:t>
            </a:r>
            <a:r>
              <a:rPr dirty="0" sz="1550">
                <a:latin typeface="Verdana"/>
                <a:cs typeface="Verdana"/>
              </a:rPr>
              <a:t>competitions</a:t>
            </a:r>
            <a:r>
              <a:rPr dirty="0" sz="1550" spc="229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(eg: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Kaggle</a:t>
            </a:r>
            <a:r>
              <a:rPr dirty="0" sz="1550" spc="18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competitions)</a:t>
            </a:r>
            <a:endParaRPr sz="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2391410">
              <a:lnSpc>
                <a:spcPct val="100000"/>
              </a:lnSpc>
              <a:spcBef>
                <a:spcPts val="105"/>
              </a:spcBef>
            </a:pPr>
            <a:r>
              <a:rPr dirty="0"/>
              <a:t>Using</a:t>
            </a:r>
            <a:r>
              <a:rPr dirty="0" spc="-55"/>
              <a:t> </a:t>
            </a:r>
            <a:r>
              <a:rPr dirty="0" spc="-10"/>
              <a:t>XGBoost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60667" y="1093469"/>
            <a:ext cx="4086225" cy="214249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2875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latin typeface="Verdana"/>
                <a:cs typeface="Verdana"/>
              </a:rPr>
              <a:t>Classification</a:t>
            </a:r>
            <a:endParaRPr sz="2000">
              <a:latin typeface="Verdana"/>
              <a:cs typeface="Verdana"/>
            </a:endParaRPr>
          </a:p>
          <a:p>
            <a:pPr marL="12700" marR="5080">
              <a:lnSpc>
                <a:spcPct val="206100"/>
              </a:lnSpc>
              <a:spcBef>
                <a:spcPts val="775"/>
              </a:spcBef>
            </a:pPr>
            <a:r>
              <a:rPr dirty="0" sz="1550">
                <a:solidFill>
                  <a:srgbClr val="00B050"/>
                </a:solidFill>
                <a:latin typeface="Courier New"/>
                <a:cs typeface="Courier New"/>
              </a:rPr>
              <a:t>from</a:t>
            </a:r>
            <a:r>
              <a:rPr dirty="0" sz="1550" spc="165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4285F4"/>
                </a:solidFill>
                <a:latin typeface="Courier New"/>
                <a:cs typeface="Courier New"/>
              </a:rPr>
              <a:t>xgboost</a:t>
            </a:r>
            <a:r>
              <a:rPr dirty="0" sz="1550" spc="175">
                <a:solidFill>
                  <a:srgbClr val="4285F4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00B050"/>
                </a:solidFill>
                <a:latin typeface="Courier New"/>
                <a:cs typeface="Courier New"/>
              </a:rPr>
              <a:t>import</a:t>
            </a:r>
            <a:r>
              <a:rPr dirty="0" sz="1550" spc="17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latin typeface="Courier New"/>
                <a:cs typeface="Courier New"/>
              </a:rPr>
              <a:t>XGBClassifier </a:t>
            </a:r>
            <a:r>
              <a:rPr dirty="0" sz="1550">
                <a:latin typeface="Courier New"/>
                <a:cs typeface="Courier New"/>
              </a:rPr>
              <a:t>model</a:t>
            </a:r>
            <a:r>
              <a:rPr dirty="0" sz="1550" spc="65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=</a:t>
            </a:r>
            <a:r>
              <a:rPr dirty="0" sz="1550" spc="170">
                <a:latin typeface="Courier New"/>
                <a:cs typeface="Courier New"/>
              </a:rPr>
              <a:t> </a:t>
            </a:r>
            <a:r>
              <a:rPr dirty="0" sz="1550" spc="-10">
                <a:latin typeface="Courier New"/>
                <a:cs typeface="Courier New"/>
              </a:rPr>
              <a:t>XGBClassifier()</a:t>
            </a:r>
            <a:endParaRPr sz="1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Courier New"/>
              <a:cs typeface="Courier New"/>
            </a:endParaRPr>
          </a:p>
          <a:p>
            <a:pPr marL="12700" marR="368935">
              <a:lnSpc>
                <a:spcPct val="105000"/>
              </a:lnSpc>
            </a:pPr>
            <a:r>
              <a:rPr dirty="0" sz="1550">
                <a:latin typeface="Courier New"/>
                <a:cs typeface="Courier New"/>
              </a:rPr>
              <a:t>model.fit(X_train,</a:t>
            </a:r>
            <a:r>
              <a:rPr dirty="0" sz="1550" spc="455">
                <a:latin typeface="Courier New"/>
                <a:cs typeface="Courier New"/>
              </a:rPr>
              <a:t> </a:t>
            </a:r>
            <a:r>
              <a:rPr dirty="0" sz="1550" spc="-10">
                <a:latin typeface="Courier New"/>
                <a:cs typeface="Courier New"/>
              </a:rPr>
              <a:t>y_train) </a:t>
            </a:r>
            <a:r>
              <a:rPr dirty="0" sz="1550">
                <a:latin typeface="Courier New"/>
                <a:cs typeface="Courier New"/>
              </a:rPr>
              <a:t>y_pred</a:t>
            </a:r>
            <a:r>
              <a:rPr dirty="0" sz="1550" spc="180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=</a:t>
            </a:r>
            <a:r>
              <a:rPr dirty="0" sz="1550" spc="170">
                <a:latin typeface="Courier New"/>
                <a:cs typeface="Courier New"/>
              </a:rPr>
              <a:t> </a:t>
            </a:r>
            <a:r>
              <a:rPr dirty="0" sz="1550" spc="-10">
                <a:latin typeface="Courier New"/>
                <a:cs typeface="Courier New"/>
              </a:rPr>
              <a:t>model.predict(X_test)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55565" y="1748091"/>
            <a:ext cx="3966210" cy="1487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00B050"/>
                </a:solidFill>
                <a:latin typeface="Courier New"/>
                <a:cs typeface="Courier New"/>
              </a:rPr>
              <a:t>from</a:t>
            </a:r>
            <a:r>
              <a:rPr dirty="0" sz="1550" spc="185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4285F4"/>
                </a:solidFill>
                <a:latin typeface="Courier New"/>
                <a:cs typeface="Courier New"/>
              </a:rPr>
              <a:t>xgboost</a:t>
            </a:r>
            <a:r>
              <a:rPr dirty="0" sz="1550" spc="180">
                <a:solidFill>
                  <a:srgbClr val="4285F4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00B050"/>
                </a:solidFill>
                <a:latin typeface="Courier New"/>
                <a:cs typeface="Courier New"/>
              </a:rPr>
              <a:t>import</a:t>
            </a:r>
            <a:r>
              <a:rPr dirty="0" sz="1550" spc="18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latin typeface="Courier New"/>
                <a:cs typeface="Courier New"/>
              </a:rPr>
              <a:t>XGBRegressor</a:t>
            </a:r>
            <a:endParaRPr sz="1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50">
                <a:latin typeface="Courier New"/>
                <a:cs typeface="Courier New"/>
              </a:rPr>
              <a:t>model</a:t>
            </a:r>
            <a:r>
              <a:rPr dirty="0" sz="1550" spc="75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=</a:t>
            </a:r>
            <a:r>
              <a:rPr dirty="0" sz="1550" spc="150">
                <a:latin typeface="Courier New"/>
                <a:cs typeface="Courier New"/>
              </a:rPr>
              <a:t> </a:t>
            </a:r>
            <a:r>
              <a:rPr dirty="0" sz="1550" spc="-10">
                <a:latin typeface="Courier New"/>
                <a:cs typeface="Courier New"/>
              </a:rPr>
              <a:t>XGBRegressor()</a:t>
            </a:r>
            <a:endParaRPr sz="1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Courier New"/>
              <a:cs typeface="Courier New"/>
            </a:endParaRPr>
          </a:p>
          <a:p>
            <a:pPr marL="12700" marR="248920">
              <a:lnSpc>
                <a:spcPct val="105000"/>
              </a:lnSpc>
              <a:spcBef>
                <a:spcPts val="5"/>
              </a:spcBef>
            </a:pPr>
            <a:r>
              <a:rPr dirty="0" sz="1550">
                <a:latin typeface="Courier New"/>
                <a:cs typeface="Courier New"/>
              </a:rPr>
              <a:t>model.fit(X_train,</a:t>
            </a:r>
            <a:r>
              <a:rPr dirty="0" sz="1550" spc="495">
                <a:latin typeface="Courier New"/>
                <a:cs typeface="Courier New"/>
              </a:rPr>
              <a:t> </a:t>
            </a:r>
            <a:r>
              <a:rPr dirty="0" sz="1550" spc="-10">
                <a:latin typeface="Courier New"/>
                <a:cs typeface="Courier New"/>
              </a:rPr>
              <a:t>y_train) </a:t>
            </a:r>
            <a:r>
              <a:rPr dirty="0" sz="1550">
                <a:latin typeface="Courier New"/>
                <a:cs typeface="Courier New"/>
              </a:rPr>
              <a:t>y_pred</a:t>
            </a:r>
            <a:r>
              <a:rPr dirty="0" sz="1550" spc="165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=</a:t>
            </a:r>
            <a:r>
              <a:rPr dirty="0" sz="1550" spc="180">
                <a:latin typeface="Courier New"/>
                <a:cs typeface="Courier New"/>
              </a:rPr>
              <a:t> </a:t>
            </a:r>
            <a:r>
              <a:rPr dirty="0" sz="1550" spc="-10">
                <a:latin typeface="Courier New"/>
                <a:cs typeface="Courier New"/>
              </a:rPr>
              <a:t>model.predict(X_test)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655565" y="1093469"/>
            <a:ext cx="143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latin typeface="Verdana"/>
                <a:cs typeface="Verdana"/>
              </a:rPr>
              <a:t>Regression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467225" y="1085850"/>
            <a:ext cx="0" cy="2792095"/>
          </a:xfrm>
          <a:custGeom>
            <a:avLst/>
            <a:gdLst/>
            <a:ahLst/>
            <a:cxnLst/>
            <a:rect l="l" t="t" r="r" b="b"/>
            <a:pathLst>
              <a:path w="0" h="2792095">
                <a:moveTo>
                  <a:pt x="0" y="0"/>
                </a:moveTo>
                <a:lnTo>
                  <a:pt x="0" y="2792056"/>
                </a:lnTo>
              </a:path>
            </a:pathLst>
          </a:custGeom>
          <a:ln w="38100">
            <a:solidFill>
              <a:srgbClr val="B3B3B3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91" y="1863725"/>
            <a:ext cx="217524" cy="11417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53" y="2368295"/>
            <a:ext cx="217568" cy="11391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91" y="2835782"/>
            <a:ext cx="217530" cy="11404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191" y="3098545"/>
            <a:ext cx="217450" cy="114173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1881505">
              <a:lnSpc>
                <a:spcPct val="100000"/>
              </a:lnSpc>
              <a:spcBef>
                <a:spcPts val="105"/>
              </a:spcBef>
            </a:pPr>
            <a:r>
              <a:rPr dirty="0" sz="2700" spc="55">
                <a:latin typeface="Lucida Sans Unicode"/>
                <a:cs typeface="Lucida Sans Unicode"/>
              </a:rPr>
              <a:t>Conclusion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497834" y="3124835"/>
            <a:ext cx="485711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50" b="1">
                <a:solidFill>
                  <a:srgbClr val="585858"/>
                </a:solidFill>
                <a:latin typeface="Tahoma"/>
                <a:cs typeface="Tahoma"/>
              </a:rPr>
              <a:t>When</a:t>
            </a:r>
            <a:r>
              <a:rPr dirty="0" sz="2750" spc="-100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750" b="1">
                <a:solidFill>
                  <a:srgbClr val="585858"/>
                </a:solidFill>
                <a:latin typeface="Tahoma"/>
                <a:cs typeface="Tahoma"/>
              </a:rPr>
              <a:t>to</a:t>
            </a:r>
            <a:r>
              <a:rPr dirty="0" sz="2750" spc="-110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750" spc="65" b="1">
                <a:solidFill>
                  <a:srgbClr val="585858"/>
                </a:solidFill>
                <a:latin typeface="Tahoma"/>
                <a:cs typeface="Tahoma"/>
              </a:rPr>
              <a:t>use</a:t>
            </a:r>
            <a:r>
              <a:rPr dirty="0" sz="2750" spc="-50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750" spc="60" b="1">
                <a:solidFill>
                  <a:srgbClr val="585858"/>
                </a:solidFill>
                <a:latin typeface="Tahoma"/>
                <a:cs typeface="Tahoma"/>
              </a:rPr>
              <a:t>decision</a:t>
            </a:r>
            <a:r>
              <a:rPr dirty="0" sz="2750" spc="-20" b="1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2750" spc="-10" b="1">
                <a:solidFill>
                  <a:srgbClr val="585858"/>
                </a:solidFill>
                <a:latin typeface="Tahoma"/>
                <a:cs typeface="Tahoma"/>
              </a:rPr>
              <a:t>trees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134" y="314388"/>
            <a:ext cx="800417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60"/>
              <a:t> </a:t>
            </a:r>
            <a:r>
              <a:rPr dirty="0"/>
              <a:t>Trees</a:t>
            </a:r>
            <a:r>
              <a:rPr dirty="0" spc="-85"/>
              <a:t> </a:t>
            </a:r>
            <a:r>
              <a:rPr dirty="0"/>
              <a:t>vs</a:t>
            </a:r>
            <a:r>
              <a:rPr dirty="0" spc="60"/>
              <a:t> </a:t>
            </a:r>
            <a:r>
              <a:rPr dirty="0"/>
              <a:t>Neural</a:t>
            </a:r>
            <a:r>
              <a:rPr dirty="0" spc="-25"/>
              <a:t> </a:t>
            </a:r>
            <a:r>
              <a:rPr dirty="0" spc="-10"/>
              <a:t>Networks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5842" y="2100198"/>
            <a:ext cx="2218157" cy="229170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82294" y="865134"/>
            <a:ext cx="7527925" cy="166116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000" b="1">
                <a:latin typeface="Verdana"/>
                <a:cs typeface="Verdana"/>
              </a:rPr>
              <a:t>Decision</a:t>
            </a:r>
            <a:r>
              <a:rPr dirty="0" sz="2000" spc="-95" b="1">
                <a:latin typeface="Verdana"/>
                <a:cs typeface="Verdana"/>
              </a:rPr>
              <a:t> </a:t>
            </a:r>
            <a:r>
              <a:rPr dirty="0" sz="2000" b="1">
                <a:latin typeface="Verdana"/>
                <a:cs typeface="Verdana"/>
              </a:rPr>
              <a:t>Trees</a:t>
            </a:r>
            <a:r>
              <a:rPr dirty="0" sz="2000" spc="-5" b="1">
                <a:latin typeface="Verdana"/>
                <a:cs typeface="Verdana"/>
              </a:rPr>
              <a:t> </a:t>
            </a:r>
            <a:r>
              <a:rPr dirty="0" sz="2000" b="1">
                <a:latin typeface="Verdana"/>
                <a:cs typeface="Verdana"/>
              </a:rPr>
              <a:t>and</a:t>
            </a:r>
            <a:r>
              <a:rPr dirty="0" sz="2000" spc="10" b="1">
                <a:latin typeface="Verdana"/>
                <a:cs typeface="Verdana"/>
              </a:rPr>
              <a:t> </a:t>
            </a:r>
            <a:r>
              <a:rPr dirty="0" sz="2000" b="1">
                <a:latin typeface="Verdana"/>
                <a:cs typeface="Verdana"/>
              </a:rPr>
              <a:t>Tree</a:t>
            </a:r>
            <a:r>
              <a:rPr dirty="0" sz="2000" spc="5" b="1">
                <a:latin typeface="Verdana"/>
                <a:cs typeface="Verdana"/>
              </a:rPr>
              <a:t> </a:t>
            </a:r>
            <a:r>
              <a:rPr dirty="0" sz="2000" spc="-10" b="1">
                <a:latin typeface="Verdana"/>
                <a:cs typeface="Verdana"/>
              </a:rPr>
              <a:t>ensembles</a:t>
            </a:r>
            <a:endParaRPr sz="200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Verdana"/>
                <a:cs typeface="Verdana"/>
              </a:rPr>
              <a:t>Works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well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on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tabular</a:t>
            </a:r>
            <a:r>
              <a:rPr dirty="0" sz="1800" spc="10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(structured)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data</a:t>
            </a:r>
            <a:endParaRPr sz="1800">
              <a:latin typeface="Verdana"/>
              <a:cs typeface="Verdana"/>
            </a:endParaRPr>
          </a:p>
          <a:p>
            <a:pPr marL="355600" indent="-343535">
              <a:lnSpc>
                <a:spcPts val="2130"/>
              </a:lnSpc>
              <a:spcBef>
                <a:spcPts val="1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Verdana"/>
                <a:cs typeface="Verdana"/>
              </a:rPr>
              <a:t>Not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recommended</a:t>
            </a:r>
            <a:r>
              <a:rPr dirty="0" sz="1800" spc="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for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unstructured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data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(images,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audio,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text)</a:t>
            </a:r>
            <a:endParaRPr sz="1800">
              <a:latin typeface="Verdana"/>
              <a:cs typeface="Verdana"/>
            </a:endParaRPr>
          </a:p>
          <a:p>
            <a:pPr marL="355600" indent="-343535">
              <a:lnSpc>
                <a:spcPts val="213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 spc="-20">
                <a:latin typeface="Verdana"/>
                <a:cs typeface="Verdana"/>
              </a:rPr>
              <a:t>Fast</a:t>
            </a:r>
            <a:endParaRPr sz="1800">
              <a:latin typeface="Verdana"/>
              <a:cs typeface="Verdana"/>
            </a:endParaRPr>
          </a:p>
          <a:p>
            <a:pPr marL="4418330" marR="1717039" indent="-38735">
              <a:lnSpc>
                <a:spcPts val="1280"/>
              </a:lnSpc>
              <a:spcBef>
                <a:spcPts val="515"/>
              </a:spcBef>
            </a:pPr>
            <a:r>
              <a:rPr dirty="0" sz="1100">
                <a:latin typeface="Verdana"/>
                <a:cs typeface="Verdana"/>
              </a:rPr>
              <a:t>Choose</a:t>
            </a:r>
            <a:r>
              <a:rPr dirty="0" sz="1100" spc="150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architecture </a:t>
            </a:r>
            <a:r>
              <a:rPr dirty="0" sz="1100">
                <a:latin typeface="Verdana"/>
                <a:cs typeface="Verdana"/>
              </a:rPr>
              <a:t>(model,</a:t>
            </a:r>
            <a:r>
              <a:rPr dirty="0" sz="1100" spc="-8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data,</a:t>
            </a:r>
            <a:r>
              <a:rPr dirty="0" sz="1100" spc="10">
                <a:latin typeface="Verdana"/>
                <a:cs typeface="Verdana"/>
              </a:rPr>
              <a:t> </a:t>
            </a:r>
            <a:r>
              <a:rPr dirty="0" sz="1100" spc="-20">
                <a:latin typeface="Verdana"/>
                <a:cs typeface="Verdana"/>
              </a:rPr>
              <a:t>etc.)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39384" y="3875722"/>
            <a:ext cx="475615" cy="36004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 indent="47625">
              <a:lnSpc>
                <a:spcPts val="1280"/>
              </a:lnSpc>
              <a:spcBef>
                <a:spcPts val="200"/>
              </a:spcBef>
            </a:pPr>
            <a:r>
              <a:rPr dirty="0" sz="1100" spc="-10">
                <a:latin typeface="Verdana"/>
                <a:cs typeface="Verdana"/>
              </a:rPr>
              <a:t>Train model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70583" y="3385566"/>
            <a:ext cx="1781175" cy="5308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1300"/>
              </a:lnSpc>
              <a:spcBef>
                <a:spcPts val="125"/>
              </a:spcBef>
            </a:pPr>
            <a:r>
              <a:rPr dirty="0" sz="1100" spc="-10">
                <a:latin typeface="Verdana"/>
                <a:cs typeface="Verdana"/>
              </a:rPr>
              <a:t>Diagnostics</a:t>
            </a:r>
            <a:endParaRPr sz="1100">
              <a:latin typeface="Verdana"/>
              <a:cs typeface="Verdana"/>
            </a:endParaRPr>
          </a:p>
          <a:p>
            <a:pPr algn="ctr">
              <a:lnSpc>
                <a:spcPts val="1300"/>
              </a:lnSpc>
            </a:pPr>
            <a:r>
              <a:rPr dirty="0" sz="1100">
                <a:latin typeface="Verdana"/>
                <a:cs typeface="Verdana"/>
              </a:rPr>
              <a:t>(bias,</a:t>
            </a:r>
            <a:r>
              <a:rPr dirty="0" sz="1100" spc="-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variance</a:t>
            </a:r>
            <a:r>
              <a:rPr dirty="0" sz="1100" spc="-3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and</a:t>
            </a:r>
            <a:r>
              <a:rPr dirty="0" sz="1100" spc="5">
                <a:latin typeface="Verdana"/>
                <a:cs typeface="Verdana"/>
              </a:rPr>
              <a:t> </a:t>
            </a:r>
            <a:r>
              <a:rPr dirty="0" sz="1100" spc="-10">
                <a:latin typeface="Verdana"/>
                <a:cs typeface="Verdana"/>
              </a:rPr>
              <a:t>error</a:t>
            </a:r>
            <a:endParaRPr sz="1100">
              <a:latin typeface="Verdana"/>
              <a:cs typeface="Verdana"/>
            </a:endParaRPr>
          </a:p>
          <a:p>
            <a:pPr algn="ctr" marR="5080">
              <a:lnSpc>
                <a:spcPct val="100000"/>
              </a:lnSpc>
              <a:spcBef>
                <a:spcPts val="30"/>
              </a:spcBef>
            </a:pPr>
            <a:r>
              <a:rPr dirty="0" sz="1100" spc="-10">
                <a:latin typeface="Verdana"/>
                <a:cs typeface="Verdana"/>
              </a:rPr>
              <a:t>analysis)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6152" y="3843985"/>
            <a:ext cx="1021207" cy="447040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134" y="314388"/>
            <a:ext cx="800417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dirty="0" spc="-60"/>
              <a:t> </a:t>
            </a:r>
            <a:r>
              <a:rPr dirty="0"/>
              <a:t>Trees</a:t>
            </a:r>
            <a:r>
              <a:rPr dirty="0" spc="-85"/>
              <a:t> </a:t>
            </a:r>
            <a:r>
              <a:rPr dirty="0"/>
              <a:t>vs</a:t>
            </a:r>
            <a:r>
              <a:rPr dirty="0" spc="60"/>
              <a:t> </a:t>
            </a:r>
            <a:r>
              <a:rPr dirty="0"/>
              <a:t>Neural</a:t>
            </a:r>
            <a:r>
              <a:rPr dirty="0" spc="-25"/>
              <a:t> </a:t>
            </a:r>
            <a:r>
              <a:rPr dirty="0" spc="-10"/>
              <a:t>Networks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82294" y="865134"/>
            <a:ext cx="7974965" cy="363982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000" b="1">
                <a:latin typeface="Verdana"/>
                <a:cs typeface="Verdana"/>
              </a:rPr>
              <a:t>Decision</a:t>
            </a:r>
            <a:r>
              <a:rPr dirty="0" sz="2000" spc="-95" b="1">
                <a:latin typeface="Verdana"/>
                <a:cs typeface="Verdana"/>
              </a:rPr>
              <a:t> </a:t>
            </a:r>
            <a:r>
              <a:rPr dirty="0" sz="2000" b="1">
                <a:latin typeface="Verdana"/>
                <a:cs typeface="Verdana"/>
              </a:rPr>
              <a:t>Trees</a:t>
            </a:r>
            <a:r>
              <a:rPr dirty="0" sz="2000" spc="-5" b="1">
                <a:latin typeface="Verdana"/>
                <a:cs typeface="Verdana"/>
              </a:rPr>
              <a:t> </a:t>
            </a:r>
            <a:r>
              <a:rPr dirty="0" sz="2000" b="1">
                <a:latin typeface="Verdana"/>
                <a:cs typeface="Verdana"/>
              </a:rPr>
              <a:t>and</a:t>
            </a:r>
            <a:r>
              <a:rPr dirty="0" sz="2000" spc="10" b="1">
                <a:latin typeface="Verdana"/>
                <a:cs typeface="Verdana"/>
              </a:rPr>
              <a:t> </a:t>
            </a:r>
            <a:r>
              <a:rPr dirty="0" sz="2000" b="1">
                <a:latin typeface="Verdana"/>
                <a:cs typeface="Verdana"/>
              </a:rPr>
              <a:t>Tree</a:t>
            </a:r>
            <a:r>
              <a:rPr dirty="0" sz="2000" spc="5" b="1">
                <a:latin typeface="Verdana"/>
                <a:cs typeface="Verdana"/>
              </a:rPr>
              <a:t> </a:t>
            </a:r>
            <a:r>
              <a:rPr dirty="0" sz="2000" spc="-10" b="1">
                <a:latin typeface="Verdana"/>
                <a:cs typeface="Verdana"/>
              </a:rPr>
              <a:t>ensembles</a:t>
            </a:r>
            <a:endParaRPr sz="200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Verdana"/>
                <a:cs typeface="Verdana"/>
              </a:rPr>
              <a:t>Works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well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on</a:t>
            </a:r>
            <a:r>
              <a:rPr dirty="0" sz="1800" spc="-9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tabular</a:t>
            </a:r>
            <a:r>
              <a:rPr dirty="0" sz="1800" spc="10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(structured)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data</a:t>
            </a:r>
            <a:endParaRPr sz="1800">
              <a:latin typeface="Verdana"/>
              <a:cs typeface="Verdana"/>
            </a:endParaRPr>
          </a:p>
          <a:p>
            <a:pPr marL="355600" indent="-343535">
              <a:lnSpc>
                <a:spcPts val="2130"/>
              </a:lnSpc>
              <a:spcBef>
                <a:spcPts val="1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Verdana"/>
                <a:cs typeface="Verdana"/>
              </a:rPr>
              <a:t>Not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recommended</a:t>
            </a:r>
            <a:r>
              <a:rPr dirty="0" sz="1800" spc="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for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unstructured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data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(images,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audio,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text)</a:t>
            </a:r>
            <a:endParaRPr sz="1800">
              <a:latin typeface="Verdana"/>
              <a:cs typeface="Verdana"/>
            </a:endParaRPr>
          </a:p>
          <a:p>
            <a:pPr marL="355600" indent="-343535">
              <a:lnSpc>
                <a:spcPts val="213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 spc="-20">
                <a:latin typeface="Verdana"/>
                <a:cs typeface="Verdana"/>
              </a:rPr>
              <a:t>Fast</a:t>
            </a:r>
            <a:endParaRPr sz="180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Verdana"/>
                <a:cs typeface="Verdana"/>
              </a:rPr>
              <a:t>Small</a:t>
            </a:r>
            <a:r>
              <a:rPr dirty="0" sz="1800" spc="5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decision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trees may</a:t>
            </a:r>
            <a:r>
              <a:rPr dirty="0" sz="1800" spc="-4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be</a:t>
            </a:r>
            <a:r>
              <a:rPr dirty="0" sz="1800" spc="-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human</a:t>
            </a:r>
            <a:r>
              <a:rPr dirty="0" sz="1800" spc="3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interpretable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2000" b="1">
                <a:latin typeface="Verdana"/>
                <a:cs typeface="Verdana"/>
              </a:rPr>
              <a:t>Neural</a:t>
            </a:r>
            <a:r>
              <a:rPr dirty="0" sz="2000" spc="-10" b="1">
                <a:latin typeface="Verdana"/>
                <a:cs typeface="Verdana"/>
              </a:rPr>
              <a:t> Networks</a:t>
            </a:r>
            <a:endParaRPr sz="200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Verdana"/>
                <a:cs typeface="Verdana"/>
              </a:rPr>
              <a:t>Works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well on</a:t>
            </a:r>
            <a:r>
              <a:rPr dirty="0" sz="1800" spc="-10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all</a:t>
            </a:r>
            <a:r>
              <a:rPr dirty="0" sz="1800" spc="7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types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data,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including</a:t>
            </a:r>
            <a:r>
              <a:rPr dirty="0" sz="1800" spc="1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tabular</a:t>
            </a:r>
            <a:r>
              <a:rPr dirty="0" sz="1800" spc="9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(structured)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and</a:t>
            </a:r>
            <a:endParaRPr sz="1800">
              <a:latin typeface="Verdana"/>
              <a:cs typeface="Verdana"/>
            </a:endParaRPr>
          </a:p>
          <a:p>
            <a:pPr marL="355600">
              <a:lnSpc>
                <a:spcPts val="2135"/>
              </a:lnSpc>
              <a:spcBef>
                <a:spcPts val="15"/>
              </a:spcBef>
            </a:pPr>
            <a:r>
              <a:rPr dirty="0" sz="1800">
                <a:latin typeface="Verdana"/>
                <a:cs typeface="Verdana"/>
              </a:rPr>
              <a:t>unstructured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data</a:t>
            </a:r>
            <a:endParaRPr sz="1800">
              <a:latin typeface="Verdana"/>
              <a:cs typeface="Verdana"/>
            </a:endParaRPr>
          </a:p>
          <a:p>
            <a:pPr marL="355600" indent="-343535">
              <a:lnSpc>
                <a:spcPts val="2135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Verdana"/>
                <a:cs typeface="Verdana"/>
              </a:rPr>
              <a:t>May</a:t>
            </a:r>
            <a:r>
              <a:rPr dirty="0" sz="1800" spc="-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be</a:t>
            </a:r>
            <a:r>
              <a:rPr dirty="0" sz="1800" spc="-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slower</a:t>
            </a:r>
            <a:r>
              <a:rPr dirty="0" sz="1800" spc="-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than</a:t>
            </a:r>
            <a:r>
              <a:rPr dirty="0" sz="1800" spc="7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decision </a:t>
            </a:r>
            <a:r>
              <a:rPr dirty="0" sz="1800" spc="-20">
                <a:latin typeface="Verdana"/>
                <a:cs typeface="Verdana"/>
              </a:rPr>
              <a:t>tree</a:t>
            </a:r>
            <a:endParaRPr sz="180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Verdana"/>
                <a:cs typeface="Verdana"/>
              </a:rPr>
              <a:t>Works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with</a:t>
            </a:r>
            <a:r>
              <a:rPr dirty="0" sz="1800" spc="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transfer</a:t>
            </a:r>
            <a:r>
              <a:rPr dirty="0" sz="1800" spc="3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learning</a:t>
            </a:r>
            <a:endParaRPr sz="1800">
              <a:latin typeface="Verdana"/>
              <a:cs typeface="Verdana"/>
            </a:endParaRPr>
          </a:p>
          <a:p>
            <a:pPr marL="355600" marR="274955" indent="-343535">
              <a:lnSpc>
                <a:spcPts val="2180"/>
              </a:lnSpc>
              <a:spcBef>
                <a:spcPts val="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Verdana"/>
                <a:cs typeface="Verdana"/>
              </a:rPr>
              <a:t>When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building</a:t>
            </a:r>
            <a:r>
              <a:rPr dirty="0" sz="1800" spc="10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system</a:t>
            </a:r>
            <a:r>
              <a:rPr dirty="0" sz="1800" spc="-5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multiple</a:t>
            </a:r>
            <a:r>
              <a:rPr dirty="0" sz="1800" spc="1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models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working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together,</a:t>
            </a:r>
            <a:r>
              <a:rPr dirty="0" sz="1800" spc="5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it </a:t>
            </a:r>
            <a:r>
              <a:rPr dirty="0" sz="1800">
                <a:latin typeface="Verdana"/>
                <a:cs typeface="Verdana"/>
              </a:rPr>
              <a:t>might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be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easier to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string</a:t>
            </a:r>
            <a:r>
              <a:rPr dirty="0" sz="1800" spc="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together multiple</a:t>
            </a:r>
            <a:r>
              <a:rPr dirty="0" sz="1800" spc="1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neural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networks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67479" y="1583435"/>
            <a:ext cx="3804920" cy="4381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Neural</a:t>
            </a:r>
            <a:r>
              <a:rPr dirty="0" sz="2700" spc="4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Network</a:t>
            </a:r>
            <a:r>
              <a:rPr dirty="0" sz="2700" spc="105">
                <a:latin typeface="Lucida Sans Unicode"/>
                <a:cs typeface="Lucida Sans Unicode"/>
              </a:rPr>
              <a:t> </a:t>
            </a:r>
            <a:r>
              <a:rPr dirty="0" sz="2700" spc="45">
                <a:latin typeface="Lucida Sans Unicode"/>
                <a:cs typeface="Lucida Sans Unicode"/>
              </a:rPr>
              <a:t>Model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07359" y="3134360"/>
            <a:ext cx="4836795" cy="70929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603885" marR="5080" indent="-591820">
              <a:lnSpc>
                <a:spcPts val="2400"/>
              </a:lnSpc>
              <a:spcBef>
                <a:spcPts val="660"/>
              </a:spcBef>
            </a:pPr>
            <a:r>
              <a:rPr dirty="0" sz="2450" spc="-120">
                <a:solidFill>
                  <a:srgbClr val="585858"/>
                </a:solidFill>
                <a:latin typeface="Arial Black"/>
                <a:cs typeface="Arial Black"/>
              </a:rPr>
              <a:t>Inference:</a:t>
            </a:r>
            <a:r>
              <a:rPr dirty="0" sz="2450" spc="-3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2450" spc="-20">
                <a:solidFill>
                  <a:srgbClr val="585858"/>
                </a:solidFill>
                <a:latin typeface="Arial Black"/>
                <a:cs typeface="Arial Black"/>
              </a:rPr>
              <a:t>making</a:t>
            </a:r>
            <a:r>
              <a:rPr dirty="0" sz="2450" spc="-15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2450" spc="-80">
                <a:solidFill>
                  <a:srgbClr val="585858"/>
                </a:solidFill>
                <a:latin typeface="Arial Black"/>
                <a:cs typeface="Arial Black"/>
              </a:rPr>
              <a:t>predictions </a:t>
            </a:r>
            <a:r>
              <a:rPr dirty="0" sz="2450" spc="-35">
                <a:solidFill>
                  <a:srgbClr val="585858"/>
                </a:solidFill>
                <a:latin typeface="Arial Black"/>
                <a:cs typeface="Arial Black"/>
              </a:rPr>
              <a:t>(forward</a:t>
            </a:r>
            <a:r>
              <a:rPr dirty="0" sz="2450" spc="-16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2450" spc="-10">
                <a:solidFill>
                  <a:srgbClr val="585858"/>
                </a:solidFill>
                <a:latin typeface="Arial Black"/>
                <a:cs typeface="Arial Black"/>
              </a:rPr>
              <a:t>propagation)</a:t>
            </a:r>
            <a:endParaRPr sz="2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92466" y="4728527"/>
            <a:ext cx="10147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8F8F8"/>
                </a:solidFill>
                <a:latin typeface="Lucida Sans Unicode"/>
                <a:cs typeface="Lucida Sans Unicode"/>
              </a:rPr>
              <a:t>Andrew</a:t>
            </a:r>
            <a:r>
              <a:rPr dirty="0" sz="1400" spc="130">
                <a:solidFill>
                  <a:srgbClr val="F8F8F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F8F8F8"/>
                </a:solidFill>
                <a:latin typeface="Lucida Sans Unicode"/>
                <a:cs typeface="Lucida Sans Unicode"/>
              </a:rPr>
              <a:t>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665480">
              <a:lnSpc>
                <a:spcPct val="100000"/>
              </a:lnSpc>
              <a:spcBef>
                <a:spcPts val="105"/>
              </a:spcBef>
            </a:pPr>
            <a:r>
              <a:rPr dirty="0"/>
              <a:t>Advanced</a:t>
            </a:r>
            <a:r>
              <a:rPr dirty="0" spc="-145"/>
              <a:t> </a:t>
            </a:r>
            <a:r>
              <a:rPr dirty="0"/>
              <a:t>learning</a:t>
            </a:r>
            <a:r>
              <a:rPr dirty="0" spc="10"/>
              <a:t> </a:t>
            </a:r>
            <a:r>
              <a:rPr dirty="0" spc="-10"/>
              <a:t>algorithms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41692" y="1194498"/>
            <a:ext cx="6960234" cy="1555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93675" marR="3988435" indent="-180975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Neural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Networks </a:t>
            </a:r>
            <a:r>
              <a:rPr dirty="0" sz="2000">
                <a:latin typeface="Verdana"/>
                <a:cs typeface="Verdana"/>
              </a:rPr>
              <a:t>inference</a:t>
            </a:r>
            <a:r>
              <a:rPr dirty="0" sz="2000" spc="-10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(prediction) training</a:t>
            </a:r>
            <a:endParaRPr sz="2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dirty="0" sz="2000">
                <a:latin typeface="Verdana"/>
                <a:cs typeface="Verdana"/>
              </a:rPr>
              <a:t>Practical</a:t>
            </a:r>
            <a:r>
              <a:rPr dirty="0" sz="2000" spc="-1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advice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for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building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machine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learning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systems </a:t>
            </a:r>
            <a:r>
              <a:rPr dirty="0" sz="2000">
                <a:latin typeface="Verdana"/>
                <a:cs typeface="Verdana"/>
              </a:rPr>
              <a:t>Decision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Trees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876300"/>
            <a:ext cx="838200" cy="838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9129" y="2499983"/>
            <a:ext cx="402077" cy="50264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2400" y="1857375"/>
            <a:ext cx="762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346450"/>
            <a:ext cx="9144000" cy="1797050"/>
            <a:chOff x="0" y="3346450"/>
            <a:chExt cx="9144000" cy="1797050"/>
          </a:xfrm>
        </p:grpSpPr>
        <p:sp>
          <p:nvSpPr>
            <p:cNvPr id="3" name="object 3" descr=""/>
            <p:cNvSpPr/>
            <p:nvPr/>
          </p:nvSpPr>
          <p:spPr>
            <a:xfrm>
              <a:off x="4499991" y="3346449"/>
              <a:ext cx="74295" cy="1099820"/>
            </a:xfrm>
            <a:custGeom>
              <a:avLst/>
              <a:gdLst/>
              <a:ahLst/>
              <a:cxnLst/>
              <a:rect l="l" t="t" r="r" b="b"/>
              <a:pathLst>
                <a:path w="74295" h="1099820">
                  <a:moveTo>
                    <a:pt x="74168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0" y="1085850"/>
                  </a:lnTo>
                  <a:lnTo>
                    <a:pt x="0" y="1099820"/>
                  </a:lnTo>
                  <a:lnTo>
                    <a:pt x="74168" y="1099820"/>
                  </a:lnTo>
                  <a:lnTo>
                    <a:pt x="74168" y="1085850"/>
                  </a:lnTo>
                  <a:lnTo>
                    <a:pt x="27686" y="1085850"/>
                  </a:lnTo>
                  <a:lnTo>
                    <a:pt x="27686" y="15240"/>
                  </a:lnTo>
                  <a:lnTo>
                    <a:pt x="74168" y="15240"/>
                  </a:lnTo>
                  <a:lnTo>
                    <a:pt x="74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0001" y="3533394"/>
              <a:ext cx="138937" cy="17830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0721" y="3387090"/>
              <a:ext cx="454278" cy="35420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237353" y="3387089"/>
              <a:ext cx="41910" cy="177800"/>
            </a:xfrm>
            <a:custGeom>
              <a:avLst/>
              <a:gdLst/>
              <a:ahLst/>
              <a:cxnLst/>
              <a:rect l="l" t="t" r="r" b="b"/>
              <a:pathLst>
                <a:path w="41910" h="177800">
                  <a:moveTo>
                    <a:pt x="41529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6162" y="7620"/>
                  </a:lnTo>
                  <a:lnTo>
                    <a:pt x="26162" y="170180"/>
                  </a:lnTo>
                  <a:lnTo>
                    <a:pt x="0" y="170180"/>
                  </a:lnTo>
                  <a:lnTo>
                    <a:pt x="0" y="177800"/>
                  </a:lnTo>
                  <a:lnTo>
                    <a:pt x="41529" y="177800"/>
                  </a:lnTo>
                  <a:lnTo>
                    <a:pt x="41529" y="170180"/>
                  </a:lnTo>
                  <a:lnTo>
                    <a:pt x="41529" y="7620"/>
                  </a:lnTo>
                  <a:lnTo>
                    <a:pt x="4152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0001" y="4200169"/>
              <a:ext cx="138937" cy="17832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760721" y="4140898"/>
              <a:ext cx="79375" cy="238760"/>
            </a:xfrm>
            <a:custGeom>
              <a:avLst/>
              <a:gdLst/>
              <a:ahLst/>
              <a:cxnLst/>
              <a:rect l="l" t="t" r="r" b="b"/>
              <a:pathLst>
                <a:path w="79375" h="238760">
                  <a:moveTo>
                    <a:pt x="75945" y="0"/>
                  </a:moveTo>
                  <a:lnTo>
                    <a:pt x="30565" y="27117"/>
                  </a:lnTo>
                  <a:lnTo>
                    <a:pt x="4937" y="77152"/>
                  </a:lnTo>
                  <a:lnTo>
                    <a:pt x="0" y="119176"/>
                  </a:lnTo>
                  <a:lnTo>
                    <a:pt x="1216" y="141060"/>
                  </a:lnTo>
                  <a:lnTo>
                    <a:pt x="10983" y="179770"/>
                  </a:lnTo>
                  <a:lnTo>
                    <a:pt x="43465" y="222977"/>
                  </a:lnTo>
                  <a:lnTo>
                    <a:pt x="75945" y="238213"/>
                  </a:lnTo>
                  <a:lnTo>
                    <a:pt x="78993" y="228549"/>
                  </a:lnTo>
                  <a:lnTo>
                    <a:pt x="65424" y="222535"/>
                  </a:lnTo>
                  <a:lnTo>
                    <a:pt x="53689" y="214171"/>
                  </a:lnTo>
                  <a:lnTo>
                    <a:pt x="29646" y="175157"/>
                  </a:lnTo>
                  <a:lnTo>
                    <a:pt x="21716" y="117919"/>
                  </a:lnTo>
                  <a:lnTo>
                    <a:pt x="22598" y="97595"/>
                  </a:lnTo>
                  <a:lnTo>
                    <a:pt x="35813" y="47409"/>
                  </a:lnTo>
                  <a:lnTo>
                    <a:pt x="65639" y="15658"/>
                  </a:lnTo>
                  <a:lnTo>
                    <a:pt x="79375" y="9677"/>
                  </a:lnTo>
                  <a:lnTo>
                    <a:pt x="759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842891" y="4119930"/>
              <a:ext cx="200025" cy="203200"/>
            </a:xfrm>
            <a:custGeom>
              <a:avLst/>
              <a:gdLst/>
              <a:ahLst/>
              <a:cxnLst/>
              <a:rect l="l" t="t" r="r" b="b"/>
              <a:pathLst>
                <a:path w="200025" h="203200">
                  <a:moveTo>
                    <a:pt x="198374" y="82372"/>
                  </a:moveTo>
                  <a:lnTo>
                    <a:pt x="154559" y="82372"/>
                  </a:lnTo>
                  <a:lnTo>
                    <a:pt x="154559" y="88531"/>
                  </a:lnTo>
                  <a:lnTo>
                    <a:pt x="159131" y="89458"/>
                  </a:lnTo>
                  <a:lnTo>
                    <a:pt x="162306" y="90881"/>
                  </a:lnTo>
                  <a:lnTo>
                    <a:pt x="166116" y="94729"/>
                  </a:lnTo>
                  <a:lnTo>
                    <a:pt x="167005" y="97447"/>
                  </a:lnTo>
                  <a:lnTo>
                    <a:pt x="167005" y="103479"/>
                  </a:lnTo>
                  <a:lnTo>
                    <a:pt x="166624" y="106172"/>
                  </a:lnTo>
                  <a:lnTo>
                    <a:pt x="164211" y="114985"/>
                  </a:lnTo>
                  <a:lnTo>
                    <a:pt x="140843" y="179578"/>
                  </a:lnTo>
                  <a:lnTo>
                    <a:pt x="113538" y="82372"/>
                  </a:lnTo>
                  <a:lnTo>
                    <a:pt x="95758" y="82372"/>
                  </a:lnTo>
                  <a:lnTo>
                    <a:pt x="63500" y="179578"/>
                  </a:lnTo>
                  <a:lnTo>
                    <a:pt x="42037" y="109397"/>
                  </a:lnTo>
                  <a:lnTo>
                    <a:pt x="40767" y="102095"/>
                  </a:lnTo>
                  <a:lnTo>
                    <a:pt x="40767" y="96570"/>
                  </a:lnTo>
                  <a:lnTo>
                    <a:pt x="41656" y="94119"/>
                  </a:lnTo>
                  <a:lnTo>
                    <a:pt x="45085" y="90855"/>
                  </a:lnTo>
                  <a:lnTo>
                    <a:pt x="48387" y="89535"/>
                  </a:lnTo>
                  <a:lnTo>
                    <a:pt x="53213" y="88531"/>
                  </a:lnTo>
                  <a:lnTo>
                    <a:pt x="53213" y="82372"/>
                  </a:lnTo>
                  <a:lnTo>
                    <a:pt x="3683" y="82372"/>
                  </a:lnTo>
                  <a:lnTo>
                    <a:pt x="3683" y="88531"/>
                  </a:lnTo>
                  <a:lnTo>
                    <a:pt x="6858" y="89369"/>
                  </a:lnTo>
                  <a:lnTo>
                    <a:pt x="9271" y="90398"/>
                  </a:lnTo>
                  <a:lnTo>
                    <a:pt x="49911" y="203060"/>
                  </a:lnTo>
                  <a:lnTo>
                    <a:pt x="67310" y="203060"/>
                  </a:lnTo>
                  <a:lnTo>
                    <a:pt x="100203" y="108623"/>
                  </a:lnTo>
                  <a:lnTo>
                    <a:pt x="127508" y="203060"/>
                  </a:lnTo>
                  <a:lnTo>
                    <a:pt x="144399" y="203060"/>
                  </a:lnTo>
                  <a:lnTo>
                    <a:pt x="182753" y="105270"/>
                  </a:lnTo>
                  <a:lnTo>
                    <a:pt x="198374" y="88531"/>
                  </a:lnTo>
                  <a:lnTo>
                    <a:pt x="198374" y="82372"/>
                  </a:lnTo>
                  <a:close/>
                </a:path>
                <a:path w="200025" h="203200">
                  <a:moveTo>
                    <a:pt x="199517" y="27254"/>
                  </a:moveTo>
                  <a:lnTo>
                    <a:pt x="167894" y="0"/>
                  </a:lnTo>
                  <a:lnTo>
                    <a:pt x="161290" y="7531"/>
                  </a:lnTo>
                  <a:lnTo>
                    <a:pt x="181356" y="24993"/>
                  </a:lnTo>
                  <a:lnTo>
                    <a:pt x="0" y="24993"/>
                  </a:lnTo>
                  <a:lnTo>
                    <a:pt x="0" y="36791"/>
                  </a:lnTo>
                  <a:lnTo>
                    <a:pt x="181356" y="36791"/>
                  </a:lnTo>
                  <a:lnTo>
                    <a:pt x="161290" y="54254"/>
                  </a:lnTo>
                  <a:lnTo>
                    <a:pt x="167894" y="61785"/>
                  </a:lnTo>
                  <a:lnTo>
                    <a:pt x="199517" y="34531"/>
                  </a:lnTo>
                  <a:lnTo>
                    <a:pt x="199517" y="27254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055615" y="4283163"/>
              <a:ext cx="196850" cy="127000"/>
            </a:xfrm>
            <a:custGeom>
              <a:avLst/>
              <a:gdLst/>
              <a:ahLst/>
              <a:cxnLst/>
              <a:rect l="l" t="t" r="r" b="b"/>
              <a:pathLst>
                <a:path w="196850" h="127000">
                  <a:moveTo>
                    <a:pt x="71739" y="13665"/>
                  </a:moveTo>
                  <a:lnTo>
                    <a:pt x="42037" y="13665"/>
                  </a:lnTo>
                  <a:lnTo>
                    <a:pt x="45085" y="14198"/>
                  </a:lnTo>
                  <a:lnTo>
                    <a:pt x="50164" y="16306"/>
                  </a:lnTo>
                  <a:lnTo>
                    <a:pt x="59182" y="31991"/>
                  </a:lnTo>
                  <a:lnTo>
                    <a:pt x="59182" y="38252"/>
                  </a:lnTo>
                  <a:lnTo>
                    <a:pt x="36703" y="72948"/>
                  </a:lnTo>
                  <a:lnTo>
                    <a:pt x="26924" y="82626"/>
                  </a:lnTo>
                  <a:lnTo>
                    <a:pt x="23495" y="86334"/>
                  </a:lnTo>
                  <a:lnTo>
                    <a:pt x="5207" y="110172"/>
                  </a:lnTo>
                  <a:lnTo>
                    <a:pt x="3175" y="113436"/>
                  </a:lnTo>
                  <a:lnTo>
                    <a:pt x="1397" y="116738"/>
                  </a:lnTo>
                  <a:lnTo>
                    <a:pt x="0" y="120078"/>
                  </a:lnTo>
                  <a:lnTo>
                    <a:pt x="0" y="124917"/>
                  </a:lnTo>
                  <a:lnTo>
                    <a:pt x="78739" y="124917"/>
                  </a:lnTo>
                  <a:lnTo>
                    <a:pt x="79031" y="120078"/>
                  </a:lnTo>
                  <a:lnTo>
                    <a:pt x="79375" y="116077"/>
                  </a:lnTo>
                  <a:lnTo>
                    <a:pt x="79735" y="109753"/>
                  </a:lnTo>
                  <a:lnTo>
                    <a:pt x="20447" y="109753"/>
                  </a:lnTo>
                  <a:lnTo>
                    <a:pt x="21991" y="107251"/>
                  </a:lnTo>
                  <a:lnTo>
                    <a:pt x="24130" y="104546"/>
                  </a:lnTo>
                  <a:lnTo>
                    <a:pt x="29210" y="98590"/>
                  </a:lnTo>
                  <a:lnTo>
                    <a:pt x="32004" y="95529"/>
                  </a:lnTo>
                  <a:lnTo>
                    <a:pt x="38100" y="89204"/>
                  </a:lnTo>
                  <a:lnTo>
                    <a:pt x="41148" y="86004"/>
                  </a:lnTo>
                  <a:lnTo>
                    <a:pt x="44450" y="82778"/>
                  </a:lnTo>
                  <a:lnTo>
                    <a:pt x="50673" y="76453"/>
                  </a:lnTo>
                  <a:lnTo>
                    <a:pt x="53721" y="73482"/>
                  </a:lnTo>
                  <a:lnTo>
                    <a:pt x="56642" y="70497"/>
                  </a:lnTo>
                  <a:lnTo>
                    <a:pt x="59309" y="67716"/>
                  </a:lnTo>
                  <a:lnTo>
                    <a:pt x="61849" y="65112"/>
                  </a:lnTo>
                  <a:lnTo>
                    <a:pt x="64262" y="62509"/>
                  </a:lnTo>
                  <a:lnTo>
                    <a:pt x="66294" y="60210"/>
                  </a:lnTo>
                  <a:lnTo>
                    <a:pt x="67818" y="58229"/>
                  </a:lnTo>
                  <a:lnTo>
                    <a:pt x="69850" y="55930"/>
                  </a:lnTo>
                  <a:lnTo>
                    <a:pt x="77978" y="39484"/>
                  </a:lnTo>
                  <a:lnTo>
                    <a:pt x="78359" y="37401"/>
                  </a:lnTo>
                  <a:lnTo>
                    <a:pt x="78486" y="28701"/>
                  </a:lnTo>
                  <a:lnTo>
                    <a:pt x="77850" y="24955"/>
                  </a:lnTo>
                  <a:lnTo>
                    <a:pt x="75311" y="18008"/>
                  </a:lnTo>
                  <a:lnTo>
                    <a:pt x="73279" y="15036"/>
                  </a:lnTo>
                  <a:lnTo>
                    <a:pt x="71739" y="13665"/>
                  </a:lnTo>
                  <a:close/>
                </a:path>
                <a:path w="196850" h="127000">
                  <a:moveTo>
                    <a:pt x="80518" y="98310"/>
                  </a:moveTo>
                  <a:lnTo>
                    <a:pt x="71882" y="98310"/>
                  </a:lnTo>
                  <a:lnTo>
                    <a:pt x="69850" y="103073"/>
                  </a:lnTo>
                  <a:lnTo>
                    <a:pt x="69087" y="104597"/>
                  </a:lnTo>
                  <a:lnTo>
                    <a:pt x="57785" y="109753"/>
                  </a:lnTo>
                  <a:lnTo>
                    <a:pt x="79735" y="109753"/>
                  </a:lnTo>
                  <a:lnTo>
                    <a:pt x="80137" y="102717"/>
                  </a:lnTo>
                  <a:lnTo>
                    <a:pt x="80518" y="98310"/>
                  </a:lnTo>
                  <a:close/>
                </a:path>
                <a:path w="196850" h="127000">
                  <a:moveTo>
                    <a:pt x="49275" y="4457"/>
                  </a:moveTo>
                  <a:lnTo>
                    <a:pt x="37464" y="4457"/>
                  </a:lnTo>
                  <a:lnTo>
                    <a:pt x="31496" y="5206"/>
                  </a:lnTo>
                  <a:lnTo>
                    <a:pt x="18161" y="8178"/>
                  </a:lnTo>
                  <a:lnTo>
                    <a:pt x="10922" y="10566"/>
                  </a:lnTo>
                  <a:lnTo>
                    <a:pt x="2921" y="13855"/>
                  </a:lnTo>
                  <a:lnTo>
                    <a:pt x="2921" y="31991"/>
                  </a:lnTo>
                  <a:lnTo>
                    <a:pt x="15112" y="31991"/>
                  </a:lnTo>
                  <a:lnTo>
                    <a:pt x="17272" y="26034"/>
                  </a:lnTo>
                  <a:lnTo>
                    <a:pt x="20335" y="21488"/>
                  </a:lnTo>
                  <a:lnTo>
                    <a:pt x="28194" y="15239"/>
                  </a:lnTo>
                  <a:lnTo>
                    <a:pt x="33020" y="13665"/>
                  </a:lnTo>
                  <a:lnTo>
                    <a:pt x="71739" y="13665"/>
                  </a:lnTo>
                  <a:lnTo>
                    <a:pt x="70485" y="12547"/>
                  </a:lnTo>
                  <a:lnTo>
                    <a:pt x="67563" y="10071"/>
                  </a:lnTo>
                  <a:lnTo>
                    <a:pt x="63881" y="8102"/>
                  </a:lnTo>
                  <a:lnTo>
                    <a:pt x="54737" y="5194"/>
                  </a:lnTo>
                  <a:lnTo>
                    <a:pt x="49275" y="4457"/>
                  </a:lnTo>
                  <a:close/>
                </a:path>
                <a:path w="196850" h="127000">
                  <a:moveTo>
                    <a:pt x="129794" y="99987"/>
                  </a:moveTo>
                  <a:lnTo>
                    <a:pt x="117856" y="99987"/>
                  </a:lnTo>
                  <a:lnTo>
                    <a:pt x="117856" y="120637"/>
                  </a:lnTo>
                  <a:lnTo>
                    <a:pt x="124079" y="122681"/>
                  </a:lnTo>
                  <a:lnTo>
                    <a:pt x="129921" y="124231"/>
                  </a:lnTo>
                  <a:lnTo>
                    <a:pt x="141350" y="126339"/>
                  </a:lnTo>
                  <a:lnTo>
                    <a:pt x="146938" y="126872"/>
                  </a:lnTo>
                  <a:lnTo>
                    <a:pt x="159258" y="126872"/>
                  </a:lnTo>
                  <a:lnTo>
                    <a:pt x="165481" y="126022"/>
                  </a:lnTo>
                  <a:lnTo>
                    <a:pt x="176403" y="122605"/>
                  </a:lnTo>
                  <a:lnTo>
                    <a:pt x="181101" y="120129"/>
                  </a:lnTo>
                  <a:lnTo>
                    <a:pt x="184206" y="117474"/>
                  </a:lnTo>
                  <a:lnTo>
                    <a:pt x="146812" y="117474"/>
                  </a:lnTo>
                  <a:lnTo>
                    <a:pt x="141859" y="116128"/>
                  </a:lnTo>
                  <a:lnTo>
                    <a:pt x="134493" y="110731"/>
                  </a:lnTo>
                  <a:lnTo>
                    <a:pt x="131699" y="106248"/>
                  </a:lnTo>
                  <a:lnTo>
                    <a:pt x="129794" y="99987"/>
                  </a:lnTo>
                  <a:close/>
                </a:path>
                <a:path w="196850" h="127000">
                  <a:moveTo>
                    <a:pt x="188031" y="65849"/>
                  </a:moveTo>
                  <a:lnTo>
                    <a:pt x="160274" y="65849"/>
                  </a:lnTo>
                  <a:lnTo>
                    <a:pt x="166497" y="67944"/>
                  </a:lnTo>
                  <a:lnTo>
                    <a:pt x="170942" y="72135"/>
                  </a:lnTo>
                  <a:lnTo>
                    <a:pt x="175260" y="76314"/>
                  </a:lnTo>
                  <a:lnTo>
                    <a:pt x="177546" y="82715"/>
                  </a:lnTo>
                  <a:lnTo>
                    <a:pt x="177533" y="100368"/>
                  </a:lnTo>
                  <a:lnTo>
                    <a:pt x="175387" y="106933"/>
                  </a:lnTo>
                  <a:lnTo>
                    <a:pt x="171323" y="111150"/>
                  </a:lnTo>
                  <a:lnTo>
                    <a:pt x="167132" y="115366"/>
                  </a:lnTo>
                  <a:lnTo>
                    <a:pt x="161036" y="117474"/>
                  </a:lnTo>
                  <a:lnTo>
                    <a:pt x="184206" y="117474"/>
                  </a:lnTo>
                  <a:lnTo>
                    <a:pt x="188722" y="113614"/>
                  </a:lnTo>
                  <a:lnTo>
                    <a:pt x="191643" y="109664"/>
                  </a:lnTo>
                  <a:lnTo>
                    <a:pt x="195707" y="100368"/>
                  </a:lnTo>
                  <a:lnTo>
                    <a:pt x="196723" y="95059"/>
                  </a:lnTo>
                  <a:lnTo>
                    <a:pt x="196723" y="83896"/>
                  </a:lnTo>
                  <a:lnTo>
                    <a:pt x="195834" y="79197"/>
                  </a:lnTo>
                  <a:lnTo>
                    <a:pt x="194056" y="75018"/>
                  </a:lnTo>
                  <a:lnTo>
                    <a:pt x="192150" y="70827"/>
                  </a:lnTo>
                  <a:lnTo>
                    <a:pt x="189611" y="67259"/>
                  </a:lnTo>
                  <a:lnTo>
                    <a:pt x="188031" y="65849"/>
                  </a:lnTo>
                  <a:close/>
                </a:path>
                <a:path w="196850" h="127000">
                  <a:moveTo>
                    <a:pt x="192150" y="0"/>
                  </a:moveTo>
                  <a:lnTo>
                    <a:pt x="183769" y="0"/>
                  </a:lnTo>
                  <a:lnTo>
                    <a:pt x="182625" y="2527"/>
                  </a:lnTo>
                  <a:lnTo>
                    <a:pt x="181863" y="4076"/>
                  </a:lnTo>
                  <a:lnTo>
                    <a:pt x="181356" y="4673"/>
                  </a:lnTo>
                  <a:lnTo>
                    <a:pt x="180721" y="5118"/>
                  </a:lnTo>
                  <a:lnTo>
                    <a:pt x="180212" y="5549"/>
                  </a:lnTo>
                  <a:lnTo>
                    <a:pt x="179450" y="5829"/>
                  </a:lnTo>
                  <a:lnTo>
                    <a:pt x="177673" y="6070"/>
                  </a:lnTo>
                  <a:lnTo>
                    <a:pt x="176530" y="6172"/>
                  </a:lnTo>
                  <a:lnTo>
                    <a:pt x="175006" y="6222"/>
                  </a:lnTo>
                  <a:lnTo>
                    <a:pt x="123444" y="6222"/>
                  </a:lnTo>
                  <a:lnTo>
                    <a:pt x="123444" y="64731"/>
                  </a:lnTo>
                  <a:lnTo>
                    <a:pt x="131063" y="68922"/>
                  </a:lnTo>
                  <a:lnTo>
                    <a:pt x="133096" y="68364"/>
                  </a:lnTo>
                  <a:lnTo>
                    <a:pt x="138303" y="67005"/>
                  </a:lnTo>
                  <a:lnTo>
                    <a:pt x="150241" y="65849"/>
                  </a:lnTo>
                  <a:lnTo>
                    <a:pt x="188031" y="65849"/>
                  </a:lnTo>
                  <a:lnTo>
                    <a:pt x="183007" y="61366"/>
                  </a:lnTo>
                  <a:lnTo>
                    <a:pt x="178943" y="59105"/>
                  </a:lnTo>
                  <a:lnTo>
                    <a:pt x="178281" y="58877"/>
                  </a:lnTo>
                  <a:lnTo>
                    <a:pt x="136271" y="58877"/>
                  </a:lnTo>
                  <a:lnTo>
                    <a:pt x="136271" y="22504"/>
                  </a:lnTo>
                  <a:lnTo>
                    <a:pt x="190754" y="22504"/>
                  </a:lnTo>
                  <a:lnTo>
                    <a:pt x="192150" y="0"/>
                  </a:lnTo>
                  <a:close/>
                </a:path>
                <a:path w="196850" h="127000">
                  <a:moveTo>
                    <a:pt x="164592" y="55156"/>
                  </a:moveTo>
                  <a:lnTo>
                    <a:pt x="154939" y="55156"/>
                  </a:lnTo>
                  <a:lnTo>
                    <a:pt x="151003" y="55498"/>
                  </a:lnTo>
                  <a:lnTo>
                    <a:pt x="143129" y="56857"/>
                  </a:lnTo>
                  <a:lnTo>
                    <a:pt x="139573" y="57759"/>
                  </a:lnTo>
                  <a:lnTo>
                    <a:pt x="136271" y="58877"/>
                  </a:lnTo>
                  <a:lnTo>
                    <a:pt x="178281" y="58877"/>
                  </a:lnTo>
                  <a:lnTo>
                    <a:pt x="169799" y="55943"/>
                  </a:lnTo>
                  <a:lnTo>
                    <a:pt x="164592" y="55156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073650" y="4053839"/>
              <a:ext cx="205740" cy="177800"/>
            </a:xfrm>
            <a:custGeom>
              <a:avLst/>
              <a:gdLst/>
              <a:ahLst/>
              <a:cxnLst/>
              <a:rect l="l" t="t" r="r" b="b"/>
              <a:pathLst>
                <a:path w="205739" h="177800">
                  <a:moveTo>
                    <a:pt x="41529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70180"/>
                  </a:lnTo>
                  <a:lnTo>
                    <a:pt x="0" y="177800"/>
                  </a:lnTo>
                  <a:lnTo>
                    <a:pt x="41529" y="177800"/>
                  </a:lnTo>
                  <a:lnTo>
                    <a:pt x="41529" y="170180"/>
                  </a:lnTo>
                  <a:lnTo>
                    <a:pt x="15494" y="170180"/>
                  </a:lnTo>
                  <a:lnTo>
                    <a:pt x="15494" y="7620"/>
                  </a:lnTo>
                  <a:lnTo>
                    <a:pt x="41529" y="7620"/>
                  </a:lnTo>
                  <a:lnTo>
                    <a:pt x="41529" y="0"/>
                  </a:lnTo>
                  <a:close/>
                </a:path>
                <a:path w="205739" h="177800">
                  <a:moveTo>
                    <a:pt x="141351" y="127076"/>
                  </a:moveTo>
                  <a:lnTo>
                    <a:pt x="113411" y="112534"/>
                  </a:lnTo>
                  <a:lnTo>
                    <a:pt x="113411" y="39916"/>
                  </a:lnTo>
                  <a:lnTo>
                    <a:pt x="113919" y="15367"/>
                  </a:lnTo>
                  <a:lnTo>
                    <a:pt x="108204" y="15367"/>
                  </a:lnTo>
                  <a:lnTo>
                    <a:pt x="62484" y="40474"/>
                  </a:lnTo>
                  <a:lnTo>
                    <a:pt x="66802" y="49123"/>
                  </a:lnTo>
                  <a:lnTo>
                    <a:pt x="77724" y="42278"/>
                  </a:lnTo>
                  <a:lnTo>
                    <a:pt x="85344" y="38303"/>
                  </a:lnTo>
                  <a:lnTo>
                    <a:pt x="88138" y="37312"/>
                  </a:lnTo>
                  <a:lnTo>
                    <a:pt x="91821" y="37312"/>
                  </a:lnTo>
                  <a:lnTo>
                    <a:pt x="93218" y="37807"/>
                  </a:lnTo>
                  <a:lnTo>
                    <a:pt x="94996" y="39789"/>
                  </a:lnTo>
                  <a:lnTo>
                    <a:pt x="95504" y="41503"/>
                  </a:lnTo>
                  <a:lnTo>
                    <a:pt x="95504" y="112725"/>
                  </a:lnTo>
                  <a:lnTo>
                    <a:pt x="67564" y="127076"/>
                  </a:lnTo>
                  <a:lnTo>
                    <a:pt x="67564" y="135166"/>
                  </a:lnTo>
                  <a:lnTo>
                    <a:pt x="141351" y="135166"/>
                  </a:lnTo>
                  <a:lnTo>
                    <a:pt x="141351" y="127076"/>
                  </a:lnTo>
                  <a:close/>
                </a:path>
                <a:path w="205739" h="177800">
                  <a:moveTo>
                    <a:pt x="205232" y="0"/>
                  </a:moveTo>
                  <a:lnTo>
                    <a:pt x="163703" y="0"/>
                  </a:lnTo>
                  <a:lnTo>
                    <a:pt x="163703" y="7620"/>
                  </a:lnTo>
                  <a:lnTo>
                    <a:pt x="189865" y="7620"/>
                  </a:lnTo>
                  <a:lnTo>
                    <a:pt x="189865" y="170180"/>
                  </a:lnTo>
                  <a:lnTo>
                    <a:pt x="163703" y="170180"/>
                  </a:lnTo>
                  <a:lnTo>
                    <a:pt x="163703" y="177800"/>
                  </a:lnTo>
                  <a:lnTo>
                    <a:pt x="205232" y="177800"/>
                  </a:lnTo>
                  <a:lnTo>
                    <a:pt x="205232" y="170180"/>
                  </a:lnTo>
                  <a:lnTo>
                    <a:pt x="205232" y="7620"/>
                  </a:lnTo>
                  <a:lnTo>
                    <a:pt x="20523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376417" y="4230814"/>
              <a:ext cx="34290" cy="36195"/>
            </a:xfrm>
            <a:custGeom>
              <a:avLst/>
              <a:gdLst/>
              <a:ahLst/>
              <a:cxnLst/>
              <a:rect l="l" t="t" r="r" b="b"/>
              <a:pathLst>
                <a:path w="34289" h="36195">
                  <a:moveTo>
                    <a:pt x="20320" y="0"/>
                  </a:moveTo>
                  <a:lnTo>
                    <a:pt x="17145" y="0"/>
                  </a:lnTo>
                  <a:lnTo>
                    <a:pt x="13843" y="0"/>
                  </a:lnTo>
                  <a:lnTo>
                    <a:pt x="10922" y="774"/>
                  </a:lnTo>
                  <a:lnTo>
                    <a:pt x="5587" y="3873"/>
                  </a:lnTo>
                  <a:lnTo>
                    <a:pt x="3556" y="6032"/>
                  </a:lnTo>
                  <a:lnTo>
                    <a:pt x="762" y="11557"/>
                  </a:lnTo>
                  <a:lnTo>
                    <a:pt x="0" y="14655"/>
                  </a:lnTo>
                  <a:lnTo>
                    <a:pt x="0" y="21602"/>
                  </a:lnTo>
                  <a:lnTo>
                    <a:pt x="762" y="24739"/>
                  </a:lnTo>
                  <a:lnTo>
                    <a:pt x="2286" y="27495"/>
                  </a:lnTo>
                  <a:lnTo>
                    <a:pt x="3683" y="30264"/>
                  </a:lnTo>
                  <a:lnTo>
                    <a:pt x="5715" y="32397"/>
                  </a:lnTo>
                  <a:lnTo>
                    <a:pt x="11049" y="35407"/>
                  </a:lnTo>
                  <a:lnTo>
                    <a:pt x="13970" y="36169"/>
                  </a:lnTo>
                  <a:lnTo>
                    <a:pt x="20320" y="36169"/>
                  </a:lnTo>
                  <a:lnTo>
                    <a:pt x="34162" y="21602"/>
                  </a:lnTo>
                  <a:lnTo>
                    <a:pt x="34162" y="14655"/>
                  </a:lnTo>
                  <a:lnTo>
                    <a:pt x="33528" y="11557"/>
                  </a:lnTo>
                  <a:lnTo>
                    <a:pt x="32004" y="8788"/>
                  </a:lnTo>
                  <a:lnTo>
                    <a:pt x="30607" y="6032"/>
                  </a:lnTo>
                  <a:lnTo>
                    <a:pt x="28575" y="3873"/>
                  </a:lnTo>
                  <a:lnTo>
                    <a:pt x="23368" y="774"/>
                  </a:lnTo>
                  <a:lnTo>
                    <a:pt x="203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6146" y="4233722"/>
              <a:ext cx="379170" cy="31316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1247" y="4142790"/>
              <a:ext cx="113918" cy="18157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5740" y="4283163"/>
              <a:ext cx="196723" cy="126872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6083300" y="4053839"/>
              <a:ext cx="41910" cy="177800"/>
            </a:xfrm>
            <a:custGeom>
              <a:avLst/>
              <a:gdLst/>
              <a:ahLst/>
              <a:cxnLst/>
              <a:rect l="l" t="t" r="r" b="b"/>
              <a:pathLst>
                <a:path w="41910" h="177800">
                  <a:moveTo>
                    <a:pt x="41529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70180"/>
                  </a:lnTo>
                  <a:lnTo>
                    <a:pt x="0" y="177800"/>
                  </a:lnTo>
                  <a:lnTo>
                    <a:pt x="41529" y="177800"/>
                  </a:lnTo>
                  <a:lnTo>
                    <a:pt x="41529" y="170180"/>
                  </a:lnTo>
                  <a:lnTo>
                    <a:pt x="15494" y="170180"/>
                  </a:lnTo>
                  <a:lnTo>
                    <a:pt x="15494" y="7620"/>
                  </a:lnTo>
                  <a:lnTo>
                    <a:pt x="41529" y="7620"/>
                  </a:lnTo>
                  <a:lnTo>
                    <a:pt x="4152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5784" y="4053840"/>
              <a:ext cx="133223" cy="1778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14566" y="4140898"/>
              <a:ext cx="79248" cy="23821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5195" y="4239958"/>
              <a:ext cx="340791" cy="25653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884" y="4191241"/>
              <a:ext cx="576246" cy="18205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1539" y="4205477"/>
              <a:ext cx="508990" cy="18252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3935" y="4214025"/>
              <a:ext cx="903385" cy="20933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94472" y="4806099"/>
              <a:ext cx="84403" cy="134378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109662" y="-11747"/>
            <a:ext cx="6703059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Handwritten</a:t>
            </a:r>
            <a:r>
              <a:rPr dirty="0" spc="-95"/>
              <a:t> </a:t>
            </a:r>
            <a:r>
              <a:rPr dirty="0"/>
              <a:t>digit</a:t>
            </a:r>
            <a:r>
              <a:rPr dirty="0" spc="-55"/>
              <a:t> </a:t>
            </a:r>
            <a:r>
              <a:rPr dirty="0" spc="-10"/>
              <a:t>recognition</a:t>
            </a:r>
          </a:p>
        </p:txBody>
      </p:sp>
      <p:pic>
        <p:nvPicPr>
          <p:cNvPr id="25" name="object 2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45480" y="776097"/>
            <a:ext cx="435483" cy="566420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157175" y="2053970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32" y="0"/>
                </a:moveTo>
                <a:lnTo>
                  <a:pt x="85077" y="7493"/>
                </a:lnTo>
                <a:lnTo>
                  <a:pt x="105168" y="25018"/>
                </a:lnTo>
                <a:lnTo>
                  <a:pt x="0" y="25018"/>
                </a:lnTo>
                <a:lnTo>
                  <a:pt x="0" y="36830"/>
                </a:lnTo>
                <a:lnTo>
                  <a:pt x="105168" y="36830"/>
                </a:lnTo>
                <a:lnTo>
                  <a:pt x="85077" y="54229"/>
                </a:lnTo>
                <a:lnTo>
                  <a:pt x="91732" y="61722"/>
                </a:lnTo>
                <a:lnTo>
                  <a:pt x="123253" y="34543"/>
                </a:lnTo>
                <a:lnTo>
                  <a:pt x="123253" y="27178"/>
                </a:lnTo>
                <a:lnTo>
                  <a:pt x="9173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44779" y="1990407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3276600" y="220980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276225" y="1019238"/>
            <a:ext cx="2953385" cy="2143125"/>
            <a:chOff x="276225" y="1019238"/>
            <a:chExt cx="2953385" cy="2143125"/>
          </a:xfrm>
        </p:grpSpPr>
        <p:sp>
          <p:nvSpPr>
            <p:cNvPr id="30" name="object 30" descr=""/>
            <p:cNvSpPr/>
            <p:nvPr/>
          </p:nvSpPr>
          <p:spPr>
            <a:xfrm>
              <a:off x="276225" y="212407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52462" y="1033525"/>
              <a:ext cx="561975" cy="2114550"/>
            </a:xfrm>
            <a:custGeom>
              <a:avLst/>
              <a:gdLst/>
              <a:ahLst/>
              <a:cxnLst/>
              <a:rect l="l" t="t" r="r" b="b"/>
              <a:pathLst>
                <a:path w="561975" h="2114550">
                  <a:moveTo>
                    <a:pt x="0" y="93599"/>
                  </a:moveTo>
                  <a:lnTo>
                    <a:pt x="7360" y="57167"/>
                  </a:lnTo>
                  <a:lnTo>
                    <a:pt x="27433" y="27416"/>
                  </a:lnTo>
                  <a:lnTo>
                    <a:pt x="57205" y="7356"/>
                  </a:lnTo>
                  <a:lnTo>
                    <a:pt x="93662" y="0"/>
                  </a:lnTo>
                  <a:lnTo>
                    <a:pt x="468312" y="0"/>
                  </a:lnTo>
                  <a:lnTo>
                    <a:pt x="504769" y="7356"/>
                  </a:lnTo>
                  <a:lnTo>
                    <a:pt x="534541" y="27416"/>
                  </a:lnTo>
                  <a:lnTo>
                    <a:pt x="554614" y="57167"/>
                  </a:lnTo>
                  <a:lnTo>
                    <a:pt x="561975" y="93599"/>
                  </a:lnTo>
                  <a:lnTo>
                    <a:pt x="561975" y="2020824"/>
                  </a:lnTo>
                  <a:lnTo>
                    <a:pt x="554614" y="2057274"/>
                  </a:lnTo>
                  <a:lnTo>
                    <a:pt x="534541" y="2087070"/>
                  </a:lnTo>
                  <a:lnTo>
                    <a:pt x="504769" y="2107174"/>
                  </a:lnTo>
                  <a:lnTo>
                    <a:pt x="468312" y="2114550"/>
                  </a:lnTo>
                  <a:lnTo>
                    <a:pt x="93662" y="2114550"/>
                  </a:lnTo>
                  <a:lnTo>
                    <a:pt x="57205" y="2107174"/>
                  </a:lnTo>
                  <a:lnTo>
                    <a:pt x="27433" y="2087070"/>
                  </a:lnTo>
                  <a:lnTo>
                    <a:pt x="7360" y="2057274"/>
                  </a:lnTo>
                  <a:lnTo>
                    <a:pt x="0" y="2020824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57237" y="1081150"/>
              <a:ext cx="381000" cy="2000250"/>
            </a:xfrm>
            <a:custGeom>
              <a:avLst/>
              <a:gdLst/>
              <a:ahLst/>
              <a:cxnLst/>
              <a:rect l="l" t="t" r="r" b="b"/>
              <a:pathLst>
                <a:path w="381000" h="2000250">
                  <a:moveTo>
                    <a:pt x="0" y="595249"/>
                  </a:moveTo>
                  <a:lnTo>
                    <a:pt x="6464" y="545864"/>
                  </a:lnTo>
                  <a:lnTo>
                    <a:pt x="24708" y="501504"/>
                  </a:lnTo>
                  <a:lnTo>
                    <a:pt x="53006" y="463930"/>
                  </a:lnTo>
                  <a:lnTo>
                    <a:pt x="89633" y="434909"/>
                  </a:lnTo>
                  <a:lnTo>
                    <a:pt x="132864" y="416202"/>
                  </a:lnTo>
                  <a:lnTo>
                    <a:pt x="180975" y="409575"/>
                  </a:lnTo>
                  <a:lnTo>
                    <a:pt x="229085" y="416202"/>
                  </a:lnTo>
                  <a:lnTo>
                    <a:pt x="272316" y="434909"/>
                  </a:lnTo>
                  <a:lnTo>
                    <a:pt x="308943" y="463931"/>
                  </a:lnTo>
                  <a:lnTo>
                    <a:pt x="337241" y="501504"/>
                  </a:lnTo>
                  <a:lnTo>
                    <a:pt x="355485" y="545864"/>
                  </a:lnTo>
                  <a:lnTo>
                    <a:pt x="361950" y="595249"/>
                  </a:lnTo>
                  <a:lnTo>
                    <a:pt x="355485" y="644642"/>
                  </a:lnTo>
                  <a:lnTo>
                    <a:pt x="337241" y="689026"/>
                  </a:lnTo>
                  <a:lnTo>
                    <a:pt x="308943" y="726630"/>
                  </a:lnTo>
                  <a:lnTo>
                    <a:pt x="272316" y="755682"/>
                  </a:lnTo>
                  <a:lnTo>
                    <a:pt x="229085" y="774413"/>
                  </a:lnTo>
                  <a:lnTo>
                    <a:pt x="180975" y="781050"/>
                  </a:lnTo>
                  <a:lnTo>
                    <a:pt x="132864" y="774413"/>
                  </a:lnTo>
                  <a:lnTo>
                    <a:pt x="89633" y="755682"/>
                  </a:lnTo>
                  <a:lnTo>
                    <a:pt x="53006" y="726630"/>
                  </a:lnTo>
                  <a:lnTo>
                    <a:pt x="24708" y="689026"/>
                  </a:lnTo>
                  <a:lnTo>
                    <a:pt x="6464" y="644642"/>
                  </a:lnTo>
                  <a:lnTo>
                    <a:pt x="0" y="595249"/>
                  </a:lnTo>
                  <a:close/>
                </a:path>
                <a:path w="381000" h="2000250">
                  <a:moveTo>
                    <a:pt x="9525" y="1414399"/>
                  </a:moveTo>
                  <a:lnTo>
                    <a:pt x="15989" y="1365014"/>
                  </a:lnTo>
                  <a:lnTo>
                    <a:pt x="34233" y="1320654"/>
                  </a:lnTo>
                  <a:lnTo>
                    <a:pt x="62531" y="1283081"/>
                  </a:lnTo>
                  <a:lnTo>
                    <a:pt x="99158" y="1254059"/>
                  </a:lnTo>
                  <a:lnTo>
                    <a:pt x="142389" y="1235352"/>
                  </a:lnTo>
                  <a:lnTo>
                    <a:pt x="190500" y="1228725"/>
                  </a:lnTo>
                  <a:lnTo>
                    <a:pt x="238610" y="1235352"/>
                  </a:lnTo>
                  <a:lnTo>
                    <a:pt x="281841" y="1254059"/>
                  </a:lnTo>
                  <a:lnTo>
                    <a:pt x="318468" y="1283081"/>
                  </a:lnTo>
                  <a:lnTo>
                    <a:pt x="346766" y="1320654"/>
                  </a:lnTo>
                  <a:lnTo>
                    <a:pt x="365010" y="1365014"/>
                  </a:lnTo>
                  <a:lnTo>
                    <a:pt x="371475" y="1414399"/>
                  </a:lnTo>
                  <a:lnTo>
                    <a:pt x="365010" y="1463792"/>
                  </a:lnTo>
                  <a:lnTo>
                    <a:pt x="346766" y="1508176"/>
                  </a:lnTo>
                  <a:lnTo>
                    <a:pt x="318468" y="1545780"/>
                  </a:lnTo>
                  <a:lnTo>
                    <a:pt x="281841" y="1574832"/>
                  </a:lnTo>
                  <a:lnTo>
                    <a:pt x="238610" y="1593563"/>
                  </a:lnTo>
                  <a:lnTo>
                    <a:pt x="190500" y="1600200"/>
                  </a:lnTo>
                  <a:lnTo>
                    <a:pt x="142389" y="1593563"/>
                  </a:lnTo>
                  <a:lnTo>
                    <a:pt x="99158" y="1574832"/>
                  </a:lnTo>
                  <a:lnTo>
                    <a:pt x="62531" y="1545780"/>
                  </a:lnTo>
                  <a:lnTo>
                    <a:pt x="34233" y="1508176"/>
                  </a:lnTo>
                  <a:lnTo>
                    <a:pt x="15989" y="1463792"/>
                  </a:lnTo>
                  <a:lnTo>
                    <a:pt x="9525" y="1414399"/>
                  </a:lnTo>
                  <a:close/>
                </a:path>
                <a:path w="381000" h="2000250">
                  <a:moveTo>
                    <a:pt x="0" y="1814449"/>
                  </a:moveTo>
                  <a:lnTo>
                    <a:pt x="6634" y="1765064"/>
                  </a:lnTo>
                  <a:lnTo>
                    <a:pt x="25359" y="1720704"/>
                  </a:lnTo>
                  <a:lnTo>
                    <a:pt x="54402" y="1683131"/>
                  </a:lnTo>
                  <a:lnTo>
                    <a:pt x="91993" y="1654109"/>
                  </a:lnTo>
                  <a:lnTo>
                    <a:pt x="136361" y="1635402"/>
                  </a:lnTo>
                  <a:lnTo>
                    <a:pt x="185737" y="1628775"/>
                  </a:lnTo>
                  <a:lnTo>
                    <a:pt x="235113" y="1635402"/>
                  </a:lnTo>
                  <a:lnTo>
                    <a:pt x="279481" y="1654109"/>
                  </a:lnTo>
                  <a:lnTo>
                    <a:pt x="317072" y="1683131"/>
                  </a:lnTo>
                  <a:lnTo>
                    <a:pt x="346115" y="1720704"/>
                  </a:lnTo>
                  <a:lnTo>
                    <a:pt x="364840" y="1765064"/>
                  </a:lnTo>
                  <a:lnTo>
                    <a:pt x="371475" y="1814449"/>
                  </a:lnTo>
                  <a:lnTo>
                    <a:pt x="364840" y="1863842"/>
                  </a:lnTo>
                  <a:lnTo>
                    <a:pt x="346115" y="1908226"/>
                  </a:lnTo>
                  <a:lnTo>
                    <a:pt x="317072" y="1945830"/>
                  </a:lnTo>
                  <a:lnTo>
                    <a:pt x="279481" y="1974882"/>
                  </a:lnTo>
                  <a:lnTo>
                    <a:pt x="235113" y="1993613"/>
                  </a:lnTo>
                  <a:lnTo>
                    <a:pt x="185737" y="2000250"/>
                  </a:lnTo>
                  <a:lnTo>
                    <a:pt x="136361" y="1993613"/>
                  </a:lnTo>
                  <a:lnTo>
                    <a:pt x="91993" y="1974882"/>
                  </a:lnTo>
                  <a:lnTo>
                    <a:pt x="54402" y="1945830"/>
                  </a:lnTo>
                  <a:lnTo>
                    <a:pt x="25359" y="1908226"/>
                  </a:lnTo>
                  <a:lnTo>
                    <a:pt x="6634" y="1863842"/>
                  </a:lnTo>
                  <a:lnTo>
                    <a:pt x="0" y="1814449"/>
                  </a:lnTo>
                  <a:close/>
                </a:path>
                <a:path w="381000" h="2000250">
                  <a:moveTo>
                    <a:pt x="9525" y="180975"/>
                  </a:moveTo>
                  <a:lnTo>
                    <a:pt x="16159" y="132820"/>
                  </a:lnTo>
                  <a:lnTo>
                    <a:pt x="34884" y="89577"/>
                  </a:lnTo>
                  <a:lnTo>
                    <a:pt x="63927" y="52959"/>
                  </a:lnTo>
                  <a:lnTo>
                    <a:pt x="101518" y="24680"/>
                  </a:lnTo>
                  <a:lnTo>
                    <a:pt x="145886" y="6455"/>
                  </a:lnTo>
                  <a:lnTo>
                    <a:pt x="195262" y="0"/>
                  </a:lnTo>
                  <a:lnTo>
                    <a:pt x="244638" y="6455"/>
                  </a:lnTo>
                  <a:lnTo>
                    <a:pt x="289006" y="24680"/>
                  </a:lnTo>
                  <a:lnTo>
                    <a:pt x="326597" y="52959"/>
                  </a:lnTo>
                  <a:lnTo>
                    <a:pt x="355640" y="89577"/>
                  </a:lnTo>
                  <a:lnTo>
                    <a:pt x="374365" y="132820"/>
                  </a:lnTo>
                  <a:lnTo>
                    <a:pt x="381000" y="180975"/>
                  </a:lnTo>
                  <a:lnTo>
                    <a:pt x="374365" y="229085"/>
                  </a:lnTo>
                  <a:lnTo>
                    <a:pt x="355640" y="272316"/>
                  </a:lnTo>
                  <a:lnTo>
                    <a:pt x="326597" y="308943"/>
                  </a:lnTo>
                  <a:lnTo>
                    <a:pt x="289006" y="337241"/>
                  </a:lnTo>
                  <a:lnTo>
                    <a:pt x="244638" y="355485"/>
                  </a:lnTo>
                  <a:lnTo>
                    <a:pt x="195262" y="361950"/>
                  </a:lnTo>
                  <a:lnTo>
                    <a:pt x="145886" y="355485"/>
                  </a:lnTo>
                  <a:lnTo>
                    <a:pt x="101518" y="337241"/>
                  </a:lnTo>
                  <a:lnTo>
                    <a:pt x="63927" y="308943"/>
                  </a:lnTo>
                  <a:lnTo>
                    <a:pt x="34884" y="272316"/>
                  </a:lnTo>
                  <a:lnTo>
                    <a:pt x="16159" y="229085"/>
                  </a:lnTo>
                  <a:lnTo>
                    <a:pt x="9525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652650" y="1605025"/>
              <a:ext cx="552450" cy="1323975"/>
            </a:xfrm>
            <a:custGeom>
              <a:avLst/>
              <a:gdLst/>
              <a:ahLst/>
              <a:cxnLst/>
              <a:rect l="l" t="t" r="r" b="b"/>
              <a:pathLst>
                <a:path w="552450" h="1323975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231773"/>
                  </a:lnTo>
                  <a:lnTo>
                    <a:pt x="545205" y="1267664"/>
                  </a:lnTo>
                  <a:lnTo>
                    <a:pt x="525446" y="1296971"/>
                  </a:lnTo>
                  <a:lnTo>
                    <a:pt x="496139" y="1316730"/>
                  </a:lnTo>
                  <a:lnTo>
                    <a:pt x="460248" y="1323975"/>
                  </a:lnTo>
                  <a:lnTo>
                    <a:pt x="92075" y="1323975"/>
                  </a:lnTo>
                  <a:lnTo>
                    <a:pt x="56203" y="1316730"/>
                  </a:lnTo>
                  <a:lnTo>
                    <a:pt x="26939" y="1296971"/>
                  </a:lnTo>
                  <a:lnTo>
                    <a:pt x="7225" y="1267664"/>
                  </a:lnTo>
                  <a:lnTo>
                    <a:pt x="0" y="123177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738375" y="1662175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6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9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6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662301" y="1986025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460248"/>
                  </a:lnTo>
                  <a:lnTo>
                    <a:pt x="545205" y="496139"/>
                  </a:lnTo>
                  <a:lnTo>
                    <a:pt x="525446" y="525446"/>
                  </a:lnTo>
                  <a:lnTo>
                    <a:pt x="496139" y="545205"/>
                  </a:lnTo>
                  <a:lnTo>
                    <a:pt x="460248" y="552450"/>
                  </a:lnTo>
                  <a:lnTo>
                    <a:pt x="92075" y="552450"/>
                  </a:lnTo>
                  <a:lnTo>
                    <a:pt x="56203" y="545205"/>
                  </a:lnTo>
                  <a:lnTo>
                    <a:pt x="26939" y="525446"/>
                  </a:lnTo>
                  <a:lnTo>
                    <a:pt x="7225" y="496139"/>
                  </a:lnTo>
                  <a:lnTo>
                    <a:pt x="0" y="4602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757551" y="207175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247900" y="22098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247775" y="21907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747900" y="2462275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185674"/>
                  </a:moveTo>
                  <a:lnTo>
                    <a:pt x="6627" y="136289"/>
                  </a:lnTo>
                  <a:lnTo>
                    <a:pt x="25334" y="91929"/>
                  </a:lnTo>
                  <a:lnTo>
                    <a:pt x="54356" y="54356"/>
                  </a:lnTo>
                  <a:lnTo>
                    <a:pt x="91929" y="25334"/>
                  </a:lnTo>
                  <a:lnTo>
                    <a:pt x="136289" y="6627"/>
                  </a:lnTo>
                  <a:lnTo>
                    <a:pt x="185674" y="0"/>
                  </a:lnTo>
                  <a:lnTo>
                    <a:pt x="235067" y="6627"/>
                  </a:lnTo>
                  <a:lnTo>
                    <a:pt x="279451" y="25334"/>
                  </a:lnTo>
                  <a:lnTo>
                    <a:pt x="317055" y="54356"/>
                  </a:lnTo>
                  <a:lnTo>
                    <a:pt x="346107" y="91929"/>
                  </a:lnTo>
                  <a:lnTo>
                    <a:pt x="364838" y="136289"/>
                  </a:lnTo>
                  <a:lnTo>
                    <a:pt x="371475" y="185674"/>
                  </a:lnTo>
                  <a:lnTo>
                    <a:pt x="364838" y="235067"/>
                  </a:lnTo>
                  <a:lnTo>
                    <a:pt x="346107" y="279451"/>
                  </a:lnTo>
                  <a:lnTo>
                    <a:pt x="317055" y="317055"/>
                  </a:lnTo>
                  <a:lnTo>
                    <a:pt x="279451" y="346107"/>
                  </a:lnTo>
                  <a:lnTo>
                    <a:pt x="235067" y="364838"/>
                  </a:lnTo>
                  <a:lnTo>
                    <a:pt x="185674" y="371475"/>
                  </a:lnTo>
                  <a:lnTo>
                    <a:pt x="136289" y="364838"/>
                  </a:lnTo>
                  <a:lnTo>
                    <a:pt x="91929" y="346107"/>
                  </a:lnTo>
                  <a:lnTo>
                    <a:pt x="54356" y="317055"/>
                  </a:lnTo>
                  <a:lnTo>
                    <a:pt x="25334" y="279451"/>
                  </a:lnTo>
                  <a:lnTo>
                    <a:pt x="6627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2688844" y="2642552"/>
            <a:ext cx="677545" cy="5137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ct val="104900"/>
              </a:lnSpc>
              <a:spcBef>
                <a:spcPts val="35"/>
              </a:spcBef>
            </a:pPr>
            <a:r>
              <a:rPr dirty="0" sz="1550" spc="-10">
                <a:solidFill>
                  <a:srgbClr val="FF40FF"/>
                </a:solidFill>
                <a:latin typeface="Verdana"/>
                <a:cs typeface="Verdana"/>
              </a:rPr>
              <a:t>output layer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738879" y="2465323"/>
            <a:ext cx="162306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solidFill>
                  <a:srgbClr val="FF40FF"/>
                </a:solidFill>
                <a:latin typeface="Century Schoolbook"/>
                <a:cs typeface="Century Schoolbook"/>
              </a:rPr>
              <a:t>handwritten</a:t>
            </a:r>
            <a:r>
              <a:rPr dirty="0" sz="1800" spc="-90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1800" spc="-25">
                <a:solidFill>
                  <a:srgbClr val="FF40FF"/>
                </a:solidFill>
                <a:latin typeface="Century Schoolbook"/>
                <a:cs typeface="Century Schoolbook"/>
              </a:rPr>
              <a:t>‘1’</a:t>
            </a:r>
            <a:endParaRPr sz="1800">
              <a:latin typeface="Century Schoolbook"/>
              <a:cs typeface="Century Schoolbook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3825747" y="3744976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29">
                <a:moveTo>
                  <a:pt x="91693" y="0"/>
                </a:moveTo>
                <a:lnTo>
                  <a:pt x="85089" y="7493"/>
                </a:lnTo>
                <a:lnTo>
                  <a:pt x="105155" y="25018"/>
                </a:lnTo>
                <a:lnTo>
                  <a:pt x="0" y="25018"/>
                </a:lnTo>
                <a:lnTo>
                  <a:pt x="0" y="36830"/>
                </a:lnTo>
                <a:lnTo>
                  <a:pt x="105155" y="36830"/>
                </a:lnTo>
                <a:lnTo>
                  <a:pt x="85089" y="54229"/>
                </a:lnTo>
                <a:lnTo>
                  <a:pt x="91693" y="61849"/>
                </a:lnTo>
                <a:lnTo>
                  <a:pt x="123316" y="34543"/>
                </a:lnTo>
                <a:lnTo>
                  <a:pt x="123316" y="27305"/>
                </a:lnTo>
                <a:lnTo>
                  <a:pt x="9169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3791584" y="3589083"/>
            <a:ext cx="6343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sz="1500" spc="-4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u="dbl" sz="1500" spc="500">
                <a:solidFill>
                  <a:srgbClr val="58585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6515354" y="3346450"/>
            <a:ext cx="74295" cy="1099820"/>
          </a:xfrm>
          <a:custGeom>
            <a:avLst/>
            <a:gdLst/>
            <a:ahLst/>
            <a:cxnLst/>
            <a:rect l="l" t="t" r="r" b="b"/>
            <a:pathLst>
              <a:path w="74295" h="1099820">
                <a:moveTo>
                  <a:pt x="74168" y="0"/>
                </a:moveTo>
                <a:lnTo>
                  <a:pt x="0" y="0"/>
                </a:lnTo>
                <a:lnTo>
                  <a:pt x="0" y="15240"/>
                </a:lnTo>
                <a:lnTo>
                  <a:pt x="46469" y="15240"/>
                </a:lnTo>
                <a:lnTo>
                  <a:pt x="46469" y="1085850"/>
                </a:lnTo>
                <a:lnTo>
                  <a:pt x="0" y="1085850"/>
                </a:lnTo>
                <a:lnTo>
                  <a:pt x="0" y="1099820"/>
                </a:lnTo>
                <a:lnTo>
                  <a:pt x="74168" y="1099820"/>
                </a:lnTo>
                <a:lnTo>
                  <a:pt x="74168" y="1085850"/>
                </a:lnTo>
                <a:lnTo>
                  <a:pt x="74168" y="15240"/>
                </a:lnTo>
                <a:lnTo>
                  <a:pt x="74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5376417" y="3564128"/>
            <a:ext cx="34290" cy="36195"/>
          </a:xfrm>
          <a:custGeom>
            <a:avLst/>
            <a:gdLst/>
            <a:ahLst/>
            <a:cxnLst/>
            <a:rect l="l" t="t" r="r" b="b"/>
            <a:pathLst>
              <a:path w="34289" h="36195">
                <a:moveTo>
                  <a:pt x="20320" y="0"/>
                </a:moveTo>
                <a:lnTo>
                  <a:pt x="17145" y="0"/>
                </a:lnTo>
                <a:lnTo>
                  <a:pt x="13843" y="0"/>
                </a:lnTo>
                <a:lnTo>
                  <a:pt x="10922" y="762"/>
                </a:lnTo>
                <a:lnTo>
                  <a:pt x="5587" y="3810"/>
                </a:lnTo>
                <a:lnTo>
                  <a:pt x="3556" y="5969"/>
                </a:lnTo>
                <a:lnTo>
                  <a:pt x="762" y="11430"/>
                </a:lnTo>
                <a:lnTo>
                  <a:pt x="0" y="14605"/>
                </a:lnTo>
                <a:lnTo>
                  <a:pt x="0" y="21590"/>
                </a:lnTo>
                <a:lnTo>
                  <a:pt x="762" y="24638"/>
                </a:lnTo>
                <a:lnTo>
                  <a:pt x="2286" y="27432"/>
                </a:lnTo>
                <a:lnTo>
                  <a:pt x="3683" y="30226"/>
                </a:lnTo>
                <a:lnTo>
                  <a:pt x="5715" y="32385"/>
                </a:lnTo>
                <a:lnTo>
                  <a:pt x="8382" y="33782"/>
                </a:lnTo>
                <a:lnTo>
                  <a:pt x="11049" y="35306"/>
                </a:lnTo>
                <a:lnTo>
                  <a:pt x="13970" y="36068"/>
                </a:lnTo>
                <a:lnTo>
                  <a:pt x="20320" y="36068"/>
                </a:lnTo>
                <a:lnTo>
                  <a:pt x="23241" y="35306"/>
                </a:lnTo>
                <a:lnTo>
                  <a:pt x="25781" y="33782"/>
                </a:lnTo>
                <a:lnTo>
                  <a:pt x="28448" y="32385"/>
                </a:lnTo>
                <a:lnTo>
                  <a:pt x="30480" y="30226"/>
                </a:lnTo>
                <a:lnTo>
                  <a:pt x="32004" y="27432"/>
                </a:lnTo>
                <a:lnTo>
                  <a:pt x="33401" y="24638"/>
                </a:lnTo>
                <a:lnTo>
                  <a:pt x="34162" y="21590"/>
                </a:lnTo>
                <a:lnTo>
                  <a:pt x="34162" y="14605"/>
                </a:lnTo>
                <a:lnTo>
                  <a:pt x="33528" y="11430"/>
                </a:lnTo>
                <a:lnTo>
                  <a:pt x="32004" y="8763"/>
                </a:lnTo>
                <a:lnTo>
                  <a:pt x="30607" y="5969"/>
                </a:lnTo>
                <a:lnTo>
                  <a:pt x="28575" y="3810"/>
                </a:lnTo>
                <a:lnTo>
                  <a:pt x="23368" y="762"/>
                </a:lnTo>
                <a:lnTo>
                  <a:pt x="203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6" name="object 46" descr=""/>
          <p:cNvGrpSpPr/>
          <p:nvPr/>
        </p:nvGrpSpPr>
        <p:grpSpPr>
          <a:xfrm>
            <a:off x="5481065" y="3453129"/>
            <a:ext cx="123825" cy="202565"/>
            <a:chOff x="5481065" y="3453129"/>
            <a:chExt cx="123825" cy="202565"/>
          </a:xfrm>
        </p:grpSpPr>
        <p:sp>
          <p:nvSpPr>
            <p:cNvPr id="47" name="object 47" descr=""/>
            <p:cNvSpPr/>
            <p:nvPr/>
          </p:nvSpPr>
          <p:spPr>
            <a:xfrm>
              <a:off x="5481065" y="3453129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29">
                  <a:moveTo>
                    <a:pt x="91694" y="0"/>
                  </a:moveTo>
                  <a:lnTo>
                    <a:pt x="85089" y="7620"/>
                  </a:lnTo>
                  <a:lnTo>
                    <a:pt x="105156" y="25019"/>
                  </a:lnTo>
                  <a:lnTo>
                    <a:pt x="0" y="25019"/>
                  </a:lnTo>
                  <a:lnTo>
                    <a:pt x="0" y="36830"/>
                  </a:lnTo>
                  <a:lnTo>
                    <a:pt x="105156" y="36830"/>
                  </a:lnTo>
                  <a:lnTo>
                    <a:pt x="85089" y="54356"/>
                  </a:lnTo>
                  <a:lnTo>
                    <a:pt x="91694" y="61849"/>
                  </a:lnTo>
                  <a:lnTo>
                    <a:pt x="123317" y="34544"/>
                  </a:lnTo>
                  <a:lnTo>
                    <a:pt x="123317" y="27305"/>
                  </a:lnTo>
                  <a:lnTo>
                    <a:pt x="91694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83986" y="3535552"/>
              <a:ext cx="118490" cy="120015"/>
            </a:xfrm>
            <a:prstGeom prst="rect">
              <a:avLst/>
            </a:prstGeom>
          </p:spPr>
        </p:pic>
      </p:grpSp>
      <p:sp>
        <p:nvSpPr>
          <p:cNvPr id="49" name="object 49" descr=""/>
          <p:cNvSpPr/>
          <p:nvPr/>
        </p:nvSpPr>
        <p:spPr>
          <a:xfrm>
            <a:off x="5680710" y="3501389"/>
            <a:ext cx="154940" cy="161290"/>
          </a:xfrm>
          <a:custGeom>
            <a:avLst/>
            <a:gdLst/>
            <a:ahLst/>
            <a:cxnLst/>
            <a:rect l="l" t="t" r="r" b="b"/>
            <a:pathLst>
              <a:path w="154939" h="161289">
                <a:moveTo>
                  <a:pt x="154686" y="72390"/>
                </a:moveTo>
                <a:lnTo>
                  <a:pt x="86360" y="72390"/>
                </a:lnTo>
                <a:lnTo>
                  <a:pt x="86360" y="0"/>
                </a:lnTo>
                <a:lnTo>
                  <a:pt x="68453" y="0"/>
                </a:lnTo>
                <a:lnTo>
                  <a:pt x="68453" y="72390"/>
                </a:lnTo>
                <a:lnTo>
                  <a:pt x="0" y="72390"/>
                </a:lnTo>
                <a:lnTo>
                  <a:pt x="0" y="88900"/>
                </a:lnTo>
                <a:lnTo>
                  <a:pt x="68453" y="88900"/>
                </a:lnTo>
                <a:lnTo>
                  <a:pt x="68453" y="161290"/>
                </a:lnTo>
                <a:lnTo>
                  <a:pt x="86360" y="161290"/>
                </a:lnTo>
                <a:lnTo>
                  <a:pt x="86360" y="88900"/>
                </a:lnTo>
                <a:lnTo>
                  <a:pt x="154686" y="88900"/>
                </a:lnTo>
                <a:lnTo>
                  <a:pt x="154686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0" name="object 50" descr=""/>
          <p:cNvGrpSpPr/>
          <p:nvPr/>
        </p:nvGrpSpPr>
        <p:grpSpPr>
          <a:xfrm>
            <a:off x="5921247" y="3387090"/>
            <a:ext cx="473075" cy="354330"/>
            <a:chOff x="5921247" y="3387090"/>
            <a:chExt cx="473075" cy="354330"/>
          </a:xfrm>
        </p:grpSpPr>
        <p:pic>
          <p:nvPicPr>
            <p:cNvPr id="51" name="object 5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21247" y="3387090"/>
              <a:ext cx="357759" cy="354203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14566" y="3474212"/>
              <a:ext cx="79248" cy="238125"/>
            </a:xfrm>
            <a:prstGeom prst="rect">
              <a:avLst/>
            </a:prstGeom>
          </p:spPr>
        </p:pic>
      </p:grpSp>
      <p:sp>
        <p:nvSpPr>
          <p:cNvPr id="53" name="object 53" descr=""/>
          <p:cNvSpPr/>
          <p:nvPr/>
        </p:nvSpPr>
        <p:spPr>
          <a:xfrm>
            <a:off x="5524753" y="3815460"/>
            <a:ext cx="31115" cy="166370"/>
          </a:xfrm>
          <a:custGeom>
            <a:avLst/>
            <a:gdLst/>
            <a:ahLst/>
            <a:cxnLst/>
            <a:rect l="l" t="t" r="r" b="b"/>
            <a:pathLst>
              <a:path w="31114" h="166370">
                <a:moveTo>
                  <a:pt x="19685" y="133603"/>
                </a:moveTo>
                <a:lnTo>
                  <a:pt x="10922" y="133603"/>
                </a:lnTo>
                <a:lnTo>
                  <a:pt x="7238" y="135140"/>
                </a:lnTo>
                <a:lnTo>
                  <a:pt x="1397" y="141249"/>
                </a:lnTo>
                <a:lnTo>
                  <a:pt x="0" y="145122"/>
                </a:lnTo>
                <a:lnTo>
                  <a:pt x="0" y="154495"/>
                </a:lnTo>
                <a:lnTo>
                  <a:pt x="1397" y="158369"/>
                </a:lnTo>
                <a:lnTo>
                  <a:pt x="7238" y="164477"/>
                </a:lnTo>
                <a:lnTo>
                  <a:pt x="10922" y="166001"/>
                </a:lnTo>
                <a:lnTo>
                  <a:pt x="19685" y="166001"/>
                </a:lnTo>
                <a:lnTo>
                  <a:pt x="23241" y="164477"/>
                </a:lnTo>
                <a:lnTo>
                  <a:pt x="26162" y="161416"/>
                </a:lnTo>
                <a:lnTo>
                  <a:pt x="29210" y="158369"/>
                </a:lnTo>
                <a:lnTo>
                  <a:pt x="30607" y="154495"/>
                </a:lnTo>
                <a:lnTo>
                  <a:pt x="30607" y="145122"/>
                </a:lnTo>
                <a:lnTo>
                  <a:pt x="29210" y="141249"/>
                </a:lnTo>
                <a:lnTo>
                  <a:pt x="26162" y="138188"/>
                </a:lnTo>
                <a:lnTo>
                  <a:pt x="23241" y="135140"/>
                </a:lnTo>
                <a:lnTo>
                  <a:pt x="19685" y="133603"/>
                </a:lnTo>
                <a:close/>
              </a:path>
              <a:path w="31114" h="166370">
                <a:moveTo>
                  <a:pt x="19685" y="66801"/>
                </a:moveTo>
                <a:lnTo>
                  <a:pt x="10922" y="66801"/>
                </a:lnTo>
                <a:lnTo>
                  <a:pt x="7238" y="68325"/>
                </a:lnTo>
                <a:lnTo>
                  <a:pt x="1397" y="74447"/>
                </a:lnTo>
                <a:lnTo>
                  <a:pt x="0" y="78308"/>
                </a:lnTo>
                <a:lnTo>
                  <a:pt x="0" y="87693"/>
                </a:lnTo>
                <a:lnTo>
                  <a:pt x="1397" y="91566"/>
                </a:lnTo>
                <a:lnTo>
                  <a:pt x="7238" y="97675"/>
                </a:lnTo>
                <a:lnTo>
                  <a:pt x="10922" y="99199"/>
                </a:lnTo>
                <a:lnTo>
                  <a:pt x="19685" y="99199"/>
                </a:lnTo>
                <a:lnTo>
                  <a:pt x="23241" y="97675"/>
                </a:lnTo>
                <a:lnTo>
                  <a:pt x="26162" y="94614"/>
                </a:lnTo>
                <a:lnTo>
                  <a:pt x="29210" y="91566"/>
                </a:lnTo>
                <a:lnTo>
                  <a:pt x="30607" y="87693"/>
                </a:lnTo>
                <a:lnTo>
                  <a:pt x="30607" y="78308"/>
                </a:lnTo>
                <a:lnTo>
                  <a:pt x="29210" y="74447"/>
                </a:lnTo>
                <a:lnTo>
                  <a:pt x="26162" y="71386"/>
                </a:lnTo>
                <a:lnTo>
                  <a:pt x="23241" y="68325"/>
                </a:lnTo>
                <a:lnTo>
                  <a:pt x="19685" y="66801"/>
                </a:lnTo>
                <a:close/>
              </a:path>
              <a:path w="31114" h="166370">
                <a:moveTo>
                  <a:pt x="19685" y="0"/>
                </a:moveTo>
                <a:lnTo>
                  <a:pt x="10922" y="0"/>
                </a:lnTo>
                <a:lnTo>
                  <a:pt x="7238" y="1523"/>
                </a:lnTo>
                <a:lnTo>
                  <a:pt x="1397" y="7619"/>
                </a:lnTo>
                <a:lnTo>
                  <a:pt x="0" y="11556"/>
                </a:lnTo>
                <a:lnTo>
                  <a:pt x="0" y="20827"/>
                </a:lnTo>
                <a:lnTo>
                  <a:pt x="1397" y="24764"/>
                </a:lnTo>
                <a:lnTo>
                  <a:pt x="7238" y="30860"/>
                </a:lnTo>
                <a:lnTo>
                  <a:pt x="10922" y="32384"/>
                </a:lnTo>
                <a:lnTo>
                  <a:pt x="19685" y="32384"/>
                </a:lnTo>
                <a:lnTo>
                  <a:pt x="23241" y="30860"/>
                </a:lnTo>
                <a:lnTo>
                  <a:pt x="26162" y="27812"/>
                </a:lnTo>
                <a:lnTo>
                  <a:pt x="29210" y="24764"/>
                </a:lnTo>
                <a:lnTo>
                  <a:pt x="30607" y="20827"/>
                </a:lnTo>
                <a:lnTo>
                  <a:pt x="30607" y="11556"/>
                </a:lnTo>
                <a:lnTo>
                  <a:pt x="29210" y="7619"/>
                </a:lnTo>
                <a:lnTo>
                  <a:pt x="26162" y="4571"/>
                </a:lnTo>
                <a:lnTo>
                  <a:pt x="23241" y="1523"/>
                </a:lnTo>
                <a:lnTo>
                  <a:pt x="196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4" name="object 54" descr=""/>
          <p:cNvGrpSpPr/>
          <p:nvPr/>
        </p:nvGrpSpPr>
        <p:grpSpPr>
          <a:xfrm>
            <a:off x="5481065" y="4119930"/>
            <a:ext cx="123825" cy="202565"/>
            <a:chOff x="5481065" y="4119930"/>
            <a:chExt cx="123825" cy="202565"/>
          </a:xfrm>
        </p:grpSpPr>
        <p:sp>
          <p:nvSpPr>
            <p:cNvPr id="55" name="object 55" descr=""/>
            <p:cNvSpPr/>
            <p:nvPr/>
          </p:nvSpPr>
          <p:spPr>
            <a:xfrm>
              <a:off x="5481065" y="4119930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29">
                  <a:moveTo>
                    <a:pt x="91694" y="0"/>
                  </a:moveTo>
                  <a:lnTo>
                    <a:pt x="85089" y="7531"/>
                  </a:lnTo>
                  <a:lnTo>
                    <a:pt x="105156" y="24993"/>
                  </a:lnTo>
                  <a:lnTo>
                    <a:pt x="0" y="24993"/>
                  </a:lnTo>
                  <a:lnTo>
                    <a:pt x="0" y="36791"/>
                  </a:lnTo>
                  <a:lnTo>
                    <a:pt x="105156" y="36791"/>
                  </a:lnTo>
                  <a:lnTo>
                    <a:pt x="85089" y="54254"/>
                  </a:lnTo>
                  <a:lnTo>
                    <a:pt x="91694" y="61785"/>
                  </a:lnTo>
                  <a:lnTo>
                    <a:pt x="123317" y="34531"/>
                  </a:lnTo>
                  <a:lnTo>
                    <a:pt x="123317" y="27254"/>
                  </a:lnTo>
                  <a:lnTo>
                    <a:pt x="91694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83986" y="4202302"/>
              <a:ext cx="118490" cy="120053"/>
            </a:xfrm>
            <a:prstGeom prst="rect">
              <a:avLst/>
            </a:prstGeom>
          </p:spPr>
        </p:pic>
      </p:grpSp>
      <p:sp>
        <p:nvSpPr>
          <p:cNvPr id="57" name="object 57" descr=""/>
          <p:cNvSpPr/>
          <p:nvPr/>
        </p:nvSpPr>
        <p:spPr>
          <a:xfrm>
            <a:off x="5680710" y="4168139"/>
            <a:ext cx="154940" cy="161290"/>
          </a:xfrm>
          <a:custGeom>
            <a:avLst/>
            <a:gdLst/>
            <a:ahLst/>
            <a:cxnLst/>
            <a:rect l="l" t="t" r="r" b="b"/>
            <a:pathLst>
              <a:path w="154939" h="161289">
                <a:moveTo>
                  <a:pt x="154686" y="72390"/>
                </a:moveTo>
                <a:lnTo>
                  <a:pt x="86360" y="72390"/>
                </a:lnTo>
                <a:lnTo>
                  <a:pt x="86360" y="0"/>
                </a:lnTo>
                <a:lnTo>
                  <a:pt x="68453" y="0"/>
                </a:lnTo>
                <a:lnTo>
                  <a:pt x="68453" y="72390"/>
                </a:lnTo>
                <a:lnTo>
                  <a:pt x="0" y="72390"/>
                </a:lnTo>
                <a:lnTo>
                  <a:pt x="0" y="88900"/>
                </a:lnTo>
                <a:lnTo>
                  <a:pt x="68453" y="88900"/>
                </a:lnTo>
                <a:lnTo>
                  <a:pt x="68453" y="161290"/>
                </a:lnTo>
                <a:lnTo>
                  <a:pt x="86360" y="161290"/>
                </a:lnTo>
                <a:lnTo>
                  <a:pt x="86360" y="88900"/>
                </a:lnTo>
                <a:lnTo>
                  <a:pt x="154686" y="88900"/>
                </a:lnTo>
                <a:lnTo>
                  <a:pt x="154686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887094" y="1917382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892045" y="2063178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1243622" y="1902841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82" y="0"/>
                </a:moveTo>
                <a:lnTo>
                  <a:pt x="85051" y="7492"/>
                </a:lnTo>
                <a:lnTo>
                  <a:pt x="105117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117" y="36702"/>
                </a:lnTo>
                <a:lnTo>
                  <a:pt x="85051" y="54228"/>
                </a:lnTo>
                <a:lnTo>
                  <a:pt x="91782" y="61721"/>
                </a:lnTo>
                <a:lnTo>
                  <a:pt x="123278" y="34543"/>
                </a:lnTo>
                <a:lnTo>
                  <a:pt x="123278" y="27177"/>
                </a:lnTo>
                <a:lnTo>
                  <a:pt x="9178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1206817" y="1743392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62" name="object 62" descr=""/>
          <p:cNvSpPr/>
          <p:nvPr/>
        </p:nvSpPr>
        <p:spPr>
          <a:xfrm>
            <a:off x="2274442" y="1883155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89" h="62230">
                <a:moveTo>
                  <a:pt x="91693" y="0"/>
                </a:moveTo>
                <a:lnTo>
                  <a:pt x="85089" y="7493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6" y="36830"/>
                </a:lnTo>
                <a:lnTo>
                  <a:pt x="85089" y="54229"/>
                </a:lnTo>
                <a:lnTo>
                  <a:pt x="91693" y="61722"/>
                </a:lnTo>
                <a:lnTo>
                  <a:pt x="123189" y="34544"/>
                </a:lnTo>
                <a:lnTo>
                  <a:pt x="123189" y="27305"/>
                </a:lnTo>
                <a:lnTo>
                  <a:pt x="9169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 txBox="1"/>
          <p:nvPr/>
        </p:nvSpPr>
        <p:spPr>
          <a:xfrm>
            <a:off x="2238755" y="1723707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64" name="object 64" descr=""/>
          <p:cNvSpPr/>
          <p:nvPr/>
        </p:nvSpPr>
        <p:spPr>
          <a:xfrm>
            <a:off x="3321558" y="1911985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0" y="0"/>
                </a:moveTo>
                <a:lnTo>
                  <a:pt x="85089" y="7492"/>
                </a:lnTo>
                <a:lnTo>
                  <a:pt x="105282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282" y="36702"/>
                </a:lnTo>
                <a:lnTo>
                  <a:pt x="85089" y="54228"/>
                </a:lnTo>
                <a:lnTo>
                  <a:pt x="91820" y="61721"/>
                </a:lnTo>
                <a:lnTo>
                  <a:pt x="123316" y="34543"/>
                </a:lnTo>
                <a:lnTo>
                  <a:pt x="123316" y="27177"/>
                </a:lnTo>
                <a:lnTo>
                  <a:pt x="91820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3287140" y="1893252"/>
            <a:ext cx="1663064" cy="5962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ts val="2350"/>
              </a:lnSpc>
              <a:spcBef>
                <a:spcPts val="125"/>
              </a:spcBef>
            </a:pPr>
            <a:r>
              <a:rPr dirty="0" baseline="9722" sz="300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baseline="40740" sz="225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r>
              <a:rPr dirty="0" baseline="40740" sz="2250" spc="217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1800" spc="-10">
                <a:solidFill>
                  <a:srgbClr val="FF40FF"/>
                </a:solidFill>
                <a:latin typeface="Century Schoolbook"/>
                <a:cs typeface="Century Schoolbook"/>
              </a:rPr>
              <a:t>probability</a:t>
            </a:r>
            <a:endParaRPr sz="1800">
              <a:latin typeface="Century Schoolbook"/>
              <a:cs typeface="Century Schoolbook"/>
            </a:endParaRPr>
          </a:p>
          <a:p>
            <a:pPr marL="464184">
              <a:lnSpc>
                <a:spcPts val="2110"/>
              </a:lnSpc>
            </a:pPr>
            <a:r>
              <a:rPr dirty="0" sz="1800">
                <a:solidFill>
                  <a:srgbClr val="FF40FF"/>
                </a:solidFill>
                <a:latin typeface="Century Schoolbook"/>
                <a:cs typeface="Century Schoolbook"/>
              </a:rPr>
              <a:t>of</a:t>
            </a:r>
            <a:r>
              <a:rPr dirty="0" sz="1800" spc="15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1800">
                <a:solidFill>
                  <a:srgbClr val="FF40FF"/>
                </a:solidFill>
                <a:latin typeface="Century Schoolbook"/>
                <a:cs typeface="Century Schoolbook"/>
              </a:rPr>
              <a:t>being</a:t>
            </a:r>
            <a:r>
              <a:rPr dirty="0" sz="1800" spc="-35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1800" spc="-50">
                <a:solidFill>
                  <a:srgbClr val="FF40FF"/>
                </a:solidFill>
                <a:latin typeface="Century Schoolbook"/>
                <a:cs typeface="Century Schoolbook"/>
              </a:rPr>
              <a:t>a</a:t>
            </a:r>
            <a:endParaRPr sz="1800">
              <a:latin typeface="Century Schoolbook"/>
              <a:cs typeface="Century Schoolbook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462076" y="3378072"/>
            <a:ext cx="454659" cy="480059"/>
          </a:xfrm>
          <a:custGeom>
            <a:avLst/>
            <a:gdLst/>
            <a:ahLst/>
            <a:cxnLst/>
            <a:rect l="l" t="t" r="r" b="b"/>
            <a:pathLst>
              <a:path w="454659" h="480060">
                <a:moveTo>
                  <a:pt x="254279" y="468629"/>
                </a:moveTo>
                <a:lnTo>
                  <a:pt x="95669" y="468629"/>
                </a:lnTo>
                <a:lnTo>
                  <a:pt x="119075" y="473709"/>
                </a:lnTo>
                <a:lnTo>
                  <a:pt x="119773" y="474979"/>
                </a:lnTo>
                <a:lnTo>
                  <a:pt x="144259" y="477519"/>
                </a:lnTo>
                <a:lnTo>
                  <a:pt x="144665" y="477519"/>
                </a:lnTo>
                <a:lnTo>
                  <a:pt x="169862" y="480059"/>
                </a:lnTo>
                <a:lnTo>
                  <a:pt x="171234" y="480059"/>
                </a:lnTo>
                <a:lnTo>
                  <a:pt x="197878" y="478790"/>
                </a:lnTo>
                <a:lnTo>
                  <a:pt x="198780" y="478790"/>
                </a:lnTo>
                <a:lnTo>
                  <a:pt x="226136" y="474979"/>
                </a:lnTo>
                <a:lnTo>
                  <a:pt x="226567" y="474979"/>
                </a:lnTo>
                <a:lnTo>
                  <a:pt x="254279" y="468629"/>
                </a:lnTo>
                <a:close/>
              </a:path>
              <a:path w="454659" h="480060">
                <a:moveTo>
                  <a:pt x="122364" y="457200"/>
                </a:moveTo>
                <a:lnTo>
                  <a:pt x="71475" y="457200"/>
                </a:lnTo>
                <a:lnTo>
                  <a:pt x="93789" y="468629"/>
                </a:lnTo>
                <a:lnTo>
                  <a:pt x="255092" y="468629"/>
                </a:lnTo>
                <a:lnTo>
                  <a:pt x="275149" y="462279"/>
                </a:lnTo>
                <a:lnTo>
                  <a:pt x="170268" y="462279"/>
                </a:lnTo>
                <a:lnTo>
                  <a:pt x="170973" y="462246"/>
                </a:lnTo>
                <a:lnTo>
                  <a:pt x="146443" y="461009"/>
                </a:lnTo>
                <a:lnTo>
                  <a:pt x="146850" y="461009"/>
                </a:lnTo>
                <a:lnTo>
                  <a:pt x="122364" y="457200"/>
                </a:lnTo>
                <a:close/>
              </a:path>
              <a:path w="454659" h="480060">
                <a:moveTo>
                  <a:pt x="170973" y="462246"/>
                </a:moveTo>
                <a:lnTo>
                  <a:pt x="170268" y="462279"/>
                </a:lnTo>
                <a:lnTo>
                  <a:pt x="171640" y="462279"/>
                </a:lnTo>
                <a:lnTo>
                  <a:pt x="170973" y="462246"/>
                </a:lnTo>
                <a:close/>
              </a:path>
              <a:path w="454659" h="480060">
                <a:moveTo>
                  <a:pt x="384784" y="373379"/>
                </a:moveTo>
                <a:lnTo>
                  <a:pt x="362115" y="393700"/>
                </a:lnTo>
                <a:lnTo>
                  <a:pt x="362762" y="393700"/>
                </a:lnTo>
                <a:lnTo>
                  <a:pt x="339369" y="410209"/>
                </a:lnTo>
                <a:lnTo>
                  <a:pt x="340004" y="410209"/>
                </a:lnTo>
                <a:lnTo>
                  <a:pt x="320217" y="421640"/>
                </a:lnTo>
                <a:lnTo>
                  <a:pt x="320573" y="421640"/>
                </a:lnTo>
                <a:lnTo>
                  <a:pt x="297180" y="434340"/>
                </a:lnTo>
                <a:lnTo>
                  <a:pt x="297649" y="434340"/>
                </a:lnTo>
                <a:lnTo>
                  <a:pt x="276771" y="443229"/>
                </a:lnTo>
                <a:lnTo>
                  <a:pt x="277926" y="443229"/>
                </a:lnTo>
                <a:lnTo>
                  <a:pt x="249847" y="452119"/>
                </a:lnTo>
                <a:lnTo>
                  <a:pt x="250659" y="452119"/>
                </a:lnTo>
                <a:lnTo>
                  <a:pt x="222935" y="457200"/>
                </a:lnTo>
                <a:lnTo>
                  <a:pt x="223367" y="457200"/>
                </a:lnTo>
                <a:lnTo>
                  <a:pt x="195999" y="461009"/>
                </a:lnTo>
                <a:lnTo>
                  <a:pt x="196913" y="461009"/>
                </a:lnTo>
                <a:lnTo>
                  <a:pt x="170973" y="462246"/>
                </a:lnTo>
                <a:lnTo>
                  <a:pt x="171640" y="462279"/>
                </a:lnTo>
                <a:lnTo>
                  <a:pt x="275149" y="462279"/>
                </a:lnTo>
                <a:lnTo>
                  <a:pt x="283171" y="459740"/>
                </a:lnTo>
                <a:lnTo>
                  <a:pt x="284314" y="459740"/>
                </a:lnTo>
                <a:lnTo>
                  <a:pt x="305206" y="449579"/>
                </a:lnTo>
                <a:lnTo>
                  <a:pt x="329082" y="436879"/>
                </a:lnTo>
                <a:lnTo>
                  <a:pt x="329438" y="436879"/>
                </a:lnTo>
                <a:lnTo>
                  <a:pt x="349250" y="425450"/>
                </a:lnTo>
                <a:lnTo>
                  <a:pt x="349884" y="424179"/>
                </a:lnTo>
                <a:lnTo>
                  <a:pt x="373303" y="407669"/>
                </a:lnTo>
                <a:lnTo>
                  <a:pt x="373938" y="407669"/>
                </a:lnTo>
                <a:lnTo>
                  <a:pt x="397078" y="387350"/>
                </a:lnTo>
                <a:lnTo>
                  <a:pt x="409913" y="374650"/>
                </a:lnTo>
                <a:lnTo>
                  <a:pt x="384340" y="374650"/>
                </a:lnTo>
                <a:lnTo>
                  <a:pt x="384784" y="373379"/>
                </a:lnTo>
                <a:close/>
              </a:path>
              <a:path w="454659" h="480060">
                <a:moveTo>
                  <a:pt x="285140" y="0"/>
                </a:moveTo>
                <a:lnTo>
                  <a:pt x="274459" y="0"/>
                </a:lnTo>
                <a:lnTo>
                  <a:pt x="251066" y="2539"/>
                </a:lnTo>
                <a:lnTo>
                  <a:pt x="250405" y="2539"/>
                </a:lnTo>
                <a:lnTo>
                  <a:pt x="237807" y="6350"/>
                </a:lnTo>
                <a:lnTo>
                  <a:pt x="236804" y="6350"/>
                </a:lnTo>
                <a:lnTo>
                  <a:pt x="205473" y="17780"/>
                </a:lnTo>
                <a:lnTo>
                  <a:pt x="204901" y="19050"/>
                </a:lnTo>
                <a:lnTo>
                  <a:pt x="189776" y="25400"/>
                </a:lnTo>
                <a:lnTo>
                  <a:pt x="172034" y="35560"/>
                </a:lnTo>
                <a:lnTo>
                  <a:pt x="171894" y="35560"/>
                </a:lnTo>
                <a:lnTo>
                  <a:pt x="154241" y="45719"/>
                </a:lnTo>
                <a:lnTo>
                  <a:pt x="138518" y="57150"/>
                </a:lnTo>
                <a:lnTo>
                  <a:pt x="120472" y="71119"/>
                </a:lnTo>
                <a:lnTo>
                  <a:pt x="102844" y="86360"/>
                </a:lnTo>
                <a:lnTo>
                  <a:pt x="102323" y="87630"/>
                </a:lnTo>
                <a:lnTo>
                  <a:pt x="87807" y="101600"/>
                </a:lnTo>
                <a:lnTo>
                  <a:pt x="71856" y="120650"/>
                </a:lnTo>
                <a:lnTo>
                  <a:pt x="71577" y="121919"/>
                </a:lnTo>
                <a:lnTo>
                  <a:pt x="56349" y="142239"/>
                </a:lnTo>
                <a:lnTo>
                  <a:pt x="44348" y="161289"/>
                </a:lnTo>
                <a:lnTo>
                  <a:pt x="43992" y="161289"/>
                </a:lnTo>
                <a:lnTo>
                  <a:pt x="31788" y="185419"/>
                </a:lnTo>
                <a:lnTo>
                  <a:pt x="20916" y="208280"/>
                </a:lnTo>
                <a:lnTo>
                  <a:pt x="20599" y="209550"/>
                </a:lnTo>
                <a:lnTo>
                  <a:pt x="13081" y="231139"/>
                </a:lnTo>
                <a:lnTo>
                  <a:pt x="12890" y="231139"/>
                </a:lnTo>
                <a:lnTo>
                  <a:pt x="7162" y="252730"/>
                </a:lnTo>
                <a:lnTo>
                  <a:pt x="2705" y="274319"/>
                </a:lnTo>
                <a:lnTo>
                  <a:pt x="2590" y="275589"/>
                </a:lnTo>
                <a:lnTo>
                  <a:pt x="50" y="295909"/>
                </a:lnTo>
                <a:lnTo>
                  <a:pt x="4470" y="350519"/>
                </a:lnTo>
                <a:lnTo>
                  <a:pt x="19570" y="401319"/>
                </a:lnTo>
                <a:lnTo>
                  <a:pt x="20002" y="402590"/>
                </a:lnTo>
                <a:lnTo>
                  <a:pt x="32600" y="426719"/>
                </a:lnTo>
                <a:lnTo>
                  <a:pt x="34099" y="427990"/>
                </a:lnTo>
                <a:lnTo>
                  <a:pt x="48120" y="443229"/>
                </a:lnTo>
                <a:lnTo>
                  <a:pt x="49784" y="444500"/>
                </a:lnTo>
                <a:lnTo>
                  <a:pt x="70650" y="457200"/>
                </a:lnTo>
                <a:lnTo>
                  <a:pt x="123075" y="457200"/>
                </a:lnTo>
                <a:lnTo>
                  <a:pt x="99669" y="452119"/>
                </a:lnTo>
                <a:lnTo>
                  <a:pt x="101549" y="452119"/>
                </a:lnTo>
                <a:lnTo>
                  <a:pt x="79222" y="441959"/>
                </a:lnTo>
                <a:lnTo>
                  <a:pt x="80035" y="441959"/>
                </a:lnTo>
                <a:lnTo>
                  <a:pt x="61233" y="430529"/>
                </a:lnTo>
                <a:lnTo>
                  <a:pt x="60807" y="430529"/>
                </a:lnTo>
                <a:lnTo>
                  <a:pt x="59143" y="429259"/>
                </a:lnTo>
                <a:lnTo>
                  <a:pt x="59636" y="429259"/>
                </a:lnTo>
                <a:lnTo>
                  <a:pt x="49091" y="417829"/>
                </a:lnTo>
                <a:lnTo>
                  <a:pt x="48259" y="417829"/>
                </a:lnTo>
                <a:lnTo>
                  <a:pt x="46748" y="415290"/>
                </a:lnTo>
                <a:lnTo>
                  <a:pt x="46932" y="415290"/>
                </a:lnTo>
                <a:lnTo>
                  <a:pt x="36312" y="394969"/>
                </a:lnTo>
                <a:lnTo>
                  <a:pt x="36093" y="394969"/>
                </a:lnTo>
                <a:lnTo>
                  <a:pt x="26365" y="369569"/>
                </a:lnTo>
                <a:lnTo>
                  <a:pt x="26720" y="369569"/>
                </a:lnTo>
                <a:lnTo>
                  <a:pt x="21947" y="347979"/>
                </a:lnTo>
                <a:lnTo>
                  <a:pt x="21818" y="347979"/>
                </a:lnTo>
                <a:lnTo>
                  <a:pt x="18935" y="322579"/>
                </a:lnTo>
                <a:lnTo>
                  <a:pt x="17586" y="298450"/>
                </a:lnTo>
                <a:lnTo>
                  <a:pt x="17513" y="297179"/>
                </a:lnTo>
                <a:lnTo>
                  <a:pt x="19964" y="278129"/>
                </a:lnTo>
                <a:lnTo>
                  <a:pt x="24129" y="256539"/>
                </a:lnTo>
                <a:lnTo>
                  <a:pt x="24344" y="256539"/>
                </a:lnTo>
                <a:lnTo>
                  <a:pt x="29806" y="236219"/>
                </a:lnTo>
                <a:lnTo>
                  <a:pt x="29616" y="236219"/>
                </a:lnTo>
                <a:lnTo>
                  <a:pt x="37211" y="214630"/>
                </a:lnTo>
                <a:lnTo>
                  <a:pt x="37496" y="214630"/>
                </a:lnTo>
                <a:lnTo>
                  <a:pt x="47663" y="191769"/>
                </a:lnTo>
                <a:lnTo>
                  <a:pt x="47485" y="191769"/>
                </a:lnTo>
                <a:lnTo>
                  <a:pt x="59232" y="168909"/>
                </a:lnTo>
                <a:lnTo>
                  <a:pt x="59685" y="168909"/>
                </a:lnTo>
                <a:lnTo>
                  <a:pt x="70650" y="151130"/>
                </a:lnTo>
                <a:lnTo>
                  <a:pt x="70256" y="151130"/>
                </a:lnTo>
                <a:lnTo>
                  <a:pt x="84924" y="132080"/>
                </a:lnTo>
                <a:lnTo>
                  <a:pt x="84670" y="132080"/>
                </a:lnTo>
                <a:lnTo>
                  <a:pt x="100393" y="113030"/>
                </a:lnTo>
                <a:lnTo>
                  <a:pt x="100037" y="113030"/>
                </a:lnTo>
                <a:lnTo>
                  <a:pt x="113969" y="97789"/>
                </a:lnTo>
                <a:lnTo>
                  <a:pt x="114858" y="97789"/>
                </a:lnTo>
                <a:lnTo>
                  <a:pt x="130644" y="83819"/>
                </a:lnTo>
                <a:lnTo>
                  <a:pt x="130378" y="83819"/>
                </a:lnTo>
                <a:lnTo>
                  <a:pt x="147942" y="69850"/>
                </a:lnTo>
                <a:lnTo>
                  <a:pt x="147624" y="69850"/>
                </a:lnTo>
                <a:lnTo>
                  <a:pt x="162674" y="58419"/>
                </a:lnTo>
                <a:lnTo>
                  <a:pt x="164048" y="58419"/>
                </a:lnTo>
                <a:lnTo>
                  <a:pt x="179717" y="48260"/>
                </a:lnTo>
                <a:lnTo>
                  <a:pt x="181713" y="48260"/>
                </a:lnTo>
                <a:lnTo>
                  <a:pt x="196837" y="39369"/>
                </a:lnTo>
                <a:lnTo>
                  <a:pt x="196367" y="39369"/>
                </a:lnTo>
                <a:lnTo>
                  <a:pt x="211493" y="31750"/>
                </a:lnTo>
                <a:lnTo>
                  <a:pt x="214040" y="31750"/>
                </a:lnTo>
                <a:lnTo>
                  <a:pt x="242227" y="20319"/>
                </a:lnTo>
                <a:lnTo>
                  <a:pt x="241223" y="20319"/>
                </a:lnTo>
                <a:lnTo>
                  <a:pt x="253822" y="17780"/>
                </a:lnTo>
                <a:lnTo>
                  <a:pt x="253161" y="17780"/>
                </a:lnTo>
                <a:lnTo>
                  <a:pt x="276567" y="15239"/>
                </a:lnTo>
                <a:lnTo>
                  <a:pt x="320586" y="15239"/>
                </a:lnTo>
                <a:lnTo>
                  <a:pt x="318236" y="12700"/>
                </a:lnTo>
                <a:lnTo>
                  <a:pt x="310349" y="7619"/>
                </a:lnTo>
                <a:lnTo>
                  <a:pt x="309575" y="7619"/>
                </a:lnTo>
                <a:lnTo>
                  <a:pt x="303847" y="5080"/>
                </a:lnTo>
                <a:lnTo>
                  <a:pt x="302374" y="3810"/>
                </a:lnTo>
                <a:lnTo>
                  <a:pt x="286169" y="1269"/>
                </a:lnTo>
                <a:lnTo>
                  <a:pt x="285140" y="0"/>
                </a:lnTo>
                <a:close/>
              </a:path>
              <a:path w="454659" h="480060">
                <a:moveTo>
                  <a:pt x="59143" y="429259"/>
                </a:moveTo>
                <a:lnTo>
                  <a:pt x="60807" y="430529"/>
                </a:lnTo>
                <a:lnTo>
                  <a:pt x="60264" y="429941"/>
                </a:lnTo>
                <a:lnTo>
                  <a:pt x="59143" y="429259"/>
                </a:lnTo>
                <a:close/>
              </a:path>
              <a:path w="454659" h="480060">
                <a:moveTo>
                  <a:pt x="60264" y="429941"/>
                </a:moveTo>
                <a:lnTo>
                  <a:pt x="60807" y="430529"/>
                </a:lnTo>
                <a:lnTo>
                  <a:pt x="61233" y="430529"/>
                </a:lnTo>
                <a:lnTo>
                  <a:pt x="60264" y="429941"/>
                </a:lnTo>
                <a:close/>
              </a:path>
              <a:path w="454659" h="480060">
                <a:moveTo>
                  <a:pt x="59636" y="429259"/>
                </a:moveTo>
                <a:lnTo>
                  <a:pt x="59143" y="429259"/>
                </a:lnTo>
                <a:lnTo>
                  <a:pt x="60264" y="429941"/>
                </a:lnTo>
                <a:lnTo>
                  <a:pt x="59636" y="429259"/>
                </a:lnTo>
                <a:close/>
              </a:path>
              <a:path w="454659" h="480060">
                <a:moveTo>
                  <a:pt x="46748" y="415290"/>
                </a:moveTo>
                <a:lnTo>
                  <a:pt x="48259" y="417829"/>
                </a:lnTo>
                <a:lnTo>
                  <a:pt x="47172" y="415749"/>
                </a:lnTo>
                <a:lnTo>
                  <a:pt x="46748" y="415290"/>
                </a:lnTo>
                <a:close/>
              </a:path>
              <a:path w="454659" h="480060">
                <a:moveTo>
                  <a:pt x="47172" y="415749"/>
                </a:moveTo>
                <a:lnTo>
                  <a:pt x="48259" y="417829"/>
                </a:lnTo>
                <a:lnTo>
                  <a:pt x="49091" y="417829"/>
                </a:lnTo>
                <a:lnTo>
                  <a:pt x="47172" y="415749"/>
                </a:lnTo>
                <a:close/>
              </a:path>
              <a:path w="454659" h="480060">
                <a:moveTo>
                  <a:pt x="46932" y="415290"/>
                </a:moveTo>
                <a:lnTo>
                  <a:pt x="46748" y="415290"/>
                </a:lnTo>
                <a:lnTo>
                  <a:pt x="47172" y="415749"/>
                </a:lnTo>
                <a:lnTo>
                  <a:pt x="46932" y="415290"/>
                </a:lnTo>
                <a:close/>
              </a:path>
              <a:path w="454659" h="480060">
                <a:moveTo>
                  <a:pt x="35648" y="393700"/>
                </a:moveTo>
                <a:lnTo>
                  <a:pt x="36093" y="394969"/>
                </a:lnTo>
                <a:lnTo>
                  <a:pt x="36312" y="394969"/>
                </a:lnTo>
                <a:lnTo>
                  <a:pt x="35648" y="393700"/>
                </a:lnTo>
                <a:close/>
              </a:path>
              <a:path w="454659" h="480060">
                <a:moveTo>
                  <a:pt x="416716" y="336632"/>
                </a:moveTo>
                <a:lnTo>
                  <a:pt x="403885" y="354329"/>
                </a:lnTo>
                <a:lnTo>
                  <a:pt x="404850" y="354329"/>
                </a:lnTo>
                <a:lnTo>
                  <a:pt x="384340" y="374650"/>
                </a:lnTo>
                <a:lnTo>
                  <a:pt x="409913" y="374650"/>
                </a:lnTo>
                <a:lnTo>
                  <a:pt x="417614" y="367029"/>
                </a:lnTo>
                <a:lnTo>
                  <a:pt x="431571" y="347979"/>
                </a:lnTo>
                <a:lnTo>
                  <a:pt x="432625" y="345440"/>
                </a:lnTo>
                <a:lnTo>
                  <a:pt x="435205" y="339090"/>
                </a:lnTo>
                <a:lnTo>
                  <a:pt x="415734" y="339090"/>
                </a:lnTo>
                <a:lnTo>
                  <a:pt x="416716" y="336632"/>
                </a:lnTo>
                <a:close/>
              </a:path>
              <a:path w="454659" h="480060">
                <a:moveTo>
                  <a:pt x="21683" y="346786"/>
                </a:moveTo>
                <a:lnTo>
                  <a:pt x="21818" y="347979"/>
                </a:lnTo>
                <a:lnTo>
                  <a:pt x="21947" y="347979"/>
                </a:lnTo>
                <a:lnTo>
                  <a:pt x="21683" y="346786"/>
                </a:lnTo>
                <a:close/>
              </a:path>
              <a:path w="454659" h="480060">
                <a:moveTo>
                  <a:pt x="21674" y="346709"/>
                </a:moveTo>
                <a:close/>
              </a:path>
              <a:path w="454659" h="480060">
                <a:moveTo>
                  <a:pt x="416775" y="336550"/>
                </a:moveTo>
                <a:lnTo>
                  <a:pt x="415734" y="339090"/>
                </a:lnTo>
                <a:lnTo>
                  <a:pt x="416775" y="336550"/>
                </a:lnTo>
                <a:close/>
              </a:path>
              <a:path w="454659" h="480060">
                <a:moveTo>
                  <a:pt x="436237" y="336550"/>
                </a:moveTo>
                <a:lnTo>
                  <a:pt x="416775" y="336550"/>
                </a:lnTo>
                <a:lnTo>
                  <a:pt x="415734" y="339090"/>
                </a:lnTo>
                <a:lnTo>
                  <a:pt x="435205" y="339090"/>
                </a:lnTo>
                <a:lnTo>
                  <a:pt x="436237" y="336550"/>
                </a:lnTo>
                <a:close/>
              </a:path>
              <a:path w="454659" h="480060">
                <a:moveTo>
                  <a:pt x="432137" y="291106"/>
                </a:moveTo>
                <a:lnTo>
                  <a:pt x="425081" y="314959"/>
                </a:lnTo>
                <a:lnTo>
                  <a:pt x="425373" y="314959"/>
                </a:lnTo>
                <a:lnTo>
                  <a:pt x="416716" y="336632"/>
                </a:lnTo>
                <a:lnTo>
                  <a:pt x="436237" y="336550"/>
                </a:lnTo>
                <a:lnTo>
                  <a:pt x="442429" y="321309"/>
                </a:lnTo>
                <a:lnTo>
                  <a:pt x="442734" y="320040"/>
                </a:lnTo>
                <a:lnTo>
                  <a:pt x="449999" y="295909"/>
                </a:lnTo>
                <a:lnTo>
                  <a:pt x="450690" y="292100"/>
                </a:lnTo>
                <a:lnTo>
                  <a:pt x="431977" y="292100"/>
                </a:lnTo>
                <a:lnTo>
                  <a:pt x="432137" y="291106"/>
                </a:lnTo>
                <a:close/>
              </a:path>
              <a:path w="454659" h="480060">
                <a:moveTo>
                  <a:pt x="17546" y="297764"/>
                </a:moveTo>
                <a:lnTo>
                  <a:pt x="17462" y="298450"/>
                </a:lnTo>
                <a:lnTo>
                  <a:pt x="17546" y="297764"/>
                </a:lnTo>
                <a:close/>
              </a:path>
              <a:path w="454659" h="480060">
                <a:moveTo>
                  <a:pt x="17618" y="297179"/>
                </a:moveTo>
                <a:lnTo>
                  <a:pt x="17546" y="297764"/>
                </a:lnTo>
                <a:lnTo>
                  <a:pt x="17618" y="297179"/>
                </a:lnTo>
                <a:close/>
              </a:path>
              <a:path w="454659" h="480060">
                <a:moveTo>
                  <a:pt x="432219" y="290829"/>
                </a:moveTo>
                <a:lnTo>
                  <a:pt x="432137" y="291106"/>
                </a:lnTo>
                <a:lnTo>
                  <a:pt x="431977" y="292100"/>
                </a:lnTo>
                <a:lnTo>
                  <a:pt x="432219" y="290829"/>
                </a:lnTo>
                <a:close/>
              </a:path>
              <a:path w="454659" h="480060">
                <a:moveTo>
                  <a:pt x="450915" y="290829"/>
                </a:moveTo>
                <a:lnTo>
                  <a:pt x="432219" y="290829"/>
                </a:lnTo>
                <a:lnTo>
                  <a:pt x="431977" y="292100"/>
                </a:lnTo>
                <a:lnTo>
                  <a:pt x="450690" y="292100"/>
                </a:lnTo>
                <a:lnTo>
                  <a:pt x="450915" y="290829"/>
                </a:lnTo>
                <a:close/>
              </a:path>
              <a:path w="454659" h="480060">
                <a:moveTo>
                  <a:pt x="435662" y="269148"/>
                </a:moveTo>
                <a:lnTo>
                  <a:pt x="432137" y="291106"/>
                </a:lnTo>
                <a:lnTo>
                  <a:pt x="432219" y="290829"/>
                </a:lnTo>
                <a:lnTo>
                  <a:pt x="450915" y="290829"/>
                </a:lnTo>
                <a:lnTo>
                  <a:pt x="454291" y="271780"/>
                </a:lnTo>
                <a:lnTo>
                  <a:pt x="454355" y="270509"/>
                </a:lnTo>
                <a:lnTo>
                  <a:pt x="435737" y="270509"/>
                </a:lnTo>
                <a:lnTo>
                  <a:pt x="435662" y="269148"/>
                </a:lnTo>
                <a:close/>
              </a:path>
              <a:path w="454659" h="480060">
                <a:moveTo>
                  <a:pt x="454357" y="267969"/>
                </a:moveTo>
                <a:lnTo>
                  <a:pt x="435851" y="267969"/>
                </a:lnTo>
                <a:lnTo>
                  <a:pt x="435737" y="270509"/>
                </a:lnTo>
                <a:lnTo>
                  <a:pt x="454355" y="270509"/>
                </a:lnTo>
                <a:lnTo>
                  <a:pt x="454357" y="267969"/>
                </a:lnTo>
                <a:close/>
              </a:path>
              <a:path w="454659" h="480060">
                <a:moveTo>
                  <a:pt x="453133" y="242569"/>
                </a:moveTo>
                <a:lnTo>
                  <a:pt x="434200" y="242569"/>
                </a:lnTo>
                <a:lnTo>
                  <a:pt x="434352" y="243839"/>
                </a:lnTo>
                <a:lnTo>
                  <a:pt x="435662" y="269148"/>
                </a:lnTo>
                <a:lnTo>
                  <a:pt x="435851" y="267969"/>
                </a:lnTo>
                <a:lnTo>
                  <a:pt x="454357" y="267969"/>
                </a:lnTo>
                <a:lnTo>
                  <a:pt x="453133" y="242569"/>
                </a:lnTo>
                <a:close/>
              </a:path>
              <a:path w="454659" h="480060">
                <a:moveTo>
                  <a:pt x="24344" y="256539"/>
                </a:moveTo>
                <a:lnTo>
                  <a:pt x="24129" y="256539"/>
                </a:lnTo>
                <a:lnTo>
                  <a:pt x="24003" y="257809"/>
                </a:lnTo>
                <a:lnTo>
                  <a:pt x="24344" y="256539"/>
                </a:lnTo>
                <a:close/>
              </a:path>
              <a:path w="454659" h="480060">
                <a:moveTo>
                  <a:pt x="434236" y="243232"/>
                </a:moveTo>
                <a:lnTo>
                  <a:pt x="434270" y="243839"/>
                </a:lnTo>
                <a:lnTo>
                  <a:pt x="434236" y="243232"/>
                </a:lnTo>
                <a:close/>
              </a:path>
              <a:path w="454659" h="480060">
                <a:moveTo>
                  <a:pt x="434200" y="242569"/>
                </a:moveTo>
                <a:lnTo>
                  <a:pt x="434236" y="243232"/>
                </a:lnTo>
                <a:lnTo>
                  <a:pt x="434352" y="243839"/>
                </a:lnTo>
                <a:lnTo>
                  <a:pt x="434200" y="242569"/>
                </a:lnTo>
                <a:close/>
              </a:path>
              <a:path w="454659" h="480060">
                <a:moveTo>
                  <a:pt x="429463" y="218236"/>
                </a:moveTo>
                <a:lnTo>
                  <a:pt x="434236" y="243232"/>
                </a:lnTo>
                <a:lnTo>
                  <a:pt x="434200" y="242569"/>
                </a:lnTo>
                <a:lnTo>
                  <a:pt x="453133" y="242569"/>
                </a:lnTo>
                <a:lnTo>
                  <a:pt x="453072" y="241300"/>
                </a:lnTo>
                <a:lnTo>
                  <a:pt x="452920" y="240030"/>
                </a:lnTo>
                <a:lnTo>
                  <a:pt x="449117" y="219709"/>
                </a:lnTo>
                <a:lnTo>
                  <a:pt x="430275" y="219709"/>
                </a:lnTo>
                <a:lnTo>
                  <a:pt x="429463" y="218236"/>
                </a:lnTo>
                <a:close/>
              </a:path>
              <a:path w="454659" h="480060">
                <a:moveTo>
                  <a:pt x="429259" y="217169"/>
                </a:moveTo>
                <a:lnTo>
                  <a:pt x="429463" y="218236"/>
                </a:lnTo>
                <a:lnTo>
                  <a:pt x="430275" y="219709"/>
                </a:lnTo>
                <a:lnTo>
                  <a:pt x="429259" y="217169"/>
                </a:lnTo>
                <a:close/>
              </a:path>
              <a:path w="454659" h="480060">
                <a:moveTo>
                  <a:pt x="448642" y="217169"/>
                </a:moveTo>
                <a:lnTo>
                  <a:pt x="429259" y="217169"/>
                </a:lnTo>
                <a:lnTo>
                  <a:pt x="430275" y="219709"/>
                </a:lnTo>
                <a:lnTo>
                  <a:pt x="449117" y="219709"/>
                </a:lnTo>
                <a:lnTo>
                  <a:pt x="448642" y="217169"/>
                </a:lnTo>
                <a:close/>
              </a:path>
              <a:path w="454659" h="480060">
                <a:moveTo>
                  <a:pt x="419773" y="200659"/>
                </a:moveTo>
                <a:lnTo>
                  <a:pt x="429463" y="218236"/>
                </a:lnTo>
                <a:lnTo>
                  <a:pt x="429259" y="217169"/>
                </a:lnTo>
                <a:lnTo>
                  <a:pt x="448642" y="217169"/>
                </a:lnTo>
                <a:lnTo>
                  <a:pt x="447928" y="213359"/>
                </a:lnTo>
                <a:lnTo>
                  <a:pt x="446938" y="210819"/>
                </a:lnTo>
                <a:lnTo>
                  <a:pt x="442090" y="201930"/>
                </a:lnTo>
                <a:lnTo>
                  <a:pt x="421017" y="201930"/>
                </a:lnTo>
                <a:lnTo>
                  <a:pt x="419773" y="200659"/>
                </a:lnTo>
                <a:close/>
              </a:path>
              <a:path w="454659" h="480060">
                <a:moveTo>
                  <a:pt x="37496" y="214630"/>
                </a:moveTo>
                <a:lnTo>
                  <a:pt x="37211" y="214630"/>
                </a:lnTo>
                <a:lnTo>
                  <a:pt x="36931" y="215900"/>
                </a:lnTo>
                <a:lnTo>
                  <a:pt x="37496" y="214630"/>
                </a:lnTo>
                <a:close/>
              </a:path>
              <a:path w="454659" h="480060">
                <a:moveTo>
                  <a:pt x="412638" y="165100"/>
                </a:moveTo>
                <a:lnTo>
                  <a:pt x="385394" y="165100"/>
                </a:lnTo>
                <a:lnTo>
                  <a:pt x="386740" y="166369"/>
                </a:lnTo>
                <a:lnTo>
                  <a:pt x="404139" y="182880"/>
                </a:lnTo>
                <a:lnTo>
                  <a:pt x="403694" y="182880"/>
                </a:lnTo>
                <a:lnTo>
                  <a:pt x="421017" y="201930"/>
                </a:lnTo>
                <a:lnTo>
                  <a:pt x="442090" y="201930"/>
                </a:lnTo>
                <a:lnTo>
                  <a:pt x="436549" y="191769"/>
                </a:lnTo>
                <a:lnTo>
                  <a:pt x="435317" y="189230"/>
                </a:lnTo>
                <a:lnTo>
                  <a:pt x="417626" y="170180"/>
                </a:lnTo>
                <a:lnTo>
                  <a:pt x="412638" y="165100"/>
                </a:lnTo>
                <a:close/>
              </a:path>
              <a:path w="454659" h="480060">
                <a:moveTo>
                  <a:pt x="59685" y="168909"/>
                </a:moveTo>
                <a:lnTo>
                  <a:pt x="59232" y="168909"/>
                </a:lnTo>
                <a:lnTo>
                  <a:pt x="58902" y="170180"/>
                </a:lnTo>
                <a:lnTo>
                  <a:pt x="59685" y="168909"/>
                </a:lnTo>
                <a:close/>
              </a:path>
              <a:path w="454659" h="480060">
                <a:moveTo>
                  <a:pt x="386713" y="166351"/>
                </a:moveTo>
                <a:close/>
              </a:path>
              <a:path w="454659" h="480060">
                <a:moveTo>
                  <a:pt x="379434" y="138430"/>
                </a:moveTo>
                <a:lnTo>
                  <a:pt x="342392" y="138430"/>
                </a:lnTo>
                <a:lnTo>
                  <a:pt x="367233" y="152400"/>
                </a:lnTo>
                <a:lnTo>
                  <a:pt x="366572" y="152400"/>
                </a:lnTo>
                <a:lnTo>
                  <a:pt x="386713" y="166351"/>
                </a:lnTo>
                <a:lnTo>
                  <a:pt x="385394" y="165100"/>
                </a:lnTo>
                <a:lnTo>
                  <a:pt x="412638" y="165100"/>
                </a:lnTo>
                <a:lnTo>
                  <a:pt x="398919" y="151130"/>
                </a:lnTo>
                <a:lnTo>
                  <a:pt x="397573" y="149859"/>
                </a:lnTo>
                <a:lnTo>
                  <a:pt x="379434" y="138430"/>
                </a:lnTo>
                <a:close/>
              </a:path>
              <a:path w="454659" h="480060">
                <a:moveTo>
                  <a:pt x="277952" y="88900"/>
                </a:moveTo>
                <a:lnTo>
                  <a:pt x="228981" y="88900"/>
                </a:lnTo>
                <a:lnTo>
                  <a:pt x="246608" y="97789"/>
                </a:lnTo>
                <a:lnTo>
                  <a:pt x="247281" y="97789"/>
                </a:lnTo>
                <a:lnTo>
                  <a:pt x="270992" y="106680"/>
                </a:lnTo>
                <a:lnTo>
                  <a:pt x="295338" y="116839"/>
                </a:lnTo>
                <a:lnTo>
                  <a:pt x="317881" y="125730"/>
                </a:lnTo>
                <a:lnTo>
                  <a:pt x="317119" y="125730"/>
                </a:lnTo>
                <a:lnTo>
                  <a:pt x="342684" y="139700"/>
                </a:lnTo>
                <a:lnTo>
                  <a:pt x="342392" y="138430"/>
                </a:lnTo>
                <a:lnTo>
                  <a:pt x="379434" y="138430"/>
                </a:lnTo>
                <a:lnTo>
                  <a:pt x="377418" y="137160"/>
                </a:lnTo>
                <a:lnTo>
                  <a:pt x="376758" y="135889"/>
                </a:lnTo>
                <a:lnTo>
                  <a:pt x="351916" y="121919"/>
                </a:lnTo>
                <a:lnTo>
                  <a:pt x="351624" y="121919"/>
                </a:lnTo>
                <a:lnTo>
                  <a:pt x="326059" y="107950"/>
                </a:lnTo>
                <a:lnTo>
                  <a:pt x="325272" y="107950"/>
                </a:lnTo>
                <a:lnTo>
                  <a:pt x="302564" y="99060"/>
                </a:lnTo>
                <a:lnTo>
                  <a:pt x="277952" y="88900"/>
                </a:lnTo>
                <a:close/>
              </a:path>
              <a:path w="454659" h="480060">
                <a:moveTo>
                  <a:pt x="114858" y="97789"/>
                </a:moveTo>
                <a:lnTo>
                  <a:pt x="113969" y="97789"/>
                </a:lnTo>
                <a:lnTo>
                  <a:pt x="113423" y="99060"/>
                </a:lnTo>
                <a:lnTo>
                  <a:pt x="114858" y="97789"/>
                </a:lnTo>
                <a:close/>
              </a:path>
              <a:path w="454659" h="480060">
                <a:moveTo>
                  <a:pt x="199732" y="64769"/>
                </a:moveTo>
                <a:lnTo>
                  <a:pt x="200037" y="66039"/>
                </a:lnTo>
                <a:lnTo>
                  <a:pt x="173558" y="66039"/>
                </a:lnTo>
                <a:lnTo>
                  <a:pt x="186512" y="71119"/>
                </a:lnTo>
                <a:lnTo>
                  <a:pt x="196913" y="74930"/>
                </a:lnTo>
                <a:lnTo>
                  <a:pt x="196469" y="74930"/>
                </a:lnTo>
                <a:lnTo>
                  <a:pt x="229082" y="88900"/>
                </a:lnTo>
                <a:lnTo>
                  <a:pt x="277787" y="88900"/>
                </a:lnTo>
                <a:lnTo>
                  <a:pt x="253987" y="80010"/>
                </a:lnTo>
                <a:lnTo>
                  <a:pt x="253187" y="80010"/>
                </a:lnTo>
                <a:lnTo>
                  <a:pt x="234378" y="74930"/>
                </a:lnTo>
                <a:lnTo>
                  <a:pt x="199732" y="64769"/>
                </a:lnTo>
                <a:close/>
              </a:path>
              <a:path w="454659" h="480060">
                <a:moveTo>
                  <a:pt x="309743" y="24833"/>
                </a:moveTo>
                <a:lnTo>
                  <a:pt x="321157" y="40639"/>
                </a:lnTo>
                <a:lnTo>
                  <a:pt x="321322" y="41910"/>
                </a:lnTo>
                <a:lnTo>
                  <a:pt x="325742" y="46989"/>
                </a:lnTo>
                <a:lnTo>
                  <a:pt x="325361" y="46989"/>
                </a:lnTo>
                <a:lnTo>
                  <a:pt x="337959" y="66039"/>
                </a:lnTo>
                <a:lnTo>
                  <a:pt x="342226" y="67310"/>
                </a:lnTo>
                <a:lnTo>
                  <a:pt x="348678" y="63500"/>
                </a:lnTo>
                <a:lnTo>
                  <a:pt x="349656" y="58419"/>
                </a:lnTo>
                <a:lnTo>
                  <a:pt x="347637" y="55880"/>
                </a:lnTo>
                <a:lnTo>
                  <a:pt x="337312" y="39369"/>
                </a:lnTo>
                <a:lnTo>
                  <a:pt x="332816" y="33019"/>
                </a:lnTo>
                <a:lnTo>
                  <a:pt x="327640" y="25400"/>
                </a:lnTo>
                <a:lnTo>
                  <a:pt x="310629" y="25400"/>
                </a:lnTo>
                <a:lnTo>
                  <a:pt x="309743" y="24833"/>
                </a:lnTo>
                <a:close/>
              </a:path>
              <a:path w="454659" h="480060">
                <a:moveTo>
                  <a:pt x="176593" y="57150"/>
                </a:moveTo>
                <a:lnTo>
                  <a:pt x="169189" y="57150"/>
                </a:lnTo>
                <a:lnTo>
                  <a:pt x="167030" y="58419"/>
                </a:lnTo>
                <a:lnTo>
                  <a:pt x="167030" y="63500"/>
                </a:lnTo>
                <a:lnTo>
                  <a:pt x="169189" y="66039"/>
                </a:lnTo>
                <a:lnTo>
                  <a:pt x="200037" y="66039"/>
                </a:lnTo>
                <a:lnTo>
                  <a:pt x="189598" y="62230"/>
                </a:lnTo>
                <a:lnTo>
                  <a:pt x="176593" y="57150"/>
                </a:lnTo>
                <a:close/>
              </a:path>
              <a:path w="454659" h="480060">
                <a:moveTo>
                  <a:pt x="164048" y="58419"/>
                </a:moveTo>
                <a:lnTo>
                  <a:pt x="162674" y="58419"/>
                </a:lnTo>
                <a:lnTo>
                  <a:pt x="162090" y="59689"/>
                </a:lnTo>
                <a:lnTo>
                  <a:pt x="164048" y="58419"/>
                </a:lnTo>
                <a:close/>
              </a:path>
              <a:path w="454659" h="480060">
                <a:moveTo>
                  <a:pt x="181713" y="48260"/>
                </a:moveTo>
                <a:lnTo>
                  <a:pt x="179717" y="48260"/>
                </a:lnTo>
                <a:lnTo>
                  <a:pt x="179552" y="49530"/>
                </a:lnTo>
                <a:lnTo>
                  <a:pt x="181713" y="48260"/>
                </a:lnTo>
                <a:close/>
              </a:path>
              <a:path w="454659" h="480060">
                <a:moveTo>
                  <a:pt x="214040" y="31750"/>
                </a:moveTo>
                <a:lnTo>
                  <a:pt x="211493" y="31750"/>
                </a:lnTo>
                <a:lnTo>
                  <a:pt x="210908" y="33019"/>
                </a:lnTo>
                <a:lnTo>
                  <a:pt x="214040" y="31750"/>
                </a:lnTo>
                <a:close/>
              </a:path>
              <a:path w="454659" h="480060">
                <a:moveTo>
                  <a:pt x="308317" y="22860"/>
                </a:moveTo>
                <a:lnTo>
                  <a:pt x="309743" y="24833"/>
                </a:lnTo>
                <a:lnTo>
                  <a:pt x="310629" y="25400"/>
                </a:lnTo>
                <a:lnTo>
                  <a:pt x="308317" y="22860"/>
                </a:lnTo>
                <a:close/>
              </a:path>
              <a:path w="454659" h="480060">
                <a:moveTo>
                  <a:pt x="325876" y="22860"/>
                </a:moveTo>
                <a:lnTo>
                  <a:pt x="308317" y="22860"/>
                </a:lnTo>
                <a:lnTo>
                  <a:pt x="310629" y="25400"/>
                </a:lnTo>
                <a:lnTo>
                  <a:pt x="327640" y="25400"/>
                </a:lnTo>
                <a:lnTo>
                  <a:pt x="325876" y="22860"/>
                </a:lnTo>
                <a:close/>
              </a:path>
              <a:path w="454659" h="480060">
                <a:moveTo>
                  <a:pt x="324113" y="20319"/>
                </a:moveTo>
                <a:lnTo>
                  <a:pt x="302679" y="20319"/>
                </a:lnTo>
                <a:lnTo>
                  <a:pt x="309743" y="24833"/>
                </a:lnTo>
                <a:lnTo>
                  <a:pt x="308317" y="22860"/>
                </a:lnTo>
                <a:lnTo>
                  <a:pt x="325876" y="22860"/>
                </a:lnTo>
                <a:lnTo>
                  <a:pt x="324113" y="20319"/>
                </a:lnTo>
                <a:close/>
              </a:path>
              <a:path w="454659" h="480060">
                <a:moveTo>
                  <a:pt x="320586" y="15239"/>
                </a:moveTo>
                <a:lnTo>
                  <a:pt x="282867" y="15239"/>
                </a:lnTo>
                <a:lnTo>
                  <a:pt x="299072" y="19050"/>
                </a:lnTo>
                <a:lnTo>
                  <a:pt x="297751" y="19050"/>
                </a:lnTo>
                <a:lnTo>
                  <a:pt x="303542" y="21589"/>
                </a:lnTo>
                <a:lnTo>
                  <a:pt x="302679" y="20319"/>
                </a:lnTo>
                <a:lnTo>
                  <a:pt x="324113" y="20319"/>
                </a:lnTo>
                <a:lnTo>
                  <a:pt x="320586" y="15239"/>
                </a:lnTo>
                <a:close/>
              </a:path>
            </a:pathLst>
          </a:custGeom>
          <a:solidFill>
            <a:srgbClr val="5B2D9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7" name="object 67" descr=""/>
          <p:cNvGrpSpPr/>
          <p:nvPr/>
        </p:nvGrpSpPr>
        <p:grpSpPr>
          <a:xfrm>
            <a:off x="38100" y="916050"/>
            <a:ext cx="3615054" cy="2368550"/>
            <a:chOff x="38100" y="916050"/>
            <a:chExt cx="3615054" cy="2368550"/>
          </a:xfrm>
        </p:grpSpPr>
        <p:sp>
          <p:nvSpPr>
            <p:cNvPr id="68" name="object 68" descr=""/>
            <p:cNvSpPr/>
            <p:nvPr/>
          </p:nvSpPr>
          <p:spPr>
            <a:xfrm>
              <a:off x="519112" y="928750"/>
              <a:ext cx="1095375" cy="2343150"/>
            </a:xfrm>
            <a:custGeom>
              <a:avLst/>
              <a:gdLst/>
              <a:ahLst/>
              <a:cxnLst/>
              <a:rect l="l" t="t" r="r" b="b"/>
              <a:pathLst>
                <a:path w="1095375" h="2343150">
                  <a:moveTo>
                    <a:pt x="0" y="2343150"/>
                  </a:moveTo>
                  <a:lnTo>
                    <a:pt x="1095375" y="2343150"/>
                  </a:lnTo>
                  <a:lnTo>
                    <a:pt x="1095375" y="0"/>
                  </a:lnTo>
                  <a:lnTo>
                    <a:pt x="0" y="0"/>
                  </a:lnTo>
                  <a:lnTo>
                    <a:pt x="0" y="2343150"/>
                  </a:lnTo>
                  <a:close/>
                </a:path>
              </a:pathLst>
            </a:custGeom>
            <a:ln w="254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3026" y="1583562"/>
              <a:ext cx="137414" cy="34036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93684" y="1236217"/>
              <a:ext cx="1259089" cy="288798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100" y="1885950"/>
              <a:ext cx="180975" cy="180975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33750" y="1704974"/>
              <a:ext cx="180975" cy="180975"/>
            </a:xfrm>
            <a:prstGeom prst="rect">
              <a:avLst/>
            </a:prstGeom>
          </p:spPr>
        </p:pic>
      </p:grpSp>
      <p:sp>
        <p:nvSpPr>
          <p:cNvPr id="73" name="object 73" descr=""/>
          <p:cNvSpPr txBox="1"/>
          <p:nvPr/>
        </p:nvSpPr>
        <p:spPr>
          <a:xfrm>
            <a:off x="527684" y="3353527"/>
            <a:ext cx="796290" cy="717550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140"/>
              </a:spcBef>
            </a:pPr>
            <a:r>
              <a:rPr dirty="0" sz="1400">
                <a:latin typeface="Verdana"/>
                <a:cs typeface="Verdana"/>
              </a:rPr>
              <a:t>25</a:t>
            </a:r>
            <a:r>
              <a:rPr dirty="0" sz="1400" spc="-3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1559560" y="3357662"/>
            <a:ext cx="795655" cy="709295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105"/>
              </a:spcBef>
            </a:pPr>
            <a:r>
              <a:rPr dirty="0" sz="1400">
                <a:latin typeface="Verdana"/>
                <a:cs typeface="Verdana"/>
              </a:rPr>
              <a:t>15</a:t>
            </a:r>
            <a:r>
              <a:rPr dirty="0" sz="1400" spc="-2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4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2706116" y="3369748"/>
            <a:ext cx="645160" cy="685165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400">
                <a:latin typeface="Verdana"/>
                <a:cs typeface="Verdana"/>
              </a:rPr>
              <a:t>1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unit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4327271" y="576897"/>
            <a:ext cx="114744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F9300"/>
                </a:solidFill>
                <a:latin typeface="Verdana"/>
                <a:cs typeface="Verdana"/>
              </a:rPr>
              <a:t>Digit</a:t>
            </a:r>
            <a:r>
              <a:rPr dirty="0" sz="1400" spc="-65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9300"/>
                </a:solidFill>
                <a:latin typeface="Verdana"/>
                <a:cs typeface="Verdana"/>
              </a:rPr>
              <a:t>images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3970020" y="1323022"/>
            <a:ext cx="6743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6630D"/>
                </a:solidFill>
                <a:latin typeface="Verdana"/>
                <a:cs typeface="Verdana"/>
              </a:rPr>
              <a:t>label</a:t>
            </a:r>
            <a:r>
              <a:rPr dirty="0" sz="1400" spc="340">
                <a:solidFill>
                  <a:srgbClr val="F6630D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0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4823840" y="1316291"/>
            <a:ext cx="1409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5762625" y="2019300"/>
            <a:ext cx="114300" cy="720090"/>
          </a:xfrm>
          <a:custGeom>
            <a:avLst/>
            <a:gdLst/>
            <a:ahLst/>
            <a:cxnLst/>
            <a:rect l="l" t="t" r="r" b="b"/>
            <a:pathLst>
              <a:path w="114300" h="720089">
                <a:moveTo>
                  <a:pt x="76200" y="95250"/>
                </a:moveTo>
                <a:lnTo>
                  <a:pt x="38100" y="95250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95250"/>
                </a:lnTo>
                <a:close/>
              </a:path>
              <a:path w="114300" h="7200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200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5762625" y="771525"/>
            <a:ext cx="114300" cy="720090"/>
          </a:xfrm>
          <a:custGeom>
            <a:avLst/>
            <a:gdLst/>
            <a:ahLst/>
            <a:cxnLst/>
            <a:rect l="l" t="t" r="r" b="b"/>
            <a:pathLst>
              <a:path w="114300" h="720090">
                <a:moveTo>
                  <a:pt x="38100" y="605663"/>
                </a:moveTo>
                <a:lnTo>
                  <a:pt x="0" y="605663"/>
                </a:lnTo>
                <a:lnTo>
                  <a:pt x="57150" y="719963"/>
                </a:lnTo>
                <a:lnTo>
                  <a:pt x="104775" y="624713"/>
                </a:lnTo>
                <a:lnTo>
                  <a:pt x="38100" y="624713"/>
                </a:lnTo>
                <a:lnTo>
                  <a:pt x="38100" y="605663"/>
                </a:lnTo>
                <a:close/>
              </a:path>
              <a:path w="114300" h="720090">
                <a:moveTo>
                  <a:pt x="76200" y="0"/>
                </a:moveTo>
                <a:lnTo>
                  <a:pt x="38100" y="0"/>
                </a:lnTo>
                <a:lnTo>
                  <a:pt x="38100" y="624713"/>
                </a:lnTo>
                <a:lnTo>
                  <a:pt x="76200" y="624713"/>
                </a:lnTo>
                <a:lnTo>
                  <a:pt x="76200" y="0"/>
                </a:lnTo>
                <a:close/>
              </a:path>
              <a:path w="114300" h="720090">
                <a:moveTo>
                  <a:pt x="114300" y="605663"/>
                </a:moveTo>
                <a:lnTo>
                  <a:pt x="76200" y="605663"/>
                </a:lnTo>
                <a:lnTo>
                  <a:pt x="76200" y="624713"/>
                </a:lnTo>
                <a:lnTo>
                  <a:pt x="104775" y="624713"/>
                </a:lnTo>
                <a:lnTo>
                  <a:pt x="114300" y="605663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1" name="object 81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837984" y="4816538"/>
            <a:ext cx="84530" cy="134378"/>
          </a:xfrm>
          <a:prstGeom prst="rect">
            <a:avLst/>
          </a:prstGeom>
        </p:spPr>
      </p:pic>
      <p:sp>
        <p:nvSpPr>
          <p:cNvPr id="82" name="object 82" descr=""/>
          <p:cNvSpPr/>
          <p:nvPr/>
        </p:nvSpPr>
        <p:spPr>
          <a:xfrm>
            <a:off x="1524380" y="3275457"/>
            <a:ext cx="454659" cy="480059"/>
          </a:xfrm>
          <a:custGeom>
            <a:avLst/>
            <a:gdLst/>
            <a:ahLst/>
            <a:cxnLst/>
            <a:rect l="l" t="t" r="r" b="b"/>
            <a:pathLst>
              <a:path w="454660" h="480060">
                <a:moveTo>
                  <a:pt x="197866" y="478790"/>
                </a:moveTo>
                <a:lnTo>
                  <a:pt x="144780" y="478790"/>
                </a:lnTo>
                <a:lnTo>
                  <a:pt x="169925" y="480060"/>
                </a:lnTo>
                <a:lnTo>
                  <a:pt x="171323" y="480060"/>
                </a:lnTo>
                <a:lnTo>
                  <a:pt x="197866" y="478790"/>
                </a:lnTo>
                <a:close/>
              </a:path>
              <a:path w="454660" h="480060">
                <a:moveTo>
                  <a:pt x="254381" y="468630"/>
                </a:moveTo>
                <a:lnTo>
                  <a:pt x="95757" y="468630"/>
                </a:lnTo>
                <a:lnTo>
                  <a:pt x="119125" y="473710"/>
                </a:lnTo>
                <a:lnTo>
                  <a:pt x="144271" y="478790"/>
                </a:lnTo>
                <a:lnTo>
                  <a:pt x="198881" y="478790"/>
                </a:lnTo>
                <a:lnTo>
                  <a:pt x="226187" y="474980"/>
                </a:lnTo>
                <a:lnTo>
                  <a:pt x="226568" y="474980"/>
                </a:lnTo>
                <a:lnTo>
                  <a:pt x="254381" y="468630"/>
                </a:lnTo>
                <a:close/>
              </a:path>
              <a:path w="454660" h="480060">
                <a:moveTo>
                  <a:pt x="122427" y="457200"/>
                </a:moveTo>
                <a:lnTo>
                  <a:pt x="71500" y="457200"/>
                </a:lnTo>
                <a:lnTo>
                  <a:pt x="93853" y="468630"/>
                </a:lnTo>
                <a:lnTo>
                  <a:pt x="255143" y="468630"/>
                </a:lnTo>
                <a:lnTo>
                  <a:pt x="271181" y="463550"/>
                </a:lnTo>
                <a:lnTo>
                  <a:pt x="170306" y="463550"/>
                </a:lnTo>
                <a:lnTo>
                  <a:pt x="171026" y="463481"/>
                </a:lnTo>
                <a:lnTo>
                  <a:pt x="146557" y="461010"/>
                </a:lnTo>
                <a:lnTo>
                  <a:pt x="146938" y="461010"/>
                </a:lnTo>
                <a:lnTo>
                  <a:pt x="122427" y="457200"/>
                </a:lnTo>
                <a:close/>
              </a:path>
              <a:path w="454660" h="480060">
                <a:moveTo>
                  <a:pt x="171026" y="463481"/>
                </a:moveTo>
                <a:lnTo>
                  <a:pt x="170306" y="463550"/>
                </a:lnTo>
                <a:lnTo>
                  <a:pt x="171704" y="463550"/>
                </a:lnTo>
                <a:lnTo>
                  <a:pt x="171026" y="463481"/>
                </a:lnTo>
                <a:close/>
              </a:path>
              <a:path w="454660" h="480060">
                <a:moveTo>
                  <a:pt x="404773" y="354431"/>
                </a:moveTo>
                <a:lnTo>
                  <a:pt x="384429" y="374650"/>
                </a:lnTo>
                <a:lnTo>
                  <a:pt x="384810" y="374650"/>
                </a:lnTo>
                <a:lnTo>
                  <a:pt x="362204" y="393700"/>
                </a:lnTo>
                <a:lnTo>
                  <a:pt x="362838" y="393700"/>
                </a:lnTo>
                <a:lnTo>
                  <a:pt x="339470" y="410210"/>
                </a:lnTo>
                <a:lnTo>
                  <a:pt x="340106" y="410210"/>
                </a:lnTo>
                <a:lnTo>
                  <a:pt x="320294" y="421640"/>
                </a:lnTo>
                <a:lnTo>
                  <a:pt x="320675" y="421640"/>
                </a:lnTo>
                <a:lnTo>
                  <a:pt x="297180" y="434340"/>
                </a:lnTo>
                <a:lnTo>
                  <a:pt x="297688" y="434340"/>
                </a:lnTo>
                <a:lnTo>
                  <a:pt x="276860" y="443230"/>
                </a:lnTo>
                <a:lnTo>
                  <a:pt x="278002" y="443230"/>
                </a:lnTo>
                <a:lnTo>
                  <a:pt x="249936" y="452120"/>
                </a:lnTo>
                <a:lnTo>
                  <a:pt x="250698" y="452120"/>
                </a:lnTo>
                <a:lnTo>
                  <a:pt x="223012" y="457200"/>
                </a:lnTo>
                <a:lnTo>
                  <a:pt x="223393" y="457200"/>
                </a:lnTo>
                <a:lnTo>
                  <a:pt x="196087" y="461010"/>
                </a:lnTo>
                <a:lnTo>
                  <a:pt x="196976" y="461010"/>
                </a:lnTo>
                <a:lnTo>
                  <a:pt x="171026" y="463481"/>
                </a:lnTo>
                <a:lnTo>
                  <a:pt x="171704" y="463550"/>
                </a:lnTo>
                <a:lnTo>
                  <a:pt x="271181" y="463550"/>
                </a:lnTo>
                <a:lnTo>
                  <a:pt x="283210" y="459740"/>
                </a:lnTo>
                <a:lnTo>
                  <a:pt x="284352" y="459740"/>
                </a:lnTo>
                <a:lnTo>
                  <a:pt x="305307" y="449580"/>
                </a:lnTo>
                <a:lnTo>
                  <a:pt x="305688" y="449580"/>
                </a:lnTo>
                <a:lnTo>
                  <a:pt x="329183" y="436880"/>
                </a:lnTo>
                <a:lnTo>
                  <a:pt x="329438" y="436880"/>
                </a:lnTo>
                <a:lnTo>
                  <a:pt x="349885" y="425450"/>
                </a:lnTo>
                <a:lnTo>
                  <a:pt x="373380" y="407670"/>
                </a:lnTo>
                <a:lnTo>
                  <a:pt x="374014" y="407670"/>
                </a:lnTo>
                <a:lnTo>
                  <a:pt x="396748" y="387350"/>
                </a:lnTo>
                <a:lnTo>
                  <a:pt x="397129" y="387350"/>
                </a:lnTo>
                <a:lnTo>
                  <a:pt x="417702" y="367030"/>
                </a:lnTo>
                <a:lnTo>
                  <a:pt x="418592" y="365760"/>
                </a:lnTo>
                <a:lnTo>
                  <a:pt x="426066" y="355600"/>
                </a:lnTo>
                <a:lnTo>
                  <a:pt x="403987" y="355600"/>
                </a:lnTo>
                <a:lnTo>
                  <a:pt x="404773" y="354431"/>
                </a:lnTo>
                <a:close/>
              </a:path>
              <a:path w="454660" h="480060">
                <a:moveTo>
                  <a:pt x="285242" y="0"/>
                </a:moveTo>
                <a:lnTo>
                  <a:pt x="274574" y="0"/>
                </a:lnTo>
                <a:lnTo>
                  <a:pt x="251079" y="2540"/>
                </a:lnTo>
                <a:lnTo>
                  <a:pt x="250444" y="3810"/>
                </a:lnTo>
                <a:lnTo>
                  <a:pt x="237870" y="6350"/>
                </a:lnTo>
                <a:lnTo>
                  <a:pt x="236855" y="6350"/>
                </a:lnTo>
                <a:lnTo>
                  <a:pt x="205486" y="17780"/>
                </a:lnTo>
                <a:lnTo>
                  <a:pt x="189864" y="25400"/>
                </a:lnTo>
                <a:lnTo>
                  <a:pt x="189356" y="25400"/>
                </a:lnTo>
                <a:lnTo>
                  <a:pt x="172085" y="35560"/>
                </a:lnTo>
                <a:lnTo>
                  <a:pt x="171957" y="35560"/>
                </a:lnTo>
                <a:lnTo>
                  <a:pt x="154305" y="45720"/>
                </a:lnTo>
                <a:lnTo>
                  <a:pt x="153796" y="46990"/>
                </a:lnTo>
                <a:lnTo>
                  <a:pt x="138556" y="57150"/>
                </a:lnTo>
                <a:lnTo>
                  <a:pt x="138302" y="57150"/>
                </a:lnTo>
                <a:lnTo>
                  <a:pt x="120523" y="71120"/>
                </a:lnTo>
                <a:lnTo>
                  <a:pt x="120268" y="71120"/>
                </a:lnTo>
                <a:lnTo>
                  <a:pt x="102869" y="86360"/>
                </a:lnTo>
                <a:lnTo>
                  <a:pt x="102362" y="87630"/>
                </a:lnTo>
                <a:lnTo>
                  <a:pt x="87884" y="101600"/>
                </a:lnTo>
                <a:lnTo>
                  <a:pt x="71881" y="120650"/>
                </a:lnTo>
                <a:lnTo>
                  <a:pt x="71628" y="121920"/>
                </a:lnTo>
                <a:lnTo>
                  <a:pt x="56387" y="142240"/>
                </a:lnTo>
                <a:lnTo>
                  <a:pt x="44450" y="161290"/>
                </a:lnTo>
                <a:lnTo>
                  <a:pt x="44068" y="161290"/>
                </a:lnTo>
                <a:lnTo>
                  <a:pt x="32003" y="184150"/>
                </a:lnTo>
                <a:lnTo>
                  <a:pt x="31877" y="185420"/>
                </a:lnTo>
                <a:lnTo>
                  <a:pt x="20955" y="208280"/>
                </a:lnTo>
                <a:lnTo>
                  <a:pt x="20700" y="209550"/>
                </a:lnTo>
                <a:lnTo>
                  <a:pt x="13081" y="231140"/>
                </a:lnTo>
                <a:lnTo>
                  <a:pt x="12953" y="231140"/>
                </a:lnTo>
                <a:lnTo>
                  <a:pt x="7112" y="254000"/>
                </a:lnTo>
                <a:lnTo>
                  <a:pt x="2793" y="275590"/>
                </a:lnTo>
                <a:lnTo>
                  <a:pt x="2666" y="275590"/>
                </a:lnTo>
                <a:lnTo>
                  <a:pt x="127" y="295910"/>
                </a:lnTo>
                <a:lnTo>
                  <a:pt x="0" y="298450"/>
                </a:lnTo>
                <a:lnTo>
                  <a:pt x="1524" y="323850"/>
                </a:lnTo>
                <a:lnTo>
                  <a:pt x="4444" y="349250"/>
                </a:lnTo>
                <a:lnTo>
                  <a:pt x="4571" y="350520"/>
                </a:lnTo>
                <a:lnTo>
                  <a:pt x="9525" y="374650"/>
                </a:lnTo>
                <a:lnTo>
                  <a:pt x="9906" y="374650"/>
                </a:lnTo>
                <a:lnTo>
                  <a:pt x="19684" y="401320"/>
                </a:lnTo>
                <a:lnTo>
                  <a:pt x="20065" y="402590"/>
                </a:lnTo>
                <a:lnTo>
                  <a:pt x="32638" y="426720"/>
                </a:lnTo>
                <a:lnTo>
                  <a:pt x="34162" y="427990"/>
                </a:lnTo>
                <a:lnTo>
                  <a:pt x="48132" y="443230"/>
                </a:lnTo>
                <a:lnTo>
                  <a:pt x="49784" y="444500"/>
                </a:lnTo>
                <a:lnTo>
                  <a:pt x="70738" y="457200"/>
                </a:lnTo>
                <a:lnTo>
                  <a:pt x="123189" y="457200"/>
                </a:lnTo>
                <a:lnTo>
                  <a:pt x="99694" y="452120"/>
                </a:lnTo>
                <a:lnTo>
                  <a:pt x="101600" y="452120"/>
                </a:lnTo>
                <a:lnTo>
                  <a:pt x="79247" y="441960"/>
                </a:lnTo>
                <a:lnTo>
                  <a:pt x="80137" y="441960"/>
                </a:lnTo>
                <a:lnTo>
                  <a:pt x="61277" y="430530"/>
                </a:lnTo>
                <a:lnTo>
                  <a:pt x="60832" y="430530"/>
                </a:lnTo>
                <a:lnTo>
                  <a:pt x="59181" y="429260"/>
                </a:lnTo>
                <a:lnTo>
                  <a:pt x="59562" y="429260"/>
                </a:lnTo>
                <a:lnTo>
                  <a:pt x="46862" y="416560"/>
                </a:lnTo>
                <a:lnTo>
                  <a:pt x="47598" y="416560"/>
                </a:lnTo>
                <a:lnTo>
                  <a:pt x="36348" y="394970"/>
                </a:lnTo>
                <a:lnTo>
                  <a:pt x="36194" y="394970"/>
                </a:lnTo>
                <a:lnTo>
                  <a:pt x="35743" y="393840"/>
                </a:lnTo>
                <a:lnTo>
                  <a:pt x="35706" y="393700"/>
                </a:lnTo>
                <a:lnTo>
                  <a:pt x="26904" y="370840"/>
                </a:lnTo>
                <a:lnTo>
                  <a:pt x="26415" y="369570"/>
                </a:lnTo>
                <a:lnTo>
                  <a:pt x="21984" y="347980"/>
                </a:lnTo>
                <a:lnTo>
                  <a:pt x="21843" y="347980"/>
                </a:lnTo>
                <a:lnTo>
                  <a:pt x="18922" y="322580"/>
                </a:lnTo>
                <a:lnTo>
                  <a:pt x="19050" y="322580"/>
                </a:lnTo>
                <a:lnTo>
                  <a:pt x="17602" y="298450"/>
                </a:lnTo>
                <a:lnTo>
                  <a:pt x="17525" y="297180"/>
                </a:lnTo>
                <a:lnTo>
                  <a:pt x="17684" y="297180"/>
                </a:lnTo>
                <a:lnTo>
                  <a:pt x="20065" y="278130"/>
                </a:lnTo>
                <a:lnTo>
                  <a:pt x="19938" y="278130"/>
                </a:lnTo>
                <a:lnTo>
                  <a:pt x="24130" y="257810"/>
                </a:lnTo>
                <a:lnTo>
                  <a:pt x="24003" y="257810"/>
                </a:lnTo>
                <a:lnTo>
                  <a:pt x="29844" y="236220"/>
                </a:lnTo>
                <a:lnTo>
                  <a:pt x="37210" y="215900"/>
                </a:lnTo>
                <a:lnTo>
                  <a:pt x="36956" y="215900"/>
                </a:lnTo>
                <a:lnTo>
                  <a:pt x="47752" y="191770"/>
                </a:lnTo>
                <a:lnTo>
                  <a:pt x="48119" y="191770"/>
                </a:lnTo>
                <a:lnTo>
                  <a:pt x="59309" y="168910"/>
                </a:lnTo>
                <a:lnTo>
                  <a:pt x="59715" y="168910"/>
                </a:lnTo>
                <a:lnTo>
                  <a:pt x="70738" y="151130"/>
                </a:lnTo>
                <a:lnTo>
                  <a:pt x="70357" y="151130"/>
                </a:lnTo>
                <a:lnTo>
                  <a:pt x="84962" y="132080"/>
                </a:lnTo>
                <a:lnTo>
                  <a:pt x="84709" y="132080"/>
                </a:lnTo>
                <a:lnTo>
                  <a:pt x="100456" y="113030"/>
                </a:lnTo>
                <a:lnTo>
                  <a:pt x="100075" y="113030"/>
                </a:lnTo>
                <a:lnTo>
                  <a:pt x="114045" y="97790"/>
                </a:lnTo>
                <a:lnTo>
                  <a:pt x="114966" y="97790"/>
                </a:lnTo>
                <a:lnTo>
                  <a:pt x="130682" y="83820"/>
                </a:lnTo>
                <a:lnTo>
                  <a:pt x="130429" y="83820"/>
                </a:lnTo>
                <a:lnTo>
                  <a:pt x="147955" y="69850"/>
                </a:lnTo>
                <a:lnTo>
                  <a:pt x="147700" y="69850"/>
                </a:lnTo>
                <a:lnTo>
                  <a:pt x="162687" y="58420"/>
                </a:lnTo>
                <a:lnTo>
                  <a:pt x="164385" y="58420"/>
                </a:lnTo>
                <a:lnTo>
                  <a:pt x="179831" y="49530"/>
                </a:lnTo>
                <a:lnTo>
                  <a:pt x="179577" y="49530"/>
                </a:lnTo>
                <a:lnTo>
                  <a:pt x="196850" y="39370"/>
                </a:lnTo>
                <a:lnTo>
                  <a:pt x="196469" y="39370"/>
                </a:lnTo>
                <a:lnTo>
                  <a:pt x="211581" y="31750"/>
                </a:lnTo>
                <a:lnTo>
                  <a:pt x="214083" y="31750"/>
                </a:lnTo>
                <a:lnTo>
                  <a:pt x="242316" y="20320"/>
                </a:lnTo>
                <a:lnTo>
                  <a:pt x="245491" y="20320"/>
                </a:lnTo>
                <a:lnTo>
                  <a:pt x="253873" y="17780"/>
                </a:lnTo>
                <a:lnTo>
                  <a:pt x="253237" y="17780"/>
                </a:lnTo>
                <a:lnTo>
                  <a:pt x="276606" y="15240"/>
                </a:lnTo>
                <a:lnTo>
                  <a:pt x="320675" y="15240"/>
                </a:lnTo>
                <a:lnTo>
                  <a:pt x="318262" y="12700"/>
                </a:lnTo>
                <a:lnTo>
                  <a:pt x="310388" y="7620"/>
                </a:lnTo>
                <a:lnTo>
                  <a:pt x="309625" y="7620"/>
                </a:lnTo>
                <a:lnTo>
                  <a:pt x="303911" y="5080"/>
                </a:lnTo>
                <a:lnTo>
                  <a:pt x="302387" y="3810"/>
                </a:lnTo>
                <a:lnTo>
                  <a:pt x="286257" y="1270"/>
                </a:lnTo>
                <a:lnTo>
                  <a:pt x="285242" y="0"/>
                </a:lnTo>
                <a:close/>
              </a:path>
              <a:path w="454660" h="480060">
                <a:moveTo>
                  <a:pt x="59181" y="429260"/>
                </a:moveTo>
                <a:lnTo>
                  <a:pt x="60832" y="430530"/>
                </a:lnTo>
                <a:lnTo>
                  <a:pt x="60149" y="429846"/>
                </a:lnTo>
                <a:lnTo>
                  <a:pt x="59181" y="429260"/>
                </a:lnTo>
                <a:close/>
              </a:path>
              <a:path w="454660" h="480060">
                <a:moveTo>
                  <a:pt x="60149" y="429846"/>
                </a:moveTo>
                <a:lnTo>
                  <a:pt x="60832" y="430530"/>
                </a:lnTo>
                <a:lnTo>
                  <a:pt x="61277" y="430530"/>
                </a:lnTo>
                <a:lnTo>
                  <a:pt x="60149" y="429846"/>
                </a:lnTo>
                <a:close/>
              </a:path>
              <a:path w="454660" h="480060">
                <a:moveTo>
                  <a:pt x="59562" y="429260"/>
                </a:moveTo>
                <a:lnTo>
                  <a:pt x="59181" y="429260"/>
                </a:lnTo>
                <a:lnTo>
                  <a:pt x="60149" y="429846"/>
                </a:lnTo>
                <a:lnTo>
                  <a:pt x="59562" y="429260"/>
                </a:lnTo>
                <a:close/>
              </a:path>
              <a:path w="454660" h="480060">
                <a:moveTo>
                  <a:pt x="47598" y="416560"/>
                </a:moveTo>
                <a:lnTo>
                  <a:pt x="46862" y="416560"/>
                </a:lnTo>
                <a:lnTo>
                  <a:pt x="48259" y="417830"/>
                </a:lnTo>
                <a:lnTo>
                  <a:pt x="47598" y="416560"/>
                </a:lnTo>
                <a:close/>
              </a:path>
              <a:path w="454660" h="480060">
                <a:moveTo>
                  <a:pt x="35687" y="393700"/>
                </a:moveTo>
                <a:lnTo>
                  <a:pt x="36194" y="394970"/>
                </a:lnTo>
                <a:lnTo>
                  <a:pt x="35759" y="393840"/>
                </a:lnTo>
                <a:lnTo>
                  <a:pt x="35687" y="393700"/>
                </a:lnTo>
                <a:close/>
              </a:path>
              <a:path w="454660" h="480060">
                <a:moveTo>
                  <a:pt x="35759" y="393840"/>
                </a:moveTo>
                <a:lnTo>
                  <a:pt x="36194" y="394970"/>
                </a:lnTo>
                <a:lnTo>
                  <a:pt x="36348" y="394970"/>
                </a:lnTo>
                <a:lnTo>
                  <a:pt x="35759" y="393840"/>
                </a:lnTo>
                <a:close/>
              </a:path>
              <a:path w="454660" h="480060">
                <a:moveTo>
                  <a:pt x="35706" y="393700"/>
                </a:moveTo>
                <a:lnTo>
                  <a:pt x="35759" y="393840"/>
                </a:lnTo>
                <a:lnTo>
                  <a:pt x="35706" y="393700"/>
                </a:lnTo>
                <a:close/>
              </a:path>
              <a:path w="454660" h="480060">
                <a:moveTo>
                  <a:pt x="26415" y="369570"/>
                </a:moveTo>
                <a:lnTo>
                  <a:pt x="26796" y="370840"/>
                </a:lnTo>
                <a:lnTo>
                  <a:pt x="26666" y="370221"/>
                </a:lnTo>
                <a:lnTo>
                  <a:pt x="26415" y="369570"/>
                </a:lnTo>
                <a:close/>
              </a:path>
              <a:path w="454660" h="480060">
                <a:moveTo>
                  <a:pt x="26666" y="370221"/>
                </a:moveTo>
                <a:lnTo>
                  <a:pt x="26796" y="370840"/>
                </a:lnTo>
                <a:lnTo>
                  <a:pt x="26666" y="370221"/>
                </a:lnTo>
                <a:close/>
              </a:path>
              <a:path w="454660" h="480060">
                <a:moveTo>
                  <a:pt x="26529" y="369570"/>
                </a:moveTo>
                <a:lnTo>
                  <a:pt x="26666" y="370221"/>
                </a:lnTo>
                <a:lnTo>
                  <a:pt x="26529" y="369570"/>
                </a:lnTo>
                <a:close/>
              </a:path>
              <a:path w="454660" h="480060">
                <a:moveTo>
                  <a:pt x="404875" y="354330"/>
                </a:moveTo>
                <a:lnTo>
                  <a:pt x="403987" y="355600"/>
                </a:lnTo>
                <a:lnTo>
                  <a:pt x="404875" y="354330"/>
                </a:lnTo>
                <a:close/>
              </a:path>
              <a:path w="454660" h="480060">
                <a:moveTo>
                  <a:pt x="427001" y="354330"/>
                </a:moveTo>
                <a:lnTo>
                  <a:pt x="404875" y="354330"/>
                </a:lnTo>
                <a:lnTo>
                  <a:pt x="403987" y="355600"/>
                </a:lnTo>
                <a:lnTo>
                  <a:pt x="426066" y="355600"/>
                </a:lnTo>
                <a:lnTo>
                  <a:pt x="427001" y="354330"/>
                </a:lnTo>
                <a:close/>
              </a:path>
              <a:path w="454660" h="480060">
                <a:moveTo>
                  <a:pt x="416813" y="336550"/>
                </a:moveTo>
                <a:lnTo>
                  <a:pt x="404773" y="354431"/>
                </a:lnTo>
                <a:lnTo>
                  <a:pt x="427001" y="354330"/>
                </a:lnTo>
                <a:lnTo>
                  <a:pt x="431673" y="347980"/>
                </a:lnTo>
                <a:lnTo>
                  <a:pt x="435271" y="339090"/>
                </a:lnTo>
                <a:lnTo>
                  <a:pt x="415798" y="339090"/>
                </a:lnTo>
                <a:lnTo>
                  <a:pt x="416813" y="336550"/>
                </a:lnTo>
                <a:close/>
              </a:path>
              <a:path w="454660" h="480060">
                <a:moveTo>
                  <a:pt x="21716" y="346710"/>
                </a:moveTo>
                <a:lnTo>
                  <a:pt x="21843" y="347980"/>
                </a:lnTo>
                <a:lnTo>
                  <a:pt x="21984" y="347980"/>
                </a:lnTo>
                <a:lnTo>
                  <a:pt x="21716" y="346710"/>
                </a:lnTo>
                <a:close/>
              </a:path>
              <a:path w="454660" h="480060">
                <a:moveTo>
                  <a:pt x="451019" y="290830"/>
                </a:moveTo>
                <a:lnTo>
                  <a:pt x="432307" y="290830"/>
                </a:lnTo>
                <a:lnTo>
                  <a:pt x="432054" y="292100"/>
                </a:lnTo>
                <a:lnTo>
                  <a:pt x="425195" y="314960"/>
                </a:lnTo>
                <a:lnTo>
                  <a:pt x="425450" y="314960"/>
                </a:lnTo>
                <a:lnTo>
                  <a:pt x="415798" y="339090"/>
                </a:lnTo>
                <a:lnTo>
                  <a:pt x="435271" y="339090"/>
                </a:lnTo>
                <a:lnTo>
                  <a:pt x="442468" y="321310"/>
                </a:lnTo>
                <a:lnTo>
                  <a:pt x="442849" y="321310"/>
                </a:lnTo>
                <a:lnTo>
                  <a:pt x="450088" y="295910"/>
                </a:lnTo>
                <a:lnTo>
                  <a:pt x="450342" y="294640"/>
                </a:lnTo>
                <a:lnTo>
                  <a:pt x="451019" y="290830"/>
                </a:lnTo>
                <a:close/>
              </a:path>
              <a:path w="454660" h="480060">
                <a:moveTo>
                  <a:pt x="17577" y="298038"/>
                </a:moveTo>
                <a:lnTo>
                  <a:pt x="17525" y="298450"/>
                </a:lnTo>
                <a:lnTo>
                  <a:pt x="17577" y="298038"/>
                </a:lnTo>
                <a:close/>
              </a:path>
              <a:path w="454660" h="480060">
                <a:moveTo>
                  <a:pt x="17684" y="297180"/>
                </a:moveTo>
                <a:lnTo>
                  <a:pt x="17525" y="297180"/>
                </a:lnTo>
                <a:lnTo>
                  <a:pt x="17577" y="298038"/>
                </a:lnTo>
                <a:lnTo>
                  <a:pt x="17684" y="297180"/>
                </a:lnTo>
                <a:close/>
              </a:path>
              <a:path w="454660" h="480060">
                <a:moveTo>
                  <a:pt x="432192" y="291220"/>
                </a:moveTo>
                <a:lnTo>
                  <a:pt x="431933" y="292100"/>
                </a:lnTo>
                <a:lnTo>
                  <a:pt x="432192" y="291220"/>
                </a:lnTo>
                <a:close/>
              </a:path>
              <a:path w="454660" h="480060">
                <a:moveTo>
                  <a:pt x="432307" y="290830"/>
                </a:moveTo>
                <a:lnTo>
                  <a:pt x="432192" y="291220"/>
                </a:lnTo>
                <a:lnTo>
                  <a:pt x="432054" y="292100"/>
                </a:lnTo>
                <a:lnTo>
                  <a:pt x="432307" y="290830"/>
                </a:lnTo>
                <a:close/>
              </a:path>
              <a:path w="454660" h="480060">
                <a:moveTo>
                  <a:pt x="435666" y="269219"/>
                </a:moveTo>
                <a:lnTo>
                  <a:pt x="432192" y="291220"/>
                </a:lnTo>
                <a:lnTo>
                  <a:pt x="432307" y="290830"/>
                </a:lnTo>
                <a:lnTo>
                  <a:pt x="451019" y="290830"/>
                </a:lnTo>
                <a:lnTo>
                  <a:pt x="454406" y="271780"/>
                </a:lnTo>
                <a:lnTo>
                  <a:pt x="454469" y="270510"/>
                </a:lnTo>
                <a:lnTo>
                  <a:pt x="435737" y="270510"/>
                </a:lnTo>
                <a:lnTo>
                  <a:pt x="435666" y="269219"/>
                </a:lnTo>
                <a:close/>
              </a:path>
              <a:path w="454660" h="480060">
                <a:moveTo>
                  <a:pt x="454469" y="267970"/>
                </a:moveTo>
                <a:lnTo>
                  <a:pt x="435863" y="267970"/>
                </a:lnTo>
                <a:lnTo>
                  <a:pt x="435737" y="270510"/>
                </a:lnTo>
                <a:lnTo>
                  <a:pt x="454469" y="270510"/>
                </a:lnTo>
                <a:lnTo>
                  <a:pt x="454469" y="267970"/>
                </a:lnTo>
                <a:close/>
              </a:path>
              <a:path w="454660" h="480060">
                <a:moveTo>
                  <a:pt x="429466" y="218230"/>
                </a:moveTo>
                <a:lnTo>
                  <a:pt x="434467" y="243840"/>
                </a:lnTo>
                <a:lnTo>
                  <a:pt x="434282" y="243840"/>
                </a:lnTo>
                <a:lnTo>
                  <a:pt x="435666" y="269219"/>
                </a:lnTo>
                <a:lnTo>
                  <a:pt x="435863" y="267970"/>
                </a:lnTo>
                <a:lnTo>
                  <a:pt x="454469" y="267970"/>
                </a:lnTo>
                <a:lnTo>
                  <a:pt x="453263" y="243840"/>
                </a:lnTo>
                <a:lnTo>
                  <a:pt x="434467" y="243840"/>
                </a:lnTo>
                <a:lnTo>
                  <a:pt x="434213" y="242570"/>
                </a:lnTo>
                <a:lnTo>
                  <a:pt x="453199" y="242570"/>
                </a:lnTo>
                <a:lnTo>
                  <a:pt x="453136" y="241300"/>
                </a:lnTo>
                <a:lnTo>
                  <a:pt x="453008" y="240030"/>
                </a:lnTo>
                <a:lnTo>
                  <a:pt x="449138" y="219710"/>
                </a:lnTo>
                <a:lnTo>
                  <a:pt x="430275" y="219710"/>
                </a:lnTo>
                <a:lnTo>
                  <a:pt x="429466" y="218230"/>
                </a:lnTo>
                <a:close/>
              </a:path>
              <a:path w="454660" h="480060">
                <a:moveTo>
                  <a:pt x="429260" y="217170"/>
                </a:moveTo>
                <a:lnTo>
                  <a:pt x="429466" y="218230"/>
                </a:lnTo>
                <a:lnTo>
                  <a:pt x="430275" y="219710"/>
                </a:lnTo>
                <a:lnTo>
                  <a:pt x="429260" y="217170"/>
                </a:lnTo>
                <a:close/>
              </a:path>
              <a:path w="454660" h="480060">
                <a:moveTo>
                  <a:pt x="448654" y="217170"/>
                </a:moveTo>
                <a:lnTo>
                  <a:pt x="429260" y="217170"/>
                </a:lnTo>
                <a:lnTo>
                  <a:pt x="430275" y="219710"/>
                </a:lnTo>
                <a:lnTo>
                  <a:pt x="449138" y="219710"/>
                </a:lnTo>
                <a:lnTo>
                  <a:pt x="448654" y="217170"/>
                </a:lnTo>
                <a:close/>
              </a:path>
              <a:path w="454660" h="480060">
                <a:moveTo>
                  <a:pt x="419862" y="200660"/>
                </a:moveTo>
                <a:lnTo>
                  <a:pt x="429466" y="218230"/>
                </a:lnTo>
                <a:lnTo>
                  <a:pt x="429260" y="217170"/>
                </a:lnTo>
                <a:lnTo>
                  <a:pt x="448654" y="217170"/>
                </a:lnTo>
                <a:lnTo>
                  <a:pt x="447929" y="213360"/>
                </a:lnTo>
                <a:lnTo>
                  <a:pt x="447039" y="210820"/>
                </a:lnTo>
                <a:lnTo>
                  <a:pt x="442180" y="201930"/>
                </a:lnTo>
                <a:lnTo>
                  <a:pt x="421131" y="201930"/>
                </a:lnTo>
                <a:lnTo>
                  <a:pt x="419862" y="200660"/>
                </a:lnTo>
                <a:close/>
              </a:path>
              <a:path w="454660" h="480060">
                <a:moveTo>
                  <a:pt x="429598" y="182880"/>
                </a:moveTo>
                <a:lnTo>
                  <a:pt x="403732" y="182880"/>
                </a:lnTo>
                <a:lnTo>
                  <a:pt x="421131" y="201930"/>
                </a:lnTo>
                <a:lnTo>
                  <a:pt x="442180" y="201930"/>
                </a:lnTo>
                <a:lnTo>
                  <a:pt x="436625" y="191770"/>
                </a:lnTo>
                <a:lnTo>
                  <a:pt x="435356" y="189230"/>
                </a:lnTo>
                <a:lnTo>
                  <a:pt x="429598" y="182880"/>
                </a:lnTo>
                <a:close/>
              </a:path>
              <a:path w="454660" h="480060">
                <a:moveTo>
                  <a:pt x="48119" y="191770"/>
                </a:moveTo>
                <a:lnTo>
                  <a:pt x="47752" y="191770"/>
                </a:lnTo>
                <a:lnTo>
                  <a:pt x="47497" y="193040"/>
                </a:lnTo>
                <a:lnTo>
                  <a:pt x="48119" y="191770"/>
                </a:lnTo>
                <a:close/>
              </a:path>
              <a:path w="454660" h="480060">
                <a:moveTo>
                  <a:pt x="386388" y="166056"/>
                </a:moveTo>
                <a:lnTo>
                  <a:pt x="404241" y="184150"/>
                </a:lnTo>
                <a:lnTo>
                  <a:pt x="403732" y="182880"/>
                </a:lnTo>
                <a:lnTo>
                  <a:pt x="429598" y="182880"/>
                </a:lnTo>
                <a:lnTo>
                  <a:pt x="418083" y="170180"/>
                </a:lnTo>
                <a:lnTo>
                  <a:pt x="417702" y="170180"/>
                </a:lnTo>
                <a:lnTo>
                  <a:pt x="413969" y="166370"/>
                </a:lnTo>
                <a:lnTo>
                  <a:pt x="386842" y="166370"/>
                </a:lnTo>
                <a:lnTo>
                  <a:pt x="386388" y="166056"/>
                </a:lnTo>
                <a:close/>
              </a:path>
              <a:path w="454660" h="480060">
                <a:moveTo>
                  <a:pt x="59715" y="168910"/>
                </a:moveTo>
                <a:lnTo>
                  <a:pt x="59309" y="168910"/>
                </a:lnTo>
                <a:lnTo>
                  <a:pt x="58928" y="170180"/>
                </a:lnTo>
                <a:lnTo>
                  <a:pt x="59715" y="168910"/>
                </a:lnTo>
                <a:close/>
              </a:path>
              <a:path w="454660" h="480060">
                <a:moveTo>
                  <a:pt x="385444" y="165100"/>
                </a:moveTo>
                <a:lnTo>
                  <a:pt x="386388" y="166056"/>
                </a:lnTo>
                <a:lnTo>
                  <a:pt x="386842" y="166370"/>
                </a:lnTo>
                <a:lnTo>
                  <a:pt x="385444" y="165100"/>
                </a:lnTo>
                <a:close/>
              </a:path>
              <a:path w="454660" h="480060">
                <a:moveTo>
                  <a:pt x="412724" y="165100"/>
                </a:moveTo>
                <a:lnTo>
                  <a:pt x="385444" y="165100"/>
                </a:lnTo>
                <a:lnTo>
                  <a:pt x="386842" y="166370"/>
                </a:lnTo>
                <a:lnTo>
                  <a:pt x="413969" y="166370"/>
                </a:lnTo>
                <a:lnTo>
                  <a:pt x="412724" y="165100"/>
                </a:lnTo>
                <a:close/>
              </a:path>
              <a:path w="454660" h="480060">
                <a:moveTo>
                  <a:pt x="379463" y="138430"/>
                </a:moveTo>
                <a:lnTo>
                  <a:pt x="342392" y="138430"/>
                </a:lnTo>
                <a:lnTo>
                  <a:pt x="367283" y="152400"/>
                </a:lnTo>
                <a:lnTo>
                  <a:pt x="366649" y="152400"/>
                </a:lnTo>
                <a:lnTo>
                  <a:pt x="386388" y="166056"/>
                </a:lnTo>
                <a:lnTo>
                  <a:pt x="385444" y="165100"/>
                </a:lnTo>
                <a:lnTo>
                  <a:pt x="412724" y="165100"/>
                </a:lnTo>
                <a:lnTo>
                  <a:pt x="399033" y="151130"/>
                </a:lnTo>
                <a:lnTo>
                  <a:pt x="397637" y="149860"/>
                </a:lnTo>
                <a:lnTo>
                  <a:pt x="379463" y="138430"/>
                </a:lnTo>
                <a:close/>
              </a:path>
              <a:path w="454660" h="480060">
                <a:moveTo>
                  <a:pt x="278002" y="88900"/>
                </a:moveTo>
                <a:lnTo>
                  <a:pt x="228981" y="88900"/>
                </a:lnTo>
                <a:lnTo>
                  <a:pt x="246633" y="97790"/>
                </a:lnTo>
                <a:lnTo>
                  <a:pt x="247395" y="97790"/>
                </a:lnTo>
                <a:lnTo>
                  <a:pt x="271018" y="106680"/>
                </a:lnTo>
                <a:lnTo>
                  <a:pt x="295401" y="116840"/>
                </a:lnTo>
                <a:lnTo>
                  <a:pt x="317881" y="125730"/>
                </a:lnTo>
                <a:lnTo>
                  <a:pt x="317119" y="125730"/>
                </a:lnTo>
                <a:lnTo>
                  <a:pt x="342773" y="139700"/>
                </a:lnTo>
                <a:lnTo>
                  <a:pt x="342392" y="138430"/>
                </a:lnTo>
                <a:lnTo>
                  <a:pt x="379463" y="138430"/>
                </a:lnTo>
                <a:lnTo>
                  <a:pt x="377444" y="137160"/>
                </a:lnTo>
                <a:lnTo>
                  <a:pt x="376808" y="135890"/>
                </a:lnTo>
                <a:lnTo>
                  <a:pt x="351917" y="121920"/>
                </a:lnTo>
                <a:lnTo>
                  <a:pt x="351663" y="121920"/>
                </a:lnTo>
                <a:lnTo>
                  <a:pt x="325374" y="107950"/>
                </a:lnTo>
                <a:lnTo>
                  <a:pt x="302641" y="99060"/>
                </a:lnTo>
                <a:lnTo>
                  <a:pt x="302513" y="99060"/>
                </a:lnTo>
                <a:lnTo>
                  <a:pt x="278002" y="88900"/>
                </a:lnTo>
                <a:close/>
              </a:path>
              <a:path w="454660" h="480060">
                <a:moveTo>
                  <a:pt x="114966" y="97790"/>
                </a:moveTo>
                <a:lnTo>
                  <a:pt x="114045" y="97790"/>
                </a:lnTo>
                <a:lnTo>
                  <a:pt x="113537" y="99060"/>
                </a:lnTo>
                <a:lnTo>
                  <a:pt x="114966" y="97790"/>
                </a:lnTo>
                <a:close/>
              </a:path>
              <a:path w="454660" h="480060">
                <a:moveTo>
                  <a:pt x="199770" y="64770"/>
                </a:moveTo>
                <a:lnTo>
                  <a:pt x="200151" y="66040"/>
                </a:lnTo>
                <a:lnTo>
                  <a:pt x="171450" y="66040"/>
                </a:lnTo>
                <a:lnTo>
                  <a:pt x="173608" y="67310"/>
                </a:lnTo>
                <a:lnTo>
                  <a:pt x="186562" y="71120"/>
                </a:lnTo>
                <a:lnTo>
                  <a:pt x="196976" y="74930"/>
                </a:lnTo>
                <a:lnTo>
                  <a:pt x="196469" y="74930"/>
                </a:lnTo>
                <a:lnTo>
                  <a:pt x="229107" y="88900"/>
                </a:lnTo>
                <a:lnTo>
                  <a:pt x="277875" y="88900"/>
                </a:lnTo>
                <a:lnTo>
                  <a:pt x="254000" y="80010"/>
                </a:lnTo>
                <a:lnTo>
                  <a:pt x="253237" y="80010"/>
                </a:lnTo>
                <a:lnTo>
                  <a:pt x="234442" y="74930"/>
                </a:lnTo>
                <a:lnTo>
                  <a:pt x="199770" y="64770"/>
                </a:lnTo>
                <a:close/>
              </a:path>
              <a:path w="454660" h="480060">
                <a:moveTo>
                  <a:pt x="309793" y="24852"/>
                </a:moveTo>
                <a:lnTo>
                  <a:pt x="321182" y="40640"/>
                </a:lnTo>
                <a:lnTo>
                  <a:pt x="321437" y="41910"/>
                </a:lnTo>
                <a:lnTo>
                  <a:pt x="325755" y="46990"/>
                </a:lnTo>
                <a:lnTo>
                  <a:pt x="325374" y="46990"/>
                </a:lnTo>
                <a:lnTo>
                  <a:pt x="335914" y="63500"/>
                </a:lnTo>
                <a:lnTo>
                  <a:pt x="338074" y="66040"/>
                </a:lnTo>
                <a:lnTo>
                  <a:pt x="342264" y="67310"/>
                </a:lnTo>
                <a:lnTo>
                  <a:pt x="345567" y="64770"/>
                </a:lnTo>
                <a:lnTo>
                  <a:pt x="348742" y="63500"/>
                </a:lnTo>
                <a:lnTo>
                  <a:pt x="349757" y="58420"/>
                </a:lnTo>
                <a:lnTo>
                  <a:pt x="347725" y="55880"/>
                </a:lnTo>
                <a:lnTo>
                  <a:pt x="337312" y="39370"/>
                </a:lnTo>
                <a:lnTo>
                  <a:pt x="337057" y="38100"/>
                </a:lnTo>
                <a:lnTo>
                  <a:pt x="332867" y="33020"/>
                </a:lnTo>
                <a:lnTo>
                  <a:pt x="327714" y="25400"/>
                </a:lnTo>
                <a:lnTo>
                  <a:pt x="310642" y="25400"/>
                </a:lnTo>
                <a:lnTo>
                  <a:pt x="309793" y="24852"/>
                </a:lnTo>
                <a:close/>
              </a:path>
              <a:path w="454660" h="480060">
                <a:moveTo>
                  <a:pt x="176656" y="57150"/>
                </a:moveTo>
                <a:lnTo>
                  <a:pt x="169291" y="57150"/>
                </a:lnTo>
                <a:lnTo>
                  <a:pt x="167131" y="58420"/>
                </a:lnTo>
                <a:lnTo>
                  <a:pt x="167131" y="63500"/>
                </a:lnTo>
                <a:lnTo>
                  <a:pt x="169291" y="66040"/>
                </a:lnTo>
                <a:lnTo>
                  <a:pt x="200151" y="66040"/>
                </a:lnTo>
                <a:lnTo>
                  <a:pt x="189611" y="62230"/>
                </a:lnTo>
                <a:lnTo>
                  <a:pt x="176656" y="57150"/>
                </a:lnTo>
                <a:close/>
              </a:path>
              <a:path w="454660" h="480060">
                <a:moveTo>
                  <a:pt x="164385" y="58420"/>
                </a:moveTo>
                <a:lnTo>
                  <a:pt x="162687" y="58420"/>
                </a:lnTo>
                <a:lnTo>
                  <a:pt x="162179" y="59690"/>
                </a:lnTo>
                <a:lnTo>
                  <a:pt x="164385" y="58420"/>
                </a:lnTo>
                <a:close/>
              </a:path>
              <a:path w="454660" h="480060">
                <a:moveTo>
                  <a:pt x="214083" y="31750"/>
                </a:moveTo>
                <a:lnTo>
                  <a:pt x="211581" y="31750"/>
                </a:lnTo>
                <a:lnTo>
                  <a:pt x="210946" y="33020"/>
                </a:lnTo>
                <a:lnTo>
                  <a:pt x="214083" y="31750"/>
                </a:lnTo>
                <a:close/>
              </a:path>
              <a:path w="454660" h="480060">
                <a:moveTo>
                  <a:pt x="308356" y="22860"/>
                </a:moveTo>
                <a:lnTo>
                  <a:pt x="309793" y="24852"/>
                </a:lnTo>
                <a:lnTo>
                  <a:pt x="310642" y="25400"/>
                </a:lnTo>
                <a:lnTo>
                  <a:pt x="308356" y="22860"/>
                </a:lnTo>
                <a:close/>
              </a:path>
              <a:path w="454660" h="480060">
                <a:moveTo>
                  <a:pt x="325954" y="22860"/>
                </a:moveTo>
                <a:lnTo>
                  <a:pt x="308356" y="22860"/>
                </a:lnTo>
                <a:lnTo>
                  <a:pt x="310642" y="25400"/>
                </a:lnTo>
                <a:lnTo>
                  <a:pt x="327714" y="25400"/>
                </a:lnTo>
                <a:lnTo>
                  <a:pt x="325954" y="22860"/>
                </a:lnTo>
                <a:close/>
              </a:path>
              <a:path w="454660" h="480060">
                <a:moveTo>
                  <a:pt x="324194" y="20320"/>
                </a:moveTo>
                <a:lnTo>
                  <a:pt x="302768" y="20320"/>
                </a:lnTo>
                <a:lnTo>
                  <a:pt x="309793" y="24852"/>
                </a:lnTo>
                <a:lnTo>
                  <a:pt x="308356" y="22860"/>
                </a:lnTo>
                <a:lnTo>
                  <a:pt x="325954" y="22860"/>
                </a:lnTo>
                <a:lnTo>
                  <a:pt x="324194" y="20320"/>
                </a:lnTo>
                <a:close/>
              </a:path>
              <a:path w="454660" h="480060">
                <a:moveTo>
                  <a:pt x="245491" y="20320"/>
                </a:moveTo>
                <a:lnTo>
                  <a:pt x="242316" y="20320"/>
                </a:lnTo>
                <a:lnTo>
                  <a:pt x="241300" y="21590"/>
                </a:lnTo>
                <a:lnTo>
                  <a:pt x="245491" y="20320"/>
                </a:lnTo>
                <a:close/>
              </a:path>
              <a:path w="454660" h="480060">
                <a:moveTo>
                  <a:pt x="320675" y="15240"/>
                </a:moveTo>
                <a:lnTo>
                  <a:pt x="282956" y="15240"/>
                </a:lnTo>
                <a:lnTo>
                  <a:pt x="299085" y="19050"/>
                </a:lnTo>
                <a:lnTo>
                  <a:pt x="297814" y="19050"/>
                </a:lnTo>
                <a:lnTo>
                  <a:pt x="303530" y="21590"/>
                </a:lnTo>
                <a:lnTo>
                  <a:pt x="302768" y="20320"/>
                </a:lnTo>
                <a:lnTo>
                  <a:pt x="324194" y="20320"/>
                </a:lnTo>
                <a:lnTo>
                  <a:pt x="320675" y="15240"/>
                </a:lnTo>
                <a:close/>
              </a:path>
            </a:pathLst>
          </a:custGeom>
          <a:solidFill>
            <a:srgbClr val="5B2D9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3" name="object 83" descr=""/>
          <p:cNvGrpSpPr/>
          <p:nvPr/>
        </p:nvGrpSpPr>
        <p:grpSpPr>
          <a:xfrm>
            <a:off x="5999860" y="609600"/>
            <a:ext cx="2891155" cy="2407920"/>
            <a:chOff x="5999860" y="609600"/>
            <a:chExt cx="2891155" cy="2407920"/>
          </a:xfrm>
        </p:grpSpPr>
        <p:sp>
          <p:nvSpPr>
            <p:cNvPr id="84" name="object 84" descr=""/>
            <p:cNvSpPr/>
            <p:nvPr/>
          </p:nvSpPr>
          <p:spPr>
            <a:xfrm>
              <a:off x="5999860" y="743077"/>
              <a:ext cx="2891155" cy="1960880"/>
            </a:xfrm>
            <a:custGeom>
              <a:avLst/>
              <a:gdLst/>
              <a:ahLst/>
              <a:cxnLst/>
              <a:rect l="l" t="t" r="r" b="b"/>
              <a:pathLst>
                <a:path w="2891154" h="1960880">
                  <a:moveTo>
                    <a:pt x="366140" y="0"/>
                  </a:moveTo>
                  <a:lnTo>
                    <a:pt x="366140" y="1960372"/>
                  </a:lnTo>
                </a:path>
                <a:path w="2891154" h="1960880">
                  <a:moveTo>
                    <a:pt x="725932" y="0"/>
                  </a:moveTo>
                  <a:lnTo>
                    <a:pt x="725932" y="1960372"/>
                  </a:lnTo>
                </a:path>
                <a:path w="2891154" h="1960880">
                  <a:moveTo>
                    <a:pt x="1117854" y="0"/>
                  </a:moveTo>
                  <a:lnTo>
                    <a:pt x="1117854" y="1960372"/>
                  </a:lnTo>
                </a:path>
                <a:path w="2891154" h="1960880">
                  <a:moveTo>
                    <a:pt x="1445514" y="0"/>
                  </a:moveTo>
                  <a:lnTo>
                    <a:pt x="1445514" y="1960372"/>
                  </a:lnTo>
                </a:path>
                <a:path w="2891154" h="1960880">
                  <a:moveTo>
                    <a:pt x="1805305" y="0"/>
                  </a:moveTo>
                  <a:lnTo>
                    <a:pt x="1805305" y="1960372"/>
                  </a:lnTo>
                </a:path>
                <a:path w="2891154" h="1960880">
                  <a:moveTo>
                    <a:pt x="2165095" y="0"/>
                  </a:moveTo>
                  <a:lnTo>
                    <a:pt x="2165095" y="1960372"/>
                  </a:lnTo>
                </a:path>
                <a:path w="2891154" h="1960880">
                  <a:moveTo>
                    <a:pt x="2524887" y="0"/>
                  </a:moveTo>
                  <a:lnTo>
                    <a:pt x="2524887" y="1960372"/>
                  </a:lnTo>
                </a:path>
                <a:path w="2891154" h="1960880">
                  <a:moveTo>
                    <a:pt x="0" y="249809"/>
                  </a:moveTo>
                  <a:lnTo>
                    <a:pt x="2891028" y="249809"/>
                  </a:lnTo>
                </a:path>
                <a:path w="2891154" h="1960880">
                  <a:moveTo>
                    <a:pt x="0" y="493268"/>
                  </a:moveTo>
                  <a:lnTo>
                    <a:pt x="2891028" y="493268"/>
                  </a:lnTo>
                </a:path>
                <a:path w="2891154" h="1960880">
                  <a:moveTo>
                    <a:pt x="0" y="736726"/>
                  </a:moveTo>
                  <a:lnTo>
                    <a:pt x="2891028" y="736726"/>
                  </a:lnTo>
                </a:path>
                <a:path w="2891154" h="1960880">
                  <a:moveTo>
                    <a:pt x="0" y="980186"/>
                  </a:moveTo>
                  <a:lnTo>
                    <a:pt x="2891028" y="980186"/>
                  </a:lnTo>
                </a:path>
                <a:path w="2891154" h="1960880">
                  <a:moveTo>
                    <a:pt x="0" y="1223645"/>
                  </a:moveTo>
                  <a:lnTo>
                    <a:pt x="2891028" y="1223645"/>
                  </a:lnTo>
                </a:path>
                <a:path w="2891154" h="1960880">
                  <a:moveTo>
                    <a:pt x="0" y="1467104"/>
                  </a:moveTo>
                  <a:lnTo>
                    <a:pt x="2891028" y="1467104"/>
                  </a:lnTo>
                </a:path>
                <a:path w="2891154" h="1960880">
                  <a:moveTo>
                    <a:pt x="0" y="1710563"/>
                  </a:moveTo>
                  <a:lnTo>
                    <a:pt x="2891028" y="1710563"/>
                  </a:lnTo>
                </a:path>
                <a:path w="2891154" h="1960880">
                  <a:moveTo>
                    <a:pt x="6350" y="0"/>
                  </a:moveTo>
                  <a:lnTo>
                    <a:pt x="6350" y="1960372"/>
                  </a:lnTo>
                </a:path>
                <a:path w="2891154" h="1960880">
                  <a:moveTo>
                    <a:pt x="2884678" y="0"/>
                  </a:moveTo>
                  <a:lnTo>
                    <a:pt x="2884678" y="1960372"/>
                  </a:lnTo>
                </a:path>
                <a:path w="2891154" h="1960880">
                  <a:moveTo>
                    <a:pt x="0" y="6350"/>
                  </a:moveTo>
                  <a:lnTo>
                    <a:pt x="2891028" y="6350"/>
                  </a:lnTo>
                </a:path>
                <a:path w="2891154" h="1960880">
                  <a:moveTo>
                    <a:pt x="0" y="1954022"/>
                  </a:moveTo>
                  <a:lnTo>
                    <a:pt x="2891028" y="195402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6019800" y="2743199"/>
              <a:ext cx="2854960" cy="114300"/>
            </a:xfrm>
            <a:custGeom>
              <a:avLst/>
              <a:gdLst/>
              <a:ahLst/>
              <a:cxnLst/>
              <a:rect l="l" t="t" r="r" b="b"/>
              <a:pathLst>
                <a:path w="2854959" h="114300">
                  <a:moveTo>
                    <a:pt x="1187958" y="57150"/>
                  </a:moveTo>
                  <a:lnTo>
                    <a:pt x="1149858" y="38100"/>
                  </a:lnTo>
                  <a:lnTo>
                    <a:pt x="1073658" y="0"/>
                  </a:lnTo>
                  <a:lnTo>
                    <a:pt x="1073658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1073658" y="76200"/>
                  </a:lnTo>
                  <a:lnTo>
                    <a:pt x="1073658" y="114300"/>
                  </a:lnTo>
                  <a:lnTo>
                    <a:pt x="1149858" y="76200"/>
                  </a:lnTo>
                  <a:lnTo>
                    <a:pt x="1187958" y="57150"/>
                  </a:lnTo>
                  <a:close/>
                </a:path>
                <a:path w="2854959" h="114300">
                  <a:moveTo>
                    <a:pt x="2854833" y="38100"/>
                  </a:moveTo>
                  <a:lnTo>
                    <a:pt x="1781175" y="38100"/>
                  </a:lnTo>
                  <a:lnTo>
                    <a:pt x="1781175" y="0"/>
                  </a:lnTo>
                  <a:lnTo>
                    <a:pt x="1666875" y="57150"/>
                  </a:lnTo>
                  <a:lnTo>
                    <a:pt x="1781175" y="114300"/>
                  </a:lnTo>
                  <a:lnTo>
                    <a:pt x="1781175" y="76200"/>
                  </a:lnTo>
                  <a:lnTo>
                    <a:pt x="2854833" y="76200"/>
                  </a:lnTo>
                  <a:lnTo>
                    <a:pt x="2854833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66281" y="2019427"/>
              <a:ext cx="242188" cy="137794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71996" y="2276475"/>
              <a:ext cx="242188" cy="137794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93713" y="2535808"/>
              <a:ext cx="242062" cy="138430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66281" y="1802130"/>
              <a:ext cx="242188" cy="138429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70218" y="1565783"/>
              <a:ext cx="242188" cy="137922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57264" y="1284477"/>
              <a:ext cx="242188" cy="138429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59042" y="1078737"/>
              <a:ext cx="241808" cy="137795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30644" y="807465"/>
              <a:ext cx="242061" cy="138429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806056" y="800988"/>
              <a:ext cx="242189" cy="138429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62545" y="813943"/>
              <a:ext cx="242061" cy="138429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514208" y="800988"/>
              <a:ext cx="242189" cy="138429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861934" y="800988"/>
              <a:ext cx="242189" cy="138429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203310" y="807465"/>
              <a:ext cx="242062" cy="138429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589898" y="823468"/>
              <a:ext cx="242061" cy="137922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44815" y="1058926"/>
              <a:ext cx="242061" cy="137795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883270" y="1070229"/>
              <a:ext cx="242061" cy="138429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223757" y="1064513"/>
              <a:ext cx="241808" cy="138429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589517" y="1072261"/>
              <a:ext cx="241807" cy="137795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427342" y="1561846"/>
              <a:ext cx="241808" cy="137795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427342" y="1780032"/>
              <a:ext cx="241808" cy="137795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427342" y="2044953"/>
              <a:ext cx="241808" cy="137794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419087" y="2270125"/>
              <a:ext cx="242188" cy="138430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427342" y="2524251"/>
              <a:ext cx="241808" cy="138430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794245" y="1567307"/>
              <a:ext cx="242061" cy="137795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787006" y="1794128"/>
              <a:ext cx="242189" cy="137795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792467" y="2024252"/>
              <a:ext cx="242061" cy="138430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794245" y="2516632"/>
              <a:ext cx="242061" cy="137794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166482" y="2502154"/>
              <a:ext cx="242062" cy="137794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526781" y="2513838"/>
              <a:ext cx="242189" cy="138430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427342" y="1052830"/>
              <a:ext cx="626237" cy="394716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869173" y="2509520"/>
              <a:ext cx="242061" cy="138430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36330" y="2500883"/>
              <a:ext cx="241808" cy="138430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029324" y="609600"/>
              <a:ext cx="302895" cy="335534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610472" y="2513838"/>
              <a:ext cx="242061" cy="138430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584818" y="2274061"/>
              <a:ext cx="242188" cy="138430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594597" y="2038477"/>
              <a:ext cx="242061" cy="137794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594597" y="1792605"/>
              <a:ext cx="242061" cy="137795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594597" y="1542033"/>
              <a:ext cx="242061" cy="137795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597137" y="1316736"/>
              <a:ext cx="242061" cy="137795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231631" y="1295145"/>
              <a:ext cx="242189" cy="137795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230234" y="1554733"/>
              <a:ext cx="241808" cy="137795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240267" y="1780032"/>
              <a:ext cx="242188" cy="137795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35695" y="2037207"/>
              <a:ext cx="242061" cy="138430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228837" y="2276475"/>
              <a:ext cx="242061" cy="137794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874888" y="2274823"/>
              <a:ext cx="242188" cy="138430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869173" y="2044953"/>
              <a:ext cx="242061" cy="137794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861934" y="1814194"/>
              <a:ext cx="242189" cy="137795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869554" y="1561846"/>
              <a:ext cx="241680" cy="137795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876793" y="1304798"/>
              <a:ext cx="241680" cy="137795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534020" y="1316355"/>
              <a:ext cx="242061" cy="137795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514208" y="1548891"/>
              <a:ext cx="242189" cy="137795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534020" y="1793366"/>
              <a:ext cx="242061" cy="137795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539100" y="2035936"/>
              <a:ext cx="242062" cy="137921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234916" y="1059180"/>
              <a:ext cx="116588" cy="137033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222246" y="1303655"/>
              <a:ext cx="116645" cy="137033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224670" y="1554861"/>
              <a:ext cx="116751" cy="137160"/>
            </a:xfrm>
            <a:prstGeom prst="rect">
              <a:avLst/>
            </a:prstGeom>
          </p:spPr>
        </p:pic>
        <p:pic>
          <p:nvPicPr>
            <p:cNvPr id="142" name="object 142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224670" y="1776983"/>
              <a:ext cx="116751" cy="137032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231528" y="2017522"/>
              <a:ext cx="116751" cy="137032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219336" y="2261616"/>
              <a:ext cx="116634" cy="137032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843426" y="2266569"/>
              <a:ext cx="116750" cy="137160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582556" y="2261616"/>
              <a:ext cx="116634" cy="137032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383547" y="2781807"/>
              <a:ext cx="116773" cy="235204"/>
            </a:xfrm>
            <a:prstGeom prst="rect">
              <a:avLst/>
            </a:prstGeom>
          </p:spPr>
        </p:pic>
      </p:grpSp>
      <p:pic>
        <p:nvPicPr>
          <p:cNvPr id="148" name="object 14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152900" y="2981325"/>
            <a:ext cx="180975" cy="180975"/>
          </a:xfrm>
          <a:prstGeom prst="rect">
            <a:avLst/>
          </a:prstGeom>
        </p:spPr>
      </p:pic>
      <p:pic>
        <p:nvPicPr>
          <p:cNvPr id="149" name="object 149" descr="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265676" y="843280"/>
            <a:ext cx="308863" cy="332739"/>
          </a:xfrm>
          <a:prstGeom prst="rect">
            <a:avLst/>
          </a:prstGeom>
        </p:spPr>
      </p:pic>
      <p:pic>
        <p:nvPicPr>
          <p:cNvPr id="150" name="object 150" descr="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4668497" y="853821"/>
            <a:ext cx="305203" cy="255650"/>
          </a:xfrm>
          <a:prstGeom prst="rect">
            <a:avLst/>
          </a:prstGeom>
        </p:spPr>
      </p:pic>
      <p:pic>
        <p:nvPicPr>
          <p:cNvPr id="151" name="object 151" descr="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5359146" y="2967482"/>
            <a:ext cx="438912" cy="304419"/>
          </a:xfrm>
          <a:prstGeom prst="rect">
            <a:avLst/>
          </a:prstGeom>
        </p:spPr>
      </p:pic>
      <p:pic>
        <p:nvPicPr>
          <p:cNvPr id="152" name="object 152" descr="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5776871" y="1611122"/>
            <a:ext cx="116772" cy="235203"/>
          </a:xfrm>
          <a:prstGeom prst="rect">
            <a:avLst/>
          </a:prstGeom>
        </p:spPr>
      </p:pic>
      <p:sp>
        <p:nvSpPr>
          <p:cNvPr id="153" name="object 15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43425"/>
            <a:ext cx="9144000" cy="600075"/>
            <a:chOff x="0" y="4543425"/>
            <a:chExt cx="9144000" cy="6000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7984" y="4816538"/>
              <a:ext cx="84530" cy="13437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4472" y="4806099"/>
              <a:ext cx="84403" cy="13437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09662" y="-11747"/>
            <a:ext cx="6703059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Handwritten</a:t>
            </a:r>
            <a:r>
              <a:rPr dirty="0" spc="-95"/>
              <a:t> </a:t>
            </a:r>
            <a:r>
              <a:rPr dirty="0"/>
              <a:t>digit</a:t>
            </a:r>
            <a:r>
              <a:rPr dirty="0" spc="-55"/>
              <a:t> </a:t>
            </a:r>
            <a:r>
              <a:rPr dirty="0" spc="-10"/>
              <a:t>recognition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5480" y="776097"/>
            <a:ext cx="435483" cy="566420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57175" y="2053970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32" y="0"/>
                </a:moveTo>
                <a:lnTo>
                  <a:pt x="85077" y="7493"/>
                </a:lnTo>
                <a:lnTo>
                  <a:pt x="105168" y="25018"/>
                </a:lnTo>
                <a:lnTo>
                  <a:pt x="0" y="25018"/>
                </a:lnTo>
                <a:lnTo>
                  <a:pt x="0" y="36830"/>
                </a:lnTo>
                <a:lnTo>
                  <a:pt x="105168" y="36830"/>
                </a:lnTo>
                <a:lnTo>
                  <a:pt x="85077" y="54229"/>
                </a:lnTo>
                <a:lnTo>
                  <a:pt x="91732" y="61722"/>
                </a:lnTo>
                <a:lnTo>
                  <a:pt x="123253" y="34543"/>
                </a:lnTo>
                <a:lnTo>
                  <a:pt x="123253" y="27178"/>
                </a:lnTo>
                <a:lnTo>
                  <a:pt x="9173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44779" y="1990407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276600" y="220980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76225" y="1019238"/>
            <a:ext cx="2953385" cy="2143125"/>
            <a:chOff x="276225" y="1019238"/>
            <a:chExt cx="2953385" cy="2143125"/>
          </a:xfrm>
        </p:grpSpPr>
        <p:sp>
          <p:nvSpPr>
            <p:cNvPr id="11" name="object 11" descr=""/>
            <p:cNvSpPr/>
            <p:nvPr/>
          </p:nvSpPr>
          <p:spPr>
            <a:xfrm>
              <a:off x="276225" y="212407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52462" y="1033525"/>
              <a:ext cx="561975" cy="2114550"/>
            </a:xfrm>
            <a:custGeom>
              <a:avLst/>
              <a:gdLst/>
              <a:ahLst/>
              <a:cxnLst/>
              <a:rect l="l" t="t" r="r" b="b"/>
              <a:pathLst>
                <a:path w="561975" h="2114550">
                  <a:moveTo>
                    <a:pt x="0" y="93599"/>
                  </a:moveTo>
                  <a:lnTo>
                    <a:pt x="7360" y="57167"/>
                  </a:lnTo>
                  <a:lnTo>
                    <a:pt x="27433" y="27416"/>
                  </a:lnTo>
                  <a:lnTo>
                    <a:pt x="57205" y="7356"/>
                  </a:lnTo>
                  <a:lnTo>
                    <a:pt x="93662" y="0"/>
                  </a:lnTo>
                  <a:lnTo>
                    <a:pt x="468312" y="0"/>
                  </a:lnTo>
                  <a:lnTo>
                    <a:pt x="504769" y="7356"/>
                  </a:lnTo>
                  <a:lnTo>
                    <a:pt x="534541" y="27416"/>
                  </a:lnTo>
                  <a:lnTo>
                    <a:pt x="554614" y="57167"/>
                  </a:lnTo>
                  <a:lnTo>
                    <a:pt x="561975" y="93599"/>
                  </a:lnTo>
                  <a:lnTo>
                    <a:pt x="561975" y="2020824"/>
                  </a:lnTo>
                  <a:lnTo>
                    <a:pt x="554614" y="2057274"/>
                  </a:lnTo>
                  <a:lnTo>
                    <a:pt x="534541" y="2087070"/>
                  </a:lnTo>
                  <a:lnTo>
                    <a:pt x="504769" y="2107174"/>
                  </a:lnTo>
                  <a:lnTo>
                    <a:pt x="468312" y="2114550"/>
                  </a:lnTo>
                  <a:lnTo>
                    <a:pt x="93662" y="2114550"/>
                  </a:lnTo>
                  <a:lnTo>
                    <a:pt x="57205" y="2107174"/>
                  </a:lnTo>
                  <a:lnTo>
                    <a:pt x="27433" y="2087070"/>
                  </a:lnTo>
                  <a:lnTo>
                    <a:pt x="7360" y="2057274"/>
                  </a:lnTo>
                  <a:lnTo>
                    <a:pt x="0" y="2020824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57237" y="1081150"/>
              <a:ext cx="381000" cy="2000250"/>
            </a:xfrm>
            <a:custGeom>
              <a:avLst/>
              <a:gdLst/>
              <a:ahLst/>
              <a:cxnLst/>
              <a:rect l="l" t="t" r="r" b="b"/>
              <a:pathLst>
                <a:path w="381000" h="2000250">
                  <a:moveTo>
                    <a:pt x="0" y="595249"/>
                  </a:moveTo>
                  <a:lnTo>
                    <a:pt x="6464" y="545864"/>
                  </a:lnTo>
                  <a:lnTo>
                    <a:pt x="24708" y="501504"/>
                  </a:lnTo>
                  <a:lnTo>
                    <a:pt x="53006" y="463930"/>
                  </a:lnTo>
                  <a:lnTo>
                    <a:pt x="89633" y="434909"/>
                  </a:lnTo>
                  <a:lnTo>
                    <a:pt x="132864" y="416202"/>
                  </a:lnTo>
                  <a:lnTo>
                    <a:pt x="180975" y="409575"/>
                  </a:lnTo>
                  <a:lnTo>
                    <a:pt x="229085" y="416202"/>
                  </a:lnTo>
                  <a:lnTo>
                    <a:pt x="272316" y="434909"/>
                  </a:lnTo>
                  <a:lnTo>
                    <a:pt x="308943" y="463931"/>
                  </a:lnTo>
                  <a:lnTo>
                    <a:pt x="337241" y="501504"/>
                  </a:lnTo>
                  <a:lnTo>
                    <a:pt x="355485" y="545864"/>
                  </a:lnTo>
                  <a:lnTo>
                    <a:pt x="361950" y="595249"/>
                  </a:lnTo>
                  <a:lnTo>
                    <a:pt x="355485" y="644642"/>
                  </a:lnTo>
                  <a:lnTo>
                    <a:pt x="337241" y="689026"/>
                  </a:lnTo>
                  <a:lnTo>
                    <a:pt x="308943" y="726630"/>
                  </a:lnTo>
                  <a:lnTo>
                    <a:pt x="272316" y="755682"/>
                  </a:lnTo>
                  <a:lnTo>
                    <a:pt x="229085" y="774413"/>
                  </a:lnTo>
                  <a:lnTo>
                    <a:pt x="180975" y="781050"/>
                  </a:lnTo>
                  <a:lnTo>
                    <a:pt x="132864" y="774413"/>
                  </a:lnTo>
                  <a:lnTo>
                    <a:pt x="89633" y="755682"/>
                  </a:lnTo>
                  <a:lnTo>
                    <a:pt x="53006" y="726630"/>
                  </a:lnTo>
                  <a:lnTo>
                    <a:pt x="24708" y="689026"/>
                  </a:lnTo>
                  <a:lnTo>
                    <a:pt x="6464" y="644642"/>
                  </a:lnTo>
                  <a:lnTo>
                    <a:pt x="0" y="595249"/>
                  </a:lnTo>
                  <a:close/>
                </a:path>
                <a:path w="381000" h="2000250">
                  <a:moveTo>
                    <a:pt x="9525" y="1414399"/>
                  </a:moveTo>
                  <a:lnTo>
                    <a:pt x="15989" y="1365014"/>
                  </a:lnTo>
                  <a:lnTo>
                    <a:pt x="34233" y="1320654"/>
                  </a:lnTo>
                  <a:lnTo>
                    <a:pt x="62531" y="1283081"/>
                  </a:lnTo>
                  <a:lnTo>
                    <a:pt x="99158" y="1254059"/>
                  </a:lnTo>
                  <a:lnTo>
                    <a:pt x="142389" y="1235352"/>
                  </a:lnTo>
                  <a:lnTo>
                    <a:pt x="190500" y="1228725"/>
                  </a:lnTo>
                  <a:lnTo>
                    <a:pt x="238610" y="1235352"/>
                  </a:lnTo>
                  <a:lnTo>
                    <a:pt x="281841" y="1254059"/>
                  </a:lnTo>
                  <a:lnTo>
                    <a:pt x="318468" y="1283081"/>
                  </a:lnTo>
                  <a:lnTo>
                    <a:pt x="346766" y="1320654"/>
                  </a:lnTo>
                  <a:lnTo>
                    <a:pt x="365010" y="1365014"/>
                  </a:lnTo>
                  <a:lnTo>
                    <a:pt x="371475" y="1414399"/>
                  </a:lnTo>
                  <a:lnTo>
                    <a:pt x="365010" y="1463792"/>
                  </a:lnTo>
                  <a:lnTo>
                    <a:pt x="346766" y="1508176"/>
                  </a:lnTo>
                  <a:lnTo>
                    <a:pt x="318468" y="1545780"/>
                  </a:lnTo>
                  <a:lnTo>
                    <a:pt x="281841" y="1574832"/>
                  </a:lnTo>
                  <a:lnTo>
                    <a:pt x="238610" y="1593563"/>
                  </a:lnTo>
                  <a:lnTo>
                    <a:pt x="190500" y="1600200"/>
                  </a:lnTo>
                  <a:lnTo>
                    <a:pt x="142389" y="1593563"/>
                  </a:lnTo>
                  <a:lnTo>
                    <a:pt x="99158" y="1574832"/>
                  </a:lnTo>
                  <a:lnTo>
                    <a:pt x="62531" y="1545780"/>
                  </a:lnTo>
                  <a:lnTo>
                    <a:pt x="34233" y="1508176"/>
                  </a:lnTo>
                  <a:lnTo>
                    <a:pt x="15989" y="1463792"/>
                  </a:lnTo>
                  <a:lnTo>
                    <a:pt x="9525" y="1414399"/>
                  </a:lnTo>
                  <a:close/>
                </a:path>
                <a:path w="381000" h="2000250">
                  <a:moveTo>
                    <a:pt x="0" y="1814449"/>
                  </a:moveTo>
                  <a:lnTo>
                    <a:pt x="6634" y="1765064"/>
                  </a:lnTo>
                  <a:lnTo>
                    <a:pt x="25359" y="1720704"/>
                  </a:lnTo>
                  <a:lnTo>
                    <a:pt x="54402" y="1683131"/>
                  </a:lnTo>
                  <a:lnTo>
                    <a:pt x="91993" y="1654109"/>
                  </a:lnTo>
                  <a:lnTo>
                    <a:pt x="136361" y="1635402"/>
                  </a:lnTo>
                  <a:lnTo>
                    <a:pt x="185737" y="1628775"/>
                  </a:lnTo>
                  <a:lnTo>
                    <a:pt x="235113" y="1635402"/>
                  </a:lnTo>
                  <a:lnTo>
                    <a:pt x="279481" y="1654109"/>
                  </a:lnTo>
                  <a:lnTo>
                    <a:pt x="317072" y="1683131"/>
                  </a:lnTo>
                  <a:lnTo>
                    <a:pt x="346115" y="1720704"/>
                  </a:lnTo>
                  <a:lnTo>
                    <a:pt x="364840" y="1765064"/>
                  </a:lnTo>
                  <a:lnTo>
                    <a:pt x="371475" y="1814449"/>
                  </a:lnTo>
                  <a:lnTo>
                    <a:pt x="364840" y="1863842"/>
                  </a:lnTo>
                  <a:lnTo>
                    <a:pt x="346115" y="1908226"/>
                  </a:lnTo>
                  <a:lnTo>
                    <a:pt x="317072" y="1945830"/>
                  </a:lnTo>
                  <a:lnTo>
                    <a:pt x="279481" y="1974882"/>
                  </a:lnTo>
                  <a:lnTo>
                    <a:pt x="235113" y="1993613"/>
                  </a:lnTo>
                  <a:lnTo>
                    <a:pt x="185737" y="2000250"/>
                  </a:lnTo>
                  <a:lnTo>
                    <a:pt x="136361" y="1993613"/>
                  </a:lnTo>
                  <a:lnTo>
                    <a:pt x="91993" y="1974882"/>
                  </a:lnTo>
                  <a:lnTo>
                    <a:pt x="54402" y="1945830"/>
                  </a:lnTo>
                  <a:lnTo>
                    <a:pt x="25359" y="1908226"/>
                  </a:lnTo>
                  <a:lnTo>
                    <a:pt x="6634" y="1863842"/>
                  </a:lnTo>
                  <a:lnTo>
                    <a:pt x="0" y="1814449"/>
                  </a:lnTo>
                  <a:close/>
                </a:path>
                <a:path w="381000" h="2000250">
                  <a:moveTo>
                    <a:pt x="9525" y="180975"/>
                  </a:moveTo>
                  <a:lnTo>
                    <a:pt x="16159" y="132820"/>
                  </a:lnTo>
                  <a:lnTo>
                    <a:pt x="34884" y="89577"/>
                  </a:lnTo>
                  <a:lnTo>
                    <a:pt x="63927" y="52959"/>
                  </a:lnTo>
                  <a:lnTo>
                    <a:pt x="101518" y="24680"/>
                  </a:lnTo>
                  <a:lnTo>
                    <a:pt x="145886" y="6455"/>
                  </a:lnTo>
                  <a:lnTo>
                    <a:pt x="195262" y="0"/>
                  </a:lnTo>
                  <a:lnTo>
                    <a:pt x="244638" y="6455"/>
                  </a:lnTo>
                  <a:lnTo>
                    <a:pt x="289006" y="24680"/>
                  </a:lnTo>
                  <a:lnTo>
                    <a:pt x="326597" y="52959"/>
                  </a:lnTo>
                  <a:lnTo>
                    <a:pt x="355640" y="89577"/>
                  </a:lnTo>
                  <a:lnTo>
                    <a:pt x="374365" y="132820"/>
                  </a:lnTo>
                  <a:lnTo>
                    <a:pt x="381000" y="180975"/>
                  </a:lnTo>
                  <a:lnTo>
                    <a:pt x="374365" y="229085"/>
                  </a:lnTo>
                  <a:lnTo>
                    <a:pt x="355640" y="272316"/>
                  </a:lnTo>
                  <a:lnTo>
                    <a:pt x="326597" y="308943"/>
                  </a:lnTo>
                  <a:lnTo>
                    <a:pt x="289006" y="337241"/>
                  </a:lnTo>
                  <a:lnTo>
                    <a:pt x="244638" y="355485"/>
                  </a:lnTo>
                  <a:lnTo>
                    <a:pt x="195262" y="361950"/>
                  </a:lnTo>
                  <a:lnTo>
                    <a:pt x="145886" y="355485"/>
                  </a:lnTo>
                  <a:lnTo>
                    <a:pt x="101518" y="337241"/>
                  </a:lnTo>
                  <a:lnTo>
                    <a:pt x="63927" y="308943"/>
                  </a:lnTo>
                  <a:lnTo>
                    <a:pt x="34884" y="272316"/>
                  </a:lnTo>
                  <a:lnTo>
                    <a:pt x="16159" y="229085"/>
                  </a:lnTo>
                  <a:lnTo>
                    <a:pt x="9525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52650" y="1605025"/>
              <a:ext cx="552450" cy="1323975"/>
            </a:xfrm>
            <a:custGeom>
              <a:avLst/>
              <a:gdLst/>
              <a:ahLst/>
              <a:cxnLst/>
              <a:rect l="l" t="t" r="r" b="b"/>
              <a:pathLst>
                <a:path w="552450" h="1323975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231773"/>
                  </a:lnTo>
                  <a:lnTo>
                    <a:pt x="545205" y="1267664"/>
                  </a:lnTo>
                  <a:lnTo>
                    <a:pt x="525446" y="1296971"/>
                  </a:lnTo>
                  <a:lnTo>
                    <a:pt x="496139" y="1316730"/>
                  </a:lnTo>
                  <a:lnTo>
                    <a:pt x="460248" y="1323975"/>
                  </a:lnTo>
                  <a:lnTo>
                    <a:pt x="92075" y="1323975"/>
                  </a:lnTo>
                  <a:lnTo>
                    <a:pt x="56203" y="1316730"/>
                  </a:lnTo>
                  <a:lnTo>
                    <a:pt x="26939" y="1296971"/>
                  </a:lnTo>
                  <a:lnTo>
                    <a:pt x="7225" y="1267664"/>
                  </a:lnTo>
                  <a:lnTo>
                    <a:pt x="0" y="123177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738375" y="1662175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6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9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6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662301" y="1986025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460248"/>
                  </a:lnTo>
                  <a:lnTo>
                    <a:pt x="545205" y="496139"/>
                  </a:lnTo>
                  <a:lnTo>
                    <a:pt x="525446" y="525446"/>
                  </a:lnTo>
                  <a:lnTo>
                    <a:pt x="496139" y="545205"/>
                  </a:lnTo>
                  <a:lnTo>
                    <a:pt x="460248" y="552450"/>
                  </a:lnTo>
                  <a:lnTo>
                    <a:pt x="92075" y="552450"/>
                  </a:lnTo>
                  <a:lnTo>
                    <a:pt x="56203" y="545205"/>
                  </a:lnTo>
                  <a:lnTo>
                    <a:pt x="26939" y="525446"/>
                  </a:lnTo>
                  <a:lnTo>
                    <a:pt x="7225" y="496139"/>
                  </a:lnTo>
                  <a:lnTo>
                    <a:pt x="0" y="4602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757551" y="207175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247900" y="22098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247775" y="21907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747900" y="2462275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185674"/>
                  </a:moveTo>
                  <a:lnTo>
                    <a:pt x="6627" y="136289"/>
                  </a:lnTo>
                  <a:lnTo>
                    <a:pt x="25334" y="91929"/>
                  </a:lnTo>
                  <a:lnTo>
                    <a:pt x="54356" y="54356"/>
                  </a:lnTo>
                  <a:lnTo>
                    <a:pt x="91929" y="25334"/>
                  </a:lnTo>
                  <a:lnTo>
                    <a:pt x="136289" y="6627"/>
                  </a:lnTo>
                  <a:lnTo>
                    <a:pt x="185674" y="0"/>
                  </a:lnTo>
                  <a:lnTo>
                    <a:pt x="235067" y="6627"/>
                  </a:lnTo>
                  <a:lnTo>
                    <a:pt x="279451" y="25334"/>
                  </a:lnTo>
                  <a:lnTo>
                    <a:pt x="317055" y="54356"/>
                  </a:lnTo>
                  <a:lnTo>
                    <a:pt x="346107" y="91929"/>
                  </a:lnTo>
                  <a:lnTo>
                    <a:pt x="364838" y="136289"/>
                  </a:lnTo>
                  <a:lnTo>
                    <a:pt x="371475" y="185674"/>
                  </a:lnTo>
                  <a:lnTo>
                    <a:pt x="364838" y="235067"/>
                  </a:lnTo>
                  <a:lnTo>
                    <a:pt x="346107" y="279451"/>
                  </a:lnTo>
                  <a:lnTo>
                    <a:pt x="317055" y="317055"/>
                  </a:lnTo>
                  <a:lnTo>
                    <a:pt x="279451" y="346107"/>
                  </a:lnTo>
                  <a:lnTo>
                    <a:pt x="235067" y="364838"/>
                  </a:lnTo>
                  <a:lnTo>
                    <a:pt x="185674" y="371475"/>
                  </a:lnTo>
                  <a:lnTo>
                    <a:pt x="136289" y="364838"/>
                  </a:lnTo>
                  <a:lnTo>
                    <a:pt x="91929" y="346107"/>
                  </a:lnTo>
                  <a:lnTo>
                    <a:pt x="54356" y="317055"/>
                  </a:lnTo>
                  <a:lnTo>
                    <a:pt x="25334" y="279451"/>
                  </a:lnTo>
                  <a:lnTo>
                    <a:pt x="6627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2688844" y="2642552"/>
            <a:ext cx="677545" cy="5137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ct val="104900"/>
              </a:lnSpc>
              <a:spcBef>
                <a:spcPts val="35"/>
              </a:spcBef>
            </a:pPr>
            <a:r>
              <a:rPr dirty="0" sz="1550" spc="-10">
                <a:solidFill>
                  <a:srgbClr val="FF40FF"/>
                </a:solidFill>
                <a:latin typeface="Verdana"/>
                <a:cs typeface="Verdana"/>
              </a:rPr>
              <a:t>output layer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27684" y="3353527"/>
            <a:ext cx="796290" cy="717550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140"/>
              </a:spcBef>
            </a:pPr>
            <a:r>
              <a:rPr dirty="0" sz="1400">
                <a:latin typeface="Verdana"/>
                <a:cs typeface="Verdana"/>
              </a:rPr>
              <a:t>25</a:t>
            </a:r>
            <a:r>
              <a:rPr dirty="0" sz="1400" spc="-3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559560" y="3357662"/>
            <a:ext cx="795655" cy="709295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105"/>
              </a:spcBef>
            </a:pPr>
            <a:r>
              <a:rPr dirty="0" sz="1400">
                <a:latin typeface="Verdana"/>
                <a:cs typeface="Verdana"/>
              </a:rPr>
              <a:t>15</a:t>
            </a:r>
            <a:r>
              <a:rPr dirty="0" sz="1400" spc="-2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4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3825621" y="3521709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89" h="62229">
                <a:moveTo>
                  <a:pt x="91693" y="0"/>
                </a:moveTo>
                <a:lnTo>
                  <a:pt x="85089" y="7619"/>
                </a:lnTo>
                <a:lnTo>
                  <a:pt x="105155" y="25018"/>
                </a:lnTo>
                <a:lnTo>
                  <a:pt x="0" y="25018"/>
                </a:lnTo>
                <a:lnTo>
                  <a:pt x="0" y="36829"/>
                </a:lnTo>
                <a:lnTo>
                  <a:pt x="105155" y="36829"/>
                </a:lnTo>
                <a:lnTo>
                  <a:pt x="85089" y="54355"/>
                </a:lnTo>
                <a:lnTo>
                  <a:pt x="91693" y="61848"/>
                </a:lnTo>
                <a:lnTo>
                  <a:pt x="123189" y="34543"/>
                </a:lnTo>
                <a:lnTo>
                  <a:pt x="123189" y="27304"/>
                </a:lnTo>
                <a:lnTo>
                  <a:pt x="9169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3791584" y="3365436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4253992" y="3613658"/>
            <a:ext cx="154940" cy="69215"/>
          </a:xfrm>
          <a:custGeom>
            <a:avLst/>
            <a:gdLst/>
            <a:ahLst/>
            <a:cxnLst/>
            <a:rect l="l" t="t" r="r" b="b"/>
            <a:pathLst>
              <a:path w="154939" h="69214">
                <a:moveTo>
                  <a:pt x="154813" y="52197"/>
                </a:moveTo>
                <a:lnTo>
                  <a:pt x="0" y="52197"/>
                </a:lnTo>
                <a:lnTo>
                  <a:pt x="0" y="68834"/>
                </a:lnTo>
                <a:lnTo>
                  <a:pt x="154813" y="68834"/>
                </a:lnTo>
                <a:lnTo>
                  <a:pt x="154813" y="52197"/>
                </a:lnTo>
                <a:close/>
              </a:path>
              <a:path w="154939" h="69214">
                <a:moveTo>
                  <a:pt x="154813" y="0"/>
                </a:moveTo>
                <a:lnTo>
                  <a:pt x="0" y="0"/>
                </a:lnTo>
                <a:lnTo>
                  <a:pt x="0" y="16764"/>
                </a:lnTo>
                <a:lnTo>
                  <a:pt x="154813" y="16764"/>
                </a:lnTo>
                <a:lnTo>
                  <a:pt x="1548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6784213" y="3098799"/>
            <a:ext cx="74295" cy="1098550"/>
          </a:xfrm>
          <a:custGeom>
            <a:avLst/>
            <a:gdLst/>
            <a:ahLst/>
            <a:cxnLst/>
            <a:rect l="l" t="t" r="r" b="b"/>
            <a:pathLst>
              <a:path w="74295" h="1098550">
                <a:moveTo>
                  <a:pt x="74041" y="0"/>
                </a:moveTo>
                <a:lnTo>
                  <a:pt x="0" y="0"/>
                </a:lnTo>
                <a:lnTo>
                  <a:pt x="0" y="13970"/>
                </a:lnTo>
                <a:lnTo>
                  <a:pt x="46355" y="13970"/>
                </a:lnTo>
                <a:lnTo>
                  <a:pt x="46355" y="1084580"/>
                </a:lnTo>
                <a:lnTo>
                  <a:pt x="0" y="1084580"/>
                </a:lnTo>
                <a:lnTo>
                  <a:pt x="0" y="1098550"/>
                </a:lnTo>
                <a:lnTo>
                  <a:pt x="74041" y="1098550"/>
                </a:lnTo>
                <a:lnTo>
                  <a:pt x="74041" y="1084580"/>
                </a:lnTo>
                <a:lnTo>
                  <a:pt x="74041" y="13970"/>
                </a:lnTo>
                <a:lnTo>
                  <a:pt x="74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 descr=""/>
          <p:cNvGrpSpPr/>
          <p:nvPr/>
        </p:nvGrpSpPr>
        <p:grpSpPr>
          <a:xfrm>
            <a:off x="4521200" y="3098800"/>
            <a:ext cx="910590" cy="1132205"/>
            <a:chOff x="4521200" y="3098800"/>
            <a:chExt cx="910590" cy="1132205"/>
          </a:xfrm>
        </p:grpSpPr>
        <p:sp>
          <p:nvSpPr>
            <p:cNvPr id="29" name="object 29" descr=""/>
            <p:cNvSpPr/>
            <p:nvPr/>
          </p:nvSpPr>
          <p:spPr>
            <a:xfrm>
              <a:off x="5258562" y="3139439"/>
              <a:ext cx="41910" cy="176530"/>
            </a:xfrm>
            <a:custGeom>
              <a:avLst/>
              <a:gdLst/>
              <a:ahLst/>
              <a:cxnLst/>
              <a:rect l="l" t="t" r="r" b="b"/>
              <a:pathLst>
                <a:path w="41910" h="176529">
                  <a:moveTo>
                    <a:pt x="41402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26035" y="6350"/>
                  </a:lnTo>
                  <a:lnTo>
                    <a:pt x="26035" y="170180"/>
                  </a:lnTo>
                  <a:lnTo>
                    <a:pt x="0" y="170180"/>
                  </a:lnTo>
                  <a:lnTo>
                    <a:pt x="0" y="176530"/>
                  </a:lnTo>
                  <a:lnTo>
                    <a:pt x="41402" y="176530"/>
                  </a:lnTo>
                  <a:lnTo>
                    <a:pt x="41402" y="170180"/>
                  </a:lnTo>
                  <a:lnTo>
                    <a:pt x="41402" y="6350"/>
                  </a:lnTo>
                  <a:lnTo>
                    <a:pt x="4140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397500" y="3315715"/>
              <a:ext cx="34290" cy="36195"/>
            </a:xfrm>
            <a:custGeom>
              <a:avLst/>
              <a:gdLst/>
              <a:ahLst/>
              <a:cxnLst/>
              <a:rect l="l" t="t" r="r" b="b"/>
              <a:pathLst>
                <a:path w="34289" h="36195">
                  <a:moveTo>
                    <a:pt x="20447" y="0"/>
                  </a:moveTo>
                  <a:lnTo>
                    <a:pt x="17145" y="0"/>
                  </a:lnTo>
                  <a:lnTo>
                    <a:pt x="13842" y="0"/>
                  </a:lnTo>
                  <a:lnTo>
                    <a:pt x="10922" y="761"/>
                  </a:lnTo>
                  <a:lnTo>
                    <a:pt x="5587" y="3809"/>
                  </a:lnTo>
                  <a:lnTo>
                    <a:pt x="3555" y="5968"/>
                  </a:lnTo>
                  <a:lnTo>
                    <a:pt x="762" y="11556"/>
                  </a:lnTo>
                  <a:lnTo>
                    <a:pt x="0" y="14604"/>
                  </a:lnTo>
                  <a:lnTo>
                    <a:pt x="0" y="21589"/>
                  </a:lnTo>
                  <a:lnTo>
                    <a:pt x="762" y="24764"/>
                  </a:lnTo>
                  <a:lnTo>
                    <a:pt x="2286" y="27431"/>
                  </a:lnTo>
                  <a:lnTo>
                    <a:pt x="3683" y="30225"/>
                  </a:lnTo>
                  <a:lnTo>
                    <a:pt x="5714" y="32384"/>
                  </a:lnTo>
                  <a:lnTo>
                    <a:pt x="11049" y="35432"/>
                  </a:lnTo>
                  <a:lnTo>
                    <a:pt x="13970" y="36194"/>
                  </a:lnTo>
                  <a:lnTo>
                    <a:pt x="20320" y="36194"/>
                  </a:lnTo>
                  <a:lnTo>
                    <a:pt x="23240" y="35432"/>
                  </a:lnTo>
                  <a:lnTo>
                    <a:pt x="28448" y="32384"/>
                  </a:lnTo>
                  <a:lnTo>
                    <a:pt x="30607" y="30225"/>
                  </a:lnTo>
                  <a:lnTo>
                    <a:pt x="32003" y="27431"/>
                  </a:lnTo>
                  <a:lnTo>
                    <a:pt x="33527" y="24764"/>
                  </a:lnTo>
                  <a:lnTo>
                    <a:pt x="34162" y="21589"/>
                  </a:lnTo>
                  <a:lnTo>
                    <a:pt x="34162" y="14604"/>
                  </a:lnTo>
                  <a:lnTo>
                    <a:pt x="23367" y="761"/>
                  </a:lnTo>
                  <a:lnTo>
                    <a:pt x="204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1200" y="3098800"/>
              <a:ext cx="910463" cy="113164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79669" y="3262121"/>
              <a:ext cx="379168" cy="313181"/>
            </a:xfrm>
            <a:prstGeom prst="rect">
              <a:avLst/>
            </a:prstGeom>
          </p:spPr>
        </p:pic>
      </p:grpSp>
      <p:grpSp>
        <p:nvGrpSpPr>
          <p:cNvPr id="33" name="object 33" descr=""/>
          <p:cNvGrpSpPr/>
          <p:nvPr/>
        </p:nvGrpSpPr>
        <p:grpSpPr>
          <a:xfrm>
            <a:off x="5511672" y="3019425"/>
            <a:ext cx="350520" cy="389890"/>
            <a:chOff x="5511672" y="3019425"/>
            <a:chExt cx="350520" cy="389890"/>
          </a:xfrm>
        </p:grpSpPr>
        <p:pic>
          <p:nvPicPr>
            <p:cNvPr id="34" name="object 3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11672" y="3204845"/>
              <a:ext cx="123316" cy="204469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5656707" y="3177539"/>
              <a:ext cx="41910" cy="176530"/>
            </a:xfrm>
            <a:custGeom>
              <a:avLst/>
              <a:gdLst/>
              <a:ahLst/>
              <a:cxnLst/>
              <a:rect l="l" t="t" r="r" b="b"/>
              <a:pathLst>
                <a:path w="41910" h="176529">
                  <a:moveTo>
                    <a:pt x="41529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170180"/>
                  </a:lnTo>
                  <a:lnTo>
                    <a:pt x="0" y="176530"/>
                  </a:lnTo>
                  <a:lnTo>
                    <a:pt x="41529" y="176530"/>
                  </a:lnTo>
                  <a:lnTo>
                    <a:pt x="41529" y="170180"/>
                  </a:lnTo>
                  <a:lnTo>
                    <a:pt x="15494" y="170180"/>
                  </a:lnTo>
                  <a:lnTo>
                    <a:pt x="15494" y="6350"/>
                  </a:lnTo>
                  <a:lnTo>
                    <a:pt x="41529" y="6350"/>
                  </a:lnTo>
                  <a:lnTo>
                    <a:pt x="4152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9190" y="3192145"/>
              <a:ext cx="78867" cy="119887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5820537" y="3177539"/>
              <a:ext cx="41910" cy="176530"/>
            </a:xfrm>
            <a:custGeom>
              <a:avLst/>
              <a:gdLst/>
              <a:ahLst/>
              <a:cxnLst/>
              <a:rect l="l" t="t" r="r" b="b"/>
              <a:pathLst>
                <a:path w="41910" h="176529">
                  <a:moveTo>
                    <a:pt x="41402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26035" y="6350"/>
                  </a:lnTo>
                  <a:lnTo>
                    <a:pt x="26035" y="170180"/>
                  </a:lnTo>
                  <a:lnTo>
                    <a:pt x="0" y="170180"/>
                  </a:lnTo>
                  <a:lnTo>
                    <a:pt x="0" y="176530"/>
                  </a:lnTo>
                  <a:lnTo>
                    <a:pt x="41402" y="176530"/>
                  </a:lnTo>
                  <a:lnTo>
                    <a:pt x="41402" y="170180"/>
                  </a:lnTo>
                  <a:lnTo>
                    <a:pt x="41402" y="6350"/>
                  </a:lnTo>
                  <a:lnTo>
                    <a:pt x="4140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34024" y="3019425"/>
              <a:ext cx="180975" cy="180975"/>
            </a:xfrm>
            <a:prstGeom prst="rect">
              <a:avLst/>
            </a:prstGeom>
          </p:spPr>
        </p:pic>
      </p:grpSp>
      <p:sp>
        <p:nvSpPr>
          <p:cNvPr id="39" name="object 39" descr=""/>
          <p:cNvSpPr/>
          <p:nvPr/>
        </p:nvSpPr>
        <p:spPr>
          <a:xfrm>
            <a:off x="5958967" y="3252470"/>
            <a:ext cx="154940" cy="162560"/>
          </a:xfrm>
          <a:custGeom>
            <a:avLst/>
            <a:gdLst/>
            <a:ahLst/>
            <a:cxnLst/>
            <a:rect l="l" t="t" r="r" b="b"/>
            <a:pathLst>
              <a:path w="154939" h="162560">
                <a:moveTo>
                  <a:pt x="154813" y="72390"/>
                </a:moveTo>
                <a:lnTo>
                  <a:pt x="86360" y="72390"/>
                </a:lnTo>
                <a:lnTo>
                  <a:pt x="86360" y="0"/>
                </a:lnTo>
                <a:lnTo>
                  <a:pt x="68453" y="0"/>
                </a:lnTo>
                <a:lnTo>
                  <a:pt x="68453" y="72390"/>
                </a:lnTo>
                <a:lnTo>
                  <a:pt x="0" y="72390"/>
                </a:lnTo>
                <a:lnTo>
                  <a:pt x="0" y="90170"/>
                </a:lnTo>
                <a:lnTo>
                  <a:pt x="68453" y="90170"/>
                </a:lnTo>
                <a:lnTo>
                  <a:pt x="68453" y="162560"/>
                </a:lnTo>
                <a:lnTo>
                  <a:pt x="86360" y="162560"/>
                </a:lnTo>
                <a:lnTo>
                  <a:pt x="86360" y="90170"/>
                </a:lnTo>
                <a:lnTo>
                  <a:pt x="154813" y="90170"/>
                </a:lnTo>
                <a:lnTo>
                  <a:pt x="154813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6199504" y="3139439"/>
            <a:ext cx="473075" cy="431800"/>
            <a:chOff x="6199504" y="3139439"/>
            <a:chExt cx="473075" cy="431800"/>
          </a:xfrm>
        </p:grpSpPr>
        <p:pic>
          <p:nvPicPr>
            <p:cNvPr id="41" name="object 4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9504" y="3139439"/>
              <a:ext cx="357759" cy="353568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2823" y="3225799"/>
              <a:ext cx="79375" cy="238251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49415" y="3257803"/>
              <a:ext cx="379168" cy="313181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5486400" y="3567048"/>
            <a:ext cx="375920" cy="509270"/>
            <a:chOff x="5486400" y="3567048"/>
            <a:chExt cx="375920" cy="509270"/>
          </a:xfrm>
        </p:grpSpPr>
        <p:sp>
          <p:nvSpPr>
            <p:cNvPr id="45" name="object 45" descr=""/>
            <p:cNvSpPr/>
            <p:nvPr/>
          </p:nvSpPr>
          <p:spPr>
            <a:xfrm>
              <a:off x="5669661" y="3567048"/>
              <a:ext cx="31115" cy="166370"/>
            </a:xfrm>
            <a:custGeom>
              <a:avLst/>
              <a:gdLst/>
              <a:ahLst/>
              <a:cxnLst/>
              <a:rect l="l" t="t" r="r" b="b"/>
              <a:pathLst>
                <a:path w="31114" h="166370">
                  <a:moveTo>
                    <a:pt x="19685" y="133603"/>
                  </a:moveTo>
                  <a:lnTo>
                    <a:pt x="10922" y="133603"/>
                  </a:lnTo>
                  <a:lnTo>
                    <a:pt x="7365" y="135128"/>
                  </a:lnTo>
                  <a:lnTo>
                    <a:pt x="1397" y="141350"/>
                  </a:lnTo>
                  <a:lnTo>
                    <a:pt x="0" y="145160"/>
                  </a:lnTo>
                  <a:lnTo>
                    <a:pt x="0" y="154559"/>
                  </a:lnTo>
                  <a:lnTo>
                    <a:pt x="1397" y="158369"/>
                  </a:lnTo>
                  <a:lnTo>
                    <a:pt x="4444" y="161416"/>
                  </a:lnTo>
                  <a:lnTo>
                    <a:pt x="7365" y="164464"/>
                  </a:lnTo>
                  <a:lnTo>
                    <a:pt x="10922" y="166115"/>
                  </a:lnTo>
                  <a:lnTo>
                    <a:pt x="19685" y="166115"/>
                  </a:lnTo>
                  <a:lnTo>
                    <a:pt x="23367" y="164464"/>
                  </a:lnTo>
                  <a:lnTo>
                    <a:pt x="29210" y="158369"/>
                  </a:lnTo>
                  <a:lnTo>
                    <a:pt x="30606" y="154559"/>
                  </a:lnTo>
                  <a:lnTo>
                    <a:pt x="30606" y="145160"/>
                  </a:lnTo>
                  <a:lnTo>
                    <a:pt x="29210" y="141350"/>
                  </a:lnTo>
                  <a:lnTo>
                    <a:pt x="26288" y="138175"/>
                  </a:lnTo>
                  <a:lnTo>
                    <a:pt x="23367" y="135128"/>
                  </a:lnTo>
                  <a:lnTo>
                    <a:pt x="19685" y="133603"/>
                  </a:lnTo>
                  <a:close/>
                </a:path>
                <a:path w="31114" h="166370">
                  <a:moveTo>
                    <a:pt x="19685" y="66801"/>
                  </a:moveTo>
                  <a:lnTo>
                    <a:pt x="10922" y="66801"/>
                  </a:lnTo>
                  <a:lnTo>
                    <a:pt x="7365" y="68325"/>
                  </a:lnTo>
                  <a:lnTo>
                    <a:pt x="1397" y="74548"/>
                  </a:lnTo>
                  <a:lnTo>
                    <a:pt x="0" y="78359"/>
                  </a:lnTo>
                  <a:lnTo>
                    <a:pt x="0" y="87756"/>
                  </a:lnTo>
                  <a:lnTo>
                    <a:pt x="1397" y="91566"/>
                  </a:lnTo>
                  <a:lnTo>
                    <a:pt x="4444" y="94614"/>
                  </a:lnTo>
                  <a:lnTo>
                    <a:pt x="7365" y="97662"/>
                  </a:lnTo>
                  <a:lnTo>
                    <a:pt x="10922" y="99187"/>
                  </a:lnTo>
                  <a:lnTo>
                    <a:pt x="19685" y="99187"/>
                  </a:lnTo>
                  <a:lnTo>
                    <a:pt x="23367" y="97662"/>
                  </a:lnTo>
                  <a:lnTo>
                    <a:pt x="29210" y="91566"/>
                  </a:lnTo>
                  <a:lnTo>
                    <a:pt x="30606" y="87756"/>
                  </a:lnTo>
                  <a:lnTo>
                    <a:pt x="30606" y="78359"/>
                  </a:lnTo>
                  <a:lnTo>
                    <a:pt x="29210" y="74548"/>
                  </a:lnTo>
                  <a:lnTo>
                    <a:pt x="26288" y="71373"/>
                  </a:lnTo>
                  <a:lnTo>
                    <a:pt x="23367" y="68325"/>
                  </a:lnTo>
                  <a:lnTo>
                    <a:pt x="19685" y="66801"/>
                  </a:lnTo>
                  <a:close/>
                </a:path>
                <a:path w="31114" h="166370">
                  <a:moveTo>
                    <a:pt x="19685" y="0"/>
                  </a:moveTo>
                  <a:lnTo>
                    <a:pt x="10922" y="0"/>
                  </a:lnTo>
                  <a:lnTo>
                    <a:pt x="7365" y="1523"/>
                  </a:lnTo>
                  <a:lnTo>
                    <a:pt x="1397" y="7746"/>
                  </a:lnTo>
                  <a:lnTo>
                    <a:pt x="0" y="11556"/>
                  </a:lnTo>
                  <a:lnTo>
                    <a:pt x="0" y="20954"/>
                  </a:lnTo>
                  <a:lnTo>
                    <a:pt x="1397" y="24764"/>
                  </a:lnTo>
                  <a:lnTo>
                    <a:pt x="4444" y="27812"/>
                  </a:lnTo>
                  <a:lnTo>
                    <a:pt x="7365" y="30860"/>
                  </a:lnTo>
                  <a:lnTo>
                    <a:pt x="10922" y="32384"/>
                  </a:lnTo>
                  <a:lnTo>
                    <a:pt x="19685" y="32384"/>
                  </a:lnTo>
                  <a:lnTo>
                    <a:pt x="23367" y="30860"/>
                  </a:lnTo>
                  <a:lnTo>
                    <a:pt x="29210" y="24764"/>
                  </a:lnTo>
                  <a:lnTo>
                    <a:pt x="30606" y="20954"/>
                  </a:lnTo>
                  <a:lnTo>
                    <a:pt x="30606" y="11556"/>
                  </a:lnTo>
                  <a:lnTo>
                    <a:pt x="29210" y="7746"/>
                  </a:lnTo>
                  <a:lnTo>
                    <a:pt x="26288" y="4571"/>
                  </a:lnTo>
                  <a:lnTo>
                    <a:pt x="23367" y="1523"/>
                  </a:lnTo>
                  <a:lnTo>
                    <a:pt x="196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11673" y="3871594"/>
              <a:ext cx="123316" cy="204406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5656707" y="3844289"/>
              <a:ext cx="41910" cy="176530"/>
            </a:xfrm>
            <a:custGeom>
              <a:avLst/>
              <a:gdLst/>
              <a:ahLst/>
              <a:cxnLst/>
              <a:rect l="l" t="t" r="r" b="b"/>
              <a:pathLst>
                <a:path w="41910" h="176529">
                  <a:moveTo>
                    <a:pt x="41529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170180"/>
                  </a:lnTo>
                  <a:lnTo>
                    <a:pt x="0" y="176530"/>
                  </a:lnTo>
                  <a:lnTo>
                    <a:pt x="41529" y="176530"/>
                  </a:lnTo>
                  <a:lnTo>
                    <a:pt x="41529" y="170180"/>
                  </a:lnTo>
                  <a:lnTo>
                    <a:pt x="15494" y="170180"/>
                  </a:lnTo>
                  <a:lnTo>
                    <a:pt x="15494" y="6350"/>
                  </a:lnTo>
                  <a:lnTo>
                    <a:pt x="41529" y="6350"/>
                  </a:lnTo>
                  <a:lnTo>
                    <a:pt x="4152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19190" y="3858894"/>
              <a:ext cx="78867" cy="119849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5820537" y="3844289"/>
              <a:ext cx="41910" cy="176530"/>
            </a:xfrm>
            <a:custGeom>
              <a:avLst/>
              <a:gdLst/>
              <a:ahLst/>
              <a:cxnLst/>
              <a:rect l="l" t="t" r="r" b="b"/>
              <a:pathLst>
                <a:path w="41910" h="176529">
                  <a:moveTo>
                    <a:pt x="41402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26035" y="6350"/>
                  </a:lnTo>
                  <a:lnTo>
                    <a:pt x="26035" y="170180"/>
                  </a:lnTo>
                  <a:lnTo>
                    <a:pt x="0" y="170180"/>
                  </a:lnTo>
                  <a:lnTo>
                    <a:pt x="0" y="176530"/>
                  </a:lnTo>
                  <a:lnTo>
                    <a:pt x="41402" y="176530"/>
                  </a:lnTo>
                  <a:lnTo>
                    <a:pt x="41402" y="170180"/>
                  </a:lnTo>
                  <a:lnTo>
                    <a:pt x="41402" y="6350"/>
                  </a:lnTo>
                  <a:lnTo>
                    <a:pt x="4140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86400" y="3686174"/>
              <a:ext cx="180975" cy="171450"/>
            </a:xfrm>
            <a:prstGeom prst="rect">
              <a:avLst/>
            </a:prstGeom>
          </p:spPr>
        </p:pic>
      </p:grpSp>
      <p:sp>
        <p:nvSpPr>
          <p:cNvPr id="51" name="object 51" descr=""/>
          <p:cNvSpPr/>
          <p:nvPr/>
        </p:nvSpPr>
        <p:spPr>
          <a:xfrm>
            <a:off x="5958967" y="3919220"/>
            <a:ext cx="154940" cy="162560"/>
          </a:xfrm>
          <a:custGeom>
            <a:avLst/>
            <a:gdLst/>
            <a:ahLst/>
            <a:cxnLst/>
            <a:rect l="l" t="t" r="r" b="b"/>
            <a:pathLst>
              <a:path w="154939" h="162560">
                <a:moveTo>
                  <a:pt x="154813" y="72390"/>
                </a:moveTo>
                <a:lnTo>
                  <a:pt x="86360" y="72390"/>
                </a:lnTo>
                <a:lnTo>
                  <a:pt x="86360" y="0"/>
                </a:lnTo>
                <a:lnTo>
                  <a:pt x="68453" y="0"/>
                </a:lnTo>
                <a:lnTo>
                  <a:pt x="68453" y="72390"/>
                </a:lnTo>
                <a:lnTo>
                  <a:pt x="0" y="72390"/>
                </a:lnTo>
                <a:lnTo>
                  <a:pt x="0" y="90170"/>
                </a:lnTo>
                <a:lnTo>
                  <a:pt x="68453" y="90170"/>
                </a:lnTo>
                <a:lnTo>
                  <a:pt x="68453" y="162560"/>
                </a:lnTo>
                <a:lnTo>
                  <a:pt x="86360" y="162560"/>
                </a:lnTo>
                <a:lnTo>
                  <a:pt x="86360" y="90170"/>
                </a:lnTo>
                <a:lnTo>
                  <a:pt x="154813" y="90170"/>
                </a:lnTo>
                <a:lnTo>
                  <a:pt x="154813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2" name="object 52" descr=""/>
          <p:cNvGrpSpPr/>
          <p:nvPr/>
        </p:nvGrpSpPr>
        <p:grpSpPr>
          <a:xfrm>
            <a:off x="6199504" y="3806190"/>
            <a:ext cx="473075" cy="387985"/>
            <a:chOff x="6199504" y="3806190"/>
            <a:chExt cx="473075" cy="387985"/>
          </a:xfrm>
        </p:grpSpPr>
        <p:pic>
          <p:nvPicPr>
            <p:cNvPr id="53" name="object 5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9504" y="3806190"/>
              <a:ext cx="357759" cy="355485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92823" y="3892537"/>
              <a:ext cx="79375" cy="238213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6269100" y="3937558"/>
              <a:ext cx="340995" cy="256540"/>
            </a:xfrm>
            <a:custGeom>
              <a:avLst/>
              <a:gdLst/>
              <a:ahLst/>
              <a:cxnLst/>
              <a:rect l="l" t="t" r="r" b="b"/>
              <a:pathLst>
                <a:path w="340995" h="256539">
                  <a:moveTo>
                    <a:pt x="143383" y="255270"/>
                  </a:moveTo>
                  <a:lnTo>
                    <a:pt x="94487" y="255270"/>
                  </a:lnTo>
                  <a:lnTo>
                    <a:pt x="113919" y="256540"/>
                  </a:lnTo>
                  <a:lnTo>
                    <a:pt x="124713" y="256540"/>
                  </a:lnTo>
                  <a:lnTo>
                    <a:pt x="143383" y="255270"/>
                  </a:lnTo>
                  <a:close/>
                </a:path>
                <a:path w="340995" h="256539">
                  <a:moveTo>
                    <a:pt x="153797" y="254000"/>
                  </a:moveTo>
                  <a:lnTo>
                    <a:pt x="85598" y="254000"/>
                  </a:lnTo>
                  <a:lnTo>
                    <a:pt x="93472" y="255270"/>
                  </a:lnTo>
                  <a:lnTo>
                    <a:pt x="144525" y="255270"/>
                  </a:lnTo>
                  <a:lnTo>
                    <a:pt x="153797" y="254000"/>
                  </a:lnTo>
                  <a:close/>
                </a:path>
                <a:path w="340995" h="256539">
                  <a:moveTo>
                    <a:pt x="2032" y="130810"/>
                  </a:moveTo>
                  <a:lnTo>
                    <a:pt x="1015" y="135890"/>
                  </a:lnTo>
                  <a:lnTo>
                    <a:pt x="762" y="138430"/>
                  </a:lnTo>
                  <a:lnTo>
                    <a:pt x="381" y="146050"/>
                  </a:lnTo>
                  <a:lnTo>
                    <a:pt x="126" y="147320"/>
                  </a:lnTo>
                  <a:lnTo>
                    <a:pt x="0" y="158750"/>
                  </a:lnTo>
                  <a:lnTo>
                    <a:pt x="381" y="162560"/>
                  </a:lnTo>
                  <a:lnTo>
                    <a:pt x="635" y="167640"/>
                  </a:lnTo>
                  <a:lnTo>
                    <a:pt x="1397" y="172720"/>
                  </a:lnTo>
                  <a:lnTo>
                    <a:pt x="1650" y="173990"/>
                  </a:lnTo>
                  <a:lnTo>
                    <a:pt x="4190" y="182880"/>
                  </a:lnTo>
                  <a:lnTo>
                    <a:pt x="5587" y="187960"/>
                  </a:lnTo>
                  <a:lnTo>
                    <a:pt x="6223" y="189230"/>
                  </a:lnTo>
                  <a:lnTo>
                    <a:pt x="10922" y="199390"/>
                  </a:lnTo>
                  <a:lnTo>
                    <a:pt x="13335" y="203200"/>
                  </a:lnTo>
                  <a:lnTo>
                    <a:pt x="33782" y="227330"/>
                  </a:lnTo>
                  <a:lnTo>
                    <a:pt x="33527" y="227330"/>
                  </a:lnTo>
                  <a:lnTo>
                    <a:pt x="41783" y="234950"/>
                  </a:lnTo>
                  <a:lnTo>
                    <a:pt x="43434" y="236220"/>
                  </a:lnTo>
                  <a:lnTo>
                    <a:pt x="59309" y="245110"/>
                  </a:lnTo>
                  <a:lnTo>
                    <a:pt x="60198" y="245110"/>
                  </a:lnTo>
                  <a:lnTo>
                    <a:pt x="67056" y="248920"/>
                  </a:lnTo>
                  <a:lnTo>
                    <a:pt x="68072" y="248920"/>
                  </a:lnTo>
                  <a:lnTo>
                    <a:pt x="84582" y="254000"/>
                  </a:lnTo>
                  <a:lnTo>
                    <a:pt x="154939" y="254000"/>
                  </a:lnTo>
                  <a:lnTo>
                    <a:pt x="177291" y="246380"/>
                  </a:lnTo>
                  <a:lnTo>
                    <a:pt x="177673" y="246380"/>
                  </a:lnTo>
                  <a:lnTo>
                    <a:pt x="188087" y="242570"/>
                  </a:lnTo>
                  <a:lnTo>
                    <a:pt x="188340" y="242570"/>
                  </a:lnTo>
                  <a:lnTo>
                    <a:pt x="197389" y="238760"/>
                  </a:lnTo>
                  <a:lnTo>
                    <a:pt x="115315" y="238760"/>
                  </a:lnTo>
                  <a:lnTo>
                    <a:pt x="95885" y="237490"/>
                  </a:lnTo>
                  <a:lnTo>
                    <a:pt x="96900" y="237490"/>
                  </a:lnTo>
                  <a:lnTo>
                    <a:pt x="88900" y="236220"/>
                  </a:lnTo>
                  <a:lnTo>
                    <a:pt x="89915" y="236220"/>
                  </a:lnTo>
                  <a:lnTo>
                    <a:pt x="73406" y="231140"/>
                  </a:lnTo>
                  <a:lnTo>
                    <a:pt x="74295" y="231140"/>
                  </a:lnTo>
                  <a:lnTo>
                    <a:pt x="67437" y="228600"/>
                  </a:lnTo>
                  <a:lnTo>
                    <a:pt x="68452" y="228600"/>
                  </a:lnTo>
                  <a:lnTo>
                    <a:pt x="54845" y="220980"/>
                  </a:lnTo>
                  <a:lnTo>
                    <a:pt x="54228" y="220980"/>
                  </a:lnTo>
                  <a:lnTo>
                    <a:pt x="52577" y="219710"/>
                  </a:lnTo>
                  <a:lnTo>
                    <a:pt x="52853" y="219710"/>
                  </a:lnTo>
                  <a:lnTo>
                    <a:pt x="45974" y="213360"/>
                  </a:lnTo>
                  <a:lnTo>
                    <a:pt x="45720" y="213360"/>
                  </a:lnTo>
                  <a:lnTo>
                    <a:pt x="37120" y="205740"/>
                  </a:lnTo>
                  <a:lnTo>
                    <a:pt x="36957" y="205740"/>
                  </a:lnTo>
                  <a:lnTo>
                    <a:pt x="35687" y="204470"/>
                  </a:lnTo>
                  <a:lnTo>
                    <a:pt x="35864" y="204470"/>
                  </a:lnTo>
                  <a:lnTo>
                    <a:pt x="32588" y="200660"/>
                  </a:lnTo>
                  <a:lnTo>
                    <a:pt x="31496" y="199390"/>
                  </a:lnTo>
                  <a:lnTo>
                    <a:pt x="31781" y="199390"/>
                  </a:lnTo>
                  <a:lnTo>
                    <a:pt x="29590" y="195580"/>
                  </a:lnTo>
                  <a:lnTo>
                    <a:pt x="29463" y="194310"/>
                  </a:lnTo>
                  <a:lnTo>
                    <a:pt x="28744" y="193040"/>
                  </a:lnTo>
                  <a:lnTo>
                    <a:pt x="28194" y="193040"/>
                  </a:lnTo>
                  <a:lnTo>
                    <a:pt x="27304" y="190500"/>
                  </a:lnTo>
                  <a:lnTo>
                    <a:pt x="27629" y="190500"/>
                  </a:lnTo>
                  <a:lnTo>
                    <a:pt x="25653" y="181610"/>
                  </a:lnTo>
                  <a:lnTo>
                    <a:pt x="24129" y="176530"/>
                  </a:lnTo>
                  <a:lnTo>
                    <a:pt x="22061" y="168910"/>
                  </a:lnTo>
                  <a:lnTo>
                    <a:pt x="21844" y="168910"/>
                  </a:lnTo>
                  <a:lnTo>
                    <a:pt x="21082" y="165100"/>
                  </a:lnTo>
                  <a:lnTo>
                    <a:pt x="20574" y="158750"/>
                  </a:lnTo>
                  <a:lnTo>
                    <a:pt x="20574" y="157480"/>
                  </a:lnTo>
                  <a:lnTo>
                    <a:pt x="20447" y="151130"/>
                  </a:lnTo>
                  <a:lnTo>
                    <a:pt x="20827" y="147320"/>
                  </a:lnTo>
                  <a:lnTo>
                    <a:pt x="21100" y="140970"/>
                  </a:lnTo>
                  <a:lnTo>
                    <a:pt x="20954" y="140970"/>
                  </a:lnTo>
                  <a:lnTo>
                    <a:pt x="21209" y="138430"/>
                  </a:lnTo>
                  <a:lnTo>
                    <a:pt x="21462" y="138430"/>
                  </a:lnTo>
                  <a:lnTo>
                    <a:pt x="22225" y="134620"/>
                  </a:lnTo>
                  <a:lnTo>
                    <a:pt x="22351" y="133350"/>
                  </a:lnTo>
                  <a:lnTo>
                    <a:pt x="1904" y="133350"/>
                  </a:lnTo>
                  <a:lnTo>
                    <a:pt x="2032" y="130810"/>
                  </a:lnTo>
                  <a:close/>
                </a:path>
                <a:path w="340995" h="256539">
                  <a:moveTo>
                    <a:pt x="150368" y="234950"/>
                  </a:moveTo>
                  <a:lnTo>
                    <a:pt x="140970" y="237490"/>
                  </a:lnTo>
                  <a:lnTo>
                    <a:pt x="141986" y="237490"/>
                  </a:lnTo>
                  <a:lnTo>
                    <a:pt x="123316" y="238760"/>
                  </a:lnTo>
                  <a:lnTo>
                    <a:pt x="197389" y="238760"/>
                  </a:lnTo>
                  <a:lnTo>
                    <a:pt x="203422" y="236220"/>
                  </a:lnTo>
                  <a:lnTo>
                    <a:pt x="149225" y="236220"/>
                  </a:lnTo>
                  <a:lnTo>
                    <a:pt x="150368" y="234950"/>
                  </a:lnTo>
                  <a:close/>
                </a:path>
                <a:path w="340995" h="256539">
                  <a:moveTo>
                    <a:pt x="220599" y="228600"/>
                  </a:moveTo>
                  <a:lnTo>
                    <a:pt x="171576" y="228600"/>
                  </a:lnTo>
                  <a:lnTo>
                    <a:pt x="149225" y="236220"/>
                  </a:lnTo>
                  <a:lnTo>
                    <a:pt x="203422" y="236220"/>
                  </a:lnTo>
                  <a:lnTo>
                    <a:pt x="212471" y="232410"/>
                  </a:lnTo>
                  <a:lnTo>
                    <a:pt x="220599" y="228600"/>
                  </a:lnTo>
                  <a:close/>
                </a:path>
                <a:path w="340995" h="256539">
                  <a:moveTo>
                    <a:pt x="277495" y="172720"/>
                  </a:moveTo>
                  <a:lnTo>
                    <a:pt x="271525" y="176530"/>
                  </a:lnTo>
                  <a:lnTo>
                    <a:pt x="270509" y="177800"/>
                  </a:lnTo>
                  <a:lnTo>
                    <a:pt x="257175" y="187960"/>
                  </a:lnTo>
                  <a:lnTo>
                    <a:pt x="257682" y="187960"/>
                  </a:lnTo>
                  <a:lnTo>
                    <a:pt x="251968" y="191770"/>
                  </a:lnTo>
                  <a:lnTo>
                    <a:pt x="252729" y="191770"/>
                  </a:lnTo>
                  <a:lnTo>
                    <a:pt x="237617" y="199390"/>
                  </a:lnTo>
                  <a:lnTo>
                    <a:pt x="236727" y="200660"/>
                  </a:lnTo>
                  <a:lnTo>
                    <a:pt x="230250" y="204470"/>
                  </a:lnTo>
                  <a:lnTo>
                    <a:pt x="231901" y="204470"/>
                  </a:lnTo>
                  <a:lnTo>
                    <a:pt x="213487" y="212090"/>
                  </a:lnTo>
                  <a:lnTo>
                    <a:pt x="213868" y="212090"/>
                  </a:lnTo>
                  <a:lnTo>
                    <a:pt x="205486" y="214630"/>
                  </a:lnTo>
                  <a:lnTo>
                    <a:pt x="181356" y="224790"/>
                  </a:lnTo>
                  <a:lnTo>
                    <a:pt x="171069" y="228600"/>
                  </a:lnTo>
                  <a:lnTo>
                    <a:pt x="220979" y="228600"/>
                  </a:lnTo>
                  <a:lnTo>
                    <a:pt x="239268" y="220980"/>
                  </a:lnTo>
                  <a:lnTo>
                    <a:pt x="238505" y="220980"/>
                  </a:lnTo>
                  <a:lnTo>
                    <a:pt x="245999" y="218440"/>
                  </a:lnTo>
                  <a:lnTo>
                    <a:pt x="248030" y="218440"/>
                  </a:lnTo>
                  <a:lnTo>
                    <a:pt x="263144" y="209550"/>
                  </a:lnTo>
                  <a:lnTo>
                    <a:pt x="263905" y="209550"/>
                  </a:lnTo>
                  <a:lnTo>
                    <a:pt x="269621" y="204470"/>
                  </a:lnTo>
                  <a:lnTo>
                    <a:pt x="283464" y="194310"/>
                  </a:lnTo>
                  <a:lnTo>
                    <a:pt x="285115" y="193040"/>
                  </a:lnTo>
                  <a:lnTo>
                    <a:pt x="289559" y="186690"/>
                  </a:lnTo>
                  <a:lnTo>
                    <a:pt x="290309" y="186690"/>
                  </a:lnTo>
                  <a:lnTo>
                    <a:pt x="301625" y="175260"/>
                  </a:lnTo>
                  <a:lnTo>
                    <a:pt x="275844" y="175260"/>
                  </a:lnTo>
                  <a:lnTo>
                    <a:pt x="277495" y="172720"/>
                  </a:lnTo>
                  <a:close/>
                </a:path>
                <a:path w="340995" h="256539">
                  <a:moveTo>
                    <a:pt x="52577" y="219710"/>
                  </a:moveTo>
                  <a:lnTo>
                    <a:pt x="54228" y="220980"/>
                  </a:lnTo>
                  <a:lnTo>
                    <a:pt x="53277" y="220101"/>
                  </a:lnTo>
                  <a:lnTo>
                    <a:pt x="52577" y="219710"/>
                  </a:lnTo>
                  <a:close/>
                </a:path>
                <a:path w="340995" h="256539">
                  <a:moveTo>
                    <a:pt x="53277" y="220101"/>
                  </a:moveTo>
                  <a:lnTo>
                    <a:pt x="54228" y="220980"/>
                  </a:lnTo>
                  <a:lnTo>
                    <a:pt x="54845" y="220980"/>
                  </a:lnTo>
                  <a:lnTo>
                    <a:pt x="53277" y="220101"/>
                  </a:lnTo>
                  <a:close/>
                </a:path>
                <a:path w="340995" h="256539">
                  <a:moveTo>
                    <a:pt x="52853" y="219710"/>
                  </a:moveTo>
                  <a:lnTo>
                    <a:pt x="52577" y="219710"/>
                  </a:lnTo>
                  <a:lnTo>
                    <a:pt x="53277" y="220101"/>
                  </a:lnTo>
                  <a:lnTo>
                    <a:pt x="52853" y="219710"/>
                  </a:lnTo>
                  <a:close/>
                </a:path>
                <a:path w="340995" h="256539">
                  <a:moveTo>
                    <a:pt x="35687" y="204470"/>
                  </a:moveTo>
                  <a:lnTo>
                    <a:pt x="36957" y="205740"/>
                  </a:lnTo>
                  <a:lnTo>
                    <a:pt x="36434" y="205132"/>
                  </a:lnTo>
                  <a:lnTo>
                    <a:pt x="35687" y="204470"/>
                  </a:lnTo>
                  <a:close/>
                </a:path>
                <a:path w="340995" h="256539">
                  <a:moveTo>
                    <a:pt x="36434" y="205132"/>
                  </a:moveTo>
                  <a:lnTo>
                    <a:pt x="36957" y="205740"/>
                  </a:lnTo>
                  <a:lnTo>
                    <a:pt x="37120" y="205740"/>
                  </a:lnTo>
                  <a:lnTo>
                    <a:pt x="36434" y="205132"/>
                  </a:lnTo>
                  <a:close/>
                </a:path>
                <a:path w="340995" h="256539">
                  <a:moveTo>
                    <a:pt x="35864" y="204470"/>
                  </a:moveTo>
                  <a:lnTo>
                    <a:pt x="35687" y="204470"/>
                  </a:lnTo>
                  <a:lnTo>
                    <a:pt x="36434" y="205132"/>
                  </a:lnTo>
                  <a:lnTo>
                    <a:pt x="35864" y="204470"/>
                  </a:lnTo>
                  <a:close/>
                </a:path>
                <a:path w="340995" h="256539">
                  <a:moveTo>
                    <a:pt x="31496" y="199390"/>
                  </a:moveTo>
                  <a:lnTo>
                    <a:pt x="32512" y="200660"/>
                  </a:lnTo>
                  <a:lnTo>
                    <a:pt x="32358" y="200392"/>
                  </a:lnTo>
                  <a:lnTo>
                    <a:pt x="31496" y="199390"/>
                  </a:lnTo>
                  <a:close/>
                </a:path>
                <a:path w="340995" h="256539">
                  <a:moveTo>
                    <a:pt x="32358" y="200392"/>
                  </a:moveTo>
                  <a:lnTo>
                    <a:pt x="32512" y="200660"/>
                  </a:lnTo>
                  <a:lnTo>
                    <a:pt x="32358" y="200392"/>
                  </a:lnTo>
                  <a:close/>
                </a:path>
                <a:path w="340995" h="256539">
                  <a:moveTo>
                    <a:pt x="31781" y="199390"/>
                  </a:moveTo>
                  <a:lnTo>
                    <a:pt x="31496" y="199390"/>
                  </a:lnTo>
                  <a:lnTo>
                    <a:pt x="32358" y="200392"/>
                  </a:lnTo>
                  <a:lnTo>
                    <a:pt x="31781" y="199390"/>
                  </a:lnTo>
                  <a:close/>
                </a:path>
                <a:path w="340995" h="256539">
                  <a:moveTo>
                    <a:pt x="27304" y="190500"/>
                  </a:moveTo>
                  <a:lnTo>
                    <a:pt x="28194" y="193040"/>
                  </a:lnTo>
                  <a:lnTo>
                    <a:pt x="27838" y="191442"/>
                  </a:lnTo>
                  <a:lnTo>
                    <a:pt x="27304" y="190500"/>
                  </a:lnTo>
                  <a:close/>
                </a:path>
                <a:path w="340995" h="256539">
                  <a:moveTo>
                    <a:pt x="27838" y="191442"/>
                  </a:moveTo>
                  <a:lnTo>
                    <a:pt x="28194" y="193040"/>
                  </a:lnTo>
                  <a:lnTo>
                    <a:pt x="28744" y="193040"/>
                  </a:lnTo>
                  <a:lnTo>
                    <a:pt x="27838" y="191442"/>
                  </a:lnTo>
                  <a:close/>
                </a:path>
                <a:path w="340995" h="256539">
                  <a:moveTo>
                    <a:pt x="27629" y="190500"/>
                  </a:moveTo>
                  <a:lnTo>
                    <a:pt x="27304" y="190500"/>
                  </a:lnTo>
                  <a:lnTo>
                    <a:pt x="27838" y="191442"/>
                  </a:lnTo>
                  <a:lnTo>
                    <a:pt x="27629" y="190500"/>
                  </a:lnTo>
                  <a:close/>
                </a:path>
                <a:path w="340995" h="256539">
                  <a:moveTo>
                    <a:pt x="290309" y="186690"/>
                  </a:moveTo>
                  <a:lnTo>
                    <a:pt x="289559" y="186690"/>
                  </a:lnTo>
                  <a:lnTo>
                    <a:pt x="289051" y="187960"/>
                  </a:lnTo>
                  <a:lnTo>
                    <a:pt x="290309" y="186690"/>
                  </a:lnTo>
                  <a:close/>
                </a:path>
                <a:path w="340995" h="256539">
                  <a:moveTo>
                    <a:pt x="337566" y="125730"/>
                  </a:moveTo>
                  <a:lnTo>
                    <a:pt x="317880" y="125730"/>
                  </a:lnTo>
                  <a:lnTo>
                    <a:pt x="317119" y="127000"/>
                  </a:lnTo>
                  <a:lnTo>
                    <a:pt x="310006" y="137160"/>
                  </a:lnTo>
                  <a:lnTo>
                    <a:pt x="310388" y="137160"/>
                  </a:lnTo>
                  <a:lnTo>
                    <a:pt x="305689" y="142240"/>
                  </a:lnTo>
                  <a:lnTo>
                    <a:pt x="306070" y="142240"/>
                  </a:lnTo>
                  <a:lnTo>
                    <a:pt x="293497" y="156210"/>
                  </a:lnTo>
                  <a:lnTo>
                    <a:pt x="288035" y="162560"/>
                  </a:lnTo>
                  <a:lnTo>
                    <a:pt x="288417" y="162560"/>
                  </a:lnTo>
                  <a:lnTo>
                    <a:pt x="275844" y="175260"/>
                  </a:lnTo>
                  <a:lnTo>
                    <a:pt x="301625" y="175260"/>
                  </a:lnTo>
                  <a:lnTo>
                    <a:pt x="319913" y="154940"/>
                  </a:lnTo>
                  <a:lnTo>
                    <a:pt x="320294" y="154940"/>
                  </a:lnTo>
                  <a:lnTo>
                    <a:pt x="324866" y="148590"/>
                  </a:lnTo>
                  <a:lnTo>
                    <a:pt x="325374" y="148590"/>
                  </a:lnTo>
                  <a:lnTo>
                    <a:pt x="333248" y="135890"/>
                  </a:lnTo>
                  <a:lnTo>
                    <a:pt x="336296" y="130810"/>
                  </a:lnTo>
                  <a:lnTo>
                    <a:pt x="337566" y="125730"/>
                  </a:lnTo>
                  <a:close/>
                </a:path>
                <a:path w="340995" h="256539">
                  <a:moveTo>
                    <a:pt x="21716" y="167640"/>
                  </a:moveTo>
                  <a:lnTo>
                    <a:pt x="21844" y="168910"/>
                  </a:lnTo>
                  <a:lnTo>
                    <a:pt x="22061" y="168910"/>
                  </a:lnTo>
                  <a:lnTo>
                    <a:pt x="21716" y="167640"/>
                  </a:lnTo>
                  <a:close/>
                </a:path>
                <a:path w="340995" h="256539">
                  <a:moveTo>
                    <a:pt x="20574" y="157480"/>
                  </a:moveTo>
                  <a:lnTo>
                    <a:pt x="20574" y="158750"/>
                  </a:lnTo>
                  <a:lnTo>
                    <a:pt x="20574" y="157480"/>
                  </a:lnTo>
                  <a:close/>
                </a:path>
                <a:path w="340995" h="256539">
                  <a:moveTo>
                    <a:pt x="20574" y="149860"/>
                  </a:moveTo>
                  <a:lnTo>
                    <a:pt x="20447" y="151130"/>
                  </a:lnTo>
                  <a:lnTo>
                    <a:pt x="20574" y="149860"/>
                  </a:lnTo>
                  <a:close/>
                </a:path>
                <a:path w="340995" h="256539">
                  <a:moveTo>
                    <a:pt x="381" y="144780"/>
                  </a:moveTo>
                  <a:lnTo>
                    <a:pt x="254" y="146050"/>
                  </a:lnTo>
                  <a:lnTo>
                    <a:pt x="381" y="144780"/>
                  </a:lnTo>
                  <a:close/>
                </a:path>
                <a:path w="340995" h="256539">
                  <a:moveTo>
                    <a:pt x="21209" y="138430"/>
                  </a:moveTo>
                  <a:lnTo>
                    <a:pt x="20954" y="140970"/>
                  </a:lnTo>
                  <a:lnTo>
                    <a:pt x="21139" y="140046"/>
                  </a:lnTo>
                  <a:lnTo>
                    <a:pt x="21209" y="138430"/>
                  </a:lnTo>
                  <a:close/>
                </a:path>
                <a:path w="340995" h="256539">
                  <a:moveTo>
                    <a:pt x="21139" y="140046"/>
                  </a:moveTo>
                  <a:lnTo>
                    <a:pt x="20954" y="140970"/>
                  </a:lnTo>
                  <a:lnTo>
                    <a:pt x="21100" y="140970"/>
                  </a:lnTo>
                  <a:lnTo>
                    <a:pt x="21139" y="140046"/>
                  </a:lnTo>
                  <a:close/>
                </a:path>
                <a:path w="340995" h="256539">
                  <a:moveTo>
                    <a:pt x="21462" y="138430"/>
                  </a:moveTo>
                  <a:lnTo>
                    <a:pt x="21209" y="138430"/>
                  </a:lnTo>
                  <a:lnTo>
                    <a:pt x="21139" y="140046"/>
                  </a:lnTo>
                  <a:lnTo>
                    <a:pt x="21462" y="138430"/>
                  </a:lnTo>
                  <a:close/>
                </a:path>
                <a:path w="340995" h="256539">
                  <a:moveTo>
                    <a:pt x="62611" y="49530"/>
                  </a:moveTo>
                  <a:lnTo>
                    <a:pt x="31496" y="49530"/>
                  </a:lnTo>
                  <a:lnTo>
                    <a:pt x="26035" y="57150"/>
                  </a:lnTo>
                  <a:lnTo>
                    <a:pt x="23622" y="60960"/>
                  </a:lnTo>
                  <a:lnTo>
                    <a:pt x="23113" y="62230"/>
                  </a:lnTo>
                  <a:lnTo>
                    <a:pt x="17779" y="71120"/>
                  </a:lnTo>
                  <a:lnTo>
                    <a:pt x="17272" y="72390"/>
                  </a:lnTo>
                  <a:lnTo>
                    <a:pt x="15494" y="76200"/>
                  </a:lnTo>
                  <a:lnTo>
                    <a:pt x="15239" y="76200"/>
                  </a:lnTo>
                  <a:lnTo>
                    <a:pt x="11175" y="86360"/>
                  </a:lnTo>
                  <a:lnTo>
                    <a:pt x="1904" y="133350"/>
                  </a:lnTo>
                  <a:lnTo>
                    <a:pt x="22351" y="133350"/>
                  </a:lnTo>
                  <a:lnTo>
                    <a:pt x="23368" y="123190"/>
                  </a:lnTo>
                  <a:lnTo>
                    <a:pt x="24002" y="119380"/>
                  </a:lnTo>
                  <a:lnTo>
                    <a:pt x="25653" y="109220"/>
                  </a:lnTo>
                  <a:lnTo>
                    <a:pt x="26543" y="105410"/>
                  </a:lnTo>
                  <a:lnTo>
                    <a:pt x="29083" y="96520"/>
                  </a:lnTo>
                  <a:lnTo>
                    <a:pt x="30225" y="92710"/>
                  </a:lnTo>
                  <a:lnTo>
                    <a:pt x="30591" y="92710"/>
                  </a:lnTo>
                  <a:lnTo>
                    <a:pt x="34036" y="83820"/>
                  </a:lnTo>
                  <a:lnTo>
                    <a:pt x="35687" y="80010"/>
                  </a:lnTo>
                  <a:lnTo>
                    <a:pt x="35940" y="80010"/>
                  </a:lnTo>
                  <a:lnTo>
                    <a:pt x="40512" y="72390"/>
                  </a:lnTo>
                  <a:lnTo>
                    <a:pt x="40132" y="72390"/>
                  </a:lnTo>
                  <a:lnTo>
                    <a:pt x="42672" y="68580"/>
                  </a:lnTo>
                  <a:lnTo>
                    <a:pt x="48895" y="59690"/>
                  </a:lnTo>
                  <a:lnTo>
                    <a:pt x="48387" y="59690"/>
                  </a:lnTo>
                  <a:lnTo>
                    <a:pt x="49784" y="58420"/>
                  </a:lnTo>
                  <a:lnTo>
                    <a:pt x="52959" y="55880"/>
                  </a:lnTo>
                  <a:lnTo>
                    <a:pt x="52577" y="55880"/>
                  </a:lnTo>
                  <a:lnTo>
                    <a:pt x="54356" y="54610"/>
                  </a:lnTo>
                  <a:lnTo>
                    <a:pt x="53594" y="54610"/>
                  </a:lnTo>
                  <a:lnTo>
                    <a:pt x="57912" y="52070"/>
                  </a:lnTo>
                  <a:lnTo>
                    <a:pt x="58293" y="52070"/>
                  </a:lnTo>
                  <a:lnTo>
                    <a:pt x="60452" y="50800"/>
                  </a:lnTo>
                  <a:lnTo>
                    <a:pt x="60325" y="50800"/>
                  </a:lnTo>
                  <a:lnTo>
                    <a:pt x="62611" y="49530"/>
                  </a:lnTo>
                  <a:close/>
                </a:path>
                <a:path w="340995" h="256539">
                  <a:moveTo>
                    <a:pt x="317642" y="126076"/>
                  </a:moveTo>
                  <a:lnTo>
                    <a:pt x="317006" y="127000"/>
                  </a:lnTo>
                  <a:lnTo>
                    <a:pt x="317642" y="126076"/>
                  </a:lnTo>
                  <a:close/>
                </a:path>
                <a:path w="340995" h="256539">
                  <a:moveTo>
                    <a:pt x="317880" y="125730"/>
                  </a:moveTo>
                  <a:lnTo>
                    <a:pt x="317642" y="126076"/>
                  </a:lnTo>
                  <a:lnTo>
                    <a:pt x="317119" y="127000"/>
                  </a:lnTo>
                  <a:lnTo>
                    <a:pt x="317880" y="125730"/>
                  </a:lnTo>
                  <a:close/>
                </a:path>
                <a:path w="340995" h="256539">
                  <a:moveTo>
                    <a:pt x="338200" y="123190"/>
                  </a:moveTo>
                  <a:lnTo>
                    <a:pt x="319277" y="123190"/>
                  </a:lnTo>
                  <a:lnTo>
                    <a:pt x="318643" y="124460"/>
                  </a:lnTo>
                  <a:lnTo>
                    <a:pt x="317642" y="126076"/>
                  </a:lnTo>
                  <a:lnTo>
                    <a:pt x="317880" y="125730"/>
                  </a:lnTo>
                  <a:lnTo>
                    <a:pt x="337566" y="125730"/>
                  </a:lnTo>
                  <a:lnTo>
                    <a:pt x="338200" y="123190"/>
                  </a:lnTo>
                  <a:close/>
                </a:path>
                <a:path w="340995" h="256539">
                  <a:moveTo>
                    <a:pt x="23431" y="123190"/>
                  </a:moveTo>
                  <a:lnTo>
                    <a:pt x="23240" y="124460"/>
                  </a:lnTo>
                  <a:lnTo>
                    <a:pt x="23431" y="123190"/>
                  </a:lnTo>
                  <a:close/>
                </a:path>
                <a:path w="340995" h="256539">
                  <a:moveTo>
                    <a:pt x="318697" y="124214"/>
                  </a:moveTo>
                  <a:lnTo>
                    <a:pt x="318558" y="124460"/>
                  </a:lnTo>
                  <a:lnTo>
                    <a:pt x="318697" y="124214"/>
                  </a:lnTo>
                  <a:close/>
                </a:path>
                <a:path w="340995" h="256539">
                  <a:moveTo>
                    <a:pt x="319277" y="123190"/>
                  </a:moveTo>
                  <a:lnTo>
                    <a:pt x="318697" y="124214"/>
                  </a:lnTo>
                  <a:lnTo>
                    <a:pt x="318643" y="124460"/>
                  </a:lnTo>
                  <a:lnTo>
                    <a:pt x="319277" y="123190"/>
                  </a:lnTo>
                  <a:close/>
                </a:path>
                <a:path w="340995" h="256539">
                  <a:moveTo>
                    <a:pt x="340182" y="113030"/>
                  </a:moveTo>
                  <a:lnTo>
                    <a:pt x="321182" y="113030"/>
                  </a:lnTo>
                  <a:lnTo>
                    <a:pt x="320928" y="114300"/>
                  </a:lnTo>
                  <a:lnTo>
                    <a:pt x="318697" y="124214"/>
                  </a:lnTo>
                  <a:lnTo>
                    <a:pt x="319277" y="123190"/>
                  </a:lnTo>
                  <a:lnTo>
                    <a:pt x="338200" y="123190"/>
                  </a:lnTo>
                  <a:lnTo>
                    <a:pt x="339471" y="118110"/>
                  </a:lnTo>
                  <a:lnTo>
                    <a:pt x="340182" y="113030"/>
                  </a:lnTo>
                  <a:close/>
                </a:path>
                <a:path w="340995" h="256539">
                  <a:moveTo>
                    <a:pt x="320987" y="113909"/>
                  </a:moveTo>
                  <a:lnTo>
                    <a:pt x="320900" y="114300"/>
                  </a:lnTo>
                  <a:lnTo>
                    <a:pt x="320987" y="113909"/>
                  </a:lnTo>
                  <a:close/>
                </a:path>
                <a:path w="340995" h="256539">
                  <a:moveTo>
                    <a:pt x="321182" y="113030"/>
                  </a:moveTo>
                  <a:lnTo>
                    <a:pt x="320987" y="113909"/>
                  </a:lnTo>
                  <a:lnTo>
                    <a:pt x="320928" y="114300"/>
                  </a:lnTo>
                  <a:lnTo>
                    <a:pt x="321182" y="113030"/>
                  </a:lnTo>
                  <a:close/>
                </a:path>
                <a:path w="340995" h="256539">
                  <a:moveTo>
                    <a:pt x="340398" y="109220"/>
                  </a:moveTo>
                  <a:lnTo>
                    <a:pt x="321691" y="109220"/>
                  </a:lnTo>
                  <a:lnTo>
                    <a:pt x="321564" y="110490"/>
                  </a:lnTo>
                  <a:lnTo>
                    <a:pt x="320987" y="113909"/>
                  </a:lnTo>
                  <a:lnTo>
                    <a:pt x="321182" y="113030"/>
                  </a:lnTo>
                  <a:lnTo>
                    <a:pt x="340182" y="113030"/>
                  </a:lnTo>
                  <a:lnTo>
                    <a:pt x="340359" y="111760"/>
                  </a:lnTo>
                  <a:lnTo>
                    <a:pt x="340398" y="109220"/>
                  </a:lnTo>
                  <a:close/>
                </a:path>
                <a:path w="340995" h="256539">
                  <a:moveTo>
                    <a:pt x="25780" y="109220"/>
                  </a:moveTo>
                  <a:lnTo>
                    <a:pt x="25526" y="110490"/>
                  </a:lnTo>
                  <a:lnTo>
                    <a:pt x="25780" y="109220"/>
                  </a:lnTo>
                  <a:close/>
                </a:path>
                <a:path w="340995" h="256539">
                  <a:moveTo>
                    <a:pt x="321579" y="109960"/>
                  </a:moveTo>
                  <a:lnTo>
                    <a:pt x="321500" y="110490"/>
                  </a:lnTo>
                  <a:lnTo>
                    <a:pt x="321579" y="109960"/>
                  </a:lnTo>
                  <a:close/>
                </a:path>
                <a:path w="340995" h="256539">
                  <a:moveTo>
                    <a:pt x="340550" y="92710"/>
                  </a:moveTo>
                  <a:lnTo>
                    <a:pt x="321564" y="92710"/>
                  </a:lnTo>
                  <a:lnTo>
                    <a:pt x="321691" y="93980"/>
                  </a:lnTo>
                  <a:lnTo>
                    <a:pt x="321849" y="96520"/>
                  </a:lnTo>
                  <a:lnTo>
                    <a:pt x="321868" y="100330"/>
                  </a:lnTo>
                  <a:lnTo>
                    <a:pt x="321579" y="109960"/>
                  </a:lnTo>
                  <a:lnTo>
                    <a:pt x="321691" y="109220"/>
                  </a:lnTo>
                  <a:lnTo>
                    <a:pt x="340398" y="109220"/>
                  </a:lnTo>
                  <a:lnTo>
                    <a:pt x="340664" y="100330"/>
                  </a:lnTo>
                  <a:lnTo>
                    <a:pt x="340550" y="92710"/>
                  </a:lnTo>
                  <a:close/>
                </a:path>
                <a:path w="340995" h="256539">
                  <a:moveTo>
                    <a:pt x="29178" y="96520"/>
                  </a:moveTo>
                  <a:lnTo>
                    <a:pt x="28828" y="97790"/>
                  </a:lnTo>
                  <a:lnTo>
                    <a:pt x="29178" y="96520"/>
                  </a:lnTo>
                  <a:close/>
                </a:path>
                <a:path w="340995" h="256539">
                  <a:moveTo>
                    <a:pt x="30591" y="92710"/>
                  </a:moveTo>
                  <a:lnTo>
                    <a:pt x="30225" y="92710"/>
                  </a:lnTo>
                  <a:lnTo>
                    <a:pt x="30099" y="93980"/>
                  </a:lnTo>
                  <a:lnTo>
                    <a:pt x="30591" y="92710"/>
                  </a:lnTo>
                  <a:close/>
                </a:path>
                <a:path w="340995" h="256539">
                  <a:moveTo>
                    <a:pt x="321635" y="93662"/>
                  </a:moveTo>
                  <a:lnTo>
                    <a:pt x="321659" y="93980"/>
                  </a:lnTo>
                  <a:lnTo>
                    <a:pt x="321635" y="93662"/>
                  </a:lnTo>
                  <a:close/>
                </a:path>
                <a:path w="340995" h="256539">
                  <a:moveTo>
                    <a:pt x="320260" y="85804"/>
                  </a:moveTo>
                  <a:lnTo>
                    <a:pt x="321635" y="93662"/>
                  </a:lnTo>
                  <a:lnTo>
                    <a:pt x="321564" y="92710"/>
                  </a:lnTo>
                  <a:lnTo>
                    <a:pt x="340550" y="92710"/>
                  </a:lnTo>
                  <a:lnTo>
                    <a:pt x="340487" y="91440"/>
                  </a:lnTo>
                  <a:lnTo>
                    <a:pt x="340359" y="90170"/>
                  </a:lnTo>
                  <a:lnTo>
                    <a:pt x="339915" y="87630"/>
                  </a:lnTo>
                  <a:lnTo>
                    <a:pt x="321309" y="87630"/>
                  </a:lnTo>
                  <a:lnTo>
                    <a:pt x="320260" y="85804"/>
                  </a:lnTo>
                  <a:close/>
                </a:path>
                <a:path w="340995" h="256539">
                  <a:moveTo>
                    <a:pt x="319913" y="83820"/>
                  </a:moveTo>
                  <a:lnTo>
                    <a:pt x="320260" y="85804"/>
                  </a:lnTo>
                  <a:lnTo>
                    <a:pt x="321309" y="87630"/>
                  </a:lnTo>
                  <a:lnTo>
                    <a:pt x="319913" y="83820"/>
                  </a:lnTo>
                  <a:close/>
                </a:path>
                <a:path w="340995" h="256539">
                  <a:moveTo>
                    <a:pt x="339248" y="83820"/>
                  </a:moveTo>
                  <a:lnTo>
                    <a:pt x="319913" y="83820"/>
                  </a:lnTo>
                  <a:lnTo>
                    <a:pt x="321309" y="87630"/>
                  </a:lnTo>
                  <a:lnTo>
                    <a:pt x="339915" y="87630"/>
                  </a:lnTo>
                  <a:lnTo>
                    <a:pt x="339248" y="83820"/>
                  </a:lnTo>
                  <a:close/>
                </a:path>
                <a:path w="340995" h="256539">
                  <a:moveTo>
                    <a:pt x="336676" y="71120"/>
                  </a:moveTo>
                  <a:lnTo>
                    <a:pt x="311276" y="71120"/>
                  </a:lnTo>
                  <a:lnTo>
                    <a:pt x="312166" y="72390"/>
                  </a:lnTo>
                  <a:lnTo>
                    <a:pt x="318389" y="82550"/>
                  </a:lnTo>
                  <a:lnTo>
                    <a:pt x="320260" y="85804"/>
                  </a:lnTo>
                  <a:lnTo>
                    <a:pt x="319913" y="83820"/>
                  </a:lnTo>
                  <a:lnTo>
                    <a:pt x="339248" y="83820"/>
                  </a:lnTo>
                  <a:lnTo>
                    <a:pt x="338804" y="81280"/>
                  </a:lnTo>
                  <a:lnTo>
                    <a:pt x="338581" y="81280"/>
                  </a:lnTo>
                  <a:lnTo>
                    <a:pt x="338074" y="76200"/>
                  </a:lnTo>
                  <a:lnTo>
                    <a:pt x="336676" y="71120"/>
                  </a:lnTo>
                  <a:close/>
                </a:path>
                <a:path w="340995" h="256539">
                  <a:moveTo>
                    <a:pt x="35940" y="80010"/>
                  </a:moveTo>
                  <a:lnTo>
                    <a:pt x="35687" y="80010"/>
                  </a:lnTo>
                  <a:lnTo>
                    <a:pt x="35178" y="81280"/>
                  </a:lnTo>
                  <a:lnTo>
                    <a:pt x="35940" y="80010"/>
                  </a:lnTo>
                  <a:close/>
                </a:path>
                <a:path w="340995" h="256539">
                  <a:moveTo>
                    <a:pt x="338581" y="80010"/>
                  </a:moveTo>
                  <a:lnTo>
                    <a:pt x="338581" y="81280"/>
                  </a:lnTo>
                  <a:lnTo>
                    <a:pt x="338804" y="81280"/>
                  </a:lnTo>
                  <a:lnTo>
                    <a:pt x="338581" y="80010"/>
                  </a:lnTo>
                  <a:close/>
                </a:path>
                <a:path w="340995" h="256539">
                  <a:moveTo>
                    <a:pt x="311721" y="71834"/>
                  </a:moveTo>
                  <a:lnTo>
                    <a:pt x="312067" y="72390"/>
                  </a:lnTo>
                  <a:lnTo>
                    <a:pt x="311721" y="71834"/>
                  </a:lnTo>
                  <a:close/>
                </a:path>
                <a:path w="340995" h="256539">
                  <a:moveTo>
                    <a:pt x="311276" y="71120"/>
                  </a:moveTo>
                  <a:lnTo>
                    <a:pt x="311721" y="71834"/>
                  </a:lnTo>
                  <a:lnTo>
                    <a:pt x="312166" y="72390"/>
                  </a:lnTo>
                  <a:lnTo>
                    <a:pt x="311276" y="71120"/>
                  </a:lnTo>
                  <a:close/>
                </a:path>
                <a:path w="340995" h="256539">
                  <a:moveTo>
                    <a:pt x="308440" y="67733"/>
                  </a:moveTo>
                  <a:lnTo>
                    <a:pt x="311721" y="71834"/>
                  </a:lnTo>
                  <a:lnTo>
                    <a:pt x="311276" y="71120"/>
                  </a:lnTo>
                  <a:lnTo>
                    <a:pt x="336676" y="71120"/>
                  </a:lnTo>
                  <a:lnTo>
                    <a:pt x="335152" y="68580"/>
                  </a:lnTo>
                  <a:lnTo>
                    <a:pt x="309372" y="68580"/>
                  </a:lnTo>
                  <a:lnTo>
                    <a:pt x="308440" y="67733"/>
                  </a:lnTo>
                  <a:close/>
                </a:path>
                <a:path w="340995" h="256539">
                  <a:moveTo>
                    <a:pt x="308101" y="67310"/>
                  </a:moveTo>
                  <a:lnTo>
                    <a:pt x="308440" y="67733"/>
                  </a:lnTo>
                  <a:lnTo>
                    <a:pt x="309372" y="68580"/>
                  </a:lnTo>
                  <a:lnTo>
                    <a:pt x="308101" y="67310"/>
                  </a:lnTo>
                  <a:close/>
                </a:path>
                <a:path w="340995" h="256539">
                  <a:moveTo>
                    <a:pt x="334391" y="67310"/>
                  </a:moveTo>
                  <a:lnTo>
                    <a:pt x="308101" y="67310"/>
                  </a:lnTo>
                  <a:lnTo>
                    <a:pt x="309372" y="68580"/>
                  </a:lnTo>
                  <a:lnTo>
                    <a:pt x="335152" y="68580"/>
                  </a:lnTo>
                  <a:lnTo>
                    <a:pt x="334391" y="67310"/>
                  </a:lnTo>
                  <a:close/>
                </a:path>
                <a:path w="340995" h="256539">
                  <a:moveTo>
                    <a:pt x="327088" y="57150"/>
                  </a:moveTo>
                  <a:lnTo>
                    <a:pt x="296799" y="57150"/>
                  </a:lnTo>
                  <a:lnTo>
                    <a:pt x="298323" y="58420"/>
                  </a:lnTo>
                  <a:lnTo>
                    <a:pt x="308440" y="67733"/>
                  </a:lnTo>
                  <a:lnTo>
                    <a:pt x="308101" y="67310"/>
                  </a:lnTo>
                  <a:lnTo>
                    <a:pt x="334391" y="67310"/>
                  </a:lnTo>
                  <a:lnTo>
                    <a:pt x="329819" y="59690"/>
                  </a:lnTo>
                  <a:lnTo>
                    <a:pt x="329056" y="59690"/>
                  </a:lnTo>
                  <a:lnTo>
                    <a:pt x="327088" y="57150"/>
                  </a:lnTo>
                  <a:close/>
                </a:path>
                <a:path w="340995" h="256539">
                  <a:moveTo>
                    <a:pt x="49784" y="58420"/>
                  </a:moveTo>
                  <a:lnTo>
                    <a:pt x="48387" y="59690"/>
                  </a:lnTo>
                  <a:lnTo>
                    <a:pt x="49606" y="58673"/>
                  </a:lnTo>
                  <a:lnTo>
                    <a:pt x="49784" y="58420"/>
                  </a:lnTo>
                  <a:close/>
                </a:path>
                <a:path w="340995" h="256539">
                  <a:moveTo>
                    <a:pt x="49606" y="58673"/>
                  </a:moveTo>
                  <a:lnTo>
                    <a:pt x="48387" y="59690"/>
                  </a:lnTo>
                  <a:lnTo>
                    <a:pt x="48895" y="59690"/>
                  </a:lnTo>
                  <a:lnTo>
                    <a:pt x="49606" y="58673"/>
                  </a:lnTo>
                  <a:close/>
                </a:path>
                <a:path w="340995" h="256539">
                  <a:moveTo>
                    <a:pt x="49911" y="58420"/>
                  </a:moveTo>
                  <a:lnTo>
                    <a:pt x="49606" y="58673"/>
                  </a:lnTo>
                  <a:lnTo>
                    <a:pt x="49911" y="58420"/>
                  </a:lnTo>
                  <a:close/>
                </a:path>
                <a:path w="340995" h="256539">
                  <a:moveTo>
                    <a:pt x="297873" y="58126"/>
                  </a:moveTo>
                  <a:lnTo>
                    <a:pt x="298196" y="58420"/>
                  </a:lnTo>
                  <a:lnTo>
                    <a:pt x="297873" y="58126"/>
                  </a:lnTo>
                  <a:close/>
                </a:path>
                <a:path w="340995" h="256539">
                  <a:moveTo>
                    <a:pt x="296799" y="57150"/>
                  </a:moveTo>
                  <a:lnTo>
                    <a:pt x="297873" y="58126"/>
                  </a:lnTo>
                  <a:lnTo>
                    <a:pt x="298323" y="58420"/>
                  </a:lnTo>
                  <a:lnTo>
                    <a:pt x="296799" y="57150"/>
                  </a:lnTo>
                  <a:close/>
                </a:path>
                <a:path w="340995" h="256539">
                  <a:moveTo>
                    <a:pt x="325120" y="54610"/>
                  </a:moveTo>
                  <a:lnTo>
                    <a:pt x="292480" y="54610"/>
                  </a:lnTo>
                  <a:lnTo>
                    <a:pt x="297873" y="58126"/>
                  </a:lnTo>
                  <a:lnTo>
                    <a:pt x="296799" y="57150"/>
                  </a:lnTo>
                  <a:lnTo>
                    <a:pt x="327088" y="57150"/>
                  </a:lnTo>
                  <a:lnTo>
                    <a:pt x="325120" y="54610"/>
                  </a:lnTo>
                  <a:close/>
                </a:path>
                <a:path w="340995" h="256539">
                  <a:moveTo>
                    <a:pt x="270382" y="24130"/>
                  </a:moveTo>
                  <a:lnTo>
                    <a:pt x="160782" y="24130"/>
                  </a:lnTo>
                  <a:lnTo>
                    <a:pt x="157903" y="26670"/>
                  </a:lnTo>
                  <a:lnTo>
                    <a:pt x="171196" y="26670"/>
                  </a:lnTo>
                  <a:lnTo>
                    <a:pt x="181610" y="27940"/>
                  </a:lnTo>
                  <a:lnTo>
                    <a:pt x="186309" y="27940"/>
                  </a:lnTo>
                  <a:lnTo>
                    <a:pt x="200787" y="29210"/>
                  </a:lnTo>
                  <a:lnTo>
                    <a:pt x="206501" y="30480"/>
                  </a:lnTo>
                  <a:lnTo>
                    <a:pt x="205739" y="30480"/>
                  </a:lnTo>
                  <a:lnTo>
                    <a:pt x="216915" y="31750"/>
                  </a:lnTo>
                  <a:lnTo>
                    <a:pt x="215773" y="31750"/>
                  </a:lnTo>
                  <a:lnTo>
                    <a:pt x="220979" y="33020"/>
                  </a:lnTo>
                  <a:lnTo>
                    <a:pt x="221996" y="33020"/>
                  </a:lnTo>
                  <a:lnTo>
                    <a:pt x="235966" y="35560"/>
                  </a:lnTo>
                  <a:lnTo>
                    <a:pt x="235712" y="35560"/>
                  </a:lnTo>
                  <a:lnTo>
                    <a:pt x="242570" y="36830"/>
                  </a:lnTo>
                  <a:lnTo>
                    <a:pt x="242062" y="36830"/>
                  </a:lnTo>
                  <a:lnTo>
                    <a:pt x="258699" y="41910"/>
                  </a:lnTo>
                  <a:lnTo>
                    <a:pt x="265049" y="43180"/>
                  </a:lnTo>
                  <a:lnTo>
                    <a:pt x="264414" y="43180"/>
                  </a:lnTo>
                  <a:lnTo>
                    <a:pt x="276605" y="46990"/>
                  </a:lnTo>
                  <a:lnTo>
                    <a:pt x="275081" y="46990"/>
                  </a:lnTo>
                  <a:lnTo>
                    <a:pt x="280670" y="49530"/>
                  </a:lnTo>
                  <a:lnTo>
                    <a:pt x="293624" y="55880"/>
                  </a:lnTo>
                  <a:lnTo>
                    <a:pt x="292480" y="54610"/>
                  </a:lnTo>
                  <a:lnTo>
                    <a:pt x="325120" y="54610"/>
                  </a:lnTo>
                  <a:lnTo>
                    <a:pt x="323723" y="52070"/>
                  </a:lnTo>
                  <a:lnTo>
                    <a:pt x="311150" y="41910"/>
                  </a:lnTo>
                  <a:lnTo>
                    <a:pt x="309752" y="40640"/>
                  </a:lnTo>
                  <a:lnTo>
                    <a:pt x="304038" y="36830"/>
                  </a:lnTo>
                  <a:lnTo>
                    <a:pt x="302895" y="35560"/>
                  </a:lnTo>
                  <a:lnTo>
                    <a:pt x="290702" y="30480"/>
                  </a:lnTo>
                  <a:lnTo>
                    <a:pt x="287781" y="29210"/>
                  </a:lnTo>
                  <a:lnTo>
                    <a:pt x="283209" y="29210"/>
                  </a:lnTo>
                  <a:lnTo>
                    <a:pt x="270382" y="24130"/>
                  </a:lnTo>
                  <a:close/>
                </a:path>
                <a:path w="340995" h="256539">
                  <a:moveTo>
                    <a:pt x="58420" y="52070"/>
                  </a:moveTo>
                  <a:lnTo>
                    <a:pt x="57912" y="52070"/>
                  </a:lnTo>
                  <a:lnTo>
                    <a:pt x="57023" y="53340"/>
                  </a:lnTo>
                  <a:lnTo>
                    <a:pt x="58420" y="52070"/>
                  </a:lnTo>
                  <a:close/>
                </a:path>
                <a:path w="340995" h="256539">
                  <a:moveTo>
                    <a:pt x="62611" y="49530"/>
                  </a:moveTo>
                  <a:lnTo>
                    <a:pt x="60325" y="50800"/>
                  </a:lnTo>
                  <a:lnTo>
                    <a:pt x="60452" y="50800"/>
                  </a:lnTo>
                  <a:lnTo>
                    <a:pt x="62611" y="49530"/>
                  </a:lnTo>
                  <a:close/>
                </a:path>
                <a:path w="340995" h="256539">
                  <a:moveTo>
                    <a:pt x="119761" y="29210"/>
                  </a:moveTo>
                  <a:lnTo>
                    <a:pt x="61087" y="29210"/>
                  </a:lnTo>
                  <a:lnTo>
                    <a:pt x="56134" y="31750"/>
                  </a:lnTo>
                  <a:lnTo>
                    <a:pt x="53721" y="31750"/>
                  </a:lnTo>
                  <a:lnTo>
                    <a:pt x="49402" y="34290"/>
                  </a:lnTo>
                  <a:lnTo>
                    <a:pt x="49657" y="34290"/>
                  </a:lnTo>
                  <a:lnTo>
                    <a:pt x="48133" y="35560"/>
                  </a:lnTo>
                  <a:lnTo>
                    <a:pt x="46862" y="35560"/>
                  </a:lnTo>
                  <a:lnTo>
                    <a:pt x="41910" y="39370"/>
                  </a:lnTo>
                  <a:lnTo>
                    <a:pt x="40132" y="40640"/>
                  </a:lnTo>
                  <a:lnTo>
                    <a:pt x="39497" y="40640"/>
                  </a:lnTo>
                  <a:lnTo>
                    <a:pt x="34798" y="45720"/>
                  </a:lnTo>
                  <a:lnTo>
                    <a:pt x="33527" y="46990"/>
                  </a:lnTo>
                  <a:lnTo>
                    <a:pt x="31623" y="49530"/>
                  </a:lnTo>
                  <a:lnTo>
                    <a:pt x="62611" y="49530"/>
                  </a:lnTo>
                  <a:lnTo>
                    <a:pt x="60452" y="50800"/>
                  </a:lnTo>
                  <a:lnTo>
                    <a:pt x="62102" y="50800"/>
                  </a:lnTo>
                  <a:lnTo>
                    <a:pt x="63881" y="49530"/>
                  </a:lnTo>
                  <a:lnTo>
                    <a:pt x="68834" y="48260"/>
                  </a:lnTo>
                  <a:lnTo>
                    <a:pt x="71500" y="46990"/>
                  </a:lnTo>
                  <a:lnTo>
                    <a:pt x="71120" y="46990"/>
                  </a:lnTo>
                  <a:lnTo>
                    <a:pt x="78486" y="44450"/>
                  </a:lnTo>
                  <a:lnTo>
                    <a:pt x="82423" y="43180"/>
                  </a:lnTo>
                  <a:lnTo>
                    <a:pt x="81914" y="43180"/>
                  </a:lnTo>
                  <a:lnTo>
                    <a:pt x="90932" y="39370"/>
                  </a:lnTo>
                  <a:lnTo>
                    <a:pt x="92075" y="39370"/>
                  </a:lnTo>
                  <a:lnTo>
                    <a:pt x="96012" y="38100"/>
                  </a:lnTo>
                  <a:lnTo>
                    <a:pt x="94996" y="38100"/>
                  </a:lnTo>
                  <a:lnTo>
                    <a:pt x="104139" y="34290"/>
                  </a:lnTo>
                  <a:lnTo>
                    <a:pt x="107950" y="33020"/>
                  </a:lnTo>
                  <a:lnTo>
                    <a:pt x="107187" y="33020"/>
                  </a:lnTo>
                  <a:lnTo>
                    <a:pt x="116204" y="30480"/>
                  </a:lnTo>
                  <a:lnTo>
                    <a:pt x="119761" y="29210"/>
                  </a:lnTo>
                  <a:close/>
                </a:path>
                <a:path w="340995" h="256539">
                  <a:moveTo>
                    <a:pt x="185038" y="17780"/>
                  </a:moveTo>
                  <a:lnTo>
                    <a:pt x="163068" y="17780"/>
                  </a:lnTo>
                  <a:lnTo>
                    <a:pt x="155194" y="20320"/>
                  </a:lnTo>
                  <a:lnTo>
                    <a:pt x="152146" y="21590"/>
                  </a:lnTo>
                  <a:lnTo>
                    <a:pt x="143510" y="22860"/>
                  </a:lnTo>
                  <a:lnTo>
                    <a:pt x="142199" y="23327"/>
                  </a:lnTo>
                  <a:lnTo>
                    <a:pt x="141477" y="24130"/>
                  </a:lnTo>
                  <a:lnTo>
                    <a:pt x="142494" y="29210"/>
                  </a:lnTo>
                  <a:lnTo>
                    <a:pt x="145796" y="31750"/>
                  </a:lnTo>
                  <a:lnTo>
                    <a:pt x="149225" y="34290"/>
                  </a:lnTo>
                  <a:lnTo>
                    <a:pt x="153797" y="33020"/>
                  </a:lnTo>
                  <a:lnTo>
                    <a:pt x="156083" y="29210"/>
                  </a:lnTo>
                  <a:lnTo>
                    <a:pt x="156718" y="27940"/>
                  </a:lnTo>
                  <a:lnTo>
                    <a:pt x="156463" y="27940"/>
                  </a:lnTo>
                  <a:lnTo>
                    <a:pt x="157903" y="26670"/>
                  </a:lnTo>
                  <a:lnTo>
                    <a:pt x="154686" y="26670"/>
                  </a:lnTo>
                  <a:lnTo>
                    <a:pt x="160782" y="24130"/>
                  </a:lnTo>
                  <a:lnTo>
                    <a:pt x="270382" y="24130"/>
                  </a:lnTo>
                  <a:lnTo>
                    <a:pt x="263651" y="22860"/>
                  </a:lnTo>
                  <a:lnTo>
                    <a:pt x="192786" y="22860"/>
                  </a:lnTo>
                  <a:lnTo>
                    <a:pt x="188849" y="21590"/>
                  </a:lnTo>
                  <a:lnTo>
                    <a:pt x="186689" y="19050"/>
                  </a:lnTo>
                  <a:lnTo>
                    <a:pt x="185038" y="17780"/>
                  </a:lnTo>
                  <a:close/>
                </a:path>
                <a:path w="340995" h="256539">
                  <a:moveTo>
                    <a:pt x="140588" y="24130"/>
                  </a:moveTo>
                  <a:lnTo>
                    <a:pt x="75946" y="24130"/>
                  </a:lnTo>
                  <a:lnTo>
                    <a:pt x="71882" y="25400"/>
                  </a:lnTo>
                  <a:lnTo>
                    <a:pt x="61722" y="29210"/>
                  </a:lnTo>
                  <a:lnTo>
                    <a:pt x="119252" y="29210"/>
                  </a:lnTo>
                  <a:lnTo>
                    <a:pt x="128650" y="26670"/>
                  </a:lnTo>
                  <a:lnTo>
                    <a:pt x="132207" y="25400"/>
                  </a:lnTo>
                  <a:lnTo>
                    <a:pt x="136271" y="25400"/>
                  </a:lnTo>
                  <a:lnTo>
                    <a:pt x="140588" y="24130"/>
                  </a:lnTo>
                  <a:close/>
                </a:path>
                <a:path w="340995" h="256539">
                  <a:moveTo>
                    <a:pt x="281558" y="27940"/>
                  </a:moveTo>
                  <a:lnTo>
                    <a:pt x="283209" y="29210"/>
                  </a:lnTo>
                  <a:lnTo>
                    <a:pt x="287781" y="29210"/>
                  </a:lnTo>
                  <a:lnTo>
                    <a:pt x="281558" y="27940"/>
                  </a:lnTo>
                  <a:close/>
                </a:path>
                <a:path w="340995" h="256539">
                  <a:moveTo>
                    <a:pt x="157987" y="26670"/>
                  </a:moveTo>
                  <a:lnTo>
                    <a:pt x="156463" y="27940"/>
                  </a:lnTo>
                  <a:lnTo>
                    <a:pt x="156972" y="27940"/>
                  </a:lnTo>
                  <a:lnTo>
                    <a:pt x="157987" y="26670"/>
                  </a:lnTo>
                  <a:close/>
                </a:path>
                <a:path w="340995" h="256539">
                  <a:moveTo>
                    <a:pt x="170052" y="26670"/>
                  </a:moveTo>
                  <a:lnTo>
                    <a:pt x="162940" y="26670"/>
                  </a:lnTo>
                  <a:lnTo>
                    <a:pt x="167894" y="27940"/>
                  </a:lnTo>
                  <a:lnTo>
                    <a:pt x="170052" y="26670"/>
                  </a:lnTo>
                  <a:close/>
                </a:path>
                <a:path w="340995" h="256539">
                  <a:moveTo>
                    <a:pt x="136271" y="25400"/>
                  </a:moveTo>
                  <a:lnTo>
                    <a:pt x="132207" y="25400"/>
                  </a:lnTo>
                  <a:lnTo>
                    <a:pt x="131952" y="26670"/>
                  </a:lnTo>
                  <a:lnTo>
                    <a:pt x="136271" y="25400"/>
                  </a:lnTo>
                  <a:close/>
                </a:path>
                <a:path w="340995" h="256539">
                  <a:moveTo>
                    <a:pt x="160782" y="24130"/>
                  </a:moveTo>
                  <a:lnTo>
                    <a:pt x="154686" y="26670"/>
                  </a:lnTo>
                  <a:lnTo>
                    <a:pt x="157903" y="26670"/>
                  </a:lnTo>
                  <a:lnTo>
                    <a:pt x="160782" y="24130"/>
                  </a:lnTo>
                  <a:close/>
                </a:path>
                <a:path w="340995" h="256539">
                  <a:moveTo>
                    <a:pt x="151257" y="12700"/>
                  </a:moveTo>
                  <a:lnTo>
                    <a:pt x="110616" y="12700"/>
                  </a:lnTo>
                  <a:lnTo>
                    <a:pt x="101600" y="15240"/>
                  </a:lnTo>
                  <a:lnTo>
                    <a:pt x="97662" y="16510"/>
                  </a:lnTo>
                  <a:lnTo>
                    <a:pt x="88137" y="20320"/>
                  </a:lnTo>
                  <a:lnTo>
                    <a:pt x="84200" y="21590"/>
                  </a:lnTo>
                  <a:lnTo>
                    <a:pt x="85089" y="21590"/>
                  </a:lnTo>
                  <a:lnTo>
                    <a:pt x="76073" y="24130"/>
                  </a:lnTo>
                  <a:lnTo>
                    <a:pt x="139953" y="24130"/>
                  </a:lnTo>
                  <a:lnTo>
                    <a:pt x="142199" y="23327"/>
                  </a:lnTo>
                  <a:lnTo>
                    <a:pt x="143763" y="21590"/>
                  </a:lnTo>
                  <a:lnTo>
                    <a:pt x="144525" y="20320"/>
                  </a:lnTo>
                  <a:lnTo>
                    <a:pt x="144272" y="20320"/>
                  </a:lnTo>
                  <a:lnTo>
                    <a:pt x="145414" y="19050"/>
                  </a:lnTo>
                  <a:lnTo>
                    <a:pt x="146938" y="16510"/>
                  </a:lnTo>
                  <a:lnTo>
                    <a:pt x="151257" y="12700"/>
                  </a:lnTo>
                  <a:close/>
                </a:path>
                <a:path w="340995" h="256539">
                  <a:moveTo>
                    <a:pt x="155321" y="20320"/>
                  </a:moveTo>
                  <a:lnTo>
                    <a:pt x="144525" y="20320"/>
                  </a:lnTo>
                  <a:lnTo>
                    <a:pt x="143763" y="21590"/>
                  </a:lnTo>
                  <a:lnTo>
                    <a:pt x="142199" y="23327"/>
                  </a:lnTo>
                  <a:lnTo>
                    <a:pt x="143510" y="22860"/>
                  </a:lnTo>
                  <a:lnTo>
                    <a:pt x="152146" y="21590"/>
                  </a:lnTo>
                  <a:lnTo>
                    <a:pt x="155321" y="20320"/>
                  </a:lnTo>
                  <a:close/>
                </a:path>
                <a:path w="340995" h="256539">
                  <a:moveTo>
                    <a:pt x="182372" y="13970"/>
                  </a:moveTo>
                  <a:lnTo>
                    <a:pt x="184403" y="16510"/>
                  </a:lnTo>
                  <a:lnTo>
                    <a:pt x="185674" y="17780"/>
                  </a:lnTo>
                  <a:lnTo>
                    <a:pt x="186414" y="18838"/>
                  </a:lnTo>
                  <a:lnTo>
                    <a:pt x="186689" y="19050"/>
                  </a:lnTo>
                  <a:lnTo>
                    <a:pt x="188849" y="21590"/>
                  </a:lnTo>
                  <a:lnTo>
                    <a:pt x="192786" y="22860"/>
                  </a:lnTo>
                  <a:lnTo>
                    <a:pt x="195834" y="20320"/>
                  </a:lnTo>
                  <a:lnTo>
                    <a:pt x="198754" y="19050"/>
                  </a:lnTo>
                  <a:lnTo>
                    <a:pt x="199347" y="16510"/>
                  </a:lnTo>
                  <a:lnTo>
                    <a:pt x="187578" y="16510"/>
                  </a:lnTo>
                  <a:lnTo>
                    <a:pt x="182372" y="13970"/>
                  </a:lnTo>
                  <a:close/>
                </a:path>
                <a:path w="340995" h="256539">
                  <a:moveTo>
                    <a:pt x="197388" y="10952"/>
                  </a:moveTo>
                  <a:lnTo>
                    <a:pt x="197865" y="11430"/>
                  </a:lnTo>
                  <a:lnTo>
                    <a:pt x="199644" y="15240"/>
                  </a:lnTo>
                  <a:lnTo>
                    <a:pt x="198754" y="19050"/>
                  </a:lnTo>
                  <a:lnTo>
                    <a:pt x="195834" y="20320"/>
                  </a:lnTo>
                  <a:lnTo>
                    <a:pt x="192786" y="22860"/>
                  </a:lnTo>
                  <a:lnTo>
                    <a:pt x="263651" y="22860"/>
                  </a:lnTo>
                  <a:lnTo>
                    <a:pt x="247142" y="17780"/>
                  </a:lnTo>
                  <a:lnTo>
                    <a:pt x="239522" y="16510"/>
                  </a:lnTo>
                  <a:lnTo>
                    <a:pt x="225425" y="13970"/>
                  </a:lnTo>
                  <a:lnTo>
                    <a:pt x="219837" y="13970"/>
                  </a:lnTo>
                  <a:lnTo>
                    <a:pt x="208661" y="11430"/>
                  </a:lnTo>
                  <a:lnTo>
                    <a:pt x="202691" y="11430"/>
                  </a:lnTo>
                  <a:lnTo>
                    <a:pt x="197388" y="10952"/>
                  </a:lnTo>
                  <a:close/>
                </a:path>
                <a:path w="340995" h="256539">
                  <a:moveTo>
                    <a:pt x="151257" y="12700"/>
                  </a:moveTo>
                  <a:lnTo>
                    <a:pt x="146938" y="16510"/>
                  </a:lnTo>
                  <a:lnTo>
                    <a:pt x="145414" y="19050"/>
                  </a:lnTo>
                  <a:lnTo>
                    <a:pt x="144272" y="20320"/>
                  </a:lnTo>
                  <a:lnTo>
                    <a:pt x="155194" y="20320"/>
                  </a:lnTo>
                  <a:lnTo>
                    <a:pt x="163068" y="17780"/>
                  </a:lnTo>
                  <a:lnTo>
                    <a:pt x="164464" y="17780"/>
                  </a:lnTo>
                  <a:lnTo>
                    <a:pt x="171703" y="16510"/>
                  </a:lnTo>
                  <a:lnTo>
                    <a:pt x="184403" y="16510"/>
                  </a:lnTo>
                  <a:lnTo>
                    <a:pt x="182372" y="13970"/>
                  </a:lnTo>
                  <a:lnTo>
                    <a:pt x="151002" y="13970"/>
                  </a:lnTo>
                  <a:lnTo>
                    <a:pt x="151257" y="12700"/>
                  </a:lnTo>
                  <a:close/>
                </a:path>
                <a:path w="340995" h="256539">
                  <a:moveTo>
                    <a:pt x="186414" y="18838"/>
                  </a:moveTo>
                  <a:lnTo>
                    <a:pt x="186562" y="19050"/>
                  </a:lnTo>
                  <a:lnTo>
                    <a:pt x="186414" y="18838"/>
                  </a:lnTo>
                  <a:close/>
                </a:path>
                <a:path w="340995" h="256539">
                  <a:moveTo>
                    <a:pt x="184403" y="16510"/>
                  </a:moveTo>
                  <a:lnTo>
                    <a:pt x="171703" y="16510"/>
                  </a:lnTo>
                  <a:lnTo>
                    <a:pt x="164464" y="17780"/>
                  </a:lnTo>
                  <a:lnTo>
                    <a:pt x="185038" y="17780"/>
                  </a:lnTo>
                  <a:lnTo>
                    <a:pt x="186414" y="18838"/>
                  </a:lnTo>
                  <a:lnTo>
                    <a:pt x="185674" y="17780"/>
                  </a:lnTo>
                  <a:lnTo>
                    <a:pt x="184403" y="16510"/>
                  </a:lnTo>
                  <a:close/>
                </a:path>
                <a:path w="340995" h="256539">
                  <a:moveTo>
                    <a:pt x="172465" y="8890"/>
                  </a:moveTo>
                  <a:lnTo>
                    <a:pt x="157861" y="8890"/>
                  </a:lnTo>
                  <a:lnTo>
                    <a:pt x="155575" y="10160"/>
                  </a:lnTo>
                  <a:lnTo>
                    <a:pt x="152781" y="11430"/>
                  </a:lnTo>
                  <a:lnTo>
                    <a:pt x="151002" y="13970"/>
                  </a:lnTo>
                  <a:lnTo>
                    <a:pt x="182372" y="13970"/>
                  </a:lnTo>
                  <a:lnTo>
                    <a:pt x="187578" y="16510"/>
                  </a:lnTo>
                  <a:lnTo>
                    <a:pt x="199347" y="16510"/>
                  </a:lnTo>
                  <a:lnTo>
                    <a:pt x="199644" y="15240"/>
                  </a:lnTo>
                  <a:lnTo>
                    <a:pt x="197865" y="11430"/>
                  </a:lnTo>
                  <a:lnTo>
                    <a:pt x="197388" y="10952"/>
                  </a:lnTo>
                  <a:lnTo>
                    <a:pt x="188595" y="10160"/>
                  </a:lnTo>
                  <a:lnTo>
                    <a:pt x="182879" y="10160"/>
                  </a:lnTo>
                  <a:lnTo>
                    <a:pt x="172465" y="8890"/>
                  </a:lnTo>
                  <a:close/>
                </a:path>
                <a:path w="340995" h="256539">
                  <a:moveTo>
                    <a:pt x="157861" y="8890"/>
                  </a:moveTo>
                  <a:lnTo>
                    <a:pt x="127126" y="8890"/>
                  </a:lnTo>
                  <a:lnTo>
                    <a:pt x="123444" y="10160"/>
                  </a:lnTo>
                  <a:lnTo>
                    <a:pt x="114426" y="12700"/>
                  </a:lnTo>
                  <a:lnTo>
                    <a:pt x="151257" y="12700"/>
                  </a:lnTo>
                  <a:lnTo>
                    <a:pt x="151002" y="13970"/>
                  </a:lnTo>
                  <a:lnTo>
                    <a:pt x="152781" y="11430"/>
                  </a:lnTo>
                  <a:lnTo>
                    <a:pt x="155575" y="10160"/>
                  </a:lnTo>
                  <a:lnTo>
                    <a:pt x="157861" y="8890"/>
                  </a:lnTo>
                  <a:close/>
                </a:path>
                <a:path w="340995" h="256539">
                  <a:moveTo>
                    <a:pt x="196214" y="8890"/>
                  </a:moveTo>
                  <a:lnTo>
                    <a:pt x="172465" y="8890"/>
                  </a:lnTo>
                  <a:lnTo>
                    <a:pt x="182879" y="10160"/>
                  </a:lnTo>
                  <a:lnTo>
                    <a:pt x="188595" y="10160"/>
                  </a:lnTo>
                  <a:lnTo>
                    <a:pt x="197388" y="10952"/>
                  </a:lnTo>
                  <a:lnTo>
                    <a:pt x="196596" y="10160"/>
                  </a:lnTo>
                  <a:lnTo>
                    <a:pt x="196214" y="8890"/>
                  </a:lnTo>
                  <a:close/>
                </a:path>
                <a:path w="340995" h="256539">
                  <a:moveTo>
                    <a:pt x="193548" y="5080"/>
                  </a:moveTo>
                  <a:lnTo>
                    <a:pt x="139953" y="5080"/>
                  </a:lnTo>
                  <a:lnTo>
                    <a:pt x="136398" y="6350"/>
                  </a:lnTo>
                  <a:lnTo>
                    <a:pt x="135509" y="6350"/>
                  </a:lnTo>
                  <a:lnTo>
                    <a:pt x="126873" y="8890"/>
                  </a:lnTo>
                  <a:lnTo>
                    <a:pt x="163575" y="8890"/>
                  </a:lnTo>
                  <a:lnTo>
                    <a:pt x="167894" y="7620"/>
                  </a:lnTo>
                  <a:lnTo>
                    <a:pt x="195008" y="7620"/>
                  </a:lnTo>
                  <a:lnTo>
                    <a:pt x="194183" y="6350"/>
                  </a:lnTo>
                  <a:lnTo>
                    <a:pt x="193548" y="5080"/>
                  </a:lnTo>
                  <a:close/>
                </a:path>
                <a:path w="340995" h="256539">
                  <a:moveTo>
                    <a:pt x="167894" y="7620"/>
                  </a:moveTo>
                  <a:lnTo>
                    <a:pt x="163575" y="8890"/>
                  </a:lnTo>
                  <a:lnTo>
                    <a:pt x="170052" y="8890"/>
                  </a:lnTo>
                  <a:lnTo>
                    <a:pt x="167894" y="7620"/>
                  </a:lnTo>
                  <a:close/>
                </a:path>
                <a:path w="340995" h="256539">
                  <a:moveTo>
                    <a:pt x="195008" y="7620"/>
                  </a:moveTo>
                  <a:lnTo>
                    <a:pt x="167894" y="7620"/>
                  </a:lnTo>
                  <a:lnTo>
                    <a:pt x="170052" y="8890"/>
                  </a:lnTo>
                  <a:lnTo>
                    <a:pt x="195834" y="8890"/>
                  </a:lnTo>
                  <a:lnTo>
                    <a:pt x="195008" y="7620"/>
                  </a:lnTo>
                  <a:close/>
                </a:path>
                <a:path w="340995" h="256539">
                  <a:moveTo>
                    <a:pt x="187706" y="1270"/>
                  </a:moveTo>
                  <a:lnTo>
                    <a:pt x="188340" y="2540"/>
                  </a:lnTo>
                  <a:lnTo>
                    <a:pt x="151511" y="2540"/>
                  </a:lnTo>
                  <a:lnTo>
                    <a:pt x="148209" y="3810"/>
                  </a:lnTo>
                  <a:lnTo>
                    <a:pt x="139826" y="5080"/>
                  </a:lnTo>
                  <a:lnTo>
                    <a:pt x="193039" y="5080"/>
                  </a:lnTo>
                  <a:lnTo>
                    <a:pt x="187706" y="1270"/>
                  </a:lnTo>
                  <a:close/>
                </a:path>
                <a:path w="340995" h="256539">
                  <a:moveTo>
                    <a:pt x="186689" y="1270"/>
                  </a:moveTo>
                  <a:lnTo>
                    <a:pt x="159258" y="1270"/>
                  </a:lnTo>
                  <a:lnTo>
                    <a:pt x="151257" y="2540"/>
                  </a:lnTo>
                  <a:lnTo>
                    <a:pt x="188340" y="2540"/>
                  </a:lnTo>
                  <a:lnTo>
                    <a:pt x="186689" y="1270"/>
                  </a:lnTo>
                  <a:close/>
                </a:path>
                <a:path w="340995" h="256539">
                  <a:moveTo>
                    <a:pt x="181101" y="0"/>
                  </a:moveTo>
                  <a:lnTo>
                    <a:pt x="170052" y="0"/>
                  </a:lnTo>
                  <a:lnTo>
                    <a:pt x="162813" y="1270"/>
                  </a:lnTo>
                  <a:lnTo>
                    <a:pt x="185038" y="1270"/>
                  </a:lnTo>
                  <a:lnTo>
                    <a:pt x="181101" y="0"/>
                  </a:lnTo>
                  <a:close/>
                </a:path>
              </a:pathLst>
            </a:custGeom>
            <a:solidFill>
              <a:srgbClr val="5B2D9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887094" y="1917382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892045" y="2063178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1243622" y="1902841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82" y="0"/>
                </a:moveTo>
                <a:lnTo>
                  <a:pt x="85051" y="7492"/>
                </a:lnTo>
                <a:lnTo>
                  <a:pt x="105117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117" y="36702"/>
                </a:lnTo>
                <a:lnTo>
                  <a:pt x="85051" y="54228"/>
                </a:lnTo>
                <a:lnTo>
                  <a:pt x="91782" y="61721"/>
                </a:lnTo>
                <a:lnTo>
                  <a:pt x="123278" y="34543"/>
                </a:lnTo>
                <a:lnTo>
                  <a:pt x="123278" y="27177"/>
                </a:lnTo>
                <a:lnTo>
                  <a:pt x="9178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1206817" y="1743392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2274442" y="1883155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89" h="62230">
                <a:moveTo>
                  <a:pt x="91693" y="0"/>
                </a:moveTo>
                <a:lnTo>
                  <a:pt x="85089" y="7493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6" y="36830"/>
                </a:lnTo>
                <a:lnTo>
                  <a:pt x="85089" y="54229"/>
                </a:lnTo>
                <a:lnTo>
                  <a:pt x="91693" y="61722"/>
                </a:lnTo>
                <a:lnTo>
                  <a:pt x="123189" y="34544"/>
                </a:lnTo>
                <a:lnTo>
                  <a:pt x="123189" y="27305"/>
                </a:lnTo>
                <a:lnTo>
                  <a:pt x="9169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2238755" y="1723707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62" name="object 62" descr=""/>
          <p:cNvSpPr/>
          <p:nvPr/>
        </p:nvSpPr>
        <p:spPr>
          <a:xfrm>
            <a:off x="3321558" y="1911985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0" y="0"/>
                </a:moveTo>
                <a:lnTo>
                  <a:pt x="85089" y="7492"/>
                </a:lnTo>
                <a:lnTo>
                  <a:pt x="105282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282" y="36702"/>
                </a:lnTo>
                <a:lnTo>
                  <a:pt x="85089" y="54228"/>
                </a:lnTo>
                <a:lnTo>
                  <a:pt x="91820" y="61721"/>
                </a:lnTo>
                <a:lnTo>
                  <a:pt x="123316" y="34543"/>
                </a:lnTo>
                <a:lnTo>
                  <a:pt x="123316" y="27177"/>
                </a:lnTo>
                <a:lnTo>
                  <a:pt x="91820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 txBox="1"/>
          <p:nvPr/>
        </p:nvSpPr>
        <p:spPr>
          <a:xfrm>
            <a:off x="3287140" y="1893252"/>
            <a:ext cx="1663064" cy="5962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ts val="2350"/>
              </a:lnSpc>
              <a:spcBef>
                <a:spcPts val="125"/>
              </a:spcBef>
            </a:pPr>
            <a:r>
              <a:rPr dirty="0" baseline="9722" sz="300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baseline="40740" sz="225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r>
              <a:rPr dirty="0" baseline="40740" sz="2250" spc="217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1800" spc="-10">
                <a:solidFill>
                  <a:srgbClr val="FF40FF"/>
                </a:solidFill>
                <a:latin typeface="Century Schoolbook"/>
                <a:cs typeface="Century Schoolbook"/>
              </a:rPr>
              <a:t>probability</a:t>
            </a:r>
            <a:endParaRPr sz="1800">
              <a:latin typeface="Century Schoolbook"/>
              <a:cs typeface="Century Schoolbook"/>
            </a:endParaRPr>
          </a:p>
          <a:p>
            <a:pPr marL="464184">
              <a:lnSpc>
                <a:spcPts val="2110"/>
              </a:lnSpc>
            </a:pPr>
            <a:r>
              <a:rPr dirty="0" sz="1800">
                <a:solidFill>
                  <a:srgbClr val="FF40FF"/>
                </a:solidFill>
                <a:latin typeface="Century Schoolbook"/>
                <a:cs typeface="Century Schoolbook"/>
              </a:rPr>
              <a:t>of</a:t>
            </a:r>
            <a:r>
              <a:rPr dirty="0" sz="1800" spc="15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1800">
                <a:solidFill>
                  <a:srgbClr val="FF40FF"/>
                </a:solidFill>
                <a:latin typeface="Century Schoolbook"/>
                <a:cs typeface="Century Schoolbook"/>
              </a:rPr>
              <a:t>being</a:t>
            </a:r>
            <a:r>
              <a:rPr dirty="0" sz="1800" spc="-35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1800" spc="-50">
                <a:solidFill>
                  <a:srgbClr val="FF40FF"/>
                </a:solidFill>
                <a:latin typeface="Century Schoolbook"/>
                <a:cs typeface="Century Schoolbook"/>
              </a:rPr>
              <a:t>a</a:t>
            </a:r>
            <a:endParaRPr sz="1800">
              <a:latin typeface="Century Schoolbook"/>
              <a:cs typeface="Century Schoolbook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2706116" y="3369748"/>
            <a:ext cx="645160" cy="685165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400">
                <a:latin typeface="Verdana"/>
                <a:cs typeface="Verdana"/>
              </a:rPr>
              <a:t>1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unit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4327271" y="576897"/>
            <a:ext cx="114744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6630D"/>
                </a:solidFill>
                <a:latin typeface="Verdana"/>
                <a:cs typeface="Verdana"/>
              </a:rPr>
              <a:t>Digit</a:t>
            </a:r>
            <a:r>
              <a:rPr dirty="0" sz="1400" spc="-65">
                <a:solidFill>
                  <a:srgbClr val="F6630D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6630D"/>
                </a:solidFill>
                <a:latin typeface="Verdana"/>
                <a:cs typeface="Verdana"/>
              </a:rPr>
              <a:t>images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3970020" y="1323022"/>
            <a:ext cx="6743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6630D"/>
                </a:solidFill>
                <a:latin typeface="Verdana"/>
                <a:cs typeface="Verdana"/>
              </a:rPr>
              <a:t>label</a:t>
            </a:r>
            <a:r>
              <a:rPr dirty="0" sz="1400" spc="340">
                <a:solidFill>
                  <a:srgbClr val="F6630D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0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4823840" y="1316291"/>
            <a:ext cx="1409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5762625" y="2019300"/>
            <a:ext cx="114300" cy="720090"/>
          </a:xfrm>
          <a:custGeom>
            <a:avLst/>
            <a:gdLst/>
            <a:ahLst/>
            <a:cxnLst/>
            <a:rect l="l" t="t" r="r" b="b"/>
            <a:pathLst>
              <a:path w="114300" h="720089">
                <a:moveTo>
                  <a:pt x="76200" y="95250"/>
                </a:moveTo>
                <a:lnTo>
                  <a:pt x="38100" y="95250"/>
                </a:lnTo>
                <a:lnTo>
                  <a:pt x="38100" y="719963"/>
                </a:lnTo>
                <a:lnTo>
                  <a:pt x="76200" y="719963"/>
                </a:lnTo>
                <a:lnTo>
                  <a:pt x="76200" y="95250"/>
                </a:lnTo>
                <a:close/>
              </a:path>
              <a:path w="114300" h="7200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200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5762625" y="771525"/>
            <a:ext cx="114300" cy="720090"/>
          </a:xfrm>
          <a:custGeom>
            <a:avLst/>
            <a:gdLst/>
            <a:ahLst/>
            <a:cxnLst/>
            <a:rect l="l" t="t" r="r" b="b"/>
            <a:pathLst>
              <a:path w="114300" h="720090">
                <a:moveTo>
                  <a:pt x="38100" y="605663"/>
                </a:moveTo>
                <a:lnTo>
                  <a:pt x="0" y="605663"/>
                </a:lnTo>
                <a:lnTo>
                  <a:pt x="57150" y="719963"/>
                </a:lnTo>
                <a:lnTo>
                  <a:pt x="104775" y="624713"/>
                </a:lnTo>
                <a:lnTo>
                  <a:pt x="38100" y="624713"/>
                </a:lnTo>
                <a:lnTo>
                  <a:pt x="38100" y="605663"/>
                </a:lnTo>
                <a:close/>
              </a:path>
              <a:path w="114300" h="720090">
                <a:moveTo>
                  <a:pt x="76200" y="0"/>
                </a:moveTo>
                <a:lnTo>
                  <a:pt x="38100" y="0"/>
                </a:lnTo>
                <a:lnTo>
                  <a:pt x="38100" y="624713"/>
                </a:lnTo>
                <a:lnTo>
                  <a:pt x="76200" y="624713"/>
                </a:lnTo>
                <a:lnTo>
                  <a:pt x="76200" y="0"/>
                </a:lnTo>
                <a:close/>
              </a:path>
              <a:path w="114300" h="720090">
                <a:moveTo>
                  <a:pt x="114300" y="605663"/>
                </a:moveTo>
                <a:lnTo>
                  <a:pt x="76200" y="605663"/>
                </a:lnTo>
                <a:lnTo>
                  <a:pt x="76200" y="624713"/>
                </a:lnTo>
                <a:lnTo>
                  <a:pt x="104775" y="624713"/>
                </a:lnTo>
                <a:lnTo>
                  <a:pt x="114300" y="605663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1524380" y="3275457"/>
            <a:ext cx="454659" cy="480059"/>
          </a:xfrm>
          <a:custGeom>
            <a:avLst/>
            <a:gdLst/>
            <a:ahLst/>
            <a:cxnLst/>
            <a:rect l="l" t="t" r="r" b="b"/>
            <a:pathLst>
              <a:path w="454660" h="480060">
                <a:moveTo>
                  <a:pt x="197866" y="478790"/>
                </a:moveTo>
                <a:lnTo>
                  <a:pt x="144780" y="478790"/>
                </a:lnTo>
                <a:lnTo>
                  <a:pt x="169925" y="480060"/>
                </a:lnTo>
                <a:lnTo>
                  <a:pt x="171323" y="480060"/>
                </a:lnTo>
                <a:lnTo>
                  <a:pt x="197866" y="478790"/>
                </a:lnTo>
                <a:close/>
              </a:path>
              <a:path w="454660" h="480060">
                <a:moveTo>
                  <a:pt x="254381" y="468630"/>
                </a:moveTo>
                <a:lnTo>
                  <a:pt x="95757" y="468630"/>
                </a:lnTo>
                <a:lnTo>
                  <a:pt x="119125" y="473710"/>
                </a:lnTo>
                <a:lnTo>
                  <a:pt x="144271" y="478790"/>
                </a:lnTo>
                <a:lnTo>
                  <a:pt x="198881" y="478790"/>
                </a:lnTo>
                <a:lnTo>
                  <a:pt x="226187" y="474980"/>
                </a:lnTo>
                <a:lnTo>
                  <a:pt x="226568" y="474980"/>
                </a:lnTo>
                <a:lnTo>
                  <a:pt x="254381" y="468630"/>
                </a:lnTo>
                <a:close/>
              </a:path>
              <a:path w="454660" h="480060">
                <a:moveTo>
                  <a:pt x="122427" y="457200"/>
                </a:moveTo>
                <a:lnTo>
                  <a:pt x="71500" y="457200"/>
                </a:lnTo>
                <a:lnTo>
                  <a:pt x="93853" y="468630"/>
                </a:lnTo>
                <a:lnTo>
                  <a:pt x="255143" y="468630"/>
                </a:lnTo>
                <a:lnTo>
                  <a:pt x="271181" y="463550"/>
                </a:lnTo>
                <a:lnTo>
                  <a:pt x="170306" y="463550"/>
                </a:lnTo>
                <a:lnTo>
                  <a:pt x="171026" y="463481"/>
                </a:lnTo>
                <a:lnTo>
                  <a:pt x="146557" y="461010"/>
                </a:lnTo>
                <a:lnTo>
                  <a:pt x="146938" y="461010"/>
                </a:lnTo>
                <a:lnTo>
                  <a:pt x="122427" y="457200"/>
                </a:lnTo>
                <a:close/>
              </a:path>
              <a:path w="454660" h="480060">
                <a:moveTo>
                  <a:pt x="171026" y="463481"/>
                </a:moveTo>
                <a:lnTo>
                  <a:pt x="170306" y="463550"/>
                </a:lnTo>
                <a:lnTo>
                  <a:pt x="171704" y="463550"/>
                </a:lnTo>
                <a:lnTo>
                  <a:pt x="171026" y="463481"/>
                </a:lnTo>
                <a:close/>
              </a:path>
              <a:path w="454660" h="480060">
                <a:moveTo>
                  <a:pt x="404773" y="354431"/>
                </a:moveTo>
                <a:lnTo>
                  <a:pt x="384429" y="374650"/>
                </a:lnTo>
                <a:lnTo>
                  <a:pt x="384810" y="374650"/>
                </a:lnTo>
                <a:lnTo>
                  <a:pt x="362204" y="393700"/>
                </a:lnTo>
                <a:lnTo>
                  <a:pt x="362838" y="393700"/>
                </a:lnTo>
                <a:lnTo>
                  <a:pt x="339470" y="410210"/>
                </a:lnTo>
                <a:lnTo>
                  <a:pt x="340106" y="410210"/>
                </a:lnTo>
                <a:lnTo>
                  <a:pt x="320294" y="421640"/>
                </a:lnTo>
                <a:lnTo>
                  <a:pt x="320675" y="421640"/>
                </a:lnTo>
                <a:lnTo>
                  <a:pt x="297180" y="434340"/>
                </a:lnTo>
                <a:lnTo>
                  <a:pt x="297688" y="434340"/>
                </a:lnTo>
                <a:lnTo>
                  <a:pt x="276860" y="443230"/>
                </a:lnTo>
                <a:lnTo>
                  <a:pt x="278002" y="443230"/>
                </a:lnTo>
                <a:lnTo>
                  <a:pt x="249936" y="452120"/>
                </a:lnTo>
                <a:lnTo>
                  <a:pt x="250698" y="452120"/>
                </a:lnTo>
                <a:lnTo>
                  <a:pt x="223012" y="457200"/>
                </a:lnTo>
                <a:lnTo>
                  <a:pt x="223393" y="457200"/>
                </a:lnTo>
                <a:lnTo>
                  <a:pt x="196087" y="461010"/>
                </a:lnTo>
                <a:lnTo>
                  <a:pt x="196976" y="461010"/>
                </a:lnTo>
                <a:lnTo>
                  <a:pt x="171026" y="463481"/>
                </a:lnTo>
                <a:lnTo>
                  <a:pt x="171704" y="463550"/>
                </a:lnTo>
                <a:lnTo>
                  <a:pt x="271181" y="463550"/>
                </a:lnTo>
                <a:lnTo>
                  <a:pt x="283210" y="459740"/>
                </a:lnTo>
                <a:lnTo>
                  <a:pt x="284352" y="459740"/>
                </a:lnTo>
                <a:lnTo>
                  <a:pt x="305307" y="449580"/>
                </a:lnTo>
                <a:lnTo>
                  <a:pt x="305688" y="449580"/>
                </a:lnTo>
                <a:lnTo>
                  <a:pt x="329183" y="436880"/>
                </a:lnTo>
                <a:lnTo>
                  <a:pt x="329438" y="436880"/>
                </a:lnTo>
                <a:lnTo>
                  <a:pt x="349885" y="425450"/>
                </a:lnTo>
                <a:lnTo>
                  <a:pt x="373380" y="407670"/>
                </a:lnTo>
                <a:lnTo>
                  <a:pt x="374014" y="407670"/>
                </a:lnTo>
                <a:lnTo>
                  <a:pt x="396748" y="387350"/>
                </a:lnTo>
                <a:lnTo>
                  <a:pt x="397129" y="387350"/>
                </a:lnTo>
                <a:lnTo>
                  <a:pt x="417702" y="367030"/>
                </a:lnTo>
                <a:lnTo>
                  <a:pt x="418592" y="365760"/>
                </a:lnTo>
                <a:lnTo>
                  <a:pt x="426066" y="355600"/>
                </a:lnTo>
                <a:lnTo>
                  <a:pt x="403987" y="355600"/>
                </a:lnTo>
                <a:lnTo>
                  <a:pt x="404773" y="354431"/>
                </a:lnTo>
                <a:close/>
              </a:path>
              <a:path w="454660" h="480060">
                <a:moveTo>
                  <a:pt x="285242" y="0"/>
                </a:moveTo>
                <a:lnTo>
                  <a:pt x="274574" y="0"/>
                </a:lnTo>
                <a:lnTo>
                  <a:pt x="251079" y="2540"/>
                </a:lnTo>
                <a:lnTo>
                  <a:pt x="250444" y="3810"/>
                </a:lnTo>
                <a:lnTo>
                  <a:pt x="237870" y="6350"/>
                </a:lnTo>
                <a:lnTo>
                  <a:pt x="236855" y="6350"/>
                </a:lnTo>
                <a:lnTo>
                  <a:pt x="205486" y="17780"/>
                </a:lnTo>
                <a:lnTo>
                  <a:pt x="189864" y="25400"/>
                </a:lnTo>
                <a:lnTo>
                  <a:pt x="189356" y="25400"/>
                </a:lnTo>
                <a:lnTo>
                  <a:pt x="172085" y="35560"/>
                </a:lnTo>
                <a:lnTo>
                  <a:pt x="171957" y="35560"/>
                </a:lnTo>
                <a:lnTo>
                  <a:pt x="154305" y="45720"/>
                </a:lnTo>
                <a:lnTo>
                  <a:pt x="153796" y="46990"/>
                </a:lnTo>
                <a:lnTo>
                  <a:pt x="138556" y="57150"/>
                </a:lnTo>
                <a:lnTo>
                  <a:pt x="138302" y="57150"/>
                </a:lnTo>
                <a:lnTo>
                  <a:pt x="120523" y="71120"/>
                </a:lnTo>
                <a:lnTo>
                  <a:pt x="120268" y="71120"/>
                </a:lnTo>
                <a:lnTo>
                  <a:pt x="102869" y="86360"/>
                </a:lnTo>
                <a:lnTo>
                  <a:pt x="102362" y="87630"/>
                </a:lnTo>
                <a:lnTo>
                  <a:pt x="87884" y="101600"/>
                </a:lnTo>
                <a:lnTo>
                  <a:pt x="71881" y="120650"/>
                </a:lnTo>
                <a:lnTo>
                  <a:pt x="71628" y="121920"/>
                </a:lnTo>
                <a:lnTo>
                  <a:pt x="56387" y="142240"/>
                </a:lnTo>
                <a:lnTo>
                  <a:pt x="44450" y="161290"/>
                </a:lnTo>
                <a:lnTo>
                  <a:pt x="44068" y="161290"/>
                </a:lnTo>
                <a:lnTo>
                  <a:pt x="32003" y="184150"/>
                </a:lnTo>
                <a:lnTo>
                  <a:pt x="31877" y="185420"/>
                </a:lnTo>
                <a:lnTo>
                  <a:pt x="20955" y="208280"/>
                </a:lnTo>
                <a:lnTo>
                  <a:pt x="20700" y="209550"/>
                </a:lnTo>
                <a:lnTo>
                  <a:pt x="13081" y="231140"/>
                </a:lnTo>
                <a:lnTo>
                  <a:pt x="12953" y="231140"/>
                </a:lnTo>
                <a:lnTo>
                  <a:pt x="7112" y="254000"/>
                </a:lnTo>
                <a:lnTo>
                  <a:pt x="2793" y="275590"/>
                </a:lnTo>
                <a:lnTo>
                  <a:pt x="2666" y="275590"/>
                </a:lnTo>
                <a:lnTo>
                  <a:pt x="127" y="295910"/>
                </a:lnTo>
                <a:lnTo>
                  <a:pt x="0" y="298450"/>
                </a:lnTo>
                <a:lnTo>
                  <a:pt x="1524" y="323850"/>
                </a:lnTo>
                <a:lnTo>
                  <a:pt x="4444" y="349250"/>
                </a:lnTo>
                <a:lnTo>
                  <a:pt x="4571" y="350520"/>
                </a:lnTo>
                <a:lnTo>
                  <a:pt x="9525" y="374650"/>
                </a:lnTo>
                <a:lnTo>
                  <a:pt x="9906" y="374650"/>
                </a:lnTo>
                <a:lnTo>
                  <a:pt x="19684" y="401320"/>
                </a:lnTo>
                <a:lnTo>
                  <a:pt x="20065" y="402590"/>
                </a:lnTo>
                <a:lnTo>
                  <a:pt x="32638" y="426720"/>
                </a:lnTo>
                <a:lnTo>
                  <a:pt x="34162" y="427990"/>
                </a:lnTo>
                <a:lnTo>
                  <a:pt x="48132" y="443230"/>
                </a:lnTo>
                <a:lnTo>
                  <a:pt x="49784" y="444500"/>
                </a:lnTo>
                <a:lnTo>
                  <a:pt x="70738" y="457200"/>
                </a:lnTo>
                <a:lnTo>
                  <a:pt x="123189" y="457200"/>
                </a:lnTo>
                <a:lnTo>
                  <a:pt x="99694" y="452120"/>
                </a:lnTo>
                <a:lnTo>
                  <a:pt x="101600" y="452120"/>
                </a:lnTo>
                <a:lnTo>
                  <a:pt x="79247" y="441960"/>
                </a:lnTo>
                <a:lnTo>
                  <a:pt x="80137" y="441960"/>
                </a:lnTo>
                <a:lnTo>
                  <a:pt x="61277" y="430530"/>
                </a:lnTo>
                <a:lnTo>
                  <a:pt x="60832" y="430530"/>
                </a:lnTo>
                <a:lnTo>
                  <a:pt x="59181" y="429260"/>
                </a:lnTo>
                <a:lnTo>
                  <a:pt x="59562" y="429260"/>
                </a:lnTo>
                <a:lnTo>
                  <a:pt x="46862" y="416560"/>
                </a:lnTo>
                <a:lnTo>
                  <a:pt x="47598" y="416560"/>
                </a:lnTo>
                <a:lnTo>
                  <a:pt x="36348" y="394970"/>
                </a:lnTo>
                <a:lnTo>
                  <a:pt x="36194" y="394970"/>
                </a:lnTo>
                <a:lnTo>
                  <a:pt x="35743" y="393840"/>
                </a:lnTo>
                <a:lnTo>
                  <a:pt x="35706" y="393700"/>
                </a:lnTo>
                <a:lnTo>
                  <a:pt x="26904" y="370840"/>
                </a:lnTo>
                <a:lnTo>
                  <a:pt x="26415" y="369570"/>
                </a:lnTo>
                <a:lnTo>
                  <a:pt x="21984" y="347980"/>
                </a:lnTo>
                <a:lnTo>
                  <a:pt x="21843" y="347980"/>
                </a:lnTo>
                <a:lnTo>
                  <a:pt x="18922" y="322580"/>
                </a:lnTo>
                <a:lnTo>
                  <a:pt x="19050" y="322580"/>
                </a:lnTo>
                <a:lnTo>
                  <a:pt x="17602" y="298450"/>
                </a:lnTo>
                <a:lnTo>
                  <a:pt x="17525" y="297180"/>
                </a:lnTo>
                <a:lnTo>
                  <a:pt x="17684" y="297180"/>
                </a:lnTo>
                <a:lnTo>
                  <a:pt x="20065" y="278130"/>
                </a:lnTo>
                <a:lnTo>
                  <a:pt x="19938" y="278130"/>
                </a:lnTo>
                <a:lnTo>
                  <a:pt x="24130" y="257810"/>
                </a:lnTo>
                <a:lnTo>
                  <a:pt x="24003" y="257810"/>
                </a:lnTo>
                <a:lnTo>
                  <a:pt x="29844" y="236220"/>
                </a:lnTo>
                <a:lnTo>
                  <a:pt x="37210" y="215900"/>
                </a:lnTo>
                <a:lnTo>
                  <a:pt x="36956" y="215900"/>
                </a:lnTo>
                <a:lnTo>
                  <a:pt x="47752" y="191770"/>
                </a:lnTo>
                <a:lnTo>
                  <a:pt x="48119" y="191770"/>
                </a:lnTo>
                <a:lnTo>
                  <a:pt x="59309" y="168910"/>
                </a:lnTo>
                <a:lnTo>
                  <a:pt x="59715" y="168910"/>
                </a:lnTo>
                <a:lnTo>
                  <a:pt x="70738" y="151130"/>
                </a:lnTo>
                <a:lnTo>
                  <a:pt x="70357" y="151130"/>
                </a:lnTo>
                <a:lnTo>
                  <a:pt x="84962" y="132080"/>
                </a:lnTo>
                <a:lnTo>
                  <a:pt x="84709" y="132080"/>
                </a:lnTo>
                <a:lnTo>
                  <a:pt x="100456" y="113030"/>
                </a:lnTo>
                <a:lnTo>
                  <a:pt x="100075" y="113030"/>
                </a:lnTo>
                <a:lnTo>
                  <a:pt x="114045" y="97790"/>
                </a:lnTo>
                <a:lnTo>
                  <a:pt x="114966" y="97790"/>
                </a:lnTo>
                <a:lnTo>
                  <a:pt x="130682" y="83820"/>
                </a:lnTo>
                <a:lnTo>
                  <a:pt x="130429" y="83820"/>
                </a:lnTo>
                <a:lnTo>
                  <a:pt x="147955" y="69850"/>
                </a:lnTo>
                <a:lnTo>
                  <a:pt x="147700" y="69850"/>
                </a:lnTo>
                <a:lnTo>
                  <a:pt x="162687" y="58420"/>
                </a:lnTo>
                <a:lnTo>
                  <a:pt x="164385" y="58420"/>
                </a:lnTo>
                <a:lnTo>
                  <a:pt x="179831" y="49530"/>
                </a:lnTo>
                <a:lnTo>
                  <a:pt x="179577" y="49530"/>
                </a:lnTo>
                <a:lnTo>
                  <a:pt x="196850" y="39370"/>
                </a:lnTo>
                <a:lnTo>
                  <a:pt x="196469" y="39370"/>
                </a:lnTo>
                <a:lnTo>
                  <a:pt x="211581" y="31750"/>
                </a:lnTo>
                <a:lnTo>
                  <a:pt x="214083" y="31750"/>
                </a:lnTo>
                <a:lnTo>
                  <a:pt x="242316" y="20320"/>
                </a:lnTo>
                <a:lnTo>
                  <a:pt x="245491" y="20320"/>
                </a:lnTo>
                <a:lnTo>
                  <a:pt x="253873" y="17780"/>
                </a:lnTo>
                <a:lnTo>
                  <a:pt x="253237" y="17780"/>
                </a:lnTo>
                <a:lnTo>
                  <a:pt x="276606" y="15240"/>
                </a:lnTo>
                <a:lnTo>
                  <a:pt x="320675" y="15240"/>
                </a:lnTo>
                <a:lnTo>
                  <a:pt x="318262" y="12700"/>
                </a:lnTo>
                <a:lnTo>
                  <a:pt x="310388" y="7620"/>
                </a:lnTo>
                <a:lnTo>
                  <a:pt x="309625" y="7620"/>
                </a:lnTo>
                <a:lnTo>
                  <a:pt x="303911" y="5080"/>
                </a:lnTo>
                <a:lnTo>
                  <a:pt x="302387" y="3810"/>
                </a:lnTo>
                <a:lnTo>
                  <a:pt x="286257" y="1270"/>
                </a:lnTo>
                <a:lnTo>
                  <a:pt x="285242" y="0"/>
                </a:lnTo>
                <a:close/>
              </a:path>
              <a:path w="454660" h="480060">
                <a:moveTo>
                  <a:pt x="59181" y="429260"/>
                </a:moveTo>
                <a:lnTo>
                  <a:pt x="60832" y="430530"/>
                </a:lnTo>
                <a:lnTo>
                  <a:pt x="60149" y="429846"/>
                </a:lnTo>
                <a:lnTo>
                  <a:pt x="59181" y="429260"/>
                </a:lnTo>
                <a:close/>
              </a:path>
              <a:path w="454660" h="480060">
                <a:moveTo>
                  <a:pt x="60149" y="429846"/>
                </a:moveTo>
                <a:lnTo>
                  <a:pt x="60832" y="430530"/>
                </a:lnTo>
                <a:lnTo>
                  <a:pt x="61277" y="430530"/>
                </a:lnTo>
                <a:lnTo>
                  <a:pt x="60149" y="429846"/>
                </a:lnTo>
                <a:close/>
              </a:path>
              <a:path w="454660" h="480060">
                <a:moveTo>
                  <a:pt x="59562" y="429260"/>
                </a:moveTo>
                <a:lnTo>
                  <a:pt x="59181" y="429260"/>
                </a:lnTo>
                <a:lnTo>
                  <a:pt x="60149" y="429846"/>
                </a:lnTo>
                <a:lnTo>
                  <a:pt x="59562" y="429260"/>
                </a:lnTo>
                <a:close/>
              </a:path>
              <a:path w="454660" h="480060">
                <a:moveTo>
                  <a:pt x="47598" y="416560"/>
                </a:moveTo>
                <a:lnTo>
                  <a:pt x="46862" y="416560"/>
                </a:lnTo>
                <a:lnTo>
                  <a:pt x="48259" y="417830"/>
                </a:lnTo>
                <a:lnTo>
                  <a:pt x="47598" y="416560"/>
                </a:lnTo>
                <a:close/>
              </a:path>
              <a:path w="454660" h="480060">
                <a:moveTo>
                  <a:pt x="35687" y="393700"/>
                </a:moveTo>
                <a:lnTo>
                  <a:pt x="36194" y="394970"/>
                </a:lnTo>
                <a:lnTo>
                  <a:pt x="35759" y="393840"/>
                </a:lnTo>
                <a:lnTo>
                  <a:pt x="35687" y="393700"/>
                </a:lnTo>
                <a:close/>
              </a:path>
              <a:path w="454660" h="480060">
                <a:moveTo>
                  <a:pt x="35759" y="393840"/>
                </a:moveTo>
                <a:lnTo>
                  <a:pt x="36194" y="394970"/>
                </a:lnTo>
                <a:lnTo>
                  <a:pt x="36348" y="394970"/>
                </a:lnTo>
                <a:lnTo>
                  <a:pt x="35759" y="393840"/>
                </a:lnTo>
                <a:close/>
              </a:path>
              <a:path w="454660" h="480060">
                <a:moveTo>
                  <a:pt x="35706" y="393700"/>
                </a:moveTo>
                <a:lnTo>
                  <a:pt x="35759" y="393840"/>
                </a:lnTo>
                <a:lnTo>
                  <a:pt x="35706" y="393700"/>
                </a:lnTo>
                <a:close/>
              </a:path>
              <a:path w="454660" h="480060">
                <a:moveTo>
                  <a:pt x="26415" y="369570"/>
                </a:moveTo>
                <a:lnTo>
                  <a:pt x="26796" y="370840"/>
                </a:lnTo>
                <a:lnTo>
                  <a:pt x="26666" y="370221"/>
                </a:lnTo>
                <a:lnTo>
                  <a:pt x="26415" y="369570"/>
                </a:lnTo>
                <a:close/>
              </a:path>
              <a:path w="454660" h="480060">
                <a:moveTo>
                  <a:pt x="26666" y="370221"/>
                </a:moveTo>
                <a:lnTo>
                  <a:pt x="26796" y="370840"/>
                </a:lnTo>
                <a:lnTo>
                  <a:pt x="26666" y="370221"/>
                </a:lnTo>
                <a:close/>
              </a:path>
              <a:path w="454660" h="480060">
                <a:moveTo>
                  <a:pt x="26529" y="369570"/>
                </a:moveTo>
                <a:lnTo>
                  <a:pt x="26666" y="370221"/>
                </a:lnTo>
                <a:lnTo>
                  <a:pt x="26529" y="369570"/>
                </a:lnTo>
                <a:close/>
              </a:path>
              <a:path w="454660" h="480060">
                <a:moveTo>
                  <a:pt x="404875" y="354330"/>
                </a:moveTo>
                <a:lnTo>
                  <a:pt x="403987" y="355600"/>
                </a:lnTo>
                <a:lnTo>
                  <a:pt x="404875" y="354330"/>
                </a:lnTo>
                <a:close/>
              </a:path>
              <a:path w="454660" h="480060">
                <a:moveTo>
                  <a:pt x="427001" y="354330"/>
                </a:moveTo>
                <a:lnTo>
                  <a:pt x="404875" y="354330"/>
                </a:lnTo>
                <a:lnTo>
                  <a:pt x="403987" y="355600"/>
                </a:lnTo>
                <a:lnTo>
                  <a:pt x="426066" y="355600"/>
                </a:lnTo>
                <a:lnTo>
                  <a:pt x="427001" y="354330"/>
                </a:lnTo>
                <a:close/>
              </a:path>
              <a:path w="454660" h="480060">
                <a:moveTo>
                  <a:pt x="416813" y="336550"/>
                </a:moveTo>
                <a:lnTo>
                  <a:pt x="404773" y="354431"/>
                </a:lnTo>
                <a:lnTo>
                  <a:pt x="427001" y="354330"/>
                </a:lnTo>
                <a:lnTo>
                  <a:pt x="431673" y="347980"/>
                </a:lnTo>
                <a:lnTo>
                  <a:pt x="435271" y="339090"/>
                </a:lnTo>
                <a:lnTo>
                  <a:pt x="415798" y="339090"/>
                </a:lnTo>
                <a:lnTo>
                  <a:pt x="416813" y="336550"/>
                </a:lnTo>
                <a:close/>
              </a:path>
              <a:path w="454660" h="480060">
                <a:moveTo>
                  <a:pt x="21716" y="346710"/>
                </a:moveTo>
                <a:lnTo>
                  <a:pt x="21843" y="347980"/>
                </a:lnTo>
                <a:lnTo>
                  <a:pt x="21984" y="347980"/>
                </a:lnTo>
                <a:lnTo>
                  <a:pt x="21716" y="346710"/>
                </a:lnTo>
                <a:close/>
              </a:path>
              <a:path w="454660" h="480060">
                <a:moveTo>
                  <a:pt x="451019" y="290830"/>
                </a:moveTo>
                <a:lnTo>
                  <a:pt x="432307" y="290830"/>
                </a:lnTo>
                <a:lnTo>
                  <a:pt x="432054" y="292100"/>
                </a:lnTo>
                <a:lnTo>
                  <a:pt x="425195" y="314960"/>
                </a:lnTo>
                <a:lnTo>
                  <a:pt x="425450" y="314960"/>
                </a:lnTo>
                <a:lnTo>
                  <a:pt x="415798" y="339090"/>
                </a:lnTo>
                <a:lnTo>
                  <a:pt x="435271" y="339090"/>
                </a:lnTo>
                <a:lnTo>
                  <a:pt x="442468" y="321310"/>
                </a:lnTo>
                <a:lnTo>
                  <a:pt x="442849" y="321310"/>
                </a:lnTo>
                <a:lnTo>
                  <a:pt x="450088" y="295910"/>
                </a:lnTo>
                <a:lnTo>
                  <a:pt x="450342" y="294640"/>
                </a:lnTo>
                <a:lnTo>
                  <a:pt x="451019" y="290830"/>
                </a:lnTo>
                <a:close/>
              </a:path>
              <a:path w="454660" h="480060">
                <a:moveTo>
                  <a:pt x="17577" y="298038"/>
                </a:moveTo>
                <a:lnTo>
                  <a:pt x="17525" y="298450"/>
                </a:lnTo>
                <a:lnTo>
                  <a:pt x="17577" y="298038"/>
                </a:lnTo>
                <a:close/>
              </a:path>
              <a:path w="454660" h="480060">
                <a:moveTo>
                  <a:pt x="17684" y="297180"/>
                </a:moveTo>
                <a:lnTo>
                  <a:pt x="17525" y="297180"/>
                </a:lnTo>
                <a:lnTo>
                  <a:pt x="17577" y="298038"/>
                </a:lnTo>
                <a:lnTo>
                  <a:pt x="17684" y="297180"/>
                </a:lnTo>
                <a:close/>
              </a:path>
              <a:path w="454660" h="480060">
                <a:moveTo>
                  <a:pt x="432192" y="291220"/>
                </a:moveTo>
                <a:lnTo>
                  <a:pt x="431933" y="292100"/>
                </a:lnTo>
                <a:lnTo>
                  <a:pt x="432192" y="291220"/>
                </a:lnTo>
                <a:close/>
              </a:path>
              <a:path w="454660" h="480060">
                <a:moveTo>
                  <a:pt x="432307" y="290830"/>
                </a:moveTo>
                <a:lnTo>
                  <a:pt x="432192" y="291220"/>
                </a:lnTo>
                <a:lnTo>
                  <a:pt x="432054" y="292100"/>
                </a:lnTo>
                <a:lnTo>
                  <a:pt x="432307" y="290830"/>
                </a:lnTo>
                <a:close/>
              </a:path>
              <a:path w="454660" h="480060">
                <a:moveTo>
                  <a:pt x="435666" y="269219"/>
                </a:moveTo>
                <a:lnTo>
                  <a:pt x="432192" y="291220"/>
                </a:lnTo>
                <a:lnTo>
                  <a:pt x="432307" y="290830"/>
                </a:lnTo>
                <a:lnTo>
                  <a:pt x="451019" y="290830"/>
                </a:lnTo>
                <a:lnTo>
                  <a:pt x="454406" y="271780"/>
                </a:lnTo>
                <a:lnTo>
                  <a:pt x="454469" y="270510"/>
                </a:lnTo>
                <a:lnTo>
                  <a:pt x="435737" y="270510"/>
                </a:lnTo>
                <a:lnTo>
                  <a:pt x="435666" y="269219"/>
                </a:lnTo>
                <a:close/>
              </a:path>
              <a:path w="454660" h="480060">
                <a:moveTo>
                  <a:pt x="454469" y="267970"/>
                </a:moveTo>
                <a:lnTo>
                  <a:pt x="435863" y="267970"/>
                </a:lnTo>
                <a:lnTo>
                  <a:pt x="435737" y="270510"/>
                </a:lnTo>
                <a:lnTo>
                  <a:pt x="454469" y="270510"/>
                </a:lnTo>
                <a:lnTo>
                  <a:pt x="454469" y="267970"/>
                </a:lnTo>
                <a:close/>
              </a:path>
              <a:path w="454660" h="480060">
                <a:moveTo>
                  <a:pt x="429466" y="218230"/>
                </a:moveTo>
                <a:lnTo>
                  <a:pt x="434467" y="243840"/>
                </a:lnTo>
                <a:lnTo>
                  <a:pt x="434282" y="243840"/>
                </a:lnTo>
                <a:lnTo>
                  <a:pt x="435666" y="269219"/>
                </a:lnTo>
                <a:lnTo>
                  <a:pt x="435863" y="267970"/>
                </a:lnTo>
                <a:lnTo>
                  <a:pt x="454469" y="267970"/>
                </a:lnTo>
                <a:lnTo>
                  <a:pt x="453263" y="243840"/>
                </a:lnTo>
                <a:lnTo>
                  <a:pt x="434467" y="243840"/>
                </a:lnTo>
                <a:lnTo>
                  <a:pt x="434213" y="242570"/>
                </a:lnTo>
                <a:lnTo>
                  <a:pt x="453199" y="242570"/>
                </a:lnTo>
                <a:lnTo>
                  <a:pt x="453136" y="241300"/>
                </a:lnTo>
                <a:lnTo>
                  <a:pt x="453008" y="240030"/>
                </a:lnTo>
                <a:lnTo>
                  <a:pt x="449138" y="219710"/>
                </a:lnTo>
                <a:lnTo>
                  <a:pt x="430275" y="219710"/>
                </a:lnTo>
                <a:lnTo>
                  <a:pt x="429466" y="218230"/>
                </a:lnTo>
                <a:close/>
              </a:path>
              <a:path w="454660" h="480060">
                <a:moveTo>
                  <a:pt x="429260" y="217170"/>
                </a:moveTo>
                <a:lnTo>
                  <a:pt x="429466" y="218230"/>
                </a:lnTo>
                <a:lnTo>
                  <a:pt x="430275" y="219710"/>
                </a:lnTo>
                <a:lnTo>
                  <a:pt x="429260" y="217170"/>
                </a:lnTo>
                <a:close/>
              </a:path>
              <a:path w="454660" h="480060">
                <a:moveTo>
                  <a:pt x="448654" y="217170"/>
                </a:moveTo>
                <a:lnTo>
                  <a:pt x="429260" y="217170"/>
                </a:lnTo>
                <a:lnTo>
                  <a:pt x="430275" y="219710"/>
                </a:lnTo>
                <a:lnTo>
                  <a:pt x="449138" y="219710"/>
                </a:lnTo>
                <a:lnTo>
                  <a:pt x="448654" y="217170"/>
                </a:lnTo>
                <a:close/>
              </a:path>
              <a:path w="454660" h="480060">
                <a:moveTo>
                  <a:pt x="419862" y="200660"/>
                </a:moveTo>
                <a:lnTo>
                  <a:pt x="429466" y="218230"/>
                </a:lnTo>
                <a:lnTo>
                  <a:pt x="429260" y="217170"/>
                </a:lnTo>
                <a:lnTo>
                  <a:pt x="448654" y="217170"/>
                </a:lnTo>
                <a:lnTo>
                  <a:pt x="447929" y="213360"/>
                </a:lnTo>
                <a:lnTo>
                  <a:pt x="447039" y="210820"/>
                </a:lnTo>
                <a:lnTo>
                  <a:pt x="442180" y="201930"/>
                </a:lnTo>
                <a:lnTo>
                  <a:pt x="421131" y="201930"/>
                </a:lnTo>
                <a:lnTo>
                  <a:pt x="419862" y="200660"/>
                </a:lnTo>
                <a:close/>
              </a:path>
              <a:path w="454660" h="480060">
                <a:moveTo>
                  <a:pt x="429598" y="182880"/>
                </a:moveTo>
                <a:lnTo>
                  <a:pt x="403732" y="182880"/>
                </a:lnTo>
                <a:lnTo>
                  <a:pt x="421131" y="201930"/>
                </a:lnTo>
                <a:lnTo>
                  <a:pt x="442180" y="201930"/>
                </a:lnTo>
                <a:lnTo>
                  <a:pt x="436625" y="191770"/>
                </a:lnTo>
                <a:lnTo>
                  <a:pt x="435356" y="189230"/>
                </a:lnTo>
                <a:lnTo>
                  <a:pt x="429598" y="182880"/>
                </a:lnTo>
                <a:close/>
              </a:path>
              <a:path w="454660" h="480060">
                <a:moveTo>
                  <a:pt x="48119" y="191770"/>
                </a:moveTo>
                <a:lnTo>
                  <a:pt x="47752" y="191770"/>
                </a:lnTo>
                <a:lnTo>
                  <a:pt x="47497" y="193040"/>
                </a:lnTo>
                <a:lnTo>
                  <a:pt x="48119" y="191770"/>
                </a:lnTo>
                <a:close/>
              </a:path>
              <a:path w="454660" h="480060">
                <a:moveTo>
                  <a:pt x="386388" y="166056"/>
                </a:moveTo>
                <a:lnTo>
                  <a:pt x="404241" y="184150"/>
                </a:lnTo>
                <a:lnTo>
                  <a:pt x="403732" y="182880"/>
                </a:lnTo>
                <a:lnTo>
                  <a:pt x="429598" y="182880"/>
                </a:lnTo>
                <a:lnTo>
                  <a:pt x="418083" y="170180"/>
                </a:lnTo>
                <a:lnTo>
                  <a:pt x="417702" y="170180"/>
                </a:lnTo>
                <a:lnTo>
                  <a:pt x="413969" y="166370"/>
                </a:lnTo>
                <a:lnTo>
                  <a:pt x="386842" y="166370"/>
                </a:lnTo>
                <a:lnTo>
                  <a:pt x="386388" y="166056"/>
                </a:lnTo>
                <a:close/>
              </a:path>
              <a:path w="454660" h="480060">
                <a:moveTo>
                  <a:pt x="59715" y="168910"/>
                </a:moveTo>
                <a:lnTo>
                  <a:pt x="59309" y="168910"/>
                </a:lnTo>
                <a:lnTo>
                  <a:pt x="58928" y="170180"/>
                </a:lnTo>
                <a:lnTo>
                  <a:pt x="59715" y="168910"/>
                </a:lnTo>
                <a:close/>
              </a:path>
              <a:path w="454660" h="480060">
                <a:moveTo>
                  <a:pt x="385444" y="165100"/>
                </a:moveTo>
                <a:lnTo>
                  <a:pt x="386388" y="166056"/>
                </a:lnTo>
                <a:lnTo>
                  <a:pt x="386842" y="166370"/>
                </a:lnTo>
                <a:lnTo>
                  <a:pt x="385444" y="165100"/>
                </a:lnTo>
                <a:close/>
              </a:path>
              <a:path w="454660" h="480060">
                <a:moveTo>
                  <a:pt x="412724" y="165100"/>
                </a:moveTo>
                <a:lnTo>
                  <a:pt x="385444" y="165100"/>
                </a:lnTo>
                <a:lnTo>
                  <a:pt x="386842" y="166370"/>
                </a:lnTo>
                <a:lnTo>
                  <a:pt x="413969" y="166370"/>
                </a:lnTo>
                <a:lnTo>
                  <a:pt x="412724" y="165100"/>
                </a:lnTo>
                <a:close/>
              </a:path>
              <a:path w="454660" h="480060">
                <a:moveTo>
                  <a:pt x="379463" y="138430"/>
                </a:moveTo>
                <a:lnTo>
                  <a:pt x="342392" y="138430"/>
                </a:lnTo>
                <a:lnTo>
                  <a:pt x="367283" y="152400"/>
                </a:lnTo>
                <a:lnTo>
                  <a:pt x="366649" y="152400"/>
                </a:lnTo>
                <a:lnTo>
                  <a:pt x="386388" y="166056"/>
                </a:lnTo>
                <a:lnTo>
                  <a:pt x="385444" y="165100"/>
                </a:lnTo>
                <a:lnTo>
                  <a:pt x="412724" y="165100"/>
                </a:lnTo>
                <a:lnTo>
                  <a:pt x="399033" y="151130"/>
                </a:lnTo>
                <a:lnTo>
                  <a:pt x="397637" y="149860"/>
                </a:lnTo>
                <a:lnTo>
                  <a:pt x="379463" y="138430"/>
                </a:lnTo>
                <a:close/>
              </a:path>
              <a:path w="454660" h="480060">
                <a:moveTo>
                  <a:pt x="278002" y="88900"/>
                </a:moveTo>
                <a:lnTo>
                  <a:pt x="228981" y="88900"/>
                </a:lnTo>
                <a:lnTo>
                  <a:pt x="246633" y="97790"/>
                </a:lnTo>
                <a:lnTo>
                  <a:pt x="247395" y="97790"/>
                </a:lnTo>
                <a:lnTo>
                  <a:pt x="271018" y="106680"/>
                </a:lnTo>
                <a:lnTo>
                  <a:pt x="295401" y="116840"/>
                </a:lnTo>
                <a:lnTo>
                  <a:pt x="317881" y="125730"/>
                </a:lnTo>
                <a:lnTo>
                  <a:pt x="317119" y="125730"/>
                </a:lnTo>
                <a:lnTo>
                  <a:pt x="342773" y="139700"/>
                </a:lnTo>
                <a:lnTo>
                  <a:pt x="342392" y="138430"/>
                </a:lnTo>
                <a:lnTo>
                  <a:pt x="379463" y="138430"/>
                </a:lnTo>
                <a:lnTo>
                  <a:pt x="377444" y="137160"/>
                </a:lnTo>
                <a:lnTo>
                  <a:pt x="376808" y="135890"/>
                </a:lnTo>
                <a:lnTo>
                  <a:pt x="351917" y="121920"/>
                </a:lnTo>
                <a:lnTo>
                  <a:pt x="351663" y="121920"/>
                </a:lnTo>
                <a:lnTo>
                  <a:pt x="325374" y="107950"/>
                </a:lnTo>
                <a:lnTo>
                  <a:pt x="302641" y="99060"/>
                </a:lnTo>
                <a:lnTo>
                  <a:pt x="302513" y="99060"/>
                </a:lnTo>
                <a:lnTo>
                  <a:pt x="278002" y="88900"/>
                </a:lnTo>
                <a:close/>
              </a:path>
              <a:path w="454660" h="480060">
                <a:moveTo>
                  <a:pt x="114966" y="97790"/>
                </a:moveTo>
                <a:lnTo>
                  <a:pt x="114045" y="97790"/>
                </a:lnTo>
                <a:lnTo>
                  <a:pt x="113537" y="99060"/>
                </a:lnTo>
                <a:lnTo>
                  <a:pt x="114966" y="97790"/>
                </a:lnTo>
                <a:close/>
              </a:path>
              <a:path w="454660" h="480060">
                <a:moveTo>
                  <a:pt x="199770" y="64770"/>
                </a:moveTo>
                <a:lnTo>
                  <a:pt x="200151" y="66040"/>
                </a:lnTo>
                <a:lnTo>
                  <a:pt x="171450" y="66040"/>
                </a:lnTo>
                <a:lnTo>
                  <a:pt x="173608" y="67310"/>
                </a:lnTo>
                <a:lnTo>
                  <a:pt x="186562" y="71120"/>
                </a:lnTo>
                <a:lnTo>
                  <a:pt x="196976" y="74930"/>
                </a:lnTo>
                <a:lnTo>
                  <a:pt x="196469" y="74930"/>
                </a:lnTo>
                <a:lnTo>
                  <a:pt x="229107" y="88900"/>
                </a:lnTo>
                <a:lnTo>
                  <a:pt x="277875" y="88900"/>
                </a:lnTo>
                <a:lnTo>
                  <a:pt x="254000" y="80010"/>
                </a:lnTo>
                <a:lnTo>
                  <a:pt x="253237" y="80010"/>
                </a:lnTo>
                <a:lnTo>
                  <a:pt x="234442" y="74930"/>
                </a:lnTo>
                <a:lnTo>
                  <a:pt x="199770" y="64770"/>
                </a:lnTo>
                <a:close/>
              </a:path>
              <a:path w="454660" h="480060">
                <a:moveTo>
                  <a:pt x="309793" y="24852"/>
                </a:moveTo>
                <a:lnTo>
                  <a:pt x="321182" y="40640"/>
                </a:lnTo>
                <a:lnTo>
                  <a:pt x="321437" y="41910"/>
                </a:lnTo>
                <a:lnTo>
                  <a:pt x="325755" y="46990"/>
                </a:lnTo>
                <a:lnTo>
                  <a:pt x="325374" y="46990"/>
                </a:lnTo>
                <a:lnTo>
                  <a:pt x="335914" y="63500"/>
                </a:lnTo>
                <a:lnTo>
                  <a:pt x="338074" y="66040"/>
                </a:lnTo>
                <a:lnTo>
                  <a:pt x="342264" y="67310"/>
                </a:lnTo>
                <a:lnTo>
                  <a:pt x="345567" y="64770"/>
                </a:lnTo>
                <a:lnTo>
                  <a:pt x="348742" y="63500"/>
                </a:lnTo>
                <a:lnTo>
                  <a:pt x="349757" y="58420"/>
                </a:lnTo>
                <a:lnTo>
                  <a:pt x="347725" y="55880"/>
                </a:lnTo>
                <a:lnTo>
                  <a:pt x="337312" y="39370"/>
                </a:lnTo>
                <a:lnTo>
                  <a:pt x="337057" y="38100"/>
                </a:lnTo>
                <a:lnTo>
                  <a:pt x="332867" y="33020"/>
                </a:lnTo>
                <a:lnTo>
                  <a:pt x="327714" y="25400"/>
                </a:lnTo>
                <a:lnTo>
                  <a:pt x="310642" y="25400"/>
                </a:lnTo>
                <a:lnTo>
                  <a:pt x="309793" y="24852"/>
                </a:lnTo>
                <a:close/>
              </a:path>
              <a:path w="454660" h="480060">
                <a:moveTo>
                  <a:pt x="176656" y="57150"/>
                </a:moveTo>
                <a:lnTo>
                  <a:pt x="169291" y="57150"/>
                </a:lnTo>
                <a:lnTo>
                  <a:pt x="167131" y="58420"/>
                </a:lnTo>
                <a:lnTo>
                  <a:pt x="167131" y="63500"/>
                </a:lnTo>
                <a:lnTo>
                  <a:pt x="169291" y="66040"/>
                </a:lnTo>
                <a:lnTo>
                  <a:pt x="200151" y="66040"/>
                </a:lnTo>
                <a:lnTo>
                  <a:pt x="189611" y="62230"/>
                </a:lnTo>
                <a:lnTo>
                  <a:pt x="176656" y="57150"/>
                </a:lnTo>
                <a:close/>
              </a:path>
              <a:path w="454660" h="480060">
                <a:moveTo>
                  <a:pt x="164385" y="58420"/>
                </a:moveTo>
                <a:lnTo>
                  <a:pt x="162687" y="58420"/>
                </a:lnTo>
                <a:lnTo>
                  <a:pt x="162179" y="59690"/>
                </a:lnTo>
                <a:lnTo>
                  <a:pt x="164385" y="58420"/>
                </a:lnTo>
                <a:close/>
              </a:path>
              <a:path w="454660" h="480060">
                <a:moveTo>
                  <a:pt x="214083" y="31750"/>
                </a:moveTo>
                <a:lnTo>
                  <a:pt x="211581" y="31750"/>
                </a:lnTo>
                <a:lnTo>
                  <a:pt x="210946" y="33020"/>
                </a:lnTo>
                <a:lnTo>
                  <a:pt x="214083" y="31750"/>
                </a:lnTo>
                <a:close/>
              </a:path>
              <a:path w="454660" h="480060">
                <a:moveTo>
                  <a:pt x="308356" y="22860"/>
                </a:moveTo>
                <a:lnTo>
                  <a:pt x="309793" y="24852"/>
                </a:lnTo>
                <a:lnTo>
                  <a:pt x="310642" y="25400"/>
                </a:lnTo>
                <a:lnTo>
                  <a:pt x="308356" y="22860"/>
                </a:lnTo>
                <a:close/>
              </a:path>
              <a:path w="454660" h="480060">
                <a:moveTo>
                  <a:pt x="325954" y="22860"/>
                </a:moveTo>
                <a:lnTo>
                  <a:pt x="308356" y="22860"/>
                </a:lnTo>
                <a:lnTo>
                  <a:pt x="310642" y="25400"/>
                </a:lnTo>
                <a:lnTo>
                  <a:pt x="327714" y="25400"/>
                </a:lnTo>
                <a:lnTo>
                  <a:pt x="325954" y="22860"/>
                </a:lnTo>
                <a:close/>
              </a:path>
              <a:path w="454660" h="480060">
                <a:moveTo>
                  <a:pt x="324194" y="20320"/>
                </a:moveTo>
                <a:lnTo>
                  <a:pt x="302768" y="20320"/>
                </a:lnTo>
                <a:lnTo>
                  <a:pt x="309793" y="24852"/>
                </a:lnTo>
                <a:lnTo>
                  <a:pt x="308356" y="22860"/>
                </a:lnTo>
                <a:lnTo>
                  <a:pt x="325954" y="22860"/>
                </a:lnTo>
                <a:lnTo>
                  <a:pt x="324194" y="20320"/>
                </a:lnTo>
                <a:close/>
              </a:path>
              <a:path w="454660" h="480060">
                <a:moveTo>
                  <a:pt x="245491" y="20320"/>
                </a:moveTo>
                <a:lnTo>
                  <a:pt x="242316" y="20320"/>
                </a:lnTo>
                <a:lnTo>
                  <a:pt x="241300" y="21590"/>
                </a:lnTo>
                <a:lnTo>
                  <a:pt x="245491" y="20320"/>
                </a:lnTo>
                <a:close/>
              </a:path>
              <a:path w="454660" h="480060">
                <a:moveTo>
                  <a:pt x="320675" y="15240"/>
                </a:moveTo>
                <a:lnTo>
                  <a:pt x="282956" y="15240"/>
                </a:lnTo>
                <a:lnTo>
                  <a:pt x="299085" y="19050"/>
                </a:lnTo>
                <a:lnTo>
                  <a:pt x="297814" y="19050"/>
                </a:lnTo>
                <a:lnTo>
                  <a:pt x="303530" y="21590"/>
                </a:lnTo>
                <a:lnTo>
                  <a:pt x="302768" y="20320"/>
                </a:lnTo>
                <a:lnTo>
                  <a:pt x="324194" y="20320"/>
                </a:lnTo>
                <a:lnTo>
                  <a:pt x="320675" y="15240"/>
                </a:lnTo>
                <a:close/>
              </a:path>
            </a:pathLst>
          </a:custGeom>
          <a:solidFill>
            <a:srgbClr val="5B2D9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1" name="object 71" descr=""/>
          <p:cNvGraphicFramePr>
            <a:graphicFrameLocks noGrp="1"/>
          </p:cNvGraphicFramePr>
          <p:nvPr/>
        </p:nvGraphicFramePr>
        <p:xfrm>
          <a:off x="5999860" y="743076"/>
          <a:ext cx="2891155" cy="1945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45"/>
                <a:gridCol w="360045"/>
                <a:gridCol w="392429"/>
                <a:gridCol w="328294"/>
                <a:gridCol w="360680"/>
                <a:gridCol w="360680"/>
                <a:gridCol w="360680"/>
                <a:gridCol w="360680"/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2" name="object 72" descr=""/>
          <p:cNvSpPr/>
          <p:nvPr/>
        </p:nvSpPr>
        <p:spPr>
          <a:xfrm>
            <a:off x="6019800" y="2743200"/>
            <a:ext cx="1188085" cy="114300"/>
          </a:xfrm>
          <a:custGeom>
            <a:avLst/>
            <a:gdLst/>
            <a:ahLst/>
            <a:cxnLst/>
            <a:rect l="l" t="t" r="r" b="b"/>
            <a:pathLst>
              <a:path w="1188084" h="114300">
                <a:moveTo>
                  <a:pt x="1073657" y="0"/>
                </a:moveTo>
                <a:lnTo>
                  <a:pt x="1073657" y="114300"/>
                </a:lnTo>
                <a:lnTo>
                  <a:pt x="1149857" y="76200"/>
                </a:lnTo>
                <a:lnTo>
                  <a:pt x="1092707" y="76200"/>
                </a:lnTo>
                <a:lnTo>
                  <a:pt x="1092707" y="38100"/>
                </a:lnTo>
                <a:lnTo>
                  <a:pt x="1149857" y="38100"/>
                </a:lnTo>
                <a:lnTo>
                  <a:pt x="1073657" y="0"/>
                </a:lnTo>
                <a:close/>
              </a:path>
              <a:path w="1188084" h="114300">
                <a:moveTo>
                  <a:pt x="107365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073657" y="76200"/>
                </a:lnTo>
                <a:lnTo>
                  <a:pt x="1073657" y="38100"/>
                </a:lnTo>
                <a:close/>
              </a:path>
              <a:path w="1188084" h="114300">
                <a:moveTo>
                  <a:pt x="1149857" y="38100"/>
                </a:moveTo>
                <a:lnTo>
                  <a:pt x="1092707" y="38100"/>
                </a:lnTo>
                <a:lnTo>
                  <a:pt x="1092707" y="76200"/>
                </a:lnTo>
                <a:lnTo>
                  <a:pt x="1149857" y="76200"/>
                </a:lnTo>
                <a:lnTo>
                  <a:pt x="1187957" y="57150"/>
                </a:lnTo>
                <a:lnTo>
                  <a:pt x="1149857" y="3810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7686675" y="2743200"/>
            <a:ext cx="1188085" cy="114300"/>
          </a:xfrm>
          <a:custGeom>
            <a:avLst/>
            <a:gdLst/>
            <a:ahLst/>
            <a:cxnLst/>
            <a:rect l="l" t="t" r="r" b="b"/>
            <a:pathLst>
              <a:path w="118808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18808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188084" h="114300">
                <a:moveTo>
                  <a:pt x="118795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187957" y="76200"/>
                </a:lnTo>
                <a:lnTo>
                  <a:pt x="1187957" y="3810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4" name="object 74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66282" y="2019426"/>
            <a:ext cx="242188" cy="137794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071996" y="2276475"/>
            <a:ext cx="242188" cy="137794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93714" y="2535808"/>
            <a:ext cx="242062" cy="138430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066282" y="1802129"/>
            <a:ext cx="242188" cy="138429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070219" y="1565783"/>
            <a:ext cx="242188" cy="137922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057265" y="1284477"/>
            <a:ext cx="242188" cy="138429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059042" y="1078738"/>
            <a:ext cx="241808" cy="137795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090030" y="806704"/>
            <a:ext cx="242189" cy="138429"/>
          </a:xfrm>
          <a:prstGeom prst="rect">
            <a:avLst/>
          </a:prstGeom>
        </p:spPr>
      </p:pic>
      <p:pic>
        <p:nvPicPr>
          <p:cNvPr id="82" name="object 82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430645" y="807466"/>
            <a:ext cx="242061" cy="138429"/>
          </a:xfrm>
          <a:prstGeom prst="rect">
            <a:avLst/>
          </a:prstGeom>
        </p:spPr>
      </p:pic>
      <p:pic>
        <p:nvPicPr>
          <p:cNvPr id="83" name="object 83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806056" y="800988"/>
            <a:ext cx="242189" cy="138429"/>
          </a:xfrm>
          <a:prstGeom prst="rect">
            <a:avLst/>
          </a:prstGeom>
        </p:spPr>
      </p:pic>
      <p:pic>
        <p:nvPicPr>
          <p:cNvPr id="84" name="object 84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162545" y="813942"/>
            <a:ext cx="242061" cy="138429"/>
          </a:xfrm>
          <a:prstGeom prst="rect">
            <a:avLst/>
          </a:prstGeom>
        </p:spPr>
      </p:pic>
      <p:pic>
        <p:nvPicPr>
          <p:cNvPr id="85" name="object 85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514208" y="800988"/>
            <a:ext cx="242189" cy="138429"/>
          </a:xfrm>
          <a:prstGeom prst="rect">
            <a:avLst/>
          </a:prstGeom>
        </p:spPr>
      </p:pic>
      <p:pic>
        <p:nvPicPr>
          <p:cNvPr id="86" name="object 86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861934" y="800988"/>
            <a:ext cx="242189" cy="138429"/>
          </a:xfrm>
          <a:prstGeom prst="rect">
            <a:avLst/>
          </a:prstGeom>
        </p:spPr>
      </p:pic>
      <p:pic>
        <p:nvPicPr>
          <p:cNvPr id="87" name="object 87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203310" y="807466"/>
            <a:ext cx="242062" cy="138429"/>
          </a:xfrm>
          <a:prstGeom prst="rect">
            <a:avLst/>
          </a:prstGeom>
        </p:spPr>
      </p:pic>
      <p:pic>
        <p:nvPicPr>
          <p:cNvPr id="88" name="object 88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589898" y="823467"/>
            <a:ext cx="242061" cy="137922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427342" y="1057910"/>
            <a:ext cx="241808" cy="137795"/>
          </a:xfrm>
          <a:prstGeom prst="rect">
            <a:avLst/>
          </a:prstGeom>
        </p:spPr>
      </p:pic>
      <p:pic>
        <p:nvPicPr>
          <p:cNvPr id="90" name="object 90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811518" y="1052830"/>
            <a:ext cx="242061" cy="137795"/>
          </a:xfrm>
          <a:prstGeom prst="rect">
            <a:avLst/>
          </a:prstGeom>
        </p:spPr>
      </p:pic>
      <p:pic>
        <p:nvPicPr>
          <p:cNvPr id="91" name="object 91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544816" y="1058925"/>
            <a:ext cx="242061" cy="137795"/>
          </a:xfrm>
          <a:prstGeom prst="rect">
            <a:avLst/>
          </a:prstGeom>
        </p:spPr>
      </p:pic>
      <p:pic>
        <p:nvPicPr>
          <p:cNvPr id="92" name="object 92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883270" y="1070228"/>
            <a:ext cx="242061" cy="138429"/>
          </a:xfrm>
          <a:prstGeom prst="rect">
            <a:avLst/>
          </a:prstGeom>
        </p:spPr>
      </p:pic>
      <p:pic>
        <p:nvPicPr>
          <p:cNvPr id="93" name="object 93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223757" y="1064513"/>
            <a:ext cx="241808" cy="138429"/>
          </a:xfrm>
          <a:prstGeom prst="rect">
            <a:avLst/>
          </a:prstGeom>
        </p:spPr>
      </p:pic>
      <p:pic>
        <p:nvPicPr>
          <p:cNvPr id="94" name="object 94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589518" y="1072261"/>
            <a:ext cx="241807" cy="137795"/>
          </a:xfrm>
          <a:prstGeom prst="rect">
            <a:avLst/>
          </a:prstGeom>
        </p:spPr>
      </p:pic>
      <p:pic>
        <p:nvPicPr>
          <p:cNvPr id="95" name="object 95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434582" y="1309497"/>
            <a:ext cx="242062" cy="137795"/>
          </a:xfrm>
          <a:prstGeom prst="rect">
            <a:avLst/>
          </a:prstGeom>
        </p:spPr>
      </p:pic>
      <p:pic>
        <p:nvPicPr>
          <p:cNvPr id="96" name="object 96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427342" y="1561846"/>
            <a:ext cx="241808" cy="137795"/>
          </a:xfrm>
          <a:prstGeom prst="rect">
            <a:avLst/>
          </a:prstGeom>
        </p:spPr>
      </p:pic>
      <p:pic>
        <p:nvPicPr>
          <p:cNvPr id="97" name="object 97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427342" y="1780032"/>
            <a:ext cx="241808" cy="137795"/>
          </a:xfrm>
          <a:prstGeom prst="rect">
            <a:avLst/>
          </a:prstGeom>
        </p:spPr>
      </p:pic>
      <p:pic>
        <p:nvPicPr>
          <p:cNvPr id="98" name="object 98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427342" y="2044954"/>
            <a:ext cx="241808" cy="137794"/>
          </a:xfrm>
          <a:prstGeom prst="rect">
            <a:avLst/>
          </a:prstGeom>
        </p:spPr>
      </p:pic>
      <p:pic>
        <p:nvPicPr>
          <p:cNvPr id="99" name="object 99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419088" y="2270125"/>
            <a:ext cx="242188" cy="138430"/>
          </a:xfrm>
          <a:prstGeom prst="rect">
            <a:avLst/>
          </a:prstGeom>
        </p:spPr>
      </p:pic>
      <p:pic>
        <p:nvPicPr>
          <p:cNvPr id="100" name="object 100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427342" y="2524251"/>
            <a:ext cx="241808" cy="138430"/>
          </a:xfrm>
          <a:prstGeom prst="rect">
            <a:avLst/>
          </a:prstGeom>
        </p:spPr>
      </p:pic>
      <p:pic>
        <p:nvPicPr>
          <p:cNvPr id="101" name="object 101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794245" y="1567307"/>
            <a:ext cx="242061" cy="137795"/>
          </a:xfrm>
          <a:prstGeom prst="rect">
            <a:avLst/>
          </a:prstGeom>
        </p:spPr>
      </p:pic>
      <p:pic>
        <p:nvPicPr>
          <p:cNvPr id="102" name="object 102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787006" y="1794129"/>
            <a:ext cx="242189" cy="137795"/>
          </a:xfrm>
          <a:prstGeom prst="rect">
            <a:avLst/>
          </a:prstGeom>
        </p:spPr>
      </p:pic>
      <p:pic>
        <p:nvPicPr>
          <p:cNvPr id="103" name="object 103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792468" y="2024252"/>
            <a:ext cx="242061" cy="138430"/>
          </a:xfrm>
          <a:prstGeom prst="rect">
            <a:avLst/>
          </a:prstGeom>
        </p:spPr>
      </p:pic>
      <p:pic>
        <p:nvPicPr>
          <p:cNvPr id="104" name="object 104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794245" y="2516632"/>
            <a:ext cx="242061" cy="137794"/>
          </a:xfrm>
          <a:prstGeom prst="rect">
            <a:avLst/>
          </a:prstGeom>
        </p:spPr>
      </p:pic>
      <p:pic>
        <p:nvPicPr>
          <p:cNvPr id="105" name="object 105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166482" y="2502154"/>
            <a:ext cx="242062" cy="137794"/>
          </a:xfrm>
          <a:prstGeom prst="rect">
            <a:avLst/>
          </a:prstGeom>
        </p:spPr>
      </p:pic>
      <p:pic>
        <p:nvPicPr>
          <p:cNvPr id="106" name="object 106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526781" y="2513838"/>
            <a:ext cx="242189" cy="138430"/>
          </a:xfrm>
          <a:prstGeom prst="rect">
            <a:avLst/>
          </a:prstGeom>
        </p:spPr>
      </p:pic>
      <p:pic>
        <p:nvPicPr>
          <p:cNvPr id="107" name="object 107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869173" y="2509520"/>
            <a:ext cx="242061" cy="138430"/>
          </a:xfrm>
          <a:prstGeom prst="rect">
            <a:avLst/>
          </a:prstGeom>
        </p:spPr>
      </p:pic>
      <p:pic>
        <p:nvPicPr>
          <p:cNvPr id="108" name="object 108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8236331" y="2500883"/>
            <a:ext cx="241808" cy="138430"/>
          </a:xfrm>
          <a:prstGeom prst="rect">
            <a:avLst/>
          </a:prstGeom>
        </p:spPr>
      </p:pic>
      <p:pic>
        <p:nvPicPr>
          <p:cNvPr id="109" name="object 109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8610472" y="2513838"/>
            <a:ext cx="242061" cy="138430"/>
          </a:xfrm>
          <a:prstGeom prst="rect">
            <a:avLst/>
          </a:prstGeom>
        </p:spPr>
      </p:pic>
      <p:pic>
        <p:nvPicPr>
          <p:cNvPr id="110" name="object 110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8584818" y="2274061"/>
            <a:ext cx="242188" cy="138430"/>
          </a:xfrm>
          <a:prstGeom prst="rect">
            <a:avLst/>
          </a:prstGeom>
        </p:spPr>
      </p:pic>
      <p:pic>
        <p:nvPicPr>
          <p:cNvPr id="111" name="object 111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8594597" y="2038476"/>
            <a:ext cx="242061" cy="137794"/>
          </a:xfrm>
          <a:prstGeom prst="rect">
            <a:avLst/>
          </a:prstGeom>
        </p:spPr>
      </p:pic>
      <p:pic>
        <p:nvPicPr>
          <p:cNvPr id="112" name="object 112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8594597" y="1792604"/>
            <a:ext cx="242061" cy="137795"/>
          </a:xfrm>
          <a:prstGeom prst="rect">
            <a:avLst/>
          </a:prstGeom>
        </p:spPr>
      </p:pic>
      <p:pic>
        <p:nvPicPr>
          <p:cNvPr id="113" name="object 113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8594597" y="1542033"/>
            <a:ext cx="242061" cy="137795"/>
          </a:xfrm>
          <a:prstGeom prst="rect">
            <a:avLst/>
          </a:prstGeom>
        </p:spPr>
      </p:pic>
      <p:pic>
        <p:nvPicPr>
          <p:cNvPr id="114" name="object 114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8597138" y="1316736"/>
            <a:ext cx="242061" cy="137795"/>
          </a:xfrm>
          <a:prstGeom prst="rect">
            <a:avLst/>
          </a:prstGeom>
        </p:spPr>
      </p:pic>
      <p:pic>
        <p:nvPicPr>
          <p:cNvPr id="115" name="object 115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8231631" y="1295146"/>
            <a:ext cx="242189" cy="137795"/>
          </a:xfrm>
          <a:prstGeom prst="rect">
            <a:avLst/>
          </a:prstGeom>
        </p:spPr>
      </p:pic>
      <p:pic>
        <p:nvPicPr>
          <p:cNvPr id="116" name="object 116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8230234" y="1554733"/>
            <a:ext cx="241808" cy="137795"/>
          </a:xfrm>
          <a:prstGeom prst="rect">
            <a:avLst/>
          </a:prstGeom>
        </p:spPr>
      </p:pic>
      <p:pic>
        <p:nvPicPr>
          <p:cNvPr id="117" name="object 117" descr="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8240268" y="1780032"/>
            <a:ext cx="242188" cy="137795"/>
          </a:xfrm>
          <a:prstGeom prst="rect">
            <a:avLst/>
          </a:prstGeom>
        </p:spPr>
      </p:pic>
      <p:pic>
        <p:nvPicPr>
          <p:cNvPr id="118" name="object 118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8235695" y="2037207"/>
            <a:ext cx="242061" cy="138430"/>
          </a:xfrm>
          <a:prstGeom prst="rect">
            <a:avLst/>
          </a:prstGeom>
        </p:spPr>
      </p:pic>
      <p:pic>
        <p:nvPicPr>
          <p:cNvPr id="119" name="object 119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8228838" y="2276475"/>
            <a:ext cx="242061" cy="137794"/>
          </a:xfrm>
          <a:prstGeom prst="rect">
            <a:avLst/>
          </a:prstGeom>
        </p:spPr>
      </p:pic>
      <p:pic>
        <p:nvPicPr>
          <p:cNvPr id="120" name="object 120" descr="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7874889" y="2274823"/>
            <a:ext cx="242188" cy="138430"/>
          </a:xfrm>
          <a:prstGeom prst="rect">
            <a:avLst/>
          </a:prstGeom>
        </p:spPr>
      </p:pic>
      <p:pic>
        <p:nvPicPr>
          <p:cNvPr id="121" name="object 121" descr="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7869173" y="2044954"/>
            <a:ext cx="242061" cy="137794"/>
          </a:xfrm>
          <a:prstGeom prst="rect">
            <a:avLst/>
          </a:prstGeom>
        </p:spPr>
      </p:pic>
      <p:pic>
        <p:nvPicPr>
          <p:cNvPr id="122" name="object 122" descr="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7861934" y="1814195"/>
            <a:ext cx="242189" cy="137795"/>
          </a:xfrm>
          <a:prstGeom prst="rect">
            <a:avLst/>
          </a:prstGeom>
        </p:spPr>
      </p:pic>
      <p:pic>
        <p:nvPicPr>
          <p:cNvPr id="123" name="object 123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7869555" y="1561846"/>
            <a:ext cx="241680" cy="137795"/>
          </a:xfrm>
          <a:prstGeom prst="rect">
            <a:avLst/>
          </a:prstGeom>
        </p:spPr>
      </p:pic>
      <p:pic>
        <p:nvPicPr>
          <p:cNvPr id="124" name="object 124" descr="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7876793" y="1304797"/>
            <a:ext cx="241680" cy="137795"/>
          </a:xfrm>
          <a:prstGeom prst="rect">
            <a:avLst/>
          </a:prstGeom>
        </p:spPr>
      </p:pic>
      <p:pic>
        <p:nvPicPr>
          <p:cNvPr id="125" name="object 125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534020" y="1316355"/>
            <a:ext cx="242061" cy="137795"/>
          </a:xfrm>
          <a:prstGeom prst="rect">
            <a:avLst/>
          </a:prstGeom>
        </p:spPr>
      </p:pic>
      <p:pic>
        <p:nvPicPr>
          <p:cNvPr id="126" name="object 126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7514208" y="1548891"/>
            <a:ext cx="242189" cy="137795"/>
          </a:xfrm>
          <a:prstGeom prst="rect">
            <a:avLst/>
          </a:prstGeom>
        </p:spPr>
      </p:pic>
      <p:pic>
        <p:nvPicPr>
          <p:cNvPr id="127" name="object 127" descr="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7534020" y="1793367"/>
            <a:ext cx="242061" cy="137795"/>
          </a:xfrm>
          <a:prstGeom prst="rect">
            <a:avLst/>
          </a:prstGeom>
        </p:spPr>
      </p:pic>
      <p:pic>
        <p:nvPicPr>
          <p:cNvPr id="128" name="object 128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7539101" y="2035936"/>
            <a:ext cx="242062" cy="137921"/>
          </a:xfrm>
          <a:prstGeom prst="rect">
            <a:avLst/>
          </a:prstGeom>
        </p:spPr>
      </p:pic>
      <p:pic>
        <p:nvPicPr>
          <p:cNvPr id="129" name="object 129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7234916" y="1059180"/>
            <a:ext cx="116588" cy="137033"/>
          </a:xfrm>
          <a:prstGeom prst="rect">
            <a:avLst/>
          </a:prstGeom>
        </p:spPr>
      </p:pic>
      <p:pic>
        <p:nvPicPr>
          <p:cNvPr id="130" name="object 130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7222246" y="1303655"/>
            <a:ext cx="116645" cy="137033"/>
          </a:xfrm>
          <a:prstGeom prst="rect">
            <a:avLst/>
          </a:prstGeom>
        </p:spPr>
      </p:pic>
      <p:pic>
        <p:nvPicPr>
          <p:cNvPr id="131" name="object 131" descr="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7224669" y="1554861"/>
            <a:ext cx="116751" cy="137160"/>
          </a:xfrm>
          <a:prstGeom prst="rect">
            <a:avLst/>
          </a:prstGeom>
        </p:spPr>
      </p:pic>
      <p:pic>
        <p:nvPicPr>
          <p:cNvPr id="132" name="object 132" descr="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7231528" y="2017522"/>
            <a:ext cx="116751" cy="137032"/>
          </a:xfrm>
          <a:prstGeom prst="rect">
            <a:avLst/>
          </a:prstGeom>
        </p:spPr>
      </p:pic>
      <p:pic>
        <p:nvPicPr>
          <p:cNvPr id="133" name="object 133" descr="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7224669" y="1776983"/>
            <a:ext cx="116751" cy="137032"/>
          </a:xfrm>
          <a:prstGeom prst="rect">
            <a:avLst/>
          </a:prstGeom>
        </p:spPr>
      </p:pic>
      <p:pic>
        <p:nvPicPr>
          <p:cNvPr id="134" name="object 134" descr="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7219336" y="2261616"/>
            <a:ext cx="116634" cy="137032"/>
          </a:xfrm>
          <a:prstGeom prst="rect">
            <a:avLst/>
          </a:prstGeom>
        </p:spPr>
      </p:pic>
      <p:pic>
        <p:nvPicPr>
          <p:cNvPr id="135" name="object 135" descr="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7582555" y="2261616"/>
            <a:ext cx="116634" cy="137032"/>
          </a:xfrm>
          <a:prstGeom prst="rect">
            <a:avLst/>
          </a:prstGeom>
        </p:spPr>
      </p:pic>
      <p:pic>
        <p:nvPicPr>
          <p:cNvPr id="136" name="object 136" descr="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6843426" y="2266569"/>
            <a:ext cx="116750" cy="137160"/>
          </a:xfrm>
          <a:prstGeom prst="rect">
            <a:avLst/>
          </a:prstGeom>
        </p:spPr>
      </p:pic>
      <p:pic>
        <p:nvPicPr>
          <p:cNvPr id="137" name="object 137" descr="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6869527" y="1310513"/>
            <a:ext cx="116558" cy="137033"/>
          </a:xfrm>
          <a:prstGeom prst="rect">
            <a:avLst/>
          </a:prstGeom>
        </p:spPr>
      </p:pic>
      <p:sp>
        <p:nvSpPr>
          <p:cNvPr id="138" name="object 138" descr=""/>
          <p:cNvSpPr/>
          <p:nvPr/>
        </p:nvSpPr>
        <p:spPr>
          <a:xfrm>
            <a:off x="1605025" y="1262125"/>
            <a:ext cx="647700" cy="1924050"/>
          </a:xfrm>
          <a:custGeom>
            <a:avLst/>
            <a:gdLst/>
            <a:ahLst/>
            <a:cxnLst/>
            <a:rect l="l" t="t" r="r" b="b"/>
            <a:pathLst>
              <a:path w="647700" h="1924050">
                <a:moveTo>
                  <a:pt x="0" y="1924050"/>
                </a:moveTo>
                <a:lnTo>
                  <a:pt x="647700" y="1924050"/>
                </a:lnTo>
                <a:lnTo>
                  <a:pt x="647700" y="0"/>
                </a:lnTo>
                <a:lnTo>
                  <a:pt x="0" y="0"/>
                </a:lnTo>
                <a:lnTo>
                  <a:pt x="0" y="1924050"/>
                </a:lnTo>
                <a:close/>
              </a:path>
            </a:pathLst>
          </a:custGeom>
          <a:ln w="25400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39" name="object 139" descr="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265676" y="843280"/>
            <a:ext cx="308863" cy="332739"/>
          </a:xfrm>
          <a:prstGeom prst="rect">
            <a:avLst/>
          </a:prstGeom>
        </p:spPr>
      </p:pic>
      <p:pic>
        <p:nvPicPr>
          <p:cNvPr id="140" name="object 140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668497" y="853821"/>
            <a:ext cx="305203" cy="255650"/>
          </a:xfrm>
          <a:prstGeom prst="rect">
            <a:avLst/>
          </a:prstGeom>
        </p:spPr>
      </p:pic>
      <p:sp>
        <p:nvSpPr>
          <p:cNvPr id="141" name="object 141" descr=""/>
          <p:cNvSpPr txBox="1"/>
          <p:nvPr/>
        </p:nvSpPr>
        <p:spPr>
          <a:xfrm>
            <a:off x="3738879" y="2465323"/>
            <a:ext cx="162306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solidFill>
                  <a:srgbClr val="FF40FF"/>
                </a:solidFill>
                <a:latin typeface="Century Schoolbook"/>
                <a:cs typeface="Century Schoolbook"/>
              </a:rPr>
              <a:t>handwritten</a:t>
            </a:r>
            <a:r>
              <a:rPr dirty="0" sz="1800" spc="-90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1800" spc="-25">
                <a:solidFill>
                  <a:srgbClr val="FF40FF"/>
                </a:solidFill>
                <a:latin typeface="Century Schoolbook"/>
                <a:cs typeface="Century Schoolbook"/>
              </a:rPr>
              <a:t>‘1’</a:t>
            </a:r>
            <a:endParaRPr sz="1800">
              <a:latin typeface="Century Schoolbook"/>
              <a:cs typeface="Century Schoolbook"/>
            </a:endParaRPr>
          </a:p>
        </p:txBody>
      </p:sp>
      <p:pic>
        <p:nvPicPr>
          <p:cNvPr id="142" name="object 142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5776871" y="1611122"/>
            <a:ext cx="116772" cy="235203"/>
          </a:xfrm>
          <a:prstGeom prst="rect">
            <a:avLst/>
          </a:prstGeom>
        </p:spPr>
      </p:pic>
      <p:pic>
        <p:nvPicPr>
          <p:cNvPr id="143" name="object 143" descr="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7383547" y="2781807"/>
            <a:ext cx="116773" cy="235204"/>
          </a:xfrm>
          <a:prstGeom prst="rect">
            <a:avLst/>
          </a:prstGeom>
        </p:spPr>
      </p:pic>
      <p:sp>
        <p:nvSpPr>
          <p:cNvPr id="144" name="object 14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47700" y="1104963"/>
            <a:ext cx="2994660" cy="2152650"/>
            <a:chOff x="647700" y="1104963"/>
            <a:chExt cx="2994660" cy="2152650"/>
          </a:xfrm>
        </p:grpSpPr>
        <p:sp>
          <p:nvSpPr>
            <p:cNvPr id="3" name="object 3" descr=""/>
            <p:cNvSpPr/>
            <p:nvPr/>
          </p:nvSpPr>
          <p:spPr>
            <a:xfrm>
              <a:off x="1652650" y="1605025"/>
              <a:ext cx="552450" cy="1323975"/>
            </a:xfrm>
            <a:custGeom>
              <a:avLst/>
              <a:gdLst/>
              <a:ahLst/>
              <a:cxnLst/>
              <a:rect l="l" t="t" r="r" b="b"/>
              <a:pathLst>
                <a:path w="552450" h="1323975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231773"/>
                  </a:lnTo>
                  <a:lnTo>
                    <a:pt x="545205" y="1267664"/>
                  </a:lnTo>
                  <a:lnTo>
                    <a:pt x="525446" y="1296971"/>
                  </a:lnTo>
                  <a:lnTo>
                    <a:pt x="496139" y="1316730"/>
                  </a:lnTo>
                  <a:lnTo>
                    <a:pt x="460248" y="1323975"/>
                  </a:lnTo>
                  <a:lnTo>
                    <a:pt x="92075" y="1323975"/>
                  </a:lnTo>
                  <a:lnTo>
                    <a:pt x="56203" y="1316730"/>
                  </a:lnTo>
                  <a:lnTo>
                    <a:pt x="26939" y="1296971"/>
                  </a:lnTo>
                  <a:lnTo>
                    <a:pt x="7225" y="1267664"/>
                  </a:lnTo>
                  <a:lnTo>
                    <a:pt x="0" y="123177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38375" y="1662175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6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9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6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662301" y="1986025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460248"/>
                  </a:lnTo>
                  <a:lnTo>
                    <a:pt x="545205" y="496139"/>
                  </a:lnTo>
                  <a:lnTo>
                    <a:pt x="525446" y="525446"/>
                  </a:lnTo>
                  <a:lnTo>
                    <a:pt x="496139" y="545205"/>
                  </a:lnTo>
                  <a:lnTo>
                    <a:pt x="460248" y="552450"/>
                  </a:lnTo>
                  <a:lnTo>
                    <a:pt x="92075" y="552450"/>
                  </a:lnTo>
                  <a:lnTo>
                    <a:pt x="56203" y="545205"/>
                  </a:lnTo>
                  <a:lnTo>
                    <a:pt x="26939" y="525446"/>
                  </a:lnTo>
                  <a:lnTo>
                    <a:pt x="7225" y="496139"/>
                  </a:lnTo>
                  <a:lnTo>
                    <a:pt x="0" y="4602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57551" y="207175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247900" y="22098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61987" y="1119250"/>
              <a:ext cx="561975" cy="2124075"/>
            </a:xfrm>
            <a:custGeom>
              <a:avLst/>
              <a:gdLst/>
              <a:ahLst/>
              <a:cxnLst/>
              <a:rect l="l" t="t" r="r" b="b"/>
              <a:pathLst>
                <a:path w="561975" h="2124075">
                  <a:moveTo>
                    <a:pt x="0" y="93599"/>
                  </a:moveTo>
                  <a:lnTo>
                    <a:pt x="7360" y="57167"/>
                  </a:lnTo>
                  <a:lnTo>
                    <a:pt x="27433" y="27416"/>
                  </a:lnTo>
                  <a:lnTo>
                    <a:pt x="57205" y="7356"/>
                  </a:lnTo>
                  <a:lnTo>
                    <a:pt x="93662" y="0"/>
                  </a:lnTo>
                  <a:lnTo>
                    <a:pt x="468312" y="0"/>
                  </a:lnTo>
                  <a:lnTo>
                    <a:pt x="504769" y="7356"/>
                  </a:lnTo>
                  <a:lnTo>
                    <a:pt x="534541" y="27416"/>
                  </a:lnTo>
                  <a:lnTo>
                    <a:pt x="554614" y="57167"/>
                  </a:lnTo>
                  <a:lnTo>
                    <a:pt x="561975" y="93599"/>
                  </a:lnTo>
                  <a:lnTo>
                    <a:pt x="561975" y="2030349"/>
                  </a:lnTo>
                  <a:lnTo>
                    <a:pt x="554614" y="2066799"/>
                  </a:lnTo>
                  <a:lnTo>
                    <a:pt x="534541" y="2096595"/>
                  </a:lnTo>
                  <a:lnTo>
                    <a:pt x="504769" y="2116699"/>
                  </a:lnTo>
                  <a:lnTo>
                    <a:pt x="468312" y="2124075"/>
                  </a:lnTo>
                  <a:lnTo>
                    <a:pt x="93662" y="2124075"/>
                  </a:lnTo>
                  <a:lnTo>
                    <a:pt x="57205" y="2116699"/>
                  </a:lnTo>
                  <a:lnTo>
                    <a:pt x="27433" y="2096595"/>
                  </a:lnTo>
                  <a:lnTo>
                    <a:pt x="7360" y="2066799"/>
                  </a:lnTo>
                  <a:lnTo>
                    <a:pt x="0" y="2030349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66762" y="1195450"/>
              <a:ext cx="371475" cy="1962150"/>
            </a:xfrm>
            <a:custGeom>
              <a:avLst/>
              <a:gdLst/>
              <a:ahLst/>
              <a:cxnLst/>
              <a:rect l="l" t="t" r="r" b="b"/>
              <a:pathLst>
                <a:path w="371475" h="1962150">
                  <a:moveTo>
                    <a:pt x="9525" y="600075"/>
                  </a:moveTo>
                  <a:lnTo>
                    <a:pt x="15989" y="551920"/>
                  </a:lnTo>
                  <a:lnTo>
                    <a:pt x="34233" y="508677"/>
                  </a:lnTo>
                  <a:lnTo>
                    <a:pt x="62531" y="472059"/>
                  </a:lnTo>
                  <a:lnTo>
                    <a:pt x="99158" y="443780"/>
                  </a:lnTo>
                  <a:lnTo>
                    <a:pt x="142389" y="425555"/>
                  </a:lnTo>
                  <a:lnTo>
                    <a:pt x="190500" y="419100"/>
                  </a:lnTo>
                  <a:lnTo>
                    <a:pt x="238610" y="425555"/>
                  </a:lnTo>
                  <a:lnTo>
                    <a:pt x="281841" y="443780"/>
                  </a:lnTo>
                  <a:lnTo>
                    <a:pt x="318468" y="472059"/>
                  </a:lnTo>
                  <a:lnTo>
                    <a:pt x="346766" y="508677"/>
                  </a:lnTo>
                  <a:lnTo>
                    <a:pt x="365010" y="551920"/>
                  </a:lnTo>
                  <a:lnTo>
                    <a:pt x="371475" y="600075"/>
                  </a:lnTo>
                  <a:lnTo>
                    <a:pt x="365010" y="648185"/>
                  </a:lnTo>
                  <a:lnTo>
                    <a:pt x="346766" y="691416"/>
                  </a:lnTo>
                  <a:lnTo>
                    <a:pt x="318468" y="728043"/>
                  </a:lnTo>
                  <a:lnTo>
                    <a:pt x="281841" y="756341"/>
                  </a:lnTo>
                  <a:lnTo>
                    <a:pt x="238610" y="774585"/>
                  </a:lnTo>
                  <a:lnTo>
                    <a:pt x="190500" y="781050"/>
                  </a:lnTo>
                  <a:lnTo>
                    <a:pt x="142389" y="774585"/>
                  </a:lnTo>
                  <a:lnTo>
                    <a:pt x="99158" y="756341"/>
                  </a:lnTo>
                  <a:lnTo>
                    <a:pt x="62531" y="728043"/>
                  </a:lnTo>
                  <a:lnTo>
                    <a:pt x="34233" y="691416"/>
                  </a:lnTo>
                  <a:lnTo>
                    <a:pt x="15989" y="648185"/>
                  </a:lnTo>
                  <a:lnTo>
                    <a:pt x="9525" y="600075"/>
                  </a:lnTo>
                  <a:close/>
                </a:path>
                <a:path w="371475" h="1962150">
                  <a:moveTo>
                    <a:pt x="0" y="1352550"/>
                  </a:moveTo>
                  <a:lnTo>
                    <a:pt x="6464" y="1304395"/>
                  </a:lnTo>
                  <a:lnTo>
                    <a:pt x="24708" y="1261152"/>
                  </a:lnTo>
                  <a:lnTo>
                    <a:pt x="53006" y="1224534"/>
                  </a:lnTo>
                  <a:lnTo>
                    <a:pt x="89633" y="1196255"/>
                  </a:lnTo>
                  <a:lnTo>
                    <a:pt x="132864" y="1178030"/>
                  </a:lnTo>
                  <a:lnTo>
                    <a:pt x="180975" y="1171575"/>
                  </a:lnTo>
                  <a:lnTo>
                    <a:pt x="229085" y="1178030"/>
                  </a:lnTo>
                  <a:lnTo>
                    <a:pt x="272316" y="1196255"/>
                  </a:lnTo>
                  <a:lnTo>
                    <a:pt x="308943" y="1224533"/>
                  </a:lnTo>
                  <a:lnTo>
                    <a:pt x="337241" y="1261152"/>
                  </a:lnTo>
                  <a:lnTo>
                    <a:pt x="355485" y="1304395"/>
                  </a:lnTo>
                  <a:lnTo>
                    <a:pt x="361950" y="1352550"/>
                  </a:lnTo>
                  <a:lnTo>
                    <a:pt x="355485" y="1400660"/>
                  </a:lnTo>
                  <a:lnTo>
                    <a:pt x="337241" y="1443891"/>
                  </a:lnTo>
                  <a:lnTo>
                    <a:pt x="308943" y="1480518"/>
                  </a:lnTo>
                  <a:lnTo>
                    <a:pt x="272316" y="1508816"/>
                  </a:lnTo>
                  <a:lnTo>
                    <a:pt x="229085" y="1527060"/>
                  </a:lnTo>
                  <a:lnTo>
                    <a:pt x="180975" y="1533525"/>
                  </a:lnTo>
                  <a:lnTo>
                    <a:pt x="132864" y="1527060"/>
                  </a:lnTo>
                  <a:lnTo>
                    <a:pt x="89633" y="1508816"/>
                  </a:lnTo>
                  <a:lnTo>
                    <a:pt x="53006" y="1480518"/>
                  </a:lnTo>
                  <a:lnTo>
                    <a:pt x="24708" y="1443891"/>
                  </a:lnTo>
                  <a:lnTo>
                    <a:pt x="6464" y="1400660"/>
                  </a:lnTo>
                  <a:lnTo>
                    <a:pt x="0" y="1352550"/>
                  </a:lnTo>
                  <a:close/>
                </a:path>
                <a:path w="371475" h="1962150">
                  <a:moveTo>
                    <a:pt x="0" y="1781175"/>
                  </a:moveTo>
                  <a:lnTo>
                    <a:pt x="6464" y="1733020"/>
                  </a:lnTo>
                  <a:lnTo>
                    <a:pt x="24708" y="1689777"/>
                  </a:lnTo>
                  <a:lnTo>
                    <a:pt x="53006" y="1653159"/>
                  </a:lnTo>
                  <a:lnTo>
                    <a:pt x="89633" y="1624880"/>
                  </a:lnTo>
                  <a:lnTo>
                    <a:pt x="132864" y="1606655"/>
                  </a:lnTo>
                  <a:lnTo>
                    <a:pt x="180975" y="1600200"/>
                  </a:lnTo>
                  <a:lnTo>
                    <a:pt x="229085" y="1606655"/>
                  </a:lnTo>
                  <a:lnTo>
                    <a:pt x="272316" y="1624880"/>
                  </a:lnTo>
                  <a:lnTo>
                    <a:pt x="308943" y="1653158"/>
                  </a:lnTo>
                  <a:lnTo>
                    <a:pt x="337241" y="1689777"/>
                  </a:lnTo>
                  <a:lnTo>
                    <a:pt x="355485" y="1733020"/>
                  </a:lnTo>
                  <a:lnTo>
                    <a:pt x="361950" y="1781175"/>
                  </a:lnTo>
                  <a:lnTo>
                    <a:pt x="355485" y="1829285"/>
                  </a:lnTo>
                  <a:lnTo>
                    <a:pt x="337241" y="1872516"/>
                  </a:lnTo>
                  <a:lnTo>
                    <a:pt x="308943" y="1909143"/>
                  </a:lnTo>
                  <a:lnTo>
                    <a:pt x="272316" y="1937441"/>
                  </a:lnTo>
                  <a:lnTo>
                    <a:pt x="229085" y="1955685"/>
                  </a:lnTo>
                  <a:lnTo>
                    <a:pt x="180975" y="1962150"/>
                  </a:lnTo>
                  <a:lnTo>
                    <a:pt x="132864" y="1955685"/>
                  </a:lnTo>
                  <a:lnTo>
                    <a:pt x="89633" y="1937441"/>
                  </a:lnTo>
                  <a:lnTo>
                    <a:pt x="53006" y="1909143"/>
                  </a:lnTo>
                  <a:lnTo>
                    <a:pt x="24708" y="1872516"/>
                  </a:lnTo>
                  <a:lnTo>
                    <a:pt x="6464" y="1829285"/>
                  </a:lnTo>
                  <a:lnTo>
                    <a:pt x="0" y="1781175"/>
                  </a:lnTo>
                  <a:close/>
                </a:path>
                <a:path w="371475" h="1962150">
                  <a:moveTo>
                    <a:pt x="0" y="185674"/>
                  </a:moveTo>
                  <a:lnTo>
                    <a:pt x="6464" y="136289"/>
                  </a:lnTo>
                  <a:lnTo>
                    <a:pt x="24708" y="91929"/>
                  </a:lnTo>
                  <a:lnTo>
                    <a:pt x="53006" y="54355"/>
                  </a:lnTo>
                  <a:lnTo>
                    <a:pt x="89633" y="25334"/>
                  </a:lnTo>
                  <a:lnTo>
                    <a:pt x="132864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64" y="364838"/>
                  </a:lnTo>
                  <a:lnTo>
                    <a:pt x="89633" y="346107"/>
                  </a:lnTo>
                  <a:lnTo>
                    <a:pt x="53006" y="317055"/>
                  </a:lnTo>
                  <a:lnTo>
                    <a:pt x="24708" y="279451"/>
                  </a:lnTo>
                  <a:lnTo>
                    <a:pt x="6464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47775" y="21907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276600" y="22098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672714" y="2748914"/>
            <a:ext cx="676275" cy="51498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10">
                <a:solidFill>
                  <a:srgbClr val="FF40FF"/>
                </a:solidFill>
                <a:latin typeface="Verdana"/>
                <a:cs typeface="Verdana"/>
              </a:rPr>
              <a:t>output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550" spc="-10">
                <a:solidFill>
                  <a:srgbClr val="FF40FF"/>
                </a:solidFill>
                <a:latin typeface="Verdana"/>
                <a:cs typeface="Verdana"/>
              </a:rPr>
              <a:t>layer</a:t>
            </a:r>
            <a:endParaRPr sz="1550">
              <a:latin typeface="Verdana"/>
              <a:cs typeface="Verdan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733613" y="1883155"/>
            <a:ext cx="664210" cy="965200"/>
            <a:chOff x="1733613" y="1883155"/>
            <a:chExt cx="664210" cy="965200"/>
          </a:xfrm>
        </p:grpSpPr>
        <p:sp>
          <p:nvSpPr>
            <p:cNvPr id="14" name="object 14" descr=""/>
            <p:cNvSpPr/>
            <p:nvPr/>
          </p:nvSpPr>
          <p:spPr>
            <a:xfrm>
              <a:off x="1747901" y="2462275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185674"/>
                  </a:moveTo>
                  <a:lnTo>
                    <a:pt x="6627" y="136289"/>
                  </a:lnTo>
                  <a:lnTo>
                    <a:pt x="25334" y="91929"/>
                  </a:lnTo>
                  <a:lnTo>
                    <a:pt x="54356" y="54356"/>
                  </a:lnTo>
                  <a:lnTo>
                    <a:pt x="91929" y="25334"/>
                  </a:lnTo>
                  <a:lnTo>
                    <a:pt x="136289" y="6627"/>
                  </a:lnTo>
                  <a:lnTo>
                    <a:pt x="185674" y="0"/>
                  </a:lnTo>
                  <a:lnTo>
                    <a:pt x="235067" y="6627"/>
                  </a:lnTo>
                  <a:lnTo>
                    <a:pt x="279451" y="25334"/>
                  </a:lnTo>
                  <a:lnTo>
                    <a:pt x="317055" y="54356"/>
                  </a:lnTo>
                  <a:lnTo>
                    <a:pt x="346107" y="91929"/>
                  </a:lnTo>
                  <a:lnTo>
                    <a:pt x="364838" y="136289"/>
                  </a:lnTo>
                  <a:lnTo>
                    <a:pt x="371475" y="185674"/>
                  </a:lnTo>
                  <a:lnTo>
                    <a:pt x="364838" y="235067"/>
                  </a:lnTo>
                  <a:lnTo>
                    <a:pt x="346107" y="279451"/>
                  </a:lnTo>
                  <a:lnTo>
                    <a:pt x="317055" y="317055"/>
                  </a:lnTo>
                  <a:lnTo>
                    <a:pt x="279451" y="346107"/>
                  </a:lnTo>
                  <a:lnTo>
                    <a:pt x="235067" y="364838"/>
                  </a:lnTo>
                  <a:lnTo>
                    <a:pt x="185674" y="371475"/>
                  </a:lnTo>
                  <a:lnTo>
                    <a:pt x="136289" y="364838"/>
                  </a:lnTo>
                  <a:lnTo>
                    <a:pt x="91929" y="346107"/>
                  </a:lnTo>
                  <a:lnTo>
                    <a:pt x="54356" y="317055"/>
                  </a:lnTo>
                  <a:lnTo>
                    <a:pt x="25334" y="279451"/>
                  </a:lnTo>
                  <a:lnTo>
                    <a:pt x="6627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274443" y="1883155"/>
              <a:ext cx="123189" cy="62230"/>
            </a:xfrm>
            <a:custGeom>
              <a:avLst/>
              <a:gdLst/>
              <a:ahLst/>
              <a:cxnLst/>
              <a:rect l="l" t="t" r="r" b="b"/>
              <a:pathLst>
                <a:path w="123189" h="62230">
                  <a:moveTo>
                    <a:pt x="91693" y="0"/>
                  </a:moveTo>
                  <a:lnTo>
                    <a:pt x="85089" y="7493"/>
                  </a:lnTo>
                  <a:lnTo>
                    <a:pt x="105156" y="25019"/>
                  </a:lnTo>
                  <a:lnTo>
                    <a:pt x="0" y="25019"/>
                  </a:lnTo>
                  <a:lnTo>
                    <a:pt x="0" y="36830"/>
                  </a:lnTo>
                  <a:lnTo>
                    <a:pt x="105156" y="36830"/>
                  </a:lnTo>
                  <a:lnTo>
                    <a:pt x="85089" y="54229"/>
                  </a:lnTo>
                  <a:lnTo>
                    <a:pt x="91693" y="61722"/>
                  </a:lnTo>
                  <a:lnTo>
                    <a:pt x="123189" y="34544"/>
                  </a:lnTo>
                  <a:lnTo>
                    <a:pt x="123189" y="27305"/>
                  </a:lnTo>
                  <a:lnTo>
                    <a:pt x="91693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889000" y="1964753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892045" y="2063178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65784" y="3481959"/>
            <a:ext cx="758190" cy="5988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>
                <a:latin typeface="Verdana"/>
                <a:cs typeface="Verdana"/>
              </a:rPr>
              <a:t>25</a:t>
            </a:r>
            <a:r>
              <a:rPr dirty="0" sz="1400" spc="-3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1115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0">
                <a:latin typeface="Verdana"/>
                <a:cs typeface="Verdana"/>
              </a:rPr>
              <a:t> 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595119" y="3375473"/>
            <a:ext cx="760095" cy="67373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400">
                <a:latin typeface="Verdana"/>
                <a:cs typeface="Verdana"/>
              </a:rPr>
              <a:t>15</a:t>
            </a:r>
            <a:r>
              <a:rPr dirty="0" sz="1400" spc="-2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  <a:p>
            <a:pPr marL="73025">
              <a:lnSpc>
                <a:spcPct val="100000"/>
              </a:lnSpc>
              <a:spcBef>
                <a:spcPts val="869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50">
                <a:latin typeface="Verdana"/>
                <a:cs typeface="Verdana"/>
              </a:rPr>
              <a:t> 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238755" y="1723707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243622" y="1820926"/>
            <a:ext cx="2247900" cy="892175"/>
            <a:chOff x="1243622" y="1820926"/>
            <a:chExt cx="2247900" cy="892175"/>
          </a:xfrm>
        </p:grpSpPr>
        <p:sp>
          <p:nvSpPr>
            <p:cNvPr id="22" name="object 22" descr=""/>
            <p:cNvSpPr/>
            <p:nvPr/>
          </p:nvSpPr>
          <p:spPr>
            <a:xfrm>
              <a:off x="2633725" y="1833626"/>
              <a:ext cx="628650" cy="866775"/>
            </a:xfrm>
            <a:custGeom>
              <a:avLst/>
              <a:gdLst/>
              <a:ahLst/>
              <a:cxnLst/>
              <a:rect l="l" t="t" r="r" b="b"/>
              <a:pathLst>
                <a:path w="628650" h="866775">
                  <a:moveTo>
                    <a:pt x="0" y="866775"/>
                  </a:moveTo>
                  <a:lnTo>
                    <a:pt x="628650" y="866775"/>
                  </a:lnTo>
                  <a:lnTo>
                    <a:pt x="628650" y="0"/>
                  </a:lnTo>
                  <a:lnTo>
                    <a:pt x="0" y="0"/>
                  </a:lnTo>
                  <a:lnTo>
                    <a:pt x="0" y="866775"/>
                  </a:lnTo>
                  <a:close/>
                </a:path>
              </a:pathLst>
            </a:custGeom>
            <a:ln w="254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243622" y="1902841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782" y="0"/>
                  </a:moveTo>
                  <a:lnTo>
                    <a:pt x="85051" y="7492"/>
                  </a:lnTo>
                  <a:lnTo>
                    <a:pt x="105117" y="24891"/>
                  </a:lnTo>
                  <a:lnTo>
                    <a:pt x="0" y="24891"/>
                  </a:lnTo>
                  <a:lnTo>
                    <a:pt x="0" y="36702"/>
                  </a:lnTo>
                  <a:lnTo>
                    <a:pt x="105117" y="36702"/>
                  </a:lnTo>
                  <a:lnTo>
                    <a:pt x="85051" y="54228"/>
                  </a:lnTo>
                  <a:lnTo>
                    <a:pt x="91782" y="61721"/>
                  </a:lnTo>
                  <a:lnTo>
                    <a:pt x="123278" y="34543"/>
                  </a:lnTo>
                  <a:lnTo>
                    <a:pt x="123278" y="27177"/>
                  </a:lnTo>
                  <a:lnTo>
                    <a:pt x="917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368039" y="1881886"/>
              <a:ext cx="123189" cy="62230"/>
            </a:xfrm>
            <a:custGeom>
              <a:avLst/>
              <a:gdLst/>
              <a:ahLst/>
              <a:cxnLst/>
              <a:rect l="l" t="t" r="r" b="b"/>
              <a:pathLst>
                <a:path w="123189" h="62230">
                  <a:moveTo>
                    <a:pt x="91694" y="0"/>
                  </a:moveTo>
                  <a:lnTo>
                    <a:pt x="85089" y="7492"/>
                  </a:lnTo>
                  <a:lnTo>
                    <a:pt x="105156" y="25018"/>
                  </a:lnTo>
                  <a:lnTo>
                    <a:pt x="0" y="25018"/>
                  </a:lnTo>
                  <a:lnTo>
                    <a:pt x="0" y="36830"/>
                  </a:lnTo>
                  <a:lnTo>
                    <a:pt x="105156" y="36830"/>
                  </a:lnTo>
                  <a:lnTo>
                    <a:pt x="85089" y="54228"/>
                  </a:lnTo>
                  <a:lnTo>
                    <a:pt x="91694" y="61849"/>
                  </a:lnTo>
                  <a:lnTo>
                    <a:pt x="123189" y="34543"/>
                  </a:lnTo>
                  <a:lnTo>
                    <a:pt x="123189" y="27305"/>
                  </a:lnTo>
                  <a:lnTo>
                    <a:pt x="91694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/>
          <p:nvPr/>
        </p:nvSpPr>
        <p:spPr>
          <a:xfrm>
            <a:off x="5871083" y="2022094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89" h="62230">
                <a:moveTo>
                  <a:pt x="91693" y="0"/>
                </a:moveTo>
                <a:lnTo>
                  <a:pt x="85089" y="7619"/>
                </a:lnTo>
                <a:lnTo>
                  <a:pt x="105155" y="25018"/>
                </a:lnTo>
                <a:lnTo>
                  <a:pt x="0" y="25018"/>
                </a:lnTo>
                <a:lnTo>
                  <a:pt x="0" y="36830"/>
                </a:lnTo>
                <a:lnTo>
                  <a:pt x="105155" y="36830"/>
                </a:lnTo>
                <a:lnTo>
                  <a:pt x="85089" y="54229"/>
                </a:lnTo>
                <a:lnTo>
                  <a:pt x="91693" y="61849"/>
                </a:lnTo>
                <a:lnTo>
                  <a:pt x="123189" y="34543"/>
                </a:lnTo>
                <a:lnTo>
                  <a:pt x="123189" y="27305"/>
                </a:lnTo>
                <a:lnTo>
                  <a:pt x="91693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5839078" y="1862835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6615176" y="1951989"/>
            <a:ext cx="2418715" cy="424180"/>
            <a:chOff x="6615176" y="1951989"/>
            <a:chExt cx="2418715" cy="424180"/>
          </a:xfrm>
        </p:grpSpPr>
        <p:sp>
          <p:nvSpPr>
            <p:cNvPr id="28" name="object 28" descr=""/>
            <p:cNvSpPr/>
            <p:nvPr/>
          </p:nvSpPr>
          <p:spPr>
            <a:xfrm>
              <a:off x="6615176" y="1951989"/>
              <a:ext cx="2418715" cy="424180"/>
            </a:xfrm>
            <a:custGeom>
              <a:avLst/>
              <a:gdLst/>
              <a:ahLst/>
              <a:cxnLst/>
              <a:rect l="l" t="t" r="r" b="b"/>
              <a:pathLst>
                <a:path w="2418715" h="424180">
                  <a:moveTo>
                    <a:pt x="59817" y="1270"/>
                  </a:moveTo>
                  <a:lnTo>
                    <a:pt x="0" y="1270"/>
                  </a:lnTo>
                  <a:lnTo>
                    <a:pt x="0" y="12700"/>
                  </a:lnTo>
                  <a:lnTo>
                    <a:pt x="0" y="412750"/>
                  </a:lnTo>
                  <a:lnTo>
                    <a:pt x="0" y="422910"/>
                  </a:lnTo>
                  <a:lnTo>
                    <a:pt x="59817" y="422910"/>
                  </a:lnTo>
                  <a:lnTo>
                    <a:pt x="59817" y="412750"/>
                  </a:lnTo>
                  <a:lnTo>
                    <a:pt x="23241" y="412750"/>
                  </a:lnTo>
                  <a:lnTo>
                    <a:pt x="23241" y="12700"/>
                  </a:lnTo>
                  <a:lnTo>
                    <a:pt x="59817" y="12700"/>
                  </a:lnTo>
                  <a:lnTo>
                    <a:pt x="59817" y="1270"/>
                  </a:lnTo>
                  <a:close/>
                </a:path>
                <a:path w="2418715" h="424180">
                  <a:moveTo>
                    <a:pt x="375031" y="10033"/>
                  </a:moveTo>
                  <a:lnTo>
                    <a:pt x="333209" y="30276"/>
                  </a:lnTo>
                  <a:lnTo>
                    <a:pt x="304165" y="78359"/>
                  </a:lnTo>
                  <a:lnTo>
                    <a:pt x="285521" y="140258"/>
                  </a:lnTo>
                  <a:lnTo>
                    <a:pt x="279273" y="211963"/>
                  </a:lnTo>
                  <a:lnTo>
                    <a:pt x="280835" y="248881"/>
                  </a:lnTo>
                  <a:lnTo>
                    <a:pt x="293306" y="315658"/>
                  </a:lnTo>
                  <a:lnTo>
                    <a:pt x="317614" y="372059"/>
                  </a:lnTo>
                  <a:lnTo>
                    <a:pt x="350951" y="411353"/>
                  </a:lnTo>
                  <a:lnTo>
                    <a:pt x="370840" y="424180"/>
                  </a:lnTo>
                  <a:lnTo>
                    <a:pt x="375031" y="414147"/>
                  </a:lnTo>
                  <a:lnTo>
                    <a:pt x="359079" y="401243"/>
                  </a:lnTo>
                  <a:lnTo>
                    <a:pt x="344957" y="384429"/>
                  </a:lnTo>
                  <a:lnTo>
                    <a:pt x="322326" y="339090"/>
                  </a:lnTo>
                  <a:lnTo>
                    <a:pt x="308038" y="280708"/>
                  </a:lnTo>
                  <a:lnTo>
                    <a:pt x="303276" y="212217"/>
                  </a:lnTo>
                  <a:lnTo>
                    <a:pt x="304482" y="176174"/>
                  </a:lnTo>
                  <a:lnTo>
                    <a:pt x="314096" y="112356"/>
                  </a:lnTo>
                  <a:lnTo>
                    <a:pt x="332943" y="60210"/>
                  </a:lnTo>
                  <a:lnTo>
                    <a:pt x="359232" y="22923"/>
                  </a:lnTo>
                  <a:lnTo>
                    <a:pt x="375031" y="10033"/>
                  </a:lnTo>
                  <a:close/>
                </a:path>
                <a:path w="2418715" h="424180">
                  <a:moveTo>
                    <a:pt x="2209038" y="211963"/>
                  </a:moveTo>
                  <a:lnTo>
                    <a:pt x="2202840" y="140258"/>
                  </a:lnTo>
                  <a:lnTo>
                    <a:pt x="2184273" y="78359"/>
                  </a:lnTo>
                  <a:lnTo>
                    <a:pt x="2155139" y="30276"/>
                  </a:lnTo>
                  <a:lnTo>
                    <a:pt x="2117344" y="0"/>
                  </a:lnTo>
                  <a:lnTo>
                    <a:pt x="2113407" y="10033"/>
                  </a:lnTo>
                  <a:lnTo>
                    <a:pt x="2129193" y="22923"/>
                  </a:lnTo>
                  <a:lnTo>
                    <a:pt x="2143214" y="39649"/>
                  </a:lnTo>
                  <a:lnTo>
                    <a:pt x="2165985" y="84582"/>
                  </a:lnTo>
                  <a:lnTo>
                    <a:pt x="2180272" y="142875"/>
                  </a:lnTo>
                  <a:lnTo>
                    <a:pt x="2185035" y="212217"/>
                  </a:lnTo>
                  <a:lnTo>
                    <a:pt x="2183841" y="247726"/>
                  </a:lnTo>
                  <a:lnTo>
                    <a:pt x="2174367" y="311162"/>
                  </a:lnTo>
                  <a:lnTo>
                    <a:pt x="2155660" y="363715"/>
                  </a:lnTo>
                  <a:lnTo>
                    <a:pt x="2129282" y="401243"/>
                  </a:lnTo>
                  <a:lnTo>
                    <a:pt x="2113407" y="414147"/>
                  </a:lnTo>
                  <a:lnTo>
                    <a:pt x="2117344" y="424180"/>
                  </a:lnTo>
                  <a:lnTo>
                    <a:pt x="2155139" y="393979"/>
                  </a:lnTo>
                  <a:lnTo>
                    <a:pt x="2184273" y="345567"/>
                  </a:lnTo>
                  <a:lnTo>
                    <a:pt x="2202840" y="283438"/>
                  </a:lnTo>
                  <a:lnTo>
                    <a:pt x="2207488" y="248881"/>
                  </a:lnTo>
                  <a:lnTo>
                    <a:pt x="2209038" y="211963"/>
                  </a:lnTo>
                  <a:close/>
                </a:path>
                <a:path w="2418715" h="424180">
                  <a:moveTo>
                    <a:pt x="2418207" y="1270"/>
                  </a:moveTo>
                  <a:lnTo>
                    <a:pt x="2358390" y="1270"/>
                  </a:lnTo>
                  <a:lnTo>
                    <a:pt x="2358390" y="12700"/>
                  </a:lnTo>
                  <a:lnTo>
                    <a:pt x="2394966" y="12700"/>
                  </a:lnTo>
                  <a:lnTo>
                    <a:pt x="2394966" y="412750"/>
                  </a:lnTo>
                  <a:lnTo>
                    <a:pt x="2358390" y="412750"/>
                  </a:lnTo>
                  <a:lnTo>
                    <a:pt x="2358390" y="422910"/>
                  </a:lnTo>
                  <a:lnTo>
                    <a:pt x="2418207" y="422910"/>
                  </a:lnTo>
                  <a:lnTo>
                    <a:pt x="2418207" y="412750"/>
                  </a:lnTo>
                  <a:lnTo>
                    <a:pt x="2418207" y="12700"/>
                  </a:lnTo>
                  <a:lnTo>
                    <a:pt x="2418207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005701" y="2035301"/>
              <a:ext cx="200025" cy="62230"/>
            </a:xfrm>
            <a:custGeom>
              <a:avLst/>
              <a:gdLst/>
              <a:ahLst/>
              <a:cxnLst/>
              <a:rect l="l" t="t" r="r" b="b"/>
              <a:pathLst>
                <a:path w="200025" h="62230">
                  <a:moveTo>
                    <a:pt x="168021" y="0"/>
                  </a:moveTo>
                  <a:lnTo>
                    <a:pt x="161290" y="7493"/>
                  </a:lnTo>
                  <a:lnTo>
                    <a:pt x="181482" y="24892"/>
                  </a:lnTo>
                  <a:lnTo>
                    <a:pt x="0" y="24892"/>
                  </a:lnTo>
                  <a:lnTo>
                    <a:pt x="0" y="36703"/>
                  </a:lnTo>
                  <a:lnTo>
                    <a:pt x="181482" y="36703"/>
                  </a:lnTo>
                  <a:lnTo>
                    <a:pt x="161290" y="54229"/>
                  </a:lnTo>
                  <a:lnTo>
                    <a:pt x="168021" y="61722"/>
                  </a:lnTo>
                  <a:lnTo>
                    <a:pt x="199517" y="34543"/>
                  </a:lnTo>
                  <a:lnTo>
                    <a:pt x="199517" y="27178"/>
                  </a:lnTo>
                  <a:lnTo>
                    <a:pt x="168021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236460" y="1959609"/>
              <a:ext cx="758190" cy="215900"/>
            </a:xfrm>
            <a:custGeom>
              <a:avLst/>
              <a:gdLst/>
              <a:ahLst/>
              <a:cxnLst/>
              <a:rect l="l" t="t" r="r" b="b"/>
              <a:pathLst>
                <a:path w="758190" h="215900">
                  <a:moveTo>
                    <a:pt x="41529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70180"/>
                  </a:lnTo>
                  <a:lnTo>
                    <a:pt x="0" y="177800"/>
                  </a:lnTo>
                  <a:lnTo>
                    <a:pt x="41529" y="177800"/>
                  </a:lnTo>
                  <a:lnTo>
                    <a:pt x="41529" y="170180"/>
                  </a:lnTo>
                  <a:lnTo>
                    <a:pt x="15494" y="170180"/>
                  </a:lnTo>
                  <a:lnTo>
                    <a:pt x="15494" y="7620"/>
                  </a:lnTo>
                  <a:lnTo>
                    <a:pt x="41529" y="7620"/>
                  </a:lnTo>
                  <a:lnTo>
                    <a:pt x="41529" y="0"/>
                  </a:lnTo>
                  <a:close/>
                </a:path>
                <a:path w="758190" h="215900">
                  <a:moveTo>
                    <a:pt x="205359" y="0"/>
                  </a:moveTo>
                  <a:lnTo>
                    <a:pt x="163830" y="0"/>
                  </a:lnTo>
                  <a:lnTo>
                    <a:pt x="163830" y="7620"/>
                  </a:lnTo>
                  <a:lnTo>
                    <a:pt x="189865" y="7620"/>
                  </a:lnTo>
                  <a:lnTo>
                    <a:pt x="189865" y="170180"/>
                  </a:lnTo>
                  <a:lnTo>
                    <a:pt x="163830" y="170180"/>
                  </a:lnTo>
                  <a:lnTo>
                    <a:pt x="163830" y="177800"/>
                  </a:lnTo>
                  <a:lnTo>
                    <a:pt x="205359" y="177800"/>
                  </a:lnTo>
                  <a:lnTo>
                    <a:pt x="205359" y="170180"/>
                  </a:lnTo>
                  <a:lnTo>
                    <a:pt x="205359" y="7620"/>
                  </a:lnTo>
                  <a:lnTo>
                    <a:pt x="205359" y="0"/>
                  </a:lnTo>
                  <a:close/>
                </a:path>
                <a:path w="758190" h="215900">
                  <a:moveTo>
                    <a:pt x="530733" y="102870"/>
                  </a:moveTo>
                  <a:lnTo>
                    <a:pt x="499237" y="75692"/>
                  </a:lnTo>
                  <a:lnTo>
                    <a:pt x="492506" y="83185"/>
                  </a:lnTo>
                  <a:lnTo>
                    <a:pt x="512699" y="100584"/>
                  </a:lnTo>
                  <a:lnTo>
                    <a:pt x="407416" y="100584"/>
                  </a:lnTo>
                  <a:lnTo>
                    <a:pt x="407416" y="112395"/>
                  </a:lnTo>
                  <a:lnTo>
                    <a:pt x="512699" y="112395"/>
                  </a:lnTo>
                  <a:lnTo>
                    <a:pt x="492506" y="129921"/>
                  </a:lnTo>
                  <a:lnTo>
                    <a:pt x="499237" y="137414"/>
                  </a:lnTo>
                  <a:lnTo>
                    <a:pt x="530733" y="110236"/>
                  </a:lnTo>
                  <a:lnTo>
                    <a:pt x="530733" y="102870"/>
                  </a:lnTo>
                  <a:close/>
                </a:path>
                <a:path w="758190" h="215900">
                  <a:moveTo>
                    <a:pt x="593979" y="38100"/>
                  </a:moveTo>
                  <a:lnTo>
                    <a:pt x="552450" y="38100"/>
                  </a:lnTo>
                  <a:lnTo>
                    <a:pt x="552450" y="45720"/>
                  </a:lnTo>
                  <a:lnTo>
                    <a:pt x="552450" y="208280"/>
                  </a:lnTo>
                  <a:lnTo>
                    <a:pt x="552450" y="215900"/>
                  </a:lnTo>
                  <a:lnTo>
                    <a:pt x="593979" y="215900"/>
                  </a:lnTo>
                  <a:lnTo>
                    <a:pt x="593979" y="208280"/>
                  </a:lnTo>
                  <a:lnTo>
                    <a:pt x="567944" y="208280"/>
                  </a:lnTo>
                  <a:lnTo>
                    <a:pt x="567944" y="45720"/>
                  </a:lnTo>
                  <a:lnTo>
                    <a:pt x="593979" y="45720"/>
                  </a:lnTo>
                  <a:lnTo>
                    <a:pt x="593979" y="38100"/>
                  </a:lnTo>
                  <a:close/>
                </a:path>
                <a:path w="758190" h="215900">
                  <a:moveTo>
                    <a:pt x="757809" y="38100"/>
                  </a:moveTo>
                  <a:lnTo>
                    <a:pt x="716280" y="38100"/>
                  </a:lnTo>
                  <a:lnTo>
                    <a:pt x="716280" y="45720"/>
                  </a:lnTo>
                  <a:lnTo>
                    <a:pt x="742315" y="45720"/>
                  </a:lnTo>
                  <a:lnTo>
                    <a:pt x="742315" y="208280"/>
                  </a:lnTo>
                  <a:lnTo>
                    <a:pt x="716280" y="208280"/>
                  </a:lnTo>
                  <a:lnTo>
                    <a:pt x="716280" y="215900"/>
                  </a:lnTo>
                  <a:lnTo>
                    <a:pt x="757809" y="215900"/>
                  </a:lnTo>
                  <a:lnTo>
                    <a:pt x="757809" y="208280"/>
                  </a:lnTo>
                  <a:lnTo>
                    <a:pt x="757809" y="45720"/>
                  </a:lnTo>
                  <a:lnTo>
                    <a:pt x="757809" y="3810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7829931" y="1942782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288404" y="1971738"/>
            <a:ext cx="2351405" cy="40703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ts val="1789"/>
              </a:lnSpc>
              <a:spcBef>
                <a:spcPts val="125"/>
              </a:spcBef>
              <a:tabLst>
                <a:tab pos="390525" algn="l"/>
                <a:tab pos="723900" algn="l"/>
                <a:tab pos="1791970" algn="l"/>
              </a:tabLst>
            </a:pPr>
            <a:r>
              <a:rPr dirty="0" sz="2000" spc="-50">
                <a:latin typeface="Cambria Math"/>
                <a:cs typeface="Cambria Math"/>
              </a:rPr>
              <a:t>=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𝑔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2000" spc="18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38888" sz="2250">
                <a:solidFill>
                  <a:srgbClr val="585858"/>
                </a:solidFill>
                <a:latin typeface="Cambria Math"/>
                <a:cs typeface="Cambria Math"/>
              </a:rPr>
              <a:t>3</a:t>
            </a:r>
            <a:r>
              <a:rPr dirty="0" baseline="38888" sz="2250" spc="217">
                <a:solidFill>
                  <a:srgbClr val="585858"/>
                </a:solidFill>
                <a:latin typeface="Cambria Math"/>
                <a:cs typeface="Cambria Math"/>
              </a:rPr>
              <a:t>  </a:t>
            </a:r>
            <a:r>
              <a:rPr dirty="0" sz="2000" spc="70">
                <a:latin typeface="Cambria Math"/>
                <a:cs typeface="Cambria Math"/>
              </a:rPr>
              <a:t>∙</a:t>
            </a:r>
            <a:r>
              <a:rPr dirty="0" sz="2000" spc="50"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20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5"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  <a:p>
            <a:pPr marL="915035">
              <a:lnSpc>
                <a:spcPts val="1190"/>
              </a:lnSpc>
              <a:tabLst>
                <a:tab pos="2164080" algn="l"/>
              </a:tabLst>
            </a:pPr>
            <a:r>
              <a:rPr dirty="0" sz="150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sz="150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50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8493760" y="1959609"/>
            <a:ext cx="196215" cy="177800"/>
          </a:xfrm>
          <a:custGeom>
            <a:avLst/>
            <a:gdLst/>
            <a:ahLst/>
            <a:cxnLst/>
            <a:rect l="l" t="t" r="r" b="b"/>
            <a:pathLst>
              <a:path w="196215" h="177800">
                <a:moveTo>
                  <a:pt x="41529" y="0"/>
                </a:moveTo>
                <a:lnTo>
                  <a:pt x="0" y="0"/>
                </a:lnTo>
                <a:lnTo>
                  <a:pt x="0" y="7620"/>
                </a:lnTo>
                <a:lnTo>
                  <a:pt x="0" y="170180"/>
                </a:lnTo>
                <a:lnTo>
                  <a:pt x="0" y="177800"/>
                </a:lnTo>
                <a:lnTo>
                  <a:pt x="41529" y="177800"/>
                </a:lnTo>
                <a:lnTo>
                  <a:pt x="41529" y="170180"/>
                </a:lnTo>
                <a:lnTo>
                  <a:pt x="15494" y="170180"/>
                </a:lnTo>
                <a:lnTo>
                  <a:pt x="15494" y="7620"/>
                </a:lnTo>
                <a:lnTo>
                  <a:pt x="41529" y="7620"/>
                </a:lnTo>
                <a:lnTo>
                  <a:pt x="41529" y="0"/>
                </a:lnTo>
                <a:close/>
              </a:path>
              <a:path w="196215" h="177800">
                <a:moveTo>
                  <a:pt x="195834" y="0"/>
                </a:moveTo>
                <a:lnTo>
                  <a:pt x="154305" y="0"/>
                </a:lnTo>
                <a:lnTo>
                  <a:pt x="154305" y="7620"/>
                </a:lnTo>
                <a:lnTo>
                  <a:pt x="180340" y="7620"/>
                </a:lnTo>
                <a:lnTo>
                  <a:pt x="180340" y="170180"/>
                </a:lnTo>
                <a:lnTo>
                  <a:pt x="154305" y="170180"/>
                </a:lnTo>
                <a:lnTo>
                  <a:pt x="154305" y="177800"/>
                </a:lnTo>
                <a:lnTo>
                  <a:pt x="195834" y="177800"/>
                </a:lnTo>
                <a:lnTo>
                  <a:pt x="195834" y="170180"/>
                </a:lnTo>
                <a:lnTo>
                  <a:pt x="195834" y="7620"/>
                </a:lnTo>
                <a:lnTo>
                  <a:pt x="19583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8535416" y="1904682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585858"/>
                </a:solidFill>
                <a:latin typeface="Cambria Math"/>
                <a:cs typeface="Cambria Math"/>
              </a:rPr>
              <a:t>3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114158" y="2796222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7323709" y="2631439"/>
            <a:ext cx="41910" cy="176530"/>
          </a:xfrm>
          <a:custGeom>
            <a:avLst/>
            <a:gdLst/>
            <a:ahLst/>
            <a:cxnLst/>
            <a:rect l="l" t="t" r="r" b="b"/>
            <a:pathLst>
              <a:path w="41909" h="176530">
                <a:moveTo>
                  <a:pt x="41402" y="0"/>
                </a:moveTo>
                <a:lnTo>
                  <a:pt x="0" y="0"/>
                </a:lnTo>
                <a:lnTo>
                  <a:pt x="0" y="6350"/>
                </a:lnTo>
                <a:lnTo>
                  <a:pt x="26035" y="6350"/>
                </a:lnTo>
                <a:lnTo>
                  <a:pt x="26035" y="170180"/>
                </a:lnTo>
                <a:lnTo>
                  <a:pt x="0" y="170180"/>
                </a:lnTo>
                <a:lnTo>
                  <a:pt x="0" y="176530"/>
                </a:lnTo>
                <a:lnTo>
                  <a:pt x="41402" y="176530"/>
                </a:lnTo>
                <a:lnTo>
                  <a:pt x="41402" y="170180"/>
                </a:lnTo>
                <a:lnTo>
                  <a:pt x="41402" y="6350"/>
                </a:lnTo>
                <a:lnTo>
                  <a:pt x="41402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7159879" y="2631439"/>
            <a:ext cx="41910" cy="176530"/>
          </a:xfrm>
          <a:custGeom>
            <a:avLst/>
            <a:gdLst/>
            <a:ahLst/>
            <a:cxnLst/>
            <a:rect l="l" t="t" r="r" b="b"/>
            <a:pathLst>
              <a:path w="41909" h="176530">
                <a:moveTo>
                  <a:pt x="41529" y="0"/>
                </a:moveTo>
                <a:lnTo>
                  <a:pt x="0" y="0"/>
                </a:lnTo>
                <a:lnTo>
                  <a:pt x="0" y="6350"/>
                </a:lnTo>
                <a:lnTo>
                  <a:pt x="0" y="170180"/>
                </a:lnTo>
                <a:lnTo>
                  <a:pt x="0" y="176530"/>
                </a:lnTo>
                <a:lnTo>
                  <a:pt x="41529" y="176530"/>
                </a:lnTo>
                <a:lnTo>
                  <a:pt x="41529" y="170180"/>
                </a:lnTo>
                <a:lnTo>
                  <a:pt x="15494" y="170180"/>
                </a:lnTo>
                <a:lnTo>
                  <a:pt x="15494" y="6350"/>
                </a:lnTo>
                <a:lnTo>
                  <a:pt x="41529" y="6350"/>
                </a:lnTo>
                <a:lnTo>
                  <a:pt x="41529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6697980" y="2643822"/>
            <a:ext cx="6635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𝑖𝑠</a:t>
            </a:r>
            <a:r>
              <a:rPr dirty="0" sz="2000" spc="-30"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FF40FF"/>
                </a:solidFill>
                <a:latin typeface="Cambria Math"/>
                <a:cs typeface="Cambria Math"/>
              </a:rPr>
              <a:t>𝑎</a:t>
            </a:r>
            <a:r>
              <a:rPr dirty="0" sz="2000" spc="18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baseline="38888" sz="2250" spc="-75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endParaRPr baseline="38888" sz="2250">
              <a:latin typeface="Cambria Math"/>
              <a:cs typeface="Cambria Math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447915" y="2643822"/>
            <a:ext cx="74485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≥</a:t>
            </a:r>
            <a:r>
              <a:rPr dirty="0" sz="2000" spc="145">
                <a:latin typeface="Cambria Math"/>
                <a:cs typeface="Cambria Math"/>
              </a:rPr>
              <a:t> </a:t>
            </a:r>
            <a:r>
              <a:rPr dirty="0" sz="2000" spc="-20">
                <a:latin typeface="Cambria Math"/>
                <a:cs typeface="Cambria Math"/>
              </a:rPr>
              <a:t>0.5?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40" name="object 4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5242" y="3201670"/>
            <a:ext cx="968568" cy="199771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7239" y="3215513"/>
            <a:ext cx="762945" cy="187198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2295" y="3453765"/>
            <a:ext cx="225679" cy="346710"/>
          </a:xfrm>
          <a:prstGeom prst="rect">
            <a:avLst/>
          </a:prstGeom>
        </p:spPr>
      </p:pic>
      <p:sp>
        <p:nvSpPr>
          <p:cNvPr id="43" name="object 43" descr=""/>
          <p:cNvSpPr txBox="1"/>
          <p:nvPr/>
        </p:nvSpPr>
        <p:spPr>
          <a:xfrm>
            <a:off x="2706116" y="3375473"/>
            <a:ext cx="656590" cy="67373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400">
                <a:latin typeface="Verdana"/>
                <a:cs typeface="Verdana"/>
              </a:rPr>
              <a:t>1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unit</a:t>
            </a:r>
            <a:endParaRPr sz="1400">
              <a:latin typeface="Verdana"/>
              <a:cs typeface="Verdana"/>
            </a:endParaRPr>
          </a:p>
          <a:p>
            <a:pPr marL="20955">
              <a:lnSpc>
                <a:spcPct val="100000"/>
              </a:lnSpc>
              <a:spcBef>
                <a:spcPts val="869"/>
              </a:spcBef>
            </a:pPr>
            <a:r>
              <a:rPr dirty="0" sz="1400">
                <a:latin typeface="Verdana"/>
                <a:cs typeface="Verdana"/>
              </a:rPr>
              <a:t>layer</a:t>
            </a:r>
            <a:r>
              <a:rPr dirty="0" sz="1400" spc="-4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5652896" y="1804670"/>
            <a:ext cx="3491229" cy="661670"/>
            <a:chOff x="5652896" y="1804670"/>
            <a:chExt cx="3491229" cy="661670"/>
          </a:xfrm>
        </p:grpSpPr>
        <p:pic>
          <p:nvPicPr>
            <p:cNvPr id="45" name="object 4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1402" y="2129536"/>
              <a:ext cx="217043" cy="245110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8367648" y="2153539"/>
              <a:ext cx="248920" cy="267970"/>
            </a:xfrm>
            <a:custGeom>
              <a:avLst/>
              <a:gdLst/>
              <a:ahLst/>
              <a:cxnLst/>
              <a:rect l="l" t="t" r="r" b="b"/>
              <a:pathLst>
                <a:path w="248920" h="267969">
                  <a:moveTo>
                    <a:pt x="27050" y="109219"/>
                  </a:moveTo>
                  <a:lnTo>
                    <a:pt x="3936" y="109219"/>
                  </a:lnTo>
                  <a:lnTo>
                    <a:pt x="1143" y="121919"/>
                  </a:lnTo>
                  <a:lnTo>
                    <a:pt x="889" y="124459"/>
                  </a:lnTo>
                  <a:lnTo>
                    <a:pt x="380" y="130809"/>
                  </a:lnTo>
                  <a:lnTo>
                    <a:pt x="34" y="143510"/>
                  </a:lnTo>
                  <a:lnTo>
                    <a:pt x="0" y="146050"/>
                  </a:lnTo>
                  <a:lnTo>
                    <a:pt x="380" y="153669"/>
                  </a:lnTo>
                  <a:lnTo>
                    <a:pt x="634" y="156209"/>
                  </a:lnTo>
                  <a:lnTo>
                    <a:pt x="5333" y="175259"/>
                  </a:lnTo>
                  <a:lnTo>
                    <a:pt x="8508" y="185419"/>
                  </a:lnTo>
                  <a:lnTo>
                    <a:pt x="15621" y="201930"/>
                  </a:lnTo>
                  <a:lnTo>
                    <a:pt x="15875" y="203200"/>
                  </a:lnTo>
                  <a:lnTo>
                    <a:pt x="18669" y="209550"/>
                  </a:lnTo>
                  <a:lnTo>
                    <a:pt x="19050" y="209550"/>
                  </a:lnTo>
                  <a:lnTo>
                    <a:pt x="25526" y="220980"/>
                  </a:lnTo>
                  <a:lnTo>
                    <a:pt x="25146" y="220980"/>
                  </a:lnTo>
                  <a:lnTo>
                    <a:pt x="28067" y="227330"/>
                  </a:lnTo>
                  <a:lnTo>
                    <a:pt x="29082" y="228600"/>
                  </a:lnTo>
                  <a:lnTo>
                    <a:pt x="39116" y="242569"/>
                  </a:lnTo>
                  <a:lnTo>
                    <a:pt x="44703" y="248919"/>
                  </a:lnTo>
                  <a:lnTo>
                    <a:pt x="45593" y="250189"/>
                  </a:lnTo>
                  <a:lnTo>
                    <a:pt x="57403" y="260350"/>
                  </a:lnTo>
                  <a:lnTo>
                    <a:pt x="60451" y="261619"/>
                  </a:lnTo>
                  <a:lnTo>
                    <a:pt x="65404" y="264159"/>
                  </a:lnTo>
                  <a:lnTo>
                    <a:pt x="66548" y="265430"/>
                  </a:lnTo>
                  <a:lnTo>
                    <a:pt x="76961" y="267969"/>
                  </a:lnTo>
                  <a:lnTo>
                    <a:pt x="89026" y="267969"/>
                  </a:lnTo>
                  <a:lnTo>
                    <a:pt x="105918" y="264159"/>
                  </a:lnTo>
                  <a:lnTo>
                    <a:pt x="115824" y="259080"/>
                  </a:lnTo>
                  <a:lnTo>
                    <a:pt x="117348" y="259080"/>
                  </a:lnTo>
                  <a:lnTo>
                    <a:pt x="138360" y="246380"/>
                  </a:lnTo>
                  <a:lnTo>
                    <a:pt x="83057" y="246380"/>
                  </a:lnTo>
                  <a:lnTo>
                    <a:pt x="83321" y="246320"/>
                  </a:lnTo>
                  <a:lnTo>
                    <a:pt x="73151" y="243839"/>
                  </a:lnTo>
                  <a:lnTo>
                    <a:pt x="72135" y="243839"/>
                  </a:lnTo>
                  <a:lnTo>
                    <a:pt x="60198" y="233680"/>
                  </a:lnTo>
                  <a:lnTo>
                    <a:pt x="61086" y="233680"/>
                  </a:lnTo>
                  <a:lnTo>
                    <a:pt x="57562" y="229869"/>
                  </a:lnTo>
                  <a:lnTo>
                    <a:pt x="57276" y="229869"/>
                  </a:lnTo>
                  <a:lnTo>
                    <a:pt x="48156" y="217169"/>
                  </a:lnTo>
                  <a:lnTo>
                    <a:pt x="47244" y="215900"/>
                  </a:lnTo>
                  <a:lnTo>
                    <a:pt x="47574" y="215900"/>
                  </a:lnTo>
                  <a:lnTo>
                    <a:pt x="45339" y="210819"/>
                  </a:lnTo>
                  <a:lnTo>
                    <a:pt x="44957" y="210819"/>
                  </a:lnTo>
                  <a:lnTo>
                    <a:pt x="38480" y="199389"/>
                  </a:lnTo>
                  <a:lnTo>
                    <a:pt x="38861" y="199389"/>
                  </a:lnTo>
                  <a:lnTo>
                    <a:pt x="36525" y="194309"/>
                  </a:lnTo>
                  <a:lnTo>
                    <a:pt x="36195" y="194309"/>
                  </a:lnTo>
                  <a:lnTo>
                    <a:pt x="29336" y="177800"/>
                  </a:lnTo>
                  <a:lnTo>
                    <a:pt x="29591" y="177800"/>
                  </a:lnTo>
                  <a:lnTo>
                    <a:pt x="26670" y="170180"/>
                  </a:lnTo>
                  <a:lnTo>
                    <a:pt x="27050" y="170180"/>
                  </a:lnTo>
                  <a:lnTo>
                    <a:pt x="22665" y="152400"/>
                  </a:lnTo>
                  <a:lnTo>
                    <a:pt x="22351" y="151130"/>
                  </a:lnTo>
                  <a:lnTo>
                    <a:pt x="22542" y="151130"/>
                  </a:lnTo>
                  <a:lnTo>
                    <a:pt x="22288" y="146050"/>
                  </a:lnTo>
                  <a:lnTo>
                    <a:pt x="22574" y="132080"/>
                  </a:lnTo>
                  <a:lnTo>
                    <a:pt x="22656" y="130809"/>
                  </a:lnTo>
                  <a:lnTo>
                    <a:pt x="22809" y="127000"/>
                  </a:lnTo>
                  <a:lnTo>
                    <a:pt x="22605" y="127000"/>
                  </a:lnTo>
                  <a:lnTo>
                    <a:pt x="22819" y="125930"/>
                  </a:lnTo>
                  <a:lnTo>
                    <a:pt x="22898" y="125730"/>
                  </a:lnTo>
                  <a:lnTo>
                    <a:pt x="25526" y="114300"/>
                  </a:lnTo>
                  <a:lnTo>
                    <a:pt x="26695" y="110489"/>
                  </a:lnTo>
                  <a:lnTo>
                    <a:pt x="27050" y="109219"/>
                  </a:lnTo>
                  <a:close/>
                </a:path>
                <a:path w="248920" h="267969">
                  <a:moveTo>
                    <a:pt x="83321" y="246320"/>
                  </a:moveTo>
                  <a:lnTo>
                    <a:pt x="83057" y="246380"/>
                  </a:lnTo>
                  <a:lnTo>
                    <a:pt x="83566" y="246380"/>
                  </a:lnTo>
                  <a:lnTo>
                    <a:pt x="83321" y="246320"/>
                  </a:lnTo>
                  <a:close/>
                </a:path>
                <a:path w="248920" h="267969">
                  <a:moveTo>
                    <a:pt x="107315" y="238759"/>
                  </a:moveTo>
                  <a:lnTo>
                    <a:pt x="98678" y="242569"/>
                  </a:lnTo>
                  <a:lnTo>
                    <a:pt x="99949" y="242569"/>
                  </a:lnTo>
                  <a:lnTo>
                    <a:pt x="83321" y="246320"/>
                  </a:lnTo>
                  <a:lnTo>
                    <a:pt x="83566" y="246380"/>
                  </a:lnTo>
                  <a:lnTo>
                    <a:pt x="138360" y="246380"/>
                  </a:lnTo>
                  <a:lnTo>
                    <a:pt x="140461" y="245109"/>
                  </a:lnTo>
                  <a:lnTo>
                    <a:pt x="141858" y="243839"/>
                  </a:lnTo>
                  <a:lnTo>
                    <a:pt x="146494" y="240030"/>
                  </a:lnTo>
                  <a:lnTo>
                    <a:pt x="105791" y="240030"/>
                  </a:lnTo>
                  <a:lnTo>
                    <a:pt x="107315" y="238759"/>
                  </a:lnTo>
                  <a:close/>
                </a:path>
                <a:path w="248920" h="267969">
                  <a:moveTo>
                    <a:pt x="69215" y="241300"/>
                  </a:moveTo>
                  <a:lnTo>
                    <a:pt x="72135" y="243839"/>
                  </a:lnTo>
                  <a:lnTo>
                    <a:pt x="74168" y="243839"/>
                  </a:lnTo>
                  <a:lnTo>
                    <a:pt x="69215" y="241300"/>
                  </a:lnTo>
                  <a:close/>
                </a:path>
                <a:path w="248920" h="267969">
                  <a:moveTo>
                    <a:pt x="128625" y="226152"/>
                  </a:moveTo>
                  <a:lnTo>
                    <a:pt x="105791" y="240030"/>
                  </a:lnTo>
                  <a:lnTo>
                    <a:pt x="146494" y="240030"/>
                  </a:lnTo>
                  <a:lnTo>
                    <a:pt x="151129" y="236219"/>
                  </a:lnTo>
                  <a:lnTo>
                    <a:pt x="151510" y="234950"/>
                  </a:lnTo>
                  <a:lnTo>
                    <a:pt x="160337" y="227330"/>
                  </a:lnTo>
                  <a:lnTo>
                    <a:pt x="127380" y="227330"/>
                  </a:lnTo>
                  <a:lnTo>
                    <a:pt x="128625" y="226152"/>
                  </a:lnTo>
                  <a:close/>
                </a:path>
                <a:path w="248920" h="267969">
                  <a:moveTo>
                    <a:pt x="56387" y="228600"/>
                  </a:moveTo>
                  <a:lnTo>
                    <a:pt x="57276" y="229869"/>
                  </a:lnTo>
                  <a:lnTo>
                    <a:pt x="57562" y="229869"/>
                  </a:lnTo>
                  <a:lnTo>
                    <a:pt x="56387" y="228600"/>
                  </a:lnTo>
                  <a:close/>
                </a:path>
                <a:path w="248920" h="267969">
                  <a:moveTo>
                    <a:pt x="128777" y="226059"/>
                  </a:moveTo>
                  <a:lnTo>
                    <a:pt x="128625" y="226152"/>
                  </a:lnTo>
                  <a:lnTo>
                    <a:pt x="127380" y="227330"/>
                  </a:lnTo>
                  <a:lnTo>
                    <a:pt x="128777" y="226059"/>
                  </a:lnTo>
                  <a:close/>
                </a:path>
                <a:path w="248920" h="267969">
                  <a:moveTo>
                    <a:pt x="161808" y="226059"/>
                  </a:moveTo>
                  <a:lnTo>
                    <a:pt x="128777" y="226059"/>
                  </a:lnTo>
                  <a:lnTo>
                    <a:pt x="127380" y="227330"/>
                  </a:lnTo>
                  <a:lnTo>
                    <a:pt x="160337" y="227330"/>
                  </a:lnTo>
                  <a:lnTo>
                    <a:pt x="161808" y="226059"/>
                  </a:lnTo>
                  <a:close/>
                </a:path>
                <a:path w="248920" h="267969">
                  <a:moveTo>
                    <a:pt x="136778" y="218439"/>
                  </a:moveTo>
                  <a:lnTo>
                    <a:pt x="128625" y="226152"/>
                  </a:lnTo>
                  <a:lnTo>
                    <a:pt x="128777" y="226059"/>
                  </a:lnTo>
                  <a:lnTo>
                    <a:pt x="161808" y="226059"/>
                  </a:lnTo>
                  <a:lnTo>
                    <a:pt x="169164" y="219709"/>
                  </a:lnTo>
                  <a:lnTo>
                    <a:pt x="136398" y="219709"/>
                  </a:lnTo>
                  <a:lnTo>
                    <a:pt x="136778" y="218439"/>
                  </a:lnTo>
                  <a:close/>
                </a:path>
                <a:path w="248920" h="267969">
                  <a:moveTo>
                    <a:pt x="162051" y="194309"/>
                  </a:moveTo>
                  <a:lnTo>
                    <a:pt x="153797" y="203200"/>
                  </a:lnTo>
                  <a:lnTo>
                    <a:pt x="154050" y="203200"/>
                  </a:lnTo>
                  <a:lnTo>
                    <a:pt x="136398" y="219709"/>
                  </a:lnTo>
                  <a:lnTo>
                    <a:pt x="169164" y="219709"/>
                  </a:lnTo>
                  <a:lnTo>
                    <a:pt x="169418" y="218439"/>
                  </a:lnTo>
                  <a:lnTo>
                    <a:pt x="178180" y="210819"/>
                  </a:lnTo>
                  <a:lnTo>
                    <a:pt x="191090" y="195580"/>
                  </a:lnTo>
                  <a:lnTo>
                    <a:pt x="161671" y="195580"/>
                  </a:lnTo>
                  <a:lnTo>
                    <a:pt x="162051" y="194309"/>
                  </a:lnTo>
                  <a:close/>
                </a:path>
                <a:path w="248920" h="267969">
                  <a:moveTo>
                    <a:pt x="47244" y="215900"/>
                  </a:moveTo>
                  <a:lnTo>
                    <a:pt x="48132" y="217169"/>
                  </a:lnTo>
                  <a:lnTo>
                    <a:pt x="47244" y="215900"/>
                  </a:lnTo>
                  <a:close/>
                </a:path>
                <a:path w="248920" h="267969">
                  <a:moveTo>
                    <a:pt x="48096" y="217086"/>
                  </a:moveTo>
                  <a:close/>
                </a:path>
                <a:path w="248920" h="267969">
                  <a:moveTo>
                    <a:pt x="47574" y="215900"/>
                  </a:moveTo>
                  <a:lnTo>
                    <a:pt x="47244" y="215900"/>
                  </a:lnTo>
                  <a:lnTo>
                    <a:pt x="48096" y="217086"/>
                  </a:lnTo>
                  <a:lnTo>
                    <a:pt x="47574" y="215900"/>
                  </a:lnTo>
                  <a:close/>
                </a:path>
                <a:path w="248920" h="267969">
                  <a:moveTo>
                    <a:pt x="203961" y="143510"/>
                  </a:moveTo>
                  <a:lnTo>
                    <a:pt x="187071" y="166369"/>
                  </a:lnTo>
                  <a:lnTo>
                    <a:pt x="179450" y="175259"/>
                  </a:lnTo>
                  <a:lnTo>
                    <a:pt x="179958" y="175259"/>
                  </a:lnTo>
                  <a:lnTo>
                    <a:pt x="161671" y="195580"/>
                  </a:lnTo>
                  <a:lnTo>
                    <a:pt x="191090" y="195580"/>
                  </a:lnTo>
                  <a:lnTo>
                    <a:pt x="196469" y="189230"/>
                  </a:lnTo>
                  <a:lnTo>
                    <a:pt x="196976" y="189230"/>
                  </a:lnTo>
                  <a:lnTo>
                    <a:pt x="204597" y="179069"/>
                  </a:lnTo>
                  <a:lnTo>
                    <a:pt x="221487" y="157480"/>
                  </a:lnTo>
                  <a:lnTo>
                    <a:pt x="222250" y="156209"/>
                  </a:lnTo>
                  <a:lnTo>
                    <a:pt x="229309" y="144780"/>
                  </a:lnTo>
                  <a:lnTo>
                    <a:pt x="203200" y="144780"/>
                  </a:lnTo>
                  <a:lnTo>
                    <a:pt x="203961" y="143510"/>
                  </a:lnTo>
                  <a:close/>
                </a:path>
                <a:path w="248920" h="267969">
                  <a:moveTo>
                    <a:pt x="35941" y="193039"/>
                  </a:moveTo>
                  <a:lnTo>
                    <a:pt x="36195" y="194309"/>
                  </a:lnTo>
                  <a:lnTo>
                    <a:pt x="36525" y="194309"/>
                  </a:lnTo>
                  <a:lnTo>
                    <a:pt x="35941" y="193039"/>
                  </a:lnTo>
                  <a:close/>
                </a:path>
                <a:path w="248920" h="267969">
                  <a:moveTo>
                    <a:pt x="22351" y="151130"/>
                  </a:moveTo>
                  <a:lnTo>
                    <a:pt x="22605" y="152400"/>
                  </a:lnTo>
                  <a:lnTo>
                    <a:pt x="22590" y="152098"/>
                  </a:lnTo>
                  <a:lnTo>
                    <a:pt x="22351" y="151130"/>
                  </a:lnTo>
                  <a:close/>
                </a:path>
                <a:path w="248920" h="267969">
                  <a:moveTo>
                    <a:pt x="22590" y="152098"/>
                  </a:moveTo>
                  <a:lnTo>
                    <a:pt x="22605" y="152400"/>
                  </a:lnTo>
                  <a:lnTo>
                    <a:pt x="22590" y="152098"/>
                  </a:lnTo>
                  <a:close/>
                </a:path>
                <a:path w="248920" h="267969">
                  <a:moveTo>
                    <a:pt x="22542" y="151130"/>
                  </a:moveTo>
                  <a:lnTo>
                    <a:pt x="22351" y="151130"/>
                  </a:lnTo>
                  <a:lnTo>
                    <a:pt x="22590" y="152098"/>
                  </a:lnTo>
                  <a:lnTo>
                    <a:pt x="22542" y="151130"/>
                  </a:lnTo>
                  <a:close/>
                </a:path>
                <a:path w="248920" h="267969">
                  <a:moveTo>
                    <a:pt x="22246" y="145203"/>
                  </a:moveTo>
                  <a:lnTo>
                    <a:pt x="22225" y="146050"/>
                  </a:lnTo>
                  <a:lnTo>
                    <a:pt x="22246" y="145203"/>
                  </a:lnTo>
                  <a:close/>
                </a:path>
                <a:path w="248920" h="267969">
                  <a:moveTo>
                    <a:pt x="22256" y="144780"/>
                  </a:moveTo>
                  <a:lnTo>
                    <a:pt x="22246" y="145203"/>
                  </a:lnTo>
                  <a:lnTo>
                    <a:pt x="22256" y="144780"/>
                  </a:lnTo>
                  <a:close/>
                </a:path>
                <a:path w="248920" h="267969">
                  <a:moveTo>
                    <a:pt x="216534" y="121919"/>
                  </a:moveTo>
                  <a:lnTo>
                    <a:pt x="207899" y="137159"/>
                  </a:lnTo>
                  <a:lnTo>
                    <a:pt x="203200" y="144780"/>
                  </a:lnTo>
                  <a:lnTo>
                    <a:pt x="229309" y="144780"/>
                  </a:lnTo>
                  <a:lnTo>
                    <a:pt x="235584" y="134619"/>
                  </a:lnTo>
                  <a:lnTo>
                    <a:pt x="239268" y="127000"/>
                  </a:lnTo>
                  <a:lnTo>
                    <a:pt x="240029" y="124459"/>
                  </a:lnTo>
                  <a:lnTo>
                    <a:pt x="240362" y="123189"/>
                  </a:lnTo>
                  <a:lnTo>
                    <a:pt x="216026" y="123189"/>
                  </a:lnTo>
                  <a:lnTo>
                    <a:pt x="216534" y="121919"/>
                  </a:lnTo>
                  <a:close/>
                </a:path>
                <a:path w="248920" h="267969">
                  <a:moveTo>
                    <a:pt x="22656" y="130809"/>
                  </a:moveTo>
                  <a:lnTo>
                    <a:pt x="22605" y="132080"/>
                  </a:lnTo>
                  <a:lnTo>
                    <a:pt x="22656" y="130809"/>
                  </a:lnTo>
                  <a:close/>
                </a:path>
                <a:path w="248920" h="267969">
                  <a:moveTo>
                    <a:pt x="22859" y="125730"/>
                  </a:moveTo>
                  <a:lnTo>
                    <a:pt x="22605" y="127000"/>
                  </a:lnTo>
                  <a:lnTo>
                    <a:pt x="22851" y="125930"/>
                  </a:lnTo>
                  <a:lnTo>
                    <a:pt x="22859" y="125730"/>
                  </a:lnTo>
                  <a:close/>
                </a:path>
                <a:path w="248920" h="267969">
                  <a:moveTo>
                    <a:pt x="22851" y="125930"/>
                  </a:moveTo>
                  <a:lnTo>
                    <a:pt x="22605" y="127000"/>
                  </a:lnTo>
                  <a:lnTo>
                    <a:pt x="22809" y="127000"/>
                  </a:lnTo>
                  <a:lnTo>
                    <a:pt x="22851" y="125930"/>
                  </a:lnTo>
                  <a:close/>
                </a:path>
                <a:path w="248920" h="267969">
                  <a:moveTo>
                    <a:pt x="22898" y="125730"/>
                  </a:moveTo>
                  <a:lnTo>
                    <a:pt x="22851" y="125930"/>
                  </a:lnTo>
                  <a:lnTo>
                    <a:pt x="22898" y="125730"/>
                  </a:lnTo>
                  <a:close/>
                </a:path>
                <a:path w="248920" h="267969">
                  <a:moveTo>
                    <a:pt x="219132" y="117217"/>
                  </a:moveTo>
                  <a:lnTo>
                    <a:pt x="216026" y="123189"/>
                  </a:lnTo>
                  <a:lnTo>
                    <a:pt x="240362" y="123189"/>
                  </a:lnTo>
                  <a:lnTo>
                    <a:pt x="241358" y="119380"/>
                  </a:lnTo>
                  <a:lnTo>
                    <a:pt x="218567" y="119380"/>
                  </a:lnTo>
                  <a:lnTo>
                    <a:pt x="219132" y="117217"/>
                  </a:lnTo>
                  <a:close/>
                </a:path>
                <a:path w="248920" h="267969">
                  <a:moveTo>
                    <a:pt x="219328" y="116839"/>
                  </a:moveTo>
                  <a:lnTo>
                    <a:pt x="219132" y="117217"/>
                  </a:lnTo>
                  <a:lnTo>
                    <a:pt x="218567" y="119380"/>
                  </a:lnTo>
                  <a:lnTo>
                    <a:pt x="219328" y="116839"/>
                  </a:lnTo>
                  <a:close/>
                </a:path>
                <a:path w="248920" h="267969">
                  <a:moveTo>
                    <a:pt x="242022" y="116839"/>
                  </a:moveTo>
                  <a:lnTo>
                    <a:pt x="219328" y="116839"/>
                  </a:lnTo>
                  <a:lnTo>
                    <a:pt x="218567" y="119380"/>
                  </a:lnTo>
                  <a:lnTo>
                    <a:pt x="241358" y="119380"/>
                  </a:lnTo>
                  <a:lnTo>
                    <a:pt x="242022" y="116839"/>
                  </a:lnTo>
                  <a:close/>
                </a:path>
                <a:path w="248920" h="267969">
                  <a:moveTo>
                    <a:pt x="246969" y="95250"/>
                  </a:moveTo>
                  <a:lnTo>
                    <a:pt x="224535" y="95250"/>
                  </a:lnTo>
                  <a:lnTo>
                    <a:pt x="224281" y="96519"/>
                  </a:lnTo>
                  <a:lnTo>
                    <a:pt x="222757" y="102869"/>
                  </a:lnTo>
                  <a:lnTo>
                    <a:pt x="219132" y="117217"/>
                  </a:lnTo>
                  <a:lnTo>
                    <a:pt x="219328" y="116839"/>
                  </a:lnTo>
                  <a:lnTo>
                    <a:pt x="242022" y="116839"/>
                  </a:lnTo>
                  <a:lnTo>
                    <a:pt x="244348" y="107950"/>
                  </a:lnTo>
                  <a:lnTo>
                    <a:pt x="246252" y="100330"/>
                  </a:lnTo>
                  <a:lnTo>
                    <a:pt x="246506" y="99059"/>
                  </a:lnTo>
                  <a:lnTo>
                    <a:pt x="246969" y="95250"/>
                  </a:lnTo>
                  <a:close/>
                </a:path>
                <a:path w="248920" h="267969">
                  <a:moveTo>
                    <a:pt x="25628" y="114300"/>
                  </a:moveTo>
                  <a:lnTo>
                    <a:pt x="25273" y="115569"/>
                  </a:lnTo>
                  <a:lnTo>
                    <a:pt x="25628" y="114300"/>
                  </a:lnTo>
                  <a:close/>
                </a:path>
                <a:path w="248920" h="267969">
                  <a:moveTo>
                    <a:pt x="27050" y="109219"/>
                  </a:moveTo>
                  <a:lnTo>
                    <a:pt x="26670" y="110489"/>
                  </a:lnTo>
                  <a:lnTo>
                    <a:pt x="26746" y="110308"/>
                  </a:lnTo>
                  <a:lnTo>
                    <a:pt x="27050" y="109219"/>
                  </a:lnTo>
                  <a:close/>
                </a:path>
                <a:path w="248920" h="267969">
                  <a:moveTo>
                    <a:pt x="26746" y="110308"/>
                  </a:moveTo>
                  <a:lnTo>
                    <a:pt x="26670" y="110489"/>
                  </a:lnTo>
                  <a:lnTo>
                    <a:pt x="26746" y="110308"/>
                  </a:lnTo>
                  <a:close/>
                </a:path>
                <a:path w="248920" h="267969">
                  <a:moveTo>
                    <a:pt x="52704" y="74930"/>
                  </a:moveTo>
                  <a:lnTo>
                    <a:pt x="20954" y="74930"/>
                  </a:lnTo>
                  <a:lnTo>
                    <a:pt x="15621" y="82550"/>
                  </a:lnTo>
                  <a:lnTo>
                    <a:pt x="15112" y="83819"/>
                  </a:lnTo>
                  <a:lnTo>
                    <a:pt x="11810" y="88900"/>
                  </a:lnTo>
                  <a:lnTo>
                    <a:pt x="6096" y="102869"/>
                  </a:lnTo>
                  <a:lnTo>
                    <a:pt x="4191" y="109219"/>
                  </a:lnTo>
                  <a:lnTo>
                    <a:pt x="27050" y="109219"/>
                  </a:lnTo>
                  <a:lnTo>
                    <a:pt x="26746" y="110308"/>
                  </a:lnTo>
                  <a:lnTo>
                    <a:pt x="32003" y="97789"/>
                  </a:lnTo>
                  <a:lnTo>
                    <a:pt x="32300" y="97789"/>
                  </a:lnTo>
                  <a:lnTo>
                    <a:pt x="33908" y="95250"/>
                  </a:lnTo>
                  <a:lnTo>
                    <a:pt x="33400" y="95250"/>
                  </a:lnTo>
                  <a:lnTo>
                    <a:pt x="38734" y="87630"/>
                  </a:lnTo>
                  <a:lnTo>
                    <a:pt x="39327" y="87630"/>
                  </a:lnTo>
                  <a:lnTo>
                    <a:pt x="40174" y="86359"/>
                  </a:lnTo>
                  <a:lnTo>
                    <a:pt x="39750" y="86359"/>
                  </a:lnTo>
                  <a:lnTo>
                    <a:pt x="41021" y="85089"/>
                  </a:lnTo>
                  <a:lnTo>
                    <a:pt x="41190" y="85089"/>
                  </a:lnTo>
                  <a:lnTo>
                    <a:pt x="48386" y="78739"/>
                  </a:lnTo>
                  <a:lnTo>
                    <a:pt x="48132" y="78739"/>
                  </a:lnTo>
                  <a:lnTo>
                    <a:pt x="52704" y="74930"/>
                  </a:lnTo>
                  <a:close/>
                </a:path>
                <a:path w="248920" h="267969">
                  <a:moveTo>
                    <a:pt x="32300" y="97789"/>
                  </a:moveTo>
                  <a:lnTo>
                    <a:pt x="32003" y="97789"/>
                  </a:lnTo>
                  <a:lnTo>
                    <a:pt x="31496" y="99059"/>
                  </a:lnTo>
                  <a:lnTo>
                    <a:pt x="32300" y="97789"/>
                  </a:lnTo>
                  <a:close/>
                </a:path>
                <a:path w="248920" h="267969">
                  <a:moveTo>
                    <a:pt x="224327" y="96141"/>
                  </a:moveTo>
                  <a:lnTo>
                    <a:pt x="224239" y="96519"/>
                  </a:lnTo>
                  <a:lnTo>
                    <a:pt x="224327" y="96141"/>
                  </a:lnTo>
                  <a:close/>
                </a:path>
                <a:path w="248920" h="267969">
                  <a:moveTo>
                    <a:pt x="224535" y="95250"/>
                  </a:moveTo>
                  <a:lnTo>
                    <a:pt x="224327" y="96141"/>
                  </a:lnTo>
                  <a:lnTo>
                    <a:pt x="224281" y="96519"/>
                  </a:lnTo>
                  <a:lnTo>
                    <a:pt x="224535" y="95250"/>
                  </a:lnTo>
                  <a:close/>
                </a:path>
                <a:path w="248920" h="267969">
                  <a:moveTo>
                    <a:pt x="226351" y="79480"/>
                  </a:moveTo>
                  <a:lnTo>
                    <a:pt x="224327" y="96141"/>
                  </a:lnTo>
                  <a:lnTo>
                    <a:pt x="224535" y="95250"/>
                  </a:lnTo>
                  <a:lnTo>
                    <a:pt x="246969" y="95250"/>
                  </a:lnTo>
                  <a:lnTo>
                    <a:pt x="248666" y="81280"/>
                  </a:lnTo>
                  <a:lnTo>
                    <a:pt x="226441" y="81280"/>
                  </a:lnTo>
                  <a:lnTo>
                    <a:pt x="226351" y="79480"/>
                  </a:lnTo>
                  <a:close/>
                </a:path>
                <a:path w="248920" h="267969">
                  <a:moveTo>
                    <a:pt x="39327" y="87630"/>
                  </a:moveTo>
                  <a:lnTo>
                    <a:pt x="38734" y="87630"/>
                  </a:lnTo>
                  <a:lnTo>
                    <a:pt x="38480" y="88900"/>
                  </a:lnTo>
                  <a:lnTo>
                    <a:pt x="39327" y="87630"/>
                  </a:lnTo>
                  <a:close/>
                </a:path>
                <a:path w="248920" h="267969">
                  <a:moveTo>
                    <a:pt x="41021" y="85089"/>
                  </a:moveTo>
                  <a:lnTo>
                    <a:pt x="39750" y="86359"/>
                  </a:lnTo>
                  <a:lnTo>
                    <a:pt x="40779" y="85452"/>
                  </a:lnTo>
                  <a:lnTo>
                    <a:pt x="41021" y="85089"/>
                  </a:lnTo>
                  <a:close/>
                </a:path>
                <a:path w="248920" h="267969">
                  <a:moveTo>
                    <a:pt x="40779" y="85452"/>
                  </a:moveTo>
                  <a:lnTo>
                    <a:pt x="39750" y="86359"/>
                  </a:lnTo>
                  <a:lnTo>
                    <a:pt x="40174" y="86359"/>
                  </a:lnTo>
                  <a:lnTo>
                    <a:pt x="40779" y="85452"/>
                  </a:lnTo>
                  <a:close/>
                </a:path>
                <a:path w="248920" h="267969">
                  <a:moveTo>
                    <a:pt x="41190" y="85089"/>
                  </a:moveTo>
                  <a:lnTo>
                    <a:pt x="41021" y="85089"/>
                  </a:lnTo>
                  <a:lnTo>
                    <a:pt x="40779" y="85452"/>
                  </a:lnTo>
                  <a:lnTo>
                    <a:pt x="41190" y="85089"/>
                  </a:lnTo>
                  <a:close/>
                </a:path>
                <a:path w="248920" h="267969">
                  <a:moveTo>
                    <a:pt x="248729" y="78739"/>
                  </a:moveTo>
                  <a:lnTo>
                    <a:pt x="226441" y="78739"/>
                  </a:lnTo>
                  <a:lnTo>
                    <a:pt x="226441" y="81280"/>
                  </a:lnTo>
                  <a:lnTo>
                    <a:pt x="248666" y="81280"/>
                  </a:lnTo>
                  <a:lnTo>
                    <a:pt x="248729" y="78739"/>
                  </a:lnTo>
                  <a:close/>
                </a:path>
                <a:path w="248920" h="267969">
                  <a:moveTo>
                    <a:pt x="247734" y="62230"/>
                  </a:moveTo>
                  <a:lnTo>
                    <a:pt x="225298" y="62230"/>
                  </a:lnTo>
                  <a:lnTo>
                    <a:pt x="225551" y="64769"/>
                  </a:lnTo>
                  <a:lnTo>
                    <a:pt x="226059" y="73659"/>
                  </a:lnTo>
                  <a:lnTo>
                    <a:pt x="226351" y="79480"/>
                  </a:lnTo>
                  <a:lnTo>
                    <a:pt x="226441" y="78739"/>
                  </a:lnTo>
                  <a:lnTo>
                    <a:pt x="248729" y="78739"/>
                  </a:lnTo>
                  <a:lnTo>
                    <a:pt x="248411" y="72389"/>
                  </a:lnTo>
                  <a:lnTo>
                    <a:pt x="247734" y="62230"/>
                  </a:lnTo>
                  <a:close/>
                </a:path>
                <a:path w="248920" h="267969">
                  <a:moveTo>
                    <a:pt x="146939" y="20319"/>
                  </a:moveTo>
                  <a:lnTo>
                    <a:pt x="94360" y="20319"/>
                  </a:lnTo>
                  <a:lnTo>
                    <a:pt x="88900" y="24130"/>
                  </a:lnTo>
                  <a:lnTo>
                    <a:pt x="76961" y="30480"/>
                  </a:lnTo>
                  <a:lnTo>
                    <a:pt x="76453" y="31750"/>
                  </a:lnTo>
                  <a:lnTo>
                    <a:pt x="71247" y="34289"/>
                  </a:lnTo>
                  <a:lnTo>
                    <a:pt x="71500" y="34289"/>
                  </a:lnTo>
                  <a:lnTo>
                    <a:pt x="59562" y="43180"/>
                  </a:lnTo>
                  <a:lnTo>
                    <a:pt x="52958" y="46989"/>
                  </a:lnTo>
                  <a:lnTo>
                    <a:pt x="52831" y="48259"/>
                  </a:lnTo>
                  <a:lnTo>
                    <a:pt x="39116" y="58419"/>
                  </a:lnTo>
                  <a:lnTo>
                    <a:pt x="38734" y="58419"/>
                  </a:lnTo>
                  <a:lnTo>
                    <a:pt x="34035" y="62230"/>
                  </a:lnTo>
                  <a:lnTo>
                    <a:pt x="33654" y="62230"/>
                  </a:lnTo>
                  <a:lnTo>
                    <a:pt x="25019" y="71119"/>
                  </a:lnTo>
                  <a:lnTo>
                    <a:pt x="23875" y="71119"/>
                  </a:lnTo>
                  <a:lnTo>
                    <a:pt x="21335" y="74930"/>
                  </a:lnTo>
                  <a:lnTo>
                    <a:pt x="52324" y="74930"/>
                  </a:lnTo>
                  <a:lnTo>
                    <a:pt x="65912" y="64769"/>
                  </a:lnTo>
                  <a:lnTo>
                    <a:pt x="66040" y="64769"/>
                  </a:lnTo>
                  <a:lnTo>
                    <a:pt x="72135" y="59689"/>
                  </a:lnTo>
                  <a:lnTo>
                    <a:pt x="73242" y="59689"/>
                  </a:lnTo>
                  <a:lnTo>
                    <a:pt x="83693" y="52069"/>
                  </a:lnTo>
                  <a:lnTo>
                    <a:pt x="88646" y="48259"/>
                  </a:lnTo>
                  <a:lnTo>
                    <a:pt x="89873" y="48259"/>
                  </a:lnTo>
                  <a:lnTo>
                    <a:pt x="99822" y="41909"/>
                  </a:lnTo>
                  <a:lnTo>
                    <a:pt x="105155" y="38100"/>
                  </a:lnTo>
                  <a:lnTo>
                    <a:pt x="116967" y="31750"/>
                  </a:lnTo>
                  <a:lnTo>
                    <a:pt x="116458" y="31750"/>
                  </a:lnTo>
                  <a:lnTo>
                    <a:pt x="120776" y="29209"/>
                  </a:lnTo>
                  <a:lnTo>
                    <a:pt x="128143" y="25400"/>
                  </a:lnTo>
                  <a:lnTo>
                    <a:pt x="127507" y="25400"/>
                  </a:lnTo>
                  <a:lnTo>
                    <a:pt x="130682" y="24130"/>
                  </a:lnTo>
                  <a:lnTo>
                    <a:pt x="130048" y="24130"/>
                  </a:lnTo>
                  <a:lnTo>
                    <a:pt x="137541" y="21589"/>
                  </a:lnTo>
                  <a:lnTo>
                    <a:pt x="139446" y="21589"/>
                  </a:lnTo>
                  <a:lnTo>
                    <a:pt x="146939" y="20319"/>
                  </a:lnTo>
                  <a:close/>
                </a:path>
                <a:path w="248920" h="267969">
                  <a:moveTo>
                    <a:pt x="225434" y="64281"/>
                  </a:moveTo>
                  <a:lnTo>
                    <a:pt x="225467" y="64769"/>
                  </a:lnTo>
                  <a:lnTo>
                    <a:pt x="225434" y="64281"/>
                  </a:lnTo>
                  <a:close/>
                </a:path>
                <a:path w="248920" h="267969">
                  <a:moveTo>
                    <a:pt x="225298" y="62230"/>
                  </a:moveTo>
                  <a:lnTo>
                    <a:pt x="225434" y="64281"/>
                  </a:lnTo>
                  <a:lnTo>
                    <a:pt x="225551" y="64769"/>
                  </a:lnTo>
                  <a:lnTo>
                    <a:pt x="225298" y="62230"/>
                  </a:lnTo>
                  <a:close/>
                </a:path>
                <a:path w="248920" h="267969">
                  <a:moveTo>
                    <a:pt x="224027" y="58419"/>
                  </a:moveTo>
                  <a:lnTo>
                    <a:pt x="225434" y="64281"/>
                  </a:lnTo>
                  <a:lnTo>
                    <a:pt x="225298" y="62230"/>
                  </a:lnTo>
                  <a:lnTo>
                    <a:pt x="247734" y="62230"/>
                  </a:lnTo>
                  <a:lnTo>
                    <a:pt x="247650" y="60959"/>
                  </a:lnTo>
                  <a:lnTo>
                    <a:pt x="247523" y="59689"/>
                  </a:lnTo>
                  <a:lnTo>
                    <a:pt x="224662" y="59689"/>
                  </a:lnTo>
                  <a:lnTo>
                    <a:pt x="224027" y="58419"/>
                  </a:lnTo>
                  <a:close/>
                </a:path>
                <a:path w="248920" h="267969">
                  <a:moveTo>
                    <a:pt x="73242" y="59689"/>
                  </a:moveTo>
                  <a:lnTo>
                    <a:pt x="72135" y="59689"/>
                  </a:lnTo>
                  <a:lnTo>
                    <a:pt x="71500" y="60959"/>
                  </a:lnTo>
                  <a:lnTo>
                    <a:pt x="73242" y="59689"/>
                  </a:lnTo>
                  <a:close/>
                </a:path>
                <a:path w="248920" h="267969">
                  <a:moveTo>
                    <a:pt x="220359" y="50067"/>
                  </a:moveTo>
                  <a:lnTo>
                    <a:pt x="221360" y="52069"/>
                  </a:lnTo>
                  <a:lnTo>
                    <a:pt x="221106" y="52069"/>
                  </a:lnTo>
                  <a:lnTo>
                    <a:pt x="224662" y="59689"/>
                  </a:lnTo>
                  <a:lnTo>
                    <a:pt x="247523" y="59689"/>
                  </a:lnTo>
                  <a:lnTo>
                    <a:pt x="246125" y="53339"/>
                  </a:lnTo>
                  <a:lnTo>
                    <a:pt x="245364" y="50800"/>
                  </a:lnTo>
                  <a:lnTo>
                    <a:pt x="221106" y="50800"/>
                  </a:lnTo>
                  <a:lnTo>
                    <a:pt x="220359" y="50067"/>
                  </a:lnTo>
                  <a:close/>
                </a:path>
                <a:path w="248920" h="267969">
                  <a:moveTo>
                    <a:pt x="218821" y="46989"/>
                  </a:moveTo>
                  <a:lnTo>
                    <a:pt x="220359" y="50067"/>
                  </a:lnTo>
                  <a:lnTo>
                    <a:pt x="221106" y="50800"/>
                  </a:lnTo>
                  <a:lnTo>
                    <a:pt x="218821" y="46989"/>
                  </a:lnTo>
                  <a:close/>
                </a:path>
                <a:path w="248920" h="267969">
                  <a:moveTo>
                    <a:pt x="242400" y="44450"/>
                  </a:moveTo>
                  <a:lnTo>
                    <a:pt x="214629" y="44450"/>
                  </a:lnTo>
                  <a:lnTo>
                    <a:pt x="218694" y="46989"/>
                  </a:lnTo>
                  <a:lnTo>
                    <a:pt x="221106" y="50800"/>
                  </a:lnTo>
                  <a:lnTo>
                    <a:pt x="245364" y="50800"/>
                  </a:lnTo>
                  <a:lnTo>
                    <a:pt x="242400" y="44450"/>
                  </a:lnTo>
                  <a:close/>
                </a:path>
                <a:path w="248920" h="267969">
                  <a:moveTo>
                    <a:pt x="216498" y="46281"/>
                  </a:moveTo>
                  <a:lnTo>
                    <a:pt x="220359" y="50067"/>
                  </a:lnTo>
                  <a:lnTo>
                    <a:pt x="218821" y="46989"/>
                  </a:lnTo>
                  <a:lnTo>
                    <a:pt x="216498" y="46281"/>
                  </a:lnTo>
                  <a:close/>
                </a:path>
                <a:path w="248920" h="267969">
                  <a:moveTo>
                    <a:pt x="89873" y="48259"/>
                  </a:moveTo>
                  <a:lnTo>
                    <a:pt x="88646" y="48259"/>
                  </a:lnTo>
                  <a:lnTo>
                    <a:pt x="87883" y="49530"/>
                  </a:lnTo>
                  <a:lnTo>
                    <a:pt x="89873" y="48259"/>
                  </a:lnTo>
                  <a:close/>
                </a:path>
                <a:path w="248920" h="267969">
                  <a:moveTo>
                    <a:pt x="214629" y="44450"/>
                  </a:moveTo>
                  <a:lnTo>
                    <a:pt x="216498" y="46281"/>
                  </a:lnTo>
                  <a:lnTo>
                    <a:pt x="218694" y="46989"/>
                  </a:lnTo>
                  <a:lnTo>
                    <a:pt x="214629" y="44450"/>
                  </a:lnTo>
                  <a:close/>
                </a:path>
                <a:path w="248920" h="267969">
                  <a:moveTo>
                    <a:pt x="148590" y="24130"/>
                  </a:moveTo>
                  <a:lnTo>
                    <a:pt x="139953" y="24130"/>
                  </a:lnTo>
                  <a:lnTo>
                    <a:pt x="135381" y="27939"/>
                  </a:lnTo>
                  <a:lnTo>
                    <a:pt x="135381" y="39369"/>
                  </a:lnTo>
                  <a:lnTo>
                    <a:pt x="139953" y="43180"/>
                  </a:lnTo>
                  <a:lnTo>
                    <a:pt x="207391" y="43180"/>
                  </a:lnTo>
                  <a:lnTo>
                    <a:pt x="215646" y="45719"/>
                  </a:lnTo>
                  <a:lnTo>
                    <a:pt x="214756" y="45719"/>
                  </a:lnTo>
                  <a:lnTo>
                    <a:pt x="216498" y="46281"/>
                  </a:lnTo>
                  <a:lnTo>
                    <a:pt x="214629" y="44450"/>
                  </a:lnTo>
                  <a:lnTo>
                    <a:pt x="242400" y="44450"/>
                  </a:lnTo>
                  <a:lnTo>
                    <a:pt x="241807" y="43180"/>
                  </a:lnTo>
                  <a:lnTo>
                    <a:pt x="241553" y="41909"/>
                  </a:lnTo>
                  <a:lnTo>
                    <a:pt x="239141" y="36830"/>
                  </a:lnTo>
                  <a:lnTo>
                    <a:pt x="236727" y="34289"/>
                  </a:lnTo>
                  <a:lnTo>
                    <a:pt x="230250" y="27939"/>
                  </a:lnTo>
                  <a:lnTo>
                    <a:pt x="187325" y="27939"/>
                  </a:lnTo>
                  <a:lnTo>
                    <a:pt x="183133" y="26669"/>
                  </a:lnTo>
                  <a:lnTo>
                    <a:pt x="178689" y="25400"/>
                  </a:lnTo>
                  <a:lnTo>
                    <a:pt x="147574" y="25400"/>
                  </a:lnTo>
                  <a:lnTo>
                    <a:pt x="148590" y="24130"/>
                  </a:lnTo>
                  <a:close/>
                </a:path>
                <a:path w="248920" h="267969">
                  <a:moveTo>
                    <a:pt x="175259" y="43180"/>
                  </a:moveTo>
                  <a:lnTo>
                    <a:pt x="149225" y="43180"/>
                  </a:lnTo>
                  <a:lnTo>
                    <a:pt x="153543" y="44450"/>
                  </a:lnTo>
                  <a:lnTo>
                    <a:pt x="169545" y="44450"/>
                  </a:lnTo>
                  <a:lnTo>
                    <a:pt x="175259" y="43180"/>
                  </a:lnTo>
                  <a:close/>
                </a:path>
                <a:path w="248920" h="267969">
                  <a:moveTo>
                    <a:pt x="207391" y="43180"/>
                  </a:moveTo>
                  <a:lnTo>
                    <a:pt x="201675" y="43180"/>
                  </a:lnTo>
                  <a:lnTo>
                    <a:pt x="209169" y="44450"/>
                  </a:lnTo>
                  <a:lnTo>
                    <a:pt x="207391" y="43180"/>
                  </a:lnTo>
                  <a:close/>
                </a:path>
                <a:path w="248920" h="267969">
                  <a:moveTo>
                    <a:pt x="195114" y="19050"/>
                  </a:moveTo>
                  <a:lnTo>
                    <a:pt x="154558" y="19050"/>
                  </a:lnTo>
                  <a:lnTo>
                    <a:pt x="159639" y="20319"/>
                  </a:lnTo>
                  <a:lnTo>
                    <a:pt x="172466" y="20319"/>
                  </a:lnTo>
                  <a:lnTo>
                    <a:pt x="166624" y="21589"/>
                  </a:lnTo>
                  <a:lnTo>
                    <a:pt x="168148" y="22859"/>
                  </a:lnTo>
                  <a:lnTo>
                    <a:pt x="171576" y="22859"/>
                  </a:lnTo>
                  <a:lnTo>
                    <a:pt x="179197" y="25400"/>
                  </a:lnTo>
                  <a:lnTo>
                    <a:pt x="178689" y="25400"/>
                  </a:lnTo>
                  <a:lnTo>
                    <a:pt x="183133" y="26669"/>
                  </a:lnTo>
                  <a:lnTo>
                    <a:pt x="187325" y="27939"/>
                  </a:lnTo>
                  <a:lnTo>
                    <a:pt x="192150" y="26669"/>
                  </a:lnTo>
                  <a:lnTo>
                    <a:pt x="193928" y="21589"/>
                  </a:lnTo>
                  <a:lnTo>
                    <a:pt x="195114" y="19050"/>
                  </a:lnTo>
                  <a:close/>
                </a:path>
                <a:path w="248920" h="267969">
                  <a:moveTo>
                    <a:pt x="202692" y="20319"/>
                  </a:moveTo>
                  <a:lnTo>
                    <a:pt x="194521" y="20319"/>
                  </a:lnTo>
                  <a:lnTo>
                    <a:pt x="193928" y="21589"/>
                  </a:lnTo>
                  <a:lnTo>
                    <a:pt x="192150" y="26669"/>
                  </a:lnTo>
                  <a:lnTo>
                    <a:pt x="187325" y="27939"/>
                  </a:lnTo>
                  <a:lnTo>
                    <a:pt x="230250" y="27939"/>
                  </a:lnTo>
                  <a:lnTo>
                    <a:pt x="226441" y="25400"/>
                  </a:lnTo>
                  <a:lnTo>
                    <a:pt x="222503" y="24130"/>
                  </a:lnTo>
                  <a:lnTo>
                    <a:pt x="221487" y="24130"/>
                  </a:lnTo>
                  <a:lnTo>
                    <a:pt x="213105" y="21589"/>
                  </a:lnTo>
                  <a:lnTo>
                    <a:pt x="211327" y="21589"/>
                  </a:lnTo>
                  <a:lnTo>
                    <a:pt x="202692" y="20319"/>
                  </a:lnTo>
                  <a:close/>
                </a:path>
                <a:path w="248920" h="267969">
                  <a:moveTo>
                    <a:pt x="166750" y="21589"/>
                  </a:moveTo>
                  <a:lnTo>
                    <a:pt x="153034" y="21589"/>
                  </a:lnTo>
                  <a:lnTo>
                    <a:pt x="150622" y="22859"/>
                  </a:lnTo>
                  <a:lnTo>
                    <a:pt x="148590" y="24130"/>
                  </a:lnTo>
                  <a:lnTo>
                    <a:pt x="147574" y="25400"/>
                  </a:lnTo>
                  <a:lnTo>
                    <a:pt x="149923" y="24130"/>
                  </a:lnTo>
                  <a:lnTo>
                    <a:pt x="149225" y="24130"/>
                  </a:lnTo>
                  <a:lnTo>
                    <a:pt x="152273" y="22859"/>
                  </a:lnTo>
                  <a:lnTo>
                    <a:pt x="168148" y="22859"/>
                  </a:lnTo>
                  <a:lnTo>
                    <a:pt x="166750" y="21589"/>
                  </a:lnTo>
                  <a:close/>
                </a:path>
                <a:path w="248920" h="267969">
                  <a:moveTo>
                    <a:pt x="171576" y="22859"/>
                  </a:moveTo>
                  <a:lnTo>
                    <a:pt x="152273" y="22859"/>
                  </a:lnTo>
                  <a:lnTo>
                    <a:pt x="147574" y="25400"/>
                  </a:lnTo>
                  <a:lnTo>
                    <a:pt x="179197" y="25400"/>
                  </a:lnTo>
                  <a:lnTo>
                    <a:pt x="171576" y="22859"/>
                  </a:lnTo>
                  <a:close/>
                </a:path>
                <a:path w="248920" h="267969">
                  <a:moveTo>
                    <a:pt x="152273" y="22859"/>
                  </a:moveTo>
                  <a:lnTo>
                    <a:pt x="149225" y="24130"/>
                  </a:lnTo>
                  <a:lnTo>
                    <a:pt x="149923" y="24130"/>
                  </a:lnTo>
                  <a:lnTo>
                    <a:pt x="152273" y="22859"/>
                  </a:lnTo>
                  <a:close/>
                </a:path>
                <a:path w="248920" h="267969">
                  <a:moveTo>
                    <a:pt x="172466" y="20319"/>
                  </a:moveTo>
                  <a:lnTo>
                    <a:pt x="161162" y="20319"/>
                  </a:lnTo>
                  <a:lnTo>
                    <a:pt x="164719" y="21589"/>
                  </a:lnTo>
                  <a:lnTo>
                    <a:pt x="166624" y="21589"/>
                  </a:lnTo>
                  <a:lnTo>
                    <a:pt x="172466" y="20319"/>
                  </a:lnTo>
                  <a:close/>
                </a:path>
                <a:path w="248920" h="267969">
                  <a:moveTo>
                    <a:pt x="176529" y="5080"/>
                  </a:moveTo>
                  <a:lnTo>
                    <a:pt x="122427" y="5080"/>
                  </a:lnTo>
                  <a:lnTo>
                    <a:pt x="119125" y="6350"/>
                  </a:lnTo>
                  <a:lnTo>
                    <a:pt x="118109" y="7619"/>
                  </a:lnTo>
                  <a:lnTo>
                    <a:pt x="110871" y="11430"/>
                  </a:lnTo>
                  <a:lnTo>
                    <a:pt x="111505" y="11430"/>
                  </a:lnTo>
                  <a:lnTo>
                    <a:pt x="107060" y="12700"/>
                  </a:lnTo>
                  <a:lnTo>
                    <a:pt x="106172" y="13969"/>
                  </a:lnTo>
                  <a:lnTo>
                    <a:pt x="94233" y="20319"/>
                  </a:lnTo>
                  <a:lnTo>
                    <a:pt x="156209" y="20319"/>
                  </a:lnTo>
                  <a:lnTo>
                    <a:pt x="154558" y="19050"/>
                  </a:lnTo>
                  <a:lnTo>
                    <a:pt x="195114" y="19050"/>
                  </a:lnTo>
                  <a:lnTo>
                    <a:pt x="195706" y="17780"/>
                  </a:lnTo>
                  <a:lnTo>
                    <a:pt x="193801" y="12700"/>
                  </a:lnTo>
                  <a:lnTo>
                    <a:pt x="189610" y="11430"/>
                  </a:lnTo>
                  <a:lnTo>
                    <a:pt x="185420" y="8889"/>
                  </a:lnTo>
                  <a:lnTo>
                    <a:pt x="185674" y="8889"/>
                  </a:lnTo>
                  <a:lnTo>
                    <a:pt x="183642" y="7619"/>
                  </a:lnTo>
                  <a:lnTo>
                    <a:pt x="178307" y="6350"/>
                  </a:lnTo>
                  <a:lnTo>
                    <a:pt x="176529" y="5080"/>
                  </a:lnTo>
                  <a:close/>
                </a:path>
                <a:path w="248920" h="267969">
                  <a:moveTo>
                    <a:pt x="166750" y="1269"/>
                  </a:moveTo>
                  <a:lnTo>
                    <a:pt x="132079" y="1269"/>
                  </a:lnTo>
                  <a:lnTo>
                    <a:pt x="130301" y="2539"/>
                  </a:lnTo>
                  <a:lnTo>
                    <a:pt x="122681" y="5080"/>
                  </a:lnTo>
                  <a:lnTo>
                    <a:pt x="173608" y="5080"/>
                  </a:lnTo>
                  <a:lnTo>
                    <a:pt x="171830" y="3809"/>
                  </a:lnTo>
                  <a:lnTo>
                    <a:pt x="170306" y="2539"/>
                  </a:lnTo>
                  <a:lnTo>
                    <a:pt x="166750" y="1269"/>
                  </a:lnTo>
                  <a:close/>
                </a:path>
                <a:path w="248920" h="267969">
                  <a:moveTo>
                    <a:pt x="171957" y="3809"/>
                  </a:moveTo>
                  <a:lnTo>
                    <a:pt x="173608" y="5080"/>
                  </a:lnTo>
                  <a:lnTo>
                    <a:pt x="171957" y="3809"/>
                  </a:lnTo>
                  <a:close/>
                </a:path>
                <a:path w="248920" h="267969">
                  <a:moveTo>
                    <a:pt x="157352" y="0"/>
                  </a:moveTo>
                  <a:lnTo>
                    <a:pt x="143255" y="0"/>
                  </a:lnTo>
                  <a:lnTo>
                    <a:pt x="135635" y="1269"/>
                  </a:lnTo>
                  <a:lnTo>
                    <a:pt x="162432" y="1269"/>
                  </a:lnTo>
                  <a:lnTo>
                    <a:pt x="157352" y="0"/>
                  </a:lnTo>
                  <a:close/>
                </a:path>
              </a:pathLst>
            </a:custGeom>
            <a:solidFill>
              <a:srgbClr val="5B2D9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2896" y="1804670"/>
              <a:ext cx="3491103" cy="661670"/>
            </a:xfrm>
            <a:prstGeom prst="rect">
              <a:avLst/>
            </a:prstGeom>
          </p:spPr>
        </p:pic>
      </p:grpSp>
      <p:grpSp>
        <p:nvGrpSpPr>
          <p:cNvPr id="48" name="object 48" descr=""/>
          <p:cNvGrpSpPr/>
          <p:nvPr/>
        </p:nvGrpSpPr>
        <p:grpSpPr>
          <a:xfrm>
            <a:off x="611187" y="820800"/>
            <a:ext cx="3216910" cy="196850"/>
            <a:chOff x="611187" y="820800"/>
            <a:chExt cx="3216910" cy="196850"/>
          </a:xfrm>
        </p:grpSpPr>
        <p:sp>
          <p:nvSpPr>
            <p:cNvPr id="49" name="object 49" descr=""/>
            <p:cNvSpPr/>
            <p:nvPr/>
          </p:nvSpPr>
          <p:spPr>
            <a:xfrm>
              <a:off x="623887" y="833500"/>
              <a:ext cx="3191510" cy="171450"/>
            </a:xfrm>
            <a:custGeom>
              <a:avLst/>
              <a:gdLst/>
              <a:ahLst/>
              <a:cxnLst/>
              <a:rect l="l" t="t" r="r" b="b"/>
              <a:pathLst>
                <a:path w="3191510" h="171450">
                  <a:moveTo>
                    <a:pt x="3105213" y="0"/>
                  </a:moveTo>
                  <a:lnTo>
                    <a:pt x="3105213" y="42799"/>
                  </a:lnTo>
                  <a:lnTo>
                    <a:pt x="0" y="42799"/>
                  </a:lnTo>
                  <a:lnTo>
                    <a:pt x="0" y="128524"/>
                  </a:lnTo>
                  <a:lnTo>
                    <a:pt x="3105213" y="128524"/>
                  </a:lnTo>
                  <a:lnTo>
                    <a:pt x="3105213" y="171450"/>
                  </a:lnTo>
                  <a:lnTo>
                    <a:pt x="3190938" y="85725"/>
                  </a:lnTo>
                  <a:lnTo>
                    <a:pt x="310521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23887" y="833500"/>
              <a:ext cx="3191510" cy="171450"/>
            </a:xfrm>
            <a:custGeom>
              <a:avLst/>
              <a:gdLst/>
              <a:ahLst/>
              <a:cxnLst/>
              <a:rect l="l" t="t" r="r" b="b"/>
              <a:pathLst>
                <a:path w="3191510" h="171450">
                  <a:moveTo>
                    <a:pt x="0" y="42799"/>
                  </a:moveTo>
                  <a:lnTo>
                    <a:pt x="3105213" y="42799"/>
                  </a:lnTo>
                  <a:lnTo>
                    <a:pt x="3105213" y="0"/>
                  </a:lnTo>
                  <a:lnTo>
                    <a:pt x="3190938" y="85725"/>
                  </a:lnTo>
                  <a:lnTo>
                    <a:pt x="3105213" y="171450"/>
                  </a:lnTo>
                  <a:lnTo>
                    <a:pt x="3105213" y="128524"/>
                  </a:lnTo>
                  <a:lnTo>
                    <a:pt x="0" y="128524"/>
                  </a:lnTo>
                  <a:lnTo>
                    <a:pt x="0" y="427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220469" y="51210"/>
            <a:ext cx="6703059" cy="1029969"/>
          </a:xfrm>
          <a:prstGeom prst="rect"/>
        </p:spPr>
        <p:txBody>
          <a:bodyPr wrap="square" lIns="0" tIns="1060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/>
              <a:t>Handwritten</a:t>
            </a:r>
            <a:r>
              <a:rPr dirty="0" spc="-95"/>
              <a:t> </a:t>
            </a:r>
            <a:r>
              <a:rPr dirty="0"/>
              <a:t>digit</a:t>
            </a:r>
            <a:r>
              <a:rPr dirty="0" spc="-55"/>
              <a:t> </a:t>
            </a:r>
            <a:r>
              <a:rPr dirty="0" spc="-10"/>
              <a:t>recognition</a:t>
            </a:r>
          </a:p>
          <a:p>
            <a:pPr marL="2838450">
              <a:lnSpc>
                <a:spcPct val="100000"/>
              </a:lnSpc>
              <a:spcBef>
                <a:spcPts val="445"/>
              </a:spcBef>
            </a:pPr>
            <a:r>
              <a:rPr dirty="0" sz="2000">
                <a:solidFill>
                  <a:srgbClr val="000000"/>
                </a:solidFill>
              </a:rPr>
              <a:t>forward</a:t>
            </a:r>
            <a:r>
              <a:rPr dirty="0" sz="2000" spc="-75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propagation</a:t>
            </a:r>
            <a:endParaRPr sz="2000"/>
          </a:p>
        </p:txBody>
      </p:sp>
      <p:sp>
        <p:nvSpPr>
          <p:cNvPr id="52" name="object 52" descr=""/>
          <p:cNvSpPr txBox="1"/>
          <p:nvPr/>
        </p:nvSpPr>
        <p:spPr>
          <a:xfrm>
            <a:off x="1206817" y="1743392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363981" y="1929002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44" y="0"/>
                </a:moveTo>
                <a:lnTo>
                  <a:pt x="85077" y="7493"/>
                </a:lnTo>
                <a:lnTo>
                  <a:pt x="105168" y="24892"/>
                </a:lnTo>
                <a:lnTo>
                  <a:pt x="0" y="24892"/>
                </a:lnTo>
                <a:lnTo>
                  <a:pt x="0" y="36703"/>
                </a:lnTo>
                <a:lnTo>
                  <a:pt x="105168" y="36703"/>
                </a:lnTo>
                <a:lnTo>
                  <a:pt x="85077" y="54229"/>
                </a:lnTo>
                <a:lnTo>
                  <a:pt x="91744" y="61722"/>
                </a:lnTo>
                <a:lnTo>
                  <a:pt x="123253" y="34544"/>
                </a:lnTo>
                <a:lnTo>
                  <a:pt x="123253" y="27178"/>
                </a:lnTo>
                <a:lnTo>
                  <a:pt x="9174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351790" y="1865312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200025" y="1676400"/>
            <a:ext cx="3267075" cy="561975"/>
            <a:chOff x="200025" y="1676400"/>
            <a:chExt cx="3267075" cy="561975"/>
          </a:xfrm>
        </p:grpSpPr>
        <p:sp>
          <p:nvSpPr>
            <p:cNvPr id="56" name="object 56" descr=""/>
            <p:cNvSpPr/>
            <p:nvPr/>
          </p:nvSpPr>
          <p:spPr>
            <a:xfrm>
              <a:off x="276225" y="212407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25" y="1790700"/>
              <a:ext cx="180975" cy="180975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7775" y="1676400"/>
              <a:ext cx="180975" cy="180975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0275" y="1676400"/>
              <a:ext cx="180975" cy="1809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6125" y="1704975"/>
              <a:ext cx="180975" cy="180975"/>
            </a:xfrm>
            <a:prstGeom prst="rect">
              <a:avLst/>
            </a:prstGeom>
          </p:spPr>
        </p:pic>
      </p:grpSp>
      <p:sp>
        <p:nvSpPr>
          <p:cNvPr id="61" name="object 61" descr=""/>
          <p:cNvSpPr txBox="1"/>
          <p:nvPr/>
        </p:nvSpPr>
        <p:spPr>
          <a:xfrm>
            <a:off x="3333496" y="1751329"/>
            <a:ext cx="1997710" cy="114490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358775" marR="468630" indent="-321310">
              <a:lnSpc>
                <a:spcPct val="97200"/>
              </a:lnSpc>
              <a:spcBef>
                <a:spcPts val="195"/>
              </a:spcBef>
            </a:pPr>
            <a:r>
              <a:rPr dirty="0" baseline="-13888" sz="300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baseline="9259" sz="225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r>
              <a:rPr dirty="0" baseline="9259" sz="2250" spc="63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100">
                <a:latin typeface="Cambria Math"/>
                <a:cs typeface="Cambria Math"/>
              </a:rPr>
              <a:t>  </a:t>
            </a:r>
            <a:r>
              <a:rPr dirty="0" baseline="2777" sz="3000" spc="-30">
                <a:solidFill>
                  <a:srgbClr val="FF40FF"/>
                </a:solidFill>
                <a:latin typeface="Cambria Math"/>
                <a:cs typeface="Cambria Math"/>
              </a:rPr>
              <a:t>𝑓(𝑥) </a:t>
            </a:r>
            <a:r>
              <a:rPr dirty="0" sz="1800" spc="-10">
                <a:solidFill>
                  <a:srgbClr val="FF40FF"/>
                </a:solidFill>
                <a:latin typeface="Century Schoolbook"/>
                <a:cs typeface="Century Schoolbook"/>
              </a:rPr>
              <a:t>probability </a:t>
            </a:r>
            <a:r>
              <a:rPr dirty="0" sz="1800">
                <a:solidFill>
                  <a:srgbClr val="FF40FF"/>
                </a:solidFill>
                <a:latin typeface="Century Schoolbook"/>
                <a:cs typeface="Century Schoolbook"/>
              </a:rPr>
              <a:t>of</a:t>
            </a:r>
            <a:r>
              <a:rPr dirty="0" sz="1800" spc="30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1800">
                <a:solidFill>
                  <a:srgbClr val="FF40FF"/>
                </a:solidFill>
                <a:latin typeface="Century Schoolbook"/>
                <a:cs typeface="Century Schoolbook"/>
              </a:rPr>
              <a:t>being</a:t>
            </a:r>
            <a:r>
              <a:rPr dirty="0" sz="1800" spc="-30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1800" spc="-50">
                <a:solidFill>
                  <a:srgbClr val="FF40FF"/>
                </a:solidFill>
                <a:latin typeface="Century Schoolbook"/>
                <a:cs typeface="Century Schoolbook"/>
              </a:rPr>
              <a:t>a</a:t>
            </a:r>
            <a:endParaRPr sz="1800">
              <a:latin typeface="Century Schoolbook"/>
              <a:cs typeface="Century Schoolbook"/>
            </a:endParaRPr>
          </a:p>
          <a:p>
            <a:pPr marL="358775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solidFill>
                  <a:srgbClr val="FF40FF"/>
                </a:solidFill>
                <a:latin typeface="Century Schoolbook"/>
                <a:cs typeface="Century Schoolbook"/>
              </a:rPr>
              <a:t>handwritten</a:t>
            </a:r>
            <a:r>
              <a:rPr dirty="0" sz="1800" spc="-50">
                <a:solidFill>
                  <a:srgbClr val="FF40FF"/>
                </a:solidFill>
                <a:latin typeface="Century Schoolbook"/>
                <a:cs typeface="Century Schoolbook"/>
              </a:rPr>
              <a:t> </a:t>
            </a:r>
            <a:r>
              <a:rPr dirty="0" sz="1800" spc="-25">
                <a:solidFill>
                  <a:srgbClr val="FF40FF"/>
                </a:solidFill>
                <a:latin typeface="Century Schoolbook"/>
                <a:cs typeface="Century Schoolbook"/>
              </a:rPr>
              <a:t>‘1’</a:t>
            </a:r>
            <a:endParaRPr sz="1800">
              <a:latin typeface="Century Schoolbook"/>
              <a:cs typeface="Century Schoolbook"/>
            </a:endParaRPr>
          </a:p>
        </p:txBody>
      </p:sp>
      <p:pic>
        <p:nvPicPr>
          <p:cNvPr id="62" name="object 6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76925" y="3581400"/>
            <a:ext cx="180975" cy="180975"/>
          </a:xfrm>
          <a:prstGeom prst="rect">
            <a:avLst/>
          </a:prstGeom>
        </p:spPr>
      </p:pic>
      <p:sp>
        <p:nvSpPr>
          <p:cNvPr id="63" name="object 63" descr=""/>
          <p:cNvSpPr txBox="1"/>
          <p:nvPr/>
        </p:nvSpPr>
        <p:spPr>
          <a:xfrm>
            <a:off x="5469635" y="3687127"/>
            <a:ext cx="1406525" cy="70231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619760">
              <a:lnSpc>
                <a:spcPct val="100000"/>
              </a:lnSpc>
              <a:spcBef>
                <a:spcPts val="130"/>
              </a:spcBef>
            </a:pPr>
            <a:r>
              <a:rPr dirty="0" sz="2000" spc="-795">
                <a:solidFill>
                  <a:srgbClr val="FF40FF"/>
                </a:solidFill>
                <a:latin typeface="Cambria Math"/>
                <a:cs typeface="Cambria Math"/>
              </a:rPr>
              <a:t>𝑦ො</a:t>
            </a:r>
            <a:r>
              <a:rPr dirty="0" sz="2000" spc="17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0"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7A81FF"/>
                </a:solidFill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z="1400">
                <a:latin typeface="Verdana"/>
                <a:cs typeface="Verdana"/>
              </a:rPr>
              <a:t>image</a:t>
            </a:r>
            <a:r>
              <a:rPr dirty="0" sz="1400" spc="5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is</a:t>
            </a:r>
            <a:r>
              <a:rPr dirty="0" sz="1400" spc="-1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digit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64" name="object 6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53350" y="3514725"/>
            <a:ext cx="180975" cy="180975"/>
          </a:xfrm>
          <a:prstGeom prst="rect">
            <a:avLst/>
          </a:prstGeom>
        </p:spPr>
      </p:pic>
      <p:sp>
        <p:nvSpPr>
          <p:cNvPr id="65" name="object 65" descr=""/>
          <p:cNvSpPr txBox="1"/>
          <p:nvPr/>
        </p:nvSpPr>
        <p:spPr>
          <a:xfrm>
            <a:off x="7258050" y="3637915"/>
            <a:ext cx="1634489" cy="744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637540">
              <a:lnSpc>
                <a:spcPct val="100000"/>
              </a:lnSpc>
              <a:spcBef>
                <a:spcPts val="130"/>
              </a:spcBef>
            </a:pPr>
            <a:r>
              <a:rPr dirty="0" sz="2000" spc="-795">
                <a:solidFill>
                  <a:srgbClr val="FF40FF"/>
                </a:solidFill>
                <a:latin typeface="Cambria Math"/>
                <a:cs typeface="Cambria Math"/>
              </a:rPr>
              <a:t>𝑦ො</a:t>
            </a:r>
            <a:r>
              <a:rPr dirty="0" sz="2000" spc="165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0"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945200"/>
                </a:solidFill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dirty="0" sz="1400">
                <a:latin typeface="Verdana"/>
                <a:cs typeface="Verdana"/>
              </a:rPr>
              <a:t>image</a:t>
            </a:r>
            <a:r>
              <a:rPr dirty="0" sz="1400" spc="2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isn’t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digit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66" name="object 6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15075" y="2724150"/>
            <a:ext cx="180975" cy="180975"/>
          </a:xfrm>
          <a:prstGeom prst="rect">
            <a:avLst/>
          </a:prstGeom>
        </p:spPr>
      </p:pic>
      <p:sp>
        <p:nvSpPr>
          <p:cNvPr id="67" name="object 6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460375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TensorFlow</a:t>
            </a:r>
            <a:r>
              <a:rPr dirty="0" sz="2700" spc="-40">
                <a:latin typeface="Lucida Sans Unicode"/>
                <a:cs typeface="Lucida Sans Unicode"/>
              </a:rPr>
              <a:t> </a:t>
            </a:r>
            <a:r>
              <a:rPr dirty="0" sz="2700" spc="65">
                <a:latin typeface="Lucida Sans Unicode"/>
                <a:cs typeface="Lucida Sans Unicode"/>
              </a:rPr>
              <a:t>implementation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58292" rIns="0" bIns="0" rtlCol="0" vert="horz">
            <a:spAutoFit/>
          </a:bodyPr>
          <a:lstStyle/>
          <a:p>
            <a:pPr marL="459740">
              <a:lnSpc>
                <a:spcPct val="100000"/>
              </a:lnSpc>
              <a:spcBef>
                <a:spcPts val="130"/>
              </a:spcBef>
            </a:pPr>
            <a:r>
              <a:rPr dirty="0" sz="3950" spc="-180">
                <a:solidFill>
                  <a:srgbClr val="585858"/>
                </a:solidFill>
                <a:latin typeface="Arial Black"/>
                <a:cs typeface="Arial Black"/>
              </a:rPr>
              <a:t>Inference</a:t>
            </a:r>
            <a:r>
              <a:rPr dirty="0" sz="3950" spc="-240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950" spc="-120">
                <a:solidFill>
                  <a:srgbClr val="585858"/>
                </a:solidFill>
                <a:latin typeface="Arial Black"/>
                <a:cs typeface="Arial Black"/>
              </a:rPr>
              <a:t>in</a:t>
            </a:r>
            <a:r>
              <a:rPr dirty="0" sz="3950" spc="-40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950" spc="-20">
                <a:solidFill>
                  <a:srgbClr val="585858"/>
                </a:solidFill>
                <a:latin typeface="Arial Black"/>
                <a:cs typeface="Arial Black"/>
              </a:rPr>
              <a:t>Code</a:t>
            </a:r>
            <a:endParaRPr sz="3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2343785">
              <a:lnSpc>
                <a:spcPct val="100000"/>
              </a:lnSpc>
              <a:spcBef>
                <a:spcPts val="105"/>
              </a:spcBef>
            </a:pPr>
            <a:r>
              <a:rPr dirty="0"/>
              <a:t>Coffee</a:t>
            </a:r>
            <a:r>
              <a:rPr dirty="0" spc="-65"/>
              <a:t> </a:t>
            </a:r>
            <a:r>
              <a:rPr dirty="0" spc="-10"/>
              <a:t>roasting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153213" y="781113"/>
            <a:ext cx="1590675" cy="1352550"/>
            <a:chOff x="6153213" y="781113"/>
            <a:chExt cx="1590675" cy="1352550"/>
          </a:xfrm>
        </p:grpSpPr>
        <p:sp>
          <p:nvSpPr>
            <p:cNvPr id="4" name="object 4" descr=""/>
            <p:cNvSpPr/>
            <p:nvPr/>
          </p:nvSpPr>
          <p:spPr>
            <a:xfrm>
              <a:off x="6167501" y="795401"/>
              <a:ext cx="552450" cy="1323975"/>
            </a:xfrm>
            <a:custGeom>
              <a:avLst/>
              <a:gdLst/>
              <a:ahLst/>
              <a:cxnLst/>
              <a:rect l="l" t="t" r="r" b="b"/>
              <a:pathLst>
                <a:path w="552450" h="1323975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231773"/>
                  </a:lnTo>
                  <a:lnTo>
                    <a:pt x="545205" y="1267664"/>
                  </a:lnTo>
                  <a:lnTo>
                    <a:pt x="525446" y="1296971"/>
                  </a:lnTo>
                  <a:lnTo>
                    <a:pt x="496139" y="1316730"/>
                  </a:lnTo>
                  <a:lnTo>
                    <a:pt x="460248" y="1323975"/>
                  </a:lnTo>
                  <a:lnTo>
                    <a:pt x="92075" y="1323975"/>
                  </a:lnTo>
                  <a:lnTo>
                    <a:pt x="56203" y="1316730"/>
                  </a:lnTo>
                  <a:lnTo>
                    <a:pt x="26939" y="1296971"/>
                  </a:lnTo>
                  <a:lnTo>
                    <a:pt x="7225" y="1267664"/>
                  </a:lnTo>
                  <a:lnTo>
                    <a:pt x="0" y="123177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262751" y="852551"/>
              <a:ext cx="361950" cy="771525"/>
            </a:xfrm>
            <a:custGeom>
              <a:avLst/>
              <a:gdLst/>
              <a:ahLst/>
              <a:cxnLst/>
              <a:rect l="l" t="t" r="r" b="b"/>
              <a:pathLst>
                <a:path w="361950" h="771525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  <a:path w="361950" h="771525">
                  <a:moveTo>
                    <a:pt x="0" y="585724"/>
                  </a:moveTo>
                  <a:lnTo>
                    <a:pt x="6455" y="536339"/>
                  </a:lnTo>
                  <a:lnTo>
                    <a:pt x="24680" y="491979"/>
                  </a:lnTo>
                  <a:lnTo>
                    <a:pt x="52959" y="454405"/>
                  </a:lnTo>
                  <a:lnTo>
                    <a:pt x="89577" y="425384"/>
                  </a:lnTo>
                  <a:lnTo>
                    <a:pt x="132820" y="406677"/>
                  </a:lnTo>
                  <a:lnTo>
                    <a:pt x="180975" y="400050"/>
                  </a:lnTo>
                  <a:lnTo>
                    <a:pt x="229085" y="406677"/>
                  </a:lnTo>
                  <a:lnTo>
                    <a:pt x="272316" y="425384"/>
                  </a:lnTo>
                  <a:lnTo>
                    <a:pt x="308943" y="454406"/>
                  </a:lnTo>
                  <a:lnTo>
                    <a:pt x="337241" y="491979"/>
                  </a:lnTo>
                  <a:lnTo>
                    <a:pt x="355485" y="536339"/>
                  </a:lnTo>
                  <a:lnTo>
                    <a:pt x="361950" y="585724"/>
                  </a:lnTo>
                  <a:lnTo>
                    <a:pt x="355485" y="635117"/>
                  </a:lnTo>
                  <a:lnTo>
                    <a:pt x="337241" y="679501"/>
                  </a:lnTo>
                  <a:lnTo>
                    <a:pt x="308943" y="717105"/>
                  </a:lnTo>
                  <a:lnTo>
                    <a:pt x="272316" y="746157"/>
                  </a:lnTo>
                  <a:lnTo>
                    <a:pt x="229085" y="764888"/>
                  </a:lnTo>
                  <a:lnTo>
                    <a:pt x="180975" y="771525"/>
                  </a:lnTo>
                  <a:lnTo>
                    <a:pt x="132820" y="764888"/>
                  </a:lnTo>
                  <a:lnTo>
                    <a:pt x="89577" y="746157"/>
                  </a:lnTo>
                  <a:lnTo>
                    <a:pt x="52959" y="717105"/>
                  </a:lnTo>
                  <a:lnTo>
                    <a:pt x="24680" y="679501"/>
                  </a:lnTo>
                  <a:lnTo>
                    <a:pt x="6455" y="635117"/>
                  </a:lnTo>
                  <a:lnTo>
                    <a:pt x="0" y="58572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186676" y="1185926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542925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52374" y="0"/>
                  </a:lnTo>
                  <a:lnTo>
                    <a:pt x="487578" y="7110"/>
                  </a:lnTo>
                  <a:lnTo>
                    <a:pt x="516366" y="26495"/>
                  </a:lnTo>
                  <a:lnTo>
                    <a:pt x="535795" y="55239"/>
                  </a:lnTo>
                  <a:lnTo>
                    <a:pt x="542925" y="90424"/>
                  </a:lnTo>
                  <a:lnTo>
                    <a:pt x="542925" y="452374"/>
                  </a:lnTo>
                  <a:lnTo>
                    <a:pt x="535795" y="487578"/>
                  </a:lnTo>
                  <a:lnTo>
                    <a:pt x="516366" y="516366"/>
                  </a:lnTo>
                  <a:lnTo>
                    <a:pt x="487578" y="535795"/>
                  </a:lnTo>
                  <a:lnTo>
                    <a:pt x="452374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272401" y="1262126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8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762750" y="14097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272276" y="166217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782308" y="1155827"/>
              <a:ext cx="123189" cy="62230"/>
            </a:xfrm>
            <a:custGeom>
              <a:avLst/>
              <a:gdLst/>
              <a:ahLst/>
              <a:cxnLst/>
              <a:rect l="l" t="t" r="r" b="b"/>
              <a:pathLst>
                <a:path w="123190" h="62230">
                  <a:moveTo>
                    <a:pt x="91694" y="0"/>
                  </a:moveTo>
                  <a:lnTo>
                    <a:pt x="84963" y="7493"/>
                  </a:lnTo>
                  <a:lnTo>
                    <a:pt x="105156" y="25019"/>
                  </a:lnTo>
                  <a:lnTo>
                    <a:pt x="0" y="25019"/>
                  </a:lnTo>
                  <a:lnTo>
                    <a:pt x="0" y="36830"/>
                  </a:lnTo>
                  <a:lnTo>
                    <a:pt x="105156" y="36830"/>
                  </a:lnTo>
                  <a:lnTo>
                    <a:pt x="84963" y="54228"/>
                  </a:lnTo>
                  <a:lnTo>
                    <a:pt x="91694" y="61722"/>
                  </a:lnTo>
                  <a:lnTo>
                    <a:pt x="123190" y="34544"/>
                  </a:lnTo>
                  <a:lnTo>
                    <a:pt x="123190" y="27305"/>
                  </a:lnTo>
                  <a:lnTo>
                    <a:pt x="91694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7791450" y="140970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59" h="114300">
                <a:moveTo>
                  <a:pt x="251459" y="0"/>
                </a:moveTo>
                <a:lnTo>
                  <a:pt x="251459" y="114300"/>
                </a:lnTo>
                <a:lnTo>
                  <a:pt x="327659" y="76200"/>
                </a:lnTo>
                <a:lnTo>
                  <a:pt x="270509" y="76200"/>
                </a:lnTo>
                <a:lnTo>
                  <a:pt x="270509" y="38100"/>
                </a:lnTo>
                <a:lnTo>
                  <a:pt x="327659" y="38100"/>
                </a:lnTo>
                <a:lnTo>
                  <a:pt x="251459" y="0"/>
                </a:lnTo>
                <a:close/>
              </a:path>
              <a:path w="365759" h="114300">
                <a:moveTo>
                  <a:pt x="25145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59" y="76200"/>
                </a:lnTo>
                <a:lnTo>
                  <a:pt x="251459" y="38100"/>
                </a:lnTo>
                <a:close/>
              </a:path>
              <a:path w="365759" h="114300">
                <a:moveTo>
                  <a:pt x="327659" y="38100"/>
                </a:moveTo>
                <a:lnTo>
                  <a:pt x="270509" y="38100"/>
                </a:lnTo>
                <a:lnTo>
                  <a:pt x="270509" y="76200"/>
                </a:lnTo>
                <a:lnTo>
                  <a:pt x="327659" y="76200"/>
                </a:lnTo>
                <a:lnTo>
                  <a:pt x="365759" y="57150"/>
                </a:lnTo>
                <a:lnTo>
                  <a:pt x="327659" y="3810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6751319" y="994981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7776844" y="1175511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1" y="0"/>
                </a:moveTo>
                <a:lnTo>
                  <a:pt x="85089" y="7492"/>
                </a:lnTo>
                <a:lnTo>
                  <a:pt x="105282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282" y="36702"/>
                </a:lnTo>
                <a:lnTo>
                  <a:pt x="85089" y="54228"/>
                </a:lnTo>
                <a:lnTo>
                  <a:pt x="91821" y="61722"/>
                </a:lnTo>
                <a:lnTo>
                  <a:pt x="123316" y="34416"/>
                </a:lnTo>
                <a:lnTo>
                  <a:pt x="123316" y="27177"/>
                </a:lnTo>
                <a:lnTo>
                  <a:pt x="91821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7747000" y="1014666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7588631" y="1859279"/>
            <a:ext cx="205740" cy="176530"/>
          </a:xfrm>
          <a:custGeom>
            <a:avLst/>
            <a:gdLst/>
            <a:ahLst/>
            <a:cxnLst/>
            <a:rect l="l" t="t" r="r" b="b"/>
            <a:pathLst>
              <a:path w="205740" h="176530">
                <a:moveTo>
                  <a:pt x="41402" y="0"/>
                </a:moveTo>
                <a:lnTo>
                  <a:pt x="0" y="0"/>
                </a:lnTo>
                <a:lnTo>
                  <a:pt x="0" y="6350"/>
                </a:lnTo>
                <a:lnTo>
                  <a:pt x="0" y="170180"/>
                </a:lnTo>
                <a:lnTo>
                  <a:pt x="0" y="176530"/>
                </a:lnTo>
                <a:lnTo>
                  <a:pt x="41402" y="176530"/>
                </a:lnTo>
                <a:lnTo>
                  <a:pt x="41402" y="170180"/>
                </a:lnTo>
                <a:lnTo>
                  <a:pt x="15367" y="170180"/>
                </a:lnTo>
                <a:lnTo>
                  <a:pt x="15367" y="6350"/>
                </a:lnTo>
                <a:lnTo>
                  <a:pt x="41402" y="6350"/>
                </a:lnTo>
                <a:lnTo>
                  <a:pt x="41402" y="0"/>
                </a:lnTo>
                <a:close/>
              </a:path>
              <a:path w="205740" h="176530">
                <a:moveTo>
                  <a:pt x="205232" y="0"/>
                </a:moveTo>
                <a:lnTo>
                  <a:pt x="163703" y="0"/>
                </a:lnTo>
                <a:lnTo>
                  <a:pt x="163703" y="6350"/>
                </a:lnTo>
                <a:lnTo>
                  <a:pt x="189738" y="6350"/>
                </a:lnTo>
                <a:lnTo>
                  <a:pt x="189738" y="170180"/>
                </a:lnTo>
                <a:lnTo>
                  <a:pt x="163703" y="170180"/>
                </a:lnTo>
                <a:lnTo>
                  <a:pt x="163703" y="176530"/>
                </a:lnTo>
                <a:lnTo>
                  <a:pt x="205232" y="176530"/>
                </a:lnTo>
                <a:lnTo>
                  <a:pt x="205232" y="170180"/>
                </a:lnTo>
                <a:lnTo>
                  <a:pt x="205232" y="6350"/>
                </a:lnTo>
                <a:lnTo>
                  <a:pt x="205232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7629143" y="1803082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FF40FF"/>
                </a:solidFill>
                <a:latin typeface="Cambria Math"/>
                <a:cs typeface="Cambria Math"/>
              </a:rPr>
              <a:t>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877175" y="1870138"/>
            <a:ext cx="74485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≥</a:t>
            </a:r>
            <a:r>
              <a:rPr dirty="0" sz="2000" spc="145">
                <a:latin typeface="Cambria Math"/>
                <a:cs typeface="Cambria Math"/>
              </a:rPr>
              <a:t> </a:t>
            </a:r>
            <a:r>
              <a:rPr dirty="0" sz="2000" spc="-20">
                <a:latin typeface="Cambria Math"/>
                <a:cs typeface="Cambria Math"/>
              </a:rPr>
              <a:t>0.5?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815708" y="1870138"/>
            <a:ext cx="889635" cy="8794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4925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𝑖𝑠</a:t>
            </a:r>
            <a:r>
              <a:rPr dirty="0" sz="2000" spc="-15">
                <a:latin typeface="Cambria Math"/>
                <a:cs typeface="Cambria Math"/>
              </a:rPr>
              <a:t> </a:t>
            </a:r>
            <a:r>
              <a:rPr dirty="0" sz="2000" spc="-25">
                <a:solidFill>
                  <a:srgbClr val="FF40FF"/>
                </a:solidFill>
                <a:latin typeface="Cambria Math"/>
                <a:cs typeface="Cambria Math"/>
              </a:rPr>
              <a:t>𝑎</a:t>
            </a:r>
            <a:r>
              <a:rPr dirty="0" baseline="-25925" sz="2250" spc="-37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baseline="-25925" sz="22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889"/>
              </a:spcBef>
            </a:pPr>
            <a:r>
              <a:rPr dirty="0" sz="2000" spc="-795">
                <a:solidFill>
                  <a:srgbClr val="FF40FF"/>
                </a:solidFill>
                <a:latin typeface="Cambria Math"/>
                <a:cs typeface="Cambria Math"/>
              </a:rPr>
              <a:t>𝑦ො</a:t>
            </a:r>
            <a:r>
              <a:rPr dirty="0" sz="2000" spc="165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0"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7A81FF"/>
                </a:solidFill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155051" y="2423096"/>
            <a:ext cx="64452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795">
                <a:solidFill>
                  <a:srgbClr val="FF40FF"/>
                </a:solidFill>
                <a:latin typeface="Cambria Math"/>
                <a:cs typeface="Cambria Math"/>
              </a:rPr>
              <a:t>𝑦ො</a:t>
            </a:r>
            <a:r>
              <a:rPr dirty="0" sz="2000" spc="17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0">
                <a:latin typeface="Cambria Math"/>
                <a:cs typeface="Cambria Math"/>
              </a:rPr>
              <a:t> </a:t>
            </a:r>
            <a:r>
              <a:rPr dirty="0" sz="2000" spc="-415">
                <a:solidFill>
                  <a:srgbClr val="945200"/>
                </a:solidFill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0081" y="2803270"/>
            <a:ext cx="221615" cy="221615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8582025" y="2828925"/>
            <a:ext cx="219075" cy="209550"/>
          </a:xfrm>
          <a:custGeom>
            <a:avLst/>
            <a:gdLst/>
            <a:ahLst/>
            <a:cxnLst/>
            <a:rect l="l" t="t" r="r" b="b"/>
            <a:pathLst>
              <a:path w="219075" h="209550">
                <a:moveTo>
                  <a:pt x="0" y="104775"/>
                </a:moveTo>
                <a:lnTo>
                  <a:pt x="8606" y="63972"/>
                </a:lnTo>
                <a:lnTo>
                  <a:pt x="32083" y="30670"/>
                </a:lnTo>
                <a:lnTo>
                  <a:pt x="66919" y="8227"/>
                </a:lnTo>
                <a:lnTo>
                  <a:pt x="109600" y="0"/>
                </a:lnTo>
                <a:lnTo>
                  <a:pt x="152209" y="8227"/>
                </a:lnTo>
                <a:lnTo>
                  <a:pt x="187007" y="30670"/>
                </a:lnTo>
                <a:lnTo>
                  <a:pt x="210470" y="63972"/>
                </a:lnTo>
                <a:lnTo>
                  <a:pt x="219075" y="104775"/>
                </a:lnTo>
                <a:lnTo>
                  <a:pt x="210470" y="145577"/>
                </a:lnTo>
                <a:lnTo>
                  <a:pt x="187007" y="178879"/>
                </a:lnTo>
                <a:lnTo>
                  <a:pt x="152209" y="201322"/>
                </a:lnTo>
                <a:lnTo>
                  <a:pt x="109600" y="209550"/>
                </a:lnTo>
                <a:lnTo>
                  <a:pt x="66919" y="201322"/>
                </a:lnTo>
                <a:lnTo>
                  <a:pt x="32083" y="178879"/>
                </a:lnTo>
                <a:lnTo>
                  <a:pt x="8606" y="145577"/>
                </a:lnTo>
                <a:lnTo>
                  <a:pt x="0" y="104775"/>
                </a:lnTo>
                <a:close/>
              </a:path>
            </a:pathLst>
          </a:custGeom>
          <a:ln w="41275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5480" y="2221610"/>
            <a:ext cx="745617" cy="264540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40827" y="2232025"/>
            <a:ext cx="218186" cy="16636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6423" y="2289682"/>
            <a:ext cx="226296" cy="119253"/>
          </a:xfrm>
          <a:prstGeom prst="rect">
            <a:avLst/>
          </a:prstGeom>
        </p:spPr>
      </p:pic>
      <p:grpSp>
        <p:nvGrpSpPr>
          <p:cNvPr id="25" name="object 25" descr=""/>
          <p:cNvGrpSpPr/>
          <p:nvPr/>
        </p:nvGrpSpPr>
        <p:grpSpPr>
          <a:xfrm>
            <a:off x="1095375" y="495300"/>
            <a:ext cx="4859020" cy="3434715"/>
            <a:chOff x="1095375" y="495300"/>
            <a:chExt cx="4859020" cy="3434715"/>
          </a:xfrm>
        </p:grpSpPr>
        <p:sp>
          <p:nvSpPr>
            <p:cNvPr id="26" name="object 26" descr=""/>
            <p:cNvSpPr/>
            <p:nvPr/>
          </p:nvSpPr>
          <p:spPr>
            <a:xfrm>
              <a:off x="1171575" y="714374"/>
              <a:ext cx="4647565" cy="2923540"/>
            </a:xfrm>
            <a:custGeom>
              <a:avLst/>
              <a:gdLst/>
              <a:ahLst/>
              <a:cxnLst/>
              <a:rect l="l" t="t" r="r" b="b"/>
              <a:pathLst>
                <a:path w="4647565" h="2923540">
                  <a:moveTo>
                    <a:pt x="4647565" y="2667000"/>
                  </a:moveTo>
                  <a:lnTo>
                    <a:pt x="4609465" y="2647950"/>
                  </a:lnTo>
                  <a:lnTo>
                    <a:pt x="4533265" y="2609850"/>
                  </a:lnTo>
                  <a:lnTo>
                    <a:pt x="4533265" y="2647950"/>
                  </a:lnTo>
                  <a:lnTo>
                    <a:pt x="219075" y="2647950"/>
                  </a:lnTo>
                  <a:lnTo>
                    <a:pt x="219075" y="114300"/>
                  </a:lnTo>
                  <a:lnTo>
                    <a:pt x="257175" y="114300"/>
                  </a:lnTo>
                  <a:lnTo>
                    <a:pt x="247650" y="95250"/>
                  </a:lnTo>
                  <a:lnTo>
                    <a:pt x="200025" y="0"/>
                  </a:lnTo>
                  <a:lnTo>
                    <a:pt x="142875" y="114300"/>
                  </a:lnTo>
                  <a:lnTo>
                    <a:pt x="180975" y="114300"/>
                  </a:lnTo>
                  <a:lnTo>
                    <a:pt x="180975" y="2647950"/>
                  </a:lnTo>
                  <a:lnTo>
                    <a:pt x="0" y="2647950"/>
                  </a:lnTo>
                  <a:lnTo>
                    <a:pt x="0" y="2686050"/>
                  </a:lnTo>
                  <a:lnTo>
                    <a:pt x="180975" y="2686050"/>
                  </a:lnTo>
                  <a:lnTo>
                    <a:pt x="180975" y="2923286"/>
                  </a:lnTo>
                  <a:lnTo>
                    <a:pt x="219075" y="2923286"/>
                  </a:lnTo>
                  <a:lnTo>
                    <a:pt x="219075" y="2686050"/>
                  </a:lnTo>
                  <a:lnTo>
                    <a:pt x="4533265" y="2686050"/>
                  </a:lnTo>
                  <a:lnTo>
                    <a:pt x="4533265" y="2724150"/>
                  </a:lnTo>
                  <a:lnTo>
                    <a:pt x="4609465" y="2686050"/>
                  </a:lnTo>
                  <a:lnTo>
                    <a:pt x="4647565" y="266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114425" y="514350"/>
              <a:ext cx="4278630" cy="3396615"/>
            </a:xfrm>
            <a:custGeom>
              <a:avLst/>
              <a:gdLst/>
              <a:ahLst/>
              <a:cxnLst/>
              <a:rect l="l" t="t" r="r" b="b"/>
              <a:pathLst>
                <a:path w="4278630" h="3396615">
                  <a:moveTo>
                    <a:pt x="0" y="2200275"/>
                  </a:moveTo>
                  <a:lnTo>
                    <a:pt x="3980688" y="2200275"/>
                  </a:lnTo>
                </a:path>
                <a:path w="4278630" h="3396615">
                  <a:moveTo>
                    <a:pt x="1028700" y="123825"/>
                  </a:moveTo>
                  <a:lnTo>
                    <a:pt x="1028700" y="3396411"/>
                  </a:lnTo>
                </a:path>
                <a:path w="4278630" h="3396615">
                  <a:moveTo>
                    <a:pt x="352425" y="0"/>
                  </a:moveTo>
                  <a:lnTo>
                    <a:pt x="4278122" y="2776728"/>
                  </a:lnTo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6911" y="2217927"/>
              <a:ext cx="221614" cy="22161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89095" y="2288539"/>
              <a:ext cx="221614" cy="221615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5642" y="1963419"/>
              <a:ext cx="221614" cy="221615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571625" y="1143000"/>
              <a:ext cx="3124200" cy="2095500"/>
            </a:xfrm>
            <a:custGeom>
              <a:avLst/>
              <a:gdLst/>
              <a:ahLst/>
              <a:cxnLst/>
              <a:rect l="l" t="t" r="r" b="b"/>
              <a:pathLst>
                <a:path w="3124200" h="2095500">
                  <a:moveTo>
                    <a:pt x="76200" y="299974"/>
                  </a:moveTo>
                  <a:lnTo>
                    <a:pt x="84806" y="257365"/>
                  </a:lnTo>
                  <a:lnTo>
                    <a:pt x="108283" y="222567"/>
                  </a:lnTo>
                  <a:lnTo>
                    <a:pt x="143119" y="199104"/>
                  </a:lnTo>
                  <a:lnTo>
                    <a:pt x="185800" y="190500"/>
                  </a:lnTo>
                  <a:lnTo>
                    <a:pt x="228409" y="199104"/>
                  </a:lnTo>
                  <a:lnTo>
                    <a:pt x="263207" y="222567"/>
                  </a:lnTo>
                  <a:lnTo>
                    <a:pt x="286670" y="257365"/>
                  </a:lnTo>
                  <a:lnTo>
                    <a:pt x="295275" y="299974"/>
                  </a:lnTo>
                  <a:lnTo>
                    <a:pt x="286670" y="342655"/>
                  </a:lnTo>
                  <a:lnTo>
                    <a:pt x="263207" y="377491"/>
                  </a:lnTo>
                  <a:lnTo>
                    <a:pt x="228409" y="400968"/>
                  </a:lnTo>
                  <a:lnTo>
                    <a:pt x="185800" y="409575"/>
                  </a:lnTo>
                  <a:lnTo>
                    <a:pt x="143119" y="400968"/>
                  </a:lnTo>
                  <a:lnTo>
                    <a:pt x="108283" y="377491"/>
                  </a:lnTo>
                  <a:lnTo>
                    <a:pt x="84806" y="342655"/>
                  </a:lnTo>
                  <a:lnTo>
                    <a:pt x="76200" y="299974"/>
                  </a:lnTo>
                  <a:close/>
                </a:path>
                <a:path w="3124200" h="2095500">
                  <a:moveTo>
                    <a:pt x="1666875" y="1985899"/>
                  </a:moveTo>
                  <a:lnTo>
                    <a:pt x="1675481" y="1943290"/>
                  </a:lnTo>
                  <a:lnTo>
                    <a:pt x="1698958" y="1908492"/>
                  </a:lnTo>
                  <a:lnTo>
                    <a:pt x="1733794" y="1885029"/>
                  </a:lnTo>
                  <a:lnTo>
                    <a:pt x="1776476" y="1876425"/>
                  </a:lnTo>
                  <a:lnTo>
                    <a:pt x="1819084" y="1885029"/>
                  </a:lnTo>
                  <a:lnTo>
                    <a:pt x="1853882" y="1908492"/>
                  </a:lnTo>
                  <a:lnTo>
                    <a:pt x="1877345" y="1943290"/>
                  </a:lnTo>
                  <a:lnTo>
                    <a:pt x="1885950" y="1985899"/>
                  </a:lnTo>
                  <a:lnTo>
                    <a:pt x="1877345" y="2028580"/>
                  </a:lnTo>
                  <a:lnTo>
                    <a:pt x="1853882" y="2063416"/>
                  </a:lnTo>
                  <a:lnTo>
                    <a:pt x="1819084" y="2086893"/>
                  </a:lnTo>
                  <a:lnTo>
                    <a:pt x="1776476" y="2095500"/>
                  </a:lnTo>
                  <a:lnTo>
                    <a:pt x="1733794" y="2086893"/>
                  </a:lnTo>
                  <a:lnTo>
                    <a:pt x="1698958" y="2063416"/>
                  </a:lnTo>
                  <a:lnTo>
                    <a:pt x="1675481" y="2028580"/>
                  </a:lnTo>
                  <a:lnTo>
                    <a:pt x="1666875" y="1985899"/>
                  </a:lnTo>
                  <a:close/>
                </a:path>
                <a:path w="3124200" h="2095500">
                  <a:moveTo>
                    <a:pt x="762000" y="1862074"/>
                  </a:moveTo>
                  <a:lnTo>
                    <a:pt x="770606" y="1819465"/>
                  </a:lnTo>
                  <a:lnTo>
                    <a:pt x="794083" y="1784667"/>
                  </a:lnTo>
                  <a:lnTo>
                    <a:pt x="828919" y="1761204"/>
                  </a:lnTo>
                  <a:lnTo>
                    <a:pt x="871601" y="1752600"/>
                  </a:lnTo>
                  <a:lnTo>
                    <a:pt x="914209" y="1761204"/>
                  </a:lnTo>
                  <a:lnTo>
                    <a:pt x="949007" y="1784667"/>
                  </a:lnTo>
                  <a:lnTo>
                    <a:pt x="972470" y="1819465"/>
                  </a:lnTo>
                  <a:lnTo>
                    <a:pt x="981075" y="1862074"/>
                  </a:lnTo>
                  <a:lnTo>
                    <a:pt x="972470" y="1904755"/>
                  </a:lnTo>
                  <a:lnTo>
                    <a:pt x="949007" y="1939591"/>
                  </a:lnTo>
                  <a:lnTo>
                    <a:pt x="914209" y="1963068"/>
                  </a:lnTo>
                  <a:lnTo>
                    <a:pt x="871601" y="1971675"/>
                  </a:lnTo>
                  <a:lnTo>
                    <a:pt x="828919" y="1963068"/>
                  </a:lnTo>
                  <a:lnTo>
                    <a:pt x="794083" y="1939591"/>
                  </a:lnTo>
                  <a:lnTo>
                    <a:pt x="770606" y="1904755"/>
                  </a:lnTo>
                  <a:lnTo>
                    <a:pt x="762000" y="1862074"/>
                  </a:lnTo>
                  <a:close/>
                </a:path>
                <a:path w="3124200" h="2095500">
                  <a:moveTo>
                    <a:pt x="0" y="1143000"/>
                  </a:moveTo>
                  <a:lnTo>
                    <a:pt x="8606" y="1102197"/>
                  </a:lnTo>
                  <a:lnTo>
                    <a:pt x="32083" y="1068895"/>
                  </a:lnTo>
                  <a:lnTo>
                    <a:pt x="66919" y="1046452"/>
                  </a:lnTo>
                  <a:lnTo>
                    <a:pt x="109600" y="1038225"/>
                  </a:lnTo>
                  <a:lnTo>
                    <a:pt x="152209" y="1046452"/>
                  </a:lnTo>
                  <a:lnTo>
                    <a:pt x="187007" y="1068895"/>
                  </a:lnTo>
                  <a:lnTo>
                    <a:pt x="210470" y="1102197"/>
                  </a:lnTo>
                  <a:lnTo>
                    <a:pt x="219075" y="1143000"/>
                  </a:lnTo>
                  <a:lnTo>
                    <a:pt x="210470" y="1183802"/>
                  </a:lnTo>
                  <a:lnTo>
                    <a:pt x="187007" y="1217104"/>
                  </a:lnTo>
                  <a:lnTo>
                    <a:pt x="152209" y="1239547"/>
                  </a:lnTo>
                  <a:lnTo>
                    <a:pt x="109600" y="1247775"/>
                  </a:lnTo>
                  <a:lnTo>
                    <a:pt x="66919" y="1239547"/>
                  </a:lnTo>
                  <a:lnTo>
                    <a:pt x="32083" y="1217104"/>
                  </a:lnTo>
                  <a:lnTo>
                    <a:pt x="8606" y="1183802"/>
                  </a:lnTo>
                  <a:lnTo>
                    <a:pt x="0" y="1143000"/>
                  </a:lnTo>
                  <a:close/>
                </a:path>
                <a:path w="3124200" h="2095500">
                  <a:moveTo>
                    <a:pt x="1657350" y="104775"/>
                  </a:moveTo>
                  <a:lnTo>
                    <a:pt x="1666712" y="63972"/>
                  </a:lnTo>
                  <a:lnTo>
                    <a:pt x="1692243" y="30670"/>
                  </a:lnTo>
                  <a:lnTo>
                    <a:pt x="1730109" y="8227"/>
                  </a:lnTo>
                  <a:lnTo>
                    <a:pt x="1776476" y="0"/>
                  </a:lnTo>
                  <a:lnTo>
                    <a:pt x="1822769" y="8227"/>
                  </a:lnTo>
                  <a:lnTo>
                    <a:pt x="1860597" y="30670"/>
                  </a:lnTo>
                  <a:lnTo>
                    <a:pt x="1886114" y="63972"/>
                  </a:lnTo>
                  <a:lnTo>
                    <a:pt x="1895475" y="104775"/>
                  </a:lnTo>
                  <a:lnTo>
                    <a:pt x="1886114" y="145577"/>
                  </a:lnTo>
                  <a:lnTo>
                    <a:pt x="1860597" y="178879"/>
                  </a:lnTo>
                  <a:lnTo>
                    <a:pt x="1822769" y="201322"/>
                  </a:lnTo>
                  <a:lnTo>
                    <a:pt x="1776476" y="209550"/>
                  </a:lnTo>
                  <a:lnTo>
                    <a:pt x="1730109" y="201322"/>
                  </a:lnTo>
                  <a:lnTo>
                    <a:pt x="1692243" y="178879"/>
                  </a:lnTo>
                  <a:lnTo>
                    <a:pt x="1666712" y="145577"/>
                  </a:lnTo>
                  <a:lnTo>
                    <a:pt x="1657350" y="104775"/>
                  </a:lnTo>
                  <a:close/>
                </a:path>
                <a:path w="3124200" h="2095500">
                  <a:moveTo>
                    <a:pt x="2914650" y="1128649"/>
                  </a:moveTo>
                  <a:lnTo>
                    <a:pt x="2922877" y="1086040"/>
                  </a:lnTo>
                  <a:lnTo>
                    <a:pt x="2945320" y="1051242"/>
                  </a:lnTo>
                  <a:lnTo>
                    <a:pt x="2978622" y="1027779"/>
                  </a:lnTo>
                  <a:lnTo>
                    <a:pt x="3019425" y="1019175"/>
                  </a:lnTo>
                  <a:lnTo>
                    <a:pt x="3060227" y="1027779"/>
                  </a:lnTo>
                  <a:lnTo>
                    <a:pt x="3093529" y="1051242"/>
                  </a:lnTo>
                  <a:lnTo>
                    <a:pt x="3115972" y="1086040"/>
                  </a:lnTo>
                  <a:lnTo>
                    <a:pt x="3124200" y="1128649"/>
                  </a:lnTo>
                  <a:lnTo>
                    <a:pt x="3115972" y="1171330"/>
                  </a:lnTo>
                  <a:lnTo>
                    <a:pt x="3093529" y="1206166"/>
                  </a:lnTo>
                  <a:lnTo>
                    <a:pt x="3060227" y="1229643"/>
                  </a:lnTo>
                  <a:lnTo>
                    <a:pt x="3019425" y="1238250"/>
                  </a:lnTo>
                  <a:lnTo>
                    <a:pt x="2978622" y="1229643"/>
                  </a:lnTo>
                  <a:lnTo>
                    <a:pt x="2945320" y="1206166"/>
                  </a:lnTo>
                  <a:lnTo>
                    <a:pt x="2922877" y="1171330"/>
                  </a:lnTo>
                  <a:lnTo>
                    <a:pt x="2914650" y="1128649"/>
                  </a:lnTo>
                  <a:close/>
                </a:path>
              </a:pathLst>
            </a:custGeom>
            <a:ln w="412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4382" y="2376551"/>
              <a:ext cx="221742" cy="221742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657350" y="2933700"/>
              <a:ext cx="219075" cy="219075"/>
            </a:xfrm>
            <a:custGeom>
              <a:avLst/>
              <a:gdLst/>
              <a:ahLst/>
              <a:cxnLst/>
              <a:rect l="l" t="t" r="r" b="b"/>
              <a:pathLst>
                <a:path w="219075" h="219075">
                  <a:moveTo>
                    <a:pt x="0" y="109474"/>
                  </a:moveTo>
                  <a:lnTo>
                    <a:pt x="8606" y="66865"/>
                  </a:lnTo>
                  <a:lnTo>
                    <a:pt x="32083" y="32067"/>
                  </a:lnTo>
                  <a:lnTo>
                    <a:pt x="66919" y="8604"/>
                  </a:lnTo>
                  <a:lnTo>
                    <a:pt x="109600" y="0"/>
                  </a:lnTo>
                  <a:lnTo>
                    <a:pt x="152209" y="8604"/>
                  </a:lnTo>
                  <a:lnTo>
                    <a:pt x="187007" y="32067"/>
                  </a:lnTo>
                  <a:lnTo>
                    <a:pt x="210470" y="66865"/>
                  </a:lnTo>
                  <a:lnTo>
                    <a:pt x="219075" y="109474"/>
                  </a:lnTo>
                  <a:lnTo>
                    <a:pt x="210470" y="152155"/>
                  </a:lnTo>
                  <a:lnTo>
                    <a:pt x="187007" y="186991"/>
                  </a:lnTo>
                  <a:lnTo>
                    <a:pt x="152209" y="210468"/>
                  </a:lnTo>
                  <a:lnTo>
                    <a:pt x="109600" y="219075"/>
                  </a:lnTo>
                  <a:lnTo>
                    <a:pt x="66919" y="210468"/>
                  </a:lnTo>
                  <a:lnTo>
                    <a:pt x="32083" y="186991"/>
                  </a:lnTo>
                  <a:lnTo>
                    <a:pt x="8606" y="152155"/>
                  </a:lnTo>
                  <a:lnTo>
                    <a:pt x="0" y="109474"/>
                  </a:lnTo>
                  <a:close/>
                </a:path>
              </a:pathLst>
            </a:custGeom>
            <a:ln w="412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830696" y="1137793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820" y="0"/>
                  </a:moveTo>
                  <a:lnTo>
                    <a:pt x="85089" y="7493"/>
                  </a:lnTo>
                  <a:lnTo>
                    <a:pt x="105282" y="24892"/>
                  </a:lnTo>
                  <a:lnTo>
                    <a:pt x="0" y="24892"/>
                  </a:lnTo>
                  <a:lnTo>
                    <a:pt x="0" y="36703"/>
                  </a:lnTo>
                  <a:lnTo>
                    <a:pt x="105282" y="36703"/>
                  </a:lnTo>
                  <a:lnTo>
                    <a:pt x="85089" y="54229"/>
                  </a:lnTo>
                  <a:lnTo>
                    <a:pt x="91820" y="61722"/>
                  </a:lnTo>
                  <a:lnTo>
                    <a:pt x="123316" y="34417"/>
                  </a:lnTo>
                  <a:lnTo>
                    <a:pt x="123316" y="27178"/>
                  </a:lnTo>
                  <a:lnTo>
                    <a:pt x="91820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5824220" y="1072578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1460150" y="630681"/>
            <a:ext cx="4639945" cy="2686050"/>
            <a:chOff x="1460150" y="630681"/>
            <a:chExt cx="4639945" cy="2686050"/>
          </a:xfrm>
        </p:grpSpPr>
        <p:sp>
          <p:nvSpPr>
            <p:cNvPr id="37" name="object 37" descr=""/>
            <p:cNvSpPr/>
            <p:nvPr/>
          </p:nvSpPr>
          <p:spPr>
            <a:xfrm>
              <a:off x="5734050" y="140017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95500" y="1314450"/>
              <a:ext cx="1098804" cy="592582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0150" y="630681"/>
              <a:ext cx="1328134" cy="490473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56761" y="2817812"/>
              <a:ext cx="1964054" cy="49866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5062" y="1406016"/>
              <a:ext cx="2407729" cy="106781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61183" y="2813049"/>
              <a:ext cx="135636" cy="430530"/>
            </a:xfrm>
            <a:prstGeom prst="rect">
              <a:avLst/>
            </a:prstGeom>
          </p:spPr>
        </p:pic>
      </p:grpSp>
      <p:sp>
        <p:nvSpPr>
          <p:cNvPr id="43" name="object 43" descr=""/>
          <p:cNvSpPr txBox="1"/>
          <p:nvPr/>
        </p:nvSpPr>
        <p:spPr>
          <a:xfrm>
            <a:off x="2406650" y="3729990"/>
            <a:ext cx="170243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Verdana"/>
                <a:cs typeface="Verdana"/>
              </a:rPr>
              <a:t>Temperature</a:t>
            </a:r>
            <a:endParaRPr sz="2000">
              <a:latin typeface="Verdana"/>
              <a:cs typeface="Verdana"/>
            </a:endParaRPr>
          </a:p>
          <a:p>
            <a:pPr algn="ctr" marL="254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Verdana"/>
                <a:cs typeface="Verdana"/>
              </a:rPr>
              <a:t>(Celsius)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5" name="object 4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44" name="object 44" descr=""/>
          <p:cNvSpPr txBox="1"/>
          <p:nvPr/>
        </p:nvSpPr>
        <p:spPr>
          <a:xfrm>
            <a:off x="7937" y="1689988"/>
            <a:ext cx="1285875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latin typeface="Verdana"/>
                <a:cs typeface="Verdana"/>
              </a:rPr>
              <a:t>Duration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Verdana"/>
                <a:cs typeface="Verdana"/>
              </a:rPr>
              <a:t>(minutes)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6075" y="649351"/>
            <a:ext cx="2356485" cy="17143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3240" y="939164"/>
            <a:ext cx="448309" cy="335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828921" y="958849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981451" y="1120013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89" h="62230">
                <a:moveTo>
                  <a:pt x="91693" y="0"/>
                </a:moveTo>
                <a:lnTo>
                  <a:pt x="85090" y="7492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702"/>
                </a:lnTo>
                <a:lnTo>
                  <a:pt x="105156" y="36702"/>
                </a:lnTo>
                <a:lnTo>
                  <a:pt x="85090" y="54228"/>
                </a:lnTo>
                <a:lnTo>
                  <a:pt x="91693" y="61722"/>
                </a:lnTo>
                <a:lnTo>
                  <a:pt x="123190" y="34544"/>
                </a:lnTo>
                <a:lnTo>
                  <a:pt x="123190" y="27177"/>
                </a:lnTo>
                <a:lnTo>
                  <a:pt x="9169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971800" y="1054798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90587" y="2471801"/>
            <a:ext cx="4733925" cy="742950"/>
          </a:xfrm>
          <a:prstGeom prst="rect">
            <a:avLst/>
          </a:prstGeom>
          <a:ln w="28575">
            <a:solidFill>
              <a:srgbClr val="0096FF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82550">
              <a:lnSpc>
                <a:spcPts val="1664"/>
              </a:lnSpc>
              <a:spcBef>
                <a:spcPts val="340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np.array([[200.0, </a:t>
            </a:r>
            <a:r>
              <a:rPr dirty="0" sz="1400" spc="-10">
                <a:latin typeface="Consolas"/>
                <a:cs typeface="Consolas"/>
              </a:rPr>
              <a:t>17.0]])</a:t>
            </a:r>
            <a:endParaRPr sz="1400">
              <a:latin typeface="Consolas"/>
              <a:cs typeface="Consolas"/>
            </a:endParaRPr>
          </a:p>
          <a:p>
            <a:pPr marL="82550">
              <a:lnSpc>
                <a:spcPts val="1655"/>
              </a:lnSpc>
            </a:pPr>
            <a:r>
              <a:rPr dirty="0" sz="1400">
                <a:latin typeface="Consolas"/>
                <a:cs typeface="Consolas"/>
              </a:rPr>
              <a:t>layer_1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Dense(units=3,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activation=‘sigmoid’)</a:t>
            </a:r>
            <a:endParaRPr sz="1400">
              <a:latin typeface="Consolas"/>
              <a:cs typeface="Consolas"/>
            </a:endParaRPr>
          </a:p>
          <a:p>
            <a:pPr marL="8255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a1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layer_1(x)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5700" y="1019175"/>
            <a:ext cx="180975" cy="18097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3402" y="2543810"/>
            <a:ext cx="391439" cy="62217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39136" y="3247135"/>
            <a:ext cx="193548" cy="370966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434" y="144081"/>
            <a:ext cx="777875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Build</a:t>
            </a:r>
            <a:r>
              <a:rPr dirty="0" spc="-45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/>
              <a:t>model</a:t>
            </a:r>
            <a:r>
              <a:rPr dirty="0" spc="-110"/>
              <a:t> </a:t>
            </a:r>
            <a:r>
              <a:rPr dirty="0"/>
              <a:t>using</a:t>
            </a:r>
            <a:r>
              <a:rPr dirty="0" spc="50"/>
              <a:t> </a:t>
            </a:r>
            <a:r>
              <a:rPr dirty="0" spc="-10"/>
              <a:t>TensorFlow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563" y="723963"/>
            <a:ext cx="2003996" cy="163976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833240" y="939164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828921" y="958849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09637" y="3671887"/>
            <a:ext cx="4772025" cy="523875"/>
          </a:xfrm>
          <a:prstGeom prst="rect">
            <a:avLst/>
          </a:prstGeom>
          <a:ln w="28575">
            <a:solidFill>
              <a:srgbClr val="0096FF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85090">
              <a:lnSpc>
                <a:spcPts val="1664"/>
              </a:lnSpc>
              <a:spcBef>
                <a:spcPts val="340"/>
              </a:spcBef>
            </a:pPr>
            <a:r>
              <a:rPr dirty="0" sz="1400">
                <a:latin typeface="Consolas"/>
                <a:cs typeface="Consolas"/>
              </a:rPr>
              <a:t>layer_2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Dense(units=1,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activation=‘sigmoid’)</a:t>
            </a:r>
            <a:endParaRPr sz="1400">
              <a:latin typeface="Consolas"/>
              <a:cs typeface="Consolas"/>
            </a:endParaRPr>
          </a:p>
          <a:p>
            <a:pPr marL="8509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a2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layer_2(a1)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240276" y="1039875"/>
            <a:ext cx="1278890" cy="1024890"/>
            <a:chOff x="4240276" y="1039875"/>
            <a:chExt cx="1278890" cy="102489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111" y="1675764"/>
              <a:ext cx="566547" cy="38862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252976" y="1052575"/>
              <a:ext cx="590550" cy="695325"/>
            </a:xfrm>
            <a:custGeom>
              <a:avLst/>
              <a:gdLst/>
              <a:ahLst/>
              <a:cxnLst/>
              <a:rect l="l" t="t" r="r" b="b"/>
              <a:pathLst>
                <a:path w="590550" h="695325">
                  <a:moveTo>
                    <a:pt x="0" y="695325"/>
                  </a:moveTo>
                  <a:lnTo>
                    <a:pt x="590550" y="695325"/>
                  </a:lnTo>
                  <a:lnTo>
                    <a:pt x="590550" y="0"/>
                  </a:lnTo>
                  <a:lnTo>
                    <a:pt x="0" y="0"/>
                  </a:lnTo>
                  <a:lnTo>
                    <a:pt x="0" y="695325"/>
                  </a:lnTo>
                  <a:close/>
                </a:path>
              </a:pathLst>
            </a:custGeom>
            <a:ln w="254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961072" y="2499042"/>
            <a:ext cx="4552950" cy="662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np.array([[200.0, </a:t>
            </a:r>
            <a:r>
              <a:rPr dirty="0" sz="1400" spc="-10">
                <a:latin typeface="Consolas"/>
                <a:cs typeface="Consolas"/>
              </a:rPr>
              <a:t>17.0]])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5"/>
              </a:lnSpc>
            </a:pPr>
            <a:r>
              <a:rPr dirty="0" sz="1400">
                <a:latin typeface="Consolas"/>
                <a:cs typeface="Consolas"/>
              </a:rPr>
              <a:t>layer_1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Dense(units=3,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activation=‘sigmoid’)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a1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layer_1(x)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981451" y="1120013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89" h="62230">
                <a:moveTo>
                  <a:pt x="91693" y="0"/>
                </a:moveTo>
                <a:lnTo>
                  <a:pt x="85090" y="7492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702"/>
                </a:lnTo>
                <a:lnTo>
                  <a:pt x="105156" y="36702"/>
                </a:lnTo>
                <a:lnTo>
                  <a:pt x="85090" y="54228"/>
                </a:lnTo>
                <a:lnTo>
                  <a:pt x="91693" y="61722"/>
                </a:lnTo>
                <a:lnTo>
                  <a:pt x="123190" y="34544"/>
                </a:lnTo>
                <a:lnTo>
                  <a:pt x="123190" y="27177"/>
                </a:lnTo>
                <a:lnTo>
                  <a:pt x="9169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971800" y="1054798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2886075" y="135255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434" y="144081"/>
            <a:ext cx="777875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Build</a:t>
            </a:r>
            <a:r>
              <a:rPr dirty="0" spc="-45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/>
              <a:t>model</a:t>
            </a:r>
            <a:r>
              <a:rPr dirty="0" spc="-110"/>
              <a:t> </a:t>
            </a:r>
            <a:r>
              <a:rPr dirty="0"/>
              <a:t>using</a:t>
            </a:r>
            <a:r>
              <a:rPr dirty="0" spc="50"/>
              <a:t> </a:t>
            </a:r>
            <a:r>
              <a:rPr dirty="0" spc="-10"/>
              <a:t>TensorFlow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449059" y="1521523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659245" y="1358899"/>
            <a:ext cx="41910" cy="176530"/>
          </a:xfrm>
          <a:custGeom>
            <a:avLst/>
            <a:gdLst/>
            <a:ahLst/>
            <a:cxnLst/>
            <a:rect l="l" t="t" r="r" b="b"/>
            <a:pathLst>
              <a:path w="41909" h="176530">
                <a:moveTo>
                  <a:pt x="41402" y="0"/>
                </a:moveTo>
                <a:lnTo>
                  <a:pt x="0" y="0"/>
                </a:lnTo>
                <a:lnTo>
                  <a:pt x="0" y="6350"/>
                </a:lnTo>
                <a:lnTo>
                  <a:pt x="26035" y="6350"/>
                </a:lnTo>
                <a:lnTo>
                  <a:pt x="26035" y="170180"/>
                </a:lnTo>
                <a:lnTo>
                  <a:pt x="0" y="170180"/>
                </a:lnTo>
                <a:lnTo>
                  <a:pt x="0" y="176530"/>
                </a:lnTo>
                <a:lnTo>
                  <a:pt x="41402" y="176530"/>
                </a:lnTo>
                <a:lnTo>
                  <a:pt x="41402" y="170180"/>
                </a:lnTo>
                <a:lnTo>
                  <a:pt x="41402" y="6350"/>
                </a:lnTo>
                <a:lnTo>
                  <a:pt x="41402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495415" y="1358899"/>
            <a:ext cx="41910" cy="176530"/>
          </a:xfrm>
          <a:custGeom>
            <a:avLst/>
            <a:gdLst/>
            <a:ahLst/>
            <a:cxnLst/>
            <a:rect l="l" t="t" r="r" b="b"/>
            <a:pathLst>
              <a:path w="41909" h="176530">
                <a:moveTo>
                  <a:pt x="41529" y="0"/>
                </a:moveTo>
                <a:lnTo>
                  <a:pt x="0" y="0"/>
                </a:lnTo>
                <a:lnTo>
                  <a:pt x="0" y="6350"/>
                </a:lnTo>
                <a:lnTo>
                  <a:pt x="0" y="170180"/>
                </a:lnTo>
                <a:lnTo>
                  <a:pt x="0" y="176530"/>
                </a:lnTo>
                <a:lnTo>
                  <a:pt x="41529" y="176530"/>
                </a:lnTo>
                <a:lnTo>
                  <a:pt x="41529" y="170180"/>
                </a:lnTo>
                <a:lnTo>
                  <a:pt x="15481" y="170180"/>
                </a:lnTo>
                <a:lnTo>
                  <a:pt x="15481" y="6350"/>
                </a:lnTo>
                <a:lnTo>
                  <a:pt x="41529" y="6350"/>
                </a:lnTo>
                <a:lnTo>
                  <a:pt x="41529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032753" y="1368424"/>
            <a:ext cx="6642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mbria Math"/>
                <a:cs typeface="Cambria Math"/>
              </a:rPr>
              <a:t>𝑖𝑠</a:t>
            </a:r>
            <a:r>
              <a:rPr dirty="0" sz="2000" spc="-30"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FF40FF"/>
                </a:solidFill>
                <a:latin typeface="Cambria Math"/>
                <a:cs typeface="Cambria Math"/>
              </a:rPr>
              <a:t>𝑎</a:t>
            </a:r>
            <a:r>
              <a:rPr dirty="0" sz="2000" spc="18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baseline="38888" sz="2250" spc="-75">
                <a:solidFill>
                  <a:srgbClr val="FF40FF"/>
                </a:solidFill>
                <a:latin typeface="Cambria Math"/>
                <a:cs typeface="Cambria Math"/>
              </a:rPr>
              <a:t>2</a:t>
            </a:r>
            <a:endParaRPr baseline="38888" sz="225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782816" y="1368424"/>
            <a:ext cx="74485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mbria Math"/>
                <a:cs typeface="Cambria Math"/>
              </a:rPr>
              <a:t>≥</a:t>
            </a:r>
            <a:r>
              <a:rPr dirty="0" sz="2000" spc="145">
                <a:latin typeface="Cambria Math"/>
                <a:cs typeface="Cambria Math"/>
              </a:rPr>
              <a:t> </a:t>
            </a:r>
            <a:r>
              <a:rPr dirty="0" sz="2000" spc="-20">
                <a:latin typeface="Cambria Math"/>
                <a:cs typeface="Cambria Math"/>
              </a:rPr>
              <a:t>0.5?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358001" y="2852801"/>
            <a:ext cx="1638300" cy="952500"/>
          </a:xfrm>
          <a:prstGeom prst="rect">
            <a:avLst/>
          </a:prstGeom>
          <a:ln w="28575">
            <a:solidFill>
              <a:srgbClr val="0096FF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96520">
              <a:lnSpc>
                <a:spcPts val="1664"/>
              </a:lnSpc>
              <a:spcBef>
                <a:spcPts val="295"/>
              </a:spcBef>
            </a:pPr>
            <a:r>
              <a:rPr dirty="0" sz="1400">
                <a:latin typeface="Consolas"/>
                <a:cs typeface="Consolas"/>
              </a:rPr>
              <a:t>if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a2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&gt;=</a:t>
            </a:r>
            <a:r>
              <a:rPr dirty="0" sz="1400" spc="-20">
                <a:latin typeface="Consolas"/>
                <a:cs typeface="Consolas"/>
              </a:rPr>
              <a:t> 0.5:</a:t>
            </a:r>
            <a:endParaRPr sz="1400">
              <a:latin typeface="Consolas"/>
              <a:cs typeface="Consolas"/>
            </a:endParaRPr>
          </a:p>
          <a:p>
            <a:pPr marL="287020">
              <a:lnSpc>
                <a:spcPts val="1655"/>
              </a:lnSpc>
            </a:pPr>
            <a:r>
              <a:rPr dirty="0" sz="1400">
                <a:latin typeface="Consolas"/>
                <a:cs typeface="Consolas"/>
              </a:rPr>
              <a:t>yhat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 spc="-50"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 marL="96520">
              <a:lnSpc>
                <a:spcPts val="1670"/>
              </a:lnSpc>
            </a:pPr>
            <a:r>
              <a:rPr dirty="0" sz="1400" spc="-10">
                <a:latin typeface="Consolas"/>
                <a:cs typeface="Consolas"/>
              </a:rPr>
              <a:t>else:</a:t>
            </a:r>
            <a:endParaRPr sz="1400">
              <a:latin typeface="Consolas"/>
              <a:cs typeface="Consolas"/>
            </a:endParaRPr>
          </a:p>
          <a:p>
            <a:pPr marL="287020">
              <a:lnSpc>
                <a:spcPct val="100000"/>
              </a:lnSpc>
              <a:spcBef>
                <a:spcPts val="50"/>
              </a:spcBef>
            </a:pPr>
            <a:r>
              <a:rPr dirty="0" sz="1400">
                <a:latin typeface="Consolas"/>
                <a:cs typeface="Consolas"/>
              </a:rPr>
              <a:t>yhat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 spc="-60"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982334" y="1949195"/>
            <a:ext cx="64516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795">
                <a:solidFill>
                  <a:srgbClr val="FF40FF"/>
                </a:solidFill>
                <a:latin typeface="Cambria Math"/>
                <a:cs typeface="Cambria Math"/>
              </a:rPr>
              <a:t>𝑦ො</a:t>
            </a:r>
            <a:r>
              <a:rPr dirty="0" sz="2000" spc="17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0">
                <a:latin typeface="Cambria Math"/>
                <a:cs typeface="Cambria Math"/>
              </a:rPr>
              <a:t> </a:t>
            </a:r>
            <a:r>
              <a:rPr dirty="0" sz="2000" spc="-415">
                <a:solidFill>
                  <a:srgbClr val="7A81FF"/>
                </a:solidFill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296150" y="1957069"/>
            <a:ext cx="64516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795">
                <a:solidFill>
                  <a:srgbClr val="FF40FF"/>
                </a:solidFill>
                <a:latin typeface="Cambria Math"/>
                <a:cs typeface="Cambria Math"/>
              </a:rPr>
              <a:t>𝑦ො</a:t>
            </a:r>
            <a:r>
              <a:rPr dirty="0" sz="2000" spc="165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0">
                <a:latin typeface="Cambria Math"/>
                <a:cs typeface="Cambria Math"/>
              </a:rPr>
              <a:t> </a:t>
            </a:r>
            <a:r>
              <a:rPr dirty="0" sz="2000" spc="-409">
                <a:solidFill>
                  <a:srgbClr val="945200"/>
                </a:solidFill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2323" y="2338577"/>
            <a:ext cx="221615" cy="221615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7724775" y="2362200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0" y="109474"/>
                </a:moveTo>
                <a:lnTo>
                  <a:pt x="8606" y="66865"/>
                </a:lnTo>
                <a:lnTo>
                  <a:pt x="32083" y="32067"/>
                </a:lnTo>
                <a:lnTo>
                  <a:pt x="66919" y="8604"/>
                </a:lnTo>
                <a:lnTo>
                  <a:pt x="109600" y="0"/>
                </a:lnTo>
                <a:lnTo>
                  <a:pt x="152209" y="8604"/>
                </a:lnTo>
                <a:lnTo>
                  <a:pt x="187007" y="32067"/>
                </a:lnTo>
                <a:lnTo>
                  <a:pt x="210470" y="66865"/>
                </a:lnTo>
                <a:lnTo>
                  <a:pt x="219075" y="109474"/>
                </a:lnTo>
                <a:lnTo>
                  <a:pt x="210470" y="152155"/>
                </a:lnTo>
                <a:lnTo>
                  <a:pt x="187007" y="186991"/>
                </a:lnTo>
                <a:lnTo>
                  <a:pt x="152209" y="210468"/>
                </a:lnTo>
                <a:lnTo>
                  <a:pt x="109600" y="219075"/>
                </a:lnTo>
                <a:lnTo>
                  <a:pt x="66919" y="210468"/>
                </a:lnTo>
                <a:lnTo>
                  <a:pt x="32083" y="186991"/>
                </a:lnTo>
                <a:lnTo>
                  <a:pt x="8606" y="152155"/>
                </a:lnTo>
                <a:lnTo>
                  <a:pt x="0" y="109474"/>
                </a:lnTo>
                <a:close/>
              </a:path>
            </a:pathLst>
          </a:custGeom>
          <a:ln w="41275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7595" y="1756791"/>
            <a:ext cx="745616" cy="26466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82942" y="1767204"/>
            <a:ext cx="218185" cy="16637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08664" y="1824863"/>
            <a:ext cx="226140" cy="11938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982027" y="3699192"/>
            <a:ext cx="4552950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layer_2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Dense(units=1,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activation=‘sigmoid’)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a2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layer_2(a1)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61072" y="2499042"/>
            <a:ext cx="4552950" cy="662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np.array([[200.0, </a:t>
            </a:r>
            <a:r>
              <a:rPr dirty="0" sz="1400" spc="-10">
                <a:latin typeface="Consolas"/>
                <a:cs typeface="Consolas"/>
              </a:rPr>
              <a:t>17.0]])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5"/>
              </a:lnSpc>
            </a:pPr>
            <a:r>
              <a:rPr dirty="0" sz="1400">
                <a:latin typeface="Consolas"/>
                <a:cs typeface="Consolas"/>
              </a:rPr>
              <a:t>layer_1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Dense(units=3,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activation=‘sigmoid’)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a1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layer_1(x)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6075" y="723963"/>
            <a:ext cx="2632583" cy="1639760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3833240" y="939164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828921" y="958849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2981451" y="1120013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89" h="62230">
                <a:moveTo>
                  <a:pt x="91693" y="0"/>
                </a:moveTo>
                <a:lnTo>
                  <a:pt x="85090" y="7492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702"/>
                </a:lnTo>
                <a:lnTo>
                  <a:pt x="105156" y="36702"/>
                </a:lnTo>
                <a:lnTo>
                  <a:pt x="85090" y="54228"/>
                </a:lnTo>
                <a:lnTo>
                  <a:pt x="91693" y="61722"/>
                </a:lnTo>
                <a:lnTo>
                  <a:pt x="123190" y="34544"/>
                </a:lnTo>
                <a:lnTo>
                  <a:pt x="123190" y="27177"/>
                </a:lnTo>
                <a:lnTo>
                  <a:pt x="9169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2971800" y="1054798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34200" y="1362075"/>
            <a:ext cx="180975" cy="180975"/>
          </a:xfrm>
          <a:prstGeom prst="rect">
            <a:avLst/>
          </a:prstGeom>
        </p:spPr>
      </p:pic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3124" y="144081"/>
            <a:ext cx="639318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Model</a:t>
            </a:r>
            <a:r>
              <a:rPr dirty="0" spc="-40"/>
              <a:t> </a:t>
            </a:r>
            <a:r>
              <a:rPr dirty="0"/>
              <a:t>for</a:t>
            </a:r>
            <a:r>
              <a:rPr dirty="0" spc="-70"/>
              <a:t> </a:t>
            </a:r>
            <a:r>
              <a:rPr dirty="0"/>
              <a:t>digit</a:t>
            </a:r>
            <a:r>
              <a:rPr dirty="0" spc="-2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487451" y="1825751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32" y="0"/>
                </a:moveTo>
                <a:lnTo>
                  <a:pt x="85077" y="7620"/>
                </a:lnTo>
                <a:lnTo>
                  <a:pt x="105168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68" y="36830"/>
                </a:lnTo>
                <a:lnTo>
                  <a:pt x="85077" y="54228"/>
                </a:lnTo>
                <a:lnTo>
                  <a:pt x="91732" y="61849"/>
                </a:lnTo>
                <a:lnTo>
                  <a:pt x="123253" y="34544"/>
                </a:lnTo>
                <a:lnTo>
                  <a:pt x="123253" y="27305"/>
                </a:lnTo>
                <a:lnTo>
                  <a:pt x="9173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75297" y="1761807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90525" y="971613"/>
            <a:ext cx="3337560" cy="2152650"/>
            <a:chOff x="390525" y="971613"/>
            <a:chExt cx="3337560" cy="2152650"/>
          </a:xfrm>
        </p:grpSpPr>
        <p:sp>
          <p:nvSpPr>
            <p:cNvPr id="6" name="object 6" descr=""/>
            <p:cNvSpPr/>
            <p:nvPr/>
          </p:nvSpPr>
          <p:spPr>
            <a:xfrm>
              <a:off x="1766950" y="1566925"/>
              <a:ext cx="552450" cy="1314450"/>
            </a:xfrm>
            <a:custGeom>
              <a:avLst/>
              <a:gdLst/>
              <a:ahLst/>
              <a:cxnLst/>
              <a:rect l="l" t="t" r="r" b="b"/>
              <a:pathLst>
                <a:path w="552450" h="1314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222248"/>
                  </a:lnTo>
                  <a:lnTo>
                    <a:pt x="545205" y="1258139"/>
                  </a:lnTo>
                  <a:lnTo>
                    <a:pt x="525446" y="1287446"/>
                  </a:lnTo>
                  <a:lnTo>
                    <a:pt x="496139" y="1307205"/>
                  </a:lnTo>
                  <a:lnTo>
                    <a:pt x="460248" y="1314450"/>
                  </a:lnTo>
                  <a:lnTo>
                    <a:pt x="92075" y="1314450"/>
                  </a:lnTo>
                  <a:lnTo>
                    <a:pt x="56203" y="1307205"/>
                  </a:lnTo>
                  <a:lnTo>
                    <a:pt x="26939" y="1287446"/>
                  </a:lnTo>
                  <a:lnTo>
                    <a:pt x="7225" y="1258139"/>
                  </a:lnTo>
                  <a:lnTo>
                    <a:pt x="0" y="12222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862200" y="1614550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8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786126" y="1947925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542925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52374" y="0"/>
                  </a:lnTo>
                  <a:lnTo>
                    <a:pt x="487632" y="7110"/>
                  </a:lnTo>
                  <a:lnTo>
                    <a:pt x="516413" y="26495"/>
                  </a:lnTo>
                  <a:lnTo>
                    <a:pt x="535813" y="55239"/>
                  </a:lnTo>
                  <a:lnTo>
                    <a:pt x="542925" y="90424"/>
                  </a:lnTo>
                  <a:lnTo>
                    <a:pt x="542925" y="452374"/>
                  </a:lnTo>
                  <a:lnTo>
                    <a:pt x="535813" y="487578"/>
                  </a:lnTo>
                  <a:lnTo>
                    <a:pt x="516413" y="516366"/>
                  </a:lnTo>
                  <a:lnTo>
                    <a:pt x="487632" y="535795"/>
                  </a:lnTo>
                  <a:lnTo>
                    <a:pt x="452374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871851" y="203365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362325" y="21717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362200" y="21717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90525" y="208597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76287" y="985900"/>
              <a:ext cx="562610" cy="2124075"/>
            </a:xfrm>
            <a:custGeom>
              <a:avLst/>
              <a:gdLst/>
              <a:ahLst/>
              <a:cxnLst/>
              <a:rect l="l" t="t" r="r" b="b"/>
              <a:pathLst>
                <a:path w="562610" h="2124075">
                  <a:moveTo>
                    <a:pt x="0" y="93599"/>
                  </a:moveTo>
                  <a:lnTo>
                    <a:pt x="7360" y="57167"/>
                  </a:lnTo>
                  <a:lnTo>
                    <a:pt x="27433" y="27416"/>
                  </a:lnTo>
                  <a:lnTo>
                    <a:pt x="57205" y="7356"/>
                  </a:lnTo>
                  <a:lnTo>
                    <a:pt x="93662" y="0"/>
                  </a:lnTo>
                  <a:lnTo>
                    <a:pt x="468312" y="0"/>
                  </a:lnTo>
                  <a:lnTo>
                    <a:pt x="504763" y="7356"/>
                  </a:lnTo>
                  <a:lnTo>
                    <a:pt x="534558" y="27416"/>
                  </a:lnTo>
                  <a:lnTo>
                    <a:pt x="554662" y="57167"/>
                  </a:lnTo>
                  <a:lnTo>
                    <a:pt x="562038" y="93599"/>
                  </a:lnTo>
                  <a:lnTo>
                    <a:pt x="562038" y="2030349"/>
                  </a:lnTo>
                  <a:lnTo>
                    <a:pt x="554662" y="2066799"/>
                  </a:lnTo>
                  <a:lnTo>
                    <a:pt x="534558" y="2096595"/>
                  </a:lnTo>
                  <a:lnTo>
                    <a:pt x="504763" y="2116699"/>
                  </a:lnTo>
                  <a:lnTo>
                    <a:pt x="468312" y="2124075"/>
                  </a:lnTo>
                  <a:lnTo>
                    <a:pt x="93662" y="2124075"/>
                  </a:lnTo>
                  <a:lnTo>
                    <a:pt x="57205" y="2116699"/>
                  </a:lnTo>
                  <a:lnTo>
                    <a:pt x="27433" y="2096595"/>
                  </a:lnTo>
                  <a:lnTo>
                    <a:pt x="7360" y="2066799"/>
                  </a:lnTo>
                  <a:lnTo>
                    <a:pt x="0" y="2030349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71537" y="1043050"/>
              <a:ext cx="381000" cy="2000250"/>
            </a:xfrm>
            <a:custGeom>
              <a:avLst/>
              <a:gdLst/>
              <a:ahLst/>
              <a:cxnLst/>
              <a:rect l="l" t="t" r="r" b="b"/>
              <a:pathLst>
                <a:path w="381000" h="2000250">
                  <a:moveTo>
                    <a:pt x="0" y="590550"/>
                  </a:moveTo>
                  <a:lnTo>
                    <a:pt x="6634" y="542395"/>
                  </a:lnTo>
                  <a:lnTo>
                    <a:pt x="25359" y="499152"/>
                  </a:lnTo>
                  <a:lnTo>
                    <a:pt x="54402" y="462534"/>
                  </a:lnTo>
                  <a:lnTo>
                    <a:pt x="91993" y="434255"/>
                  </a:lnTo>
                  <a:lnTo>
                    <a:pt x="136361" y="416030"/>
                  </a:lnTo>
                  <a:lnTo>
                    <a:pt x="185737" y="409575"/>
                  </a:lnTo>
                  <a:lnTo>
                    <a:pt x="235113" y="416030"/>
                  </a:lnTo>
                  <a:lnTo>
                    <a:pt x="279481" y="434255"/>
                  </a:lnTo>
                  <a:lnTo>
                    <a:pt x="317072" y="462534"/>
                  </a:lnTo>
                  <a:lnTo>
                    <a:pt x="346115" y="499152"/>
                  </a:lnTo>
                  <a:lnTo>
                    <a:pt x="364840" y="542395"/>
                  </a:lnTo>
                  <a:lnTo>
                    <a:pt x="371475" y="590550"/>
                  </a:lnTo>
                  <a:lnTo>
                    <a:pt x="364840" y="638660"/>
                  </a:lnTo>
                  <a:lnTo>
                    <a:pt x="346115" y="681891"/>
                  </a:lnTo>
                  <a:lnTo>
                    <a:pt x="317072" y="718518"/>
                  </a:lnTo>
                  <a:lnTo>
                    <a:pt x="279481" y="746816"/>
                  </a:lnTo>
                  <a:lnTo>
                    <a:pt x="235113" y="765060"/>
                  </a:lnTo>
                  <a:lnTo>
                    <a:pt x="185737" y="771525"/>
                  </a:lnTo>
                  <a:lnTo>
                    <a:pt x="136361" y="765060"/>
                  </a:lnTo>
                  <a:lnTo>
                    <a:pt x="91993" y="746816"/>
                  </a:lnTo>
                  <a:lnTo>
                    <a:pt x="54402" y="718518"/>
                  </a:lnTo>
                  <a:lnTo>
                    <a:pt x="25359" y="681891"/>
                  </a:lnTo>
                  <a:lnTo>
                    <a:pt x="6634" y="638660"/>
                  </a:lnTo>
                  <a:lnTo>
                    <a:pt x="0" y="590550"/>
                  </a:lnTo>
                  <a:close/>
                </a:path>
                <a:path w="381000" h="2000250">
                  <a:moveTo>
                    <a:pt x="9525" y="1409700"/>
                  </a:moveTo>
                  <a:lnTo>
                    <a:pt x="16159" y="1361545"/>
                  </a:lnTo>
                  <a:lnTo>
                    <a:pt x="34884" y="1318302"/>
                  </a:lnTo>
                  <a:lnTo>
                    <a:pt x="63927" y="1281684"/>
                  </a:lnTo>
                  <a:lnTo>
                    <a:pt x="101518" y="1253405"/>
                  </a:lnTo>
                  <a:lnTo>
                    <a:pt x="145886" y="1235180"/>
                  </a:lnTo>
                  <a:lnTo>
                    <a:pt x="195262" y="1228725"/>
                  </a:lnTo>
                  <a:lnTo>
                    <a:pt x="244638" y="1235180"/>
                  </a:lnTo>
                  <a:lnTo>
                    <a:pt x="289006" y="1253405"/>
                  </a:lnTo>
                  <a:lnTo>
                    <a:pt x="326597" y="1281683"/>
                  </a:lnTo>
                  <a:lnTo>
                    <a:pt x="355640" y="1318302"/>
                  </a:lnTo>
                  <a:lnTo>
                    <a:pt x="374365" y="1361545"/>
                  </a:lnTo>
                  <a:lnTo>
                    <a:pt x="381000" y="1409700"/>
                  </a:lnTo>
                  <a:lnTo>
                    <a:pt x="374365" y="1457810"/>
                  </a:lnTo>
                  <a:lnTo>
                    <a:pt x="355640" y="1501041"/>
                  </a:lnTo>
                  <a:lnTo>
                    <a:pt x="326597" y="1537668"/>
                  </a:lnTo>
                  <a:lnTo>
                    <a:pt x="289006" y="1565966"/>
                  </a:lnTo>
                  <a:lnTo>
                    <a:pt x="244638" y="1584210"/>
                  </a:lnTo>
                  <a:lnTo>
                    <a:pt x="195262" y="1590675"/>
                  </a:lnTo>
                  <a:lnTo>
                    <a:pt x="145886" y="1584210"/>
                  </a:lnTo>
                  <a:lnTo>
                    <a:pt x="101518" y="1565966"/>
                  </a:lnTo>
                  <a:lnTo>
                    <a:pt x="63927" y="1537668"/>
                  </a:lnTo>
                  <a:lnTo>
                    <a:pt x="34884" y="1501041"/>
                  </a:lnTo>
                  <a:lnTo>
                    <a:pt x="16159" y="1457810"/>
                  </a:lnTo>
                  <a:lnTo>
                    <a:pt x="9525" y="1409700"/>
                  </a:lnTo>
                  <a:close/>
                </a:path>
                <a:path w="381000" h="2000250">
                  <a:moveTo>
                    <a:pt x="9525" y="1814449"/>
                  </a:moveTo>
                  <a:lnTo>
                    <a:pt x="15989" y="1765064"/>
                  </a:lnTo>
                  <a:lnTo>
                    <a:pt x="34233" y="1720704"/>
                  </a:lnTo>
                  <a:lnTo>
                    <a:pt x="62531" y="1683131"/>
                  </a:lnTo>
                  <a:lnTo>
                    <a:pt x="99158" y="1654109"/>
                  </a:lnTo>
                  <a:lnTo>
                    <a:pt x="142389" y="1635402"/>
                  </a:lnTo>
                  <a:lnTo>
                    <a:pt x="190500" y="1628775"/>
                  </a:lnTo>
                  <a:lnTo>
                    <a:pt x="238610" y="1635402"/>
                  </a:lnTo>
                  <a:lnTo>
                    <a:pt x="281841" y="1654109"/>
                  </a:lnTo>
                  <a:lnTo>
                    <a:pt x="318468" y="1683131"/>
                  </a:lnTo>
                  <a:lnTo>
                    <a:pt x="346766" y="1720704"/>
                  </a:lnTo>
                  <a:lnTo>
                    <a:pt x="365010" y="1765064"/>
                  </a:lnTo>
                  <a:lnTo>
                    <a:pt x="371475" y="1814449"/>
                  </a:lnTo>
                  <a:lnTo>
                    <a:pt x="365010" y="1863842"/>
                  </a:lnTo>
                  <a:lnTo>
                    <a:pt x="346766" y="1908226"/>
                  </a:lnTo>
                  <a:lnTo>
                    <a:pt x="318468" y="1945830"/>
                  </a:lnTo>
                  <a:lnTo>
                    <a:pt x="281841" y="1974882"/>
                  </a:lnTo>
                  <a:lnTo>
                    <a:pt x="238610" y="1993613"/>
                  </a:lnTo>
                  <a:lnTo>
                    <a:pt x="190500" y="2000250"/>
                  </a:lnTo>
                  <a:lnTo>
                    <a:pt x="142389" y="1993613"/>
                  </a:lnTo>
                  <a:lnTo>
                    <a:pt x="99158" y="1974882"/>
                  </a:lnTo>
                  <a:lnTo>
                    <a:pt x="62531" y="1945830"/>
                  </a:lnTo>
                  <a:lnTo>
                    <a:pt x="34233" y="1908226"/>
                  </a:lnTo>
                  <a:lnTo>
                    <a:pt x="15989" y="1863842"/>
                  </a:lnTo>
                  <a:lnTo>
                    <a:pt x="9525" y="1814449"/>
                  </a:lnTo>
                  <a:close/>
                </a:path>
                <a:path w="381000" h="2000250">
                  <a:moveTo>
                    <a:pt x="9525" y="180975"/>
                  </a:moveTo>
                  <a:lnTo>
                    <a:pt x="16159" y="132820"/>
                  </a:lnTo>
                  <a:lnTo>
                    <a:pt x="34884" y="89577"/>
                  </a:lnTo>
                  <a:lnTo>
                    <a:pt x="63927" y="52959"/>
                  </a:lnTo>
                  <a:lnTo>
                    <a:pt x="101518" y="24680"/>
                  </a:lnTo>
                  <a:lnTo>
                    <a:pt x="145886" y="6455"/>
                  </a:lnTo>
                  <a:lnTo>
                    <a:pt x="195262" y="0"/>
                  </a:lnTo>
                  <a:lnTo>
                    <a:pt x="244638" y="6455"/>
                  </a:lnTo>
                  <a:lnTo>
                    <a:pt x="289006" y="24680"/>
                  </a:lnTo>
                  <a:lnTo>
                    <a:pt x="326597" y="52959"/>
                  </a:lnTo>
                  <a:lnTo>
                    <a:pt x="355640" y="89577"/>
                  </a:lnTo>
                  <a:lnTo>
                    <a:pt x="374365" y="132820"/>
                  </a:lnTo>
                  <a:lnTo>
                    <a:pt x="381000" y="180975"/>
                  </a:lnTo>
                  <a:lnTo>
                    <a:pt x="374365" y="229085"/>
                  </a:lnTo>
                  <a:lnTo>
                    <a:pt x="355640" y="272316"/>
                  </a:lnTo>
                  <a:lnTo>
                    <a:pt x="326597" y="308943"/>
                  </a:lnTo>
                  <a:lnTo>
                    <a:pt x="289006" y="337241"/>
                  </a:lnTo>
                  <a:lnTo>
                    <a:pt x="244638" y="355485"/>
                  </a:lnTo>
                  <a:lnTo>
                    <a:pt x="195262" y="361950"/>
                  </a:lnTo>
                  <a:lnTo>
                    <a:pt x="145886" y="355485"/>
                  </a:lnTo>
                  <a:lnTo>
                    <a:pt x="101518" y="337241"/>
                  </a:lnTo>
                  <a:lnTo>
                    <a:pt x="63927" y="308943"/>
                  </a:lnTo>
                  <a:lnTo>
                    <a:pt x="34884" y="272316"/>
                  </a:lnTo>
                  <a:lnTo>
                    <a:pt x="16159" y="229085"/>
                  </a:lnTo>
                  <a:lnTo>
                    <a:pt x="9525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71600" y="21526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59" y="0"/>
                  </a:lnTo>
                  <a:close/>
                </a:path>
                <a:path w="365760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871725" y="242417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709612" y="938275"/>
            <a:ext cx="676275" cy="2228850"/>
          </a:xfrm>
          <a:prstGeom prst="rect">
            <a:avLst/>
          </a:prstGeom>
          <a:ln w="25400">
            <a:solidFill>
              <a:srgbClr val="0096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 marL="18415">
              <a:lnSpc>
                <a:spcPct val="100000"/>
              </a:lnSpc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009520" y="2021903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82942" y="3193669"/>
            <a:ext cx="758190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25</a:t>
            </a:r>
            <a:r>
              <a:rPr dirty="0" sz="1400" spc="-3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681479" y="3022917"/>
            <a:ext cx="7581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15</a:t>
            </a:r>
            <a:r>
              <a:rPr dirty="0" sz="1400" spc="-5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2391536" y="1842007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0" y="0"/>
                </a:moveTo>
                <a:lnTo>
                  <a:pt x="85089" y="7492"/>
                </a:lnTo>
                <a:lnTo>
                  <a:pt x="105282" y="25018"/>
                </a:lnTo>
                <a:lnTo>
                  <a:pt x="0" y="25018"/>
                </a:lnTo>
                <a:lnTo>
                  <a:pt x="0" y="36702"/>
                </a:lnTo>
                <a:lnTo>
                  <a:pt x="105282" y="36702"/>
                </a:lnTo>
                <a:lnTo>
                  <a:pt x="85089" y="54228"/>
                </a:lnTo>
                <a:lnTo>
                  <a:pt x="91820" y="61721"/>
                </a:lnTo>
                <a:lnTo>
                  <a:pt x="123317" y="34543"/>
                </a:lnTo>
                <a:lnTo>
                  <a:pt x="123317" y="27177"/>
                </a:lnTo>
                <a:lnTo>
                  <a:pt x="9182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2355850" y="1682114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3405504" y="1870710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1" y="0"/>
                </a:moveTo>
                <a:lnTo>
                  <a:pt x="85090" y="7619"/>
                </a:lnTo>
                <a:lnTo>
                  <a:pt x="105283" y="25018"/>
                </a:lnTo>
                <a:lnTo>
                  <a:pt x="0" y="25018"/>
                </a:lnTo>
                <a:lnTo>
                  <a:pt x="0" y="36829"/>
                </a:lnTo>
                <a:lnTo>
                  <a:pt x="105283" y="36829"/>
                </a:lnTo>
                <a:lnTo>
                  <a:pt x="85090" y="54356"/>
                </a:lnTo>
                <a:lnTo>
                  <a:pt x="91821" y="61848"/>
                </a:lnTo>
                <a:lnTo>
                  <a:pt x="123317" y="34543"/>
                </a:lnTo>
                <a:lnTo>
                  <a:pt x="123317" y="27304"/>
                </a:lnTo>
                <a:lnTo>
                  <a:pt x="91821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3370960" y="1711261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727705" y="2581211"/>
            <a:ext cx="55372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1</a:t>
            </a:r>
            <a:r>
              <a:rPr dirty="0" sz="1400" spc="-5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7030A0"/>
                </a:solidFill>
                <a:latin typeface="Verdana"/>
                <a:cs typeface="Verdana"/>
              </a:rPr>
              <a:t>unit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4138676" y="1043050"/>
            <a:ext cx="4972050" cy="733425"/>
          </a:xfrm>
          <a:custGeom>
            <a:avLst/>
            <a:gdLst/>
            <a:ahLst/>
            <a:cxnLst/>
            <a:rect l="l" t="t" r="r" b="b"/>
            <a:pathLst>
              <a:path w="4972050" h="733425">
                <a:moveTo>
                  <a:pt x="0" y="733425"/>
                </a:moveTo>
                <a:lnTo>
                  <a:pt x="4972050" y="733425"/>
                </a:lnTo>
                <a:lnTo>
                  <a:pt x="4972050" y="0"/>
                </a:lnTo>
                <a:lnTo>
                  <a:pt x="0" y="0"/>
                </a:lnTo>
                <a:lnTo>
                  <a:pt x="0" y="733425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4217670" y="1060386"/>
            <a:ext cx="4645025" cy="662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np.array([[0.0,...245,...240...0]])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5"/>
              </a:lnSpc>
            </a:pPr>
            <a:r>
              <a:rPr dirty="0" sz="1400">
                <a:latin typeface="Consolas"/>
                <a:cs typeface="Consolas"/>
              </a:rPr>
              <a:t>layer_1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Dense(units=25,</a:t>
            </a:r>
            <a:r>
              <a:rPr dirty="0" sz="1400" spc="-6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activation=‘sigmoid’)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a1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layer_1(x)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374013" y="1835276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90" h="62230">
                <a:moveTo>
                  <a:pt x="91693" y="0"/>
                </a:moveTo>
                <a:lnTo>
                  <a:pt x="85090" y="7620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6" y="36830"/>
                </a:lnTo>
                <a:lnTo>
                  <a:pt x="85090" y="54228"/>
                </a:lnTo>
                <a:lnTo>
                  <a:pt x="91693" y="61849"/>
                </a:lnTo>
                <a:lnTo>
                  <a:pt x="123190" y="34544"/>
                </a:lnTo>
                <a:lnTo>
                  <a:pt x="123190" y="27305"/>
                </a:lnTo>
                <a:lnTo>
                  <a:pt x="9169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3808984" y="1097661"/>
            <a:ext cx="2860040" cy="702945"/>
            <a:chOff x="3808984" y="1097661"/>
            <a:chExt cx="2860040" cy="702945"/>
          </a:xfrm>
        </p:grpSpPr>
        <p:pic>
          <p:nvPicPr>
            <p:cNvPr id="30" name="object 3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2286" y="1272667"/>
              <a:ext cx="316357" cy="300989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984" y="1097661"/>
              <a:ext cx="711073" cy="702690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1337310" y="1675383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3" name="object 3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894715">
              <a:lnSpc>
                <a:spcPct val="100000"/>
              </a:lnSpc>
              <a:spcBef>
                <a:spcPts val="105"/>
              </a:spcBef>
            </a:pPr>
            <a:r>
              <a:rPr dirty="0"/>
              <a:t>Model</a:t>
            </a:r>
            <a:r>
              <a:rPr dirty="0" spc="-40"/>
              <a:t> </a:t>
            </a:r>
            <a:r>
              <a:rPr dirty="0"/>
              <a:t>for</a:t>
            </a:r>
            <a:r>
              <a:rPr dirty="0" spc="-70"/>
              <a:t> </a:t>
            </a:r>
            <a:r>
              <a:rPr dirty="0"/>
              <a:t>digit</a:t>
            </a:r>
            <a:r>
              <a:rPr dirty="0" spc="-2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487451" y="1825751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32" y="0"/>
                </a:moveTo>
                <a:lnTo>
                  <a:pt x="85077" y="7620"/>
                </a:lnTo>
                <a:lnTo>
                  <a:pt x="105168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68" y="36830"/>
                </a:lnTo>
                <a:lnTo>
                  <a:pt x="85077" y="54228"/>
                </a:lnTo>
                <a:lnTo>
                  <a:pt x="91732" y="61849"/>
                </a:lnTo>
                <a:lnTo>
                  <a:pt x="123253" y="34544"/>
                </a:lnTo>
                <a:lnTo>
                  <a:pt x="123253" y="27305"/>
                </a:lnTo>
                <a:lnTo>
                  <a:pt x="9173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75297" y="1761807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90525" y="971613"/>
            <a:ext cx="3337560" cy="2152650"/>
            <a:chOff x="390525" y="971613"/>
            <a:chExt cx="3337560" cy="2152650"/>
          </a:xfrm>
        </p:grpSpPr>
        <p:sp>
          <p:nvSpPr>
            <p:cNvPr id="6" name="object 6" descr=""/>
            <p:cNvSpPr/>
            <p:nvPr/>
          </p:nvSpPr>
          <p:spPr>
            <a:xfrm>
              <a:off x="1766950" y="1566925"/>
              <a:ext cx="552450" cy="1314450"/>
            </a:xfrm>
            <a:custGeom>
              <a:avLst/>
              <a:gdLst/>
              <a:ahLst/>
              <a:cxnLst/>
              <a:rect l="l" t="t" r="r" b="b"/>
              <a:pathLst>
                <a:path w="552450" h="1314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222248"/>
                  </a:lnTo>
                  <a:lnTo>
                    <a:pt x="545205" y="1258139"/>
                  </a:lnTo>
                  <a:lnTo>
                    <a:pt x="525446" y="1287446"/>
                  </a:lnTo>
                  <a:lnTo>
                    <a:pt x="496139" y="1307205"/>
                  </a:lnTo>
                  <a:lnTo>
                    <a:pt x="460248" y="1314450"/>
                  </a:lnTo>
                  <a:lnTo>
                    <a:pt x="92075" y="1314450"/>
                  </a:lnTo>
                  <a:lnTo>
                    <a:pt x="56203" y="1307205"/>
                  </a:lnTo>
                  <a:lnTo>
                    <a:pt x="26939" y="1287446"/>
                  </a:lnTo>
                  <a:lnTo>
                    <a:pt x="7225" y="1258139"/>
                  </a:lnTo>
                  <a:lnTo>
                    <a:pt x="0" y="12222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862200" y="1614550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8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786126" y="1947925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542925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52374" y="0"/>
                  </a:lnTo>
                  <a:lnTo>
                    <a:pt x="487632" y="7110"/>
                  </a:lnTo>
                  <a:lnTo>
                    <a:pt x="516413" y="26495"/>
                  </a:lnTo>
                  <a:lnTo>
                    <a:pt x="535813" y="55239"/>
                  </a:lnTo>
                  <a:lnTo>
                    <a:pt x="542925" y="90424"/>
                  </a:lnTo>
                  <a:lnTo>
                    <a:pt x="542925" y="452374"/>
                  </a:lnTo>
                  <a:lnTo>
                    <a:pt x="535813" y="487578"/>
                  </a:lnTo>
                  <a:lnTo>
                    <a:pt x="516413" y="516366"/>
                  </a:lnTo>
                  <a:lnTo>
                    <a:pt x="487632" y="535795"/>
                  </a:lnTo>
                  <a:lnTo>
                    <a:pt x="452374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871851" y="203365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362325" y="21717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362200" y="21717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90525" y="208597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76287" y="985900"/>
              <a:ext cx="562610" cy="2124075"/>
            </a:xfrm>
            <a:custGeom>
              <a:avLst/>
              <a:gdLst/>
              <a:ahLst/>
              <a:cxnLst/>
              <a:rect l="l" t="t" r="r" b="b"/>
              <a:pathLst>
                <a:path w="562610" h="2124075">
                  <a:moveTo>
                    <a:pt x="0" y="93599"/>
                  </a:moveTo>
                  <a:lnTo>
                    <a:pt x="7360" y="57167"/>
                  </a:lnTo>
                  <a:lnTo>
                    <a:pt x="27433" y="27416"/>
                  </a:lnTo>
                  <a:lnTo>
                    <a:pt x="57205" y="7356"/>
                  </a:lnTo>
                  <a:lnTo>
                    <a:pt x="93662" y="0"/>
                  </a:lnTo>
                  <a:lnTo>
                    <a:pt x="468312" y="0"/>
                  </a:lnTo>
                  <a:lnTo>
                    <a:pt x="504763" y="7356"/>
                  </a:lnTo>
                  <a:lnTo>
                    <a:pt x="534558" y="27416"/>
                  </a:lnTo>
                  <a:lnTo>
                    <a:pt x="554662" y="57167"/>
                  </a:lnTo>
                  <a:lnTo>
                    <a:pt x="562038" y="93599"/>
                  </a:lnTo>
                  <a:lnTo>
                    <a:pt x="562038" y="2030349"/>
                  </a:lnTo>
                  <a:lnTo>
                    <a:pt x="554662" y="2066799"/>
                  </a:lnTo>
                  <a:lnTo>
                    <a:pt x="534558" y="2096595"/>
                  </a:lnTo>
                  <a:lnTo>
                    <a:pt x="504763" y="2116699"/>
                  </a:lnTo>
                  <a:lnTo>
                    <a:pt x="468312" y="2124075"/>
                  </a:lnTo>
                  <a:lnTo>
                    <a:pt x="93662" y="2124075"/>
                  </a:lnTo>
                  <a:lnTo>
                    <a:pt x="57205" y="2116699"/>
                  </a:lnTo>
                  <a:lnTo>
                    <a:pt x="27433" y="2096595"/>
                  </a:lnTo>
                  <a:lnTo>
                    <a:pt x="7360" y="2066799"/>
                  </a:lnTo>
                  <a:lnTo>
                    <a:pt x="0" y="2030349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71537" y="1043050"/>
              <a:ext cx="381000" cy="2000250"/>
            </a:xfrm>
            <a:custGeom>
              <a:avLst/>
              <a:gdLst/>
              <a:ahLst/>
              <a:cxnLst/>
              <a:rect l="l" t="t" r="r" b="b"/>
              <a:pathLst>
                <a:path w="381000" h="2000250">
                  <a:moveTo>
                    <a:pt x="0" y="590550"/>
                  </a:moveTo>
                  <a:lnTo>
                    <a:pt x="6634" y="542395"/>
                  </a:lnTo>
                  <a:lnTo>
                    <a:pt x="25359" y="499152"/>
                  </a:lnTo>
                  <a:lnTo>
                    <a:pt x="54402" y="462534"/>
                  </a:lnTo>
                  <a:lnTo>
                    <a:pt x="91993" y="434255"/>
                  </a:lnTo>
                  <a:lnTo>
                    <a:pt x="136361" y="416030"/>
                  </a:lnTo>
                  <a:lnTo>
                    <a:pt x="185737" y="409575"/>
                  </a:lnTo>
                  <a:lnTo>
                    <a:pt x="235113" y="416030"/>
                  </a:lnTo>
                  <a:lnTo>
                    <a:pt x="279481" y="434255"/>
                  </a:lnTo>
                  <a:lnTo>
                    <a:pt x="317072" y="462534"/>
                  </a:lnTo>
                  <a:lnTo>
                    <a:pt x="346115" y="499152"/>
                  </a:lnTo>
                  <a:lnTo>
                    <a:pt x="364840" y="542395"/>
                  </a:lnTo>
                  <a:lnTo>
                    <a:pt x="371475" y="590550"/>
                  </a:lnTo>
                  <a:lnTo>
                    <a:pt x="364840" y="638660"/>
                  </a:lnTo>
                  <a:lnTo>
                    <a:pt x="346115" y="681891"/>
                  </a:lnTo>
                  <a:lnTo>
                    <a:pt x="317072" y="718518"/>
                  </a:lnTo>
                  <a:lnTo>
                    <a:pt x="279481" y="746816"/>
                  </a:lnTo>
                  <a:lnTo>
                    <a:pt x="235113" y="765060"/>
                  </a:lnTo>
                  <a:lnTo>
                    <a:pt x="185737" y="771525"/>
                  </a:lnTo>
                  <a:lnTo>
                    <a:pt x="136361" y="765060"/>
                  </a:lnTo>
                  <a:lnTo>
                    <a:pt x="91993" y="746816"/>
                  </a:lnTo>
                  <a:lnTo>
                    <a:pt x="54402" y="718518"/>
                  </a:lnTo>
                  <a:lnTo>
                    <a:pt x="25359" y="681891"/>
                  </a:lnTo>
                  <a:lnTo>
                    <a:pt x="6634" y="638660"/>
                  </a:lnTo>
                  <a:lnTo>
                    <a:pt x="0" y="590550"/>
                  </a:lnTo>
                  <a:close/>
                </a:path>
                <a:path w="381000" h="2000250">
                  <a:moveTo>
                    <a:pt x="9525" y="1409700"/>
                  </a:moveTo>
                  <a:lnTo>
                    <a:pt x="16159" y="1361545"/>
                  </a:lnTo>
                  <a:lnTo>
                    <a:pt x="34884" y="1318302"/>
                  </a:lnTo>
                  <a:lnTo>
                    <a:pt x="63927" y="1281684"/>
                  </a:lnTo>
                  <a:lnTo>
                    <a:pt x="101518" y="1253405"/>
                  </a:lnTo>
                  <a:lnTo>
                    <a:pt x="145886" y="1235180"/>
                  </a:lnTo>
                  <a:lnTo>
                    <a:pt x="195262" y="1228725"/>
                  </a:lnTo>
                  <a:lnTo>
                    <a:pt x="244638" y="1235180"/>
                  </a:lnTo>
                  <a:lnTo>
                    <a:pt x="289006" y="1253405"/>
                  </a:lnTo>
                  <a:lnTo>
                    <a:pt x="326597" y="1281683"/>
                  </a:lnTo>
                  <a:lnTo>
                    <a:pt x="355640" y="1318302"/>
                  </a:lnTo>
                  <a:lnTo>
                    <a:pt x="374365" y="1361545"/>
                  </a:lnTo>
                  <a:lnTo>
                    <a:pt x="381000" y="1409700"/>
                  </a:lnTo>
                  <a:lnTo>
                    <a:pt x="374365" y="1457810"/>
                  </a:lnTo>
                  <a:lnTo>
                    <a:pt x="355640" y="1501041"/>
                  </a:lnTo>
                  <a:lnTo>
                    <a:pt x="326597" y="1537668"/>
                  </a:lnTo>
                  <a:lnTo>
                    <a:pt x="289006" y="1565966"/>
                  </a:lnTo>
                  <a:lnTo>
                    <a:pt x="244638" y="1584210"/>
                  </a:lnTo>
                  <a:lnTo>
                    <a:pt x="195262" y="1590675"/>
                  </a:lnTo>
                  <a:lnTo>
                    <a:pt x="145886" y="1584210"/>
                  </a:lnTo>
                  <a:lnTo>
                    <a:pt x="101518" y="1565966"/>
                  </a:lnTo>
                  <a:lnTo>
                    <a:pt x="63927" y="1537668"/>
                  </a:lnTo>
                  <a:lnTo>
                    <a:pt x="34884" y="1501041"/>
                  </a:lnTo>
                  <a:lnTo>
                    <a:pt x="16159" y="1457810"/>
                  </a:lnTo>
                  <a:lnTo>
                    <a:pt x="9525" y="1409700"/>
                  </a:lnTo>
                  <a:close/>
                </a:path>
                <a:path w="381000" h="2000250">
                  <a:moveTo>
                    <a:pt x="9525" y="1814449"/>
                  </a:moveTo>
                  <a:lnTo>
                    <a:pt x="15989" y="1765064"/>
                  </a:lnTo>
                  <a:lnTo>
                    <a:pt x="34233" y="1720704"/>
                  </a:lnTo>
                  <a:lnTo>
                    <a:pt x="62531" y="1683131"/>
                  </a:lnTo>
                  <a:lnTo>
                    <a:pt x="99158" y="1654109"/>
                  </a:lnTo>
                  <a:lnTo>
                    <a:pt x="142389" y="1635402"/>
                  </a:lnTo>
                  <a:lnTo>
                    <a:pt x="190500" y="1628775"/>
                  </a:lnTo>
                  <a:lnTo>
                    <a:pt x="238610" y="1635402"/>
                  </a:lnTo>
                  <a:lnTo>
                    <a:pt x="281841" y="1654109"/>
                  </a:lnTo>
                  <a:lnTo>
                    <a:pt x="318468" y="1683131"/>
                  </a:lnTo>
                  <a:lnTo>
                    <a:pt x="346766" y="1720704"/>
                  </a:lnTo>
                  <a:lnTo>
                    <a:pt x="365010" y="1765064"/>
                  </a:lnTo>
                  <a:lnTo>
                    <a:pt x="371475" y="1814449"/>
                  </a:lnTo>
                  <a:lnTo>
                    <a:pt x="365010" y="1863842"/>
                  </a:lnTo>
                  <a:lnTo>
                    <a:pt x="346766" y="1908226"/>
                  </a:lnTo>
                  <a:lnTo>
                    <a:pt x="318468" y="1945830"/>
                  </a:lnTo>
                  <a:lnTo>
                    <a:pt x="281841" y="1974882"/>
                  </a:lnTo>
                  <a:lnTo>
                    <a:pt x="238610" y="1993613"/>
                  </a:lnTo>
                  <a:lnTo>
                    <a:pt x="190500" y="2000250"/>
                  </a:lnTo>
                  <a:lnTo>
                    <a:pt x="142389" y="1993613"/>
                  </a:lnTo>
                  <a:lnTo>
                    <a:pt x="99158" y="1974882"/>
                  </a:lnTo>
                  <a:lnTo>
                    <a:pt x="62531" y="1945830"/>
                  </a:lnTo>
                  <a:lnTo>
                    <a:pt x="34233" y="1908226"/>
                  </a:lnTo>
                  <a:lnTo>
                    <a:pt x="15989" y="1863842"/>
                  </a:lnTo>
                  <a:lnTo>
                    <a:pt x="9525" y="1814449"/>
                  </a:lnTo>
                  <a:close/>
                </a:path>
                <a:path w="381000" h="2000250">
                  <a:moveTo>
                    <a:pt x="9525" y="180975"/>
                  </a:moveTo>
                  <a:lnTo>
                    <a:pt x="16159" y="132820"/>
                  </a:lnTo>
                  <a:lnTo>
                    <a:pt x="34884" y="89577"/>
                  </a:lnTo>
                  <a:lnTo>
                    <a:pt x="63927" y="52959"/>
                  </a:lnTo>
                  <a:lnTo>
                    <a:pt x="101518" y="24680"/>
                  </a:lnTo>
                  <a:lnTo>
                    <a:pt x="145886" y="6455"/>
                  </a:lnTo>
                  <a:lnTo>
                    <a:pt x="195262" y="0"/>
                  </a:lnTo>
                  <a:lnTo>
                    <a:pt x="244638" y="6455"/>
                  </a:lnTo>
                  <a:lnTo>
                    <a:pt x="289006" y="24680"/>
                  </a:lnTo>
                  <a:lnTo>
                    <a:pt x="326597" y="52959"/>
                  </a:lnTo>
                  <a:lnTo>
                    <a:pt x="355640" y="89577"/>
                  </a:lnTo>
                  <a:lnTo>
                    <a:pt x="374365" y="132820"/>
                  </a:lnTo>
                  <a:lnTo>
                    <a:pt x="381000" y="180975"/>
                  </a:lnTo>
                  <a:lnTo>
                    <a:pt x="374365" y="229085"/>
                  </a:lnTo>
                  <a:lnTo>
                    <a:pt x="355640" y="272316"/>
                  </a:lnTo>
                  <a:lnTo>
                    <a:pt x="326597" y="308943"/>
                  </a:lnTo>
                  <a:lnTo>
                    <a:pt x="289006" y="337241"/>
                  </a:lnTo>
                  <a:lnTo>
                    <a:pt x="244638" y="355485"/>
                  </a:lnTo>
                  <a:lnTo>
                    <a:pt x="195262" y="361950"/>
                  </a:lnTo>
                  <a:lnTo>
                    <a:pt x="145886" y="355485"/>
                  </a:lnTo>
                  <a:lnTo>
                    <a:pt x="101518" y="337241"/>
                  </a:lnTo>
                  <a:lnTo>
                    <a:pt x="63927" y="308943"/>
                  </a:lnTo>
                  <a:lnTo>
                    <a:pt x="34884" y="272316"/>
                  </a:lnTo>
                  <a:lnTo>
                    <a:pt x="16159" y="229085"/>
                  </a:lnTo>
                  <a:lnTo>
                    <a:pt x="9525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71600" y="21526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59" y="0"/>
                  </a:lnTo>
                  <a:close/>
                </a:path>
                <a:path w="365760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871725" y="242417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004569" y="1876107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009520" y="2021903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1374013" y="1835276"/>
            <a:ext cx="1141095" cy="68580"/>
          </a:xfrm>
          <a:custGeom>
            <a:avLst/>
            <a:gdLst/>
            <a:ahLst/>
            <a:cxnLst/>
            <a:rect l="l" t="t" r="r" b="b"/>
            <a:pathLst>
              <a:path w="1141095" h="68580">
                <a:moveTo>
                  <a:pt x="123190" y="27317"/>
                </a:moveTo>
                <a:lnTo>
                  <a:pt x="91694" y="0"/>
                </a:lnTo>
                <a:lnTo>
                  <a:pt x="85090" y="7620"/>
                </a:lnTo>
                <a:lnTo>
                  <a:pt x="105156" y="25031"/>
                </a:lnTo>
                <a:lnTo>
                  <a:pt x="0" y="25031"/>
                </a:lnTo>
                <a:lnTo>
                  <a:pt x="0" y="36842"/>
                </a:lnTo>
                <a:lnTo>
                  <a:pt x="105156" y="36842"/>
                </a:lnTo>
                <a:lnTo>
                  <a:pt x="85090" y="54229"/>
                </a:lnTo>
                <a:lnTo>
                  <a:pt x="91694" y="61849"/>
                </a:lnTo>
                <a:lnTo>
                  <a:pt x="123190" y="34556"/>
                </a:lnTo>
                <a:lnTo>
                  <a:pt x="123190" y="27317"/>
                </a:lnTo>
                <a:close/>
              </a:path>
              <a:path w="1141095" h="68580">
                <a:moveTo>
                  <a:pt x="1140841" y="33909"/>
                </a:moveTo>
                <a:lnTo>
                  <a:pt x="1109345" y="6743"/>
                </a:lnTo>
                <a:lnTo>
                  <a:pt x="1102614" y="14224"/>
                </a:lnTo>
                <a:lnTo>
                  <a:pt x="1122807" y="31750"/>
                </a:lnTo>
                <a:lnTo>
                  <a:pt x="1017524" y="31750"/>
                </a:lnTo>
                <a:lnTo>
                  <a:pt x="1017524" y="43434"/>
                </a:lnTo>
                <a:lnTo>
                  <a:pt x="1122807" y="43434"/>
                </a:lnTo>
                <a:lnTo>
                  <a:pt x="1102614" y="60960"/>
                </a:lnTo>
                <a:lnTo>
                  <a:pt x="1109345" y="68453"/>
                </a:lnTo>
                <a:lnTo>
                  <a:pt x="1140841" y="41275"/>
                </a:lnTo>
                <a:lnTo>
                  <a:pt x="1140841" y="3390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324610" y="1682114"/>
            <a:ext cx="149225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1068705" algn="l"/>
              </a:tabLst>
            </a:pPr>
            <a:r>
              <a:rPr dirty="0" baseline="-19444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baseline="1851" sz="2250" spc="-3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1851" sz="225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3405504" y="1870710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1" y="0"/>
                </a:moveTo>
                <a:lnTo>
                  <a:pt x="85090" y="7619"/>
                </a:lnTo>
                <a:lnTo>
                  <a:pt x="105283" y="25018"/>
                </a:lnTo>
                <a:lnTo>
                  <a:pt x="0" y="25018"/>
                </a:lnTo>
                <a:lnTo>
                  <a:pt x="0" y="36829"/>
                </a:lnTo>
                <a:lnTo>
                  <a:pt x="105283" y="36829"/>
                </a:lnTo>
                <a:lnTo>
                  <a:pt x="85090" y="54356"/>
                </a:lnTo>
                <a:lnTo>
                  <a:pt x="91821" y="61848"/>
                </a:lnTo>
                <a:lnTo>
                  <a:pt x="123317" y="34543"/>
                </a:lnTo>
                <a:lnTo>
                  <a:pt x="123317" y="27304"/>
                </a:lnTo>
                <a:lnTo>
                  <a:pt x="91821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3370960" y="1711261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1709801" y="1452625"/>
            <a:ext cx="657225" cy="1533525"/>
          </a:xfrm>
          <a:custGeom>
            <a:avLst/>
            <a:gdLst/>
            <a:ahLst/>
            <a:cxnLst/>
            <a:rect l="l" t="t" r="r" b="b"/>
            <a:pathLst>
              <a:path w="657225" h="1533525">
                <a:moveTo>
                  <a:pt x="0" y="1533525"/>
                </a:moveTo>
                <a:lnTo>
                  <a:pt x="657225" y="1533525"/>
                </a:lnTo>
                <a:lnTo>
                  <a:pt x="657225" y="0"/>
                </a:lnTo>
                <a:lnTo>
                  <a:pt x="0" y="0"/>
                </a:lnTo>
                <a:lnTo>
                  <a:pt x="0" y="1533525"/>
                </a:lnTo>
                <a:close/>
              </a:path>
            </a:pathLst>
          </a:custGeom>
          <a:ln w="25400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682942" y="2581211"/>
            <a:ext cx="2599055" cy="8559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1</a:t>
            </a:r>
            <a:r>
              <a:rPr dirty="0" sz="1400" spc="-5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7030A0"/>
                </a:solidFill>
                <a:latin typeface="Verdana"/>
                <a:cs typeface="Verdana"/>
              </a:rPr>
              <a:t>unit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Verdana"/>
              <a:cs typeface="Verdana"/>
            </a:endParaRPr>
          </a:p>
          <a:p>
            <a:pPr marL="1010919">
              <a:lnSpc>
                <a:spcPts val="1515"/>
              </a:lnSpc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15</a:t>
            </a:r>
            <a:r>
              <a:rPr dirty="0" sz="1400" spc="-5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515"/>
              </a:lnSpc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25</a:t>
            </a:r>
            <a:r>
              <a:rPr dirty="0" sz="1400" spc="-3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217670" y="1060386"/>
            <a:ext cx="4645025" cy="662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np.array([[0.0,...245,...240...0]])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5"/>
              </a:lnSpc>
            </a:pPr>
            <a:r>
              <a:rPr dirty="0" sz="1400">
                <a:latin typeface="Consolas"/>
                <a:cs typeface="Consolas"/>
              </a:rPr>
              <a:t>layer_1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Dense(units=25,</a:t>
            </a:r>
            <a:r>
              <a:rPr dirty="0" sz="1400" spc="-6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activation=‘sigmoid’)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a1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layer_1(x)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129151" y="1881251"/>
            <a:ext cx="4981575" cy="523875"/>
          </a:xfrm>
          <a:prstGeom prst="rect">
            <a:avLst/>
          </a:prstGeom>
          <a:ln w="28575">
            <a:solidFill>
              <a:srgbClr val="0096FF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92710">
              <a:lnSpc>
                <a:spcPts val="1664"/>
              </a:lnSpc>
              <a:spcBef>
                <a:spcPts val="340"/>
              </a:spcBef>
            </a:pPr>
            <a:r>
              <a:rPr dirty="0" sz="1400">
                <a:latin typeface="Consolas"/>
                <a:cs typeface="Consolas"/>
              </a:rPr>
              <a:t>layer_2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Dense(units=15,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activation=‘sigmoid’)</a:t>
            </a:r>
            <a:endParaRPr sz="1400">
              <a:latin typeface="Consolas"/>
              <a:cs typeface="Consolas"/>
            </a:endParaRPr>
          </a:p>
          <a:p>
            <a:pPr marL="9271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a2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layer_2(a1)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2285" y="1272666"/>
            <a:ext cx="316357" cy="300989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0840" y="1491741"/>
            <a:ext cx="339217" cy="308610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82695" y="1945894"/>
            <a:ext cx="363854" cy="440817"/>
          </a:xfrm>
          <a:prstGeom prst="rect">
            <a:avLst/>
          </a:prstGeom>
        </p:spPr>
      </p:pic>
      <p:sp>
        <p:nvSpPr>
          <p:cNvPr id="30" name="object 3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699135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Neural</a:t>
            </a:r>
            <a:r>
              <a:rPr dirty="0" sz="2700" spc="8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Networks</a:t>
            </a:r>
            <a:r>
              <a:rPr dirty="0" sz="2700" spc="114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Intuition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58292" rIns="0" bIns="0" rtlCol="0" vert="horz">
            <a:spAutoFit/>
          </a:bodyPr>
          <a:lstStyle/>
          <a:p>
            <a:pPr marL="59055">
              <a:lnSpc>
                <a:spcPct val="100000"/>
              </a:lnSpc>
              <a:spcBef>
                <a:spcPts val="130"/>
              </a:spcBef>
            </a:pPr>
            <a:r>
              <a:rPr dirty="0" sz="3650" spc="-175">
                <a:solidFill>
                  <a:srgbClr val="585858"/>
                </a:solidFill>
                <a:latin typeface="Arial Black"/>
                <a:cs typeface="Arial Black"/>
              </a:rPr>
              <a:t>Neurons</a:t>
            </a:r>
            <a:r>
              <a:rPr dirty="0" sz="3650" spc="-114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650">
                <a:solidFill>
                  <a:srgbClr val="585858"/>
                </a:solidFill>
                <a:latin typeface="Arial Black"/>
                <a:cs typeface="Arial Black"/>
              </a:rPr>
              <a:t>and</a:t>
            </a:r>
            <a:r>
              <a:rPr dirty="0" sz="3650" spc="-23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650" spc="-145">
                <a:solidFill>
                  <a:srgbClr val="585858"/>
                </a:solidFill>
                <a:latin typeface="Arial Black"/>
                <a:cs typeface="Arial Black"/>
              </a:rPr>
              <a:t>the</a:t>
            </a:r>
            <a:r>
              <a:rPr dirty="0" sz="3650" spc="-23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650" spc="-10">
                <a:solidFill>
                  <a:srgbClr val="585858"/>
                </a:solidFill>
                <a:latin typeface="Arial Black"/>
                <a:cs typeface="Arial Black"/>
              </a:rPr>
              <a:t>brain</a:t>
            </a:r>
            <a:endParaRPr sz="36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894715">
              <a:lnSpc>
                <a:spcPct val="100000"/>
              </a:lnSpc>
              <a:spcBef>
                <a:spcPts val="105"/>
              </a:spcBef>
            </a:pPr>
            <a:r>
              <a:rPr dirty="0"/>
              <a:t>Model</a:t>
            </a:r>
            <a:r>
              <a:rPr dirty="0" spc="-40"/>
              <a:t> </a:t>
            </a:r>
            <a:r>
              <a:rPr dirty="0"/>
              <a:t>for</a:t>
            </a:r>
            <a:r>
              <a:rPr dirty="0" spc="-70"/>
              <a:t> </a:t>
            </a:r>
            <a:r>
              <a:rPr dirty="0"/>
              <a:t>digit</a:t>
            </a:r>
            <a:r>
              <a:rPr dirty="0" spc="-2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487451" y="1825751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32" y="0"/>
                </a:moveTo>
                <a:lnTo>
                  <a:pt x="85077" y="7620"/>
                </a:lnTo>
                <a:lnTo>
                  <a:pt x="105168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68" y="36830"/>
                </a:lnTo>
                <a:lnTo>
                  <a:pt x="85077" y="54228"/>
                </a:lnTo>
                <a:lnTo>
                  <a:pt x="91732" y="61849"/>
                </a:lnTo>
                <a:lnTo>
                  <a:pt x="123253" y="34544"/>
                </a:lnTo>
                <a:lnTo>
                  <a:pt x="123253" y="27305"/>
                </a:lnTo>
                <a:lnTo>
                  <a:pt x="9173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75297" y="1761807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90525" y="971613"/>
            <a:ext cx="3337560" cy="2152650"/>
            <a:chOff x="390525" y="971613"/>
            <a:chExt cx="3337560" cy="2152650"/>
          </a:xfrm>
        </p:grpSpPr>
        <p:sp>
          <p:nvSpPr>
            <p:cNvPr id="6" name="object 6" descr=""/>
            <p:cNvSpPr/>
            <p:nvPr/>
          </p:nvSpPr>
          <p:spPr>
            <a:xfrm>
              <a:off x="1766950" y="1566925"/>
              <a:ext cx="552450" cy="1314450"/>
            </a:xfrm>
            <a:custGeom>
              <a:avLst/>
              <a:gdLst/>
              <a:ahLst/>
              <a:cxnLst/>
              <a:rect l="l" t="t" r="r" b="b"/>
              <a:pathLst>
                <a:path w="552450" h="1314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222248"/>
                  </a:lnTo>
                  <a:lnTo>
                    <a:pt x="545205" y="1258139"/>
                  </a:lnTo>
                  <a:lnTo>
                    <a:pt x="525446" y="1287446"/>
                  </a:lnTo>
                  <a:lnTo>
                    <a:pt x="496139" y="1307205"/>
                  </a:lnTo>
                  <a:lnTo>
                    <a:pt x="460248" y="1314450"/>
                  </a:lnTo>
                  <a:lnTo>
                    <a:pt x="92075" y="1314450"/>
                  </a:lnTo>
                  <a:lnTo>
                    <a:pt x="56203" y="1307205"/>
                  </a:lnTo>
                  <a:lnTo>
                    <a:pt x="26939" y="1287446"/>
                  </a:lnTo>
                  <a:lnTo>
                    <a:pt x="7225" y="1258139"/>
                  </a:lnTo>
                  <a:lnTo>
                    <a:pt x="0" y="12222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862200" y="1614550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8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786126" y="1947925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542925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52374" y="0"/>
                  </a:lnTo>
                  <a:lnTo>
                    <a:pt x="487632" y="7110"/>
                  </a:lnTo>
                  <a:lnTo>
                    <a:pt x="516413" y="26495"/>
                  </a:lnTo>
                  <a:lnTo>
                    <a:pt x="535813" y="55239"/>
                  </a:lnTo>
                  <a:lnTo>
                    <a:pt x="542925" y="90424"/>
                  </a:lnTo>
                  <a:lnTo>
                    <a:pt x="542925" y="452374"/>
                  </a:lnTo>
                  <a:lnTo>
                    <a:pt x="535813" y="487578"/>
                  </a:lnTo>
                  <a:lnTo>
                    <a:pt x="516413" y="516366"/>
                  </a:lnTo>
                  <a:lnTo>
                    <a:pt x="487632" y="535795"/>
                  </a:lnTo>
                  <a:lnTo>
                    <a:pt x="452374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871851" y="203365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362325" y="21717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362200" y="21717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90525" y="208597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76287" y="985900"/>
              <a:ext cx="562610" cy="2124075"/>
            </a:xfrm>
            <a:custGeom>
              <a:avLst/>
              <a:gdLst/>
              <a:ahLst/>
              <a:cxnLst/>
              <a:rect l="l" t="t" r="r" b="b"/>
              <a:pathLst>
                <a:path w="562610" h="2124075">
                  <a:moveTo>
                    <a:pt x="0" y="93599"/>
                  </a:moveTo>
                  <a:lnTo>
                    <a:pt x="7360" y="57167"/>
                  </a:lnTo>
                  <a:lnTo>
                    <a:pt x="27433" y="27416"/>
                  </a:lnTo>
                  <a:lnTo>
                    <a:pt x="57205" y="7356"/>
                  </a:lnTo>
                  <a:lnTo>
                    <a:pt x="93662" y="0"/>
                  </a:lnTo>
                  <a:lnTo>
                    <a:pt x="468312" y="0"/>
                  </a:lnTo>
                  <a:lnTo>
                    <a:pt x="504763" y="7356"/>
                  </a:lnTo>
                  <a:lnTo>
                    <a:pt x="534558" y="27416"/>
                  </a:lnTo>
                  <a:lnTo>
                    <a:pt x="554662" y="57167"/>
                  </a:lnTo>
                  <a:lnTo>
                    <a:pt x="562038" y="93599"/>
                  </a:lnTo>
                  <a:lnTo>
                    <a:pt x="562038" y="2030349"/>
                  </a:lnTo>
                  <a:lnTo>
                    <a:pt x="554662" y="2066799"/>
                  </a:lnTo>
                  <a:lnTo>
                    <a:pt x="534558" y="2096595"/>
                  </a:lnTo>
                  <a:lnTo>
                    <a:pt x="504763" y="2116699"/>
                  </a:lnTo>
                  <a:lnTo>
                    <a:pt x="468312" y="2124075"/>
                  </a:lnTo>
                  <a:lnTo>
                    <a:pt x="93662" y="2124075"/>
                  </a:lnTo>
                  <a:lnTo>
                    <a:pt x="57205" y="2116699"/>
                  </a:lnTo>
                  <a:lnTo>
                    <a:pt x="27433" y="2096595"/>
                  </a:lnTo>
                  <a:lnTo>
                    <a:pt x="7360" y="2066799"/>
                  </a:lnTo>
                  <a:lnTo>
                    <a:pt x="0" y="2030349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71537" y="1043050"/>
              <a:ext cx="381000" cy="2000250"/>
            </a:xfrm>
            <a:custGeom>
              <a:avLst/>
              <a:gdLst/>
              <a:ahLst/>
              <a:cxnLst/>
              <a:rect l="l" t="t" r="r" b="b"/>
              <a:pathLst>
                <a:path w="381000" h="2000250">
                  <a:moveTo>
                    <a:pt x="0" y="590550"/>
                  </a:moveTo>
                  <a:lnTo>
                    <a:pt x="6634" y="542395"/>
                  </a:lnTo>
                  <a:lnTo>
                    <a:pt x="25359" y="499152"/>
                  </a:lnTo>
                  <a:lnTo>
                    <a:pt x="54402" y="462534"/>
                  </a:lnTo>
                  <a:lnTo>
                    <a:pt x="91993" y="434255"/>
                  </a:lnTo>
                  <a:lnTo>
                    <a:pt x="136361" y="416030"/>
                  </a:lnTo>
                  <a:lnTo>
                    <a:pt x="185737" y="409575"/>
                  </a:lnTo>
                  <a:lnTo>
                    <a:pt x="235113" y="416030"/>
                  </a:lnTo>
                  <a:lnTo>
                    <a:pt x="279481" y="434255"/>
                  </a:lnTo>
                  <a:lnTo>
                    <a:pt x="317072" y="462534"/>
                  </a:lnTo>
                  <a:lnTo>
                    <a:pt x="346115" y="499152"/>
                  </a:lnTo>
                  <a:lnTo>
                    <a:pt x="364840" y="542395"/>
                  </a:lnTo>
                  <a:lnTo>
                    <a:pt x="371475" y="590550"/>
                  </a:lnTo>
                  <a:lnTo>
                    <a:pt x="364840" y="638660"/>
                  </a:lnTo>
                  <a:lnTo>
                    <a:pt x="346115" y="681891"/>
                  </a:lnTo>
                  <a:lnTo>
                    <a:pt x="317072" y="718518"/>
                  </a:lnTo>
                  <a:lnTo>
                    <a:pt x="279481" y="746816"/>
                  </a:lnTo>
                  <a:lnTo>
                    <a:pt x="235113" y="765060"/>
                  </a:lnTo>
                  <a:lnTo>
                    <a:pt x="185737" y="771525"/>
                  </a:lnTo>
                  <a:lnTo>
                    <a:pt x="136361" y="765060"/>
                  </a:lnTo>
                  <a:lnTo>
                    <a:pt x="91993" y="746816"/>
                  </a:lnTo>
                  <a:lnTo>
                    <a:pt x="54402" y="718518"/>
                  </a:lnTo>
                  <a:lnTo>
                    <a:pt x="25359" y="681891"/>
                  </a:lnTo>
                  <a:lnTo>
                    <a:pt x="6634" y="638660"/>
                  </a:lnTo>
                  <a:lnTo>
                    <a:pt x="0" y="590550"/>
                  </a:lnTo>
                  <a:close/>
                </a:path>
                <a:path w="381000" h="2000250">
                  <a:moveTo>
                    <a:pt x="9525" y="1409700"/>
                  </a:moveTo>
                  <a:lnTo>
                    <a:pt x="16159" y="1361545"/>
                  </a:lnTo>
                  <a:lnTo>
                    <a:pt x="34884" y="1318302"/>
                  </a:lnTo>
                  <a:lnTo>
                    <a:pt x="63927" y="1281684"/>
                  </a:lnTo>
                  <a:lnTo>
                    <a:pt x="101518" y="1253405"/>
                  </a:lnTo>
                  <a:lnTo>
                    <a:pt x="145886" y="1235180"/>
                  </a:lnTo>
                  <a:lnTo>
                    <a:pt x="195262" y="1228725"/>
                  </a:lnTo>
                  <a:lnTo>
                    <a:pt x="244638" y="1235180"/>
                  </a:lnTo>
                  <a:lnTo>
                    <a:pt x="289006" y="1253405"/>
                  </a:lnTo>
                  <a:lnTo>
                    <a:pt x="326597" y="1281683"/>
                  </a:lnTo>
                  <a:lnTo>
                    <a:pt x="355640" y="1318302"/>
                  </a:lnTo>
                  <a:lnTo>
                    <a:pt x="374365" y="1361545"/>
                  </a:lnTo>
                  <a:lnTo>
                    <a:pt x="381000" y="1409700"/>
                  </a:lnTo>
                  <a:lnTo>
                    <a:pt x="374365" y="1457810"/>
                  </a:lnTo>
                  <a:lnTo>
                    <a:pt x="355640" y="1501041"/>
                  </a:lnTo>
                  <a:lnTo>
                    <a:pt x="326597" y="1537668"/>
                  </a:lnTo>
                  <a:lnTo>
                    <a:pt x="289006" y="1565966"/>
                  </a:lnTo>
                  <a:lnTo>
                    <a:pt x="244638" y="1584210"/>
                  </a:lnTo>
                  <a:lnTo>
                    <a:pt x="195262" y="1590675"/>
                  </a:lnTo>
                  <a:lnTo>
                    <a:pt x="145886" y="1584210"/>
                  </a:lnTo>
                  <a:lnTo>
                    <a:pt x="101518" y="1565966"/>
                  </a:lnTo>
                  <a:lnTo>
                    <a:pt x="63927" y="1537668"/>
                  </a:lnTo>
                  <a:lnTo>
                    <a:pt x="34884" y="1501041"/>
                  </a:lnTo>
                  <a:lnTo>
                    <a:pt x="16159" y="1457810"/>
                  </a:lnTo>
                  <a:lnTo>
                    <a:pt x="9525" y="1409700"/>
                  </a:lnTo>
                  <a:close/>
                </a:path>
                <a:path w="381000" h="2000250">
                  <a:moveTo>
                    <a:pt x="9525" y="1814449"/>
                  </a:moveTo>
                  <a:lnTo>
                    <a:pt x="15989" y="1765064"/>
                  </a:lnTo>
                  <a:lnTo>
                    <a:pt x="34233" y="1720704"/>
                  </a:lnTo>
                  <a:lnTo>
                    <a:pt x="62531" y="1683131"/>
                  </a:lnTo>
                  <a:lnTo>
                    <a:pt x="99158" y="1654109"/>
                  </a:lnTo>
                  <a:lnTo>
                    <a:pt x="142389" y="1635402"/>
                  </a:lnTo>
                  <a:lnTo>
                    <a:pt x="190500" y="1628775"/>
                  </a:lnTo>
                  <a:lnTo>
                    <a:pt x="238610" y="1635402"/>
                  </a:lnTo>
                  <a:lnTo>
                    <a:pt x="281841" y="1654109"/>
                  </a:lnTo>
                  <a:lnTo>
                    <a:pt x="318468" y="1683131"/>
                  </a:lnTo>
                  <a:lnTo>
                    <a:pt x="346766" y="1720704"/>
                  </a:lnTo>
                  <a:lnTo>
                    <a:pt x="365010" y="1765064"/>
                  </a:lnTo>
                  <a:lnTo>
                    <a:pt x="371475" y="1814449"/>
                  </a:lnTo>
                  <a:lnTo>
                    <a:pt x="365010" y="1863842"/>
                  </a:lnTo>
                  <a:lnTo>
                    <a:pt x="346766" y="1908226"/>
                  </a:lnTo>
                  <a:lnTo>
                    <a:pt x="318468" y="1945830"/>
                  </a:lnTo>
                  <a:lnTo>
                    <a:pt x="281841" y="1974882"/>
                  </a:lnTo>
                  <a:lnTo>
                    <a:pt x="238610" y="1993613"/>
                  </a:lnTo>
                  <a:lnTo>
                    <a:pt x="190500" y="2000250"/>
                  </a:lnTo>
                  <a:lnTo>
                    <a:pt x="142389" y="1993613"/>
                  </a:lnTo>
                  <a:lnTo>
                    <a:pt x="99158" y="1974882"/>
                  </a:lnTo>
                  <a:lnTo>
                    <a:pt x="62531" y="1945830"/>
                  </a:lnTo>
                  <a:lnTo>
                    <a:pt x="34233" y="1908226"/>
                  </a:lnTo>
                  <a:lnTo>
                    <a:pt x="15989" y="1863842"/>
                  </a:lnTo>
                  <a:lnTo>
                    <a:pt x="9525" y="1814449"/>
                  </a:lnTo>
                  <a:close/>
                </a:path>
                <a:path w="381000" h="2000250">
                  <a:moveTo>
                    <a:pt x="9525" y="180975"/>
                  </a:moveTo>
                  <a:lnTo>
                    <a:pt x="16159" y="132820"/>
                  </a:lnTo>
                  <a:lnTo>
                    <a:pt x="34884" y="89577"/>
                  </a:lnTo>
                  <a:lnTo>
                    <a:pt x="63927" y="52959"/>
                  </a:lnTo>
                  <a:lnTo>
                    <a:pt x="101518" y="24680"/>
                  </a:lnTo>
                  <a:lnTo>
                    <a:pt x="145886" y="6455"/>
                  </a:lnTo>
                  <a:lnTo>
                    <a:pt x="195262" y="0"/>
                  </a:lnTo>
                  <a:lnTo>
                    <a:pt x="244638" y="6455"/>
                  </a:lnTo>
                  <a:lnTo>
                    <a:pt x="289006" y="24680"/>
                  </a:lnTo>
                  <a:lnTo>
                    <a:pt x="326597" y="52959"/>
                  </a:lnTo>
                  <a:lnTo>
                    <a:pt x="355640" y="89577"/>
                  </a:lnTo>
                  <a:lnTo>
                    <a:pt x="374365" y="132820"/>
                  </a:lnTo>
                  <a:lnTo>
                    <a:pt x="381000" y="180975"/>
                  </a:lnTo>
                  <a:lnTo>
                    <a:pt x="374365" y="229085"/>
                  </a:lnTo>
                  <a:lnTo>
                    <a:pt x="355640" y="272316"/>
                  </a:lnTo>
                  <a:lnTo>
                    <a:pt x="326597" y="308943"/>
                  </a:lnTo>
                  <a:lnTo>
                    <a:pt x="289006" y="337241"/>
                  </a:lnTo>
                  <a:lnTo>
                    <a:pt x="244638" y="355485"/>
                  </a:lnTo>
                  <a:lnTo>
                    <a:pt x="195262" y="361950"/>
                  </a:lnTo>
                  <a:lnTo>
                    <a:pt x="145886" y="355485"/>
                  </a:lnTo>
                  <a:lnTo>
                    <a:pt x="101518" y="337241"/>
                  </a:lnTo>
                  <a:lnTo>
                    <a:pt x="63927" y="308943"/>
                  </a:lnTo>
                  <a:lnTo>
                    <a:pt x="34884" y="272316"/>
                  </a:lnTo>
                  <a:lnTo>
                    <a:pt x="16159" y="229085"/>
                  </a:lnTo>
                  <a:lnTo>
                    <a:pt x="9525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71600" y="21526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59" y="0"/>
                  </a:lnTo>
                  <a:close/>
                </a:path>
                <a:path w="365760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871725" y="242417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004569" y="1876107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009520" y="2021903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82942" y="3022917"/>
            <a:ext cx="1756410" cy="4146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10919">
              <a:lnSpc>
                <a:spcPts val="1515"/>
              </a:lnSpc>
              <a:spcBef>
                <a:spcPts val="125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15</a:t>
            </a:r>
            <a:r>
              <a:rPr dirty="0" sz="1400" spc="-5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515"/>
              </a:lnSpc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25</a:t>
            </a:r>
            <a:r>
              <a:rPr dirty="0" sz="1400" spc="-3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391536" y="1842007"/>
            <a:ext cx="1137285" cy="90805"/>
            <a:chOff x="2391536" y="1842007"/>
            <a:chExt cx="1137285" cy="90805"/>
          </a:xfrm>
        </p:grpSpPr>
        <p:sp>
          <p:nvSpPr>
            <p:cNvPr id="21" name="object 21" descr=""/>
            <p:cNvSpPr/>
            <p:nvPr/>
          </p:nvSpPr>
          <p:spPr>
            <a:xfrm>
              <a:off x="2391536" y="1842007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820" y="0"/>
                  </a:moveTo>
                  <a:lnTo>
                    <a:pt x="85089" y="7492"/>
                  </a:lnTo>
                  <a:lnTo>
                    <a:pt x="105282" y="25018"/>
                  </a:lnTo>
                  <a:lnTo>
                    <a:pt x="0" y="25018"/>
                  </a:lnTo>
                  <a:lnTo>
                    <a:pt x="0" y="36702"/>
                  </a:lnTo>
                  <a:lnTo>
                    <a:pt x="105282" y="36702"/>
                  </a:lnTo>
                  <a:lnTo>
                    <a:pt x="85089" y="54228"/>
                  </a:lnTo>
                  <a:lnTo>
                    <a:pt x="91820" y="61721"/>
                  </a:lnTo>
                  <a:lnTo>
                    <a:pt x="123317" y="34543"/>
                  </a:lnTo>
                  <a:lnTo>
                    <a:pt x="123317" y="27177"/>
                  </a:lnTo>
                  <a:lnTo>
                    <a:pt x="9182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405504" y="1870709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821" y="0"/>
                  </a:moveTo>
                  <a:lnTo>
                    <a:pt x="85090" y="7619"/>
                  </a:lnTo>
                  <a:lnTo>
                    <a:pt x="105283" y="25018"/>
                  </a:lnTo>
                  <a:lnTo>
                    <a:pt x="0" y="25018"/>
                  </a:lnTo>
                  <a:lnTo>
                    <a:pt x="0" y="36829"/>
                  </a:lnTo>
                  <a:lnTo>
                    <a:pt x="105283" y="36829"/>
                  </a:lnTo>
                  <a:lnTo>
                    <a:pt x="85090" y="54356"/>
                  </a:lnTo>
                  <a:lnTo>
                    <a:pt x="91821" y="61848"/>
                  </a:lnTo>
                  <a:lnTo>
                    <a:pt x="123317" y="34543"/>
                  </a:lnTo>
                  <a:lnTo>
                    <a:pt x="123317" y="27304"/>
                  </a:lnTo>
                  <a:lnTo>
                    <a:pt x="91821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3370960" y="1711261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2757551" y="1871726"/>
            <a:ext cx="609600" cy="695325"/>
          </a:xfrm>
          <a:custGeom>
            <a:avLst/>
            <a:gdLst/>
            <a:ahLst/>
            <a:cxnLst/>
            <a:rect l="l" t="t" r="r" b="b"/>
            <a:pathLst>
              <a:path w="609600" h="695325">
                <a:moveTo>
                  <a:pt x="0" y="695325"/>
                </a:moveTo>
                <a:lnTo>
                  <a:pt x="609600" y="695325"/>
                </a:lnTo>
                <a:lnTo>
                  <a:pt x="609600" y="0"/>
                </a:lnTo>
                <a:lnTo>
                  <a:pt x="0" y="0"/>
                </a:lnTo>
                <a:lnTo>
                  <a:pt x="0" y="695325"/>
                </a:lnTo>
                <a:close/>
              </a:path>
            </a:pathLst>
          </a:custGeom>
          <a:ln w="25400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2727705" y="2581211"/>
            <a:ext cx="55372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1</a:t>
            </a:r>
            <a:r>
              <a:rPr dirty="0" sz="1400" spc="-5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7030A0"/>
                </a:solidFill>
                <a:latin typeface="Verdana"/>
                <a:cs typeface="Verdana"/>
              </a:rPr>
              <a:t>unit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217670" y="1060386"/>
            <a:ext cx="4645025" cy="662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np.array([[0.0,...245,...240...0]])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5"/>
              </a:lnSpc>
            </a:pPr>
            <a:r>
              <a:rPr dirty="0" sz="1400">
                <a:latin typeface="Consolas"/>
                <a:cs typeface="Consolas"/>
              </a:rPr>
              <a:t>layer_1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Dense(units=25,</a:t>
            </a:r>
            <a:r>
              <a:rPr dirty="0" sz="1400" spc="-6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activation=‘sigmoid’)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a1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layer_1(x)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209669" y="1908111"/>
            <a:ext cx="4661535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layer_2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Dense(units=15,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activation=‘sigmoid’)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a2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layer_2(a1)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2285" y="1272666"/>
            <a:ext cx="316357" cy="300989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4138676" y="2519426"/>
            <a:ext cx="4972050" cy="523875"/>
          </a:xfrm>
          <a:prstGeom prst="rect">
            <a:avLst/>
          </a:prstGeom>
          <a:ln w="28575">
            <a:solidFill>
              <a:srgbClr val="0096FF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91440">
              <a:lnSpc>
                <a:spcPts val="1664"/>
              </a:lnSpc>
              <a:spcBef>
                <a:spcPts val="290"/>
              </a:spcBef>
            </a:pPr>
            <a:r>
              <a:rPr dirty="0" sz="1400">
                <a:latin typeface="Consolas"/>
                <a:cs typeface="Consolas"/>
              </a:rPr>
              <a:t>layer_3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Dense(units=1,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activation=‘sigmoid’)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a3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layer_3(a2)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0840" y="1491741"/>
            <a:ext cx="339217" cy="308610"/>
          </a:xfrm>
          <a:prstGeom prst="rect">
            <a:avLst/>
          </a:prstGeom>
        </p:spPr>
      </p:pic>
      <p:sp>
        <p:nvSpPr>
          <p:cNvPr id="31" name="object 31" descr=""/>
          <p:cNvSpPr/>
          <p:nvPr/>
        </p:nvSpPr>
        <p:spPr>
          <a:xfrm>
            <a:off x="1374013" y="1835276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90" h="62230">
                <a:moveTo>
                  <a:pt x="91693" y="0"/>
                </a:moveTo>
                <a:lnTo>
                  <a:pt x="85090" y="7620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6" y="36830"/>
                </a:lnTo>
                <a:lnTo>
                  <a:pt x="85090" y="54228"/>
                </a:lnTo>
                <a:lnTo>
                  <a:pt x="91693" y="61849"/>
                </a:lnTo>
                <a:lnTo>
                  <a:pt x="123190" y="34544"/>
                </a:lnTo>
                <a:lnTo>
                  <a:pt x="123190" y="27305"/>
                </a:lnTo>
                <a:lnTo>
                  <a:pt x="9169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1324610" y="1682114"/>
            <a:ext cx="149225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1068705" algn="l"/>
              </a:tabLst>
            </a:pPr>
            <a:r>
              <a:rPr dirty="0" baseline="-19444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baseline="1851" sz="2250" spc="-3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1851" sz="225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82695" y="2582036"/>
            <a:ext cx="383666" cy="407669"/>
          </a:xfrm>
          <a:prstGeom prst="rect">
            <a:avLst/>
          </a:prstGeom>
        </p:spPr>
      </p:pic>
      <p:sp>
        <p:nvSpPr>
          <p:cNvPr id="34" name="object 3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894715">
              <a:lnSpc>
                <a:spcPct val="100000"/>
              </a:lnSpc>
              <a:spcBef>
                <a:spcPts val="105"/>
              </a:spcBef>
            </a:pPr>
            <a:r>
              <a:rPr dirty="0"/>
              <a:t>Model</a:t>
            </a:r>
            <a:r>
              <a:rPr dirty="0" spc="-40"/>
              <a:t> </a:t>
            </a:r>
            <a:r>
              <a:rPr dirty="0"/>
              <a:t>for</a:t>
            </a:r>
            <a:r>
              <a:rPr dirty="0" spc="-70"/>
              <a:t> </a:t>
            </a:r>
            <a:r>
              <a:rPr dirty="0"/>
              <a:t>digit</a:t>
            </a:r>
            <a:r>
              <a:rPr dirty="0" spc="-20"/>
              <a:t> </a:t>
            </a:r>
            <a:r>
              <a:rPr dirty="0" spc="-10"/>
              <a:t>classification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487451" y="1825751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32" y="0"/>
                </a:moveTo>
                <a:lnTo>
                  <a:pt x="85077" y="7620"/>
                </a:lnTo>
                <a:lnTo>
                  <a:pt x="105168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68" y="36830"/>
                </a:lnTo>
                <a:lnTo>
                  <a:pt x="85077" y="54228"/>
                </a:lnTo>
                <a:lnTo>
                  <a:pt x="91732" y="61849"/>
                </a:lnTo>
                <a:lnTo>
                  <a:pt x="123253" y="34544"/>
                </a:lnTo>
                <a:lnTo>
                  <a:pt x="123253" y="27305"/>
                </a:lnTo>
                <a:lnTo>
                  <a:pt x="9173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75297" y="1761807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90525" y="971613"/>
            <a:ext cx="3337560" cy="2152650"/>
            <a:chOff x="390525" y="971613"/>
            <a:chExt cx="3337560" cy="2152650"/>
          </a:xfrm>
        </p:grpSpPr>
        <p:sp>
          <p:nvSpPr>
            <p:cNvPr id="6" name="object 6" descr=""/>
            <p:cNvSpPr/>
            <p:nvPr/>
          </p:nvSpPr>
          <p:spPr>
            <a:xfrm>
              <a:off x="1766950" y="1566925"/>
              <a:ext cx="552450" cy="1314450"/>
            </a:xfrm>
            <a:custGeom>
              <a:avLst/>
              <a:gdLst/>
              <a:ahLst/>
              <a:cxnLst/>
              <a:rect l="l" t="t" r="r" b="b"/>
              <a:pathLst>
                <a:path w="552450" h="1314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222248"/>
                  </a:lnTo>
                  <a:lnTo>
                    <a:pt x="545205" y="1258139"/>
                  </a:lnTo>
                  <a:lnTo>
                    <a:pt x="525446" y="1287446"/>
                  </a:lnTo>
                  <a:lnTo>
                    <a:pt x="496139" y="1307205"/>
                  </a:lnTo>
                  <a:lnTo>
                    <a:pt x="460248" y="1314450"/>
                  </a:lnTo>
                  <a:lnTo>
                    <a:pt x="92075" y="1314450"/>
                  </a:lnTo>
                  <a:lnTo>
                    <a:pt x="56203" y="1307205"/>
                  </a:lnTo>
                  <a:lnTo>
                    <a:pt x="26939" y="1287446"/>
                  </a:lnTo>
                  <a:lnTo>
                    <a:pt x="7225" y="1258139"/>
                  </a:lnTo>
                  <a:lnTo>
                    <a:pt x="0" y="12222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862200" y="1614550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8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786126" y="1947925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542925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52374" y="0"/>
                  </a:lnTo>
                  <a:lnTo>
                    <a:pt x="487632" y="7110"/>
                  </a:lnTo>
                  <a:lnTo>
                    <a:pt x="516413" y="26495"/>
                  </a:lnTo>
                  <a:lnTo>
                    <a:pt x="535813" y="55239"/>
                  </a:lnTo>
                  <a:lnTo>
                    <a:pt x="542925" y="90424"/>
                  </a:lnTo>
                  <a:lnTo>
                    <a:pt x="542925" y="452374"/>
                  </a:lnTo>
                  <a:lnTo>
                    <a:pt x="535813" y="487578"/>
                  </a:lnTo>
                  <a:lnTo>
                    <a:pt x="516413" y="516366"/>
                  </a:lnTo>
                  <a:lnTo>
                    <a:pt x="487632" y="535795"/>
                  </a:lnTo>
                  <a:lnTo>
                    <a:pt x="452374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871851" y="203365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362325" y="21717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362200" y="21717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90525" y="208597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76287" y="985900"/>
              <a:ext cx="562610" cy="2124075"/>
            </a:xfrm>
            <a:custGeom>
              <a:avLst/>
              <a:gdLst/>
              <a:ahLst/>
              <a:cxnLst/>
              <a:rect l="l" t="t" r="r" b="b"/>
              <a:pathLst>
                <a:path w="562610" h="2124075">
                  <a:moveTo>
                    <a:pt x="0" y="93599"/>
                  </a:moveTo>
                  <a:lnTo>
                    <a:pt x="7360" y="57167"/>
                  </a:lnTo>
                  <a:lnTo>
                    <a:pt x="27433" y="27416"/>
                  </a:lnTo>
                  <a:lnTo>
                    <a:pt x="57205" y="7356"/>
                  </a:lnTo>
                  <a:lnTo>
                    <a:pt x="93662" y="0"/>
                  </a:lnTo>
                  <a:lnTo>
                    <a:pt x="468312" y="0"/>
                  </a:lnTo>
                  <a:lnTo>
                    <a:pt x="504763" y="7356"/>
                  </a:lnTo>
                  <a:lnTo>
                    <a:pt x="534558" y="27416"/>
                  </a:lnTo>
                  <a:lnTo>
                    <a:pt x="554662" y="57167"/>
                  </a:lnTo>
                  <a:lnTo>
                    <a:pt x="562038" y="93599"/>
                  </a:lnTo>
                  <a:lnTo>
                    <a:pt x="562038" y="2030349"/>
                  </a:lnTo>
                  <a:lnTo>
                    <a:pt x="554662" y="2066799"/>
                  </a:lnTo>
                  <a:lnTo>
                    <a:pt x="534558" y="2096595"/>
                  </a:lnTo>
                  <a:lnTo>
                    <a:pt x="504763" y="2116699"/>
                  </a:lnTo>
                  <a:lnTo>
                    <a:pt x="468312" y="2124075"/>
                  </a:lnTo>
                  <a:lnTo>
                    <a:pt x="93662" y="2124075"/>
                  </a:lnTo>
                  <a:lnTo>
                    <a:pt x="57205" y="2116699"/>
                  </a:lnTo>
                  <a:lnTo>
                    <a:pt x="27433" y="2096595"/>
                  </a:lnTo>
                  <a:lnTo>
                    <a:pt x="7360" y="2066799"/>
                  </a:lnTo>
                  <a:lnTo>
                    <a:pt x="0" y="2030349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71537" y="1043050"/>
              <a:ext cx="381000" cy="2000250"/>
            </a:xfrm>
            <a:custGeom>
              <a:avLst/>
              <a:gdLst/>
              <a:ahLst/>
              <a:cxnLst/>
              <a:rect l="l" t="t" r="r" b="b"/>
              <a:pathLst>
                <a:path w="381000" h="2000250">
                  <a:moveTo>
                    <a:pt x="0" y="590550"/>
                  </a:moveTo>
                  <a:lnTo>
                    <a:pt x="6634" y="542395"/>
                  </a:lnTo>
                  <a:lnTo>
                    <a:pt x="25359" y="499152"/>
                  </a:lnTo>
                  <a:lnTo>
                    <a:pt x="54402" y="462534"/>
                  </a:lnTo>
                  <a:lnTo>
                    <a:pt x="91993" y="434255"/>
                  </a:lnTo>
                  <a:lnTo>
                    <a:pt x="136361" y="416030"/>
                  </a:lnTo>
                  <a:lnTo>
                    <a:pt x="185737" y="409575"/>
                  </a:lnTo>
                  <a:lnTo>
                    <a:pt x="235113" y="416030"/>
                  </a:lnTo>
                  <a:lnTo>
                    <a:pt x="279481" y="434255"/>
                  </a:lnTo>
                  <a:lnTo>
                    <a:pt x="317072" y="462534"/>
                  </a:lnTo>
                  <a:lnTo>
                    <a:pt x="346115" y="499152"/>
                  </a:lnTo>
                  <a:lnTo>
                    <a:pt x="364840" y="542395"/>
                  </a:lnTo>
                  <a:lnTo>
                    <a:pt x="371475" y="590550"/>
                  </a:lnTo>
                  <a:lnTo>
                    <a:pt x="364840" y="638660"/>
                  </a:lnTo>
                  <a:lnTo>
                    <a:pt x="346115" y="681891"/>
                  </a:lnTo>
                  <a:lnTo>
                    <a:pt x="317072" y="718518"/>
                  </a:lnTo>
                  <a:lnTo>
                    <a:pt x="279481" y="746816"/>
                  </a:lnTo>
                  <a:lnTo>
                    <a:pt x="235113" y="765060"/>
                  </a:lnTo>
                  <a:lnTo>
                    <a:pt x="185737" y="771525"/>
                  </a:lnTo>
                  <a:lnTo>
                    <a:pt x="136361" y="765060"/>
                  </a:lnTo>
                  <a:lnTo>
                    <a:pt x="91993" y="746816"/>
                  </a:lnTo>
                  <a:lnTo>
                    <a:pt x="54402" y="718518"/>
                  </a:lnTo>
                  <a:lnTo>
                    <a:pt x="25359" y="681891"/>
                  </a:lnTo>
                  <a:lnTo>
                    <a:pt x="6634" y="638660"/>
                  </a:lnTo>
                  <a:lnTo>
                    <a:pt x="0" y="590550"/>
                  </a:lnTo>
                  <a:close/>
                </a:path>
                <a:path w="381000" h="2000250">
                  <a:moveTo>
                    <a:pt x="9525" y="1409700"/>
                  </a:moveTo>
                  <a:lnTo>
                    <a:pt x="16159" y="1361545"/>
                  </a:lnTo>
                  <a:lnTo>
                    <a:pt x="34884" y="1318302"/>
                  </a:lnTo>
                  <a:lnTo>
                    <a:pt x="63927" y="1281684"/>
                  </a:lnTo>
                  <a:lnTo>
                    <a:pt x="101518" y="1253405"/>
                  </a:lnTo>
                  <a:lnTo>
                    <a:pt x="145886" y="1235180"/>
                  </a:lnTo>
                  <a:lnTo>
                    <a:pt x="195262" y="1228725"/>
                  </a:lnTo>
                  <a:lnTo>
                    <a:pt x="244638" y="1235180"/>
                  </a:lnTo>
                  <a:lnTo>
                    <a:pt x="289006" y="1253405"/>
                  </a:lnTo>
                  <a:lnTo>
                    <a:pt x="326597" y="1281683"/>
                  </a:lnTo>
                  <a:lnTo>
                    <a:pt x="355640" y="1318302"/>
                  </a:lnTo>
                  <a:lnTo>
                    <a:pt x="374365" y="1361545"/>
                  </a:lnTo>
                  <a:lnTo>
                    <a:pt x="381000" y="1409700"/>
                  </a:lnTo>
                  <a:lnTo>
                    <a:pt x="374365" y="1457810"/>
                  </a:lnTo>
                  <a:lnTo>
                    <a:pt x="355640" y="1501041"/>
                  </a:lnTo>
                  <a:lnTo>
                    <a:pt x="326597" y="1537668"/>
                  </a:lnTo>
                  <a:lnTo>
                    <a:pt x="289006" y="1565966"/>
                  </a:lnTo>
                  <a:lnTo>
                    <a:pt x="244638" y="1584210"/>
                  </a:lnTo>
                  <a:lnTo>
                    <a:pt x="195262" y="1590675"/>
                  </a:lnTo>
                  <a:lnTo>
                    <a:pt x="145886" y="1584210"/>
                  </a:lnTo>
                  <a:lnTo>
                    <a:pt x="101518" y="1565966"/>
                  </a:lnTo>
                  <a:lnTo>
                    <a:pt x="63927" y="1537668"/>
                  </a:lnTo>
                  <a:lnTo>
                    <a:pt x="34884" y="1501041"/>
                  </a:lnTo>
                  <a:lnTo>
                    <a:pt x="16159" y="1457810"/>
                  </a:lnTo>
                  <a:lnTo>
                    <a:pt x="9525" y="1409700"/>
                  </a:lnTo>
                  <a:close/>
                </a:path>
                <a:path w="381000" h="2000250">
                  <a:moveTo>
                    <a:pt x="9525" y="1814449"/>
                  </a:moveTo>
                  <a:lnTo>
                    <a:pt x="15989" y="1765064"/>
                  </a:lnTo>
                  <a:lnTo>
                    <a:pt x="34233" y="1720704"/>
                  </a:lnTo>
                  <a:lnTo>
                    <a:pt x="62531" y="1683131"/>
                  </a:lnTo>
                  <a:lnTo>
                    <a:pt x="99158" y="1654109"/>
                  </a:lnTo>
                  <a:lnTo>
                    <a:pt x="142389" y="1635402"/>
                  </a:lnTo>
                  <a:lnTo>
                    <a:pt x="190500" y="1628775"/>
                  </a:lnTo>
                  <a:lnTo>
                    <a:pt x="238610" y="1635402"/>
                  </a:lnTo>
                  <a:lnTo>
                    <a:pt x="281841" y="1654109"/>
                  </a:lnTo>
                  <a:lnTo>
                    <a:pt x="318468" y="1683131"/>
                  </a:lnTo>
                  <a:lnTo>
                    <a:pt x="346766" y="1720704"/>
                  </a:lnTo>
                  <a:lnTo>
                    <a:pt x="365010" y="1765064"/>
                  </a:lnTo>
                  <a:lnTo>
                    <a:pt x="371475" y="1814449"/>
                  </a:lnTo>
                  <a:lnTo>
                    <a:pt x="365010" y="1863842"/>
                  </a:lnTo>
                  <a:lnTo>
                    <a:pt x="346766" y="1908226"/>
                  </a:lnTo>
                  <a:lnTo>
                    <a:pt x="318468" y="1945830"/>
                  </a:lnTo>
                  <a:lnTo>
                    <a:pt x="281841" y="1974882"/>
                  </a:lnTo>
                  <a:lnTo>
                    <a:pt x="238610" y="1993613"/>
                  </a:lnTo>
                  <a:lnTo>
                    <a:pt x="190500" y="2000250"/>
                  </a:lnTo>
                  <a:lnTo>
                    <a:pt x="142389" y="1993613"/>
                  </a:lnTo>
                  <a:lnTo>
                    <a:pt x="99158" y="1974882"/>
                  </a:lnTo>
                  <a:lnTo>
                    <a:pt x="62531" y="1945830"/>
                  </a:lnTo>
                  <a:lnTo>
                    <a:pt x="34233" y="1908226"/>
                  </a:lnTo>
                  <a:lnTo>
                    <a:pt x="15989" y="1863842"/>
                  </a:lnTo>
                  <a:lnTo>
                    <a:pt x="9525" y="1814449"/>
                  </a:lnTo>
                  <a:close/>
                </a:path>
                <a:path w="381000" h="2000250">
                  <a:moveTo>
                    <a:pt x="9525" y="180975"/>
                  </a:moveTo>
                  <a:lnTo>
                    <a:pt x="16159" y="132820"/>
                  </a:lnTo>
                  <a:lnTo>
                    <a:pt x="34884" y="89577"/>
                  </a:lnTo>
                  <a:lnTo>
                    <a:pt x="63927" y="52959"/>
                  </a:lnTo>
                  <a:lnTo>
                    <a:pt x="101518" y="24680"/>
                  </a:lnTo>
                  <a:lnTo>
                    <a:pt x="145886" y="6455"/>
                  </a:lnTo>
                  <a:lnTo>
                    <a:pt x="195262" y="0"/>
                  </a:lnTo>
                  <a:lnTo>
                    <a:pt x="244638" y="6455"/>
                  </a:lnTo>
                  <a:lnTo>
                    <a:pt x="289006" y="24680"/>
                  </a:lnTo>
                  <a:lnTo>
                    <a:pt x="326597" y="52959"/>
                  </a:lnTo>
                  <a:lnTo>
                    <a:pt x="355640" y="89577"/>
                  </a:lnTo>
                  <a:lnTo>
                    <a:pt x="374365" y="132820"/>
                  </a:lnTo>
                  <a:lnTo>
                    <a:pt x="381000" y="180975"/>
                  </a:lnTo>
                  <a:lnTo>
                    <a:pt x="374365" y="229085"/>
                  </a:lnTo>
                  <a:lnTo>
                    <a:pt x="355640" y="272316"/>
                  </a:lnTo>
                  <a:lnTo>
                    <a:pt x="326597" y="308943"/>
                  </a:lnTo>
                  <a:lnTo>
                    <a:pt x="289006" y="337241"/>
                  </a:lnTo>
                  <a:lnTo>
                    <a:pt x="244638" y="355485"/>
                  </a:lnTo>
                  <a:lnTo>
                    <a:pt x="195262" y="361950"/>
                  </a:lnTo>
                  <a:lnTo>
                    <a:pt x="145886" y="355485"/>
                  </a:lnTo>
                  <a:lnTo>
                    <a:pt x="101518" y="337241"/>
                  </a:lnTo>
                  <a:lnTo>
                    <a:pt x="63927" y="308943"/>
                  </a:lnTo>
                  <a:lnTo>
                    <a:pt x="34884" y="272316"/>
                  </a:lnTo>
                  <a:lnTo>
                    <a:pt x="16159" y="229085"/>
                  </a:lnTo>
                  <a:lnTo>
                    <a:pt x="9525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71600" y="21526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59" y="0"/>
                  </a:lnTo>
                  <a:close/>
                </a:path>
                <a:path w="365760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871725" y="242417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004569" y="1876107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009520" y="2021903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82942" y="3193669"/>
            <a:ext cx="758190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25</a:t>
            </a:r>
            <a:r>
              <a:rPr dirty="0" sz="1400" spc="-3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681479" y="3022917"/>
            <a:ext cx="7581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15</a:t>
            </a:r>
            <a:r>
              <a:rPr dirty="0" sz="1400" spc="-5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2391536" y="1842007"/>
            <a:ext cx="1137285" cy="90805"/>
            <a:chOff x="2391536" y="1842007"/>
            <a:chExt cx="1137285" cy="90805"/>
          </a:xfrm>
        </p:grpSpPr>
        <p:sp>
          <p:nvSpPr>
            <p:cNvPr id="22" name="object 22" descr=""/>
            <p:cNvSpPr/>
            <p:nvPr/>
          </p:nvSpPr>
          <p:spPr>
            <a:xfrm>
              <a:off x="2391536" y="1842007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820" y="0"/>
                  </a:moveTo>
                  <a:lnTo>
                    <a:pt x="85089" y="7492"/>
                  </a:lnTo>
                  <a:lnTo>
                    <a:pt x="105282" y="25018"/>
                  </a:lnTo>
                  <a:lnTo>
                    <a:pt x="0" y="25018"/>
                  </a:lnTo>
                  <a:lnTo>
                    <a:pt x="0" y="36702"/>
                  </a:lnTo>
                  <a:lnTo>
                    <a:pt x="105282" y="36702"/>
                  </a:lnTo>
                  <a:lnTo>
                    <a:pt x="85089" y="54228"/>
                  </a:lnTo>
                  <a:lnTo>
                    <a:pt x="91820" y="61721"/>
                  </a:lnTo>
                  <a:lnTo>
                    <a:pt x="123317" y="34543"/>
                  </a:lnTo>
                  <a:lnTo>
                    <a:pt x="123317" y="27177"/>
                  </a:lnTo>
                  <a:lnTo>
                    <a:pt x="9182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405504" y="1870709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821" y="0"/>
                  </a:moveTo>
                  <a:lnTo>
                    <a:pt x="85090" y="7619"/>
                  </a:lnTo>
                  <a:lnTo>
                    <a:pt x="105283" y="25018"/>
                  </a:lnTo>
                  <a:lnTo>
                    <a:pt x="0" y="25018"/>
                  </a:lnTo>
                  <a:lnTo>
                    <a:pt x="0" y="36829"/>
                  </a:lnTo>
                  <a:lnTo>
                    <a:pt x="105283" y="36829"/>
                  </a:lnTo>
                  <a:lnTo>
                    <a:pt x="85090" y="54356"/>
                  </a:lnTo>
                  <a:lnTo>
                    <a:pt x="91821" y="61848"/>
                  </a:lnTo>
                  <a:lnTo>
                    <a:pt x="123317" y="34543"/>
                  </a:lnTo>
                  <a:lnTo>
                    <a:pt x="123317" y="27304"/>
                  </a:lnTo>
                  <a:lnTo>
                    <a:pt x="91821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3370960" y="1711261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925701" y="3228975"/>
            <a:ext cx="3856354" cy="1284605"/>
            <a:chOff x="1925701" y="3228975"/>
            <a:chExt cx="3856354" cy="1284605"/>
          </a:xfrm>
        </p:grpSpPr>
        <p:sp>
          <p:nvSpPr>
            <p:cNvPr id="26" name="object 26" descr=""/>
            <p:cNvSpPr/>
            <p:nvPr/>
          </p:nvSpPr>
          <p:spPr>
            <a:xfrm>
              <a:off x="1938401" y="3243262"/>
              <a:ext cx="2143125" cy="1257300"/>
            </a:xfrm>
            <a:custGeom>
              <a:avLst/>
              <a:gdLst/>
              <a:ahLst/>
              <a:cxnLst/>
              <a:rect l="l" t="t" r="r" b="b"/>
              <a:pathLst>
                <a:path w="2143125" h="1257300">
                  <a:moveTo>
                    <a:pt x="0" y="1257300"/>
                  </a:moveTo>
                  <a:lnTo>
                    <a:pt x="2143125" y="1257300"/>
                  </a:lnTo>
                  <a:lnTo>
                    <a:pt x="2143125" y="0"/>
                  </a:lnTo>
                  <a:lnTo>
                    <a:pt x="0" y="0"/>
                  </a:lnTo>
                  <a:lnTo>
                    <a:pt x="0" y="1257300"/>
                  </a:lnTo>
                  <a:close/>
                </a:path>
              </a:pathLst>
            </a:custGeom>
            <a:ln w="254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138676" y="3243262"/>
              <a:ext cx="1628775" cy="952500"/>
            </a:xfrm>
            <a:custGeom>
              <a:avLst/>
              <a:gdLst/>
              <a:ahLst/>
              <a:cxnLst/>
              <a:rect l="l" t="t" r="r" b="b"/>
              <a:pathLst>
                <a:path w="1628775" h="952500">
                  <a:moveTo>
                    <a:pt x="0" y="952500"/>
                  </a:moveTo>
                  <a:lnTo>
                    <a:pt x="1628775" y="952500"/>
                  </a:lnTo>
                  <a:lnTo>
                    <a:pt x="1628775" y="0"/>
                  </a:lnTo>
                  <a:lnTo>
                    <a:pt x="0" y="0"/>
                  </a:lnTo>
                  <a:lnTo>
                    <a:pt x="0" y="952500"/>
                  </a:lnTo>
                  <a:close/>
                </a:path>
              </a:pathLst>
            </a:custGeom>
            <a:ln w="28575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2727705" y="2581211"/>
            <a:ext cx="55372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1</a:t>
            </a:r>
            <a:r>
              <a:rPr dirty="0" sz="1400" spc="-5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7030A0"/>
                </a:solidFill>
                <a:latin typeface="Verdana"/>
                <a:cs typeface="Verdana"/>
              </a:rPr>
              <a:t>unit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217670" y="1060386"/>
            <a:ext cx="4645025" cy="662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np.array([[0.0,...245,...240...0]])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5"/>
              </a:lnSpc>
            </a:pPr>
            <a:r>
              <a:rPr dirty="0" sz="1400">
                <a:latin typeface="Consolas"/>
                <a:cs typeface="Consolas"/>
              </a:rPr>
              <a:t>layer_1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Dense(units=25,</a:t>
            </a:r>
            <a:r>
              <a:rPr dirty="0" sz="1400" spc="-6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activation=‘sigmoid’)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a1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layer_1(x)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209669" y="1908111"/>
            <a:ext cx="4661535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layer_2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Dense(units=15,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activation=‘sigmoid’)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a2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layer_2(a1)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125182" y="3268598"/>
            <a:ext cx="1628139" cy="8832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04775">
              <a:lnSpc>
                <a:spcPts val="1670"/>
              </a:lnSpc>
              <a:spcBef>
                <a:spcPts val="130"/>
              </a:spcBef>
            </a:pPr>
            <a:r>
              <a:rPr dirty="0" sz="1400">
                <a:latin typeface="Consolas"/>
                <a:cs typeface="Consolas"/>
              </a:rPr>
              <a:t>if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a3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&gt;=</a:t>
            </a:r>
            <a:r>
              <a:rPr dirty="0" sz="1400" spc="-20">
                <a:latin typeface="Consolas"/>
                <a:cs typeface="Consolas"/>
              </a:rPr>
              <a:t> 0.5:</a:t>
            </a:r>
            <a:endParaRPr sz="1400">
              <a:latin typeface="Consolas"/>
              <a:cs typeface="Consolas"/>
            </a:endParaRPr>
          </a:p>
          <a:p>
            <a:pPr marL="104775" marR="538480" indent="190500">
              <a:lnSpc>
                <a:spcPts val="1650"/>
              </a:lnSpc>
              <a:spcBef>
                <a:spcPts val="65"/>
              </a:spcBef>
            </a:pPr>
            <a:r>
              <a:rPr dirty="0" sz="1400">
                <a:latin typeface="Consolas"/>
                <a:cs typeface="Consolas"/>
              </a:rPr>
              <a:t>yhat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 spc="-50">
                <a:latin typeface="Consolas"/>
                <a:cs typeface="Consolas"/>
              </a:rPr>
              <a:t>1 </a:t>
            </a:r>
            <a:r>
              <a:rPr dirty="0" sz="1400" spc="-10">
                <a:latin typeface="Consolas"/>
                <a:cs typeface="Consolas"/>
              </a:rPr>
              <a:t>else:</a:t>
            </a:r>
            <a:endParaRPr sz="1400">
              <a:latin typeface="Consolas"/>
              <a:cs typeface="Consolas"/>
            </a:endParaRPr>
          </a:p>
          <a:p>
            <a:pPr marL="29591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yhat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 spc="-50"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2285" y="1272666"/>
            <a:ext cx="316357" cy="300989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4217670" y="2540317"/>
            <a:ext cx="4535805" cy="452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layer_3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Dense(units=1,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activation=‘sigmoid’)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a3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layer_3(a2)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0840" y="1491741"/>
            <a:ext cx="339217" cy="308610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2577464" y="3451161"/>
            <a:ext cx="123189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2614930" y="3284220"/>
            <a:ext cx="205740" cy="177800"/>
          </a:xfrm>
          <a:custGeom>
            <a:avLst/>
            <a:gdLst/>
            <a:ahLst/>
            <a:cxnLst/>
            <a:rect l="l" t="t" r="r" b="b"/>
            <a:pathLst>
              <a:path w="205739" h="177800">
                <a:moveTo>
                  <a:pt x="41529" y="0"/>
                </a:moveTo>
                <a:lnTo>
                  <a:pt x="0" y="0"/>
                </a:lnTo>
                <a:lnTo>
                  <a:pt x="0" y="7620"/>
                </a:lnTo>
                <a:lnTo>
                  <a:pt x="0" y="170180"/>
                </a:lnTo>
                <a:lnTo>
                  <a:pt x="0" y="177800"/>
                </a:lnTo>
                <a:lnTo>
                  <a:pt x="41529" y="177800"/>
                </a:lnTo>
                <a:lnTo>
                  <a:pt x="41529" y="170180"/>
                </a:lnTo>
                <a:lnTo>
                  <a:pt x="15494" y="170180"/>
                </a:lnTo>
                <a:lnTo>
                  <a:pt x="15494" y="7620"/>
                </a:lnTo>
                <a:lnTo>
                  <a:pt x="41529" y="7620"/>
                </a:lnTo>
                <a:lnTo>
                  <a:pt x="41529" y="0"/>
                </a:lnTo>
                <a:close/>
              </a:path>
              <a:path w="205739" h="177800">
                <a:moveTo>
                  <a:pt x="205232" y="0"/>
                </a:moveTo>
                <a:lnTo>
                  <a:pt x="163830" y="0"/>
                </a:lnTo>
                <a:lnTo>
                  <a:pt x="163830" y="7620"/>
                </a:lnTo>
                <a:lnTo>
                  <a:pt x="189865" y="7620"/>
                </a:lnTo>
                <a:lnTo>
                  <a:pt x="189865" y="170180"/>
                </a:lnTo>
                <a:lnTo>
                  <a:pt x="163830" y="170180"/>
                </a:lnTo>
                <a:lnTo>
                  <a:pt x="163830" y="177800"/>
                </a:lnTo>
                <a:lnTo>
                  <a:pt x="205232" y="177800"/>
                </a:lnTo>
                <a:lnTo>
                  <a:pt x="205232" y="170180"/>
                </a:lnTo>
                <a:lnTo>
                  <a:pt x="205232" y="7620"/>
                </a:lnTo>
                <a:lnTo>
                  <a:pt x="205232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2160904" y="3298190"/>
            <a:ext cx="150749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  <a:tabLst>
                <a:tab pos="749935" algn="l"/>
              </a:tabLst>
            </a:pPr>
            <a:r>
              <a:rPr dirty="0" sz="2000">
                <a:latin typeface="Cambria Math"/>
                <a:cs typeface="Cambria Math"/>
              </a:rPr>
              <a:t>𝑖𝑠</a:t>
            </a:r>
            <a:r>
              <a:rPr dirty="0" sz="2000" spc="-30"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FF40FF"/>
                </a:solidFill>
                <a:latin typeface="Cambria Math"/>
                <a:cs typeface="Cambria Math"/>
              </a:rPr>
              <a:t>𝑎</a:t>
            </a:r>
            <a:r>
              <a:rPr dirty="0" sz="2000" spc="18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baseline="38888" sz="2250" spc="-75">
                <a:solidFill>
                  <a:srgbClr val="FF40FF"/>
                </a:solidFill>
                <a:latin typeface="Cambria Math"/>
                <a:cs typeface="Cambria Math"/>
              </a:rPr>
              <a:t>3</a:t>
            </a:r>
            <a:r>
              <a:rPr dirty="0" baseline="38888" sz="2250">
                <a:solidFill>
                  <a:srgbClr val="FF40FF"/>
                </a:solidFill>
                <a:latin typeface="Cambria Math"/>
                <a:cs typeface="Cambria Math"/>
              </a:rPr>
              <a:t>	</a:t>
            </a:r>
            <a:r>
              <a:rPr dirty="0" sz="2000">
                <a:latin typeface="Cambria Math"/>
                <a:cs typeface="Cambria Math"/>
              </a:rPr>
              <a:t>≥</a:t>
            </a:r>
            <a:r>
              <a:rPr dirty="0" sz="2000" spc="145">
                <a:latin typeface="Cambria Math"/>
                <a:cs typeface="Cambria Math"/>
              </a:rPr>
              <a:t> </a:t>
            </a:r>
            <a:r>
              <a:rPr dirty="0" sz="2000" spc="-20">
                <a:latin typeface="Cambria Math"/>
                <a:cs typeface="Cambria Math"/>
              </a:rPr>
              <a:t>0.5?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104008" y="3820795"/>
            <a:ext cx="1946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1313815" algn="l"/>
              </a:tabLst>
            </a:pPr>
            <a:r>
              <a:rPr dirty="0" baseline="1388" sz="3000" spc="-1192">
                <a:solidFill>
                  <a:srgbClr val="FF40FF"/>
                </a:solidFill>
                <a:latin typeface="Cambria Math"/>
                <a:cs typeface="Cambria Math"/>
              </a:rPr>
              <a:t>𝑦ො</a:t>
            </a:r>
            <a:r>
              <a:rPr dirty="0" baseline="1388" sz="3000" spc="254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baseline="1388" sz="3000">
                <a:latin typeface="Cambria Math"/>
                <a:cs typeface="Cambria Math"/>
              </a:rPr>
              <a:t>=</a:t>
            </a:r>
            <a:r>
              <a:rPr dirty="0" baseline="1388" sz="3000" spc="120">
                <a:latin typeface="Cambria Math"/>
                <a:cs typeface="Cambria Math"/>
              </a:rPr>
              <a:t> </a:t>
            </a:r>
            <a:r>
              <a:rPr dirty="0" baseline="1388" sz="3000" spc="-75">
                <a:solidFill>
                  <a:srgbClr val="7A81FF"/>
                </a:solidFill>
                <a:latin typeface="Cambria Math"/>
                <a:cs typeface="Cambria Math"/>
              </a:rPr>
              <a:t>1</a:t>
            </a:r>
            <a:r>
              <a:rPr dirty="0" baseline="1388" sz="3000">
                <a:solidFill>
                  <a:srgbClr val="7A81FF"/>
                </a:solidFill>
                <a:latin typeface="Cambria Math"/>
                <a:cs typeface="Cambria Math"/>
              </a:rPr>
              <a:t>	</a:t>
            </a:r>
            <a:r>
              <a:rPr dirty="0" sz="2000" spc="-795">
                <a:solidFill>
                  <a:srgbClr val="FF40FF"/>
                </a:solidFill>
                <a:latin typeface="Cambria Math"/>
                <a:cs typeface="Cambria Math"/>
              </a:rPr>
              <a:t>𝑦ො</a:t>
            </a:r>
            <a:r>
              <a:rPr dirty="0" sz="2000" spc="165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75">
                <a:latin typeface="Cambria Math"/>
                <a:cs typeface="Cambria Math"/>
              </a:rPr>
              <a:t> </a:t>
            </a:r>
            <a:r>
              <a:rPr dirty="0" sz="2000" spc="-409">
                <a:solidFill>
                  <a:srgbClr val="945200"/>
                </a:solidFill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2303272" y="4170362"/>
            <a:ext cx="1556385" cy="250825"/>
            <a:chOff x="2303272" y="4170362"/>
            <a:chExt cx="1556385" cy="250825"/>
          </a:xfrm>
        </p:grpSpPr>
        <p:pic>
          <p:nvPicPr>
            <p:cNvPr id="40" name="object 4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3272" y="4185602"/>
              <a:ext cx="221614" cy="221665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3619500" y="4191000"/>
              <a:ext cx="219075" cy="209550"/>
            </a:xfrm>
            <a:custGeom>
              <a:avLst/>
              <a:gdLst/>
              <a:ahLst/>
              <a:cxnLst/>
              <a:rect l="l" t="t" r="r" b="b"/>
              <a:pathLst>
                <a:path w="219075" h="209550">
                  <a:moveTo>
                    <a:pt x="0" y="104775"/>
                  </a:moveTo>
                  <a:lnTo>
                    <a:pt x="8606" y="63993"/>
                  </a:lnTo>
                  <a:lnTo>
                    <a:pt x="32083" y="30689"/>
                  </a:lnTo>
                  <a:lnTo>
                    <a:pt x="66919" y="8234"/>
                  </a:lnTo>
                  <a:lnTo>
                    <a:pt x="109600" y="0"/>
                  </a:lnTo>
                  <a:lnTo>
                    <a:pt x="152209" y="8234"/>
                  </a:lnTo>
                  <a:lnTo>
                    <a:pt x="187007" y="30689"/>
                  </a:lnTo>
                  <a:lnTo>
                    <a:pt x="210470" y="63993"/>
                  </a:lnTo>
                  <a:lnTo>
                    <a:pt x="219075" y="104775"/>
                  </a:lnTo>
                  <a:lnTo>
                    <a:pt x="210470" y="145556"/>
                  </a:lnTo>
                  <a:lnTo>
                    <a:pt x="187007" y="178860"/>
                  </a:lnTo>
                  <a:lnTo>
                    <a:pt x="152209" y="201315"/>
                  </a:lnTo>
                  <a:lnTo>
                    <a:pt x="109600" y="209550"/>
                  </a:lnTo>
                  <a:lnTo>
                    <a:pt x="66919" y="201315"/>
                  </a:lnTo>
                  <a:lnTo>
                    <a:pt x="32083" y="178860"/>
                  </a:lnTo>
                  <a:lnTo>
                    <a:pt x="8606" y="145556"/>
                  </a:lnTo>
                  <a:lnTo>
                    <a:pt x="0" y="104775"/>
                  </a:lnTo>
                  <a:close/>
                </a:path>
              </a:pathLst>
            </a:custGeom>
            <a:ln w="412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/>
          <p:nvPr/>
        </p:nvSpPr>
        <p:spPr>
          <a:xfrm>
            <a:off x="1374013" y="1835276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90" h="62230">
                <a:moveTo>
                  <a:pt x="91693" y="0"/>
                </a:moveTo>
                <a:lnTo>
                  <a:pt x="85090" y="7620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6" y="36830"/>
                </a:lnTo>
                <a:lnTo>
                  <a:pt x="85090" y="54228"/>
                </a:lnTo>
                <a:lnTo>
                  <a:pt x="91693" y="61849"/>
                </a:lnTo>
                <a:lnTo>
                  <a:pt x="123190" y="34544"/>
                </a:lnTo>
                <a:lnTo>
                  <a:pt x="123190" y="27305"/>
                </a:lnTo>
                <a:lnTo>
                  <a:pt x="9169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1324610" y="1682114"/>
            <a:ext cx="149225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1068705" algn="l"/>
              </a:tabLst>
            </a:pPr>
            <a:r>
              <a:rPr dirty="0" baseline="-19444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baseline="1851" sz="2250" spc="-3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1851" sz="225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4" name="object 4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460375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TensorFlow</a:t>
            </a:r>
            <a:r>
              <a:rPr dirty="0" sz="2700" spc="-40">
                <a:latin typeface="Lucida Sans Unicode"/>
                <a:cs typeface="Lucida Sans Unicode"/>
              </a:rPr>
              <a:t> </a:t>
            </a:r>
            <a:r>
              <a:rPr dirty="0" sz="2700" spc="65">
                <a:latin typeface="Lucida Sans Unicode"/>
                <a:cs typeface="Lucida Sans Unicode"/>
              </a:rPr>
              <a:t>implementation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58292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130"/>
              </a:spcBef>
            </a:pPr>
            <a:r>
              <a:rPr dirty="0" sz="3950" spc="-85">
                <a:solidFill>
                  <a:srgbClr val="585858"/>
                </a:solidFill>
                <a:latin typeface="Arial Black"/>
                <a:cs typeface="Arial Black"/>
              </a:rPr>
              <a:t>Data</a:t>
            </a:r>
            <a:r>
              <a:rPr dirty="0" sz="3950" spc="-32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950" spc="-120">
                <a:solidFill>
                  <a:srgbClr val="585858"/>
                </a:solidFill>
                <a:latin typeface="Arial Black"/>
                <a:cs typeface="Arial Black"/>
              </a:rPr>
              <a:t>in</a:t>
            </a:r>
            <a:r>
              <a:rPr dirty="0" sz="3950" spc="-32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950" spc="-265">
                <a:solidFill>
                  <a:srgbClr val="585858"/>
                </a:solidFill>
                <a:latin typeface="Arial Black"/>
                <a:cs typeface="Arial Black"/>
              </a:rPr>
              <a:t>TensorFlow</a:t>
            </a:r>
            <a:endParaRPr sz="3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4569" y="144081"/>
            <a:ext cx="359981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Feature</a:t>
            </a:r>
            <a:r>
              <a:rPr dirty="0" spc="-65"/>
              <a:t> </a:t>
            </a:r>
            <a:r>
              <a:rPr dirty="0" spc="-10"/>
              <a:t>vectors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636892" y="741023"/>
          <a:ext cx="3961129" cy="1311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085"/>
                <a:gridCol w="1188085"/>
                <a:gridCol w="1584325"/>
              </a:tblGrid>
              <a:tr h="21971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35"/>
                        </a:spcBef>
                      </a:pPr>
                      <a:r>
                        <a:rPr dirty="0" sz="1400" spc="-10">
                          <a:latin typeface="Verdana"/>
                          <a:cs typeface="Verdana"/>
                        </a:rPr>
                        <a:t>temperature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4445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35"/>
                        </a:spcBef>
                      </a:pPr>
                      <a:r>
                        <a:rPr dirty="0" sz="1400" spc="-10">
                          <a:latin typeface="Verdana"/>
                          <a:cs typeface="Verdana"/>
                        </a:rPr>
                        <a:t>duration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1595"/>
                        </a:lnSpc>
                        <a:spcBef>
                          <a:spcPts val="35"/>
                        </a:spcBef>
                      </a:pPr>
                      <a:r>
                        <a:rPr dirty="0" sz="1400">
                          <a:latin typeface="Verdana"/>
                          <a:cs typeface="Verdana"/>
                        </a:rPr>
                        <a:t>Good</a:t>
                      </a:r>
                      <a:r>
                        <a:rPr dirty="0" sz="1400" spc="-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 spc="-10">
                          <a:latin typeface="Verdana"/>
                          <a:cs typeface="Verdana"/>
                        </a:rPr>
                        <a:t>coffee?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algn="ctr" marR="44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 spc="-10">
                          <a:latin typeface="Verdana"/>
                          <a:cs typeface="Verdana"/>
                        </a:rPr>
                        <a:t>(Celsius)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381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 spc="-10">
                          <a:latin typeface="Verdana"/>
                          <a:cs typeface="Verdana"/>
                        </a:rPr>
                        <a:t>(minutes)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 spc="-10">
                          <a:latin typeface="Verdana"/>
                          <a:cs typeface="Verdana"/>
                        </a:rPr>
                        <a:t>(1/0)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1935">
                <a:tc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 spc="-10">
                          <a:latin typeface="Cambria Math"/>
                          <a:cs typeface="Cambria Math"/>
                        </a:rPr>
                        <a:t>200.0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381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 spc="-20">
                          <a:latin typeface="Cambria Math"/>
                          <a:cs typeface="Cambria Math"/>
                        </a:rPr>
                        <a:t>17.0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1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0979">
                <a:tc>
                  <a:txBody>
                    <a:bodyPr/>
                    <a:lstStyle/>
                    <a:p>
                      <a:pPr algn="ctr" marR="3175">
                        <a:lnSpc>
                          <a:spcPts val="1550"/>
                        </a:lnSpc>
                      </a:pPr>
                      <a:r>
                        <a:rPr dirty="0" sz="1400" spc="-10">
                          <a:latin typeface="Cambria Math"/>
                          <a:cs typeface="Cambria Math"/>
                        </a:rPr>
                        <a:t>425.0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dirty="0" sz="1400" spc="-20">
                          <a:latin typeface="Cambria Math"/>
                          <a:cs typeface="Cambria Math"/>
                        </a:rPr>
                        <a:t>18.5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550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0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 algn="ctr">
                        <a:lnSpc>
                          <a:spcPts val="1485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…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85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…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ts val="1485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…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5387340" y="696531"/>
            <a:ext cx="2882265" cy="6108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8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np.array([[200.0,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17.0]])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dirty="0" sz="1400">
                <a:latin typeface="Consolas"/>
                <a:cs typeface="Consolas"/>
              </a:rPr>
              <a:t>[[200.0,</a:t>
            </a:r>
            <a:r>
              <a:rPr dirty="0" sz="1400" spc="-1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17.0]]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780" y="1326261"/>
            <a:ext cx="1918881" cy="33147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5875" y="886078"/>
            <a:ext cx="556005" cy="54457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5454" y="1577466"/>
            <a:ext cx="977265" cy="53009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18605" y="554101"/>
            <a:ext cx="286755" cy="55968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9168" y="726948"/>
            <a:ext cx="351916" cy="189229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0900" y="144081"/>
            <a:ext cx="589915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Note</a:t>
            </a:r>
            <a:r>
              <a:rPr dirty="0" spc="-90"/>
              <a:t> </a:t>
            </a:r>
            <a:r>
              <a:rPr dirty="0"/>
              <a:t>about</a:t>
            </a:r>
            <a:r>
              <a:rPr dirty="0" spc="-25"/>
              <a:t> </a:t>
            </a:r>
            <a:r>
              <a:rPr dirty="0"/>
              <a:t>numpy</a:t>
            </a:r>
            <a:r>
              <a:rPr dirty="0" spc="-50"/>
              <a:t> </a:t>
            </a:r>
            <a:r>
              <a:rPr dirty="0" spc="-10"/>
              <a:t>arrays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267" y="553847"/>
            <a:ext cx="2053044" cy="866775"/>
          </a:xfrm>
          <a:prstGeom prst="rect">
            <a:avLst/>
          </a:prstGeom>
        </p:spPr>
      </p:pic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1274191" y="920743"/>
          <a:ext cx="997585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895"/>
                <a:gridCol w="395605"/>
                <a:gridCol w="298450"/>
              </a:tblGrid>
              <a:tr h="276225">
                <a:tc>
                  <a:txBody>
                    <a:bodyPr/>
                    <a:lstStyle/>
                    <a:p>
                      <a:pPr marL="31750">
                        <a:lnSpc>
                          <a:spcPts val="1975"/>
                        </a:lnSpc>
                      </a:pPr>
                      <a:r>
                        <a:rPr dirty="0" sz="2000">
                          <a:latin typeface="Cambria Math"/>
                          <a:cs typeface="Cambria Math"/>
                        </a:rPr>
                        <a:t>1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ts val="1975"/>
                        </a:lnSpc>
                      </a:pPr>
                      <a:r>
                        <a:rPr dirty="0" sz="2000">
                          <a:latin typeface="Cambria Math"/>
                          <a:cs typeface="Cambria Math"/>
                        </a:rPr>
                        <a:t>2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975"/>
                        </a:lnSpc>
                      </a:pPr>
                      <a:r>
                        <a:rPr dirty="0" sz="2000">
                          <a:latin typeface="Cambria Math"/>
                          <a:cs typeface="Cambria Math"/>
                        </a:rPr>
                        <a:t>3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  <a:tr h="276225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</a:pPr>
                      <a:r>
                        <a:rPr dirty="0" sz="2000">
                          <a:latin typeface="Cambria Math"/>
                          <a:cs typeface="Cambria Math"/>
                        </a:rPr>
                        <a:t>4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ts val="2080"/>
                        </a:lnSpc>
                      </a:pPr>
                      <a:r>
                        <a:rPr dirty="0" sz="2000">
                          <a:latin typeface="Cambria Math"/>
                          <a:cs typeface="Cambria Math"/>
                        </a:rPr>
                        <a:t>5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2080"/>
                        </a:lnSpc>
                      </a:pPr>
                      <a:r>
                        <a:rPr dirty="0" sz="2000">
                          <a:latin typeface="Cambria Math"/>
                          <a:cs typeface="Cambria Math"/>
                        </a:rPr>
                        <a:t>6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3099435" y="872849"/>
          <a:ext cx="2512060" cy="389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/>
                <a:gridCol w="295275"/>
                <a:gridCol w="463550"/>
              </a:tblGrid>
              <a:tr h="194945">
                <a:tc>
                  <a:txBody>
                    <a:bodyPr/>
                    <a:lstStyle/>
                    <a:p>
                      <a:pPr algn="r" marR="34290">
                        <a:lnSpc>
                          <a:spcPts val="1340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x</a:t>
                      </a:r>
                      <a:r>
                        <a:rPr dirty="0" sz="1400" spc="-45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latin typeface="Consolas"/>
                          <a:cs typeface="Consolas"/>
                        </a:rPr>
                        <a:t>=</a:t>
                      </a:r>
                      <a:r>
                        <a:rPr dirty="0" sz="1400" spc="30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 spc="-10">
                          <a:latin typeface="Consolas"/>
                          <a:cs typeface="Consolas"/>
                        </a:rPr>
                        <a:t>np.array([[1,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40"/>
                        </a:lnSpc>
                      </a:pPr>
                      <a:r>
                        <a:rPr dirty="0" sz="1400" spc="-25">
                          <a:latin typeface="Consolas"/>
                          <a:cs typeface="Consolas"/>
                        </a:rPr>
                        <a:t>2,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40"/>
                        </a:lnSpc>
                      </a:pPr>
                      <a:r>
                        <a:rPr dirty="0" sz="1400" spc="-25">
                          <a:latin typeface="Consolas"/>
                          <a:cs typeface="Consolas"/>
                        </a:rPr>
                        <a:t>3],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194945">
                <a:tc>
                  <a:txBody>
                    <a:bodyPr/>
                    <a:lstStyle/>
                    <a:p>
                      <a:pPr algn="r" marR="40640">
                        <a:lnSpc>
                          <a:spcPts val="1440"/>
                        </a:lnSpc>
                      </a:pPr>
                      <a:r>
                        <a:rPr dirty="0" sz="1400" spc="-25">
                          <a:latin typeface="Consolas"/>
                          <a:cs typeface="Consolas"/>
                        </a:rPr>
                        <a:t>[4,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440"/>
                        </a:lnSpc>
                      </a:pPr>
                      <a:r>
                        <a:rPr dirty="0" sz="1400" spc="-25">
                          <a:latin typeface="Consolas"/>
                          <a:cs typeface="Consolas"/>
                        </a:rPr>
                        <a:t>5,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440"/>
                        </a:lnSpc>
                      </a:pPr>
                      <a:r>
                        <a:rPr dirty="0" sz="1400" spc="-20">
                          <a:latin typeface="Consolas"/>
                          <a:cs typeface="Consolas"/>
                        </a:rPr>
                        <a:t>6]])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3113151" y="1357566"/>
            <a:ext cx="1105535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[[1,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2,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 spc="-25">
                <a:latin typeface="Consolas"/>
                <a:cs typeface="Consolas"/>
              </a:rPr>
              <a:t>3],</a:t>
            </a:r>
            <a:endParaRPr sz="1400">
              <a:latin typeface="Consolas"/>
              <a:cs typeface="Consolas"/>
            </a:endParaRPr>
          </a:p>
          <a:p>
            <a:pPr algn="r" marR="508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[4,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5,</a:t>
            </a:r>
            <a:r>
              <a:rPr dirty="0" sz="1400" spc="-25">
                <a:latin typeface="Consolas"/>
                <a:cs typeface="Consolas"/>
              </a:rPr>
              <a:t> 6]]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7954" y="1014602"/>
            <a:ext cx="239227" cy="48387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7950" y="1580261"/>
            <a:ext cx="126111" cy="13462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1724" y="1576450"/>
            <a:ext cx="83565" cy="9220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0372" y="1554099"/>
            <a:ext cx="86929" cy="13144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62785" y="1491233"/>
            <a:ext cx="690686" cy="20002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7426" y="2657855"/>
            <a:ext cx="573290" cy="20980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1691" y="3406647"/>
            <a:ext cx="963013" cy="15925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7887" y="1822450"/>
            <a:ext cx="1596237" cy="148717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3067050" y="2084641"/>
            <a:ext cx="2822575" cy="181546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4135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8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np.array([[0.1,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0.2],</a:t>
            </a:r>
            <a:endParaRPr sz="1400">
              <a:latin typeface="Consolas"/>
              <a:cs typeface="Consolas"/>
            </a:endParaRPr>
          </a:p>
          <a:p>
            <a:pPr marL="1437005">
              <a:lnSpc>
                <a:spcPts val="1655"/>
              </a:lnSpc>
            </a:pPr>
            <a:r>
              <a:rPr dirty="0" sz="1400">
                <a:latin typeface="Consolas"/>
                <a:cs typeface="Consolas"/>
              </a:rPr>
              <a:t>[-3.0,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-</a:t>
            </a:r>
            <a:r>
              <a:rPr dirty="0" sz="1400" spc="-10">
                <a:latin typeface="Consolas"/>
                <a:cs typeface="Consolas"/>
              </a:rPr>
              <a:t>4.0,],</a:t>
            </a:r>
            <a:endParaRPr sz="1400">
              <a:latin typeface="Consolas"/>
              <a:cs typeface="Consolas"/>
            </a:endParaRPr>
          </a:p>
          <a:p>
            <a:pPr marL="1437005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[-0.5,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-</a:t>
            </a:r>
            <a:r>
              <a:rPr dirty="0" sz="1400" spc="-10">
                <a:latin typeface="Consolas"/>
                <a:cs typeface="Consolas"/>
              </a:rPr>
              <a:t>0.6,],</a:t>
            </a:r>
            <a:endParaRPr sz="1400">
              <a:latin typeface="Consolas"/>
              <a:cs typeface="Consolas"/>
            </a:endParaRPr>
          </a:p>
          <a:p>
            <a:pPr marL="1437005">
              <a:lnSpc>
                <a:spcPct val="100000"/>
              </a:lnSpc>
              <a:spcBef>
                <a:spcPts val="50"/>
              </a:spcBef>
            </a:pPr>
            <a:r>
              <a:rPr dirty="0" sz="1400">
                <a:latin typeface="Consolas"/>
                <a:cs typeface="Consolas"/>
              </a:rPr>
              <a:t>[7.0,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8.0,]])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  <a:spcBef>
                <a:spcPts val="630"/>
              </a:spcBef>
            </a:pPr>
            <a:r>
              <a:rPr dirty="0" sz="1400">
                <a:latin typeface="Consolas"/>
                <a:cs typeface="Consolas"/>
              </a:rPr>
              <a:t>[[0.1,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0.2],</a:t>
            </a:r>
            <a:endParaRPr sz="1400">
              <a:latin typeface="Consolas"/>
              <a:cs typeface="Consolas"/>
            </a:endParaRPr>
          </a:p>
          <a:p>
            <a:pPr marL="107950">
              <a:lnSpc>
                <a:spcPts val="1655"/>
              </a:lnSpc>
            </a:pPr>
            <a:r>
              <a:rPr dirty="0" sz="1400" spc="-35">
                <a:latin typeface="Consolas"/>
                <a:cs typeface="Consolas"/>
              </a:rPr>
              <a:t>[-</a:t>
            </a:r>
            <a:r>
              <a:rPr dirty="0" sz="1400">
                <a:latin typeface="Consolas"/>
                <a:cs typeface="Consolas"/>
              </a:rPr>
              <a:t>3.0,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 spc="-35">
                <a:latin typeface="Consolas"/>
                <a:cs typeface="Consolas"/>
              </a:rPr>
              <a:t>-</a:t>
            </a:r>
            <a:r>
              <a:rPr dirty="0" sz="1400" spc="-10">
                <a:latin typeface="Consolas"/>
                <a:cs typeface="Consolas"/>
              </a:rPr>
              <a:t>4.0,],</a:t>
            </a:r>
            <a:endParaRPr sz="1400">
              <a:latin typeface="Consolas"/>
              <a:cs typeface="Consolas"/>
            </a:endParaRPr>
          </a:p>
          <a:p>
            <a:pPr marL="107950">
              <a:lnSpc>
                <a:spcPts val="1664"/>
              </a:lnSpc>
            </a:pPr>
            <a:r>
              <a:rPr dirty="0" sz="1400" spc="-35">
                <a:latin typeface="Consolas"/>
                <a:cs typeface="Consolas"/>
              </a:rPr>
              <a:t>[-</a:t>
            </a:r>
            <a:r>
              <a:rPr dirty="0" sz="1400">
                <a:latin typeface="Consolas"/>
                <a:cs typeface="Consolas"/>
              </a:rPr>
              <a:t>0.5,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 spc="-35">
                <a:latin typeface="Consolas"/>
                <a:cs typeface="Consolas"/>
              </a:rPr>
              <a:t>-</a:t>
            </a:r>
            <a:r>
              <a:rPr dirty="0" sz="1400" spc="-10">
                <a:latin typeface="Consolas"/>
                <a:cs typeface="Consolas"/>
              </a:rPr>
              <a:t>0.6,],</a:t>
            </a:r>
            <a:endParaRPr sz="1400">
              <a:latin typeface="Consolas"/>
              <a:cs typeface="Consolas"/>
            </a:endParaRPr>
          </a:p>
          <a:p>
            <a:pPr marL="107950">
              <a:lnSpc>
                <a:spcPct val="100000"/>
              </a:lnSpc>
              <a:spcBef>
                <a:spcPts val="50"/>
              </a:spcBef>
            </a:pPr>
            <a:r>
              <a:rPr dirty="0" sz="1400">
                <a:latin typeface="Consolas"/>
                <a:cs typeface="Consolas"/>
              </a:rPr>
              <a:t>[7.0,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8.0,]]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63080" y="1420367"/>
            <a:ext cx="328024" cy="19431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82457" y="1448688"/>
            <a:ext cx="611354" cy="24282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76825" y="790575"/>
            <a:ext cx="180975" cy="18097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276725" y="1038225"/>
            <a:ext cx="180975" cy="180975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4133850" y="752474"/>
            <a:ext cx="314325" cy="200025"/>
          </a:xfrm>
          <a:custGeom>
            <a:avLst/>
            <a:gdLst/>
            <a:ahLst/>
            <a:cxnLst/>
            <a:rect l="l" t="t" r="r" b="b"/>
            <a:pathLst>
              <a:path w="314325" h="200025">
                <a:moveTo>
                  <a:pt x="314325" y="90424"/>
                </a:moveTo>
                <a:lnTo>
                  <a:pt x="307213" y="55245"/>
                </a:lnTo>
                <a:lnTo>
                  <a:pt x="287820" y="26504"/>
                </a:lnTo>
                <a:lnTo>
                  <a:pt x="259080" y="7112"/>
                </a:lnTo>
                <a:lnTo>
                  <a:pt x="223901" y="0"/>
                </a:lnTo>
                <a:lnTo>
                  <a:pt x="188633" y="7112"/>
                </a:lnTo>
                <a:lnTo>
                  <a:pt x="159854" y="26504"/>
                </a:lnTo>
                <a:lnTo>
                  <a:pt x="149326" y="42100"/>
                </a:lnTo>
                <a:lnTo>
                  <a:pt x="125730" y="26162"/>
                </a:lnTo>
                <a:lnTo>
                  <a:pt x="90551" y="19050"/>
                </a:lnTo>
                <a:lnTo>
                  <a:pt x="55283" y="26162"/>
                </a:lnTo>
                <a:lnTo>
                  <a:pt x="26504" y="45554"/>
                </a:lnTo>
                <a:lnTo>
                  <a:pt x="7112" y="74295"/>
                </a:lnTo>
                <a:lnTo>
                  <a:pt x="0" y="109474"/>
                </a:lnTo>
                <a:lnTo>
                  <a:pt x="7112" y="144741"/>
                </a:lnTo>
                <a:lnTo>
                  <a:pt x="26504" y="173520"/>
                </a:lnTo>
                <a:lnTo>
                  <a:pt x="55283" y="192913"/>
                </a:lnTo>
                <a:lnTo>
                  <a:pt x="90551" y="200025"/>
                </a:lnTo>
                <a:lnTo>
                  <a:pt x="125730" y="192913"/>
                </a:lnTo>
                <a:lnTo>
                  <a:pt x="154470" y="173520"/>
                </a:lnTo>
                <a:lnTo>
                  <a:pt x="164973" y="157924"/>
                </a:lnTo>
                <a:lnTo>
                  <a:pt x="188633" y="173863"/>
                </a:lnTo>
                <a:lnTo>
                  <a:pt x="223901" y="180975"/>
                </a:lnTo>
                <a:lnTo>
                  <a:pt x="259080" y="173863"/>
                </a:lnTo>
                <a:lnTo>
                  <a:pt x="287820" y="154470"/>
                </a:lnTo>
                <a:lnTo>
                  <a:pt x="307213" y="125691"/>
                </a:lnTo>
                <a:lnTo>
                  <a:pt x="314325" y="90424"/>
                </a:lnTo>
                <a:close/>
              </a:path>
            </a:pathLst>
          </a:custGeom>
          <a:solidFill>
            <a:srgbClr val="00FA00">
              <a:alpha val="8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5086350" y="1047749"/>
            <a:ext cx="247650" cy="209550"/>
          </a:xfrm>
          <a:custGeom>
            <a:avLst/>
            <a:gdLst/>
            <a:ahLst/>
            <a:cxnLst/>
            <a:rect l="l" t="t" r="r" b="b"/>
            <a:pathLst>
              <a:path w="247650" h="209550">
                <a:moveTo>
                  <a:pt x="247650" y="90424"/>
                </a:moveTo>
                <a:lnTo>
                  <a:pt x="240906" y="55245"/>
                </a:lnTo>
                <a:lnTo>
                  <a:pt x="222542" y="26504"/>
                </a:lnTo>
                <a:lnTo>
                  <a:pt x="195300" y="7112"/>
                </a:lnTo>
                <a:lnTo>
                  <a:pt x="161925" y="0"/>
                </a:lnTo>
                <a:lnTo>
                  <a:pt x="128536" y="7112"/>
                </a:lnTo>
                <a:lnTo>
                  <a:pt x="101295" y="26504"/>
                </a:lnTo>
                <a:lnTo>
                  <a:pt x="98882" y="30264"/>
                </a:lnTo>
                <a:lnTo>
                  <a:pt x="90551" y="28575"/>
                </a:lnTo>
                <a:lnTo>
                  <a:pt x="55283" y="35687"/>
                </a:lnTo>
                <a:lnTo>
                  <a:pt x="26504" y="55079"/>
                </a:lnTo>
                <a:lnTo>
                  <a:pt x="7112" y="83820"/>
                </a:lnTo>
                <a:lnTo>
                  <a:pt x="0" y="118999"/>
                </a:lnTo>
                <a:lnTo>
                  <a:pt x="7112" y="154266"/>
                </a:lnTo>
                <a:lnTo>
                  <a:pt x="26504" y="183045"/>
                </a:lnTo>
                <a:lnTo>
                  <a:pt x="55283" y="202438"/>
                </a:lnTo>
                <a:lnTo>
                  <a:pt x="90551" y="209550"/>
                </a:lnTo>
                <a:lnTo>
                  <a:pt x="125730" y="202438"/>
                </a:lnTo>
                <a:lnTo>
                  <a:pt x="154470" y="183045"/>
                </a:lnTo>
                <a:lnTo>
                  <a:pt x="156616" y="179857"/>
                </a:lnTo>
                <a:lnTo>
                  <a:pt x="161925" y="180975"/>
                </a:lnTo>
                <a:lnTo>
                  <a:pt x="195300" y="173863"/>
                </a:lnTo>
                <a:lnTo>
                  <a:pt x="222542" y="154470"/>
                </a:lnTo>
                <a:lnTo>
                  <a:pt x="240906" y="125691"/>
                </a:lnTo>
                <a:lnTo>
                  <a:pt x="247650" y="90424"/>
                </a:lnTo>
                <a:close/>
              </a:path>
            </a:pathLst>
          </a:custGeom>
          <a:solidFill>
            <a:srgbClr val="00FA00">
              <a:alpha val="897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10511" y="3735832"/>
            <a:ext cx="690683" cy="200037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12372" y="3816096"/>
            <a:ext cx="132159" cy="107391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49450" y="3821048"/>
            <a:ext cx="83565" cy="92151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29626" y="3772408"/>
            <a:ext cx="120637" cy="209803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14650" y="2076450"/>
            <a:ext cx="180975" cy="180975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43275" y="2076450"/>
            <a:ext cx="171450" cy="180975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314825" y="2066925"/>
            <a:ext cx="171450" cy="180975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7189469" y="1793494"/>
            <a:ext cx="549275" cy="150749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Verdana"/>
                <a:cs typeface="Verdana"/>
              </a:rPr>
              <a:t>2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x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 spc="-50">
                <a:latin typeface="Verdana"/>
                <a:cs typeface="Verdana"/>
              </a:rPr>
              <a:t>3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dirty="0" sz="1550">
                <a:latin typeface="Verdana"/>
                <a:cs typeface="Verdana"/>
              </a:rPr>
              <a:t>4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x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 spc="-50">
                <a:latin typeface="Verdana"/>
                <a:cs typeface="Verdana"/>
              </a:rPr>
              <a:t>2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dirty="0" sz="1550">
                <a:latin typeface="Verdana"/>
                <a:cs typeface="Verdana"/>
              </a:rPr>
              <a:t>1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x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 spc="-50">
                <a:latin typeface="Verdana"/>
                <a:cs typeface="Verdana"/>
              </a:rPr>
              <a:t>2</a:t>
            </a:r>
            <a:endParaRPr sz="1550">
              <a:latin typeface="Verdana"/>
              <a:cs typeface="Verdana"/>
            </a:endParaRPr>
          </a:p>
          <a:p>
            <a:pPr marL="17145">
              <a:lnSpc>
                <a:spcPct val="100000"/>
              </a:lnSpc>
              <a:spcBef>
                <a:spcPts val="1295"/>
              </a:spcBef>
            </a:pPr>
            <a:r>
              <a:rPr dirty="0" sz="1550">
                <a:latin typeface="Verdana"/>
                <a:cs typeface="Verdana"/>
              </a:rPr>
              <a:t>2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x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 spc="-50">
                <a:latin typeface="Verdana"/>
                <a:cs typeface="Verdana"/>
              </a:rPr>
              <a:t>1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0900" y="144081"/>
            <a:ext cx="589915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Note</a:t>
            </a:r>
            <a:r>
              <a:rPr dirty="0" spc="-90"/>
              <a:t> </a:t>
            </a:r>
            <a:r>
              <a:rPr dirty="0"/>
              <a:t>about</a:t>
            </a:r>
            <a:r>
              <a:rPr dirty="0" spc="-25"/>
              <a:t> </a:t>
            </a:r>
            <a:r>
              <a:rPr dirty="0"/>
              <a:t>numpy</a:t>
            </a:r>
            <a:r>
              <a:rPr dirty="0" spc="-50"/>
              <a:t> </a:t>
            </a:r>
            <a:r>
              <a:rPr dirty="0" spc="-10"/>
              <a:t>arrays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28064" y="986853"/>
            <a:ext cx="24822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8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np.array([[200,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17]])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28064" y="2049081"/>
            <a:ext cx="2000250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np.array([[200],</a:t>
            </a:r>
            <a:endParaRPr sz="1400">
              <a:latin typeface="Consolas"/>
              <a:cs typeface="Consolas"/>
            </a:endParaRPr>
          </a:p>
          <a:p>
            <a:pPr algn="r" marR="12065">
              <a:lnSpc>
                <a:spcPts val="1664"/>
              </a:lnSpc>
            </a:pPr>
            <a:r>
              <a:rPr dirty="0" sz="1400" spc="-10">
                <a:latin typeface="Consolas"/>
                <a:cs typeface="Consolas"/>
              </a:rPr>
              <a:t>[17]])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28064" y="3223323"/>
            <a:ext cx="21863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np.array([200,17])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471416" y="2026919"/>
            <a:ext cx="60325" cy="421640"/>
          </a:xfrm>
          <a:custGeom>
            <a:avLst/>
            <a:gdLst/>
            <a:ahLst/>
            <a:cxnLst/>
            <a:rect l="l" t="t" r="r" b="b"/>
            <a:pathLst>
              <a:path w="60325" h="421639">
                <a:moveTo>
                  <a:pt x="59817" y="0"/>
                </a:moveTo>
                <a:lnTo>
                  <a:pt x="0" y="0"/>
                </a:lnTo>
                <a:lnTo>
                  <a:pt x="0" y="11430"/>
                </a:lnTo>
                <a:lnTo>
                  <a:pt x="36576" y="11430"/>
                </a:lnTo>
                <a:lnTo>
                  <a:pt x="36576" y="411480"/>
                </a:lnTo>
                <a:lnTo>
                  <a:pt x="0" y="411480"/>
                </a:lnTo>
                <a:lnTo>
                  <a:pt x="0" y="421640"/>
                </a:lnTo>
                <a:lnTo>
                  <a:pt x="59817" y="421640"/>
                </a:lnTo>
                <a:lnTo>
                  <a:pt x="59817" y="411480"/>
                </a:lnTo>
                <a:lnTo>
                  <a:pt x="59817" y="11430"/>
                </a:lnTo>
                <a:lnTo>
                  <a:pt x="59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979926" y="2026919"/>
            <a:ext cx="60325" cy="421640"/>
          </a:xfrm>
          <a:custGeom>
            <a:avLst/>
            <a:gdLst/>
            <a:ahLst/>
            <a:cxnLst/>
            <a:rect l="l" t="t" r="r" b="b"/>
            <a:pathLst>
              <a:path w="60325" h="421639">
                <a:moveTo>
                  <a:pt x="59817" y="0"/>
                </a:moveTo>
                <a:lnTo>
                  <a:pt x="0" y="0"/>
                </a:lnTo>
                <a:lnTo>
                  <a:pt x="0" y="11430"/>
                </a:lnTo>
                <a:lnTo>
                  <a:pt x="0" y="411480"/>
                </a:lnTo>
                <a:lnTo>
                  <a:pt x="0" y="421640"/>
                </a:lnTo>
                <a:lnTo>
                  <a:pt x="59817" y="421640"/>
                </a:lnTo>
                <a:lnTo>
                  <a:pt x="59817" y="411480"/>
                </a:lnTo>
                <a:lnTo>
                  <a:pt x="23241" y="411480"/>
                </a:lnTo>
                <a:lnTo>
                  <a:pt x="23241" y="11430"/>
                </a:lnTo>
                <a:lnTo>
                  <a:pt x="59817" y="11430"/>
                </a:lnTo>
                <a:lnTo>
                  <a:pt x="59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038219" y="1911350"/>
            <a:ext cx="454659" cy="63119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365"/>
              </a:lnSpc>
              <a:spcBef>
                <a:spcPts val="130"/>
              </a:spcBef>
            </a:pPr>
            <a:r>
              <a:rPr dirty="0" sz="2000" spc="-25">
                <a:latin typeface="Cambria Math"/>
                <a:cs typeface="Cambria Math"/>
              </a:rPr>
              <a:t>200</a:t>
            </a:r>
            <a:endParaRPr sz="2000">
              <a:latin typeface="Cambria Math"/>
              <a:cs typeface="Cambria Math"/>
            </a:endParaRPr>
          </a:p>
          <a:p>
            <a:pPr marL="79375">
              <a:lnSpc>
                <a:spcPts val="2365"/>
              </a:lnSpc>
            </a:pPr>
            <a:r>
              <a:rPr dirty="0" sz="2000" spc="-25">
                <a:latin typeface="Cambria Math"/>
                <a:cs typeface="Cambria Math"/>
              </a:rPr>
              <a:t>17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694936" y="1003299"/>
            <a:ext cx="56515" cy="240029"/>
          </a:xfrm>
          <a:custGeom>
            <a:avLst/>
            <a:gdLst/>
            <a:ahLst/>
            <a:cxnLst/>
            <a:rect l="l" t="t" r="r" b="b"/>
            <a:pathLst>
              <a:path w="56514" h="240030">
                <a:moveTo>
                  <a:pt x="56007" y="0"/>
                </a:moveTo>
                <a:lnTo>
                  <a:pt x="0" y="0"/>
                </a:lnTo>
                <a:lnTo>
                  <a:pt x="0" y="10160"/>
                </a:lnTo>
                <a:lnTo>
                  <a:pt x="35179" y="10160"/>
                </a:lnTo>
                <a:lnTo>
                  <a:pt x="35179" y="229870"/>
                </a:lnTo>
                <a:lnTo>
                  <a:pt x="0" y="229870"/>
                </a:lnTo>
                <a:lnTo>
                  <a:pt x="0" y="240030"/>
                </a:lnTo>
                <a:lnTo>
                  <a:pt x="56007" y="240030"/>
                </a:lnTo>
                <a:lnTo>
                  <a:pt x="56007" y="229870"/>
                </a:lnTo>
                <a:lnTo>
                  <a:pt x="56007" y="10160"/>
                </a:lnTo>
                <a:lnTo>
                  <a:pt x="560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718559" y="936243"/>
            <a:ext cx="988694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89610" algn="l"/>
              </a:tabLst>
            </a:pPr>
            <a:r>
              <a:rPr dirty="0" sz="2000" spc="-25">
                <a:latin typeface="Cambria Math"/>
                <a:cs typeface="Cambria Math"/>
              </a:rPr>
              <a:t>200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25">
                <a:latin typeface="Cambria Math"/>
                <a:cs typeface="Cambria Math"/>
              </a:rPr>
              <a:t>17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042286" y="3623055"/>
            <a:ext cx="911225" cy="429259"/>
            <a:chOff x="2042286" y="3623055"/>
            <a:chExt cx="911225" cy="429259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0561" y="3623055"/>
              <a:ext cx="302006" cy="1651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2286" y="3811650"/>
              <a:ext cx="910970" cy="240398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5572759" y="1039749"/>
            <a:ext cx="54483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Verdana"/>
                <a:cs typeface="Verdana"/>
              </a:rPr>
              <a:t>1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x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 spc="-50">
                <a:latin typeface="Verdana"/>
                <a:cs typeface="Verdana"/>
              </a:rPr>
              <a:t>2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78453" y="751966"/>
            <a:ext cx="142748" cy="264413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70019" y="750188"/>
            <a:ext cx="142747" cy="264033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5572759" y="2085085"/>
            <a:ext cx="54483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Verdana"/>
                <a:cs typeface="Verdana"/>
              </a:rPr>
              <a:t>2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x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 spc="-50">
                <a:latin typeface="Verdana"/>
                <a:cs typeface="Verdana"/>
              </a:rPr>
              <a:t>1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16325" y="2359279"/>
            <a:ext cx="261874" cy="142239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72203" y="1698370"/>
            <a:ext cx="142875" cy="264032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3644772" y="1962150"/>
            <a:ext cx="318135" cy="227965"/>
            <a:chOff x="3644772" y="1962150"/>
            <a:chExt cx="318135" cy="227965"/>
          </a:xfrm>
        </p:grpSpPr>
        <p:sp>
          <p:nvSpPr>
            <p:cNvPr id="21" name="object 21" descr=""/>
            <p:cNvSpPr/>
            <p:nvPr/>
          </p:nvSpPr>
          <p:spPr>
            <a:xfrm>
              <a:off x="3644773" y="2047874"/>
              <a:ext cx="261620" cy="142240"/>
            </a:xfrm>
            <a:custGeom>
              <a:avLst/>
              <a:gdLst/>
              <a:ahLst/>
              <a:cxnLst/>
              <a:rect l="l" t="t" r="r" b="b"/>
              <a:pathLst>
                <a:path w="261620" h="142239">
                  <a:moveTo>
                    <a:pt x="232918" y="75679"/>
                  </a:moveTo>
                  <a:lnTo>
                    <a:pt x="232803" y="75336"/>
                  </a:lnTo>
                  <a:lnTo>
                    <a:pt x="232816" y="75526"/>
                  </a:lnTo>
                  <a:lnTo>
                    <a:pt x="232918" y="75679"/>
                  </a:lnTo>
                  <a:close/>
                </a:path>
                <a:path w="261620" h="142239">
                  <a:moveTo>
                    <a:pt x="232994" y="75272"/>
                  </a:moveTo>
                  <a:close/>
                </a:path>
                <a:path w="261620" h="142239">
                  <a:moveTo>
                    <a:pt x="233172" y="75565"/>
                  </a:moveTo>
                  <a:lnTo>
                    <a:pt x="233032" y="75260"/>
                  </a:lnTo>
                  <a:lnTo>
                    <a:pt x="232981" y="75399"/>
                  </a:lnTo>
                  <a:lnTo>
                    <a:pt x="233006" y="75641"/>
                  </a:lnTo>
                  <a:lnTo>
                    <a:pt x="233172" y="75565"/>
                  </a:lnTo>
                  <a:close/>
                </a:path>
                <a:path w="261620" h="142239">
                  <a:moveTo>
                    <a:pt x="242951" y="55880"/>
                  </a:moveTo>
                  <a:lnTo>
                    <a:pt x="241300" y="54610"/>
                  </a:lnTo>
                  <a:lnTo>
                    <a:pt x="242709" y="55740"/>
                  </a:lnTo>
                  <a:lnTo>
                    <a:pt x="242951" y="55880"/>
                  </a:lnTo>
                  <a:close/>
                </a:path>
                <a:path w="261620" h="142239">
                  <a:moveTo>
                    <a:pt x="261493" y="78740"/>
                  </a:moveTo>
                  <a:lnTo>
                    <a:pt x="260731" y="72390"/>
                  </a:lnTo>
                  <a:lnTo>
                    <a:pt x="258064" y="70053"/>
                  </a:lnTo>
                  <a:lnTo>
                    <a:pt x="257937" y="69850"/>
                  </a:lnTo>
                  <a:lnTo>
                    <a:pt x="255016" y="67310"/>
                  </a:lnTo>
                  <a:lnTo>
                    <a:pt x="254368" y="66789"/>
                  </a:lnTo>
                  <a:lnTo>
                    <a:pt x="254368" y="87718"/>
                  </a:lnTo>
                  <a:lnTo>
                    <a:pt x="252349" y="88900"/>
                  </a:lnTo>
                  <a:lnTo>
                    <a:pt x="253873" y="87807"/>
                  </a:lnTo>
                  <a:lnTo>
                    <a:pt x="254368" y="87718"/>
                  </a:lnTo>
                  <a:lnTo>
                    <a:pt x="254368" y="66789"/>
                  </a:lnTo>
                  <a:lnTo>
                    <a:pt x="254012" y="66471"/>
                  </a:lnTo>
                  <a:lnTo>
                    <a:pt x="253111" y="64770"/>
                  </a:lnTo>
                  <a:lnTo>
                    <a:pt x="251841" y="63500"/>
                  </a:lnTo>
                  <a:lnTo>
                    <a:pt x="250571" y="62230"/>
                  </a:lnTo>
                  <a:lnTo>
                    <a:pt x="251206" y="63500"/>
                  </a:lnTo>
                  <a:lnTo>
                    <a:pt x="249428" y="60960"/>
                  </a:lnTo>
                  <a:lnTo>
                    <a:pt x="248793" y="60960"/>
                  </a:lnTo>
                  <a:lnTo>
                    <a:pt x="246888" y="58420"/>
                  </a:lnTo>
                  <a:lnTo>
                    <a:pt x="244475" y="57150"/>
                  </a:lnTo>
                  <a:lnTo>
                    <a:pt x="242887" y="55880"/>
                  </a:lnTo>
                  <a:lnTo>
                    <a:pt x="242709" y="55740"/>
                  </a:lnTo>
                  <a:lnTo>
                    <a:pt x="242316" y="55511"/>
                  </a:lnTo>
                  <a:lnTo>
                    <a:pt x="242316" y="71120"/>
                  </a:lnTo>
                  <a:lnTo>
                    <a:pt x="242125" y="71221"/>
                  </a:lnTo>
                  <a:lnTo>
                    <a:pt x="239776" y="72390"/>
                  </a:lnTo>
                  <a:lnTo>
                    <a:pt x="242011" y="71259"/>
                  </a:lnTo>
                  <a:lnTo>
                    <a:pt x="242138" y="71196"/>
                  </a:lnTo>
                  <a:lnTo>
                    <a:pt x="242316" y="71120"/>
                  </a:lnTo>
                  <a:lnTo>
                    <a:pt x="242316" y="55511"/>
                  </a:lnTo>
                  <a:lnTo>
                    <a:pt x="240792" y="54610"/>
                  </a:lnTo>
                  <a:lnTo>
                    <a:pt x="240411" y="54610"/>
                  </a:lnTo>
                  <a:lnTo>
                    <a:pt x="237617" y="52184"/>
                  </a:lnTo>
                  <a:lnTo>
                    <a:pt x="237617" y="81280"/>
                  </a:lnTo>
                  <a:lnTo>
                    <a:pt x="237578" y="81457"/>
                  </a:lnTo>
                  <a:lnTo>
                    <a:pt x="237490" y="81280"/>
                  </a:lnTo>
                  <a:lnTo>
                    <a:pt x="237617" y="81280"/>
                  </a:lnTo>
                  <a:lnTo>
                    <a:pt x="237617" y="52184"/>
                  </a:lnTo>
                  <a:lnTo>
                    <a:pt x="237490" y="52070"/>
                  </a:lnTo>
                  <a:lnTo>
                    <a:pt x="237871" y="52070"/>
                  </a:lnTo>
                  <a:lnTo>
                    <a:pt x="235712" y="50800"/>
                  </a:lnTo>
                  <a:lnTo>
                    <a:pt x="236220" y="50800"/>
                  </a:lnTo>
                  <a:lnTo>
                    <a:pt x="236474" y="50800"/>
                  </a:lnTo>
                  <a:lnTo>
                    <a:pt x="235953" y="50444"/>
                  </a:lnTo>
                  <a:lnTo>
                    <a:pt x="234442" y="48260"/>
                  </a:lnTo>
                  <a:lnTo>
                    <a:pt x="234061" y="48260"/>
                  </a:lnTo>
                  <a:lnTo>
                    <a:pt x="233172" y="46990"/>
                  </a:lnTo>
                  <a:lnTo>
                    <a:pt x="232283" y="45720"/>
                  </a:lnTo>
                  <a:lnTo>
                    <a:pt x="230632" y="43180"/>
                  </a:lnTo>
                  <a:lnTo>
                    <a:pt x="227330" y="40640"/>
                  </a:lnTo>
                  <a:lnTo>
                    <a:pt x="227076" y="40640"/>
                  </a:lnTo>
                  <a:lnTo>
                    <a:pt x="224917" y="38100"/>
                  </a:lnTo>
                  <a:lnTo>
                    <a:pt x="223139" y="38100"/>
                  </a:lnTo>
                  <a:lnTo>
                    <a:pt x="219202" y="35560"/>
                  </a:lnTo>
                  <a:lnTo>
                    <a:pt x="220091" y="35560"/>
                  </a:lnTo>
                  <a:lnTo>
                    <a:pt x="216789" y="34290"/>
                  </a:lnTo>
                  <a:lnTo>
                    <a:pt x="218440" y="34290"/>
                  </a:lnTo>
                  <a:lnTo>
                    <a:pt x="215265" y="31750"/>
                  </a:lnTo>
                  <a:lnTo>
                    <a:pt x="212725" y="30480"/>
                  </a:lnTo>
                  <a:lnTo>
                    <a:pt x="208788" y="27940"/>
                  </a:lnTo>
                  <a:lnTo>
                    <a:pt x="210820" y="29210"/>
                  </a:lnTo>
                  <a:lnTo>
                    <a:pt x="209626" y="27940"/>
                  </a:lnTo>
                  <a:lnTo>
                    <a:pt x="207264" y="25400"/>
                  </a:lnTo>
                  <a:lnTo>
                    <a:pt x="204851" y="24130"/>
                  </a:lnTo>
                  <a:lnTo>
                    <a:pt x="200533" y="21590"/>
                  </a:lnTo>
                  <a:lnTo>
                    <a:pt x="200152" y="21590"/>
                  </a:lnTo>
                  <a:lnTo>
                    <a:pt x="196215" y="20320"/>
                  </a:lnTo>
                  <a:lnTo>
                    <a:pt x="196850" y="20320"/>
                  </a:lnTo>
                  <a:lnTo>
                    <a:pt x="192151" y="17780"/>
                  </a:lnTo>
                  <a:lnTo>
                    <a:pt x="191897" y="17780"/>
                  </a:lnTo>
                  <a:lnTo>
                    <a:pt x="178308" y="11430"/>
                  </a:lnTo>
                  <a:lnTo>
                    <a:pt x="179197" y="11430"/>
                  </a:lnTo>
                  <a:lnTo>
                    <a:pt x="172339" y="7620"/>
                  </a:lnTo>
                  <a:lnTo>
                    <a:pt x="171704" y="7620"/>
                  </a:lnTo>
                  <a:lnTo>
                    <a:pt x="169202" y="6159"/>
                  </a:lnTo>
                  <a:lnTo>
                    <a:pt x="168402" y="5080"/>
                  </a:lnTo>
                  <a:lnTo>
                    <a:pt x="164211" y="2540"/>
                  </a:lnTo>
                  <a:lnTo>
                    <a:pt x="159893" y="1270"/>
                  </a:lnTo>
                  <a:lnTo>
                    <a:pt x="157734" y="1270"/>
                  </a:lnTo>
                  <a:lnTo>
                    <a:pt x="154305" y="0"/>
                  </a:lnTo>
                  <a:lnTo>
                    <a:pt x="142113" y="0"/>
                  </a:lnTo>
                  <a:lnTo>
                    <a:pt x="137160" y="5080"/>
                  </a:lnTo>
                  <a:lnTo>
                    <a:pt x="137160" y="16510"/>
                  </a:lnTo>
                  <a:lnTo>
                    <a:pt x="142113" y="21590"/>
                  </a:lnTo>
                  <a:lnTo>
                    <a:pt x="152908" y="21590"/>
                  </a:lnTo>
                  <a:lnTo>
                    <a:pt x="153619" y="22021"/>
                  </a:lnTo>
                  <a:lnTo>
                    <a:pt x="154813" y="22860"/>
                  </a:lnTo>
                  <a:lnTo>
                    <a:pt x="157607" y="25400"/>
                  </a:lnTo>
                  <a:lnTo>
                    <a:pt x="161925" y="26670"/>
                  </a:lnTo>
                  <a:lnTo>
                    <a:pt x="161417" y="26670"/>
                  </a:lnTo>
                  <a:lnTo>
                    <a:pt x="168275" y="30480"/>
                  </a:lnTo>
                  <a:lnTo>
                    <a:pt x="169037" y="30480"/>
                  </a:lnTo>
                  <a:lnTo>
                    <a:pt x="174498" y="33020"/>
                  </a:lnTo>
                  <a:lnTo>
                    <a:pt x="174244" y="33020"/>
                  </a:lnTo>
                  <a:lnTo>
                    <a:pt x="182118" y="36830"/>
                  </a:lnTo>
                  <a:lnTo>
                    <a:pt x="181864" y="36830"/>
                  </a:lnTo>
                  <a:lnTo>
                    <a:pt x="186563" y="39370"/>
                  </a:lnTo>
                  <a:lnTo>
                    <a:pt x="187198" y="40640"/>
                  </a:lnTo>
                  <a:lnTo>
                    <a:pt x="191135" y="41910"/>
                  </a:lnTo>
                  <a:lnTo>
                    <a:pt x="190754" y="41910"/>
                  </a:lnTo>
                  <a:lnTo>
                    <a:pt x="194970" y="44399"/>
                  </a:lnTo>
                  <a:lnTo>
                    <a:pt x="195249" y="44704"/>
                  </a:lnTo>
                  <a:lnTo>
                    <a:pt x="165989" y="44704"/>
                  </a:lnTo>
                  <a:lnTo>
                    <a:pt x="162941" y="45212"/>
                  </a:lnTo>
                  <a:lnTo>
                    <a:pt x="160629" y="45847"/>
                  </a:lnTo>
                  <a:lnTo>
                    <a:pt x="158877" y="45847"/>
                  </a:lnTo>
                  <a:lnTo>
                    <a:pt x="155702" y="46228"/>
                  </a:lnTo>
                  <a:lnTo>
                    <a:pt x="153720" y="46863"/>
                  </a:lnTo>
                  <a:lnTo>
                    <a:pt x="65532" y="46863"/>
                  </a:lnTo>
                  <a:lnTo>
                    <a:pt x="64643" y="46990"/>
                  </a:lnTo>
                  <a:lnTo>
                    <a:pt x="52070" y="48006"/>
                  </a:lnTo>
                  <a:lnTo>
                    <a:pt x="43942" y="48006"/>
                  </a:lnTo>
                  <a:lnTo>
                    <a:pt x="33528" y="49149"/>
                  </a:lnTo>
                  <a:lnTo>
                    <a:pt x="34671" y="49022"/>
                  </a:lnTo>
                  <a:lnTo>
                    <a:pt x="4826" y="49022"/>
                  </a:lnTo>
                  <a:lnTo>
                    <a:pt x="0" y="53975"/>
                  </a:lnTo>
                  <a:lnTo>
                    <a:pt x="127" y="66167"/>
                  </a:lnTo>
                  <a:lnTo>
                    <a:pt x="4826" y="70866"/>
                  </a:lnTo>
                  <a:lnTo>
                    <a:pt x="35814" y="70866"/>
                  </a:lnTo>
                  <a:lnTo>
                    <a:pt x="45085" y="69850"/>
                  </a:lnTo>
                  <a:lnTo>
                    <a:pt x="52959" y="69850"/>
                  </a:lnTo>
                  <a:lnTo>
                    <a:pt x="53975" y="69723"/>
                  </a:lnTo>
                  <a:lnTo>
                    <a:pt x="66548" y="68707"/>
                  </a:lnTo>
                  <a:lnTo>
                    <a:pt x="155194" y="68707"/>
                  </a:lnTo>
                  <a:lnTo>
                    <a:pt x="158369" y="68326"/>
                  </a:lnTo>
                  <a:lnTo>
                    <a:pt x="160337" y="67691"/>
                  </a:lnTo>
                  <a:lnTo>
                    <a:pt x="162433" y="67691"/>
                  </a:lnTo>
                  <a:lnTo>
                    <a:pt x="165608" y="67183"/>
                  </a:lnTo>
                  <a:lnTo>
                    <a:pt x="167830" y="66548"/>
                  </a:lnTo>
                  <a:lnTo>
                    <a:pt x="208153" y="66548"/>
                  </a:lnTo>
                  <a:lnTo>
                    <a:pt x="210172" y="66167"/>
                  </a:lnTo>
                  <a:lnTo>
                    <a:pt x="212217" y="65786"/>
                  </a:lnTo>
                  <a:lnTo>
                    <a:pt x="212509" y="65659"/>
                  </a:lnTo>
                  <a:lnTo>
                    <a:pt x="212928" y="65481"/>
                  </a:lnTo>
                  <a:lnTo>
                    <a:pt x="213868" y="65278"/>
                  </a:lnTo>
                  <a:lnTo>
                    <a:pt x="214464" y="65024"/>
                  </a:lnTo>
                  <a:lnTo>
                    <a:pt x="215074" y="64770"/>
                  </a:lnTo>
                  <a:lnTo>
                    <a:pt x="219202" y="64770"/>
                  </a:lnTo>
                  <a:lnTo>
                    <a:pt x="221742" y="67310"/>
                  </a:lnTo>
                  <a:lnTo>
                    <a:pt x="223901" y="68580"/>
                  </a:lnTo>
                  <a:lnTo>
                    <a:pt x="227203" y="71120"/>
                  </a:lnTo>
                  <a:lnTo>
                    <a:pt x="226822" y="71120"/>
                  </a:lnTo>
                  <a:lnTo>
                    <a:pt x="228981" y="72390"/>
                  </a:lnTo>
                  <a:lnTo>
                    <a:pt x="232549" y="75145"/>
                  </a:lnTo>
                  <a:lnTo>
                    <a:pt x="232676" y="75336"/>
                  </a:lnTo>
                  <a:lnTo>
                    <a:pt x="232625" y="75209"/>
                  </a:lnTo>
                  <a:lnTo>
                    <a:pt x="232765" y="75311"/>
                  </a:lnTo>
                  <a:lnTo>
                    <a:pt x="232740" y="75107"/>
                  </a:lnTo>
                  <a:lnTo>
                    <a:pt x="232841" y="75298"/>
                  </a:lnTo>
                  <a:lnTo>
                    <a:pt x="232803" y="75145"/>
                  </a:lnTo>
                  <a:lnTo>
                    <a:pt x="232892" y="75272"/>
                  </a:lnTo>
                  <a:lnTo>
                    <a:pt x="232918" y="75145"/>
                  </a:lnTo>
                  <a:lnTo>
                    <a:pt x="233045" y="75158"/>
                  </a:lnTo>
                  <a:lnTo>
                    <a:pt x="233273" y="75526"/>
                  </a:lnTo>
                  <a:lnTo>
                    <a:pt x="233235" y="75679"/>
                  </a:lnTo>
                  <a:lnTo>
                    <a:pt x="233032" y="75679"/>
                  </a:lnTo>
                  <a:lnTo>
                    <a:pt x="233299" y="76200"/>
                  </a:lnTo>
                  <a:lnTo>
                    <a:pt x="233006" y="75641"/>
                  </a:lnTo>
                  <a:lnTo>
                    <a:pt x="232727" y="75399"/>
                  </a:lnTo>
                  <a:lnTo>
                    <a:pt x="228219" y="76200"/>
                  </a:lnTo>
                  <a:lnTo>
                    <a:pt x="225679" y="77470"/>
                  </a:lnTo>
                  <a:lnTo>
                    <a:pt x="218948" y="80010"/>
                  </a:lnTo>
                  <a:lnTo>
                    <a:pt x="212217" y="83820"/>
                  </a:lnTo>
                  <a:lnTo>
                    <a:pt x="213106" y="83820"/>
                  </a:lnTo>
                  <a:lnTo>
                    <a:pt x="207010" y="86360"/>
                  </a:lnTo>
                  <a:lnTo>
                    <a:pt x="205994" y="86360"/>
                  </a:lnTo>
                  <a:lnTo>
                    <a:pt x="199898" y="90170"/>
                  </a:lnTo>
                  <a:lnTo>
                    <a:pt x="200660" y="88900"/>
                  </a:lnTo>
                  <a:lnTo>
                    <a:pt x="194818" y="91440"/>
                  </a:lnTo>
                  <a:lnTo>
                    <a:pt x="194056" y="92710"/>
                  </a:lnTo>
                  <a:lnTo>
                    <a:pt x="193167" y="93002"/>
                  </a:lnTo>
                  <a:lnTo>
                    <a:pt x="193167" y="116624"/>
                  </a:lnTo>
                  <a:lnTo>
                    <a:pt x="191008" y="118110"/>
                  </a:lnTo>
                  <a:lnTo>
                    <a:pt x="192836" y="116840"/>
                  </a:lnTo>
                  <a:lnTo>
                    <a:pt x="192659" y="116840"/>
                  </a:lnTo>
                  <a:lnTo>
                    <a:pt x="193167" y="116624"/>
                  </a:lnTo>
                  <a:lnTo>
                    <a:pt x="193167" y="93002"/>
                  </a:lnTo>
                  <a:lnTo>
                    <a:pt x="191897" y="93408"/>
                  </a:lnTo>
                  <a:lnTo>
                    <a:pt x="191897" y="116840"/>
                  </a:lnTo>
                  <a:lnTo>
                    <a:pt x="190271" y="117373"/>
                  </a:lnTo>
                  <a:lnTo>
                    <a:pt x="190754" y="116840"/>
                  </a:lnTo>
                  <a:lnTo>
                    <a:pt x="191897" y="116840"/>
                  </a:lnTo>
                  <a:lnTo>
                    <a:pt x="191897" y="93408"/>
                  </a:lnTo>
                  <a:lnTo>
                    <a:pt x="190119" y="93980"/>
                  </a:lnTo>
                  <a:lnTo>
                    <a:pt x="190373" y="93980"/>
                  </a:lnTo>
                  <a:lnTo>
                    <a:pt x="186817" y="96520"/>
                  </a:lnTo>
                  <a:lnTo>
                    <a:pt x="187833" y="95250"/>
                  </a:lnTo>
                  <a:lnTo>
                    <a:pt x="185039" y="96520"/>
                  </a:lnTo>
                  <a:lnTo>
                    <a:pt x="184785" y="96520"/>
                  </a:lnTo>
                  <a:lnTo>
                    <a:pt x="183007" y="97790"/>
                  </a:lnTo>
                  <a:lnTo>
                    <a:pt x="181229" y="97790"/>
                  </a:lnTo>
                  <a:lnTo>
                    <a:pt x="180352" y="98196"/>
                  </a:lnTo>
                  <a:lnTo>
                    <a:pt x="180352" y="99618"/>
                  </a:lnTo>
                  <a:lnTo>
                    <a:pt x="179324" y="100330"/>
                  </a:lnTo>
                  <a:lnTo>
                    <a:pt x="178181" y="100330"/>
                  </a:lnTo>
                  <a:lnTo>
                    <a:pt x="180352" y="99618"/>
                  </a:lnTo>
                  <a:lnTo>
                    <a:pt x="180352" y="98196"/>
                  </a:lnTo>
                  <a:lnTo>
                    <a:pt x="178435" y="99060"/>
                  </a:lnTo>
                  <a:lnTo>
                    <a:pt x="176403" y="100330"/>
                  </a:lnTo>
                  <a:lnTo>
                    <a:pt x="176276" y="100330"/>
                  </a:lnTo>
                  <a:lnTo>
                    <a:pt x="174371" y="101600"/>
                  </a:lnTo>
                  <a:lnTo>
                    <a:pt x="173990" y="101600"/>
                  </a:lnTo>
                  <a:lnTo>
                    <a:pt x="172339" y="102870"/>
                  </a:lnTo>
                  <a:lnTo>
                    <a:pt x="170561" y="104140"/>
                  </a:lnTo>
                  <a:lnTo>
                    <a:pt x="168529" y="105410"/>
                  </a:lnTo>
                  <a:lnTo>
                    <a:pt x="168325" y="105702"/>
                  </a:lnTo>
                  <a:lnTo>
                    <a:pt x="165735" y="107950"/>
                  </a:lnTo>
                  <a:lnTo>
                    <a:pt x="165481" y="107950"/>
                  </a:lnTo>
                  <a:lnTo>
                    <a:pt x="162179" y="110490"/>
                  </a:lnTo>
                  <a:lnTo>
                    <a:pt x="163449" y="109220"/>
                  </a:lnTo>
                  <a:lnTo>
                    <a:pt x="159131" y="111760"/>
                  </a:lnTo>
                  <a:lnTo>
                    <a:pt x="157861" y="111760"/>
                  </a:lnTo>
                  <a:lnTo>
                    <a:pt x="154686" y="114300"/>
                  </a:lnTo>
                  <a:lnTo>
                    <a:pt x="155829" y="113030"/>
                  </a:lnTo>
                  <a:lnTo>
                    <a:pt x="151511" y="115570"/>
                  </a:lnTo>
                  <a:lnTo>
                    <a:pt x="149479" y="116840"/>
                  </a:lnTo>
                  <a:lnTo>
                    <a:pt x="148361" y="118160"/>
                  </a:lnTo>
                  <a:lnTo>
                    <a:pt x="187858" y="118160"/>
                  </a:lnTo>
                  <a:lnTo>
                    <a:pt x="188137" y="118160"/>
                  </a:lnTo>
                  <a:lnTo>
                    <a:pt x="186347" y="119380"/>
                  </a:lnTo>
                  <a:lnTo>
                    <a:pt x="184150" y="119380"/>
                  </a:lnTo>
                  <a:lnTo>
                    <a:pt x="147320" y="119380"/>
                  </a:lnTo>
                  <a:lnTo>
                    <a:pt x="145542" y="119380"/>
                  </a:lnTo>
                  <a:lnTo>
                    <a:pt x="143637" y="121920"/>
                  </a:lnTo>
                  <a:lnTo>
                    <a:pt x="137541" y="127000"/>
                  </a:lnTo>
                  <a:lnTo>
                    <a:pt x="137541" y="134620"/>
                  </a:lnTo>
                  <a:lnTo>
                    <a:pt x="146177" y="142240"/>
                  </a:lnTo>
                  <a:lnTo>
                    <a:pt x="153035" y="142240"/>
                  </a:lnTo>
                  <a:lnTo>
                    <a:pt x="157607" y="138430"/>
                  </a:lnTo>
                  <a:lnTo>
                    <a:pt x="159131" y="137160"/>
                  </a:lnTo>
                  <a:lnTo>
                    <a:pt x="157099" y="138430"/>
                  </a:lnTo>
                  <a:lnTo>
                    <a:pt x="160020" y="135890"/>
                  </a:lnTo>
                  <a:lnTo>
                    <a:pt x="161290" y="135890"/>
                  </a:lnTo>
                  <a:lnTo>
                    <a:pt x="165608" y="133350"/>
                  </a:lnTo>
                  <a:lnTo>
                    <a:pt x="166751" y="132080"/>
                  </a:lnTo>
                  <a:lnTo>
                    <a:pt x="170053" y="130810"/>
                  </a:lnTo>
                  <a:lnTo>
                    <a:pt x="168910" y="130810"/>
                  </a:lnTo>
                  <a:lnTo>
                    <a:pt x="173228" y="128270"/>
                  </a:lnTo>
                  <a:lnTo>
                    <a:pt x="174371" y="128270"/>
                  </a:lnTo>
                  <a:lnTo>
                    <a:pt x="177546" y="125730"/>
                  </a:lnTo>
                  <a:lnTo>
                    <a:pt x="177292" y="125730"/>
                  </a:lnTo>
                  <a:lnTo>
                    <a:pt x="180213" y="124460"/>
                  </a:lnTo>
                  <a:lnTo>
                    <a:pt x="182118" y="123190"/>
                  </a:lnTo>
                  <a:lnTo>
                    <a:pt x="182359" y="122834"/>
                  </a:lnTo>
                  <a:lnTo>
                    <a:pt x="183642" y="121920"/>
                  </a:lnTo>
                  <a:lnTo>
                    <a:pt x="183896" y="121920"/>
                  </a:lnTo>
                  <a:lnTo>
                    <a:pt x="185000" y="121158"/>
                  </a:lnTo>
                  <a:lnTo>
                    <a:pt x="186563" y="120650"/>
                  </a:lnTo>
                  <a:lnTo>
                    <a:pt x="188468" y="119380"/>
                  </a:lnTo>
                  <a:lnTo>
                    <a:pt x="188849" y="119380"/>
                  </a:lnTo>
                  <a:lnTo>
                    <a:pt x="191643" y="118110"/>
                  </a:lnTo>
                  <a:lnTo>
                    <a:pt x="193675" y="116840"/>
                  </a:lnTo>
                  <a:lnTo>
                    <a:pt x="194208" y="116166"/>
                  </a:lnTo>
                  <a:lnTo>
                    <a:pt x="195580" y="115570"/>
                  </a:lnTo>
                  <a:lnTo>
                    <a:pt x="200152" y="114300"/>
                  </a:lnTo>
                  <a:lnTo>
                    <a:pt x="200533" y="113030"/>
                  </a:lnTo>
                  <a:lnTo>
                    <a:pt x="204470" y="111760"/>
                  </a:lnTo>
                  <a:lnTo>
                    <a:pt x="203581" y="111760"/>
                  </a:lnTo>
                  <a:lnTo>
                    <a:pt x="206502" y="110490"/>
                  </a:lnTo>
                  <a:lnTo>
                    <a:pt x="209423" y="109220"/>
                  </a:lnTo>
                  <a:lnTo>
                    <a:pt x="210058" y="109220"/>
                  </a:lnTo>
                  <a:lnTo>
                    <a:pt x="216281" y="105410"/>
                  </a:lnTo>
                  <a:lnTo>
                    <a:pt x="215265" y="106680"/>
                  </a:lnTo>
                  <a:lnTo>
                    <a:pt x="218313" y="105410"/>
                  </a:lnTo>
                  <a:lnTo>
                    <a:pt x="221361" y="104140"/>
                  </a:lnTo>
                  <a:lnTo>
                    <a:pt x="222377" y="102870"/>
                  </a:lnTo>
                  <a:lnTo>
                    <a:pt x="229235" y="99060"/>
                  </a:lnTo>
                  <a:lnTo>
                    <a:pt x="228981" y="99060"/>
                  </a:lnTo>
                  <a:lnTo>
                    <a:pt x="232219" y="97790"/>
                  </a:lnTo>
                  <a:lnTo>
                    <a:pt x="235458" y="96520"/>
                  </a:lnTo>
                  <a:lnTo>
                    <a:pt x="232918" y="97790"/>
                  </a:lnTo>
                  <a:lnTo>
                    <a:pt x="239395" y="96520"/>
                  </a:lnTo>
                  <a:lnTo>
                    <a:pt x="242443" y="95250"/>
                  </a:lnTo>
                  <a:lnTo>
                    <a:pt x="245821" y="92710"/>
                  </a:lnTo>
                  <a:lnTo>
                    <a:pt x="247650" y="92710"/>
                  </a:lnTo>
                  <a:lnTo>
                    <a:pt x="249555" y="91440"/>
                  </a:lnTo>
                  <a:lnTo>
                    <a:pt x="251333" y="90170"/>
                  </a:lnTo>
                  <a:lnTo>
                    <a:pt x="252920" y="88900"/>
                  </a:lnTo>
                  <a:lnTo>
                    <a:pt x="254419" y="87706"/>
                  </a:lnTo>
                  <a:lnTo>
                    <a:pt x="254762" y="87630"/>
                  </a:lnTo>
                  <a:lnTo>
                    <a:pt x="255079" y="87274"/>
                  </a:lnTo>
                  <a:lnTo>
                    <a:pt x="257429" y="86360"/>
                  </a:lnTo>
                  <a:lnTo>
                    <a:pt x="259461" y="82550"/>
                  </a:lnTo>
                  <a:lnTo>
                    <a:pt x="259461" y="82130"/>
                  </a:lnTo>
                  <a:lnTo>
                    <a:pt x="259334" y="82550"/>
                  </a:lnTo>
                  <a:lnTo>
                    <a:pt x="259461" y="81762"/>
                  </a:lnTo>
                  <a:lnTo>
                    <a:pt x="259461" y="82130"/>
                  </a:lnTo>
                  <a:lnTo>
                    <a:pt x="259664" y="81457"/>
                  </a:lnTo>
                  <a:lnTo>
                    <a:pt x="261493" y="7874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781424" y="1962150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90550" y="0"/>
                  </a:moveTo>
                  <a:lnTo>
                    <a:pt x="55292" y="7110"/>
                  </a:lnTo>
                  <a:lnTo>
                    <a:pt x="26511" y="26495"/>
                  </a:lnTo>
                  <a:lnTo>
                    <a:pt x="7112" y="55239"/>
                  </a:lnTo>
                  <a:lnTo>
                    <a:pt x="0" y="90424"/>
                  </a:lnTo>
                  <a:lnTo>
                    <a:pt x="7112" y="125682"/>
                  </a:lnTo>
                  <a:lnTo>
                    <a:pt x="26511" y="154463"/>
                  </a:lnTo>
                  <a:lnTo>
                    <a:pt x="55292" y="173862"/>
                  </a:lnTo>
                  <a:lnTo>
                    <a:pt x="90550" y="180975"/>
                  </a:lnTo>
                  <a:lnTo>
                    <a:pt x="125735" y="173862"/>
                  </a:lnTo>
                  <a:lnTo>
                    <a:pt x="154479" y="154463"/>
                  </a:lnTo>
                  <a:lnTo>
                    <a:pt x="173864" y="125682"/>
                  </a:lnTo>
                  <a:lnTo>
                    <a:pt x="180975" y="90424"/>
                  </a:lnTo>
                  <a:lnTo>
                    <a:pt x="173864" y="55239"/>
                  </a:lnTo>
                  <a:lnTo>
                    <a:pt x="154479" y="26495"/>
                  </a:lnTo>
                  <a:lnTo>
                    <a:pt x="125735" y="711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FA00">
                <a:alpha val="897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2219325" y="2028825"/>
            <a:ext cx="266700" cy="381000"/>
            <a:chOff x="2219325" y="2028825"/>
            <a:chExt cx="266700" cy="381000"/>
          </a:xfrm>
        </p:grpSpPr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5050" y="2028825"/>
              <a:ext cx="180975" cy="18097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9325" y="2238375"/>
              <a:ext cx="180975" cy="171450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3419475" y="885825"/>
            <a:ext cx="297815" cy="357505"/>
            <a:chOff x="3419475" y="885825"/>
            <a:chExt cx="297815" cy="357505"/>
          </a:xfrm>
        </p:grpSpPr>
        <p:sp>
          <p:nvSpPr>
            <p:cNvPr id="27" name="object 27" descr=""/>
            <p:cNvSpPr/>
            <p:nvPr/>
          </p:nvSpPr>
          <p:spPr>
            <a:xfrm>
              <a:off x="3660902" y="1003299"/>
              <a:ext cx="56515" cy="240029"/>
            </a:xfrm>
            <a:custGeom>
              <a:avLst/>
              <a:gdLst/>
              <a:ahLst/>
              <a:cxnLst/>
              <a:rect l="l" t="t" r="r" b="b"/>
              <a:pathLst>
                <a:path w="56514" h="240030">
                  <a:moveTo>
                    <a:pt x="56007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229870"/>
                  </a:lnTo>
                  <a:lnTo>
                    <a:pt x="0" y="240030"/>
                  </a:lnTo>
                  <a:lnTo>
                    <a:pt x="56007" y="240030"/>
                  </a:lnTo>
                  <a:lnTo>
                    <a:pt x="56007" y="229870"/>
                  </a:lnTo>
                  <a:lnTo>
                    <a:pt x="20828" y="229870"/>
                  </a:lnTo>
                  <a:lnTo>
                    <a:pt x="20828" y="10160"/>
                  </a:lnTo>
                  <a:lnTo>
                    <a:pt x="56007" y="10160"/>
                  </a:lnTo>
                  <a:lnTo>
                    <a:pt x="560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443478" y="1064386"/>
              <a:ext cx="262255" cy="142240"/>
            </a:xfrm>
            <a:custGeom>
              <a:avLst/>
              <a:gdLst/>
              <a:ahLst/>
              <a:cxnLst/>
              <a:rect l="l" t="t" r="r" b="b"/>
              <a:pathLst>
                <a:path w="262254" h="142240">
                  <a:moveTo>
                    <a:pt x="233299" y="75679"/>
                  </a:moveTo>
                  <a:lnTo>
                    <a:pt x="233197" y="75323"/>
                  </a:lnTo>
                  <a:lnTo>
                    <a:pt x="233197" y="75526"/>
                  </a:lnTo>
                  <a:lnTo>
                    <a:pt x="233299" y="75679"/>
                  </a:lnTo>
                  <a:close/>
                </a:path>
                <a:path w="262254" h="142240">
                  <a:moveTo>
                    <a:pt x="233527" y="75577"/>
                  </a:moveTo>
                  <a:lnTo>
                    <a:pt x="233413" y="75260"/>
                  </a:lnTo>
                  <a:lnTo>
                    <a:pt x="233324" y="75399"/>
                  </a:lnTo>
                  <a:lnTo>
                    <a:pt x="233387" y="75641"/>
                  </a:lnTo>
                  <a:lnTo>
                    <a:pt x="233299" y="75412"/>
                  </a:lnTo>
                  <a:lnTo>
                    <a:pt x="233527" y="75577"/>
                  </a:lnTo>
                  <a:close/>
                </a:path>
                <a:path w="262254" h="142240">
                  <a:moveTo>
                    <a:pt x="261874" y="78740"/>
                  </a:moveTo>
                  <a:lnTo>
                    <a:pt x="261112" y="72390"/>
                  </a:lnTo>
                  <a:lnTo>
                    <a:pt x="258483" y="70078"/>
                  </a:lnTo>
                  <a:lnTo>
                    <a:pt x="258318" y="69850"/>
                  </a:lnTo>
                  <a:lnTo>
                    <a:pt x="255524" y="67310"/>
                  </a:lnTo>
                  <a:lnTo>
                    <a:pt x="255181" y="67170"/>
                  </a:lnTo>
                  <a:lnTo>
                    <a:pt x="254393" y="66471"/>
                  </a:lnTo>
                  <a:lnTo>
                    <a:pt x="253492" y="64770"/>
                  </a:lnTo>
                  <a:lnTo>
                    <a:pt x="252222" y="63500"/>
                  </a:lnTo>
                  <a:lnTo>
                    <a:pt x="250952" y="62230"/>
                  </a:lnTo>
                  <a:lnTo>
                    <a:pt x="251587" y="63500"/>
                  </a:lnTo>
                  <a:lnTo>
                    <a:pt x="249174" y="60960"/>
                  </a:lnTo>
                  <a:lnTo>
                    <a:pt x="247396" y="58420"/>
                  </a:lnTo>
                  <a:lnTo>
                    <a:pt x="244983" y="57150"/>
                  </a:lnTo>
                  <a:lnTo>
                    <a:pt x="243332" y="55880"/>
                  </a:lnTo>
                  <a:lnTo>
                    <a:pt x="241173" y="54610"/>
                  </a:lnTo>
                  <a:lnTo>
                    <a:pt x="240792" y="54610"/>
                  </a:lnTo>
                  <a:lnTo>
                    <a:pt x="237871" y="52070"/>
                  </a:lnTo>
                  <a:lnTo>
                    <a:pt x="238379" y="52070"/>
                  </a:lnTo>
                  <a:lnTo>
                    <a:pt x="236220" y="50800"/>
                  </a:lnTo>
                  <a:lnTo>
                    <a:pt x="236601" y="50800"/>
                  </a:lnTo>
                  <a:lnTo>
                    <a:pt x="236855" y="50800"/>
                  </a:lnTo>
                  <a:lnTo>
                    <a:pt x="236334" y="50444"/>
                  </a:lnTo>
                  <a:lnTo>
                    <a:pt x="234823" y="48260"/>
                  </a:lnTo>
                  <a:lnTo>
                    <a:pt x="234442" y="48260"/>
                  </a:lnTo>
                  <a:lnTo>
                    <a:pt x="233553" y="46990"/>
                  </a:lnTo>
                  <a:lnTo>
                    <a:pt x="232664" y="45720"/>
                  </a:lnTo>
                  <a:lnTo>
                    <a:pt x="231013" y="43180"/>
                  </a:lnTo>
                  <a:lnTo>
                    <a:pt x="227838" y="40640"/>
                  </a:lnTo>
                  <a:lnTo>
                    <a:pt x="227584" y="40640"/>
                  </a:lnTo>
                  <a:lnTo>
                    <a:pt x="225425" y="38100"/>
                  </a:lnTo>
                  <a:lnTo>
                    <a:pt x="223647" y="36830"/>
                  </a:lnTo>
                  <a:lnTo>
                    <a:pt x="219710" y="35560"/>
                  </a:lnTo>
                  <a:lnTo>
                    <a:pt x="220472" y="35560"/>
                  </a:lnTo>
                  <a:lnTo>
                    <a:pt x="217297" y="33032"/>
                  </a:lnTo>
                  <a:lnTo>
                    <a:pt x="215646" y="31750"/>
                  </a:lnTo>
                  <a:lnTo>
                    <a:pt x="213233" y="30480"/>
                  </a:lnTo>
                  <a:lnTo>
                    <a:pt x="209169" y="27940"/>
                  </a:lnTo>
                  <a:lnTo>
                    <a:pt x="211328" y="29210"/>
                  </a:lnTo>
                  <a:lnTo>
                    <a:pt x="210096" y="27940"/>
                  </a:lnTo>
                  <a:lnTo>
                    <a:pt x="207645" y="25400"/>
                  </a:lnTo>
                  <a:lnTo>
                    <a:pt x="205232" y="24130"/>
                  </a:lnTo>
                  <a:lnTo>
                    <a:pt x="200914" y="21590"/>
                  </a:lnTo>
                  <a:lnTo>
                    <a:pt x="200533" y="21590"/>
                  </a:lnTo>
                  <a:lnTo>
                    <a:pt x="196596" y="20320"/>
                  </a:lnTo>
                  <a:lnTo>
                    <a:pt x="197231" y="20320"/>
                  </a:lnTo>
                  <a:lnTo>
                    <a:pt x="192659" y="17780"/>
                  </a:lnTo>
                  <a:lnTo>
                    <a:pt x="192278" y="17780"/>
                  </a:lnTo>
                  <a:lnTo>
                    <a:pt x="178689" y="11430"/>
                  </a:lnTo>
                  <a:lnTo>
                    <a:pt x="179578" y="11430"/>
                  </a:lnTo>
                  <a:lnTo>
                    <a:pt x="172720" y="7620"/>
                  </a:lnTo>
                  <a:lnTo>
                    <a:pt x="169545" y="5994"/>
                  </a:lnTo>
                  <a:lnTo>
                    <a:pt x="168910" y="5080"/>
                  </a:lnTo>
                  <a:lnTo>
                    <a:pt x="164592" y="2540"/>
                  </a:lnTo>
                  <a:lnTo>
                    <a:pt x="160274" y="1270"/>
                  </a:lnTo>
                  <a:lnTo>
                    <a:pt x="158115" y="1270"/>
                  </a:lnTo>
                  <a:lnTo>
                    <a:pt x="154686" y="0"/>
                  </a:lnTo>
                  <a:lnTo>
                    <a:pt x="142494" y="0"/>
                  </a:lnTo>
                  <a:lnTo>
                    <a:pt x="137668" y="5080"/>
                  </a:lnTo>
                  <a:lnTo>
                    <a:pt x="137668" y="16510"/>
                  </a:lnTo>
                  <a:lnTo>
                    <a:pt x="142494" y="21590"/>
                  </a:lnTo>
                  <a:lnTo>
                    <a:pt x="153416" y="21590"/>
                  </a:lnTo>
                  <a:lnTo>
                    <a:pt x="154927" y="22479"/>
                  </a:lnTo>
                  <a:lnTo>
                    <a:pt x="155194" y="22860"/>
                  </a:lnTo>
                  <a:lnTo>
                    <a:pt x="156654" y="23507"/>
                  </a:lnTo>
                  <a:lnTo>
                    <a:pt x="157734" y="24130"/>
                  </a:lnTo>
                  <a:lnTo>
                    <a:pt x="157353" y="23812"/>
                  </a:lnTo>
                  <a:lnTo>
                    <a:pt x="158115" y="24130"/>
                  </a:lnTo>
                  <a:lnTo>
                    <a:pt x="162433" y="26670"/>
                  </a:lnTo>
                  <a:lnTo>
                    <a:pt x="161798" y="26670"/>
                  </a:lnTo>
                  <a:lnTo>
                    <a:pt x="169545" y="30480"/>
                  </a:lnTo>
                  <a:lnTo>
                    <a:pt x="174879" y="33032"/>
                  </a:lnTo>
                  <a:lnTo>
                    <a:pt x="174625" y="33032"/>
                  </a:lnTo>
                  <a:lnTo>
                    <a:pt x="182499" y="36830"/>
                  </a:lnTo>
                  <a:lnTo>
                    <a:pt x="182245" y="36830"/>
                  </a:lnTo>
                  <a:lnTo>
                    <a:pt x="186944" y="39370"/>
                  </a:lnTo>
                  <a:lnTo>
                    <a:pt x="187579" y="40640"/>
                  </a:lnTo>
                  <a:lnTo>
                    <a:pt x="191516" y="41910"/>
                  </a:lnTo>
                  <a:lnTo>
                    <a:pt x="191135" y="41910"/>
                  </a:lnTo>
                  <a:lnTo>
                    <a:pt x="193789" y="42697"/>
                  </a:lnTo>
                  <a:lnTo>
                    <a:pt x="195732" y="44704"/>
                  </a:lnTo>
                  <a:lnTo>
                    <a:pt x="166116" y="44704"/>
                  </a:lnTo>
                  <a:lnTo>
                    <a:pt x="162941" y="45212"/>
                  </a:lnTo>
                  <a:lnTo>
                    <a:pt x="159385" y="46228"/>
                  </a:lnTo>
                  <a:lnTo>
                    <a:pt x="160705" y="45847"/>
                  </a:lnTo>
                  <a:lnTo>
                    <a:pt x="158877" y="45847"/>
                  </a:lnTo>
                  <a:lnTo>
                    <a:pt x="155702" y="46228"/>
                  </a:lnTo>
                  <a:lnTo>
                    <a:pt x="153720" y="46863"/>
                  </a:lnTo>
                  <a:lnTo>
                    <a:pt x="64770" y="46863"/>
                  </a:lnTo>
                  <a:lnTo>
                    <a:pt x="52070" y="48006"/>
                  </a:lnTo>
                  <a:lnTo>
                    <a:pt x="43942" y="48006"/>
                  </a:lnTo>
                  <a:lnTo>
                    <a:pt x="33528" y="49149"/>
                  </a:lnTo>
                  <a:lnTo>
                    <a:pt x="34671" y="49022"/>
                  </a:lnTo>
                  <a:lnTo>
                    <a:pt x="4953" y="49022"/>
                  </a:lnTo>
                  <a:lnTo>
                    <a:pt x="0" y="53975"/>
                  </a:lnTo>
                  <a:lnTo>
                    <a:pt x="127" y="66040"/>
                  </a:lnTo>
                  <a:lnTo>
                    <a:pt x="4953" y="70866"/>
                  </a:lnTo>
                  <a:lnTo>
                    <a:pt x="34671" y="70866"/>
                  </a:lnTo>
                  <a:lnTo>
                    <a:pt x="35814" y="70739"/>
                  </a:lnTo>
                  <a:lnTo>
                    <a:pt x="46228" y="69723"/>
                  </a:lnTo>
                  <a:lnTo>
                    <a:pt x="53975" y="69723"/>
                  </a:lnTo>
                  <a:lnTo>
                    <a:pt x="66548" y="68707"/>
                  </a:lnTo>
                  <a:lnTo>
                    <a:pt x="155321" y="68707"/>
                  </a:lnTo>
                  <a:lnTo>
                    <a:pt x="158369" y="68199"/>
                  </a:lnTo>
                  <a:lnTo>
                    <a:pt x="160667" y="67564"/>
                  </a:lnTo>
                  <a:lnTo>
                    <a:pt x="162433" y="67564"/>
                  </a:lnTo>
                  <a:lnTo>
                    <a:pt x="165608" y="67183"/>
                  </a:lnTo>
                  <a:lnTo>
                    <a:pt x="167576" y="66548"/>
                  </a:lnTo>
                  <a:lnTo>
                    <a:pt x="208153" y="66548"/>
                  </a:lnTo>
                  <a:lnTo>
                    <a:pt x="210858" y="66040"/>
                  </a:lnTo>
                  <a:lnTo>
                    <a:pt x="212217" y="65786"/>
                  </a:lnTo>
                  <a:lnTo>
                    <a:pt x="212509" y="65659"/>
                  </a:lnTo>
                  <a:lnTo>
                    <a:pt x="212877" y="65506"/>
                  </a:lnTo>
                  <a:lnTo>
                    <a:pt x="213995" y="65278"/>
                  </a:lnTo>
                  <a:lnTo>
                    <a:pt x="214579" y="65024"/>
                  </a:lnTo>
                  <a:lnTo>
                    <a:pt x="215163" y="64770"/>
                  </a:lnTo>
                  <a:lnTo>
                    <a:pt x="219583" y="64770"/>
                  </a:lnTo>
                  <a:lnTo>
                    <a:pt x="219710" y="64770"/>
                  </a:lnTo>
                  <a:lnTo>
                    <a:pt x="222250" y="67310"/>
                  </a:lnTo>
                  <a:lnTo>
                    <a:pt x="224409" y="68580"/>
                  </a:lnTo>
                  <a:lnTo>
                    <a:pt x="224790" y="69850"/>
                  </a:lnTo>
                  <a:lnTo>
                    <a:pt x="227711" y="71120"/>
                  </a:lnTo>
                  <a:lnTo>
                    <a:pt x="227203" y="71120"/>
                  </a:lnTo>
                  <a:lnTo>
                    <a:pt x="229362" y="72390"/>
                  </a:lnTo>
                  <a:lnTo>
                    <a:pt x="231140" y="73660"/>
                  </a:lnTo>
                  <a:lnTo>
                    <a:pt x="232867" y="75057"/>
                  </a:lnTo>
                  <a:lnTo>
                    <a:pt x="233057" y="75336"/>
                  </a:lnTo>
                  <a:lnTo>
                    <a:pt x="233057" y="75209"/>
                  </a:lnTo>
                  <a:lnTo>
                    <a:pt x="233184" y="75311"/>
                  </a:lnTo>
                  <a:lnTo>
                    <a:pt x="233095" y="75057"/>
                  </a:lnTo>
                  <a:lnTo>
                    <a:pt x="233222" y="75298"/>
                  </a:lnTo>
                  <a:lnTo>
                    <a:pt x="233108" y="75057"/>
                  </a:lnTo>
                  <a:lnTo>
                    <a:pt x="233260" y="75285"/>
                  </a:lnTo>
                  <a:lnTo>
                    <a:pt x="235407" y="73660"/>
                  </a:lnTo>
                  <a:lnTo>
                    <a:pt x="237109" y="72390"/>
                  </a:lnTo>
                  <a:lnTo>
                    <a:pt x="233362" y="75209"/>
                  </a:lnTo>
                  <a:lnTo>
                    <a:pt x="233654" y="75526"/>
                  </a:lnTo>
                  <a:lnTo>
                    <a:pt x="233819" y="75463"/>
                  </a:lnTo>
                  <a:lnTo>
                    <a:pt x="234315" y="76200"/>
                  </a:lnTo>
                  <a:lnTo>
                    <a:pt x="233654" y="75526"/>
                  </a:lnTo>
                  <a:lnTo>
                    <a:pt x="233641" y="75679"/>
                  </a:lnTo>
                  <a:lnTo>
                    <a:pt x="233502" y="75679"/>
                  </a:lnTo>
                  <a:lnTo>
                    <a:pt x="233680" y="76200"/>
                  </a:lnTo>
                  <a:lnTo>
                    <a:pt x="233387" y="75641"/>
                  </a:lnTo>
                  <a:lnTo>
                    <a:pt x="233108" y="75399"/>
                  </a:lnTo>
                  <a:lnTo>
                    <a:pt x="228600" y="76200"/>
                  </a:lnTo>
                  <a:lnTo>
                    <a:pt x="226060" y="77470"/>
                  </a:lnTo>
                  <a:lnTo>
                    <a:pt x="219583" y="80010"/>
                  </a:lnTo>
                  <a:lnTo>
                    <a:pt x="219456" y="80010"/>
                  </a:lnTo>
                  <a:lnTo>
                    <a:pt x="212598" y="83820"/>
                  </a:lnTo>
                  <a:lnTo>
                    <a:pt x="213487" y="83820"/>
                  </a:lnTo>
                  <a:lnTo>
                    <a:pt x="207391" y="86360"/>
                  </a:lnTo>
                  <a:lnTo>
                    <a:pt x="206502" y="86360"/>
                  </a:lnTo>
                  <a:lnTo>
                    <a:pt x="200279" y="90170"/>
                  </a:lnTo>
                  <a:lnTo>
                    <a:pt x="201041" y="88900"/>
                  </a:lnTo>
                  <a:lnTo>
                    <a:pt x="194437" y="91440"/>
                  </a:lnTo>
                  <a:lnTo>
                    <a:pt x="193890" y="91795"/>
                  </a:lnTo>
                  <a:lnTo>
                    <a:pt x="193890" y="116471"/>
                  </a:lnTo>
                  <a:lnTo>
                    <a:pt x="191516" y="118110"/>
                  </a:lnTo>
                  <a:lnTo>
                    <a:pt x="193294" y="116840"/>
                  </a:lnTo>
                  <a:lnTo>
                    <a:pt x="193040" y="116840"/>
                  </a:lnTo>
                  <a:lnTo>
                    <a:pt x="193890" y="116471"/>
                  </a:lnTo>
                  <a:lnTo>
                    <a:pt x="193890" y="91795"/>
                  </a:lnTo>
                  <a:lnTo>
                    <a:pt x="190500" y="93980"/>
                  </a:lnTo>
                  <a:lnTo>
                    <a:pt x="190881" y="93980"/>
                  </a:lnTo>
                  <a:lnTo>
                    <a:pt x="187198" y="96520"/>
                  </a:lnTo>
                  <a:lnTo>
                    <a:pt x="188214" y="95250"/>
                  </a:lnTo>
                  <a:lnTo>
                    <a:pt x="185420" y="96520"/>
                  </a:lnTo>
                  <a:lnTo>
                    <a:pt x="185166" y="96520"/>
                  </a:lnTo>
                  <a:lnTo>
                    <a:pt x="183388" y="97790"/>
                  </a:lnTo>
                  <a:lnTo>
                    <a:pt x="181610" y="97790"/>
                  </a:lnTo>
                  <a:lnTo>
                    <a:pt x="180644" y="98234"/>
                  </a:lnTo>
                  <a:lnTo>
                    <a:pt x="180644" y="99682"/>
                  </a:lnTo>
                  <a:lnTo>
                    <a:pt x="179705" y="100330"/>
                  </a:lnTo>
                  <a:lnTo>
                    <a:pt x="178689" y="100330"/>
                  </a:lnTo>
                  <a:lnTo>
                    <a:pt x="180644" y="99682"/>
                  </a:lnTo>
                  <a:lnTo>
                    <a:pt x="180644" y="98234"/>
                  </a:lnTo>
                  <a:lnTo>
                    <a:pt x="178816" y="99060"/>
                  </a:lnTo>
                  <a:lnTo>
                    <a:pt x="177546" y="100330"/>
                  </a:lnTo>
                  <a:lnTo>
                    <a:pt x="176657" y="100330"/>
                  </a:lnTo>
                  <a:lnTo>
                    <a:pt x="174752" y="101600"/>
                  </a:lnTo>
                  <a:lnTo>
                    <a:pt x="174371" y="101600"/>
                  </a:lnTo>
                  <a:lnTo>
                    <a:pt x="172847" y="102870"/>
                  </a:lnTo>
                  <a:lnTo>
                    <a:pt x="171069" y="104140"/>
                  </a:lnTo>
                  <a:lnTo>
                    <a:pt x="168910" y="105410"/>
                  </a:lnTo>
                  <a:lnTo>
                    <a:pt x="167132" y="106680"/>
                  </a:lnTo>
                  <a:lnTo>
                    <a:pt x="169037" y="105410"/>
                  </a:lnTo>
                  <a:lnTo>
                    <a:pt x="166116" y="107950"/>
                  </a:lnTo>
                  <a:lnTo>
                    <a:pt x="165862" y="107950"/>
                  </a:lnTo>
                  <a:lnTo>
                    <a:pt x="162687" y="110490"/>
                  </a:lnTo>
                  <a:lnTo>
                    <a:pt x="163830" y="109220"/>
                  </a:lnTo>
                  <a:lnTo>
                    <a:pt x="159512" y="111760"/>
                  </a:lnTo>
                  <a:lnTo>
                    <a:pt x="158369" y="111760"/>
                  </a:lnTo>
                  <a:lnTo>
                    <a:pt x="155067" y="114300"/>
                  </a:lnTo>
                  <a:lnTo>
                    <a:pt x="156210" y="113030"/>
                  </a:lnTo>
                  <a:lnTo>
                    <a:pt x="151892" y="115570"/>
                  </a:lnTo>
                  <a:lnTo>
                    <a:pt x="149860" y="116840"/>
                  </a:lnTo>
                  <a:lnTo>
                    <a:pt x="148729" y="118160"/>
                  </a:lnTo>
                  <a:lnTo>
                    <a:pt x="188226" y="118160"/>
                  </a:lnTo>
                  <a:lnTo>
                    <a:pt x="188391" y="118110"/>
                  </a:lnTo>
                  <a:lnTo>
                    <a:pt x="190906" y="117297"/>
                  </a:lnTo>
                  <a:lnTo>
                    <a:pt x="191135" y="116840"/>
                  </a:lnTo>
                  <a:lnTo>
                    <a:pt x="192278" y="116840"/>
                  </a:lnTo>
                  <a:lnTo>
                    <a:pt x="190906" y="117297"/>
                  </a:lnTo>
                  <a:lnTo>
                    <a:pt x="188252" y="118160"/>
                  </a:lnTo>
                  <a:lnTo>
                    <a:pt x="188645" y="118160"/>
                  </a:lnTo>
                  <a:lnTo>
                    <a:pt x="186855" y="119380"/>
                  </a:lnTo>
                  <a:lnTo>
                    <a:pt x="183781" y="121488"/>
                  </a:lnTo>
                  <a:lnTo>
                    <a:pt x="184912" y="120650"/>
                  </a:lnTo>
                  <a:lnTo>
                    <a:pt x="186855" y="119380"/>
                  </a:lnTo>
                  <a:lnTo>
                    <a:pt x="184531" y="119380"/>
                  </a:lnTo>
                  <a:lnTo>
                    <a:pt x="147701" y="119380"/>
                  </a:lnTo>
                  <a:lnTo>
                    <a:pt x="146050" y="119380"/>
                  </a:lnTo>
                  <a:lnTo>
                    <a:pt x="144018" y="121920"/>
                  </a:lnTo>
                  <a:lnTo>
                    <a:pt x="138049" y="127000"/>
                  </a:lnTo>
                  <a:lnTo>
                    <a:pt x="138049" y="134620"/>
                  </a:lnTo>
                  <a:lnTo>
                    <a:pt x="146558" y="142240"/>
                  </a:lnTo>
                  <a:lnTo>
                    <a:pt x="153416" y="142240"/>
                  </a:lnTo>
                  <a:lnTo>
                    <a:pt x="157988" y="138430"/>
                  </a:lnTo>
                  <a:lnTo>
                    <a:pt x="159512" y="137160"/>
                  </a:lnTo>
                  <a:lnTo>
                    <a:pt x="157607" y="138430"/>
                  </a:lnTo>
                  <a:lnTo>
                    <a:pt x="160401" y="135890"/>
                  </a:lnTo>
                  <a:lnTo>
                    <a:pt x="161671" y="135890"/>
                  </a:lnTo>
                  <a:lnTo>
                    <a:pt x="165989" y="133350"/>
                  </a:lnTo>
                  <a:lnTo>
                    <a:pt x="167259" y="132080"/>
                  </a:lnTo>
                  <a:lnTo>
                    <a:pt x="170434" y="129540"/>
                  </a:lnTo>
                  <a:lnTo>
                    <a:pt x="169291" y="130810"/>
                  </a:lnTo>
                  <a:lnTo>
                    <a:pt x="171450" y="129540"/>
                  </a:lnTo>
                  <a:lnTo>
                    <a:pt x="173609" y="128270"/>
                  </a:lnTo>
                  <a:lnTo>
                    <a:pt x="178054" y="125730"/>
                  </a:lnTo>
                  <a:lnTo>
                    <a:pt x="177673" y="125730"/>
                  </a:lnTo>
                  <a:lnTo>
                    <a:pt x="180594" y="124460"/>
                  </a:lnTo>
                  <a:lnTo>
                    <a:pt x="182499" y="123190"/>
                  </a:lnTo>
                  <a:lnTo>
                    <a:pt x="182791" y="122809"/>
                  </a:lnTo>
                  <a:lnTo>
                    <a:pt x="184023" y="121920"/>
                  </a:lnTo>
                  <a:lnTo>
                    <a:pt x="184277" y="121920"/>
                  </a:lnTo>
                  <a:lnTo>
                    <a:pt x="186118" y="120650"/>
                  </a:lnTo>
                  <a:lnTo>
                    <a:pt x="186944" y="120650"/>
                  </a:lnTo>
                  <a:lnTo>
                    <a:pt x="188976" y="119380"/>
                  </a:lnTo>
                  <a:lnTo>
                    <a:pt x="189230" y="119380"/>
                  </a:lnTo>
                  <a:lnTo>
                    <a:pt x="192024" y="118110"/>
                  </a:lnTo>
                  <a:lnTo>
                    <a:pt x="194056" y="116840"/>
                  </a:lnTo>
                  <a:lnTo>
                    <a:pt x="194703" y="116116"/>
                  </a:lnTo>
                  <a:lnTo>
                    <a:pt x="195961" y="115570"/>
                  </a:lnTo>
                  <a:lnTo>
                    <a:pt x="198234" y="114300"/>
                  </a:lnTo>
                  <a:lnTo>
                    <a:pt x="200533" y="113030"/>
                  </a:lnTo>
                  <a:lnTo>
                    <a:pt x="200914" y="113030"/>
                  </a:lnTo>
                  <a:lnTo>
                    <a:pt x="204851" y="111760"/>
                  </a:lnTo>
                  <a:lnTo>
                    <a:pt x="204089" y="111760"/>
                  </a:lnTo>
                  <a:lnTo>
                    <a:pt x="206946" y="110490"/>
                  </a:lnTo>
                  <a:lnTo>
                    <a:pt x="209804" y="109220"/>
                  </a:lnTo>
                  <a:lnTo>
                    <a:pt x="210566" y="109220"/>
                  </a:lnTo>
                  <a:lnTo>
                    <a:pt x="216662" y="105410"/>
                  </a:lnTo>
                  <a:lnTo>
                    <a:pt x="215646" y="106680"/>
                  </a:lnTo>
                  <a:lnTo>
                    <a:pt x="218744" y="105410"/>
                  </a:lnTo>
                  <a:lnTo>
                    <a:pt x="221869" y="104140"/>
                  </a:lnTo>
                  <a:lnTo>
                    <a:pt x="222758" y="102870"/>
                  </a:lnTo>
                  <a:lnTo>
                    <a:pt x="229616" y="99060"/>
                  </a:lnTo>
                  <a:lnTo>
                    <a:pt x="229362" y="99060"/>
                  </a:lnTo>
                  <a:lnTo>
                    <a:pt x="232600" y="97790"/>
                  </a:lnTo>
                  <a:lnTo>
                    <a:pt x="235839" y="96520"/>
                  </a:lnTo>
                  <a:lnTo>
                    <a:pt x="233299" y="97790"/>
                  </a:lnTo>
                  <a:lnTo>
                    <a:pt x="239776" y="95250"/>
                  </a:lnTo>
                  <a:lnTo>
                    <a:pt x="242824" y="93980"/>
                  </a:lnTo>
                  <a:lnTo>
                    <a:pt x="245351" y="92710"/>
                  </a:lnTo>
                  <a:lnTo>
                    <a:pt x="247053" y="91871"/>
                  </a:lnTo>
                  <a:lnTo>
                    <a:pt x="248031" y="91440"/>
                  </a:lnTo>
                  <a:lnTo>
                    <a:pt x="249936" y="91440"/>
                  </a:lnTo>
                  <a:lnTo>
                    <a:pt x="251714" y="90170"/>
                  </a:lnTo>
                  <a:lnTo>
                    <a:pt x="253301" y="88900"/>
                  </a:lnTo>
                  <a:lnTo>
                    <a:pt x="254800" y="87706"/>
                  </a:lnTo>
                  <a:lnTo>
                    <a:pt x="252857" y="88900"/>
                  </a:lnTo>
                  <a:lnTo>
                    <a:pt x="254431" y="87782"/>
                  </a:lnTo>
                  <a:lnTo>
                    <a:pt x="254762" y="87706"/>
                  </a:lnTo>
                  <a:lnTo>
                    <a:pt x="254889" y="87630"/>
                  </a:lnTo>
                  <a:lnTo>
                    <a:pt x="255143" y="87630"/>
                  </a:lnTo>
                  <a:lnTo>
                    <a:pt x="255397" y="87337"/>
                  </a:lnTo>
                  <a:lnTo>
                    <a:pt x="257937" y="86360"/>
                  </a:lnTo>
                  <a:lnTo>
                    <a:pt x="259842" y="82550"/>
                  </a:lnTo>
                  <a:lnTo>
                    <a:pt x="259842" y="82169"/>
                  </a:lnTo>
                  <a:lnTo>
                    <a:pt x="260108" y="81343"/>
                  </a:lnTo>
                  <a:lnTo>
                    <a:pt x="261874" y="7874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419475" y="88582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90550" y="0"/>
                  </a:moveTo>
                  <a:lnTo>
                    <a:pt x="55292" y="7110"/>
                  </a:lnTo>
                  <a:lnTo>
                    <a:pt x="26511" y="26495"/>
                  </a:lnTo>
                  <a:lnTo>
                    <a:pt x="7112" y="55239"/>
                  </a:lnTo>
                  <a:lnTo>
                    <a:pt x="0" y="90424"/>
                  </a:lnTo>
                  <a:lnTo>
                    <a:pt x="7112" y="125682"/>
                  </a:lnTo>
                  <a:lnTo>
                    <a:pt x="26511" y="154463"/>
                  </a:lnTo>
                  <a:lnTo>
                    <a:pt x="55292" y="173862"/>
                  </a:lnTo>
                  <a:lnTo>
                    <a:pt x="90550" y="180975"/>
                  </a:lnTo>
                  <a:lnTo>
                    <a:pt x="125735" y="173862"/>
                  </a:lnTo>
                  <a:lnTo>
                    <a:pt x="154479" y="154463"/>
                  </a:lnTo>
                  <a:lnTo>
                    <a:pt x="173864" y="125682"/>
                  </a:lnTo>
                  <a:lnTo>
                    <a:pt x="180975" y="90424"/>
                  </a:lnTo>
                  <a:lnTo>
                    <a:pt x="173864" y="55239"/>
                  </a:lnTo>
                  <a:lnTo>
                    <a:pt x="154479" y="26495"/>
                  </a:lnTo>
                  <a:lnTo>
                    <a:pt x="125735" y="711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FA00">
                <a:alpha val="897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52650" y="952500"/>
            <a:ext cx="180975" cy="18097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90850" y="962025"/>
            <a:ext cx="180975" cy="180975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76450" y="3181350"/>
            <a:ext cx="180975" cy="180975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81300" y="3190875"/>
            <a:ext cx="171450" cy="180975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29250" y="990600"/>
            <a:ext cx="171450" cy="180975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34075" y="2066925"/>
            <a:ext cx="180975" cy="180975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8731" y="2882290"/>
            <a:ext cx="655027" cy="1320800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3491" y="648716"/>
            <a:ext cx="735164" cy="2026793"/>
          </a:xfrm>
          <a:prstGeom prst="rect">
            <a:avLst/>
          </a:prstGeom>
        </p:spPr>
      </p:pic>
      <p:sp>
        <p:nvSpPr>
          <p:cNvPr id="38" name="object 3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4569" y="144081"/>
            <a:ext cx="359981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Feature</a:t>
            </a:r>
            <a:r>
              <a:rPr dirty="0" spc="-65"/>
              <a:t> </a:t>
            </a:r>
            <a:r>
              <a:rPr dirty="0" spc="-10"/>
              <a:t>vectors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636892" y="741023"/>
          <a:ext cx="3961129" cy="1311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085"/>
                <a:gridCol w="1188085"/>
                <a:gridCol w="1584325"/>
              </a:tblGrid>
              <a:tr h="21971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35"/>
                        </a:spcBef>
                      </a:pPr>
                      <a:r>
                        <a:rPr dirty="0" sz="1400" spc="-10">
                          <a:latin typeface="Verdana"/>
                          <a:cs typeface="Verdana"/>
                        </a:rPr>
                        <a:t>temperature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4445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35"/>
                        </a:spcBef>
                      </a:pPr>
                      <a:r>
                        <a:rPr dirty="0" sz="1400" spc="-10">
                          <a:latin typeface="Verdana"/>
                          <a:cs typeface="Verdana"/>
                        </a:rPr>
                        <a:t>duration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1595"/>
                        </a:lnSpc>
                        <a:spcBef>
                          <a:spcPts val="35"/>
                        </a:spcBef>
                      </a:pPr>
                      <a:r>
                        <a:rPr dirty="0" sz="1400">
                          <a:latin typeface="Verdana"/>
                          <a:cs typeface="Verdana"/>
                        </a:rPr>
                        <a:t>Good</a:t>
                      </a:r>
                      <a:r>
                        <a:rPr dirty="0" sz="1400" spc="-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 spc="-10">
                          <a:latin typeface="Verdana"/>
                          <a:cs typeface="Verdana"/>
                        </a:rPr>
                        <a:t>coffee?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algn="ctr" marR="44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 spc="-10">
                          <a:latin typeface="Verdana"/>
                          <a:cs typeface="Verdana"/>
                        </a:rPr>
                        <a:t>(Celsius)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381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 spc="-10">
                          <a:latin typeface="Verdana"/>
                          <a:cs typeface="Verdana"/>
                        </a:rPr>
                        <a:t>(minutes)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 spc="-10">
                          <a:latin typeface="Verdana"/>
                          <a:cs typeface="Verdana"/>
                        </a:rPr>
                        <a:t>(1/0)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1935">
                <a:tc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 spc="-10">
                          <a:latin typeface="Cambria Math"/>
                          <a:cs typeface="Cambria Math"/>
                        </a:rPr>
                        <a:t>200.0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381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 spc="-20">
                          <a:latin typeface="Cambria Math"/>
                          <a:cs typeface="Cambria Math"/>
                        </a:rPr>
                        <a:t>17.0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1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0979">
                <a:tc>
                  <a:txBody>
                    <a:bodyPr/>
                    <a:lstStyle/>
                    <a:p>
                      <a:pPr algn="ctr" marR="3175">
                        <a:lnSpc>
                          <a:spcPts val="1550"/>
                        </a:lnSpc>
                      </a:pPr>
                      <a:r>
                        <a:rPr dirty="0" sz="1400" spc="-10">
                          <a:latin typeface="Cambria Math"/>
                          <a:cs typeface="Cambria Math"/>
                        </a:rPr>
                        <a:t>425.0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dirty="0" sz="1400" spc="-20">
                          <a:latin typeface="Cambria Math"/>
                          <a:cs typeface="Cambria Math"/>
                        </a:rPr>
                        <a:t>18.5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550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0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 algn="ctr">
                        <a:lnSpc>
                          <a:spcPts val="1485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…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85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…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ts val="1485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…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555" y="1314322"/>
            <a:ext cx="1990191" cy="331470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6812407" y="1901189"/>
            <a:ext cx="56515" cy="238760"/>
          </a:xfrm>
          <a:custGeom>
            <a:avLst/>
            <a:gdLst/>
            <a:ahLst/>
            <a:cxnLst/>
            <a:rect l="l" t="t" r="r" b="b"/>
            <a:pathLst>
              <a:path w="56515" h="238760">
                <a:moveTo>
                  <a:pt x="56007" y="0"/>
                </a:moveTo>
                <a:lnTo>
                  <a:pt x="0" y="0"/>
                </a:lnTo>
                <a:lnTo>
                  <a:pt x="0" y="8890"/>
                </a:lnTo>
                <a:lnTo>
                  <a:pt x="35179" y="8890"/>
                </a:lnTo>
                <a:lnTo>
                  <a:pt x="35179" y="228600"/>
                </a:lnTo>
                <a:lnTo>
                  <a:pt x="0" y="228600"/>
                </a:lnTo>
                <a:lnTo>
                  <a:pt x="0" y="238760"/>
                </a:lnTo>
                <a:lnTo>
                  <a:pt x="56007" y="238760"/>
                </a:lnTo>
                <a:lnTo>
                  <a:pt x="56007" y="228600"/>
                </a:lnTo>
                <a:lnTo>
                  <a:pt x="56007" y="8890"/>
                </a:lnTo>
                <a:lnTo>
                  <a:pt x="560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387848" y="1901189"/>
            <a:ext cx="56515" cy="238760"/>
          </a:xfrm>
          <a:custGeom>
            <a:avLst/>
            <a:gdLst/>
            <a:ahLst/>
            <a:cxnLst/>
            <a:rect l="l" t="t" r="r" b="b"/>
            <a:pathLst>
              <a:path w="56514" h="238760">
                <a:moveTo>
                  <a:pt x="56007" y="0"/>
                </a:moveTo>
                <a:lnTo>
                  <a:pt x="0" y="0"/>
                </a:lnTo>
                <a:lnTo>
                  <a:pt x="0" y="8890"/>
                </a:lnTo>
                <a:lnTo>
                  <a:pt x="0" y="228600"/>
                </a:lnTo>
                <a:lnTo>
                  <a:pt x="0" y="238760"/>
                </a:lnTo>
                <a:lnTo>
                  <a:pt x="56007" y="238760"/>
                </a:lnTo>
                <a:lnTo>
                  <a:pt x="56007" y="228600"/>
                </a:lnTo>
                <a:lnTo>
                  <a:pt x="20828" y="228600"/>
                </a:lnTo>
                <a:lnTo>
                  <a:pt x="20828" y="8890"/>
                </a:lnTo>
                <a:lnTo>
                  <a:pt x="56007" y="8890"/>
                </a:lnTo>
                <a:lnTo>
                  <a:pt x="560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387340" y="696531"/>
            <a:ext cx="2882265" cy="14732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8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np.array([[200.0,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17.0]])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dirty="0" sz="1400">
                <a:latin typeface="Consolas"/>
                <a:cs typeface="Consolas"/>
              </a:rPr>
              <a:t>[[200.0,</a:t>
            </a:r>
            <a:r>
              <a:rPr dirty="0" sz="1400" spc="-1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17.0]]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algn="r" marR="308610">
              <a:lnSpc>
                <a:spcPct val="100000"/>
              </a:lnSpc>
            </a:pPr>
            <a:r>
              <a:rPr dirty="0" sz="1550">
                <a:latin typeface="Verdana"/>
                <a:cs typeface="Verdana"/>
              </a:rPr>
              <a:t>1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x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 spc="-50">
                <a:latin typeface="Verdana"/>
                <a:cs typeface="Verdana"/>
              </a:rPr>
              <a:t>2</a:t>
            </a:r>
            <a:endParaRPr sz="1550">
              <a:latin typeface="Verdana"/>
              <a:cs typeface="Verdana"/>
            </a:endParaRPr>
          </a:p>
          <a:p>
            <a:pPr marL="72390">
              <a:lnSpc>
                <a:spcPct val="100000"/>
              </a:lnSpc>
              <a:spcBef>
                <a:spcPts val="855"/>
              </a:spcBef>
              <a:tabLst>
                <a:tab pos="939800" algn="l"/>
              </a:tabLst>
            </a:pPr>
            <a:r>
              <a:rPr dirty="0" sz="2000" spc="-10">
                <a:latin typeface="Cambria Math"/>
                <a:cs typeface="Cambria Math"/>
              </a:rPr>
              <a:t>200.0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20">
                <a:latin typeface="Cambria Math"/>
                <a:cs typeface="Cambria Math"/>
              </a:rPr>
              <a:t>17.0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9427" y="755904"/>
            <a:ext cx="267589" cy="14223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71288" y="1989201"/>
            <a:ext cx="261874" cy="14223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30545" y="1586102"/>
            <a:ext cx="142875" cy="26441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72682" y="1586102"/>
            <a:ext cx="142747" cy="264413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1694" y="144081"/>
            <a:ext cx="389001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Activation</a:t>
            </a:r>
            <a:r>
              <a:rPr dirty="0" spc="-90"/>
              <a:t> </a:t>
            </a:r>
            <a:r>
              <a:rPr dirty="0" spc="-10"/>
              <a:t>vector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4876800" y="135255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3238563" y="723963"/>
            <a:ext cx="1590675" cy="1352550"/>
            <a:chOff x="3238563" y="723963"/>
            <a:chExt cx="1590675" cy="1352550"/>
          </a:xfrm>
        </p:grpSpPr>
        <p:sp>
          <p:nvSpPr>
            <p:cNvPr id="5" name="object 5" descr=""/>
            <p:cNvSpPr/>
            <p:nvPr/>
          </p:nvSpPr>
          <p:spPr>
            <a:xfrm>
              <a:off x="3252851" y="738251"/>
              <a:ext cx="552450" cy="1323975"/>
            </a:xfrm>
            <a:custGeom>
              <a:avLst/>
              <a:gdLst/>
              <a:ahLst/>
              <a:cxnLst/>
              <a:rect l="l" t="t" r="r" b="b"/>
              <a:pathLst>
                <a:path w="552450" h="1323975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231773"/>
                  </a:lnTo>
                  <a:lnTo>
                    <a:pt x="545205" y="1267664"/>
                  </a:lnTo>
                  <a:lnTo>
                    <a:pt x="525446" y="1296971"/>
                  </a:lnTo>
                  <a:lnTo>
                    <a:pt x="496139" y="1316730"/>
                  </a:lnTo>
                  <a:lnTo>
                    <a:pt x="460248" y="1323975"/>
                  </a:lnTo>
                  <a:lnTo>
                    <a:pt x="92075" y="1323975"/>
                  </a:lnTo>
                  <a:lnTo>
                    <a:pt x="56203" y="1316730"/>
                  </a:lnTo>
                  <a:lnTo>
                    <a:pt x="26939" y="1296971"/>
                  </a:lnTo>
                  <a:lnTo>
                    <a:pt x="7225" y="1267664"/>
                  </a:lnTo>
                  <a:lnTo>
                    <a:pt x="0" y="123177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348101" y="795401"/>
              <a:ext cx="361950" cy="771525"/>
            </a:xfrm>
            <a:custGeom>
              <a:avLst/>
              <a:gdLst/>
              <a:ahLst/>
              <a:cxnLst/>
              <a:rect l="l" t="t" r="r" b="b"/>
              <a:pathLst>
                <a:path w="361950" h="77152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9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  <a:path w="361950" h="771525">
                  <a:moveTo>
                    <a:pt x="0" y="590550"/>
                  </a:moveTo>
                  <a:lnTo>
                    <a:pt x="6455" y="542395"/>
                  </a:lnTo>
                  <a:lnTo>
                    <a:pt x="24680" y="499152"/>
                  </a:lnTo>
                  <a:lnTo>
                    <a:pt x="52959" y="462534"/>
                  </a:lnTo>
                  <a:lnTo>
                    <a:pt x="89577" y="434255"/>
                  </a:lnTo>
                  <a:lnTo>
                    <a:pt x="132820" y="416030"/>
                  </a:lnTo>
                  <a:lnTo>
                    <a:pt x="180975" y="409575"/>
                  </a:lnTo>
                  <a:lnTo>
                    <a:pt x="229085" y="416030"/>
                  </a:lnTo>
                  <a:lnTo>
                    <a:pt x="272316" y="434255"/>
                  </a:lnTo>
                  <a:lnTo>
                    <a:pt x="308943" y="462534"/>
                  </a:lnTo>
                  <a:lnTo>
                    <a:pt x="337241" y="499152"/>
                  </a:lnTo>
                  <a:lnTo>
                    <a:pt x="355485" y="542395"/>
                  </a:lnTo>
                  <a:lnTo>
                    <a:pt x="361950" y="590550"/>
                  </a:lnTo>
                  <a:lnTo>
                    <a:pt x="355485" y="638660"/>
                  </a:lnTo>
                  <a:lnTo>
                    <a:pt x="337241" y="681891"/>
                  </a:lnTo>
                  <a:lnTo>
                    <a:pt x="308943" y="718518"/>
                  </a:lnTo>
                  <a:lnTo>
                    <a:pt x="272316" y="746816"/>
                  </a:lnTo>
                  <a:lnTo>
                    <a:pt x="229085" y="765060"/>
                  </a:lnTo>
                  <a:lnTo>
                    <a:pt x="180975" y="771525"/>
                  </a:lnTo>
                  <a:lnTo>
                    <a:pt x="132820" y="765060"/>
                  </a:lnTo>
                  <a:lnTo>
                    <a:pt x="89577" y="746816"/>
                  </a:lnTo>
                  <a:lnTo>
                    <a:pt x="52959" y="718518"/>
                  </a:lnTo>
                  <a:lnTo>
                    <a:pt x="24680" y="681891"/>
                  </a:lnTo>
                  <a:lnTo>
                    <a:pt x="6455" y="638660"/>
                  </a:lnTo>
                  <a:lnTo>
                    <a:pt x="0" y="590550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272026" y="1128776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542925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52374" y="0"/>
                  </a:lnTo>
                  <a:lnTo>
                    <a:pt x="487632" y="7110"/>
                  </a:lnTo>
                  <a:lnTo>
                    <a:pt x="516413" y="26495"/>
                  </a:lnTo>
                  <a:lnTo>
                    <a:pt x="535813" y="55239"/>
                  </a:lnTo>
                  <a:lnTo>
                    <a:pt x="542925" y="90424"/>
                  </a:lnTo>
                  <a:lnTo>
                    <a:pt x="542925" y="452374"/>
                  </a:lnTo>
                  <a:lnTo>
                    <a:pt x="535813" y="487578"/>
                  </a:lnTo>
                  <a:lnTo>
                    <a:pt x="516413" y="516366"/>
                  </a:lnTo>
                  <a:lnTo>
                    <a:pt x="487632" y="535795"/>
                  </a:lnTo>
                  <a:lnTo>
                    <a:pt x="452374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357751" y="1204976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9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848100" y="13525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357626" y="160502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867150" y="1100074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821" y="0"/>
                  </a:moveTo>
                  <a:lnTo>
                    <a:pt x="85089" y="7620"/>
                  </a:lnTo>
                  <a:lnTo>
                    <a:pt x="105155" y="25018"/>
                  </a:lnTo>
                  <a:lnTo>
                    <a:pt x="0" y="25018"/>
                  </a:lnTo>
                  <a:lnTo>
                    <a:pt x="0" y="36829"/>
                  </a:lnTo>
                  <a:lnTo>
                    <a:pt x="105155" y="36829"/>
                  </a:lnTo>
                  <a:lnTo>
                    <a:pt x="85089" y="54355"/>
                  </a:lnTo>
                  <a:lnTo>
                    <a:pt x="91821" y="61849"/>
                  </a:lnTo>
                  <a:lnTo>
                    <a:pt x="123316" y="34543"/>
                  </a:lnTo>
                  <a:lnTo>
                    <a:pt x="123316" y="27304"/>
                  </a:lnTo>
                  <a:lnTo>
                    <a:pt x="91821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3845940" y="939164"/>
            <a:ext cx="4356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861814" y="1119758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694" y="0"/>
                </a:moveTo>
                <a:lnTo>
                  <a:pt x="85089" y="7492"/>
                </a:lnTo>
                <a:lnTo>
                  <a:pt x="105156" y="25018"/>
                </a:lnTo>
                <a:lnTo>
                  <a:pt x="0" y="25018"/>
                </a:lnTo>
                <a:lnTo>
                  <a:pt x="0" y="36829"/>
                </a:lnTo>
                <a:lnTo>
                  <a:pt x="105156" y="36829"/>
                </a:lnTo>
                <a:lnTo>
                  <a:pt x="85089" y="54228"/>
                </a:lnTo>
                <a:lnTo>
                  <a:pt x="91694" y="61721"/>
                </a:lnTo>
                <a:lnTo>
                  <a:pt x="123316" y="34543"/>
                </a:lnTo>
                <a:lnTo>
                  <a:pt x="123316" y="27177"/>
                </a:lnTo>
                <a:lnTo>
                  <a:pt x="91694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828921" y="958849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2915666" y="1082039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693" y="0"/>
                </a:moveTo>
                <a:lnTo>
                  <a:pt x="85089" y="7493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6" y="36830"/>
                </a:lnTo>
                <a:lnTo>
                  <a:pt x="85089" y="54229"/>
                </a:lnTo>
                <a:lnTo>
                  <a:pt x="91693" y="61722"/>
                </a:lnTo>
                <a:lnTo>
                  <a:pt x="123316" y="34544"/>
                </a:lnTo>
                <a:lnTo>
                  <a:pt x="123316" y="27305"/>
                </a:lnTo>
                <a:lnTo>
                  <a:pt x="9169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2918841" y="1016380"/>
            <a:ext cx="1377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687701" y="639826"/>
            <a:ext cx="1749425" cy="1635125"/>
            <a:chOff x="2687701" y="639826"/>
            <a:chExt cx="1749425" cy="1635125"/>
          </a:xfrm>
        </p:grpSpPr>
        <p:sp>
          <p:nvSpPr>
            <p:cNvPr id="18" name="object 18" descr=""/>
            <p:cNvSpPr/>
            <p:nvPr/>
          </p:nvSpPr>
          <p:spPr>
            <a:xfrm>
              <a:off x="2819400" y="134302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700401" y="652526"/>
              <a:ext cx="1724025" cy="1609725"/>
            </a:xfrm>
            <a:custGeom>
              <a:avLst/>
              <a:gdLst/>
              <a:ahLst/>
              <a:cxnLst/>
              <a:rect l="l" t="t" r="r" b="b"/>
              <a:pathLst>
                <a:path w="1724025" h="1609725">
                  <a:moveTo>
                    <a:pt x="0" y="1609725"/>
                  </a:moveTo>
                  <a:lnTo>
                    <a:pt x="1724025" y="1609725"/>
                  </a:lnTo>
                  <a:lnTo>
                    <a:pt x="1724025" y="0"/>
                  </a:lnTo>
                  <a:lnTo>
                    <a:pt x="0" y="0"/>
                  </a:lnTo>
                  <a:lnTo>
                    <a:pt x="0" y="1609725"/>
                  </a:lnTo>
                  <a:close/>
                </a:path>
              </a:pathLst>
            </a:custGeom>
            <a:ln w="254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402920" y="2457513"/>
            <a:ext cx="5236210" cy="1006475"/>
            <a:chOff x="402920" y="2457513"/>
            <a:chExt cx="5236210" cy="1006475"/>
          </a:xfrm>
        </p:grpSpPr>
        <p:sp>
          <p:nvSpPr>
            <p:cNvPr id="21" name="object 21" descr=""/>
            <p:cNvSpPr/>
            <p:nvPr/>
          </p:nvSpPr>
          <p:spPr>
            <a:xfrm>
              <a:off x="890587" y="2471801"/>
              <a:ext cx="4733925" cy="742950"/>
            </a:xfrm>
            <a:custGeom>
              <a:avLst/>
              <a:gdLst/>
              <a:ahLst/>
              <a:cxnLst/>
              <a:rect l="l" t="t" r="r" b="b"/>
              <a:pathLst>
                <a:path w="4733925" h="742950">
                  <a:moveTo>
                    <a:pt x="0" y="742950"/>
                  </a:moveTo>
                  <a:lnTo>
                    <a:pt x="4733925" y="742950"/>
                  </a:lnTo>
                  <a:lnTo>
                    <a:pt x="4733925" y="0"/>
                  </a:lnTo>
                  <a:lnTo>
                    <a:pt x="0" y="0"/>
                  </a:lnTo>
                  <a:lnTo>
                    <a:pt x="0" y="742950"/>
                  </a:lnTo>
                  <a:close/>
                </a:path>
              </a:pathLst>
            </a:custGeom>
            <a:ln w="28575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3398" y="3234817"/>
              <a:ext cx="649442" cy="2286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174" y="3266567"/>
              <a:ext cx="389666" cy="19697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9979" y="3212973"/>
              <a:ext cx="581025" cy="2286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920" y="2886075"/>
              <a:ext cx="716013" cy="493141"/>
            </a:xfrm>
            <a:prstGeom prst="rect">
              <a:avLst/>
            </a:prstGeom>
          </p:spPr>
        </p:pic>
      </p:grpSp>
      <p:pic>
        <p:nvPicPr>
          <p:cNvPr id="26" name="object 2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6839" y="3648328"/>
            <a:ext cx="696086" cy="132080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961072" y="2499042"/>
            <a:ext cx="5638165" cy="1216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np.array([[200.0, </a:t>
            </a:r>
            <a:r>
              <a:rPr dirty="0" sz="1400" spc="-10">
                <a:latin typeface="Consolas"/>
                <a:cs typeface="Consolas"/>
              </a:rPr>
              <a:t>17.0]])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5"/>
              </a:lnSpc>
            </a:pPr>
            <a:r>
              <a:rPr dirty="0" sz="1400">
                <a:latin typeface="Consolas"/>
                <a:cs typeface="Consolas"/>
              </a:rPr>
              <a:t>layer_1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Dense(units=3,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activation=‘sigmoid’)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a1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layer_1(x)</a:t>
            </a:r>
            <a:endParaRPr sz="1400">
              <a:latin typeface="Consolas"/>
              <a:cs typeface="Consolas"/>
            </a:endParaRPr>
          </a:p>
          <a:p>
            <a:pPr algn="ctr" marL="347980">
              <a:lnSpc>
                <a:spcPct val="100000"/>
              </a:lnSpc>
              <a:spcBef>
                <a:spcPts val="750"/>
              </a:spcBef>
            </a:pPr>
            <a:r>
              <a:rPr dirty="0" sz="1550">
                <a:latin typeface="Verdana"/>
                <a:cs typeface="Verdana"/>
              </a:rPr>
              <a:t>1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x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3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matrix</a:t>
            </a:r>
            <a:endParaRPr sz="1550">
              <a:latin typeface="Verdana"/>
              <a:cs typeface="Verdana"/>
            </a:endParaRPr>
          </a:p>
          <a:p>
            <a:pPr marL="220345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latin typeface="Consolas"/>
                <a:cs typeface="Consolas"/>
              </a:rPr>
              <a:t>tf.Tensor([[0.2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0.7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0.3]],</a:t>
            </a:r>
            <a:r>
              <a:rPr dirty="0" sz="1400" spc="-8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shape=(1,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3),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dtype=float32)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90587" y="3862387"/>
            <a:ext cx="1219200" cy="314325"/>
          </a:xfrm>
          <a:prstGeom prst="rect">
            <a:avLst/>
          </a:prstGeom>
          <a:ln w="28575">
            <a:solidFill>
              <a:srgbClr val="0096FF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350"/>
              </a:spcBef>
            </a:pPr>
            <a:r>
              <a:rPr dirty="0" sz="1400" spc="-10">
                <a:latin typeface="Consolas"/>
                <a:cs typeface="Consolas"/>
              </a:rPr>
              <a:t>a1.numpy()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190307" y="4209097"/>
            <a:ext cx="56349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array([[1.4661001,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1.125196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-7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3.2159438]],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dtype=float32)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2046" y="3528948"/>
            <a:ext cx="261518" cy="142240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4333875" y="3409950"/>
            <a:ext cx="904875" cy="190500"/>
            <a:chOff x="4333875" y="3409950"/>
            <a:chExt cx="904875" cy="190500"/>
          </a:xfrm>
        </p:grpSpPr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3875" y="3419475"/>
              <a:ext cx="180975" cy="180975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7775" y="3409950"/>
              <a:ext cx="180975" cy="180975"/>
            </a:xfrm>
            <a:prstGeom prst="rect">
              <a:avLst/>
            </a:prstGeom>
          </p:spPr>
        </p:pic>
      </p:grpSp>
      <p:sp>
        <p:nvSpPr>
          <p:cNvPr id="34" name="object 34" descr=""/>
          <p:cNvSpPr/>
          <p:nvPr/>
        </p:nvSpPr>
        <p:spPr>
          <a:xfrm>
            <a:off x="1257300" y="3409950"/>
            <a:ext cx="180975" cy="200025"/>
          </a:xfrm>
          <a:custGeom>
            <a:avLst/>
            <a:gdLst/>
            <a:ahLst/>
            <a:cxnLst/>
            <a:rect l="l" t="t" r="r" b="b"/>
            <a:pathLst>
              <a:path w="180975" h="200025">
                <a:moveTo>
                  <a:pt x="180975" y="85725"/>
                </a:moveTo>
                <a:lnTo>
                  <a:pt x="173863" y="52349"/>
                </a:lnTo>
                <a:lnTo>
                  <a:pt x="154457" y="25107"/>
                </a:lnTo>
                <a:lnTo>
                  <a:pt x="125679" y="6743"/>
                </a:lnTo>
                <a:lnTo>
                  <a:pt x="90424" y="0"/>
                </a:lnTo>
                <a:lnTo>
                  <a:pt x="55232" y="6743"/>
                </a:lnTo>
                <a:lnTo>
                  <a:pt x="26492" y="25107"/>
                </a:lnTo>
                <a:lnTo>
                  <a:pt x="7099" y="52349"/>
                </a:lnTo>
                <a:lnTo>
                  <a:pt x="0" y="85725"/>
                </a:lnTo>
                <a:lnTo>
                  <a:pt x="2463" y="97345"/>
                </a:lnTo>
                <a:lnTo>
                  <a:pt x="0" y="109601"/>
                </a:lnTo>
                <a:lnTo>
                  <a:pt x="7099" y="144792"/>
                </a:lnTo>
                <a:lnTo>
                  <a:pt x="26492" y="173532"/>
                </a:lnTo>
                <a:lnTo>
                  <a:pt x="55232" y="192925"/>
                </a:lnTo>
                <a:lnTo>
                  <a:pt x="90424" y="200025"/>
                </a:lnTo>
                <a:lnTo>
                  <a:pt x="125679" y="192925"/>
                </a:lnTo>
                <a:lnTo>
                  <a:pt x="154457" y="173532"/>
                </a:lnTo>
                <a:lnTo>
                  <a:pt x="173863" y="144792"/>
                </a:lnTo>
                <a:lnTo>
                  <a:pt x="180975" y="109601"/>
                </a:lnTo>
                <a:lnTo>
                  <a:pt x="178498" y="97345"/>
                </a:lnTo>
                <a:lnTo>
                  <a:pt x="180975" y="85725"/>
                </a:lnTo>
                <a:close/>
              </a:path>
            </a:pathLst>
          </a:custGeom>
          <a:solidFill>
            <a:srgbClr val="00FA00">
              <a:alpha val="897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object 3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9285" y="3953903"/>
            <a:ext cx="261873" cy="142773"/>
          </a:xfrm>
          <a:prstGeom prst="rect">
            <a:avLst/>
          </a:prstGeom>
        </p:spPr>
      </p:pic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1694" y="144081"/>
            <a:ext cx="389001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Activation</a:t>
            </a:r>
            <a:r>
              <a:rPr dirty="0" spc="-90"/>
              <a:t> </a:t>
            </a:r>
            <a:r>
              <a:rPr dirty="0" spc="-10"/>
              <a:t>vector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238563" y="723963"/>
            <a:ext cx="1746885" cy="1352550"/>
            <a:chOff x="3238563" y="723963"/>
            <a:chExt cx="1746885" cy="1352550"/>
          </a:xfrm>
        </p:grpSpPr>
        <p:sp>
          <p:nvSpPr>
            <p:cNvPr id="4" name="object 4" descr=""/>
            <p:cNvSpPr/>
            <p:nvPr/>
          </p:nvSpPr>
          <p:spPr>
            <a:xfrm>
              <a:off x="3252851" y="738251"/>
              <a:ext cx="552450" cy="1323975"/>
            </a:xfrm>
            <a:custGeom>
              <a:avLst/>
              <a:gdLst/>
              <a:ahLst/>
              <a:cxnLst/>
              <a:rect l="l" t="t" r="r" b="b"/>
              <a:pathLst>
                <a:path w="552450" h="1323975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231773"/>
                  </a:lnTo>
                  <a:lnTo>
                    <a:pt x="545205" y="1267664"/>
                  </a:lnTo>
                  <a:lnTo>
                    <a:pt x="525446" y="1296971"/>
                  </a:lnTo>
                  <a:lnTo>
                    <a:pt x="496139" y="1316730"/>
                  </a:lnTo>
                  <a:lnTo>
                    <a:pt x="460248" y="1323975"/>
                  </a:lnTo>
                  <a:lnTo>
                    <a:pt x="92075" y="1323975"/>
                  </a:lnTo>
                  <a:lnTo>
                    <a:pt x="56203" y="1316730"/>
                  </a:lnTo>
                  <a:lnTo>
                    <a:pt x="26939" y="1296971"/>
                  </a:lnTo>
                  <a:lnTo>
                    <a:pt x="7225" y="1267664"/>
                  </a:lnTo>
                  <a:lnTo>
                    <a:pt x="0" y="123177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348101" y="795401"/>
              <a:ext cx="361950" cy="771525"/>
            </a:xfrm>
            <a:custGeom>
              <a:avLst/>
              <a:gdLst/>
              <a:ahLst/>
              <a:cxnLst/>
              <a:rect l="l" t="t" r="r" b="b"/>
              <a:pathLst>
                <a:path w="361950" h="77152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9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  <a:path w="361950" h="771525">
                  <a:moveTo>
                    <a:pt x="0" y="590550"/>
                  </a:moveTo>
                  <a:lnTo>
                    <a:pt x="6455" y="542395"/>
                  </a:lnTo>
                  <a:lnTo>
                    <a:pt x="24680" y="499152"/>
                  </a:lnTo>
                  <a:lnTo>
                    <a:pt x="52959" y="462534"/>
                  </a:lnTo>
                  <a:lnTo>
                    <a:pt x="89577" y="434255"/>
                  </a:lnTo>
                  <a:lnTo>
                    <a:pt x="132820" y="416030"/>
                  </a:lnTo>
                  <a:lnTo>
                    <a:pt x="180975" y="409575"/>
                  </a:lnTo>
                  <a:lnTo>
                    <a:pt x="229085" y="416030"/>
                  </a:lnTo>
                  <a:lnTo>
                    <a:pt x="272316" y="434255"/>
                  </a:lnTo>
                  <a:lnTo>
                    <a:pt x="308943" y="462534"/>
                  </a:lnTo>
                  <a:lnTo>
                    <a:pt x="337241" y="499152"/>
                  </a:lnTo>
                  <a:lnTo>
                    <a:pt x="355485" y="542395"/>
                  </a:lnTo>
                  <a:lnTo>
                    <a:pt x="361950" y="590550"/>
                  </a:lnTo>
                  <a:lnTo>
                    <a:pt x="355485" y="638660"/>
                  </a:lnTo>
                  <a:lnTo>
                    <a:pt x="337241" y="681891"/>
                  </a:lnTo>
                  <a:lnTo>
                    <a:pt x="308943" y="718518"/>
                  </a:lnTo>
                  <a:lnTo>
                    <a:pt x="272316" y="746816"/>
                  </a:lnTo>
                  <a:lnTo>
                    <a:pt x="229085" y="765060"/>
                  </a:lnTo>
                  <a:lnTo>
                    <a:pt x="180975" y="771525"/>
                  </a:lnTo>
                  <a:lnTo>
                    <a:pt x="132820" y="765060"/>
                  </a:lnTo>
                  <a:lnTo>
                    <a:pt x="89577" y="746816"/>
                  </a:lnTo>
                  <a:lnTo>
                    <a:pt x="52959" y="718518"/>
                  </a:lnTo>
                  <a:lnTo>
                    <a:pt x="24680" y="681891"/>
                  </a:lnTo>
                  <a:lnTo>
                    <a:pt x="6455" y="638660"/>
                  </a:lnTo>
                  <a:lnTo>
                    <a:pt x="0" y="590550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272026" y="1128776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542925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52374" y="0"/>
                  </a:lnTo>
                  <a:lnTo>
                    <a:pt x="487632" y="7110"/>
                  </a:lnTo>
                  <a:lnTo>
                    <a:pt x="516413" y="26495"/>
                  </a:lnTo>
                  <a:lnTo>
                    <a:pt x="535813" y="55239"/>
                  </a:lnTo>
                  <a:lnTo>
                    <a:pt x="542925" y="90424"/>
                  </a:lnTo>
                  <a:lnTo>
                    <a:pt x="542925" y="452374"/>
                  </a:lnTo>
                  <a:lnTo>
                    <a:pt x="535813" y="487578"/>
                  </a:lnTo>
                  <a:lnTo>
                    <a:pt x="516413" y="516366"/>
                  </a:lnTo>
                  <a:lnTo>
                    <a:pt x="487632" y="535795"/>
                  </a:lnTo>
                  <a:lnTo>
                    <a:pt x="452374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357751" y="1204976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9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848100" y="13525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357626" y="160502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867150" y="1100074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821" y="0"/>
                  </a:moveTo>
                  <a:lnTo>
                    <a:pt x="85089" y="7620"/>
                  </a:lnTo>
                  <a:lnTo>
                    <a:pt x="105155" y="25018"/>
                  </a:lnTo>
                  <a:lnTo>
                    <a:pt x="0" y="25018"/>
                  </a:lnTo>
                  <a:lnTo>
                    <a:pt x="0" y="36829"/>
                  </a:lnTo>
                  <a:lnTo>
                    <a:pt x="105155" y="36829"/>
                  </a:lnTo>
                  <a:lnTo>
                    <a:pt x="85089" y="54355"/>
                  </a:lnTo>
                  <a:lnTo>
                    <a:pt x="91821" y="61849"/>
                  </a:lnTo>
                  <a:lnTo>
                    <a:pt x="123316" y="34543"/>
                  </a:lnTo>
                  <a:lnTo>
                    <a:pt x="123316" y="27304"/>
                  </a:lnTo>
                  <a:lnTo>
                    <a:pt x="91821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861814" y="1119759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694" y="0"/>
                  </a:moveTo>
                  <a:lnTo>
                    <a:pt x="85089" y="7492"/>
                  </a:lnTo>
                  <a:lnTo>
                    <a:pt x="105156" y="25018"/>
                  </a:lnTo>
                  <a:lnTo>
                    <a:pt x="0" y="25018"/>
                  </a:lnTo>
                  <a:lnTo>
                    <a:pt x="0" y="36829"/>
                  </a:lnTo>
                  <a:lnTo>
                    <a:pt x="105156" y="36829"/>
                  </a:lnTo>
                  <a:lnTo>
                    <a:pt x="85089" y="54228"/>
                  </a:lnTo>
                  <a:lnTo>
                    <a:pt x="91694" y="61721"/>
                  </a:lnTo>
                  <a:lnTo>
                    <a:pt x="123316" y="34543"/>
                  </a:lnTo>
                  <a:lnTo>
                    <a:pt x="123316" y="27177"/>
                  </a:lnTo>
                  <a:lnTo>
                    <a:pt x="91694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4876800" y="135255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3719576" y="871600"/>
            <a:ext cx="1714500" cy="1000125"/>
          </a:xfrm>
          <a:prstGeom prst="rect">
            <a:avLst/>
          </a:prstGeom>
          <a:ln w="25400">
            <a:solidFill>
              <a:srgbClr val="0096FF"/>
            </a:solidFill>
          </a:ln>
        </p:spPr>
        <p:txBody>
          <a:bodyPr wrap="square" lIns="0" tIns="83820" rIns="0" bIns="0" rtlCol="0" vert="horz">
            <a:spAutoFit/>
          </a:bodyPr>
          <a:lstStyle/>
          <a:p>
            <a:pPr marL="151130">
              <a:lnSpc>
                <a:spcPct val="100000"/>
              </a:lnSpc>
              <a:spcBef>
                <a:spcPts val="660"/>
              </a:spcBef>
              <a:tabLst>
                <a:tab pos="1146810" algn="l"/>
              </a:tabLst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sz="15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-25000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baseline="-5555" sz="2250" spc="-30">
                <a:solidFill>
                  <a:srgbClr val="FF40FF"/>
                </a:solidFill>
                <a:latin typeface="Cambria Math"/>
                <a:cs typeface="Cambria Math"/>
              </a:rPr>
              <a:t>[2]</a:t>
            </a:r>
            <a:endParaRPr baseline="-5555" sz="225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915666" y="1082039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693" y="0"/>
                </a:moveTo>
                <a:lnTo>
                  <a:pt x="85089" y="7493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6" y="36830"/>
                </a:lnTo>
                <a:lnTo>
                  <a:pt x="85089" y="54229"/>
                </a:lnTo>
                <a:lnTo>
                  <a:pt x="91693" y="61722"/>
                </a:lnTo>
                <a:lnTo>
                  <a:pt x="123316" y="34544"/>
                </a:lnTo>
                <a:lnTo>
                  <a:pt x="123316" y="27305"/>
                </a:lnTo>
                <a:lnTo>
                  <a:pt x="9169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2906141" y="1016380"/>
            <a:ext cx="1504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2819400" y="1343025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 descr=""/>
          <p:cNvGrpSpPr/>
          <p:nvPr/>
        </p:nvGrpSpPr>
        <p:grpSpPr>
          <a:xfrm>
            <a:off x="942975" y="2600388"/>
            <a:ext cx="4800600" cy="817880"/>
            <a:chOff x="942975" y="2600388"/>
            <a:chExt cx="4800600" cy="817880"/>
          </a:xfrm>
        </p:grpSpPr>
        <p:sp>
          <p:nvSpPr>
            <p:cNvPr id="18" name="object 18" descr=""/>
            <p:cNvSpPr/>
            <p:nvPr/>
          </p:nvSpPr>
          <p:spPr>
            <a:xfrm>
              <a:off x="957262" y="2614676"/>
              <a:ext cx="4772025" cy="523875"/>
            </a:xfrm>
            <a:custGeom>
              <a:avLst/>
              <a:gdLst/>
              <a:ahLst/>
              <a:cxnLst/>
              <a:rect l="l" t="t" r="r" b="b"/>
              <a:pathLst>
                <a:path w="4772025" h="523875">
                  <a:moveTo>
                    <a:pt x="0" y="523875"/>
                  </a:moveTo>
                  <a:lnTo>
                    <a:pt x="4772025" y="523875"/>
                  </a:lnTo>
                  <a:lnTo>
                    <a:pt x="4772025" y="0"/>
                  </a:lnTo>
                  <a:lnTo>
                    <a:pt x="0" y="0"/>
                  </a:lnTo>
                  <a:lnTo>
                    <a:pt x="0" y="523875"/>
                  </a:lnTo>
                  <a:close/>
                </a:path>
              </a:pathLst>
            </a:custGeom>
            <a:ln w="28575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5010" y="3102356"/>
              <a:ext cx="230521" cy="24383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6126" y="3213862"/>
              <a:ext cx="758951" cy="203962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957262" y="3833812"/>
            <a:ext cx="1228725" cy="304800"/>
          </a:xfrm>
          <a:prstGeom prst="rect">
            <a:avLst/>
          </a:prstGeom>
          <a:ln w="28575">
            <a:solidFill>
              <a:srgbClr val="0096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05"/>
              </a:spcBef>
            </a:pPr>
            <a:r>
              <a:rPr dirty="0" sz="1400" spc="-10">
                <a:latin typeface="Consolas"/>
                <a:cs typeface="Consolas"/>
              </a:rPr>
              <a:t>a2.numpy()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166494" y="4215765"/>
            <a:ext cx="28790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array([[0.8]],</a:t>
            </a:r>
            <a:r>
              <a:rPr dirty="0" sz="1400" spc="-1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dtype=float32)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5011" y="3686047"/>
            <a:ext cx="598805" cy="40386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1034414" y="2637472"/>
            <a:ext cx="5538470" cy="10775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layer_2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Dense(units=1,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activation=‘sigmoid’)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a2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layer_2(a1)</a:t>
            </a:r>
            <a:endParaRPr sz="14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  <a:spcBef>
                <a:spcPts val="919"/>
              </a:spcBef>
            </a:pPr>
            <a:r>
              <a:rPr dirty="0" sz="1550">
                <a:latin typeface="Verdana"/>
                <a:cs typeface="Verdana"/>
              </a:rPr>
              <a:t>1</a:t>
            </a:r>
            <a:r>
              <a:rPr dirty="0" sz="1550" spc="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x</a:t>
            </a:r>
            <a:r>
              <a:rPr dirty="0" sz="1550" spc="25">
                <a:latin typeface="Verdana"/>
                <a:cs typeface="Verdana"/>
              </a:rPr>
              <a:t> </a:t>
            </a:r>
            <a:r>
              <a:rPr dirty="0" sz="1550" spc="-50">
                <a:latin typeface="Verdana"/>
                <a:cs typeface="Verdana"/>
              </a:rPr>
              <a:t>1</a:t>
            </a:r>
            <a:endParaRPr sz="1550">
              <a:latin typeface="Verdana"/>
              <a:cs typeface="Verdana"/>
            </a:endParaRPr>
          </a:p>
          <a:p>
            <a:pPr marL="146685">
              <a:lnSpc>
                <a:spcPct val="100000"/>
              </a:lnSpc>
              <a:spcBef>
                <a:spcPts val="459"/>
              </a:spcBef>
            </a:pPr>
            <a:r>
              <a:rPr dirty="0" sz="1400">
                <a:latin typeface="Consolas"/>
                <a:cs typeface="Consolas"/>
              </a:rPr>
              <a:t>tf.Tensor([[0.8]],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shape=(1,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1),</a:t>
            </a:r>
            <a:r>
              <a:rPr dirty="0" sz="1400" spc="-114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dtype=float32)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4921" y="2678938"/>
            <a:ext cx="261874" cy="142239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1243" y="2947923"/>
            <a:ext cx="261518" cy="142239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3529" y="3551301"/>
            <a:ext cx="261874" cy="142240"/>
          </a:xfrm>
          <a:prstGeom prst="rect">
            <a:avLst/>
          </a:prstGeom>
        </p:spPr>
      </p:pic>
      <p:grpSp>
        <p:nvGrpSpPr>
          <p:cNvPr id="28" name="object 28" descr=""/>
          <p:cNvGrpSpPr/>
          <p:nvPr/>
        </p:nvGrpSpPr>
        <p:grpSpPr>
          <a:xfrm>
            <a:off x="2095500" y="3253485"/>
            <a:ext cx="2286000" cy="366395"/>
            <a:chOff x="2095500" y="3253485"/>
            <a:chExt cx="2286000" cy="366395"/>
          </a:xfrm>
        </p:grpSpPr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2938" y="3253485"/>
              <a:ext cx="267716" cy="14223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5500" y="3438524"/>
              <a:ext cx="180975" cy="180975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8050" y="3428999"/>
              <a:ext cx="180975" cy="18097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0525" y="3419474"/>
              <a:ext cx="180975" cy="180975"/>
            </a:xfrm>
            <a:prstGeom prst="rect">
              <a:avLst/>
            </a:prstGeom>
          </p:spPr>
        </p:pic>
      </p:grpSp>
      <p:pic>
        <p:nvPicPr>
          <p:cNvPr id="33" name="object 3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8683" y="3918267"/>
            <a:ext cx="261873" cy="142773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5002" y="4298060"/>
            <a:ext cx="261874" cy="142773"/>
          </a:xfrm>
          <a:prstGeom prst="rect">
            <a:avLst/>
          </a:prstGeom>
        </p:spPr>
      </p:pic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460375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TensorFlow</a:t>
            </a:r>
            <a:r>
              <a:rPr dirty="0" sz="2700" spc="-40">
                <a:latin typeface="Lucida Sans Unicode"/>
                <a:cs typeface="Lucida Sans Unicode"/>
              </a:rPr>
              <a:t> </a:t>
            </a:r>
            <a:r>
              <a:rPr dirty="0" sz="2700" spc="65">
                <a:latin typeface="Lucida Sans Unicode"/>
                <a:cs typeface="Lucida Sans Unicode"/>
              </a:rPr>
              <a:t>implementation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364229" y="3114992"/>
            <a:ext cx="5123815" cy="495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125">
                <a:solidFill>
                  <a:srgbClr val="585858"/>
                </a:solidFill>
                <a:latin typeface="Arial Black"/>
                <a:cs typeface="Arial Black"/>
              </a:rPr>
              <a:t>Building</a:t>
            </a:r>
            <a:r>
              <a:rPr dirty="0" sz="3050" spc="-7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050">
                <a:solidFill>
                  <a:srgbClr val="585858"/>
                </a:solidFill>
                <a:latin typeface="Arial Black"/>
                <a:cs typeface="Arial Black"/>
              </a:rPr>
              <a:t>a</a:t>
            </a:r>
            <a:r>
              <a:rPr dirty="0" sz="3050" spc="-23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050" spc="-70">
                <a:solidFill>
                  <a:srgbClr val="585858"/>
                </a:solidFill>
                <a:latin typeface="Arial Black"/>
                <a:cs typeface="Arial Black"/>
              </a:rPr>
              <a:t>neural</a:t>
            </a:r>
            <a:r>
              <a:rPr dirty="0" sz="3050" spc="-190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050" spc="-114">
                <a:solidFill>
                  <a:srgbClr val="585858"/>
                </a:solidFill>
                <a:latin typeface="Arial Black"/>
                <a:cs typeface="Arial Black"/>
              </a:rPr>
              <a:t>network</a:t>
            </a:r>
            <a:endParaRPr sz="30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92466" y="4728527"/>
            <a:ext cx="10147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8F8F8"/>
                </a:solidFill>
                <a:latin typeface="Lucida Sans Unicode"/>
                <a:cs typeface="Lucida Sans Unicode"/>
              </a:rPr>
              <a:t>Andrew</a:t>
            </a:r>
            <a:r>
              <a:rPr dirty="0" sz="1400" spc="130">
                <a:solidFill>
                  <a:srgbClr val="F8F8F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F8F8F8"/>
                </a:solidFill>
                <a:latin typeface="Lucida Sans Unicode"/>
                <a:cs typeface="Lucida Sans Unicode"/>
              </a:rPr>
              <a:t>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842" y="314388"/>
            <a:ext cx="377253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Neural</a:t>
            </a:r>
            <a:r>
              <a:rPr dirty="0" spc="-70"/>
              <a:t> </a:t>
            </a:r>
            <a:r>
              <a:rPr dirty="0" spc="-10"/>
              <a:t>networks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1800" y="342900"/>
            <a:ext cx="1781175" cy="17811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49947" y="1105852"/>
            <a:ext cx="6100445" cy="23863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Origins: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Algorithms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that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try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mimic</a:t>
            </a:r>
            <a:r>
              <a:rPr dirty="0" sz="2000" spc="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10">
                <a:latin typeface="Verdana"/>
                <a:cs typeface="Verdana"/>
              </a:rPr>
              <a:t> brain.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Verdana"/>
              <a:cs typeface="Verdana"/>
            </a:endParaRPr>
          </a:p>
          <a:p>
            <a:pPr marL="12700" marR="1377315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Used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</a:t>
            </a:r>
            <a:r>
              <a:rPr dirty="0" sz="2000" spc="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10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1980’s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and early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1990’s. </a:t>
            </a:r>
            <a:r>
              <a:rPr dirty="0" sz="2000">
                <a:latin typeface="Verdana"/>
                <a:cs typeface="Verdana"/>
              </a:rPr>
              <a:t>Fell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out</a:t>
            </a:r>
            <a:r>
              <a:rPr dirty="0" sz="2000" spc="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favor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late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1990’s.</a:t>
            </a:r>
            <a:endParaRPr sz="2000">
              <a:latin typeface="Verdana"/>
              <a:cs typeface="Verdana"/>
            </a:endParaRPr>
          </a:p>
          <a:p>
            <a:pPr marL="13970" marR="1984375" indent="-1270">
              <a:lnSpc>
                <a:spcPts val="4390"/>
              </a:lnSpc>
              <a:spcBef>
                <a:spcPts val="110"/>
              </a:spcBef>
              <a:tabLst>
                <a:tab pos="1430655" algn="l"/>
                <a:tab pos="2799715" algn="l"/>
              </a:tabLst>
            </a:pPr>
            <a:r>
              <a:rPr dirty="0" sz="2000">
                <a:latin typeface="Verdana"/>
                <a:cs typeface="Verdana"/>
              </a:rPr>
              <a:t>Resurgence</a:t>
            </a:r>
            <a:r>
              <a:rPr dirty="0" sz="2000" spc="-1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from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around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2005. speech</a:t>
            </a:r>
            <a:r>
              <a:rPr dirty="0" sz="2000">
                <a:latin typeface="Verdana"/>
                <a:cs typeface="Verdana"/>
              </a:rPr>
              <a:t>	</a:t>
            </a:r>
            <a:r>
              <a:rPr dirty="0" sz="2000" spc="-10">
                <a:latin typeface="Verdana"/>
                <a:cs typeface="Verdana"/>
              </a:rPr>
              <a:t>images</a:t>
            </a:r>
            <a:r>
              <a:rPr dirty="0" sz="2000">
                <a:latin typeface="Verdana"/>
                <a:cs typeface="Verdana"/>
              </a:rPr>
              <a:t>	text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(NLP)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5475" y="3193033"/>
            <a:ext cx="276479" cy="18796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06953" y="3255517"/>
            <a:ext cx="311276" cy="14731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74284" y="3191001"/>
            <a:ext cx="334644" cy="203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85728" y="3340734"/>
            <a:ext cx="67295" cy="95376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18888" y="3339719"/>
            <a:ext cx="74493" cy="10756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79391" y="3348101"/>
            <a:ext cx="93754" cy="11582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6233" y="144081"/>
            <a:ext cx="489267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dirty="0" spc="-40"/>
              <a:t> </a:t>
            </a:r>
            <a:r>
              <a:rPr dirty="0"/>
              <a:t>you</a:t>
            </a:r>
            <a:r>
              <a:rPr dirty="0" spc="10"/>
              <a:t> </a:t>
            </a:r>
            <a:r>
              <a:rPr dirty="0"/>
              <a:t>saw</a:t>
            </a:r>
            <a:r>
              <a:rPr dirty="0" spc="-50"/>
              <a:t> </a:t>
            </a:r>
            <a:r>
              <a:rPr dirty="0" spc="-10"/>
              <a:t>earlier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133850" y="1687131"/>
            <a:ext cx="4552950" cy="4533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204"/>
              </a:spcBef>
            </a:pPr>
            <a:r>
              <a:rPr dirty="0" sz="1400">
                <a:latin typeface="Consolas"/>
                <a:cs typeface="Consolas"/>
              </a:rPr>
              <a:t>layer_2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Dense(units=1,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activation="sigmoid") </a:t>
            </a:r>
            <a:r>
              <a:rPr dirty="0" sz="1400">
                <a:latin typeface="Consolas"/>
                <a:cs typeface="Consolas"/>
              </a:rPr>
              <a:t>a2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layer_2(a1)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164076" y="841057"/>
            <a:ext cx="28822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8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np.array([[200.0,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17.0]])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164076" y="1050861"/>
            <a:ext cx="4535805" cy="4533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204"/>
              </a:spcBef>
            </a:pPr>
            <a:r>
              <a:rPr dirty="0" sz="1400">
                <a:latin typeface="Consolas"/>
                <a:cs typeface="Consolas"/>
              </a:rPr>
              <a:t>layer_1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Dense(units=3,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activation="sigmoid") </a:t>
            </a:r>
            <a:r>
              <a:rPr dirty="0" sz="1400">
                <a:latin typeface="Consolas"/>
                <a:cs typeface="Consolas"/>
              </a:rPr>
              <a:t>a1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layer_1(x)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81050" y="723963"/>
            <a:ext cx="1591310" cy="1352550"/>
            <a:chOff x="781050" y="723963"/>
            <a:chExt cx="1591310" cy="1352550"/>
          </a:xfrm>
        </p:grpSpPr>
        <p:sp>
          <p:nvSpPr>
            <p:cNvPr id="7" name="object 7" descr=""/>
            <p:cNvSpPr/>
            <p:nvPr/>
          </p:nvSpPr>
          <p:spPr>
            <a:xfrm>
              <a:off x="795337" y="738251"/>
              <a:ext cx="543560" cy="1323975"/>
            </a:xfrm>
            <a:custGeom>
              <a:avLst/>
              <a:gdLst/>
              <a:ahLst/>
              <a:cxnLst/>
              <a:rect l="l" t="t" r="r" b="b"/>
              <a:pathLst>
                <a:path w="543560" h="1323975">
                  <a:moveTo>
                    <a:pt x="0" y="90424"/>
                  </a:moveTo>
                  <a:lnTo>
                    <a:pt x="7111" y="55239"/>
                  </a:lnTo>
                  <a:lnTo>
                    <a:pt x="26503" y="26495"/>
                  </a:lnTo>
                  <a:lnTo>
                    <a:pt x="55265" y="7110"/>
                  </a:lnTo>
                  <a:lnTo>
                    <a:pt x="90487" y="0"/>
                  </a:lnTo>
                  <a:lnTo>
                    <a:pt x="452437" y="0"/>
                  </a:lnTo>
                  <a:lnTo>
                    <a:pt x="487695" y="7110"/>
                  </a:lnTo>
                  <a:lnTo>
                    <a:pt x="516477" y="26495"/>
                  </a:lnTo>
                  <a:lnTo>
                    <a:pt x="535876" y="55239"/>
                  </a:lnTo>
                  <a:lnTo>
                    <a:pt x="542988" y="90424"/>
                  </a:lnTo>
                  <a:lnTo>
                    <a:pt x="542988" y="1233424"/>
                  </a:lnTo>
                  <a:lnTo>
                    <a:pt x="535876" y="1268628"/>
                  </a:lnTo>
                  <a:lnTo>
                    <a:pt x="516477" y="1297416"/>
                  </a:lnTo>
                  <a:lnTo>
                    <a:pt x="487695" y="1316845"/>
                  </a:lnTo>
                  <a:lnTo>
                    <a:pt x="452437" y="1323975"/>
                  </a:lnTo>
                  <a:lnTo>
                    <a:pt x="90487" y="1323975"/>
                  </a:lnTo>
                  <a:lnTo>
                    <a:pt x="55265" y="1316845"/>
                  </a:lnTo>
                  <a:lnTo>
                    <a:pt x="26503" y="1297416"/>
                  </a:lnTo>
                  <a:lnTo>
                    <a:pt x="7111" y="1268628"/>
                  </a:lnTo>
                  <a:lnTo>
                    <a:pt x="0" y="123342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81062" y="795401"/>
              <a:ext cx="371475" cy="762000"/>
            </a:xfrm>
            <a:custGeom>
              <a:avLst/>
              <a:gdLst/>
              <a:ahLst/>
              <a:cxnLst/>
              <a:rect l="l" t="t" r="r" b="b"/>
              <a:pathLst>
                <a:path w="371475" h="762000">
                  <a:moveTo>
                    <a:pt x="0" y="180975"/>
                  </a:moveTo>
                  <a:lnTo>
                    <a:pt x="6464" y="132820"/>
                  </a:lnTo>
                  <a:lnTo>
                    <a:pt x="24708" y="89577"/>
                  </a:lnTo>
                  <a:lnTo>
                    <a:pt x="53006" y="52959"/>
                  </a:lnTo>
                  <a:lnTo>
                    <a:pt x="89633" y="24680"/>
                  </a:lnTo>
                  <a:lnTo>
                    <a:pt x="132864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64" y="355485"/>
                  </a:lnTo>
                  <a:lnTo>
                    <a:pt x="89633" y="337241"/>
                  </a:lnTo>
                  <a:lnTo>
                    <a:pt x="53006" y="308943"/>
                  </a:lnTo>
                  <a:lnTo>
                    <a:pt x="24708" y="272316"/>
                  </a:lnTo>
                  <a:lnTo>
                    <a:pt x="6464" y="229085"/>
                  </a:lnTo>
                  <a:lnTo>
                    <a:pt x="0" y="180975"/>
                  </a:lnTo>
                  <a:close/>
                </a:path>
                <a:path w="371475" h="762000">
                  <a:moveTo>
                    <a:pt x="0" y="581025"/>
                  </a:moveTo>
                  <a:lnTo>
                    <a:pt x="6634" y="532870"/>
                  </a:lnTo>
                  <a:lnTo>
                    <a:pt x="25359" y="489627"/>
                  </a:lnTo>
                  <a:lnTo>
                    <a:pt x="54402" y="453009"/>
                  </a:lnTo>
                  <a:lnTo>
                    <a:pt x="91993" y="424730"/>
                  </a:lnTo>
                  <a:lnTo>
                    <a:pt x="136361" y="406505"/>
                  </a:lnTo>
                  <a:lnTo>
                    <a:pt x="185737" y="400050"/>
                  </a:lnTo>
                  <a:lnTo>
                    <a:pt x="235113" y="406505"/>
                  </a:lnTo>
                  <a:lnTo>
                    <a:pt x="279481" y="424730"/>
                  </a:lnTo>
                  <a:lnTo>
                    <a:pt x="317072" y="453009"/>
                  </a:lnTo>
                  <a:lnTo>
                    <a:pt x="346115" y="489627"/>
                  </a:lnTo>
                  <a:lnTo>
                    <a:pt x="364840" y="532870"/>
                  </a:lnTo>
                  <a:lnTo>
                    <a:pt x="371475" y="581025"/>
                  </a:lnTo>
                  <a:lnTo>
                    <a:pt x="364840" y="629135"/>
                  </a:lnTo>
                  <a:lnTo>
                    <a:pt x="346115" y="672366"/>
                  </a:lnTo>
                  <a:lnTo>
                    <a:pt x="317072" y="708993"/>
                  </a:lnTo>
                  <a:lnTo>
                    <a:pt x="279481" y="737291"/>
                  </a:lnTo>
                  <a:lnTo>
                    <a:pt x="235113" y="755535"/>
                  </a:lnTo>
                  <a:lnTo>
                    <a:pt x="185737" y="762000"/>
                  </a:lnTo>
                  <a:lnTo>
                    <a:pt x="136361" y="755535"/>
                  </a:lnTo>
                  <a:lnTo>
                    <a:pt x="91993" y="737291"/>
                  </a:lnTo>
                  <a:lnTo>
                    <a:pt x="54402" y="708993"/>
                  </a:lnTo>
                  <a:lnTo>
                    <a:pt x="25359" y="672366"/>
                  </a:lnTo>
                  <a:lnTo>
                    <a:pt x="6634" y="629135"/>
                  </a:lnTo>
                  <a:lnTo>
                    <a:pt x="0" y="58102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805050" y="1119251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460248"/>
                  </a:lnTo>
                  <a:lnTo>
                    <a:pt x="545205" y="496139"/>
                  </a:lnTo>
                  <a:lnTo>
                    <a:pt x="525446" y="525446"/>
                  </a:lnTo>
                  <a:lnTo>
                    <a:pt x="496139" y="545205"/>
                  </a:lnTo>
                  <a:lnTo>
                    <a:pt x="460248" y="552450"/>
                  </a:lnTo>
                  <a:lnTo>
                    <a:pt x="92075" y="552450"/>
                  </a:lnTo>
                  <a:lnTo>
                    <a:pt x="56203" y="545205"/>
                  </a:lnTo>
                  <a:lnTo>
                    <a:pt x="26939" y="525446"/>
                  </a:lnTo>
                  <a:lnTo>
                    <a:pt x="7225" y="496139"/>
                  </a:lnTo>
                  <a:lnTo>
                    <a:pt x="0" y="4602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890775" y="1204976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6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9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6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381125" y="134302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90587" y="15955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64" y="132820"/>
                  </a:lnTo>
                  <a:lnTo>
                    <a:pt x="24708" y="89577"/>
                  </a:lnTo>
                  <a:lnTo>
                    <a:pt x="53006" y="52959"/>
                  </a:lnTo>
                  <a:lnTo>
                    <a:pt x="89633" y="24680"/>
                  </a:lnTo>
                  <a:lnTo>
                    <a:pt x="132864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64" y="355485"/>
                  </a:lnTo>
                  <a:lnTo>
                    <a:pt x="89633" y="337241"/>
                  </a:lnTo>
                  <a:lnTo>
                    <a:pt x="53006" y="308943"/>
                  </a:lnTo>
                  <a:lnTo>
                    <a:pt x="24708" y="272316"/>
                  </a:lnTo>
                  <a:lnTo>
                    <a:pt x="6464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02461" y="1093216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693" y="0"/>
                  </a:moveTo>
                  <a:lnTo>
                    <a:pt x="85089" y="7493"/>
                  </a:lnTo>
                  <a:lnTo>
                    <a:pt x="105155" y="25019"/>
                  </a:lnTo>
                  <a:lnTo>
                    <a:pt x="0" y="25019"/>
                  </a:lnTo>
                  <a:lnTo>
                    <a:pt x="0" y="36830"/>
                  </a:lnTo>
                  <a:lnTo>
                    <a:pt x="105155" y="36830"/>
                  </a:lnTo>
                  <a:lnTo>
                    <a:pt x="85089" y="54229"/>
                  </a:lnTo>
                  <a:lnTo>
                    <a:pt x="91693" y="61722"/>
                  </a:lnTo>
                  <a:lnTo>
                    <a:pt x="123316" y="34544"/>
                  </a:lnTo>
                  <a:lnTo>
                    <a:pt x="123316" y="27305"/>
                  </a:lnTo>
                  <a:lnTo>
                    <a:pt x="9169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/>
          <p:nvPr/>
        </p:nvSpPr>
        <p:spPr>
          <a:xfrm>
            <a:off x="2419350" y="1343025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365885" y="932180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2397125" y="1112900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693" y="0"/>
                </a:moveTo>
                <a:lnTo>
                  <a:pt x="85089" y="7493"/>
                </a:lnTo>
                <a:lnTo>
                  <a:pt x="105156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156" y="36702"/>
                </a:lnTo>
                <a:lnTo>
                  <a:pt x="85089" y="54228"/>
                </a:lnTo>
                <a:lnTo>
                  <a:pt x="91693" y="61722"/>
                </a:lnTo>
                <a:lnTo>
                  <a:pt x="123317" y="34416"/>
                </a:lnTo>
                <a:lnTo>
                  <a:pt x="123317" y="27177"/>
                </a:lnTo>
                <a:lnTo>
                  <a:pt x="91693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2361564" y="951864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50976" y="1075182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44" y="0"/>
                </a:moveTo>
                <a:lnTo>
                  <a:pt x="85090" y="7492"/>
                </a:lnTo>
                <a:lnTo>
                  <a:pt x="105181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181" y="36702"/>
                </a:lnTo>
                <a:lnTo>
                  <a:pt x="85090" y="54228"/>
                </a:lnTo>
                <a:lnTo>
                  <a:pt x="91744" y="61721"/>
                </a:lnTo>
                <a:lnTo>
                  <a:pt x="123266" y="34543"/>
                </a:lnTo>
                <a:lnTo>
                  <a:pt x="123266" y="27177"/>
                </a:lnTo>
                <a:lnTo>
                  <a:pt x="9174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438784" y="1009268"/>
            <a:ext cx="1504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352425" y="133350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59" h="114300">
                <a:moveTo>
                  <a:pt x="251459" y="0"/>
                </a:moveTo>
                <a:lnTo>
                  <a:pt x="251459" y="114300"/>
                </a:lnTo>
                <a:lnTo>
                  <a:pt x="327659" y="76200"/>
                </a:lnTo>
                <a:lnTo>
                  <a:pt x="270509" y="76200"/>
                </a:lnTo>
                <a:lnTo>
                  <a:pt x="270509" y="38100"/>
                </a:lnTo>
                <a:lnTo>
                  <a:pt x="327659" y="38100"/>
                </a:lnTo>
                <a:lnTo>
                  <a:pt x="251459" y="0"/>
                </a:lnTo>
                <a:close/>
              </a:path>
              <a:path w="365759" h="114300">
                <a:moveTo>
                  <a:pt x="25145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59" y="76200"/>
                </a:lnTo>
                <a:lnTo>
                  <a:pt x="251459" y="38100"/>
                </a:lnTo>
                <a:close/>
              </a:path>
              <a:path w="365759" h="114300">
                <a:moveTo>
                  <a:pt x="327659" y="38100"/>
                </a:moveTo>
                <a:lnTo>
                  <a:pt x="270509" y="38100"/>
                </a:lnTo>
                <a:lnTo>
                  <a:pt x="270509" y="76200"/>
                </a:lnTo>
                <a:lnTo>
                  <a:pt x="327659" y="76200"/>
                </a:lnTo>
                <a:lnTo>
                  <a:pt x="365759" y="57150"/>
                </a:lnTo>
                <a:lnTo>
                  <a:pt x="327659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9238" y="909192"/>
            <a:ext cx="261874" cy="142239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9271" y="1120902"/>
            <a:ext cx="261619" cy="142239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07459" y="1358519"/>
            <a:ext cx="261492" cy="14223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19271" y="1761998"/>
            <a:ext cx="261619" cy="142239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19271" y="1987804"/>
            <a:ext cx="261619" cy="142239"/>
          </a:xfrm>
          <a:prstGeom prst="rect">
            <a:avLst/>
          </a:prstGeom>
        </p:spPr>
      </p:pic>
      <p:sp>
        <p:nvSpPr>
          <p:cNvPr id="26" name="object 2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284" y="165163"/>
            <a:ext cx="7874000" cy="5181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Building</a:t>
            </a:r>
            <a:r>
              <a:rPr dirty="0" sz="3200" spc="-15"/>
              <a:t> </a:t>
            </a:r>
            <a:r>
              <a:rPr dirty="0" sz="3200"/>
              <a:t>a</a:t>
            </a:r>
            <a:r>
              <a:rPr dirty="0" sz="3200" spc="-10"/>
              <a:t> </a:t>
            </a:r>
            <a:r>
              <a:rPr dirty="0" sz="3200"/>
              <a:t>neural</a:t>
            </a:r>
            <a:r>
              <a:rPr dirty="0" sz="3200" spc="-15"/>
              <a:t> </a:t>
            </a:r>
            <a:r>
              <a:rPr dirty="0" sz="3200"/>
              <a:t>network</a:t>
            </a:r>
            <a:r>
              <a:rPr dirty="0" sz="3200" spc="20"/>
              <a:t> </a:t>
            </a:r>
            <a:r>
              <a:rPr dirty="0" sz="3200" spc="-10"/>
              <a:t>architecture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3554095" y="1162621"/>
            <a:ext cx="4545330" cy="904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590" marR="5080" indent="-9525">
              <a:lnSpc>
                <a:spcPct val="132700"/>
              </a:lnSpc>
              <a:spcBef>
                <a:spcPts val="95"/>
              </a:spcBef>
            </a:pPr>
            <a:r>
              <a:rPr dirty="0" sz="1400">
                <a:latin typeface="Consolas"/>
                <a:cs typeface="Consolas"/>
              </a:rPr>
              <a:t>layer_1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Dense(units=3,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activation="sigmoid") </a:t>
            </a:r>
            <a:r>
              <a:rPr dirty="0" sz="1400">
                <a:latin typeface="Consolas"/>
                <a:cs typeface="Consolas"/>
              </a:rPr>
              <a:t>layer_2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Dense(units=1,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activation="sigmoid")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1400">
                <a:latin typeface="Consolas"/>
                <a:cs typeface="Consolas"/>
              </a:rPr>
              <a:t>model</a:t>
            </a:r>
            <a:r>
              <a:rPr dirty="0" sz="1400" spc="-1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Sequential([layer_1,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layer_2])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81050" y="723963"/>
            <a:ext cx="1591310" cy="1352550"/>
            <a:chOff x="781050" y="723963"/>
            <a:chExt cx="1591310" cy="1352550"/>
          </a:xfrm>
        </p:grpSpPr>
        <p:sp>
          <p:nvSpPr>
            <p:cNvPr id="5" name="object 5" descr=""/>
            <p:cNvSpPr/>
            <p:nvPr/>
          </p:nvSpPr>
          <p:spPr>
            <a:xfrm>
              <a:off x="795337" y="738251"/>
              <a:ext cx="543560" cy="1323975"/>
            </a:xfrm>
            <a:custGeom>
              <a:avLst/>
              <a:gdLst/>
              <a:ahLst/>
              <a:cxnLst/>
              <a:rect l="l" t="t" r="r" b="b"/>
              <a:pathLst>
                <a:path w="543560" h="1323975">
                  <a:moveTo>
                    <a:pt x="0" y="90424"/>
                  </a:moveTo>
                  <a:lnTo>
                    <a:pt x="7111" y="55239"/>
                  </a:lnTo>
                  <a:lnTo>
                    <a:pt x="26503" y="26495"/>
                  </a:lnTo>
                  <a:lnTo>
                    <a:pt x="55265" y="7110"/>
                  </a:lnTo>
                  <a:lnTo>
                    <a:pt x="90487" y="0"/>
                  </a:lnTo>
                  <a:lnTo>
                    <a:pt x="452437" y="0"/>
                  </a:lnTo>
                  <a:lnTo>
                    <a:pt x="487695" y="7110"/>
                  </a:lnTo>
                  <a:lnTo>
                    <a:pt x="516477" y="26495"/>
                  </a:lnTo>
                  <a:lnTo>
                    <a:pt x="535876" y="55239"/>
                  </a:lnTo>
                  <a:lnTo>
                    <a:pt x="542988" y="90424"/>
                  </a:lnTo>
                  <a:lnTo>
                    <a:pt x="542988" y="1233424"/>
                  </a:lnTo>
                  <a:lnTo>
                    <a:pt x="535876" y="1268628"/>
                  </a:lnTo>
                  <a:lnTo>
                    <a:pt x="516477" y="1297416"/>
                  </a:lnTo>
                  <a:lnTo>
                    <a:pt x="487695" y="1316845"/>
                  </a:lnTo>
                  <a:lnTo>
                    <a:pt x="452437" y="1323975"/>
                  </a:lnTo>
                  <a:lnTo>
                    <a:pt x="90487" y="1323975"/>
                  </a:lnTo>
                  <a:lnTo>
                    <a:pt x="55265" y="1316845"/>
                  </a:lnTo>
                  <a:lnTo>
                    <a:pt x="26503" y="1297416"/>
                  </a:lnTo>
                  <a:lnTo>
                    <a:pt x="7111" y="1268628"/>
                  </a:lnTo>
                  <a:lnTo>
                    <a:pt x="0" y="123342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81062" y="795401"/>
              <a:ext cx="371475" cy="762000"/>
            </a:xfrm>
            <a:custGeom>
              <a:avLst/>
              <a:gdLst/>
              <a:ahLst/>
              <a:cxnLst/>
              <a:rect l="l" t="t" r="r" b="b"/>
              <a:pathLst>
                <a:path w="371475" h="762000">
                  <a:moveTo>
                    <a:pt x="0" y="180975"/>
                  </a:moveTo>
                  <a:lnTo>
                    <a:pt x="6464" y="132820"/>
                  </a:lnTo>
                  <a:lnTo>
                    <a:pt x="24708" y="89577"/>
                  </a:lnTo>
                  <a:lnTo>
                    <a:pt x="53006" y="52959"/>
                  </a:lnTo>
                  <a:lnTo>
                    <a:pt x="89633" y="24680"/>
                  </a:lnTo>
                  <a:lnTo>
                    <a:pt x="132864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64" y="355485"/>
                  </a:lnTo>
                  <a:lnTo>
                    <a:pt x="89633" y="337241"/>
                  </a:lnTo>
                  <a:lnTo>
                    <a:pt x="53006" y="308943"/>
                  </a:lnTo>
                  <a:lnTo>
                    <a:pt x="24708" y="272316"/>
                  </a:lnTo>
                  <a:lnTo>
                    <a:pt x="6464" y="229085"/>
                  </a:lnTo>
                  <a:lnTo>
                    <a:pt x="0" y="180975"/>
                  </a:lnTo>
                  <a:close/>
                </a:path>
                <a:path w="371475" h="762000">
                  <a:moveTo>
                    <a:pt x="0" y="581025"/>
                  </a:moveTo>
                  <a:lnTo>
                    <a:pt x="6634" y="532870"/>
                  </a:lnTo>
                  <a:lnTo>
                    <a:pt x="25359" y="489627"/>
                  </a:lnTo>
                  <a:lnTo>
                    <a:pt x="54402" y="453009"/>
                  </a:lnTo>
                  <a:lnTo>
                    <a:pt x="91993" y="424730"/>
                  </a:lnTo>
                  <a:lnTo>
                    <a:pt x="136361" y="406505"/>
                  </a:lnTo>
                  <a:lnTo>
                    <a:pt x="185737" y="400050"/>
                  </a:lnTo>
                  <a:lnTo>
                    <a:pt x="235113" y="406505"/>
                  </a:lnTo>
                  <a:lnTo>
                    <a:pt x="279481" y="424730"/>
                  </a:lnTo>
                  <a:lnTo>
                    <a:pt x="317072" y="453009"/>
                  </a:lnTo>
                  <a:lnTo>
                    <a:pt x="346115" y="489627"/>
                  </a:lnTo>
                  <a:lnTo>
                    <a:pt x="364840" y="532870"/>
                  </a:lnTo>
                  <a:lnTo>
                    <a:pt x="371475" y="581025"/>
                  </a:lnTo>
                  <a:lnTo>
                    <a:pt x="364840" y="629135"/>
                  </a:lnTo>
                  <a:lnTo>
                    <a:pt x="346115" y="672366"/>
                  </a:lnTo>
                  <a:lnTo>
                    <a:pt x="317072" y="708993"/>
                  </a:lnTo>
                  <a:lnTo>
                    <a:pt x="279481" y="737291"/>
                  </a:lnTo>
                  <a:lnTo>
                    <a:pt x="235113" y="755535"/>
                  </a:lnTo>
                  <a:lnTo>
                    <a:pt x="185737" y="762000"/>
                  </a:lnTo>
                  <a:lnTo>
                    <a:pt x="136361" y="755535"/>
                  </a:lnTo>
                  <a:lnTo>
                    <a:pt x="91993" y="737291"/>
                  </a:lnTo>
                  <a:lnTo>
                    <a:pt x="54402" y="708993"/>
                  </a:lnTo>
                  <a:lnTo>
                    <a:pt x="25359" y="672366"/>
                  </a:lnTo>
                  <a:lnTo>
                    <a:pt x="6634" y="629135"/>
                  </a:lnTo>
                  <a:lnTo>
                    <a:pt x="0" y="58102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805050" y="1119251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460248"/>
                  </a:lnTo>
                  <a:lnTo>
                    <a:pt x="545205" y="496139"/>
                  </a:lnTo>
                  <a:lnTo>
                    <a:pt x="525446" y="525446"/>
                  </a:lnTo>
                  <a:lnTo>
                    <a:pt x="496139" y="545205"/>
                  </a:lnTo>
                  <a:lnTo>
                    <a:pt x="460248" y="552450"/>
                  </a:lnTo>
                  <a:lnTo>
                    <a:pt x="92075" y="552450"/>
                  </a:lnTo>
                  <a:lnTo>
                    <a:pt x="56203" y="545205"/>
                  </a:lnTo>
                  <a:lnTo>
                    <a:pt x="26939" y="525446"/>
                  </a:lnTo>
                  <a:lnTo>
                    <a:pt x="7225" y="496139"/>
                  </a:lnTo>
                  <a:lnTo>
                    <a:pt x="0" y="4602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890775" y="1204976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6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9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6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81125" y="134302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90587" y="15955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64" y="132820"/>
                  </a:lnTo>
                  <a:lnTo>
                    <a:pt x="24708" y="89577"/>
                  </a:lnTo>
                  <a:lnTo>
                    <a:pt x="53006" y="52959"/>
                  </a:lnTo>
                  <a:lnTo>
                    <a:pt x="89633" y="24680"/>
                  </a:lnTo>
                  <a:lnTo>
                    <a:pt x="132864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64" y="355485"/>
                  </a:lnTo>
                  <a:lnTo>
                    <a:pt x="89633" y="337241"/>
                  </a:lnTo>
                  <a:lnTo>
                    <a:pt x="53006" y="308943"/>
                  </a:lnTo>
                  <a:lnTo>
                    <a:pt x="24708" y="272316"/>
                  </a:lnTo>
                  <a:lnTo>
                    <a:pt x="6464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402461" y="1093216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693" y="0"/>
                  </a:moveTo>
                  <a:lnTo>
                    <a:pt x="85089" y="7493"/>
                  </a:lnTo>
                  <a:lnTo>
                    <a:pt x="105155" y="25019"/>
                  </a:lnTo>
                  <a:lnTo>
                    <a:pt x="0" y="25019"/>
                  </a:lnTo>
                  <a:lnTo>
                    <a:pt x="0" y="36830"/>
                  </a:lnTo>
                  <a:lnTo>
                    <a:pt x="105155" y="36830"/>
                  </a:lnTo>
                  <a:lnTo>
                    <a:pt x="85089" y="54229"/>
                  </a:lnTo>
                  <a:lnTo>
                    <a:pt x="91693" y="61722"/>
                  </a:lnTo>
                  <a:lnTo>
                    <a:pt x="123316" y="34544"/>
                  </a:lnTo>
                  <a:lnTo>
                    <a:pt x="123316" y="27305"/>
                  </a:lnTo>
                  <a:lnTo>
                    <a:pt x="9169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2419350" y="1343025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365885" y="932180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397125" y="1112900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693" y="0"/>
                </a:moveTo>
                <a:lnTo>
                  <a:pt x="85089" y="7493"/>
                </a:lnTo>
                <a:lnTo>
                  <a:pt x="105156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156" y="36702"/>
                </a:lnTo>
                <a:lnTo>
                  <a:pt x="85089" y="54228"/>
                </a:lnTo>
                <a:lnTo>
                  <a:pt x="91693" y="61722"/>
                </a:lnTo>
                <a:lnTo>
                  <a:pt x="123317" y="34416"/>
                </a:lnTo>
                <a:lnTo>
                  <a:pt x="123317" y="27177"/>
                </a:lnTo>
                <a:lnTo>
                  <a:pt x="91693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2361564" y="951864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450976" y="1075182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44" y="0"/>
                </a:moveTo>
                <a:lnTo>
                  <a:pt x="85090" y="7492"/>
                </a:lnTo>
                <a:lnTo>
                  <a:pt x="105181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181" y="36702"/>
                </a:lnTo>
                <a:lnTo>
                  <a:pt x="85090" y="54228"/>
                </a:lnTo>
                <a:lnTo>
                  <a:pt x="91744" y="61721"/>
                </a:lnTo>
                <a:lnTo>
                  <a:pt x="123266" y="34543"/>
                </a:lnTo>
                <a:lnTo>
                  <a:pt x="123266" y="27177"/>
                </a:lnTo>
                <a:lnTo>
                  <a:pt x="9174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438784" y="1009268"/>
            <a:ext cx="1504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352425" y="133350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59" h="114300">
                <a:moveTo>
                  <a:pt x="251459" y="0"/>
                </a:moveTo>
                <a:lnTo>
                  <a:pt x="251459" y="114300"/>
                </a:lnTo>
                <a:lnTo>
                  <a:pt x="327659" y="76200"/>
                </a:lnTo>
                <a:lnTo>
                  <a:pt x="270509" y="76200"/>
                </a:lnTo>
                <a:lnTo>
                  <a:pt x="270509" y="38100"/>
                </a:lnTo>
                <a:lnTo>
                  <a:pt x="327659" y="38100"/>
                </a:lnTo>
                <a:lnTo>
                  <a:pt x="251459" y="0"/>
                </a:lnTo>
                <a:close/>
              </a:path>
              <a:path w="365759" h="114300">
                <a:moveTo>
                  <a:pt x="25145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59" y="76200"/>
                </a:lnTo>
                <a:lnTo>
                  <a:pt x="251459" y="38100"/>
                </a:lnTo>
                <a:close/>
              </a:path>
              <a:path w="365759" h="114300">
                <a:moveTo>
                  <a:pt x="327659" y="38100"/>
                </a:moveTo>
                <a:lnTo>
                  <a:pt x="270509" y="38100"/>
                </a:lnTo>
                <a:lnTo>
                  <a:pt x="270509" y="76200"/>
                </a:lnTo>
                <a:lnTo>
                  <a:pt x="327659" y="76200"/>
                </a:lnTo>
                <a:lnTo>
                  <a:pt x="365759" y="57150"/>
                </a:lnTo>
                <a:lnTo>
                  <a:pt x="327659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9490" y="2059432"/>
            <a:ext cx="1032383" cy="51054"/>
          </a:xfrm>
          <a:prstGeom prst="rect">
            <a:avLst/>
          </a:prstGeom>
        </p:spPr>
      </p:pic>
      <p:graphicFrame>
        <p:nvGraphicFramePr>
          <p:cNvPr id="20" name="object 20" descr=""/>
          <p:cNvGraphicFramePr>
            <a:graphicFrameLocks noGrp="1"/>
          </p:cNvGraphicFramePr>
          <p:nvPr/>
        </p:nvGraphicFramePr>
        <p:xfrm>
          <a:off x="3574034" y="2249783"/>
          <a:ext cx="2812415" cy="819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4395"/>
                <a:gridCol w="668019"/>
              </a:tblGrid>
              <a:tr h="194945">
                <a:tc>
                  <a:txBody>
                    <a:bodyPr/>
                    <a:lstStyle/>
                    <a:p>
                      <a:pPr algn="r" marR="41910">
                        <a:lnSpc>
                          <a:spcPts val="1340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x</a:t>
                      </a:r>
                      <a:r>
                        <a:rPr dirty="0" sz="1400" spc="-50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latin typeface="Consolas"/>
                          <a:cs typeface="Consolas"/>
                        </a:rPr>
                        <a:t>=</a:t>
                      </a:r>
                      <a:r>
                        <a:rPr dirty="0" sz="1400" spc="30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 spc="-10">
                          <a:latin typeface="Consolas"/>
                          <a:cs typeface="Consolas"/>
                        </a:rPr>
                        <a:t>np.array([[200.0,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340"/>
                        </a:lnSpc>
                      </a:pPr>
                      <a:r>
                        <a:rPr dirty="0" sz="1400" spc="-10">
                          <a:latin typeface="Consolas"/>
                          <a:cs typeface="Consolas"/>
                        </a:rPr>
                        <a:t>17.0],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algn="r" marR="43815">
                        <a:lnSpc>
                          <a:spcPts val="1450"/>
                        </a:lnSpc>
                      </a:pPr>
                      <a:r>
                        <a:rPr dirty="0" sz="1400" spc="-10">
                          <a:latin typeface="Consolas"/>
                          <a:cs typeface="Consolas"/>
                        </a:rPr>
                        <a:t>[120.0,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dirty="0" sz="1400" spc="-10">
                          <a:latin typeface="Consolas"/>
                          <a:cs typeface="Consolas"/>
                        </a:rPr>
                        <a:t>5.0],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14629">
                <a:tc>
                  <a:txBody>
                    <a:bodyPr/>
                    <a:lstStyle/>
                    <a:p>
                      <a:pPr algn="r" marR="43815">
                        <a:lnSpc>
                          <a:spcPts val="1455"/>
                        </a:lnSpc>
                      </a:pPr>
                      <a:r>
                        <a:rPr dirty="0" sz="1400" spc="-10">
                          <a:latin typeface="Consolas"/>
                          <a:cs typeface="Consolas"/>
                        </a:rPr>
                        <a:t>[425.0,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5"/>
                        </a:lnSpc>
                      </a:pPr>
                      <a:r>
                        <a:rPr dirty="0" sz="1400" spc="-10">
                          <a:latin typeface="Consolas"/>
                          <a:cs typeface="Consolas"/>
                        </a:rPr>
                        <a:t>20.0],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00025">
                <a:tc>
                  <a:txBody>
                    <a:bodyPr/>
                    <a:lstStyle/>
                    <a:p>
                      <a:pPr algn="r" marR="43815">
                        <a:lnSpc>
                          <a:spcPts val="1480"/>
                        </a:lnSpc>
                      </a:pPr>
                      <a:r>
                        <a:rPr dirty="0" sz="1400" spc="-10">
                          <a:latin typeface="Consolas"/>
                          <a:cs typeface="Consolas"/>
                        </a:rPr>
                        <a:t>[212.0,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80"/>
                        </a:lnSpc>
                      </a:pPr>
                      <a:r>
                        <a:rPr dirty="0" sz="1400" spc="-10">
                          <a:latin typeface="Consolas"/>
                          <a:cs typeface="Consolas"/>
                        </a:rPr>
                        <a:t>18.0])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7255" y="3129026"/>
            <a:ext cx="787791" cy="216407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3541776" y="3682746"/>
            <a:ext cx="1550670" cy="75565"/>
          </a:xfrm>
          <a:custGeom>
            <a:avLst/>
            <a:gdLst/>
            <a:ahLst/>
            <a:cxnLst/>
            <a:rect l="l" t="t" r="r" b="b"/>
            <a:pathLst>
              <a:path w="1550670" h="75564">
                <a:moveTo>
                  <a:pt x="20538" y="73091"/>
                </a:moveTo>
                <a:lnTo>
                  <a:pt x="15875" y="73786"/>
                </a:lnTo>
                <a:lnTo>
                  <a:pt x="12099" y="74416"/>
                </a:lnTo>
                <a:lnTo>
                  <a:pt x="13715" y="75183"/>
                </a:lnTo>
                <a:lnTo>
                  <a:pt x="19812" y="73913"/>
                </a:lnTo>
                <a:lnTo>
                  <a:pt x="20538" y="73091"/>
                </a:lnTo>
                <a:close/>
              </a:path>
              <a:path w="1550670" h="75564">
                <a:moveTo>
                  <a:pt x="4680" y="71034"/>
                </a:moveTo>
                <a:lnTo>
                  <a:pt x="5207" y="72008"/>
                </a:lnTo>
                <a:lnTo>
                  <a:pt x="10540" y="74675"/>
                </a:lnTo>
                <a:lnTo>
                  <a:pt x="12099" y="74416"/>
                </a:lnTo>
                <a:lnTo>
                  <a:pt x="8636" y="72770"/>
                </a:lnTo>
                <a:lnTo>
                  <a:pt x="4680" y="71034"/>
                </a:lnTo>
                <a:close/>
              </a:path>
              <a:path w="1550670" h="75564">
                <a:moveTo>
                  <a:pt x="14889" y="47603"/>
                </a:moveTo>
                <a:lnTo>
                  <a:pt x="11557" y="48259"/>
                </a:lnTo>
                <a:lnTo>
                  <a:pt x="6877" y="49110"/>
                </a:lnTo>
                <a:lnTo>
                  <a:pt x="3937" y="52704"/>
                </a:lnTo>
                <a:lnTo>
                  <a:pt x="1445" y="55658"/>
                </a:lnTo>
                <a:lnTo>
                  <a:pt x="536" y="63657"/>
                </a:lnTo>
                <a:lnTo>
                  <a:pt x="2666" y="67309"/>
                </a:lnTo>
                <a:lnTo>
                  <a:pt x="4680" y="71034"/>
                </a:lnTo>
                <a:lnTo>
                  <a:pt x="8636" y="72770"/>
                </a:lnTo>
                <a:lnTo>
                  <a:pt x="12099" y="74416"/>
                </a:lnTo>
                <a:lnTo>
                  <a:pt x="15875" y="73786"/>
                </a:lnTo>
                <a:lnTo>
                  <a:pt x="20538" y="73091"/>
                </a:lnTo>
                <a:lnTo>
                  <a:pt x="23622" y="69595"/>
                </a:lnTo>
                <a:lnTo>
                  <a:pt x="28010" y="64769"/>
                </a:lnTo>
                <a:lnTo>
                  <a:pt x="29590" y="62991"/>
                </a:lnTo>
                <a:lnTo>
                  <a:pt x="30352" y="59816"/>
                </a:lnTo>
                <a:lnTo>
                  <a:pt x="28828" y="53974"/>
                </a:lnTo>
                <a:lnTo>
                  <a:pt x="26543" y="51561"/>
                </a:lnTo>
                <a:lnTo>
                  <a:pt x="23749" y="50545"/>
                </a:lnTo>
                <a:lnTo>
                  <a:pt x="18161" y="48640"/>
                </a:lnTo>
                <a:lnTo>
                  <a:pt x="14889" y="47603"/>
                </a:lnTo>
                <a:close/>
              </a:path>
              <a:path w="1550670" h="75564">
                <a:moveTo>
                  <a:pt x="28030" y="45015"/>
                </a:moveTo>
                <a:lnTo>
                  <a:pt x="14889" y="47603"/>
                </a:lnTo>
                <a:lnTo>
                  <a:pt x="19651" y="49148"/>
                </a:lnTo>
                <a:lnTo>
                  <a:pt x="23749" y="50545"/>
                </a:lnTo>
                <a:lnTo>
                  <a:pt x="26543" y="51561"/>
                </a:lnTo>
                <a:lnTo>
                  <a:pt x="28828" y="53974"/>
                </a:lnTo>
                <a:lnTo>
                  <a:pt x="30352" y="59816"/>
                </a:lnTo>
                <a:lnTo>
                  <a:pt x="29590" y="62991"/>
                </a:lnTo>
                <a:lnTo>
                  <a:pt x="27559" y="65277"/>
                </a:lnTo>
                <a:lnTo>
                  <a:pt x="23622" y="69595"/>
                </a:lnTo>
                <a:lnTo>
                  <a:pt x="20538" y="73091"/>
                </a:lnTo>
                <a:lnTo>
                  <a:pt x="32893" y="71246"/>
                </a:lnTo>
                <a:lnTo>
                  <a:pt x="33400" y="71119"/>
                </a:lnTo>
                <a:lnTo>
                  <a:pt x="41021" y="69595"/>
                </a:lnTo>
                <a:lnTo>
                  <a:pt x="41401" y="69595"/>
                </a:lnTo>
                <a:lnTo>
                  <a:pt x="62176" y="64896"/>
                </a:lnTo>
                <a:lnTo>
                  <a:pt x="72262" y="62991"/>
                </a:lnTo>
                <a:lnTo>
                  <a:pt x="78579" y="61086"/>
                </a:lnTo>
                <a:lnTo>
                  <a:pt x="77724" y="61086"/>
                </a:lnTo>
                <a:lnTo>
                  <a:pt x="80263" y="60578"/>
                </a:lnTo>
                <a:lnTo>
                  <a:pt x="82803" y="60578"/>
                </a:lnTo>
                <a:lnTo>
                  <a:pt x="86613" y="60197"/>
                </a:lnTo>
                <a:lnTo>
                  <a:pt x="96138" y="58673"/>
                </a:lnTo>
                <a:lnTo>
                  <a:pt x="117475" y="55117"/>
                </a:lnTo>
                <a:lnTo>
                  <a:pt x="117930" y="55117"/>
                </a:lnTo>
                <a:lnTo>
                  <a:pt x="129921" y="53720"/>
                </a:lnTo>
                <a:lnTo>
                  <a:pt x="130428" y="53593"/>
                </a:lnTo>
                <a:lnTo>
                  <a:pt x="160622" y="48767"/>
                </a:lnTo>
                <a:lnTo>
                  <a:pt x="160020" y="48767"/>
                </a:lnTo>
                <a:lnTo>
                  <a:pt x="161416" y="48640"/>
                </a:lnTo>
                <a:lnTo>
                  <a:pt x="161925" y="48640"/>
                </a:lnTo>
                <a:lnTo>
                  <a:pt x="173354" y="47878"/>
                </a:lnTo>
                <a:lnTo>
                  <a:pt x="173862" y="47878"/>
                </a:lnTo>
                <a:lnTo>
                  <a:pt x="199580" y="45211"/>
                </a:lnTo>
                <a:lnTo>
                  <a:pt x="27304" y="45211"/>
                </a:lnTo>
                <a:lnTo>
                  <a:pt x="28030" y="45015"/>
                </a:lnTo>
                <a:close/>
              </a:path>
              <a:path w="1550670" h="75564">
                <a:moveTo>
                  <a:pt x="536" y="63657"/>
                </a:moveTo>
                <a:lnTo>
                  <a:pt x="381" y="65023"/>
                </a:lnTo>
                <a:lnTo>
                  <a:pt x="3428" y="70484"/>
                </a:lnTo>
                <a:lnTo>
                  <a:pt x="4680" y="71034"/>
                </a:lnTo>
                <a:lnTo>
                  <a:pt x="2666" y="67309"/>
                </a:lnTo>
                <a:lnTo>
                  <a:pt x="536" y="63657"/>
                </a:lnTo>
                <a:close/>
              </a:path>
              <a:path w="1550670" h="75564">
                <a:moveTo>
                  <a:pt x="62532" y="64816"/>
                </a:moveTo>
                <a:lnTo>
                  <a:pt x="62102" y="64896"/>
                </a:lnTo>
                <a:lnTo>
                  <a:pt x="62532" y="64816"/>
                </a:lnTo>
                <a:close/>
              </a:path>
              <a:path w="1550670" h="75564">
                <a:moveTo>
                  <a:pt x="1445" y="55658"/>
                </a:moveTo>
                <a:lnTo>
                  <a:pt x="508" y="56768"/>
                </a:lnTo>
                <a:lnTo>
                  <a:pt x="0" y="62737"/>
                </a:lnTo>
                <a:lnTo>
                  <a:pt x="536" y="63657"/>
                </a:lnTo>
                <a:lnTo>
                  <a:pt x="1445" y="55658"/>
                </a:lnTo>
                <a:close/>
              </a:path>
              <a:path w="1550670" h="75564">
                <a:moveTo>
                  <a:pt x="1511300" y="49021"/>
                </a:moveTo>
                <a:lnTo>
                  <a:pt x="1482471" y="50545"/>
                </a:lnTo>
                <a:lnTo>
                  <a:pt x="1470982" y="50806"/>
                </a:lnTo>
                <a:lnTo>
                  <a:pt x="1472691" y="57657"/>
                </a:lnTo>
                <a:lnTo>
                  <a:pt x="1479041" y="61467"/>
                </a:lnTo>
                <a:lnTo>
                  <a:pt x="1485138" y="59943"/>
                </a:lnTo>
                <a:lnTo>
                  <a:pt x="1489456" y="58800"/>
                </a:lnTo>
                <a:lnTo>
                  <a:pt x="1489837" y="58800"/>
                </a:lnTo>
                <a:lnTo>
                  <a:pt x="1498727" y="56260"/>
                </a:lnTo>
                <a:lnTo>
                  <a:pt x="1498473" y="56260"/>
                </a:lnTo>
                <a:lnTo>
                  <a:pt x="1507109" y="54101"/>
                </a:lnTo>
                <a:lnTo>
                  <a:pt x="1507998" y="53847"/>
                </a:lnTo>
                <a:lnTo>
                  <a:pt x="1519347" y="50064"/>
                </a:lnTo>
                <a:lnTo>
                  <a:pt x="1516295" y="49148"/>
                </a:lnTo>
                <a:lnTo>
                  <a:pt x="1510664" y="49148"/>
                </a:lnTo>
                <a:lnTo>
                  <a:pt x="1511300" y="49021"/>
                </a:lnTo>
                <a:close/>
              </a:path>
              <a:path w="1550670" h="75564">
                <a:moveTo>
                  <a:pt x="80263" y="60578"/>
                </a:moveTo>
                <a:lnTo>
                  <a:pt x="77724" y="61086"/>
                </a:lnTo>
                <a:lnTo>
                  <a:pt x="79003" y="60958"/>
                </a:lnTo>
                <a:lnTo>
                  <a:pt x="80263" y="60578"/>
                </a:lnTo>
                <a:close/>
              </a:path>
              <a:path w="1550670" h="75564">
                <a:moveTo>
                  <a:pt x="79003" y="60958"/>
                </a:moveTo>
                <a:lnTo>
                  <a:pt x="77724" y="61086"/>
                </a:lnTo>
                <a:lnTo>
                  <a:pt x="78579" y="61086"/>
                </a:lnTo>
                <a:lnTo>
                  <a:pt x="79003" y="60958"/>
                </a:lnTo>
                <a:close/>
              </a:path>
              <a:path w="1550670" h="75564">
                <a:moveTo>
                  <a:pt x="82803" y="60578"/>
                </a:moveTo>
                <a:lnTo>
                  <a:pt x="80263" y="60578"/>
                </a:lnTo>
                <a:lnTo>
                  <a:pt x="79003" y="60958"/>
                </a:lnTo>
                <a:lnTo>
                  <a:pt x="82803" y="60578"/>
                </a:lnTo>
                <a:close/>
              </a:path>
              <a:path w="1550670" h="75564">
                <a:moveTo>
                  <a:pt x="6877" y="49110"/>
                </a:moveTo>
                <a:lnTo>
                  <a:pt x="5969" y="49275"/>
                </a:lnTo>
                <a:lnTo>
                  <a:pt x="1650" y="53847"/>
                </a:lnTo>
                <a:lnTo>
                  <a:pt x="1445" y="55658"/>
                </a:lnTo>
                <a:lnTo>
                  <a:pt x="3937" y="52704"/>
                </a:lnTo>
                <a:lnTo>
                  <a:pt x="6877" y="49110"/>
                </a:lnTo>
                <a:close/>
              </a:path>
              <a:path w="1550670" h="75564">
                <a:moveTo>
                  <a:pt x="117930" y="55117"/>
                </a:moveTo>
                <a:lnTo>
                  <a:pt x="117475" y="55117"/>
                </a:lnTo>
                <a:lnTo>
                  <a:pt x="116839" y="55244"/>
                </a:lnTo>
                <a:lnTo>
                  <a:pt x="117930" y="55117"/>
                </a:lnTo>
                <a:close/>
              </a:path>
              <a:path w="1550670" h="75564">
                <a:moveTo>
                  <a:pt x="1466088" y="50926"/>
                </a:moveTo>
                <a:lnTo>
                  <a:pt x="1233170" y="50926"/>
                </a:lnTo>
                <a:lnTo>
                  <a:pt x="1260475" y="51688"/>
                </a:lnTo>
                <a:lnTo>
                  <a:pt x="1321308" y="52323"/>
                </a:lnTo>
                <a:lnTo>
                  <a:pt x="1354327" y="52323"/>
                </a:lnTo>
                <a:lnTo>
                  <a:pt x="1401826" y="53085"/>
                </a:lnTo>
                <a:lnTo>
                  <a:pt x="1402461" y="53085"/>
                </a:lnTo>
                <a:lnTo>
                  <a:pt x="1430527" y="52323"/>
                </a:lnTo>
                <a:lnTo>
                  <a:pt x="1466088" y="50926"/>
                </a:lnTo>
                <a:close/>
              </a:path>
              <a:path w="1550670" h="75564">
                <a:moveTo>
                  <a:pt x="1501765" y="31622"/>
                </a:moveTo>
                <a:lnTo>
                  <a:pt x="83312" y="31622"/>
                </a:lnTo>
                <a:lnTo>
                  <a:pt x="81534" y="32003"/>
                </a:lnTo>
                <a:lnTo>
                  <a:pt x="515365" y="32003"/>
                </a:lnTo>
                <a:lnTo>
                  <a:pt x="515015" y="32010"/>
                </a:lnTo>
                <a:lnTo>
                  <a:pt x="538286" y="32512"/>
                </a:lnTo>
                <a:lnTo>
                  <a:pt x="581025" y="33146"/>
                </a:lnTo>
                <a:lnTo>
                  <a:pt x="617727" y="33908"/>
                </a:lnTo>
                <a:lnTo>
                  <a:pt x="617474" y="33908"/>
                </a:lnTo>
                <a:lnTo>
                  <a:pt x="654176" y="34924"/>
                </a:lnTo>
                <a:lnTo>
                  <a:pt x="653669" y="34924"/>
                </a:lnTo>
                <a:lnTo>
                  <a:pt x="686435" y="37083"/>
                </a:lnTo>
                <a:lnTo>
                  <a:pt x="686688" y="37210"/>
                </a:lnTo>
                <a:lnTo>
                  <a:pt x="725551" y="38988"/>
                </a:lnTo>
                <a:lnTo>
                  <a:pt x="764666" y="41147"/>
                </a:lnTo>
                <a:lnTo>
                  <a:pt x="801370" y="42544"/>
                </a:lnTo>
                <a:lnTo>
                  <a:pt x="800988" y="42544"/>
                </a:lnTo>
                <a:lnTo>
                  <a:pt x="843788" y="45084"/>
                </a:lnTo>
                <a:lnTo>
                  <a:pt x="844169" y="45084"/>
                </a:lnTo>
                <a:lnTo>
                  <a:pt x="887349" y="46989"/>
                </a:lnTo>
                <a:lnTo>
                  <a:pt x="1053719" y="50545"/>
                </a:lnTo>
                <a:lnTo>
                  <a:pt x="1132966" y="50545"/>
                </a:lnTo>
                <a:lnTo>
                  <a:pt x="1165352" y="50926"/>
                </a:lnTo>
                <a:lnTo>
                  <a:pt x="1465834" y="50926"/>
                </a:lnTo>
                <a:lnTo>
                  <a:pt x="1470982" y="50806"/>
                </a:lnTo>
                <a:lnTo>
                  <a:pt x="1469644" y="45338"/>
                </a:lnTo>
                <a:lnTo>
                  <a:pt x="1473327" y="39115"/>
                </a:lnTo>
                <a:lnTo>
                  <a:pt x="1479550" y="37591"/>
                </a:lnTo>
                <a:lnTo>
                  <a:pt x="1483868" y="36448"/>
                </a:lnTo>
                <a:lnTo>
                  <a:pt x="1484064" y="36448"/>
                </a:lnTo>
                <a:lnTo>
                  <a:pt x="1492631" y="34035"/>
                </a:lnTo>
                <a:lnTo>
                  <a:pt x="1492885" y="33908"/>
                </a:lnTo>
                <a:lnTo>
                  <a:pt x="1501009" y="31876"/>
                </a:lnTo>
                <a:lnTo>
                  <a:pt x="1501765" y="31622"/>
                </a:lnTo>
                <a:close/>
              </a:path>
              <a:path w="1550670" h="75564">
                <a:moveTo>
                  <a:pt x="1532619" y="48798"/>
                </a:moveTo>
                <a:lnTo>
                  <a:pt x="1531365" y="48894"/>
                </a:lnTo>
                <a:lnTo>
                  <a:pt x="1522573" y="48989"/>
                </a:lnTo>
                <a:lnTo>
                  <a:pt x="1519347" y="50064"/>
                </a:lnTo>
                <a:lnTo>
                  <a:pt x="1522222" y="50926"/>
                </a:lnTo>
                <a:lnTo>
                  <a:pt x="1524889" y="50926"/>
                </a:lnTo>
                <a:lnTo>
                  <a:pt x="1527556" y="50164"/>
                </a:lnTo>
                <a:lnTo>
                  <a:pt x="1532619" y="48798"/>
                </a:lnTo>
                <a:close/>
              </a:path>
              <a:path w="1550670" h="75564">
                <a:moveTo>
                  <a:pt x="1483868" y="36448"/>
                </a:moveTo>
                <a:lnTo>
                  <a:pt x="1479550" y="37591"/>
                </a:lnTo>
                <a:lnTo>
                  <a:pt x="1473327" y="39115"/>
                </a:lnTo>
                <a:lnTo>
                  <a:pt x="1469644" y="45338"/>
                </a:lnTo>
                <a:lnTo>
                  <a:pt x="1470982" y="50806"/>
                </a:lnTo>
                <a:lnTo>
                  <a:pt x="1482089" y="50545"/>
                </a:lnTo>
                <a:lnTo>
                  <a:pt x="1482471" y="50545"/>
                </a:lnTo>
                <a:lnTo>
                  <a:pt x="1511300" y="49021"/>
                </a:lnTo>
                <a:lnTo>
                  <a:pt x="1515872" y="49021"/>
                </a:lnTo>
                <a:lnTo>
                  <a:pt x="1522857" y="48894"/>
                </a:lnTo>
                <a:lnTo>
                  <a:pt x="1531365" y="48894"/>
                </a:lnTo>
                <a:lnTo>
                  <a:pt x="1532619" y="48798"/>
                </a:lnTo>
                <a:lnTo>
                  <a:pt x="1533079" y="48674"/>
                </a:lnTo>
                <a:lnTo>
                  <a:pt x="1530858" y="48513"/>
                </a:lnTo>
                <a:lnTo>
                  <a:pt x="1535557" y="48005"/>
                </a:lnTo>
                <a:lnTo>
                  <a:pt x="1540996" y="48005"/>
                </a:lnTo>
                <a:lnTo>
                  <a:pt x="1542161" y="47878"/>
                </a:lnTo>
                <a:lnTo>
                  <a:pt x="1547749" y="42671"/>
                </a:lnTo>
                <a:lnTo>
                  <a:pt x="1548867" y="36575"/>
                </a:lnTo>
                <a:lnTo>
                  <a:pt x="1483614" y="36575"/>
                </a:lnTo>
                <a:lnTo>
                  <a:pt x="1483868" y="36448"/>
                </a:lnTo>
                <a:close/>
              </a:path>
              <a:path w="1550670" h="75564">
                <a:moveTo>
                  <a:pt x="1522573" y="48989"/>
                </a:moveTo>
                <a:lnTo>
                  <a:pt x="1519554" y="49021"/>
                </a:lnTo>
                <a:lnTo>
                  <a:pt x="1519682" y="49021"/>
                </a:lnTo>
                <a:lnTo>
                  <a:pt x="1516042" y="49073"/>
                </a:lnTo>
                <a:lnTo>
                  <a:pt x="1519347" y="50064"/>
                </a:lnTo>
                <a:lnTo>
                  <a:pt x="1522573" y="48989"/>
                </a:lnTo>
                <a:close/>
              </a:path>
              <a:path w="1550670" h="75564">
                <a:moveTo>
                  <a:pt x="1515872" y="49021"/>
                </a:moveTo>
                <a:lnTo>
                  <a:pt x="1511300" y="49021"/>
                </a:lnTo>
                <a:lnTo>
                  <a:pt x="1510664" y="49148"/>
                </a:lnTo>
                <a:lnTo>
                  <a:pt x="1516042" y="49073"/>
                </a:lnTo>
                <a:lnTo>
                  <a:pt x="1515872" y="49021"/>
                </a:lnTo>
                <a:close/>
              </a:path>
              <a:path w="1550670" h="75564">
                <a:moveTo>
                  <a:pt x="1516042" y="49073"/>
                </a:moveTo>
                <a:lnTo>
                  <a:pt x="1510664" y="49148"/>
                </a:lnTo>
                <a:lnTo>
                  <a:pt x="1516295" y="49148"/>
                </a:lnTo>
                <a:lnTo>
                  <a:pt x="1516042" y="49073"/>
                </a:lnTo>
                <a:close/>
              </a:path>
              <a:path w="1550670" h="75564">
                <a:moveTo>
                  <a:pt x="1549237" y="34559"/>
                </a:moveTo>
                <a:lnTo>
                  <a:pt x="1547749" y="42671"/>
                </a:lnTo>
                <a:lnTo>
                  <a:pt x="1542161" y="47878"/>
                </a:lnTo>
                <a:lnTo>
                  <a:pt x="1535176" y="48640"/>
                </a:lnTo>
                <a:lnTo>
                  <a:pt x="1533842" y="48719"/>
                </a:lnTo>
                <a:lnTo>
                  <a:pt x="1541145" y="49148"/>
                </a:lnTo>
                <a:lnTo>
                  <a:pt x="1548511" y="42671"/>
                </a:lnTo>
                <a:lnTo>
                  <a:pt x="1549237" y="34559"/>
                </a:lnTo>
                <a:close/>
              </a:path>
              <a:path w="1550670" h="75564">
                <a:moveTo>
                  <a:pt x="12953" y="46989"/>
                </a:moveTo>
                <a:lnTo>
                  <a:pt x="7365" y="48513"/>
                </a:lnTo>
                <a:lnTo>
                  <a:pt x="6877" y="49110"/>
                </a:lnTo>
                <a:lnTo>
                  <a:pt x="11557" y="48259"/>
                </a:lnTo>
                <a:lnTo>
                  <a:pt x="14889" y="47603"/>
                </a:lnTo>
                <a:lnTo>
                  <a:pt x="12953" y="46989"/>
                </a:lnTo>
                <a:close/>
              </a:path>
              <a:path w="1550670" h="75564">
                <a:moveTo>
                  <a:pt x="1522857" y="48894"/>
                </a:moveTo>
                <a:lnTo>
                  <a:pt x="1515872" y="49021"/>
                </a:lnTo>
                <a:lnTo>
                  <a:pt x="1516042" y="49073"/>
                </a:lnTo>
                <a:lnTo>
                  <a:pt x="1519682" y="49021"/>
                </a:lnTo>
                <a:lnTo>
                  <a:pt x="1519554" y="49021"/>
                </a:lnTo>
                <a:lnTo>
                  <a:pt x="1522573" y="48989"/>
                </a:lnTo>
                <a:lnTo>
                  <a:pt x="1522857" y="48894"/>
                </a:lnTo>
                <a:close/>
              </a:path>
              <a:path w="1550670" h="75564">
                <a:moveTo>
                  <a:pt x="1531365" y="48894"/>
                </a:moveTo>
                <a:lnTo>
                  <a:pt x="1522857" y="48894"/>
                </a:lnTo>
                <a:lnTo>
                  <a:pt x="1522573" y="48989"/>
                </a:lnTo>
                <a:lnTo>
                  <a:pt x="1531365" y="48894"/>
                </a:lnTo>
                <a:close/>
              </a:path>
              <a:path w="1550670" h="75564">
                <a:moveTo>
                  <a:pt x="1533079" y="48674"/>
                </a:moveTo>
                <a:lnTo>
                  <a:pt x="1532619" y="48798"/>
                </a:lnTo>
                <a:lnTo>
                  <a:pt x="1533842" y="48719"/>
                </a:lnTo>
                <a:lnTo>
                  <a:pt x="1533079" y="48674"/>
                </a:lnTo>
                <a:close/>
              </a:path>
              <a:path w="1550670" h="75564">
                <a:moveTo>
                  <a:pt x="161416" y="48640"/>
                </a:moveTo>
                <a:lnTo>
                  <a:pt x="160020" y="48767"/>
                </a:lnTo>
                <a:lnTo>
                  <a:pt x="161053" y="48699"/>
                </a:lnTo>
                <a:lnTo>
                  <a:pt x="161416" y="48640"/>
                </a:lnTo>
                <a:close/>
              </a:path>
              <a:path w="1550670" h="75564">
                <a:moveTo>
                  <a:pt x="161053" y="48699"/>
                </a:moveTo>
                <a:lnTo>
                  <a:pt x="160020" y="48767"/>
                </a:lnTo>
                <a:lnTo>
                  <a:pt x="160622" y="48767"/>
                </a:lnTo>
                <a:lnTo>
                  <a:pt x="161053" y="48699"/>
                </a:lnTo>
                <a:close/>
              </a:path>
              <a:path w="1550670" h="75564">
                <a:moveTo>
                  <a:pt x="1540996" y="48005"/>
                </a:moveTo>
                <a:lnTo>
                  <a:pt x="1535557" y="48005"/>
                </a:lnTo>
                <a:lnTo>
                  <a:pt x="1533079" y="48674"/>
                </a:lnTo>
                <a:lnTo>
                  <a:pt x="1533842" y="48719"/>
                </a:lnTo>
                <a:lnTo>
                  <a:pt x="1535176" y="48640"/>
                </a:lnTo>
                <a:lnTo>
                  <a:pt x="1540996" y="48005"/>
                </a:lnTo>
                <a:close/>
              </a:path>
              <a:path w="1550670" h="75564">
                <a:moveTo>
                  <a:pt x="161925" y="48640"/>
                </a:moveTo>
                <a:lnTo>
                  <a:pt x="161416" y="48640"/>
                </a:lnTo>
                <a:lnTo>
                  <a:pt x="161053" y="48699"/>
                </a:lnTo>
                <a:lnTo>
                  <a:pt x="161925" y="48640"/>
                </a:lnTo>
                <a:close/>
              </a:path>
              <a:path w="1550670" h="75564">
                <a:moveTo>
                  <a:pt x="1535557" y="48005"/>
                </a:moveTo>
                <a:lnTo>
                  <a:pt x="1530858" y="48513"/>
                </a:lnTo>
                <a:lnTo>
                  <a:pt x="1533079" y="48674"/>
                </a:lnTo>
                <a:lnTo>
                  <a:pt x="1535557" y="48005"/>
                </a:lnTo>
                <a:close/>
              </a:path>
              <a:path w="1550670" h="75564">
                <a:moveTo>
                  <a:pt x="28321" y="44957"/>
                </a:moveTo>
                <a:lnTo>
                  <a:pt x="28030" y="45015"/>
                </a:lnTo>
                <a:lnTo>
                  <a:pt x="27304" y="45211"/>
                </a:lnTo>
                <a:lnTo>
                  <a:pt x="28321" y="44957"/>
                </a:lnTo>
                <a:close/>
              </a:path>
              <a:path w="1550670" h="75564">
                <a:moveTo>
                  <a:pt x="202029" y="44957"/>
                </a:moveTo>
                <a:lnTo>
                  <a:pt x="28321" y="44957"/>
                </a:lnTo>
                <a:lnTo>
                  <a:pt x="27304" y="45211"/>
                </a:lnTo>
                <a:lnTo>
                  <a:pt x="199580" y="45211"/>
                </a:lnTo>
                <a:lnTo>
                  <a:pt x="202029" y="44957"/>
                </a:lnTo>
                <a:close/>
              </a:path>
              <a:path w="1550670" h="75564">
                <a:moveTo>
                  <a:pt x="64370" y="35986"/>
                </a:moveTo>
                <a:lnTo>
                  <a:pt x="56514" y="37718"/>
                </a:lnTo>
                <a:lnTo>
                  <a:pt x="56261" y="37845"/>
                </a:lnTo>
                <a:lnTo>
                  <a:pt x="35051" y="43052"/>
                </a:lnTo>
                <a:lnTo>
                  <a:pt x="34798" y="43179"/>
                </a:lnTo>
                <a:lnTo>
                  <a:pt x="28030" y="45015"/>
                </a:lnTo>
                <a:lnTo>
                  <a:pt x="28321" y="44957"/>
                </a:lnTo>
                <a:lnTo>
                  <a:pt x="202029" y="44957"/>
                </a:lnTo>
                <a:lnTo>
                  <a:pt x="208152" y="44322"/>
                </a:lnTo>
                <a:lnTo>
                  <a:pt x="207772" y="44322"/>
                </a:lnTo>
                <a:lnTo>
                  <a:pt x="270383" y="39496"/>
                </a:lnTo>
                <a:lnTo>
                  <a:pt x="293750" y="37718"/>
                </a:lnTo>
                <a:lnTo>
                  <a:pt x="295641" y="37718"/>
                </a:lnTo>
                <a:lnTo>
                  <a:pt x="322897" y="36194"/>
                </a:lnTo>
                <a:lnTo>
                  <a:pt x="63753" y="36194"/>
                </a:lnTo>
                <a:lnTo>
                  <a:pt x="64370" y="35986"/>
                </a:lnTo>
                <a:close/>
              </a:path>
              <a:path w="1550670" h="75564">
                <a:moveTo>
                  <a:pt x="295641" y="37718"/>
                </a:moveTo>
                <a:lnTo>
                  <a:pt x="293750" y="37718"/>
                </a:lnTo>
                <a:lnTo>
                  <a:pt x="293370" y="37845"/>
                </a:lnTo>
                <a:lnTo>
                  <a:pt x="295641" y="37718"/>
                </a:lnTo>
                <a:close/>
              </a:path>
              <a:path w="1550670" h="75564">
                <a:moveTo>
                  <a:pt x="1484064" y="36448"/>
                </a:moveTo>
                <a:lnTo>
                  <a:pt x="1483868" y="36448"/>
                </a:lnTo>
                <a:lnTo>
                  <a:pt x="1483614" y="36575"/>
                </a:lnTo>
                <a:lnTo>
                  <a:pt x="1484064" y="36448"/>
                </a:lnTo>
                <a:close/>
              </a:path>
              <a:path w="1550670" h="75564">
                <a:moveTo>
                  <a:pt x="1509343" y="31749"/>
                </a:moveTo>
                <a:lnTo>
                  <a:pt x="1501521" y="31749"/>
                </a:lnTo>
                <a:lnTo>
                  <a:pt x="1500632" y="32003"/>
                </a:lnTo>
                <a:lnTo>
                  <a:pt x="1500480" y="32010"/>
                </a:lnTo>
                <a:lnTo>
                  <a:pt x="1492885" y="33908"/>
                </a:lnTo>
                <a:lnTo>
                  <a:pt x="1492631" y="34035"/>
                </a:lnTo>
                <a:lnTo>
                  <a:pt x="1483614" y="36575"/>
                </a:lnTo>
                <a:lnTo>
                  <a:pt x="1548867" y="36575"/>
                </a:lnTo>
                <a:lnTo>
                  <a:pt x="1549170" y="34924"/>
                </a:lnTo>
                <a:lnTo>
                  <a:pt x="1549291" y="33908"/>
                </a:lnTo>
                <a:lnTo>
                  <a:pt x="1549443" y="31876"/>
                </a:lnTo>
                <a:lnTo>
                  <a:pt x="1509268" y="31876"/>
                </a:lnTo>
                <a:close/>
              </a:path>
              <a:path w="1550670" h="75564">
                <a:moveTo>
                  <a:pt x="65150" y="35813"/>
                </a:moveTo>
                <a:lnTo>
                  <a:pt x="64370" y="35986"/>
                </a:lnTo>
                <a:lnTo>
                  <a:pt x="63753" y="36194"/>
                </a:lnTo>
                <a:lnTo>
                  <a:pt x="65150" y="35813"/>
                </a:lnTo>
                <a:close/>
              </a:path>
              <a:path w="1550670" h="75564">
                <a:moveTo>
                  <a:pt x="329711" y="35813"/>
                </a:moveTo>
                <a:lnTo>
                  <a:pt x="65150" y="35813"/>
                </a:lnTo>
                <a:lnTo>
                  <a:pt x="63753" y="36194"/>
                </a:lnTo>
                <a:lnTo>
                  <a:pt x="322897" y="36194"/>
                </a:lnTo>
                <a:lnTo>
                  <a:pt x="329711" y="35813"/>
                </a:lnTo>
                <a:close/>
              </a:path>
              <a:path w="1550670" h="75564">
                <a:moveTo>
                  <a:pt x="82555" y="31729"/>
                </a:moveTo>
                <a:lnTo>
                  <a:pt x="74295" y="32892"/>
                </a:lnTo>
                <a:lnTo>
                  <a:pt x="71627" y="33527"/>
                </a:lnTo>
                <a:lnTo>
                  <a:pt x="64370" y="35986"/>
                </a:lnTo>
                <a:lnTo>
                  <a:pt x="65150" y="35813"/>
                </a:lnTo>
                <a:lnTo>
                  <a:pt x="329711" y="35813"/>
                </a:lnTo>
                <a:lnTo>
                  <a:pt x="352425" y="34543"/>
                </a:lnTo>
                <a:lnTo>
                  <a:pt x="352171" y="34543"/>
                </a:lnTo>
                <a:lnTo>
                  <a:pt x="381000" y="33527"/>
                </a:lnTo>
                <a:lnTo>
                  <a:pt x="380746" y="33527"/>
                </a:lnTo>
                <a:lnTo>
                  <a:pt x="414527" y="32892"/>
                </a:lnTo>
                <a:lnTo>
                  <a:pt x="448529" y="32512"/>
                </a:lnTo>
                <a:lnTo>
                  <a:pt x="486308" y="32511"/>
                </a:lnTo>
                <a:lnTo>
                  <a:pt x="515015" y="32010"/>
                </a:lnTo>
                <a:lnTo>
                  <a:pt x="514731" y="32003"/>
                </a:lnTo>
                <a:lnTo>
                  <a:pt x="81534" y="32003"/>
                </a:lnTo>
                <a:lnTo>
                  <a:pt x="82555" y="31729"/>
                </a:lnTo>
                <a:close/>
              </a:path>
              <a:path w="1550670" h="75564">
                <a:moveTo>
                  <a:pt x="1549751" y="27753"/>
                </a:moveTo>
                <a:lnTo>
                  <a:pt x="1549237" y="34559"/>
                </a:lnTo>
                <a:lnTo>
                  <a:pt x="1550289" y="28828"/>
                </a:lnTo>
                <a:lnTo>
                  <a:pt x="1549751" y="27753"/>
                </a:lnTo>
                <a:close/>
              </a:path>
              <a:path w="1550670" h="75564">
                <a:moveTo>
                  <a:pt x="486308" y="32511"/>
                </a:moveTo>
                <a:lnTo>
                  <a:pt x="448529" y="32512"/>
                </a:lnTo>
                <a:lnTo>
                  <a:pt x="479044" y="32638"/>
                </a:lnTo>
                <a:lnTo>
                  <a:pt x="486308" y="32511"/>
                </a:lnTo>
                <a:close/>
              </a:path>
              <a:path w="1550670" h="75564">
                <a:moveTo>
                  <a:pt x="83312" y="31622"/>
                </a:moveTo>
                <a:lnTo>
                  <a:pt x="82479" y="31749"/>
                </a:lnTo>
                <a:lnTo>
                  <a:pt x="81534" y="32003"/>
                </a:lnTo>
                <a:lnTo>
                  <a:pt x="83312" y="31622"/>
                </a:lnTo>
                <a:close/>
              </a:path>
              <a:path w="1550670" h="75564">
                <a:moveTo>
                  <a:pt x="1501000" y="31880"/>
                </a:moveTo>
                <a:lnTo>
                  <a:pt x="1500505" y="32003"/>
                </a:lnTo>
                <a:lnTo>
                  <a:pt x="1501000" y="31880"/>
                </a:lnTo>
                <a:close/>
              </a:path>
              <a:path w="1550670" h="75564">
                <a:moveTo>
                  <a:pt x="1501521" y="31749"/>
                </a:moveTo>
                <a:lnTo>
                  <a:pt x="1501000" y="31880"/>
                </a:lnTo>
                <a:lnTo>
                  <a:pt x="1500632" y="32003"/>
                </a:lnTo>
                <a:lnTo>
                  <a:pt x="1501521" y="31749"/>
                </a:lnTo>
                <a:close/>
              </a:path>
              <a:path w="1550670" h="75564">
                <a:moveTo>
                  <a:pt x="1511326" y="28408"/>
                </a:moveTo>
                <a:lnTo>
                  <a:pt x="1501000" y="31880"/>
                </a:lnTo>
                <a:lnTo>
                  <a:pt x="1501521" y="31749"/>
                </a:lnTo>
                <a:lnTo>
                  <a:pt x="1509343" y="31749"/>
                </a:lnTo>
                <a:lnTo>
                  <a:pt x="1511326" y="28408"/>
                </a:lnTo>
                <a:close/>
              </a:path>
              <a:path w="1550670" h="75564">
                <a:moveTo>
                  <a:pt x="1515364" y="27050"/>
                </a:moveTo>
                <a:lnTo>
                  <a:pt x="1511326" y="28408"/>
                </a:lnTo>
                <a:lnTo>
                  <a:pt x="1509268" y="31876"/>
                </a:lnTo>
                <a:lnTo>
                  <a:pt x="1515364" y="27050"/>
                </a:lnTo>
                <a:close/>
              </a:path>
              <a:path w="1550670" h="75564">
                <a:moveTo>
                  <a:pt x="1549400" y="27050"/>
                </a:moveTo>
                <a:lnTo>
                  <a:pt x="1515364" y="27050"/>
                </a:lnTo>
                <a:lnTo>
                  <a:pt x="1509268" y="31876"/>
                </a:lnTo>
                <a:lnTo>
                  <a:pt x="1549443" y="31876"/>
                </a:lnTo>
                <a:lnTo>
                  <a:pt x="1549751" y="27753"/>
                </a:lnTo>
                <a:lnTo>
                  <a:pt x="1549400" y="27050"/>
                </a:lnTo>
                <a:close/>
              </a:path>
              <a:path w="1550670" h="75564">
                <a:moveTo>
                  <a:pt x="170814" y="17144"/>
                </a:moveTo>
                <a:lnTo>
                  <a:pt x="157607" y="18414"/>
                </a:lnTo>
                <a:lnTo>
                  <a:pt x="156463" y="18668"/>
                </a:lnTo>
                <a:lnTo>
                  <a:pt x="125602" y="23748"/>
                </a:lnTo>
                <a:lnTo>
                  <a:pt x="112775" y="25780"/>
                </a:lnTo>
                <a:lnTo>
                  <a:pt x="112522" y="25780"/>
                </a:lnTo>
                <a:lnTo>
                  <a:pt x="91312" y="29463"/>
                </a:lnTo>
                <a:lnTo>
                  <a:pt x="90043" y="29717"/>
                </a:lnTo>
                <a:lnTo>
                  <a:pt x="82555" y="31729"/>
                </a:lnTo>
                <a:lnTo>
                  <a:pt x="83312" y="31622"/>
                </a:lnTo>
                <a:lnTo>
                  <a:pt x="1501765" y="31622"/>
                </a:lnTo>
                <a:lnTo>
                  <a:pt x="1511326" y="28408"/>
                </a:lnTo>
                <a:lnTo>
                  <a:pt x="1513077" y="25780"/>
                </a:lnTo>
                <a:lnTo>
                  <a:pt x="1515618" y="23621"/>
                </a:lnTo>
                <a:lnTo>
                  <a:pt x="1523151" y="20818"/>
                </a:lnTo>
                <a:lnTo>
                  <a:pt x="1523377" y="20573"/>
                </a:lnTo>
                <a:lnTo>
                  <a:pt x="1401699" y="20573"/>
                </a:lnTo>
                <a:lnTo>
                  <a:pt x="1401934" y="20568"/>
                </a:lnTo>
                <a:lnTo>
                  <a:pt x="1354836" y="19938"/>
                </a:lnTo>
                <a:lnTo>
                  <a:pt x="1321689" y="19938"/>
                </a:lnTo>
                <a:lnTo>
                  <a:pt x="1261110" y="19176"/>
                </a:lnTo>
                <a:lnTo>
                  <a:pt x="1261364" y="19176"/>
                </a:lnTo>
                <a:lnTo>
                  <a:pt x="1234059" y="18414"/>
                </a:lnTo>
                <a:lnTo>
                  <a:pt x="1165733" y="18414"/>
                </a:lnTo>
                <a:lnTo>
                  <a:pt x="1054227" y="18033"/>
                </a:lnTo>
                <a:lnTo>
                  <a:pt x="1009615" y="17271"/>
                </a:lnTo>
                <a:lnTo>
                  <a:pt x="170687" y="17271"/>
                </a:lnTo>
                <a:lnTo>
                  <a:pt x="170814" y="17144"/>
                </a:lnTo>
                <a:close/>
              </a:path>
              <a:path w="1550670" h="75564">
                <a:moveTo>
                  <a:pt x="1523151" y="20818"/>
                </a:moveTo>
                <a:lnTo>
                  <a:pt x="1515618" y="23621"/>
                </a:lnTo>
                <a:lnTo>
                  <a:pt x="1513077" y="25780"/>
                </a:lnTo>
                <a:lnTo>
                  <a:pt x="1511326" y="28408"/>
                </a:lnTo>
                <a:lnTo>
                  <a:pt x="1515364" y="27050"/>
                </a:lnTo>
                <a:lnTo>
                  <a:pt x="1549400" y="27050"/>
                </a:lnTo>
                <a:lnTo>
                  <a:pt x="1547558" y="23367"/>
                </a:lnTo>
                <a:lnTo>
                  <a:pt x="1520698" y="23367"/>
                </a:lnTo>
                <a:lnTo>
                  <a:pt x="1522093" y="21961"/>
                </a:lnTo>
                <a:lnTo>
                  <a:pt x="1523151" y="20818"/>
                </a:lnTo>
                <a:close/>
              </a:path>
              <a:path w="1550670" h="75564">
                <a:moveTo>
                  <a:pt x="1546876" y="22003"/>
                </a:moveTo>
                <a:lnTo>
                  <a:pt x="1549751" y="27753"/>
                </a:lnTo>
                <a:lnTo>
                  <a:pt x="1549908" y="25653"/>
                </a:lnTo>
                <a:lnTo>
                  <a:pt x="1546876" y="22003"/>
                </a:lnTo>
                <a:close/>
              </a:path>
              <a:path w="1550670" h="75564">
                <a:moveTo>
                  <a:pt x="1526539" y="19557"/>
                </a:moveTo>
                <a:lnTo>
                  <a:pt x="1523151" y="20818"/>
                </a:lnTo>
                <a:lnTo>
                  <a:pt x="1521968" y="22097"/>
                </a:lnTo>
                <a:lnTo>
                  <a:pt x="1520698" y="23367"/>
                </a:lnTo>
                <a:lnTo>
                  <a:pt x="1526539" y="19557"/>
                </a:lnTo>
                <a:close/>
              </a:path>
              <a:path w="1550670" h="75564">
                <a:moveTo>
                  <a:pt x="1542034" y="19557"/>
                </a:moveTo>
                <a:lnTo>
                  <a:pt x="1526539" y="19557"/>
                </a:lnTo>
                <a:lnTo>
                  <a:pt x="1520698" y="23367"/>
                </a:lnTo>
                <a:lnTo>
                  <a:pt x="1547558" y="23367"/>
                </a:lnTo>
                <a:lnTo>
                  <a:pt x="1546841" y="21961"/>
                </a:lnTo>
                <a:lnTo>
                  <a:pt x="1542034" y="19557"/>
                </a:lnTo>
                <a:close/>
              </a:path>
              <a:path w="1550670" h="75564">
                <a:moveTo>
                  <a:pt x="1537915" y="17472"/>
                </a:moveTo>
                <a:lnTo>
                  <a:pt x="1540510" y="18795"/>
                </a:lnTo>
                <a:lnTo>
                  <a:pt x="1546841" y="21961"/>
                </a:lnTo>
                <a:lnTo>
                  <a:pt x="1543685" y="18160"/>
                </a:lnTo>
                <a:lnTo>
                  <a:pt x="1537915" y="17472"/>
                </a:lnTo>
                <a:close/>
              </a:path>
              <a:path w="1550670" h="75564">
                <a:moveTo>
                  <a:pt x="1527581" y="16850"/>
                </a:moveTo>
                <a:lnTo>
                  <a:pt x="1526666" y="17017"/>
                </a:lnTo>
                <a:lnTo>
                  <a:pt x="1523151" y="20818"/>
                </a:lnTo>
                <a:lnTo>
                  <a:pt x="1526539" y="19557"/>
                </a:lnTo>
                <a:lnTo>
                  <a:pt x="1542034" y="19557"/>
                </a:lnTo>
                <a:lnTo>
                  <a:pt x="1537915" y="17472"/>
                </a:lnTo>
                <a:lnTo>
                  <a:pt x="1535176" y="17144"/>
                </a:lnTo>
                <a:lnTo>
                  <a:pt x="1533016" y="17017"/>
                </a:lnTo>
                <a:lnTo>
                  <a:pt x="1531365" y="16890"/>
                </a:lnTo>
                <a:lnTo>
                  <a:pt x="1527581" y="16850"/>
                </a:lnTo>
                <a:close/>
              </a:path>
              <a:path w="1550670" h="75564">
                <a:moveTo>
                  <a:pt x="1401934" y="20568"/>
                </a:moveTo>
                <a:lnTo>
                  <a:pt x="1401699" y="20573"/>
                </a:lnTo>
                <a:lnTo>
                  <a:pt x="1402334" y="20573"/>
                </a:lnTo>
                <a:lnTo>
                  <a:pt x="1401934" y="20568"/>
                </a:lnTo>
                <a:close/>
              </a:path>
              <a:path w="1550670" h="75564">
                <a:moveTo>
                  <a:pt x="1510664" y="16636"/>
                </a:moveTo>
                <a:lnTo>
                  <a:pt x="1509649" y="16763"/>
                </a:lnTo>
                <a:lnTo>
                  <a:pt x="1480820" y="18160"/>
                </a:lnTo>
                <a:lnTo>
                  <a:pt x="1481327" y="18160"/>
                </a:lnTo>
                <a:lnTo>
                  <a:pt x="1465072" y="18414"/>
                </a:lnTo>
                <a:lnTo>
                  <a:pt x="1429512" y="19938"/>
                </a:lnTo>
                <a:lnTo>
                  <a:pt x="1429765" y="19938"/>
                </a:lnTo>
                <a:lnTo>
                  <a:pt x="1401934" y="20568"/>
                </a:lnTo>
                <a:lnTo>
                  <a:pt x="1523382" y="20568"/>
                </a:lnTo>
                <a:lnTo>
                  <a:pt x="1526666" y="17017"/>
                </a:lnTo>
                <a:lnTo>
                  <a:pt x="1527581" y="16850"/>
                </a:lnTo>
                <a:lnTo>
                  <a:pt x="1519554" y="16763"/>
                </a:lnTo>
                <a:lnTo>
                  <a:pt x="1519682" y="16763"/>
                </a:lnTo>
                <a:lnTo>
                  <a:pt x="1510664" y="16636"/>
                </a:lnTo>
                <a:close/>
              </a:path>
              <a:path w="1550670" h="75564">
                <a:moveTo>
                  <a:pt x="1534287" y="15620"/>
                </a:moveTo>
                <a:lnTo>
                  <a:pt x="1527581" y="16850"/>
                </a:lnTo>
                <a:lnTo>
                  <a:pt x="1531365" y="16890"/>
                </a:lnTo>
                <a:lnTo>
                  <a:pt x="1533016" y="17017"/>
                </a:lnTo>
                <a:lnTo>
                  <a:pt x="1535176" y="17144"/>
                </a:lnTo>
                <a:lnTo>
                  <a:pt x="1537915" y="17472"/>
                </a:lnTo>
                <a:lnTo>
                  <a:pt x="1534287" y="15620"/>
                </a:lnTo>
                <a:close/>
              </a:path>
              <a:path w="1550670" h="75564">
                <a:moveTo>
                  <a:pt x="515365" y="0"/>
                </a:moveTo>
                <a:lnTo>
                  <a:pt x="514731" y="0"/>
                </a:lnTo>
                <a:lnTo>
                  <a:pt x="478663" y="761"/>
                </a:lnTo>
                <a:lnTo>
                  <a:pt x="414020" y="1269"/>
                </a:lnTo>
                <a:lnTo>
                  <a:pt x="379984" y="2031"/>
                </a:lnTo>
                <a:lnTo>
                  <a:pt x="351027" y="3174"/>
                </a:lnTo>
                <a:lnTo>
                  <a:pt x="350774" y="3174"/>
                </a:lnTo>
                <a:lnTo>
                  <a:pt x="291719" y="6349"/>
                </a:lnTo>
                <a:lnTo>
                  <a:pt x="291338" y="6476"/>
                </a:lnTo>
                <a:lnTo>
                  <a:pt x="267843" y="8381"/>
                </a:lnTo>
                <a:lnTo>
                  <a:pt x="222250" y="11937"/>
                </a:lnTo>
                <a:lnTo>
                  <a:pt x="221996" y="11937"/>
                </a:lnTo>
                <a:lnTo>
                  <a:pt x="205104" y="13588"/>
                </a:lnTo>
                <a:lnTo>
                  <a:pt x="204850" y="13588"/>
                </a:lnTo>
                <a:lnTo>
                  <a:pt x="170687" y="17271"/>
                </a:lnTo>
                <a:lnTo>
                  <a:pt x="1009615" y="17271"/>
                </a:lnTo>
                <a:lnTo>
                  <a:pt x="972438" y="16636"/>
                </a:lnTo>
                <a:lnTo>
                  <a:pt x="888491" y="14477"/>
                </a:lnTo>
                <a:lnTo>
                  <a:pt x="888619" y="14477"/>
                </a:lnTo>
                <a:lnTo>
                  <a:pt x="845438" y="12699"/>
                </a:lnTo>
                <a:lnTo>
                  <a:pt x="845693" y="12699"/>
                </a:lnTo>
                <a:lnTo>
                  <a:pt x="802894" y="10286"/>
                </a:lnTo>
                <a:lnTo>
                  <a:pt x="766190" y="8762"/>
                </a:lnTo>
                <a:lnTo>
                  <a:pt x="766445" y="8762"/>
                </a:lnTo>
                <a:lnTo>
                  <a:pt x="690997" y="4952"/>
                </a:lnTo>
                <a:lnTo>
                  <a:pt x="688466" y="4952"/>
                </a:lnTo>
                <a:lnTo>
                  <a:pt x="655827" y="2793"/>
                </a:lnTo>
                <a:lnTo>
                  <a:pt x="655193" y="2793"/>
                </a:lnTo>
                <a:lnTo>
                  <a:pt x="618489" y="1650"/>
                </a:lnTo>
                <a:lnTo>
                  <a:pt x="550545" y="634"/>
                </a:lnTo>
                <a:lnTo>
                  <a:pt x="515365" y="0"/>
                </a:lnTo>
                <a:close/>
              </a:path>
              <a:path w="1550670" h="75564">
                <a:moveTo>
                  <a:pt x="688213" y="4825"/>
                </a:moveTo>
                <a:lnTo>
                  <a:pt x="688466" y="4952"/>
                </a:lnTo>
                <a:lnTo>
                  <a:pt x="690997" y="4952"/>
                </a:lnTo>
                <a:lnTo>
                  <a:pt x="688213" y="4825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90416" y="3941013"/>
            <a:ext cx="926173" cy="95986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34689" y="1287144"/>
            <a:ext cx="261874" cy="142239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37229" y="1598930"/>
            <a:ext cx="261873" cy="142239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35070" y="1894839"/>
            <a:ext cx="261493" cy="142239"/>
          </a:xfrm>
          <a:prstGeom prst="rect">
            <a:avLst/>
          </a:prstGeom>
        </p:spPr>
      </p:pic>
      <p:grpSp>
        <p:nvGrpSpPr>
          <p:cNvPr id="27" name="object 27" descr=""/>
          <p:cNvGrpSpPr/>
          <p:nvPr/>
        </p:nvGrpSpPr>
        <p:grpSpPr>
          <a:xfrm>
            <a:off x="8164194" y="918463"/>
            <a:ext cx="617855" cy="1210310"/>
            <a:chOff x="8164194" y="918463"/>
            <a:chExt cx="617855" cy="1210310"/>
          </a:xfrm>
        </p:grpSpPr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7887" y="1206754"/>
              <a:ext cx="260730" cy="1371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1852" y="1513458"/>
              <a:ext cx="261239" cy="1371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4194" y="918463"/>
              <a:ext cx="617474" cy="1210310"/>
            </a:xfrm>
            <a:prstGeom prst="rect">
              <a:avLst/>
            </a:prstGeom>
          </p:spPr>
        </p:pic>
      </p:grpSp>
      <p:graphicFrame>
        <p:nvGraphicFramePr>
          <p:cNvPr id="31" name="object 31" descr=""/>
          <p:cNvGraphicFramePr>
            <a:graphicFrameLocks noGrp="1"/>
          </p:cNvGraphicFramePr>
          <p:nvPr/>
        </p:nvGraphicFramePr>
        <p:xfrm>
          <a:off x="602094" y="2358263"/>
          <a:ext cx="2008505" cy="1979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0325"/>
                <a:gridCol w="665480"/>
              </a:tblGrid>
              <a:tr h="395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2000">
                          <a:latin typeface="Cambria Math"/>
                          <a:cs typeface="Cambria Math"/>
                        </a:rPr>
                        <a:t>y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50"/>
                        </a:spcBef>
                        <a:tabLst>
                          <a:tab pos="853440" algn="l"/>
                        </a:tabLst>
                      </a:pPr>
                      <a:r>
                        <a:rPr dirty="0" sz="2000" spc="-25">
                          <a:latin typeface="Cambria Math"/>
                          <a:cs typeface="Cambria Math"/>
                        </a:rPr>
                        <a:t>200</a:t>
                      </a:r>
                      <a:r>
                        <a:rPr dirty="0" sz="200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dirty="0" sz="2000" spc="-25">
                          <a:latin typeface="Cambria Math"/>
                          <a:cs typeface="Cambria Math"/>
                        </a:rPr>
                        <a:t>17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2000">
                          <a:latin typeface="Cambria Math"/>
                          <a:cs typeface="Cambria Math"/>
                        </a:rPr>
                        <a:t>1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60"/>
                        </a:spcBef>
                        <a:tabLst>
                          <a:tab pos="929640" algn="l"/>
                        </a:tabLst>
                      </a:pPr>
                      <a:r>
                        <a:rPr dirty="0" sz="2000" spc="-25">
                          <a:latin typeface="Cambria Math"/>
                          <a:cs typeface="Cambria Math"/>
                        </a:rPr>
                        <a:t>120</a:t>
                      </a:r>
                      <a:r>
                        <a:rPr dirty="0" sz="200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dirty="0" sz="2000" spc="-50">
                          <a:latin typeface="Cambria Math"/>
                          <a:cs typeface="Cambria Math"/>
                        </a:rPr>
                        <a:t>5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2000">
                          <a:latin typeface="Cambria Math"/>
                          <a:cs typeface="Cambria Math"/>
                        </a:rPr>
                        <a:t>0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65"/>
                        </a:spcBef>
                        <a:tabLst>
                          <a:tab pos="853440" algn="l"/>
                        </a:tabLst>
                      </a:pPr>
                      <a:r>
                        <a:rPr dirty="0" sz="2000" spc="-25">
                          <a:latin typeface="Cambria Math"/>
                          <a:cs typeface="Cambria Math"/>
                        </a:rPr>
                        <a:t>425</a:t>
                      </a:r>
                      <a:r>
                        <a:rPr dirty="0" sz="200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dirty="0" sz="2000" spc="-25">
                          <a:latin typeface="Cambria Math"/>
                          <a:cs typeface="Cambria Math"/>
                        </a:rPr>
                        <a:t>20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2000">
                          <a:latin typeface="Cambria Math"/>
                          <a:cs typeface="Cambria Math"/>
                        </a:rPr>
                        <a:t>0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70"/>
                        </a:spcBef>
                        <a:tabLst>
                          <a:tab pos="853440" algn="l"/>
                        </a:tabLst>
                      </a:pPr>
                      <a:r>
                        <a:rPr dirty="0" sz="2000" spc="-25">
                          <a:latin typeface="Cambria Math"/>
                          <a:cs typeface="Cambria Math"/>
                        </a:rPr>
                        <a:t>212</a:t>
                      </a:r>
                      <a:r>
                        <a:rPr dirty="0" sz="2000">
                          <a:latin typeface="Cambria Math"/>
                          <a:cs typeface="Cambria Math"/>
                        </a:rPr>
                        <a:t>	</a:t>
                      </a:r>
                      <a:r>
                        <a:rPr dirty="0" sz="2000" spc="-25">
                          <a:latin typeface="Cambria Math"/>
                          <a:cs typeface="Cambria Math"/>
                        </a:rPr>
                        <a:t>18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000">
                          <a:latin typeface="Cambria Math"/>
                          <a:cs typeface="Cambria Math"/>
                        </a:rPr>
                        <a:t>1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32" name="object 3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1475" y="2962275"/>
            <a:ext cx="180975" cy="180975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14875" y="2219325"/>
            <a:ext cx="171450" cy="180975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3584321" y="2482532"/>
            <a:ext cx="3776345" cy="18681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4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x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 spc="-50">
                <a:latin typeface="Verdana"/>
                <a:cs typeface="Verdana"/>
              </a:rPr>
              <a:t>2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50">
              <a:latin typeface="Verdana"/>
              <a:cs typeface="Verdana"/>
            </a:endParaRPr>
          </a:p>
          <a:p>
            <a:pPr marL="1968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Consolas"/>
                <a:cs typeface="Consolas"/>
              </a:rPr>
              <a:t>y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np.array([1,0,0,1])</a:t>
            </a:r>
            <a:endParaRPr sz="1400">
              <a:latin typeface="Consolas"/>
              <a:cs typeface="Consolas"/>
            </a:endParaRPr>
          </a:p>
          <a:p>
            <a:pPr marL="19685" marR="1978660" indent="3810">
              <a:lnSpc>
                <a:spcPct val="124300"/>
              </a:lnSpc>
              <a:spcBef>
                <a:spcPts val="530"/>
              </a:spcBef>
            </a:pPr>
            <a:r>
              <a:rPr dirty="0" sz="1400" spc="-10">
                <a:latin typeface="Consolas"/>
                <a:cs typeface="Consolas"/>
              </a:rPr>
              <a:t>model.compile(...) model.fit(x,y)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Consolas"/>
                <a:cs typeface="Consolas"/>
              </a:rPr>
              <a:t>model.predict(x_new)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38325" y="2686050"/>
            <a:ext cx="180975" cy="180975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657725" y="2962275"/>
            <a:ext cx="180975" cy="180975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196208" y="4184116"/>
            <a:ext cx="261493" cy="142240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637657" y="4185221"/>
            <a:ext cx="267715" cy="142240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221561" y="1051941"/>
            <a:ext cx="618529" cy="203200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427086" y="1755901"/>
            <a:ext cx="621919" cy="178943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628766" y="3514344"/>
            <a:ext cx="765302" cy="149733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512707" y="3503040"/>
            <a:ext cx="496421" cy="149859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076947" y="3501516"/>
            <a:ext cx="407114" cy="158622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611228" y="3501516"/>
            <a:ext cx="403233" cy="160654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095601" y="3481323"/>
            <a:ext cx="561877" cy="260476"/>
          </a:xfrm>
          <a:prstGeom prst="rect">
            <a:avLst/>
          </a:prstGeom>
        </p:spPr>
      </p:pic>
      <p:sp>
        <p:nvSpPr>
          <p:cNvPr id="46" name="object 4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1228090">
              <a:lnSpc>
                <a:spcPct val="100000"/>
              </a:lnSpc>
              <a:spcBef>
                <a:spcPts val="105"/>
              </a:spcBef>
            </a:pPr>
            <a:r>
              <a:rPr dirty="0"/>
              <a:t>Digit</a:t>
            </a:r>
            <a:r>
              <a:rPr dirty="0" spc="-65"/>
              <a:t> </a:t>
            </a:r>
            <a:r>
              <a:rPr dirty="0"/>
              <a:t>classification</a:t>
            </a:r>
            <a:r>
              <a:rPr dirty="0" spc="-75"/>
              <a:t> </a:t>
            </a:r>
            <a:r>
              <a:rPr dirty="0" spc="-10"/>
              <a:t>model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487451" y="1825751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32" y="0"/>
                </a:moveTo>
                <a:lnTo>
                  <a:pt x="85077" y="7620"/>
                </a:lnTo>
                <a:lnTo>
                  <a:pt x="105168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68" y="36830"/>
                </a:lnTo>
                <a:lnTo>
                  <a:pt x="85077" y="54228"/>
                </a:lnTo>
                <a:lnTo>
                  <a:pt x="91732" y="61849"/>
                </a:lnTo>
                <a:lnTo>
                  <a:pt x="123253" y="34544"/>
                </a:lnTo>
                <a:lnTo>
                  <a:pt x="123253" y="27305"/>
                </a:lnTo>
                <a:lnTo>
                  <a:pt x="9173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75297" y="1761807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90525" y="971613"/>
            <a:ext cx="3912870" cy="2152650"/>
            <a:chOff x="390525" y="971613"/>
            <a:chExt cx="3912870" cy="2152650"/>
          </a:xfrm>
        </p:grpSpPr>
        <p:sp>
          <p:nvSpPr>
            <p:cNvPr id="6" name="object 6" descr=""/>
            <p:cNvSpPr/>
            <p:nvPr/>
          </p:nvSpPr>
          <p:spPr>
            <a:xfrm>
              <a:off x="390525" y="208597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971613"/>
              <a:ext cx="3541014" cy="2152650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004569" y="1876107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009520" y="2021903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82942" y="3193669"/>
            <a:ext cx="758190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25</a:t>
            </a:r>
            <a:r>
              <a:rPr dirty="0" sz="1400" spc="-3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81479" y="3022917"/>
            <a:ext cx="7581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15</a:t>
            </a:r>
            <a:r>
              <a:rPr dirty="0" sz="1400" spc="-5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355850" y="1682114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370960" y="1711261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727705" y="2581211"/>
            <a:ext cx="55372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1</a:t>
            </a:r>
            <a:r>
              <a:rPr dirty="0" sz="1400" spc="-5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7030A0"/>
                </a:solidFill>
                <a:latin typeface="Verdana"/>
                <a:cs typeface="Verdana"/>
              </a:rPr>
              <a:t>unit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337310" y="1675383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429378" y="970597"/>
            <a:ext cx="713105" cy="591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590" marR="5080" indent="-8890">
              <a:lnSpc>
                <a:spcPct val="132700"/>
              </a:lnSpc>
              <a:spcBef>
                <a:spcPts val="95"/>
              </a:spcBef>
            </a:pPr>
            <a:r>
              <a:rPr dirty="0" sz="1400" spc="-10">
                <a:latin typeface="Consolas"/>
                <a:cs typeface="Consolas"/>
              </a:rPr>
              <a:t>layer_1 </a:t>
            </a:r>
            <a:r>
              <a:rPr dirty="0" sz="1400" spc="-20">
                <a:latin typeface="Consolas"/>
                <a:cs typeface="Consolas"/>
              </a:rPr>
              <a:t>layer_2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429378" y="1942909"/>
            <a:ext cx="4535805" cy="641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8415" marR="5080" indent="-6350">
              <a:lnSpc>
                <a:spcPct val="144500"/>
              </a:lnSpc>
              <a:spcBef>
                <a:spcPts val="90"/>
              </a:spcBef>
            </a:pPr>
            <a:r>
              <a:rPr dirty="0" sz="1400">
                <a:latin typeface="Consolas"/>
                <a:cs typeface="Consolas"/>
              </a:rPr>
              <a:t>model</a:t>
            </a:r>
            <a:r>
              <a:rPr dirty="0" sz="1400" spc="-1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Sequential([layer_1,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layer_2,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layer_3] model.compile(...)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467225" y="2734881"/>
            <a:ext cx="3568065" cy="7213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397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7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 np.array([[0...,</a:t>
            </a:r>
            <a:r>
              <a:rPr dirty="0" sz="1400" spc="-8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245,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...,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17],</a:t>
            </a:r>
            <a:endParaRPr sz="1400">
              <a:latin typeface="Consolas"/>
              <a:cs typeface="Consolas"/>
            </a:endParaRPr>
          </a:p>
          <a:p>
            <a:pPr marL="1386205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[0...,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200,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...,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184])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400">
                <a:latin typeface="Consolas"/>
                <a:cs typeface="Consolas"/>
              </a:rPr>
              <a:t>y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4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np.array([1,0])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438269" y="1645348"/>
            <a:ext cx="7042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Consolas"/>
                <a:cs typeface="Consolas"/>
              </a:rPr>
              <a:t>layer_3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209661" y="970597"/>
            <a:ext cx="3890645" cy="918210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Dense(units=25,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activation="sigmoid")</a:t>
            </a:r>
            <a:endParaRPr sz="1400">
              <a:latin typeface="Consolas"/>
              <a:cs typeface="Consolas"/>
            </a:endParaRPr>
          </a:p>
          <a:p>
            <a:pPr marL="24130">
              <a:lnSpc>
                <a:spcPct val="100000"/>
              </a:lnSpc>
              <a:spcBef>
                <a:spcPts val="550"/>
              </a:spcBef>
            </a:pP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Dense(units=15,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activation="sigmoid")</a:t>
            </a:r>
            <a:endParaRPr sz="1400">
              <a:latin typeface="Consolas"/>
              <a:cs typeface="Consolas"/>
            </a:endParaRPr>
          </a:p>
          <a:p>
            <a:pPr marL="24130">
              <a:lnSpc>
                <a:spcPct val="100000"/>
              </a:lnSpc>
              <a:spcBef>
                <a:spcPts val="885"/>
              </a:spcBef>
            </a:pPr>
            <a:r>
              <a:rPr dirty="0" sz="1400">
                <a:latin typeface="Consolas"/>
                <a:cs typeface="Consolas"/>
              </a:rPr>
              <a:t>= Dense(units=1, </a:t>
            </a:r>
            <a:r>
              <a:rPr dirty="0" sz="1400" spc="-10">
                <a:latin typeface="Consolas"/>
                <a:cs typeface="Consolas"/>
              </a:rPr>
              <a:t>activation="sigmoid")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451984" y="3667442"/>
            <a:ext cx="1993900" cy="611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7305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Consolas"/>
                <a:cs typeface="Consolas"/>
              </a:rPr>
              <a:t>model.fit(x,y)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1400" spc="-10">
                <a:latin typeface="Consolas"/>
                <a:cs typeface="Consolas"/>
              </a:rPr>
              <a:t>model.predict(x_new)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1140" y="2108326"/>
            <a:ext cx="261874" cy="142239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16071" y="2333625"/>
            <a:ext cx="939038" cy="1603552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72931" y="3680586"/>
            <a:ext cx="765307" cy="149732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6983" y="3669410"/>
            <a:ext cx="496316" cy="149732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21118" y="3667886"/>
            <a:ext cx="407003" cy="158622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55384" y="3667759"/>
            <a:ext cx="403248" cy="160781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39756" y="3647694"/>
            <a:ext cx="561897" cy="260464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39234" y="4101325"/>
            <a:ext cx="261619" cy="142240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51959" y="1272286"/>
            <a:ext cx="3603497" cy="927988"/>
          </a:xfrm>
          <a:prstGeom prst="rect">
            <a:avLst/>
          </a:prstGeom>
        </p:spPr>
      </p:pic>
      <p:sp>
        <p:nvSpPr>
          <p:cNvPr id="31" name="object 3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1228090">
              <a:lnSpc>
                <a:spcPct val="100000"/>
              </a:lnSpc>
              <a:spcBef>
                <a:spcPts val="105"/>
              </a:spcBef>
            </a:pPr>
            <a:r>
              <a:rPr dirty="0"/>
              <a:t>Digit</a:t>
            </a:r>
            <a:r>
              <a:rPr dirty="0" spc="-65"/>
              <a:t> </a:t>
            </a:r>
            <a:r>
              <a:rPr dirty="0"/>
              <a:t>classification</a:t>
            </a:r>
            <a:r>
              <a:rPr dirty="0" spc="-75"/>
              <a:t> </a:t>
            </a:r>
            <a:r>
              <a:rPr dirty="0" spc="-10"/>
              <a:t>model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487451" y="1825751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32" y="0"/>
                </a:moveTo>
                <a:lnTo>
                  <a:pt x="85077" y="7620"/>
                </a:lnTo>
                <a:lnTo>
                  <a:pt x="105168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68" y="36830"/>
                </a:lnTo>
                <a:lnTo>
                  <a:pt x="85077" y="54228"/>
                </a:lnTo>
                <a:lnTo>
                  <a:pt x="91732" y="61849"/>
                </a:lnTo>
                <a:lnTo>
                  <a:pt x="123253" y="34544"/>
                </a:lnTo>
                <a:lnTo>
                  <a:pt x="123253" y="27305"/>
                </a:lnTo>
                <a:lnTo>
                  <a:pt x="9173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75297" y="1761807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90525" y="971613"/>
            <a:ext cx="3337560" cy="2152650"/>
            <a:chOff x="390525" y="971613"/>
            <a:chExt cx="3337560" cy="2152650"/>
          </a:xfrm>
        </p:grpSpPr>
        <p:sp>
          <p:nvSpPr>
            <p:cNvPr id="6" name="object 6" descr=""/>
            <p:cNvSpPr/>
            <p:nvPr/>
          </p:nvSpPr>
          <p:spPr>
            <a:xfrm>
              <a:off x="1766950" y="1566925"/>
              <a:ext cx="552450" cy="1314450"/>
            </a:xfrm>
            <a:custGeom>
              <a:avLst/>
              <a:gdLst/>
              <a:ahLst/>
              <a:cxnLst/>
              <a:rect l="l" t="t" r="r" b="b"/>
              <a:pathLst>
                <a:path w="552450" h="1314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222248"/>
                  </a:lnTo>
                  <a:lnTo>
                    <a:pt x="545205" y="1258139"/>
                  </a:lnTo>
                  <a:lnTo>
                    <a:pt x="525446" y="1287446"/>
                  </a:lnTo>
                  <a:lnTo>
                    <a:pt x="496139" y="1307205"/>
                  </a:lnTo>
                  <a:lnTo>
                    <a:pt x="460248" y="1314450"/>
                  </a:lnTo>
                  <a:lnTo>
                    <a:pt x="92075" y="1314450"/>
                  </a:lnTo>
                  <a:lnTo>
                    <a:pt x="56203" y="1307205"/>
                  </a:lnTo>
                  <a:lnTo>
                    <a:pt x="26939" y="1287446"/>
                  </a:lnTo>
                  <a:lnTo>
                    <a:pt x="7225" y="1258139"/>
                  </a:lnTo>
                  <a:lnTo>
                    <a:pt x="0" y="12222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862200" y="1614550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185674"/>
                  </a:moveTo>
                  <a:lnTo>
                    <a:pt x="6455" y="136289"/>
                  </a:lnTo>
                  <a:lnTo>
                    <a:pt x="24680" y="91929"/>
                  </a:lnTo>
                  <a:lnTo>
                    <a:pt x="52958" y="54355"/>
                  </a:lnTo>
                  <a:lnTo>
                    <a:pt x="89577" y="25334"/>
                  </a:lnTo>
                  <a:lnTo>
                    <a:pt x="132820" y="6627"/>
                  </a:lnTo>
                  <a:lnTo>
                    <a:pt x="180975" y="0"/>
                  </a:lnTo>
                  <a:lnTo>
                    <a:pt x="229085" y="6627"/>
                  </a:lnTo>
                  <a:lnTo>
                    <a:pt x="272316" y="25334"/>
                  </a:lnTo>
                  <a:lnTo>
                    <a:pt x="308943" y="54356"/>
                  </a:lnTo>
                  <a:lnTo>
                    <a:pt x="337241" y="91929"/>
                  </a:lnTo>
                  <a:lnTo>
                    <a:pt x="355485" y="136289"/>
                  </a:lnTo>
                  <a:lnTo>
                    <a:pt x="361950" y="185674"/>
                  </a:lnTo>
                  <a:lnTo>
                    <a:pt x="355485" y="235067"/>
                  </a:lnTo>
                  <a:lnTo>
                    <a:pt x="337241" y="279451"/>
                  </a:lnTo>
                  <a:lnTo>
                    <a:pt x="308943" y="317055"/>
                  </a:lnTo>
                  <a:lnTo>
                    <a:pt x="272316" y="346107"/>
                  </a:lnTo>
                  <a:lnTo>
                    <a:pt x="229085" y="364838"/>
                  </a:lnTo>
                  <a:lnTo>
                    <a:pt x="180975" y="371475"/>
                  </a:lnTo>
                  <a:lnTo>
                    <a:pt x="132820" y="364838"/>
                  </a:lnTo>
                  <a:lnTo>
                    <a:pt x="89577" y="346107"/>
                  </a:lnTo>
                  <a:lnTo>
                    <a:pt x="52959" y="317055"/>
                  </a:lnTo>
                  <a:lnTo>
                    <a:pt x="24680" y="279451"/>
                  </a:lnTo>
                  <a:lnTo>
                    <a:pt x="6455" y="235067"/>
                  </a:lnTo>
                  <a:lnTo>
                    <a:pt x="0" y="18567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786126" y="1947925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542925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52374" y="0"/>
                  </a:lnTo>
                  <a:lnTo>
                    <a:pt x="487632" y="7110"/>
                  </a:lnTo>
                  <a:lnTo>
                    <a:pt x="516413" y="26495"/>
                  </a:lnTo>
                  <a:lnTo>
                    <a:pt x="535813" y="55239"/>
                  </a:lnTo>
                  <a:lnTo>
                    <a:pt x="542925" y="90424"/>
                  </a:lnTo>
                  <a:lnTo>
                    <a:pt x="542925" y="452374"/>
                  </a:lnTo>
                  <a:lnTo>
                    <a:pt x="535813" y="487578"/>
                  </a:lnTo>
                  <a:lnTo>
                    <a:pt x="516413" y="516366"/>
                  </a:lnTo>
                  <a:lnTo>
                    <a:pt x="487632" y="535795"/>
                  </a:lnTo>
                  <a:lnTo>
                    <a:pt x="452374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871851" y="203365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362325" y="21717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362200" y="21717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60" y="0"/>
                  </a:moveTo>
                  <a:lnTo>
                    <a:pt x="251460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60" y="0"/>
                  </a:lnTo>
                  <a:close/>
                </a:path>
                <a:path w="365760" h="114300">
                  <a:moveTo>
                    <a:pt x="25146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60" y="76200"/>
                  </a:lnTo>
                  <a:lnTo>
                    <a:pt x="251460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90525" y="208597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76287" y="985900"/>
              <a:ext cx="562610" cy="2124075"/>
            </a:xfrm>
            <a:custGeom>
              <a:avLst/>
              <a:gdLst/>
              <a:ahLst/>
              <a:cxnLst/>
              <a:rect l="l" t="t" r="r" b="b"/>
              <a:pathLst>
                <a:path w="562610" h="2124075">
                  <a:moveTo>
                    <a:pt x="0" y="93599"/>
                  </a:moveTo>
                  <a:lnTo>
                    <a:pt x="7360" y="57167"/>
                  </a:lnTo>
                  <a:lnTo>
                    <a:pt x="27433" y="27416"/>
                  </a:lnTo>
                  <a:lnTo>
                    <a:pt x="57205" y="7356"/>
                  </a:lnTo>
                  <a:lnTo>
                    <a:pt x="93662" y="0"/>
                  </a:lnTo>
                  <a:lnTo>
                    <a:pt x="468312" y="0"/>
                  </a:lnTo>
                  <a:lnTo>
                    <a:pt x="504763" y="7356"/>
                  </a:lnTo>
                  <a:lnTo>
                    <a:pt x="534558" y="27416"/>
                  </a:lnTo>
                  <a:lnTo>
                    <a:pt x="554662" y="57167"/>
                  </a:lnTo>
                  <a:lnTo>
                    <a:pt x="562038" y="93599"/>
                  </a:lnTo>
                  <a:lnTo>
                    <a:pt x="562038" y="2030349"/>
                  </a:lnTo>
                  <a:lnTo>
                    <a:pt x="554662" y="2066799"/>
                  </a:lnTo>
                  <a:lnTo>
                    <a:pt x="534558" y="2096595"/>
                  </a:lnTo>
                  <a:lnTo>
                    <a:pt x="504763" y="2116699"/>
                  </a:lnTo>
                  <a:lnTo>
                    <a:pt x="468312" y="2124075"/>
                  </a:lnTo>
                  <a:lnTo>
                    <a:pt x="93662" y="2124075"/>
                  </a:lnTo>
                  <a:lnTo>
                    <a:pt x="57205" y="2116699"/>
                  </a:lnTo>
                  <a:lnTo>
                    <a:pt x="27433" y="2096595"/>
                  </a:lnTo>
                  <a:lnTo>
                    <a:pt x="7360" y="2066799"/>
                  </a:lnTo>
                  <a:lnTo>
                    <a:pt x="0" y="2030349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71537" y="1043050"/>
              <a:ext cx="381000" cy="2000250"/>
            </a:xfrm>
            <a:custGeom>
              <a:avLst/>
              <a:gdLst/>
              <a:ahLst/>
              <a:cxnLst/>
              <a:rect l="l" t="t" r="r" b="b"/>
              <a:pathLst>
                <a:path w="381000" h="2000250">
                  <a:moveTo>
                    <a:pt x="0" y="590550"/>
                  </a:moveTo>
                  <a:lnTo>
                    <a:pt x="6634" y="542395"/>
                  </a:lnTo>
                  <a:lnTo>
                    <a:pt x="25359" y="499152"/>
                  </a:lnTo>
                  <a:lnTo>
                    <a:pt x="54402" y="462534"/>
                  </a:lnTo>
                  <a:lnTo>
                    <a:pt x="91993" y="434255"/>
                  </a:lnTo>
                  <a:lnTo>
                    <a:pt x="136361" y="416030"/>
                  </a:lnTo>
                  <a:lnTo>
                    <a:pt x="185737" y="409575"/>
                  </a:lnTo>
                  <a:lnTo>
                    <a:pt x="235113" y="416030"/>
                  </a:lnTo>
                  <a:lnTo>
                    <a:pt x="279481" y="434255"/>
                  </a:lnTo>
                  <a:lnTo>
                    <a:pt x="317072" y="462534"/>
                  </a:lnTo>
                  <a:lnTo>
                    <a:pt x="346115" y="499152"/>
                  </a:lnTo>
                  <a:lnTo>
                    <a:pt x="364840" y="542395"/>
                  </a:lnTo>
                  <a:lnTo>
                    <a:pt x="371475" y="590550"/>
                  </a:lnTo>
                  <a:lnTo>
                    <a:pt x="364840" y="638660"/>
                  </a:lnTo>
                  <a:lnTo>
                    <a:pt x="346115" y="681891"/>
                  </a:lnTo>
                  <a:lnTo>
                    <a:pt x="317072" y="718518"/>
                  </a:lnTo>
                  <a:lnTo>
                    <a:pt x="279481" y="746816"/>
                  </a:lnTo>
                  <a:lnTo>
                    <a:pt x="235113" y="765060"/>
                  </a:lnTo>
                  <a:lnTo>
                    <a:pt x="185737" y="771525"/>
                  </a:lnTo>
                  <a:lnTo>
                    <a:pt x="136361" y="765060"/>
                  </a:lnTo>
                  <a:lnTo>
                    <a:pt x="91993" y="746816"/>
                  </a:lnTo>
                  <a:lnTo>
                    <a:pt x="54402" y="718518"/>
                  </a:lnTo>
                  <a:lnTo>
                    <a:pt x="25359" y="681891"/>
                  </a:lnTo>
                  <a:lnTo>
                    <a:pt x="6634" y="638660"/>
                  </a:lnTo>
                  <a:lnTo>
                    <a:pt x="0" y="590550"/>
                  </a:lnTo>
                  <a:close/>
                </a:path>
                <a:path w="381000" h="2000250">
                  <a:moveTo>
                    <a:pt x="9525" y="1409700"/>
                  </a:moveTo>
                  <a:lnTo>
                    <a:pt x="16159" y="1361545"/>
                  </a:lnTo>
                  <a:lnTo>
                    <a:pt x="34884" y="1318302"/>
                  </a:lnTo>
                  <a:lnTo>
                    <a:pt x="63927" y="1281684"/>
                  </a:lnTo>
                  <a:lnTo>
                    <a:pt x="101518" y="1253405"/>
                  </a:lnTo>
                  <a:lnTo>
                    <a:pt x="145886" y="1235180"/>
                  </a:lnTo>
                  <a:lnTo>
                    <a:pt x="195262" y="1228725"/>
                  </a:lnTo>
                  <a:lnTo>
                    <a:pt x="244638" y="1235180"/>
                  </a:lnTo>
                  <a:lnTo>
                    <a:pt x="289006" y="1253405"/>
                  </a:lnTo>
                  <a:lnTo>
                    <a:pt x="326597" y="1281683"/>
                  </a:lnTo>
                  <a:lnTo>
                    <a:pt x="355640" y="1318302"/>
                  </a:lnTo>
                  <a:lnTo>
                    <a:pt x="374365" y="1361545"/>
                  </a:lnTo>
                  <a:lnTo>
                    <a:pt x="381000" y="1409700"/>
                  </a:lnTo>
                  <a:lnTo>
                    <a:pt x="374365" y="1457810"/>
                  </a:lnTo>
                  <a:lnTo>
                    <a:pt x="355640" y="1501041"/>
                  </a:lnTo>
                  <a:lnTo>
                    <a:pt x="326597" y="1537668"/>
                  </a:lnTo>
                  <a:lnTo>
                    <a:pt x="289006" y="1565966"/>
                  </a:lnTo>
                  <a:lnTo>
                    <a:pt x="244638" y="1584210"/>
                  </a:lnTo>
                  <a:lnTo>
                    <a:pt x="195262" y="1590675"/>
                  </a:lnTo>
                  <a:lnTo>
                    <a:pt x="145886" y="1584210"/>
                  </a:lnTo>
                  <a:lnTo>
                    <a:pt x="101518" y="1565966"/>
                  </a:lnTo>
                  <a:lnTo>
                    <a:pt x="63927" y="1537668"/>
                  </a:lnTo>
                  <a:lnTo>
                    <a:pt x="34884" y="1501041"/>
                  </a:lnTo>
                  <a:lnTo>
                    <a:pt x="16159" y="1457810"/>
                  </a:lnTo>
                  <a:lnTo>
                    <a:pt x="9525" y="1409700"/>
                  </a:lnTo>
                  <a:close/>
                </a:path>
                <a:path w="381000" h="2000250">
                  <a:moveTo>
                    <a:pt x="9525" y="1814449"/>
                  </a:moveTo>
                  <a:lnTo>
                    <a:pt x="15989" y="1765064"/>
                  </a:lnTo>
                  <a:lnTo>
                    <a:pt x="34233" y="1720704"/>
                  </a:lnTo>
                  <a:lnTo>
                    <a:pt x="62531" y="1683131"/>
                  </a:lnTo>
                  <a:lnTo>
                    <a:pt x="99158" y="1654109"/>
                  </a:lnTo>
                  <a:lnTo>
                    <a:pt x="142389" y="1635402"/>
                  </a:lnTo>
                  <a:lnTo>
                    <a:pt x="190500" y="1628775"/>
                  </a:lnTo>
                  <a:lnTo>
                    <a:pt x="238610" y="1635402"/>
                  </a:lnTo>
                  <a:lnTo>
                    <a:pt x="281841" y="1654109"/>
                  </a:lnTo>
                  <a:lnTo>
                    <a:pt x="318468" y="1683131"/>
                  </a:lnTo>
                  <a:lnTo>
                    <a:pt x="346766" y="1720704"/>
                  </a:lnTo>
                  <a:lnTo>
                    <a:pt x="365010" y="1765064"/>
                  </a:lnTo>
                  <a:lnTo>
                    <a:pt x="371475" y="1814449"/>
                  </a:lnTo>
                  <a:lnTo>
                    <a:pt x="365010" y="1863842"/>
                  </a:lnTo>
                  <a:lnTo>
                    <a:pt x="346766" y="1908226"/>
                  </a:lnTo>
                  <a:lnTo>
                    <a:pt x="318468" y="1945830"/>
                  </a:lnTo>
                  <a:lnTo>
                    <a:pt x="281841" y="1974882"/>
                  </a:lnTo>
                  <a:lnTo>
                    <a:pt x="238610" y="1993613"/>
                  </a:lnTo>
                  <a:lnTo>
                    <a:pt x="190500" y="2000250"/>
                  </a:lnTo>
                  <a:lnTo>
                    <a:pt x="142389" y="1993613"/>
                  </a:lnTo>
                  <a:lnTo>
                    <a:pt x="99158" y="1974882"/>
                  </a:lnTo>
                  <a:lnTo>
                    <a:pt x="62531" y="1945830"/>
                  </a:lnTo>
                  <a:lnTo>
                    <a:pt x="34233" y="1908226"/>
                  </a:lnTo>
                  <a:lnTo>
                    <a:pt x="15989" y="1863842"/>
                  </a:lnTo>
                  <a:lnTo>
                    <a:pt x="9525" y="1814449"/>
                  </a:lnTo>
                  <a:close/>
                </a:path>
                <a:path w="381000" h="2000250">
                  <a:moveTo>
                    <a:pt x="9525" y="180975"/>
                  </a:moveTo>
                  <a:lnTo>
                    <a:pt x="16159" y="132820"/>
                  </a:lnTo>
                  <a:lnTo>
                    <a:pt x="34884" y="89577"/>
                  </a:lnTo>
                  <a:lnTo>
                    <a:pt x="63927" y="52959"/>
                  </a:lnTo>
                  <a:lnTo>
                    <a:pt x="101518" y="24680"/>
                  </a:lnTo>
                  <a:lnTo>
                    <a:pt x="145886" y="6455"/>
                  </a:lnTo>
                  <a:lnTo>
                    <a:pt x="195262" y="0"/>
                  </a:lnTo>
                  <a:lnTo>
                    <a:pt x="244638" y="6455"/>
                  </a:lnTo>
                  <a:lnTo>
                    <a:pt x="289006" y="24680"/>
                  </a:lnTo>
                  <a:lnTo>
                    <a:pt x="326597" y="52959"/>
                  </a:lnTo>
                  <a:lnTo>
                    <a:pt x="355640" y="89577"/>
                  </a:lnTo>
                  <a:lnTo>
                    <a:pt x="374365" y="132820"/>
                  </a:lnTo>
                  <a:lnTo>
                    <a:pt x="381000" y="180975"/>
                  </a:lnTo>
                  <a:lnTo>
                    <a:pt x="374365" y="229085"/>
                  </a:lnTo>
                  <a:lnTo>
                    <a:pt x="355640" y="272316"/>
                  </a:lnTo>
                  <a:lnTo>
                    <a:pt x="326597" y="308943"/>
                  </a:lnTo>
                  <a:lnTo>
                    <a:pt x="289006" y="337241"/>
                  </a:lnTo>
                  <a:lnTo>
                    <a:pt x="244638" y="355485"/>
                  </a:lnTo>
                  <a:lnTo>
                    <a:pt x="195262" y="361950"/>
                  </a:lnTo>
                  <a:lnTo>
                    <a:pt x="145886" y="355485"/>
                  </a:lnTo>
                  <a:lnTo>
                    <a:pt x="101518" y="337241"/>
                  </a:lnTo>
                  <a:lnTo>
                    <a:pt x="63927" y="308943"/>
                  </a:lnTo>
                  <a:lnTo>
                    <a:pt x="34884" y="272316"/>
                  </a:lnTo>
                  <a:lnTo>
                    <a:pt x="16159" y="229085"/>
                  </a:lnTo>
                  <a:lnTo>
                    <a:pt x="9525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71600" y="21526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60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60" y="76200"/>
                  </a:lnTo>
                  <a:lnTo>
                    <a:pt x="270510" y="76200"/>
                  </a:lnTo>
                  <a:lnTo>
                    <a:pt x="270510" y="38100"/>
                  </a:lnTo>
                  <a:lnTo>
                    <a:pt x="327660" y="38100"/>
                  </a:lnTo>
                  <a:lnTo>
                    <a:pt x="251459" y="0"/>
                  </a:lnTo>
                  <a:close/>
                </a:path>
                <a:path w="365760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60" h="114300">
                  <a:moveTo>
                    <a:pt x="327660" y="38100"/>
                  </a:moveTo>
                  <a:lnTo>
                    <a:pt x="270510" y="38100"/>
                  </a:lnTo>
                  <a:lnTo>
                    <a:pt x="270510" y="76200"/>
                  </a:lnTo>
                  <a:lnTo>
                    <a:pt x="327660" y="76200"/>
                  </a:lnTo>
                  <a:lnTo>
                    <a:pt x="365760" y="57150"/>
                  </a:lnTo>
                  <a:lnTo>
                    <a:pt x="327660" y="381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871725" y="242417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004569" y="1876107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009520" y="2021903"/>
            <a:ext cx="10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82942" y="3193669"/>
            <a:ext cx="758190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25</a:t>
            </a:r>
            <a:r>
              <a:rPr dirty="0" sz="1400" spc="-3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681479" y="3022917"/>
            <a:ext cx="7581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15</a:t>
            </a:r>
            <a:r>
              <a:rPr dirty="0" sz="1400" spc="-5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2391536" y="1842007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0" y="0"/>
                </a:moveTo>
                <a:lnTo>
                  <a:pt x="85089" y="7492"/>
                </a:lnTo>
                <a:lnTo>
                  <a:pt x="105282" y="25018"/>
                </a:lnTo>
                <a:lnTo>
                  <a:pt x="0" y="25018"/>
                </a:lnTo>
                <a:lnTo>
                  <a:pt x="0" y="36702"/>
                </a:lnTo>
                <a:lnTo>
                  <a:pt x="105282" y="36702"/>
                </a:lnTo>
                <a:lnTo>
                  <a:pt x="85089" y="54228"/>
                </a:lnTo>
                <a:lnTo>
                  <a:pt x="91820" y="61721"/>
                </a:lnTo>
                <a:lnTo>
                  <a:pt x="123317" y="34543"/>
                </a:lnTo>
                <a:lnTo>
                  <a:pt x="123317" y="27177"/>
                </a:lnTo>
                <a:lnTo>
                  <a:pt x="9182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2355850" y="1682114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3405504" y="1870710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1" y="0"/>
                </a:moveTo>
                <a:lnTo>
                  <a:pt x="85090" y="7619"/>
                </a:lnTo>
                <a:lnTo>
                  <a:pt x="105283" y="25018"/>
                </a:lnTo>
                <a:lnTo>
                  <a:pt x="0" y="25018"/>
                </a:lnTo>
                <a:lnTo>
                  <a:pt x="0" y="36829"/>
                </a:lnTo>
                <a:lnTo>
                  <a:pt x="105283" y="36829"/>
                </a:lnTo>
                <a:lnTo>
                  <a:pt x="85090" y="54356"/>
                </a:lnTo>
                <a:lnTo>
                  <a:pt x="91821" y="61848"/>
                </a:lnTo>
                <a:lnTo>
                  <a:pt x="123317" y="34543"/>
                </a:lnTo>
                <a:lnTo>
                  <a:pt x="123317" y="27304"/>
                </a:lnTo>
                <a:lnTo>
                  <a:pt x="91821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3370960" y="1711261"/>
            <a:ext cx="4483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727705" y="2581211"/>
            <a:ext cx="55372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1</a:t>
            </a:r>
            <a:r>
              <a:rPr dirty="0" sz="1400" spc="-5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7030A0"/>
                </a:solidFill>
                <a:latin typeface="Verdana"/>
                <a:cs typeface="Verdana"/>
              </a:rPr>
              <a:t>unit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1374013" y="1835276"/>
            <a:ext cx="123189" cy="62230"/>
          </a:xfrm>
          <a:custGeom>
            <a:avLst/>
            <a:gdLst/>
            <a:ahLst/>
            <a:cxnLst/>
            <a:rect l="l" t="t" r="r" b="b"/>
            <a:pathLst>
              <a:path w="123190" h="62230">
                <a:moveTo>
                  <a:pt x="91693" y="0"/>
                </a:moveTo>
                <a:lnTo>
                  <a:pt x="85090" y="7620"/>
                </a:lnTo>
                <a:lnTo>
                  <a:pt x="105156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56" y="36830"/>
                </a:lnTo>
                <a:lnTo>
                  <a:pt x="85090" y="54228"/>
                </a:lnTo>
                <a:lnTo>
                  <a:pt x="91693" y="61849"/>
                </a:lnTo>
                <a:lnTo>
                  <a:pt x="123190" y="34544"/>
                </a:lnTo>
                <a:lnTo>
                  <a:pt x="123190" y="27305"/>
                </a:lnTo>
                <a:lnTo>
                  <a:pt x="9169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337310" y="1675383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433189" y="1320418"/>
            <a:ext cx="3959860" cy="8832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1670"/>
              </a:lnSpc>
              <a:spcBef>
                <a:spcPts val="130"/>
              </a:spcBef>
            </a:pPr>
            <a:r>
              <a:rPr dirty="0" sz="1400">
                <a:latin typeface="Consolas"/>
                <a:cs typeface="Consolas"/>
              </a:rPr>
              <a:t>model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Sequential([</a:t>
            </a:r>
            <a:endParaRPr sz="1400">
              <a:latin typeface="Consolas"/>
              <a:cs typeface="Consolas"/>
            </a:endParaRPr>
          </a:p>
          <a:p>
            <a:pPr marL="203200" marR="5080">
              <a:lnSpc>
                <a:spcPts val="1650"/>
              </a:lnSpc>
              <a:spcBef>
                <a:spcPts val="65"/>
              </a:spcBef>
            </a:pPr>
            <a:r>
              <a:rPr dirty="0" sz="1400">
                <a:latin typeface="Consolas"/>
                <a:cs typeface="Consolas"/>
              </a:rPr>
              <a:t>Dense(units=25,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activation="sigmoid"), </a:t>
            </a:r>
            <a:r>
              <a:rPr dirty="0" sz="1400">
                <a:latin typeface="Consolas"/>
                <a:cs typeface="Consolas"/>
              </a:rPr>
              <a:t>Dense(units=15,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activation="sigmoid"),</a:t>
            </a:r>
            <a:endParaRPr sz="1400">
              <a:latin typeface="Consolas"/>
              <a:cs typeface="Consolas"/>
            </a:endParaRPr>
          </a:p>
          <a:p>
            <a:pPr marL="2032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Dense(units=1,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activation="sigmoid")])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435475" y="2341816"/>
            <a:ext cx="178879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Consolas"/>
                <a:cs typeface="Consolas"/>
              </a:rPr>
              <a:t>model.compile(...)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467225" y="2734881"/>
            <a:ext cx="3568065" cy="7213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397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7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 np.array([[0...,</a:t>
            </a:r>
            <a:r>
              <a:rPr dirty="0" sz="1400" spc="-8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245,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...,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17],</a:t>
            </a:r>
            <a:endParaRPr sz="1400">
              <a:latin typeface="Consolas"/>
              <a:cs typeface="Consolas"/>
            </a:endParaRPr>
          </a:p>
          <a:p>
            <a:pPr marL="1386205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[0...,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200,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...,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184])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400">
                <a:latin typeface="Consolas"/>
                <a:cs typeface="Consolas"/>
              </a:rPr>
              <a:t>y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4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np.array([1,0])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2425" y="1276350"/>
            <a:ext cx="180975" cy="180975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0625" y="1276350"/>
            <a:ext cx="180975" cy="180975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9391" y="1562227"/>
            <a:ext cx="261874" cy="142239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02505" y="1800860"/>
            <a:ext cx="261874" cy="142239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02505" y="2026666"/>
            <a:ext cx="261874" cy="142239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4451984" y="3667442"/>
            <a:ext cx="1993900" cy="611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7305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Consolas"/>
                <a:cs typeface="Consolas"/>
              </a:rPr>
              <a:t>model.fit(x,y)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1400" spc="-10">
                <a:latin typeface="Consolas"/>
                <a:cs typeface="Consolas"/>
              </a:rPr>
              <a:t>model.predict(x_new)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9610" rIns="0" bIns="0" rtlCol="0" vert="horz">
            <a:spAutoFit/>
          </a:bodyPr>
          <a:lstStyle/>
          <a:p>
            <a:pPr marL="2062480" marR="5080" indent="-1945639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Neural</a:t>
            </a:r>
            <a:r>
              <a:rPr dirty="0" sz="2700" spc="9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network</a:t>
            </a:r>
            <a:r>
              <a:rPr dirty="0" sz="2700" spc="155">
                <a:latin typeface="Lucida Sans Unicode"/>
                <a:cs typeface="Lucida Sans Unicode"/>
              </a:rPr>
              <a:t> </a:t>
            </a:r>
            <a:r>
              <a:rPr dirty="0" sz="2700" spc="65">
                <a:latin typeface="Lucida Sans Unicode"/>
                <a:cs typeface="Lucida Sans Unicode"/>
              </a:rPr>
              <a:t>implementation </a:t>
            </a:r>
            <a:r>
              <a:rPr dirty="0" sz="2700">
                <a:latin typeface="Lucida Sans Unicode"/>
                <a:cs typeface="Lucida Sans Unicode"/>
              </a:rPr>
              <a:t>in</a:t>
            </a:r>
            <a:r>
              <a:rPr dirty="0" sz="2700" spc="-185">
                <a:latin typeface="Lucida Sans Unicode"/>
                <a:cs typeface="Lucida Sans Unicode"/>
              </a:rPr>
              <a:t> </a:t>
            </a:r>
            <a:r>
              <a:rPr dirty="0" sz="2700" spc="45">
                <a:latin typeface="Lucida Sans Unicode"/>
                <a:cs typeface="Lucida Sans Unicode"/>
              </a:rPr>
              <a:t>Python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249929" y="3124835"/>
            <a:ext cx="535241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14">
                <a:solidFill>
                  <a:srgbClr val="585858"/>
                </a:solidFill>
                <a:latin typeface="Arial Black"/>
                <a:cs typeface="Arial Black"/>
              </a:rPr>
              <a:t>Forward</a:t>
            </a:r>
            <a:r>
              <a:rPr dirty="0" sz="2750" spc="-16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2750" spc="-30">
                <a:solidFill>
                  <a:srgbClr val="585858"/>
                </a:solidFill>
                <a:latin typeface="Arial Black"/>
                <a:cs typeface="Arial Black"/>
              </a:rPr>
              <a:t>prop</a:t>
            </a:r>
            <a:r>
              <a:rPr dirty="0" sz="2750" spc="-24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2750" spc="-90">
                <a:solidFill>
                  <a:srgbClr val="585858"/>
                </a:solidFill>
                <a:latin typeface="Arial Black"/>
                <a:cs typeface="Arial Black"/>
              </a:rPr>
              <a:t>in</a:t>
            </a:r>
            <a:r>
              <a:rPr dirty="0" sz="2750" spc="-190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2750">
                <a:solidFill>
                  <a:srgbClr val="585858"/>
                </a:solidFill>
                <a:latin typeface="Arial Black"/>
                <a:cs typeface="Arial Black"/>
              </a:rPr>
              <a:t>a</a:t>
            </a:r>
            <a:r>
              <a:rPr dirty="0" sz="2750" spc="-240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2750" spc="-110">
                <a:solidFill>
                  <a:srgbClr val="585858"/>
                </a:solidFill>
                <a:latin typeface="Arial Black"/>
                <a:cs typeface="Arial Black"/>
              </a:rPr>
              <a:t>single</a:t>
            </a:r>
            <a:r>
              <a:rPr dirty="0" sz="2750" spc="-70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2750" spc="-25">
                <a:solidFill>
                  <a:srgbClr val="585858"/>
                </a:solidFill>
                <a:latin typeface="Arial Black"/>
                <a:cs typeface="Arial Black"/>
              </a:rPr>
              <a:t>layer</a:t>
            </a:r>
            <a:endParaRPr sz="27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92466" y="4728527"/>
            <a:ext cx="10147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8F8F8"/>
                </a:solidFill>
                <a:latin typeface="Lucida Sans Unicode"/>
                <a:cs typeface="Lucida Sans Unicode"/>
              </a:rPr>
              <a:t>Andrew</a:t>
            </a:r>
            <a:r>
              <a:rPr dirty="0" sz="1400" spc="130">
                <a:solidFill>
                  <a:srgbClr val="F8F8F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F8F8F8"/>
                </a:solidFill>
                <a:latin typeface="Lucida Sans Unicode"/>
                <a:cs typeface="Lucida Sans Unicode"/>
              </a:rPr>
              <a:t>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952" y="165163"/>
            <a:ext cx="7608570" cy="5181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forward</a:t>
            </a:r>
            <a:r>
              <a:rPr dirty="0" sz="3200" spc="-35"/>
              <a:t> </a:t>
            </a:r>
            <a:r>
              <a:rPr dirty="0" sz="3200"/>
              <a:t>prop</a:t>
            </a:r>
            <a:r>
              <a:rPr dirty="0" sz="3200" spc="50"/>
              <a:t> </a:t>
            </a:r>
            <a:r>
              <a:rPr dirty="0" sz="3200"/>
              <a:t>(coffee</a:t>
            </a:r>
            <a:r>
              <a:rPr dirty="0" sz="3200" spc="-95"/>
              <a:t> </a:t>
            </a:r>
            <a:r>
              <a:rPr dirty="0" sz="3200"/>
              <a:t>roasting</a:t>
            </a:r>
            <a:r>
              <a:rPr dirty="0" sz="3200" spc="-30"/>
              <a:t> </a:t>
            </a:r>
            <a:r>
              <a:rPr dirty="0" sz="3200" spc="-10"/>
              <a:t>model)</a:t>
            </a:r>
            <a:endParaRPr sz="3200"/>
          </a:p>
        </p:txBody>
      </p:sp>
      <p:sp>
        <p:nvSpPr>
          <p:cNvPr id="4" name="object 4" descr=""/>
          <p:cNvSpPr/>
          <p:nvPr/>
        </p:nvSpPr>
        <p:spPr>
          <a:xfrm>
            <a:off x="854113" y="2728976"/>
            <a:ext cx="142875" cy="43815"/>
          </a:xfrm>
          <a:custGeom>
            <a:avLst/>
            <a:gdLst/>
            <a:ahLst/>
            <a:cxnLst/>
            <a:rect l="l" t="t" r="r" b="b"/>
            <a:pathLst>
              <a:path w="142875" h="43814">
                <a:moveTo>
                  <a:pt x="120650" y="0"/>
                </a:moveTo>
                <a:lnTo>
                  <a:pt x="115963" y="5334"/>
                </a:lnTo>
                <a:lnTo>
                  <a:pt x="130111" y="17525"/>
                </a:lnTo>
                <a:lnTo>
                  <a:pt x="0" y="17525"/>
                </a:lnTo>
                <a:lnTo>
                  <a:pt x="0" y="25907"/>
                </a:lnTo>
                <a:lnTo>
                  <a:pt x="130111" y="25907"/>
                </a:lnTo>
                <a:lnTo>
                  <a:pt x="115963" y="38226"/>
                </a:lnTo>
                <a:lnTo>
                  <a:pt x="120650" y="43434"/>
                </a:lnTo>
                <a:lnTo>
                  <a:pt x="142836" y="24256"/>
                </a:lnTo>
                <a:lnTo>
                  <a:pt x="142836" y="19176"/>
                </a:lnTo>
                <a:lnTo>
                  <a:pt x="12065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01750" y="2728976"/>
            <a:ext cx="85725" cy="43815"/>
          </a:xfrm>
          <a:custGeom>
            <a:avLst/>
            <a:gdLst/>
            <a:ahLst/>
            <a:cxnLst/>
            <a:rect l="l" t="t" r="r" b="b"/>
            <a:pathLst>
              <a:path w="85725" h="43814">
                <a:moveTo>
                  <a:pt x="63500" y="0"/>
                </a:moveTo>
                <a:lnTo>
                  <a:pt x="58800" y="5334"/>
                </a:lnTo>
                <a:lnTo>
                  <a:pt x="73025" y="17525"/>
                </a:lnTo>
                <a:lnTo>
                  <a:pt x="0" y="17525"/>
                </a:lnTo>
                <a:lnTo>
                  <a:pt x="0" y="25907"/>
                </a:lnTo>
                <a:lnTo>
                  <a:pt x="73025" y="25907"/>
                </a:lnTo>
                <a:lnTo>
                  <a:pt x="58800" y="38226"/>
                </a:lnTo>
                <a:lnTo>
                  <a:pt x="63500" y="43434"/>
                </a:lnTo>
                <a:lnTo>
                  <a:pt x="85725" y="24256"/>
                </a:lnTo>
                <a:lnTo>
                  <a:pt x="85725" y="19176"/>
                </a:lnTo>
                <a:lnTo>
                  <a:pt x="6350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82245" y="2686367"/>
            <a:ext cx="1828800" cy="2908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ts val="1240"/>
              </a:lnSpc>
              <a:spcBef>
                <a:spcPts val="125"/>
              </a:spcBef>
            </a:pPr>
            <a:r>
              <a:rPr dirty="0" sz="1400" spc="-10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39682" sz="1575" spc="-15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1984" sz="2100" spc="-15">
                <a:latin typeface="Cambria Math"/>
                <a:cs typeface="Cambria Math"/>
              </a:rPr>
              <a:t>=</a:t>
            </a:r>
            <a:r>
              <a:rPr dirty="0" baseline="1984" sz="2100" spc="104"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𝑔(</a:t>
            </a:r>
            <a:r>
              <a:rPr dirty="0" baseline="1984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42328" sz="1575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42328" sz="1575" spc="2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1984" sz="2100" spc="82">
                <a:latin typeface="Cambria Math"/>
                <a:cs typeface="Cambria Math"/>
              </a:rPr>
              <a:t>∙ </a:t>
            </a:r>
            <a:r>
              <a:rPr dirty="0" baseline="1984" sz="210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baseline="1984" sz="2100" spc="-7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+</a:t>
            </a:r>
            <a:r>
              <a:rPr dirty="0" baseline="1984" sz="2100" spc="-15">
                <a:latin typeface="Cambria Math"/>
                <a:cs typeface="Cambria Math"/>
              </a:rPr>
              <a:t> </a:t>
            </a:r>
            <a:r>
              <a:rPr dirty="0" baseline="1984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42328" sz="1575" spc="-3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1984" sz="2100" spc="-30">
                <a:latin typeface="Cambria Math"/>
                <a:cs typeface="Cambria Math"/>
              </a:rPr>
              <a:t>)</a:t>
            </a:r>
            <a:endParaRPr baseline="1984" sz="2100">
              <a:latin typeface="Cambria Math"/>
              <a:cs typeface="Cambria Math"/>
            </a:endParaRPr>
          </a:p>
          <a:p>
            <a:pPr marL="155575">
              <a:lnSpc>
                <a:spcPts val="819"/>
              </a:lnSpc>
              <a:tabLst>
                <a:tab pos="815340" algn="l"/>
                <a:tab pos="1501775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baseline="2645" sz="1575" spc="-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2645" sz="1575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baseline="2645" sz="1575" spc="-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baseline="2645" sz="1575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27329" y="2296413"/>
            <a:ext cx="2292350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np.array([200,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17])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19392" y="3141535"/>
            <a:ext cx="417195" cy="100838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algn="just" marL="12700" marR="5080">
              <a:lnSpc>
                <a:spcPct val="115599"/>
              </a:lnSpc>
              <a:spcBef>
                <a:spcPts val="60"/>
              </a:spcBef>
            </a:pPr>
            <a:r>
              <a:rPr dirty="0" sz="1400" spc="-20">
                <a:latin typeface="Consolas"/>
                <a:cs typeface="Consolas"/>
              </a:rPr>
              <a:t>w1_1 b1_1 z1_1 a1_1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06525" y="3141535"/>
            <a:ext cx="1903730" cy="100838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np.array([1,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 spc="-25">
                <a:latin typeface="Consolas"/>
                <a:cs typeface="Consolas"/>
              </a:rPr>
              <a:t>2])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np.array([-</a:t>
            </a:r>
            <a:r>
              <a:rPr dirty="0" sz="1400" spc="-25">
                <a:latin typeface="Consolas"/>
                <a:cs typeface="Consolas"/>
              </a:rPr>
              <a:t>1])</a:t>
            </a:r>
            <a:endParaRPr sz="1400">
              <a:latin typeface="Consolas"/>
              <a:cs typeface="Consolas"/>
            </a:endParaRPr>
          </a:p>
          <a:p>
            <a:pPr marL="20955">
              <a:lnSpc>
                <a:spcPct val="100000"/>
              </a:lnSpc>
              <a:spcBef>
                <a:spcPts val="330"/>
              </a:spcBef>
            </a:pP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np.dot(w1_1,x)+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 spc="-50">
                <a:latin typeface="Consolas"/>
                <a:cs typeface="Consolas"/>
              </a:rPr>
              <a:t>b</a:t>
            </a:r>
            <a:endParaRPr sz="1400">
              <a:latin typeface="Consolas"/>
              <a:cs typeface="Consolas"/>
            </a:endParaRPr>
          </a:p>
          <a:p>
            <a:pPr marL="18415">
              <a:lnSpc>
                <a:spcPct val="100000"/>
              </a:lnSpc>
              <a:spcBef>
                <a:spcPts val="225"/>
              </a:spcBef>
            </a:pP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sigmoid(z1_1)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412744" y="2731007"/>
            <a:ext cx="533400" cy="43815"/>
            <a:chOff x="3412744" y="2731007"/>
            <a:chExt cx="533400" cy="43815"/>
          </a:xfrm>
        </p:grpSpPr>
        <p:sp>
          <p:nvSpPr>
            <p:cNvPr id="11" name="object 11" descr=""/>
            <p:cNvSpPr/>
            <p:nvPr/>
          </p:nvSpPr>
          <p:spPr>
            <a:xfrm>
              <a:off x="3412744" y="2731007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0" y="5334"/>
                  </a:lnTo>
                  <a:lnTo>
                    <a:pt x="130175" y="17525"/>
                  </a:lnTo>
                  <a:lnTo>
                    <a:pt x="0" y="17525"/>
                  </a:lnTo>
                  <a:lnTo>
                    <a:pt x="0" y="25908"/>
                  </a:lnTo>
                  <a:lnTo>
                    <a:pt x="130175" y="25908"/>
                  </a:lnTo>
                  <a:lnTo>
                    <a:pt x="115950" y="38100"/>
                  </a:lnTo>
                  <a:lnTo>
                    <a:pt x="120650" y="43434"/>
                  </a:lnTo>
                  <a:lnTo>
                    <a:pt x="142875" y="24256"/>
                  </a:lnTo>
                  <a:lnTo>
                    <a:pt x="142875" y="19177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860419" y="2731007"/>
              <a:ext cx="85725" cy="43815"/>
            </a:xfrm>
            <a:custGeom>
              <a:avLst/>
              <a:gdLst/>
              <a:ahLst/>
              <a:cxnLst/>
              <a:rect l="l" t="t" r="r" b="b"/>
              <a:pathLst>
                <a:path w="85725" h="43814">
                  <a:moveTo>
                    <a:pt x="63500" y="0"/>
                  </a:moveTo>
                  <a:lnTo>
                    <a:pt x="58800" y="5334"/>
                  </a:lnTo>
                  <a:lnTo>
                    <a:pt x="73025" y="17525"/>
                  </a:lnTo>
                  <a:lnTo>
                    <a:pt x="0" y="17525"/>
                  </a:lnTo>
                  <a:lnTo>
                    <a:pt x="0" y="25908"/>
                  </a:lnTo>
                  <a:lnTo>
                    <a:pt x="73025" y="25908"/>
                  </a:lnTo>
                  <a:lnTo>
                    <a:pt x="58800" y="38100"/>
                  </a:lnTo>
                  <a:lnTo>
                    <a:pt x="63500" y="43434"/>
                  </a:lnTo>
                  <a:lnTo>
                    <a:pt x="85725" y="24256"/>
                  </a:lnTo>
                  <a:lnTo>
                    <a:pt x="85725" y="19177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2743454" y="2688653"/>
            <a:ext cx="1828800" cy="2908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ts val="1240"/>
              </a:lnSpc>
              <a:spcBef>
                <a:spcPts val="125"/>
              </a:spcBef>
            </a:pPr>
            <a:r>
              <a:rPr dirty="0" sz="1400" spc="-10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39682" sz="1575" spc="-15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1984" sz="2100" spc="-15">
                <a:latin typeface="Cambria Math"/>
                <a:cs typeface="Cambria Math"/>
              </a:rPr>
              <a:t>=</a:t>
            </a:r>
            <a:r>
              <a:rPr dirty="0" baseline="1984" sz="2100" spc="104"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𝑔(</a:t>
            </a:r>
            <a:r>
              <a:rPr dirty="0" baseline="1984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42328" sz="1575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42328" sz="1575" spc="1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1984" sz="2100" spc="82">
                <a:latin typeface="Cambria Math"/>
                <a:cs typeface="Cambria Math"/>
              </a:rPr>
              <a:t>∙</a:t>
            </a:r>
            <a:r>
              <a:rPr dirty="0" baseline="1984" sz="2100" spc="97">
                <a:latin typeface="Cambria Math"/>
                <a:cs typeface="Cambria Math"/>
              </a:rPr>
              <a:t> </a:t>
            </a:r>
            <a:r>
              <a:rPr dirty="0" baseline="1984" sz="210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baseline="1984" sz="2100" spc="-15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+</a:t>
            </a:r>
            <a:r>
              <a:rPr dirty="0" baseline="1984" sz="2100" spc="-7">
                <a:latin typeface="Cambria Math"/>
                <a:cs typeface="Cambria Math"/>
              </a:rPr>
              <a:t> </a:t>
            </a:r>
            <a:r>
              <a:rPr dirty="0" baseline="1984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42328" sz="1575" spc="-3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1984" sz="2100" spc="-30">
                <a:latin typeface="Cambria Math"/>
                <a:cs typeface="Cambria Math"/>
              </a:rPr>
              <a:t>)</a:t>
            </a:r>
            <a:endParaRPr baseline="1984" sz="2100">
              <a:latin typeface="Cambria Math"/>
              <a:cs typeface="Cambria Math"/>
            </a:endParaRPr>
          </a:p>
          <a:p>
            <a:pPr marL="155575">
              <a:lnSpc>
                <a:spcPts val="819"/>
              </a:lnSpc>
              <a:tabLst>
                <a:tab pos="815340" algn="l"/>
                <a:tab pos="1501775" algn="l"/>
              </a:tabLst>
            </a:pPr>
            <a:r>
              <a:rPr dirty="0" sz="1050" spc="-5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2645" sz="1575" spc="-75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r>
              <a:rPr dirty="0" baseline="2645" sz="1575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baseline="2645" sz="1575" spc="-75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endParaRPr baseline="2645" sz="1575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781045" y="3144202"/>
            <a:ext cx="416559" cy="1007744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algn="just" marL="12700" marR="5080">
              <a:lnSpc>
                <a:spcPct val="115500"/>
              </a:lnSpc>
              <a:spcBef>
                <a:spcPts val="60"/>
              </a:spcBef>
            </a:pPr>
            <a:r>
              <a:rPr dirty="0" sz="1400" spc="-20">
                <a:latin typeface="Consolas"/>
                <a:cs typeface="Consolas"/>
              </a:rPr>
              <a:t>w1_2 b1_2 z1_2 a1_2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266366" y="3144202"/>
            <a:ext cx="1900555" cy="1007744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6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np.array([-</a:t>
            </a:r>
            <a:r>
              <a:rPr dirty="0" sz="1400">
                <a:latin typeface="Consolas"/>
                <a:cs typeface="Consolas"/>
              </a:rPr>
              <a:t>3,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 spc="-25">
                <a:latin typeface="Consolas"/>
                <a:cs typeface="Consolas"/>
              </a:rPr>
              <a:t>4])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np.array([1])</a:t>
            </a:r>
            <a:endParaRPr sz="1400">
              <a:latin typeface="Consolas"/>
              <a:cs typeface="Consolas"/>
            </a:endParaRPr>
          </a:p>
          <a:p>
            <a:pPr marL="22225">
              <a:lnSpc>
                <a:spcPct val="100000"/>
              </a:lnSpc>
              <a:spcBef>
                <a:spcPts val="334"/>
              </a:spcBef>
            </a:pP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np.dot(w1_2,x)+b</a:t>
            </a:r>
            <a:endParaRPr sz="1400">
              <a:latin typeface="Consolas"/>
              <a:cs typeface="Consolas"/>
            </a:endParaRPr>
          </a:p>
          <a:p>
            <a:pPr marL="24765">
              <a:lnSpc>
                <a:spcPct val="100000"/>
              </a:lnSpc>
              <a:spcBef>
                <a:spcPts val="220"/>
              </a:spcBef>
            </a:pP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sigmoid(z1_2)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6024879" y="2725292"/>
            <a:ext cx="142875" cy="43815"/>
          </a:xfrm>
          <a:custGeom>
            <a:avLst/>
            <a:gdLst/>
            <a:ahLst/>
            <a:cxnLst/>
            <a:rect l="l" t="t" r="r" b="b"/>
            <a:pathLst>
              <a:path w="142875" h="43814">
                <a:moveTo>
                  <a:pt x="120650" y="0"/>
                </a:moveTo>
                <a:lnTo>
                  <a:pt x="116078" y="5333"/>
                </a:lnTo>
                <a:lnTo>
                  <a:pt x="130175" y="17525"/>
                </a:lnTo>
                <a:lnTo>
                  <a:pt x="0" y="17525"/>
                </a:lnTo>
                <a:lnTo>
                  <a:pt x="0" y="25907"/>
                </a:lnTo>
                <a:lnTo>
                  <a:pt x="130175" y="25907"/>
                </a:lnTo>
                <a:lnTo>
                  <a:pt x="116078" y="38100"/>
                </a:lnTo>
                <a:lnTo>
                  <a:pt x="120650" y="43433"/>
                </a:lnTo>
                <a:lnTo>
                  <a:pt x="142875" y="24256"/>
                </a:lnTo>
                <a:lnTo>
                  <a:pt x="142875" y="19176"/>
                </a:lnTo>
                <a:lnTo>
                  <a:pt x="12065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472554" y="2725292"/>
            <a:ext cx="85725" cy="43815"/>
          </a:xfrm>
          <a:custGeom>
            <a:avLst/>
            <a:gdLst/>
            <a:ahLst/>
            <a:cxnLst/>
            <a:rect l="l" t="t" r="r" b="b"/>
            <a:pathLst>
              <a:path w="85725" h="43814">
                <a:moveTo>
                  <a:pt x="63500" y="0"/>
                </a:moveTo>
                <a:lnTo>
                  <a:pt x="58927" y="5333"/>
                </a:lnTo>
                <a:lnTo>
                  <a:pt x="73025" y="17525"/>
                </a:lnTo>
                <a:lnTo>
                  <a:pt x="0" y="17525"/>
                </a:lnTo>
                <a:lnTo>
                  <a:pt x="0" y="25907"/>
                </a:lnTo>
                <a:lnTo>
                  <a:pt x="73025" y="25907"/>
                </a:lnTo>
                <a:lnTo>
                  <a:pt x="58927" y="38100"/>
                </a:lnTo>
                <a:lnTo>
                  <a:pt x="63500" y="43433"/>
                </a:lnTo>
                <a:lnTo>
                  <a:pt x="85725" y="24256"/>
                </a:lnTo>
                <a:lnTo>
                  <a:pt x="85725" y="19176"/>
                </a:lnTo>
                <a:lnTo>
                  <a:pt x="6350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5358510" y="2682938"/>
            <a:ext cx="1828800" cy="2908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ts val="1240"/>
              </a:lnSpc>
              <a:spcBef>
                <a:spcPts val="125"/>
              </a:spcBef>
            </a:pPr>
            <a:r>
              <a:rPr dirty="0" sz="1400" spc="-10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39682" sz="1575" spc="-15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1984" sz="2100" spc="-15">
                <a:latin typeface="Cambria Math"/>
                <a:cs typeface="Cambria Math"/>
              </a:rPr>
              <a:t>=</a:t>
            </a:r>
            <a:r>
              <a:rPr dirty="0" baseline="1984" sz="2100" spc="104"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𝑔(</a:t>
            </a:r>
            <a:r>
              <a:rPr dirty="0" baseline="1984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42328" sz="1575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42328" sz="1575" spc="2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1984" sz="2100" spc="82">
                <a:latin typeface="Cambria Math"/>
                <a:cs typeface="Cambria Math"/>
              </a:rPr>
              <a:t>∙ </a:t>
            </a:r>
            <a:r>
              <a:rPr dirty="0" baseline="1984" sz="210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baseline="1984" sz="2100" spc="-7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+</a:t>
            </a:r>
            <a:r>
              <a:rPr dirty="0" baseline="1984" sz="2100" spc="-15">
                <a:latin typeface="Cambria Math"/>
                <a:cs typeface="Cambria Math"/>
              </a:rPr>
              <a:t> </a:t>
            </a:r>
            <a:r>
              <a:rPr dirty="0" baseline="1984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42328" sz="1575" spc="-3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1984" sz="2100" spc="-30">
                <a:latin typeface="Cambria Math"/>
                <a:cs typeface="Cambria Math"/>
              </a:rPr>
              <a:t>)</a:t>
            </a:r>
            <a:endParaRPr baseline="1984" sz="2100">
              <a:latin typeface="Cambria Math"/>
              <a:cs typeface="Cambria Math"/>
            </a:endParaRPr>
          </a:p>
          <a:p>
            <a:pPr marL="155575">
              <a:lnSpc>
                <a:spcPts val="819"/>
              </a:lnSpc>
              <a:tabLst>
                <a:tab pos="815340" algn="l"/>
                <a:tab pos="1501775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baseline="2645" sz="1575" spc="-75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dirty="0" baseline="2645" sz="1575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baseline="2645" sz="1575" spc="-75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baseline="2645" sz="1575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395595" y="3138614"/>
            <a:ext cx="416559" cy="100711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algn="just" marL="12700" marR="5080">
              <a:lnSpc>
                <a:spcPct val="115500"/>
              </a:lnSpc>
              <a:spcBef>
                <a:spcPts val="60"/>
              </a:spcBef>
            </a:pPr>
            <a:r>
              <a:rPr dirty="0" sz="1400" spc="-20">
                <a:latin typeface="Consolas"/>
                <a:cs typeface="Consolas"/>
              </a:rPr>
              <a:t>w1_3 b1_3 z1_3 a1_3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882728" y="3138614"/>
            <a:ext cx="1898014" cy="100711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np.array([5,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 spc="-35">
                <a:latin typeface="Consolas"/>
                <a:cs typeface="Consolas"/>
              </a:rPr>
              <a:t>-</a:t>
            </a:r>
            <a:r>
              <a:rPr dirty="0" sz="1400" spc="-25">
                <a:latin typeface="Consolas"/>
                <a:cs typeface="Consolas"/>
              </a:rPr>
              <a:t>6])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np.array([2])</a:t>
            </a:r>
            <a:endParaRPr sz="1400">
              <a:latin typeface="Consolas"/>
              <a:cs typeface="Consolas"/>
            </a:endParaRPr>
          </a:p>
          <a:p>
            <a:pPr marL="20955">
              <a:lnSpc>
                <a:spcPct val="100000"/>
              </a:lnSpc>
              <a:spcBef>
                <a:spcPts val="335"/>
              </a:spcBef>
            </a:pP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np.dot(w1_3,x)+b</a:t>
            </a:r>
            <a:endParaRPr sz="1400">
              <a:latin typeface="Consolas"/>
              <a:cs typeface="Consolas"/>
            </a:endParaRPr>
          </a:p>
          <a:p>
            <a:pPr marL="18415">
              <a:lnSpc>
                <a:spcPct val="100000"/>
              </a:lnSpc>
              <a:spcBef>
                <a:spcPts val="220"/>
              </a:spcBef>
            </a:pP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sigmoid(z1_3)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329176" y="860361"/>
            <a:ext cx="3517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 spc="-30">
                <a:solidFill>
                  <a:srgbClr val="FF40FF"/>
                </a:solidFill>
                <a:latin typeface="Cambria Math"/>
                <a:cs typeface="Cambria Math"/>
              </a:rPr>
              <a:t>𝑎</a:t>
            </a:r>
            <a:r>
              <a:rPr dirty="0" sz="1050" spc="-20">
                <a:solidFill>
                  <a:srgbClr val="FF40FF"/>
                </a:solidFill>
                <a:latin typeface="Cambria Math"/>
                <a:cs typeface="Cambria Math"/>
              </a:rPr>
              <a:t>[2]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5203063" y="1001522"/>
            <a:ext cx="142875" cy="43815"/>
          </a:xfrm>
          <a:custGeom>
            <a:avLst/>
            <a:gdLst/>
            <a:ahLst/>
            <a:cxnLst/>
            <a:rect l="l" t="t" r="r" b="b"/>
            <a:pathLst>
              <a:path w="142875" h="43815">
                <a:moveTo>
                  <a:pt x="120650" y="0"/>
                </a:moveTo>
                <a:lnTo>
                  <a:pt x="115950" y="5206"/>
                </a:lnTo>
                <a:lnTo>
                  <a:pt x="130175" y="17525"/>
                </a:lnTo>
                <a:lnTo>
                  <a:pt x="0" y="17525"/>
                </a:lnTo>
                <a:lnTo>
                  <a:pt x="0" y="25780"/>
                </a:lnTo>
                <a:lnTo>
                  <a:pt x="130175" y="25780"/>
                </a:lnTo>
                <a:lnTo>
                  <a:pt x="115950" y="38100"/>
                </a:lnTo>
                <a:lnTo>
                  <a:pt x="120650" y="43433"/>
                </a:lnTo>
                <a:lnTo>
                  <a:pt x="142875" y="24256"/>
                </a:lnTo>
                <a:lnTo>
                  <a:pt x="142875" y="19050"/>
                </a:lnTo>
                <a:lnTo>
                  <a:pt x="12065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5641213" y="1001522"/>
            <a:ext cx="85725" cy="43815"/>
          </a:xfrm>
          <a:custGeom>
            <a:avLst/>
            <a:gdLst/>
            <a:ahLst/>
            <a:cxnLst/>
            <a:rect l="l" t="t" r="r" b="b"/>
            <a:pathLst>
              <a:path w="85725" h="43815">
                <a:moveTo>
                  <a:pt x="63500" y="0"/>
                </a:moveTo>
                <a:lnTo>
                  <a:pt x="58800" y="5206"/>
                </a:lnTo>
                <a:lnTo>
                  <a:pt x="73025" y="17525"/>
                </a:lnTo>
                <a:lnTo>
                  <a:pt x="0" y="17525"/>
                </a:lnTo>
                <a:lnTo>
                  <a:pt x="0" y="25780"/>
                </a:lnTo>
                <a:lnTo>
                  <a:pt x="73025" y="25780"/>
                </a:lnTo>
                <a:lnTo>
                  <a:pt x="58800" y="38100"/>
                </a:lnTo>
                <a:lnTo>
                  <a:pt x="63500" y="43433"/>
                </a:lnTo>
                <a:lnTo>
                  <a:pt x="85725" y="24256"/>
                </a:lnTo>
                <a:lnTo>
                  <a:pt x="85725" y="19050"/>
                </a:lnTo>
                <a:lnTo>
                  <a:pt x="635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4855771" y="1718754"/>
            <a:ext cx="2190750" cy="508634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315"/>
              </a:spcBef>
            </a:pP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np.dot(w2_1,a1)+b2_1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sigmoid(z1_1)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330446" y="904303"/>
            <a:ext cx="2447925" cy="1323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20444">
              <a:lnSpc>
                <a:spcPts val="830"/>
              </a:lnSpc>
              <a:spcBef>
                <a:spcPts val="100"/>
              </a:spcBef>
              <a:tabLst>
                <a:tab pos="1898014" algn="l"/>
              </a:tabLst>
            </a:pPr>
            <a:r>
              <a:rPr dirty="0" sz="1050" spc="-25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050" spc="-25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050">
              <a:latin typeface="Cambria Math"/>
              <a:cs typeface="Cambria Math"/>
            </a:endParaRPr>
          </a:p>
          <a:p>
            <a:pPr marL="141605">
              <a:lnSpc>
                <a:spcPts val="1250"/>
              </a:lnSpc>
              <a:tabLst>
                <a:tab pos="495934" algn="l"/>
                <a:tab pos="1230630" algn="l"/>
              </a:tabLst>
            </a:pPr>
            <a:r>
              <a:rPr dirty="0" baseline="-26455" sz="1575" spc="-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-26455" sz="1575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135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𝑔(</a:t>
            </a:r>
            <a:r>
              <a:rPr dirty="0" sz="1400" spc="-2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-23809" sz="1575" spc="-3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400" spc="55">
                <a:latin typeface="Cambria Math"/>
                <a:cs typeface="Cambria Math"/>
              </a:rPr>
              <a:t>∙</a:t>
            </a:r>
            <a:r>
              <a:rPr dirty="0" sz="1400" spc="-50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baseline="29100" sz="1575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29100" sz="1575" spc="209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+</a:t>
            </a:r>
            <a:r>
              <a:rPr dirty="0" sz="1400" spc="-35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-23809" sz="1575" spc="352">
                <a:solidFill>
                  <a:srgbClr val="7030A0"/>
                </a:solidFill>
                <a:latin typeface="Cambria Math"/>
                <a:cs typeface="Cambria Math"/>
              </a:rPr>
              <a:t>  </a:t>
            </a:r>
            <a:r>
              <a:rPr dirty="0" sz="1400" spc="-50">
                <a:latin typeface="Cambria Math"/>
                <a:cs typeface="Cambria Math"/>
              </a:rPr>
              <a:t>)</a:t>
            </a:r>
            <a:endParaRPr sz="1400">
              <a:latin typeface="Cambria Math"/>
              <a:cs typeface="Cambria Math"/>
            </a:endParaRPr>
          </a:p>
          <a:p>
            <a:pPr marL="44450" marR="43180" indent="-6985">
              <a:lnSpc>
                <a:spcPct val="112100"/>
              </a:lnSpc>
              <a:spcBef>
                <a:spcPts val="575"/>
              </a:spcBef>
            </a:pPr>
            <a:r>
              <a:rPr dirty="0" sz="1400">
                <a:latin typeface="Consolas"/>
                <a:cs typeface="Consolas"/>
              </a:rPr>
              <a:t>w2_1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np.array([-</a:t>
            </a:r>
            <a:r>
              <a:rPr dirty="0" sz="1400">
                <a:latin typeface="Consolas"/>
                <a:cs typeface="Consolas"/>
              </a:rPr>
              <a:t>7,</a:t>
            </a:r>
            <a:r>
              <a:rPr dirty="0" sz="1400" spc="-65">
                <a:latin typeface="Consolas"/>
                <a:cs typeface="Consolas"/>
              </a:rPr>
              <a:t> </a:t>
            </a:r>
            <a:r>
              <a:rPr dirty="0" sz="1400" spc="-25">
                <a:latin typeface="Consolas"/>
                <a:cs typeface="Consolas"/>
              </a:rPr>
              <a:t>8]) </a:t>
            </a:r>
            <a:r>
              <a:rPr dirty="0" sz="1400">
                <a:latin typeface="Consolas"/>
                <a:cs typeface="Consolas"/>
              </a:rPr>
              <a:t>b2_1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np.array([3]) </a:t>
            </a:r>
            <a:r>
              <a:rPr dirty="0" sz="1400" spc="-20">
                <a:latin typeface="Consolas"/>
                <a:cs typeface="Consolas"/>
              </a:rPr>
              <a:t>z2_1</a:t>
            </a:r>
            <a:endParaRPr sz="1400">
              <a:latin typeface="Consolas"/>
              <a:cs typeface="Consolas"/>
            </a:endParaRPr>
          </a:p>
          <a:p>
            <a:pPr marL="52069">
              <a:lnSpc>
                <a:spcPct val="100000"/>
              </a:lnSpc>
              <a:spcBef>
                <a:spcPts val="225"/>
              </a:spcBef>
            </a:pPr>
            <a:r>
              <a:rPr dirty="0" sz="1400" spc="-20">
                <a:latin typeface="Consolas"/>
                <a:cs typeface="Consolas"/>
              </a:rPr>
              <a:t>a2_1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200025" y="782701"/>
            <a:ext cx="3211830" cy="1710055"/>
            <a:chOff x="200025" y="782701"/>
            <a:chExt cx="3211830" cy="1710055"/>
          </a:xfrm>
        </p:grpSpPr>
        <p:pic>
          <p:nvPicPr>
            <p:cNvPr id="27" name="object 2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025" y="782701"/>
              <a:ext cx="3211449" cy="171005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493647" y="1264793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693" y="0"/>
                  </a:moveTo>
                  <a:lnTo>
                    <a:pt x="85090" y="7493"/>
                  </a:lnTo>
                  <a:lnTo>
                    <a:pt x="105156" y="25019"/>
                  </a:lnTo>
                  <a:lnTo>
                    <a:pt x="0" y="25019"/>
                  </a:lnTo>
                  <a:lnTo>
                    <a:pt x="0" y="36830"/>
                  </a:lnTo>
                  <a:lnTo>
                    <a:pt x="105156" y="36830"/>
                  </a:lnTo>
                  <a:lnTo>
                    <a:pt x="85090" y="54229"/>
                  </a:lnTo>
                  <a:lnTo>
                    <a:pt x="91693" y="61722"/>
                  </a:lnTo>
                  <a:lnTo>
                    <a:pt x="123316" y="34544"/>
                  </a:lnTo>
                  <a:lnTo>
                    <a:pt x="123316" y="27305"/>
                  </a:lnTo>
                  <a:lnTo>
                    <a:pt x="9169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1444371" y="1104328"/>
            <a:ext cx="17818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1358265" algn="l"/>
              </a:tabLst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sz="15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-19444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baseline="1851" sz="2250" spc="-30">
                <a:solidFill>
                  <a:srgbClr val="FF40FF"/>
                </a:solidFill>
                <a:latin typeface="Cambria Math"/>
                <a:cs typeface="Cambria Math"/>
              </a:rPr>
              <a:t>[2]</a:t>
            </a:r>
            <a:endParaRPr baseline="1851" sz="2250">
              <a:latin typeface="Cambria Math"/>
              <a:cs typeface="Cambria Math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292531" y="1276350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32" y="0"/>
                </a:moveTo>
                <a:lnTo>
                  <a:pt x="85077" y="7620"/>
                </a:lnTo>
                <a:lnTo>
                  <a:pt x="105168" y="25019"/>
                </a:lnTo>
                <a:lnTo>
                  <a:pt x="0" y="25019"/>
                </a:lnTo>
                <a:lnTo>
                  <a:pt x="0" y="36829"/>
                </a:lnTo>
                <a:lnTo>
                  <a:pt x="105168" y="36829"/>
                </a:lnTo>
                <a:lnTo>
                  <a:pt x="85077" y="54228"/>
                </a:lnTo>
                <a:lnTo>
                  <a:pt x="91732" y="61849"/>
                </a:lnTo>
                <a:lnTo>
                  <a:pt x="123253" y="34544"/>
                </a:lnTo>
                <a:lnTo>
                  <a:pt x="123253" y="27304"/>
                </a:lnTo>
                <a:lnTo>
                  <a:pt x="9173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280034" y="1210944"/>
            <a:ext cx="1504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85494" y="1105598"/>
            <a:ext cx="44640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36269" y="905192"/>
            <a:ext cx="7334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3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98487" y="1314767"/>
            <a:ext cx="746125" cy="3867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ts val="1614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82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050">
              <a:latin typeface="Cambria Math"/>
              <a:cs typeface="Cambria Math"/>
            </a:endParaRPr>
          </a:p>
          <a:p>
            <a:pPr marL="193675">
              <a:lnSpc>
                <a:spcPts val="1195"/>
              </a:lnSpc>
              <a:tabLst>
                <a:tab pos="527050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73747" y="1957387"/>
            <a:ext cx="43688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075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05155" y="1756981"/>
            <a:ext cx="7334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7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000250" y="1370266"/>
            <a:ext cx="6210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-23809" sz="1575" spc="337">
                <a:solidFill>
                  <a:srgbClr val="7030A0"/>
                </a:solidFill>
                <a:latin typeface="Cambria Math"/>
                <a:cs typeface="Cambria Math"/>
              </a:rPr>
              <a:t> 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sz="1400" spc="-15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25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-23809" sz="1575" spc="-37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baseline="-23809" sz="1575">
              <a:latin typeface="Cambria Math"/>
              <a:cs typeface="Cambria Math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178430" y="1322959"/>
            <a:ext cx="52959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075" algn="l"/>
              </a:tabLst>
            </a:pPr>
            <a:r>
              <a:rPr dirty="0" sz="1050" spc="-25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050" spc="-25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050">
              <a:latin typeface="Cambria Math"/>
              <a:cs typeface="Cambria Math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701" y="4193870"/>
            <a:ext cx="394668" cy="120015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2361564" y="4270375"/>
            <a:ext cx="348043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dirty="0" sz="1400" spc="-25">
                <a:latin typeface="Consolas"/>
                <a:cs typeface="Consolas"/>
              </a:rPr>
              <a:t>a1</a:t>
            </a:r>
            <a:r>
              <a:rPr dirty="0" sz="1400">
                <a:latin typeface="Consolas"/>
                <a:cs typeface="Consolas"/>
              </a:rPr>
              <a:t>	=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np.array([a1_1,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a1_2,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a1_3])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41" name="object 4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6025" y="2361564"/>
            <a:ext cx="713549" cy="353060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3410" y="3829050"/>
            <a:ext cx="283463" cy="415404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86101" y="3838575"/>
            <a:ext cx="280924" cy="368465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2875" y="3800475"/>
            <a:ext cx="180975" cy="180975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19325" y="4181475"/>
            <a:ext cx="180975" cy="180975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86225" y="914400"/>
            <a:ext cx="180975" cy="180975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41775" y="1316736"/>
            <a:ext cx="276478" cy="405764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064761" y="1788667"/>
            <a:ext cx="297052" cy="427355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75550" y="1737741"/>
            <a:ext cx="472948" cy="420624"/>
          </a:xfrm>
          <a:prstGeom prst="rect">
            <a:avLst/>
          </a:prstGeom>
        </p:spPr>
      </p:pic>
      <p:sp>
        <p:nvSpPr>
          <p:cNvPr id="50" name="object 50" descr=""/>
          <p:cNvSpPr txBox="1"/>
          <p:nvPr/>
        </p:nvSpPr>
        <p:spPr>
          <a:xfrm>
            <a:off x="8245475" y="1848167"/>
            <a:ext cx="40640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20">
                <a:latin typeface="Consolas"/>
                <a:cs typeface="Consolas"/>
              </a:rPr>
              <a:t>w2_1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51" name="object 5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14038" y="3851312"/>
            <a:ext cx="655098" cy="72643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14106" y="2073148"/>
            <a:ext cx="492125" cy="12826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85541" y="1171193"/>
            <a:ext cx="5378450" cy="84836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891030" marR="5080" indent="-1878964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Neural</a:t>
            </a:r>
            <a:r>
              <a:rPr dirty="0" sz="2700" spc="9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network</a:t>
            </a:r>
            <a:r>
              <a:rPr dirty="0" sz="2700" spc="150">
                <a:latin typeface="Lucida Sans Unicode"/>
                <a:cs typeface="Lucida Sans Unicode"/>
              </a:rPr>
              <a:t> </a:t>
            </a:r>
            <a:r>
              <a:rPr dirty="0" sz="2700" spc="75">
                <a:latin typeface="Lucida Sans Unicode"/>
                <a:cs typeface="Lucida Sans Unicode"/>
              </a:rPr>
              <a:t>implemenation </a:t>
            </a:r>
            <a:r>
              <a:rPr dirty="0" sz="2700">
                <a:latin typeface="Lucida Sans Unicode"/>
                <a:cs typeface="Lucida Sans Unicode"/>
              </a:rPr>
              <a:t>in</a:t>
            </a:r>
            <a:r>
              <a:rPr dirty="0" sz="2700" spc="-185">
                <a:latin typeface="Lucida Sans Unicode"/>
                <a:cs typeface="Lucida Sans Unicode"/>
              </a:rPr>
              <a:t> </a:t>
            </a:r>
            <a:r>
              <a:rPr dirty="0" sz="2700" spc="45">
                <a:latin typeface="Lucida Sans Unicode"/>
                <a:cs typeface="Lucida Sans Unicode"/>
              </a:rPr>
              <a:t>Python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736340" y="3134360"/>
            <a:ext cx="4390390" cy="70929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699135" marR="5080" indent="-686435">
              <a:lnSpc>
                <a:spcPts val="2400"/>
              </a:lnSpc>
              <a:spcBef>
                <a:spcPts val="660"/>
              </a:spcBef>
            </a:pPr>
            <a:r>
              <a:rPr dirty="0" sz="2450" spc="-90">
                <a:solidFill>
                  <a:srgbClr val="585858"/>
                </a:solidFill>
                <a:latin typeface="Arial Black"/>
                <a:cs typeface="Arial Black"/>
              </a:rPr>
              <a:t>General</a:t>
            </a:r>
            <a:r>
              <a:rPr dirty="0" sz="2450" spc="-114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2450" spc="-40">
                <a:solidFill>
                  <a:srgbClr val="585858"/>
                </a:solidFill>
                <a:latin typeface="Arial Black"/>
                <a:cs typeface="Arial Black"/>
              </a:rPr>
              <a:t>implementation </a:t>
            </a:r>
            <a:r>
              <a:rPr dirty="0" sz="2450" spc="-25">
                <a:solidFill>
                  <a:srgbClr val="585858"/>
                </a:solidFill>
                <a:latin typeface="Arial Black"/>
                <a:cs typeface="Arial Black"/>
              </a:rPr>
              <a:t>of </a:t>
            </a:r>
            <a:r>
              <a:rPr dirty="0" sz="2450" spc="-85">
                <a:solidFill>
                  <a:srgbClr val="585858"/>
                </a:solidFill>
                <a:latin typeface="Arial Black"/>
                <a:cs typeface="Arial Black"/>
              </a:rPr>
              <a:t>forward</a:t>
            </a:r>
            <a:r>
              <a:rPr dirty="0" sz="2450" spc="-7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2450" spc="-10">
                <a:solidFill>
                  <a:srgbClr val="585858"/>
                </a:solidFill>
                <a:latin typeface="Arial Black"/>
                <a:cs typeface="Arial Black"/>
              </a:rPr>
              <a:t>propagation</a:t>
            </a:r>
            <a:endParaRPr sz="2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92466" y="4728527"/>
            <a:ext cx="10147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8F8F8"/>
                </a:solidFill>
                <a:latin typeface="Lucida Sans Unicode"/>
                <a:cs typeface="Lucida Sans Unicode"/>
              </a:rPr>
              <a:t>Andrew</a:t>
            </a:r>
            <a:r>
              <a:rPr dirty="0" sz="1400" spc="130">
                <a:solidFill>
                  <a:srgbClr val="F8F8F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F8F8F8"/>
                </a:solidFill>
                <a:latin typeface="Lucida Sans Unicode"/>
                <a:cs typeface="Lucida Sans Unicode"/>
              </a:rPr>
              <a:t>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91510" y="1265872"/>
            <a:ext cx="22942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def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dense(a_in,W,b,</a:t>
            </a:r>
            <a:r>
              <a:rPr dirty="0" sz="1400" spc="-65">
                <a:latin typeface="Consolas"/>
                <a:cs typeface="Consolas"/>
              </a:rPr>
              <a:t> </a:t>
            </a:r>
            <a:r>
              <a:rPr dirty="0" sz="1400" spc="-25">
                <a:latin typeface="Consolas"/>
                <a:cs typeface="Consolas"/>
              </a:rPr>
              <a:t>g):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382390" y="1475803"/>
            <a:ext cx="2288540" cy="4533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204"/>
              </a:spcBef>
            </a:pPr>
            <a:r>
              <a:rPr dirty="0" sz="1400">
                <a:latin typeface="Consolas"/>
                <a:cs typeface="Consolas"/>
              </a:rPr>
              <a:t>units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W.shape[1] </a:t>
            </a:r>
            <a:r>
              <a:rPr dirty="0" sz="1400">
                <a:latin typeface="Consolas"/>
                <a:cs typeface="Consolas"/>
              </a:rPr>
              <a:t>a_out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-10">
                <a:latin typeface="Consolas"/>
                <a:cs typeface="Consolas"/>
              </a:rPr>
              <a:t>np.zeros(units)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82390" y="1905317"/>
            <a:ext cx="2693670" cy="10922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12725" marR="512445" indent="-200660">
              <a:lnSpc>
                <a:spcPts val="1650"/>
              </a:lnSpc>
              <a:spcBef>
                <a:spcPts val="204"/>
              </a:spcBef>
            </a:pPr>
            <a:r>
              <a:rPr dirty="0" sz="1400">
                <a:latin typeface="Consolas"/>
                <a:cs typeface="Consolas"/>
              </a:rPr>
              <a:t>for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j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in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range(units): </a:t>
            </a:r>
            <a:r>
              <a:rPr dirty="0" sz="1400">
                <a:latin typeface="Consolas"/>
                <a:cs typeface="Consolas"/>
              </a:rPr>
              <a:t>w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W[:,j]</a:t>
            </a:r>
            <a:endParaRPr sz="1400">
              <a:latin typeface="Consolas"/>
              <a:cs typeface="Consolas"/>
            </a:endParaRPr>
          </a:p>
          <a:p>
            <a:pPr marL="212725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z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np.dot(w,a_in)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+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b[j]</a:t>
            </a:r>
            <a:endParaRPr sz="1400">
              <a:latin typeface="Consolas"/>
              <a:cs typeface="Consolas"/>
            </a:endParaRPr>
          </a:p>
          <a:p>
            <a:pPr marL="12700" marR="1001394" indent="200025">
              <a:lnSpc>
                <a:spcPts val="1650"/>
              </a:lnSpc>
              <a:spcBef>
                <a:spcPts val="70"/>
              </a:spcBef>
            </a:pPr>
            <a:r>
              <a:rPr dirty="0" sz="1400">
                <a:latin typeface="Consolas"/>
                <a:cs typeface="Consolas"/>
              </a:rPr>
              <a:t>a_out[j]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85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g(z) </a:t>
            </a:r>
            <a:r>
              <a:rPr dirty="0" sz="1400">
                <a:latin typeface="Consolas"/>
                <a:cs typeface="Consolas"/>
              </a:rPr>
              <a:t>return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a_out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435090" y="1247457"/>
            <a:ext cx="17862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def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sequential(x):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625590" y="1457642"/>
            <a:ext cx="2195195" cy="8820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30"/>
              </a:spcBef>
            </a:pPr>
            <a:r>
              <a:rPr dirty="0" sz="1400">
                <a:latin typeface="Consolas"/>
                <a:cs typeface="Consolas"/>
              </a:rPr>
              <a:t>a1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dense(x,W1,b1,g) </a:t>
            </a:r>
            <a:r>
              <a:rPr dirty="0" sz="1400">
                <a:latin typeface="Consolas"/>
                <a:cs typeface="Consolas"/>
              </a:rPr>
              <a:t>a2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dense(a1,W2,b2,g) </a:t>
            </a:r>
            <a:r>
              <a:rPr dirty="0" sz="1400">
                <a:latin typeface="Consolas"/>
                <a:cs typeface="Consolas"/>
              </a:rPr>
              <a:t>a3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dense(a2,W3,b3,g) </a:t>
            </a:r>
            <a:r>
              <a:rPr dirty="0" sz="1400">
                <a:latin typeface="Consolas"/>
                <a:cs typeface="Consolas"/>
              </a:rPr>
              <a:t>a4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dense(a3,W4,b4,g)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25590" y="2316416"/>
            <a:ext cx="1012190" cy="4533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204"/>
              </a:spcBef>
            </a:pPr>
            <a:r>
              <a:rPr dirty="0" sz="1400">
                <a:latin typeface="Consolas"/>
                <a:cs typeface="Consolas"/>
              </a:rPr>
              <a:t>f_x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 spc="-25">
                <a:latin typeface="Consolas"/>
                <a:cs typeface="Consolas"/>
              </a:rPr>
              <a:t>a4 </a:t>
            </a:r>
            <a:r>
              <a:rPr dirty="0" sz="1400">
                <a:latin typeface="Consolas"/>
                <a:cs typeface="Consolas"/>
              </a:rPr>
              <a:t>return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 spc="-25">
                <a:latin typeface="Consolas"/>
                <a:cs typeface="Consolas"/>
              </a:rPr>
              <a:t>f_x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25421" y="2014347"/>
            <a:ext cx="123825" cy="43815"/>
          </a:xfrm>
          <a:custGeom>
            <a:avLst/>
            <a:gdLst/>
            <a:ahLst/>
            <a:cxnLst/>
            <a:rect l="l" t="t" r="r" b="b"/>
            <a:pathLst>
              <a:path w="123825" h="43814">
                <a:moveTo>
                  <a:pt x="101603" y="0"/>
                </a:moveTo>
                <a:lnTo>
                  <a:pt x="96917" y="5333"/>
                </a:lnTo>
                <a:lnTo>
                  <a:pt x="111052" y="17652"/>
                </a:lnTo>
                <a:lnTo>
                  <a:pt x="0" y="17652"/>
                </a:lnTo>
                <a:lnTo>
                  <a:pt x="0" y="25907"/>
                </a:lnTo>
                <a:lnTo>
                  <a:pt x="111052" y="25907"/>
                </a:lnTo>
                <a:lnTo>
                  <a:pt x="96917" y="38226"/>
                </a:lnTo>
                <a:lnTo>
                  <a:pt x="101603" y="43560"/>
                </a:lnTo>
                <a:lnTo>
                  <a:pt x="123778" y="24383"/>
                </a:lnTo>
                <a:lnTo>
                  <a:pt x="123778" y="19176"/>
                </a:lnTo>
                <a:lnTo>
                  <a:pt x="10160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27329" y="2071687"/>
            <a:ext cx="102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2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7787" y="1871281"/>
            <a:ext cx="5746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sz="1050" spc="24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89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endParaRPr baseline="-29761" sz="21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78878" y="1957069"/>
            <a:ext cx="42545" cy="295910"/>
          </a:xfrm>
          <a:custGeom>
            <a:avLst/>
            <a:gdLst/>
            <a:ahLst/>
            <a:cxnLst/>
            <a:rect l="l" t="t" r="r" b="b"/>
            <a:pathLst>
              <a:path w="42545" h="295910">
                <a:moveTo>
                  <a:pt x="42062" y="0"/>
                </a:moveTo>
                <a:lnTo>
                  <a:pt x="0" y="0"/>
                </a:lnTo>
                <a:lnTo>
                  <a:pt x="0" y="7620"/>
                </a:lnTo>
                <a:lnTo>
                  <a:pt x="0" y="288290"/>
                </a:lnTo>
                <a:lnTo>
                  <a:pt x="0" y="295910"/>
                </a:lnTo>
                <a:lnTo>
                  <a:pt x="42062" y="295910"/>
                </a:lnTo>
                <a:lnTo>
                  <a:pt x="42062" y="288290"/>
                </a:lnTo>
                <a:lnTo>
                  <a:pt x="16344" y="288290"/>
                </a:lnTo>
                <a:lnTo>
                  <a:pt x="16344" y="7620"/>
                </a:lnTo>
                <a:lnTo>
                  <a:pt x="42062" y="7620"/>
                </a:lnTo>
                <a:lnTo>
                  <a:pt x="4206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834250" y="1957070"/>
            <a:ext cx="365760" cy="295910"/>
            <a:chOff x="834250" y="1957070"/>
            <a:chExt cx="365760" cy="295910"/>
          </a:xfrm>
        </p:grpSpPr>
        <p:sp>
          <p:nvSpPr>
            <p:cNvPr id="14" name="object 14" descr=""/>
            <p:cNvSpPr/>
            <p:nvPr/>
          </p:nvSpPr>
          <p:spPr>
            <a:xfrm>
              <a:off x="834250" y="1957069"/>
              <a:ext cx="42545" cy="295910"/>
            </a:xfrm>
            <a:custGeom>
              <a:avLst/>
              <a:gdLst/>
              <a:ahLst/>
              <a:cxnLst/>
              <a:rect l="l" t="t" r="r" b="b"/>
              <a:pathLst>
                <a:path w="42544" h="295910">
                  <a:moveTo>
                    <a:pt x="4206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5717" y="7620"/>
                  </a:lnTo>
                  <a:lnTo>
                    <a:pt x="25717" y="288290"/>
                  </a:lnTo>
                  <a:lnTo>
                    <a:pt x="0" y="288290"/>
                  </a:lnTo>
                  <a:lnTo>
                    <a:pt x="0" y="295910"/>
                  </a:lnTo>
                  <a:lnTo>
                    <a:pt x="42062" y="295910"/>
                  </a:lnTo>
                  <a:lnTo>
                    <a:pt x="42062" y="288290"/>
                  </a:lnTo>
                  <a:lnTo>
                    <a:pt x="42062" y="7620"/>
                  </a:lnTo>
                  <a:lnTo>
                    <a:pt x="420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57135" y="2015871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63" y="5334"/>
                  </a:lnTo>
                  <a:lnTo>
                    <a:pt x="130111" y="17653"/>
                  </a:lnTo>
                  <a:lnTo>
                    <a:pt x="0" y="17653"/>
                  </a:lnTo>
                  <a:lnTo>
                    <a:pt x="0" y="25908"/>
                  </a:lnTo>
                  <a:lnTo>
                    <a:pt x="130111" y="25908"/>
                  </a:lnTo>
                  <a:lnTo>
                    <a:pt x="115963" y="38227"/>
                  </a:lnTo>
                  <a:lnTo>
                    <a:pt x="120650" y="43561"/>
                  </a:lnTo>
                  <a:lnTo>
                    <a:pt x="142836" y="24384"/>
                  </a:lnTo>
                  <a:lnTo>
                    <a:pt x="142836" y="19177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188719" y="2073338"/>
            <a:ext cx="102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25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1908810" y="1958339"/>
            <a:ext cx="42545" cy="297180"/>
          </a:xfrm>
          <a:custGeom>
            <a:avLst/>
            <a:gdLst/>
            <a:ahLst/>
            <a:cxnLst/>
            <a:rect l="l" t="t" r="r" b="b"/>
            <a:pathLst>
              <a:path w="42544" h="297180">
                <a:moveTo>
                  <a:pt x="42037" y="0"/>
                </a:moveTo>
                <a:lnTo>
                  <a:pt x="0" y="0"/>
                </a:lnTo>
                <a:lnTo>
                  <a:pt x="0" y="7620"/>
                </a:lnTo>
                <a:lnTo>
                  <a:pt x="25781" y="7620"/>
                </a:lnTo>
                <a:lnTo>
                  <a:pt x="25781" y="289560"/>
                </a:lnTo>
                <a:lnTo>
                  <a:pt x="0" y="289560"/>
                </a:lnTo>
                <a:lnTo>
                  <a:pt x="0" y="297180"/>
                </a:lnTo>
                <a:lnTo>
                  <a:pt x="42037" y="297180"/>
                </a:lnTo>
                <a:lnTo>
                  <a:pt x="42037" y="289560"/>
                </a:lnTo>
                <a:lnTo>
                  <a:pt x="42037" y="7620"/>
                </a:lnTo>
                <a:lnTo>
                  <a:pt x="4203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629664" y="1958339"/>
            <a:ext cx="42545" cy="297180"/>
          </a:xfrm>
          <a:custGeom>
            <a:avLst/>
            <a:gdLst/>
            <a:ahLst/>
            <a:cxnLst/>
            <a:rect l="l" t="t" r="r" b="b"/>
            <a:pathLst>
              <a:path w="42544" h="297180">
                <a:moveTo>
                  <a:pt x="42037" y="0"/>
                </a:moveTo>
                <a:lnTo>
                  <a:pt x="0" y="0"/>
                </a:lnTo>
                <a:lnTo>
                  <a:pt x="0" y="7620"/>
                </a:lnTo>
                <a:lnTo>
                  <a:pt x="0" y="289560"/>
                </a:lnTo>
                <a:lnTo>
                  <a:pt x="0" y="297180"/>
                </a:lnTo>
                <a:lnTo>
                  <a:pt x="42037" y="297180"/>
                </a:lnTo>
                <a:lnTo>
                  <a:pt x="42037" y="289560"/>
                </a:lnTo>
                <a:lnTo>
                  <a:pt x="16383" y="289560"/>
                </a:lnTo>
                <a:lnTo>
                  <a:pt x="16383" y="7620"/>
                </a:lnTo>
                <a:lnTo>
                  <a:pt x="42037" y="7620"/>
                </a:lnTo>
                <a:lnTo>
                  <a:pt x="4203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88022" y="1872932"/>
            <a:ext cx="1265555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ts val="1664"/>
              </a:lnSpc>
              <a:spcBef>
                <a:spcPts val="125"/>
              </a:spcBef>
              <a:tabLst>
                <a:tab pos="369570" algn="l"/>
              </a:tabLst>
            </a:pPr>
            <a:r>
              <a:rPr dirty="0" sz="14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sz="1050" spc="10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29761" sz="21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baseline="-29761" sz="2100" spc="277">
                <a:solidFill>
                  <a:srgbClr val="585858"/>
                </a:solidFill>
                <a:latin typeface="Cambria Math"/>
                <a:cs typeface="Cambria Math"/>
              </a:rPr>
              <a:t>  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−3</a:t>
            </a:r>
            <a:endParaRPr sz="1400">
              <a:latin typeface="Cambria Math"/>
              <a:cs typeface="Cambria Math"/>
            </a:endParaRPr>
          </a:p>
          <a:p>
            <a:pPr marL="38100">
              <a:lnSpc>
                <a:spcPts val="1664"/>
              </a:lnSpc>
              <a:tabLst>
                <a:tab pos="1047115" algn="l"/>
              </a:tabLst>
            </a:pPr>
            <a:r>
              <a:rPr dirty="0" sz="1400" spc="-5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585858"/>
                </a:solidFill>
                <a:latin typeface="Cambria Math"/>
                <a:cs typeface="Cambria Math"/>
              </a:rPr>
              <a:t>4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914525" y="1876425"/>
            <a:ext cx="1209675" cy="457200"/>
            <a:chOff x="1914525" y="1876425"/>
            <a:chExt cx="1209675" cy="457200"/>
          </a:xfrm>
        </p:grpSpPr>
        <p:sp>
          <p:nvSpPr>
            <p:cNvPr id="21" name="object 21" descr=""/>
            <p:cNvSpPr/>
            <p:nvPr/>
          </p:nvSpPr>
          <p:spPr>
            <a:xfrm>
              <a:off x="1914525" y="1876425"/>
              <a:ext cx="1209675" cy="457200"/>
            </a:xfrm>
            <a:custGeom>
              <a:avLst/>
              <a:gdLst/>
              <a:ahLst/>
              <a:cxnLst/>
              <a:rect l="l" t="t" r="r" b="b"/>
              <a:pathLst>
                <a:path w="1209675" h="457200">
                  <a:moveTo>
                    <a:pt x="1209675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209675" y="457200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063495" y="2028444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1" y="5206"/>
                  </a:lnTo>
                  <a:lnTo>
                    <a:pt x="130048" y="17525"/>
                  </a:lnTo>
                  <a:lnTo>
                    <a:pt x="0" y="17525"/>
                  </a:lnTo>
                  <a:lnTo>
                    <a:pt x="0" y="25907"/>
                  </a:lnTo>
                  <a:lnTo>
                    <a:pt x="130048" y="25907"/>
                  </a:lnTo>
                  <a:lnTo>
                    <a:pt x="115951" y="38100"/>
                  </a:lnTo>
                  <a:lnTo>
                    <a:pt x="120650" y="43433"/>
                  </a:lnTo>
                  <a:lnTo>
                    <a:pt x="142748" y="24256"/>
                  </a:lnTo>
                  <a:lnTo>
                    <a:pt x="142748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2195829" y="2085657"/>
            <a:ext cx="102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25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2636012" y="1971039"/>
            <a:ext cx="321310" cy="297180"/>
          </a:xfrm>
          <a:custGeom>
            <a:avLst/>
            <a:gdLst/>
            <a:ahLst/>
            <a:cxnLst/>
            <a:rect l="l" t="t" r="r" b="b"/>
            <a:pathLst>
              <a:path w="321310" h="297180">
                <a:moveTo>
                  <a:pt x="42037" y="0"/>
                </a:moveTo>
                <a:lnTo>
                  <a:pt x="0" y="0"/>
                </a:lnTo>
                <a:lnTo>
                  <a:pt x="0" y="7620"/>
                </a:lnTo>
                <a:lnTo>
                  <a:pt x="0" y="288290"/>
                </a:lnTo>
                <a:lnTo>
                  <a:pt x="0" y="297180"/>
                </a:lnTo>
                <a:lnTo>
                  <a:pt x="42037" y="297180"/>
                </a:lnTo>
                <a:lnTo>
                  <a:pt x="42037" y="288290"/>
                </a:lnTo>
                <a:lnTo>
                  <a:pt x="16256" y="288290"/>
                </a:lnTo>
                <a:lnTo>
                  <a:pt x="16256" y="7620"/>
                </a:lnTo>
                <a:lnTo>
                  <a:pt x="42037" y="7620"/>
                </a:lnTo>
                <a:lnTo>
                  <a:pt x="42037" y="0"/>
                </a:lnTo>
                <a:close/>
              </a:path>
              <a:path w="321310" h="297180">
                <a:moveTo>
                  <a:pt x="321183" y="0"/>
                </a:moveTo>
                <a:lnTo>
                  <a:pt x="279146" y="0"/>
                </a:lnTo>
                <a:lnTo>
                  <a:pt x="279146" y="7620"/>
                </a:lnTo>
                <a:lnTo>
                  <a:pt x="304800" y="7620"/>
                </a:lnTo>
                <a:lnTo>
                  <a:pt x="304800" y="288290"/>
                </a:lnTo>
                <a:lnTo>
                  <a:pt x="279146" y="288290"/>
                </a:lnTo>
                <a:lnTo>
                  <a:pt x="279146" y="297180"/>
                </a:lnTo>
                <a:lnTo>
                  <a:pt x="321183" y="297180"/>
                </a:lnTo>
                <a:lnTo>
                  <a:pt x="321183" y="288290"/>
                </a:lnTo>
                <a:lnTo>
                  <a:pt x="321183" y="7620"/>
                </a:lnTo>
                <a:lnTo>
                  <a:pt x="32118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2014854" y="1885632"/>
            <a:ext cx="933450" cy="452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ts val="1664"/>
              </a:lnSpc>
              <a:spcBef>
                <a:spcPts val="125"/>
              </a:spcBef>
              <a:tabLst>
                <a:tab pos="727075" algn="l"/>
              </a:tabLst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sz="1050" spc="19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89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baseline="-29761" sz="21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585858"/>
                </a:solidFill>
                <a:latin typeface="Cambria Math"/>
                <a:cs typeface="Cambria Math"/>
              </a:rPr>
              <a:t>5</a:t>
            </a:r>
            <a:endParaRPr sz="1400">
              <a:latin typeface="Cambria Math"/>
              <a:cs typeface="Cambria Math"/>
            </a:endParaRPr>
          </a:p>
          <a:p>
            <a:pPr algn="r" marR="30480">
              <a:lnSpc>
                <a:spcPts val="1664"/>
              </a:lnSpc>
            </a:pP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−6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55270" y="3198177"/>
            <a:ext cx="7969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39682" sz="1575">
                <a:solidFill>
                  <a:srgbClr val="585858"/>
                </a:solidFill>
                <a:latin typeface="Cambria Math"/>
                <a:cs typeface="Cambria Math"/>
              </a:rPr>
              <a:t>[𝑙]</a:t>
            </a:r>
            <a:r>
              <a:rPr dirty="0" baseline="39682" sz="1575" spc="419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1400" spc="10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−1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1733550" y="3133725"/>
            <a:ext cx="819150" cy="371475"/>
          </a:xfrm>
          <a:custGeom>
            <a:avLst/>
            <a:gdLst/>
            <a:ahLst/>
            <a:cxnLst/>
            <a:rect l="l" t="t" r="r" b="b"/>
            <a:pathLst>
              <a:path w="819150" h="371475">
                <a:moveTo>
                  <a:pt x="819150" y="0"/>
                </a:moveTo>
                <a:lnTo>
                  <a:pt x="0" y="0"/>
                </a:lnTo>
                <a:lnTo>
                  <a:pt x="0" y="371475"/>
                </a:lnTo>
                <a:lnTo>
                  <a:pt x="819150" y="371475"/>
                </a:lnTo>
                <a:lnTo>
                  <a:pt x="819150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366712" y="3303206"/>
            <a:ext cx="1666239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7730" algn="l"/>
                <a:tab pos="1575435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130935" y="3102610"/>
            <a:ext cx="1350645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[𝑙]</a:t>
            </a:r>
            <a:r>
              <a:rPr dirty="0" sz="1050" spc="2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29761" sz="21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baseline="-29761" sz="2100" spc="127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29761" sz="210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baseline="-29761" sz="2100" spc="195">
                <a:solidFill>
                  <a:srgbClr val="585858"/>
                </a:solidFill>
                <a:latin typeface="Cambria Math"/>
                <a:cs typeface="Cambria Math"/>
              </a:rPr>
              <a:t>  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[𝑙]</a:t>
            </a:r>
            <a:r>
              <a:rPr dirty="0" sz="1050" spc="2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29761" sz="21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baseline="-29761" sz="2100" spc="127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7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baseline="-29761" sz="2100">
              <a:latin typeface="Cambria Math"/>
              <a:cs typeface="Cambria Math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378" y="1954529"/>
            <a:ext cx="497713" cy="141477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3504" y="1478661"/>
            <a:ext cx="1457071" cy="510666"/>
          </a:xfrm>
          <a:prstGeom prst="rect">
            <a:avLst/>
          </a:prstGeom>
        </p:spPr>
      </p:pic>
      <p:grpSp>
        <p:nvGrpSpPr>
          <p:cNvPr id="32" name="object 32" descr=""/>
          <p:cNvGrpSpPr/>
          <p:nvPr/>
        </p:nvGrpSpPr>
        <p:grpSpPr>
          <a:xfrm>
            <a:off x="809625" y="533463"/>
            <a:ext cx="704850" cy="1352550"/>
            <a:chOff x="809625" y="533463"/>
            <a:chExt cx="704850" cy="1352550"/>
          </a:xfrm>
        </p:grpSpPr>
        <p:sp>
          <p:nvSpPr>
            <p:cNvPr id="33" name="object 33" descr=""/>
            <p:cNvSpPr/>
            <p:nvPr/>
          </p:nvSpPr>
          <p:spPr>
            <a:xfrm>
              <a:off x="890587" y="547751"/>
              <a:ext cx="553085" cy="1323975"/>
            </a:xfrm>
            <a:custGeom>
              <a:avLst/>
              <a:gdLst/>
              <a:ahLst/>
              <a:cxnLst/>
              <a:rect l="l" t="t" r="r" b="b"/>
              <a:pathLst>
                <a:path w="553085" h="1323975">
                  <a:moveTo>
                    <a:pt x="0" y="92075"/>
                  </a:moveTo>
                  <a:lnTo>
                    <a:pt x="7235" y="56203"/>
                  </a:lnTo>
                  <a:lnTo>
                    <a:pt x="26968" y="26939"/>
                  </a:lnTo>
                  <a:lnTo>
                    <a:pt x="56235" y="7225"/>
                  </a:lnTo>
                  <a:lnTo>
                    <a:pt x="92075" y="0"/>
                  </a:lnTo>
                  <a:lnTo>
                    <a:pt x="460311" y="0"/>
                  </a:lnTo>
                  <a:lnTo>
                    <a:pt x="496202" y="7225"/>
                  </a:lnTo>
                  <a:lnTo>
                    <a:pt x="525510" y="26939"/>
                  </a:lnTo>
                  <a:lnTo>
                    <a:pt x="545268" y="56203"/>
                  </a:lnTo>
                  <a:lnTo>
                    <a:pt x="552513" y="92075"/>
                  </a:lnTo>
                  <a:lnTo>
                    <a:pt x="552513" y="1231773"/>
                  </a:lnTo>
                  <a:lnTo>
                    <a:pt x="545268" y="1267664"/>
                  </a:lnTo>
                  <a:lnTo>
                    <a:pt x="525510" y="1296971"/>
                  </a:lnTo>
                  <a:lnTo>
                    <a:pt x="496202" y="1316730"/>
                  </a:lnTo>
                  <a:lnTo>
                    <a:pt x="460311" y="1323975"/>
                  </a:lnTo>
                  <a:lnTo>
                    <a:pt x="92075" y="1323975"/>
                  </a:lnTo>
                  <a:lnTo>
                    <a:pt x="56235" y="1316730"/>
                  </a:lnTo>
                  <a:lnTo>
                    <a:pt x="26968" y="1296971"/>
                  </a:lnTo>
                  <a:lnTo>
                    <a:pt x="7235" y="1267664"/>
                  </a:lnTo>
                  <a:lnTo>
                    <a:pt x="0" y="1231773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76312" y="604901"/>
              <a:ext cx="381635" cy="1171575"/>
            </a:xfrm>
            <a:custGeom>
              <a:avLst/>
              <a:gdLst/>
              <a:ahLst/>
              <a:cxnLst/>
              <a:rect l="l" t="t" r="r" b="b"/>
              <a:pathLst>
                <a:path w="381634" h="1171575">
                  <a:moveTo>
                    <a:pt x="0" y="180975"/>
                  </a:moveTo>
                  <a:lnTo>
                    <a:pt x="6634" y="132820"/>
                  </a:lnTo>
                  <a:lnTo>
                    <a:pt x="25359" y="89577"/>
                  </a:lnTo>
                  <a:lnTo>
                    <a:pt x="54402" y="52959"/>
                  </a:lnTo>
                  <a:lnTo>
                    <a:pt x="91993" y="24680"/>
                  </a:lnTo>
                  <a:lnTo>
                    <a:pt x="136361" y="6455"/>
                  </a:lnTo>
                  <a:lnTo>
                    <a:pt x="185737" y="0"/>
                  </a:lnTo>
                  <a:lnTo>
                    <a:pt x="235117" y="6455"/>
                  </a:lnTo>
                  <a:lnTo>
                    <a:pt x="279498" y="24680"/>
                  </a:lnTo>
                  <a:lnTo>
                    <a:pt x="317104" y="52959"/>
                  </a:lnTo>
                  <a:lnTo>
                    <a:pt x="346162" y="89577"/>
                  </a:lnTo>
                  <a:lnTo>
                    <a:pt x="364898" y="132820"/>
                  </a:lnTo>
                  <a:lnTo>
                    <a:pt x="371538" y="180975"/>
                  </a:lnTo>
                  <a:lnTo>
                    <a:pt x="364898" y="229085"/>
                  </a:lnTo>
                  <a:lnTo>
                    <a:pt x="346162" y="272316"/>
                  </a:lnTo>
                  <a:lnTo>
                    <a:pt x="317104" y="308943"/>
                  </a:lnTo>
                  <a:lnTo>
                    <a:pt x="279498" y="337241"/>
                  </a:lnTo>
                  <a:lnTo>
                    <a:pt x="235117" y="355485"/>
                  </a:lnTo>
                  <a:lnTo>
                    <a:pt x="185737" y="361950"/>
                  </a:lnTo>
                  <a:lnTo>
                    <a:pt x="136361" y="355485"/>
                  </a:lnTo>
                  <a:lnTo>
                    <a:pt x="91993" y="337241"/>
                  </a:lnTo>
                  <a:lnTo>
                    <a:pt x="54402" y="308943"/>
                  </a:lnTo>
                  <a:lnTo>
                    <a:pt x="25359" y="272316"/>
                  </a:lnTo>
                  <a:lnTo>
                    <a:pt x="6634" y="229085"/>
                  </a:lnTo>
                  <a:lnTo>
                    <a:pt x="0" y="180975"/>
                  </a:lnTo>
                  <a:close/>
                </a:path>
                <a:path w="381634" h="1171575">
                  <a:moveTo>
                    <a:pt x="9525" y="581025"/>
                  </a:moveTo>
                  <a:lnTo>
                    <a:pt x="15989" y="532870"/>
                  </a:lnTo>
                  <a:lnTo>
                    <a:pt x="34233" y="489627"/>
                  </a:lnTo>
                  <a:lnTo>
                    <a:pt x="62531" y="453009"/>
                  </a:lnTo>
                  <a:lnTo>
                    <a:pt x="99158" y="424730"/>
                  </a:lnTo>
                  <a:lnTo>
                    <a:pt x="142389" y="406505"/>
                  </a:lnTo>
                  <a:lnTo>
                    <a:pt x="190500" y="400050"/>
                  </a:lnTo>
                  <a:lnTo>
                    <a:pt x="238614" y="406505"/>
                  </a:lnTo>
                  <a:lnTo>
                    <a:pt x="281857" y="424730"/>
                  </a:lnTo>
                  <a:lnTo>
                    <a:pt x="318500" y="453009"/>
                  </a:lnTo>
                  <a:lnTo>
                    <a:pt x="346813" y="489627"/>
                  </a:lnTo>
                  <a:lnTo>
                    <a:pt x="365069" y="532870"/>
                  </a:lnTo>
                  <a:lnTo>
                    <a:pt x="371538" y="581025"/>
                  </a:lnTo>
                  <a:lnTo>
                    <a:pt x="365069" y="629135"/>
                  </a:lnTo>
                  <a:lnTo>
                    <a:pt x="346813" y="672366"/>
                  </a:lnTo>
                  <a:lnTo>
                    <a:pt x="318500" y="708993"/>
                  </a:lnTo>
                  <a:lnTo>
                    <a:pt x="281857" y="737291"/>
                  </a:lnTo>
                  <a:lnTo>
                    <a:pt x="238614" y="755535"/>
                  </a:lnTo>
                  <a:lnTo>
                    <a:pt x="190500" y="762000"/>
                  </a:lnTo>
                  <a:lnTo>
                    <a:pt x="142389" y="755535"/>
                  </a:lnTo>
                  <a:lnTo>
                    <a:pt x="99158" y="737291"/>
                  </a:lnTo>
                  <a:lnTo>
                    <a:pt x="62531" y="708993"/>
                  </a:lnTo>
                  <a:lnTo>
                    <a:pt x="34233" y="672366"/>
                  </a:lnTo>
                  <a:lnTo>
                    <a:pt x="15989" y="629135"/>
                  </a:lnTo>
                  <a:lnTo>
                    <a:pt x="9525" y="581025"/>
                  </a:lnTo>
                  <a:close/>
                </a:path>
                <a:path w="381634" h="1171575">
                  <a:moveTo>
                    <a:pt x="9525" y="985774"/>
                  </a:moveTo>
                  <a:lnTo>
                    <a:pt x="16159" y="936389"/>
                  </a:lnTo>
                  <a:lnTo>
                    <a:pt x="34884" y="892029"/>
                  </a:lnTo>
                  <a:lnTo>
                    <a:pt x="63927" y="854455"/>
                  </a:lnTo>
                  <a:lnTo>
                    <a:pt x="101518" y="825434"/>
                  </a:lnTo>
                  <a:lnTo>
                    <a:pt x="145886" y="806727"/>
                  </a:lnTo>
                  <a:lnTo>
                    <a:pt x="195262" y="800100"/>
                  </a:lnTo>
                  <a:lnTo>
                    <a:pt x="244656" y="806727"/>
                  </a:lnTo>
                  <a:lnTo>
                    <a:pt x="289040" y="825434"/>
                  </a:lnTo>
                  <a:lnTo>
                    <a:pt x="326644" y="854456"/>
                  </a:lnTo>
                  <a:lnTo>
                    <a:pt x="355696" y="892029"/>
                  </a:lnTo>
                  <a:lnTo>
                    <a:pt x="374426" y="936389"/>
                  </a:lnTo>
                  <a:lnTo>
                    <a:pt x="381063" y="985774"/>
                  </a:lnTo>
                  <a:lnTo>
                    <a:pt x="374426" y="1035167"/>
                  </a:lnTo>
                  <a:lnTo>
                    <a:pt x="355696" y="1079551"/>
                  </a:lnTo>
                  <a:lnTo>
                    <a:pt x="326644" y="1117155"/>
                  </a:lnTo>
                  <a:lnTo>
                    <a:pt x="289040" y="1146207"/>
                  </a:lnTo>
                  <a:lnTo>
                    <a:pt x="244656" y="1164938"/>
                  </a:lnTo>
                  <a:lnTo>
                    <a:pt x="195262" y="1171575"/>
                  </a:lnTo>
                  <a:lnTo>
                    <a:pt x="145886" y="1164938"/>
                  </a:lnTo>
                  <a:lnTo>
                    <a:pt x="101518" y="1146207"/>
                  </a:lnTo>
                  <a:lnTo>
                    <a:pt x="63927" y="1117155"/>
                  </a:lnTo>
                  <a:lnTo>
                    <a:pt x="34884" y="1079551"/>
                  </a:lnTo>
                  <a:lnTo>
                    <a:pt x="16159" y="1035167"/>
                  </a:lnTo>
                  <a:lnTo>
                    <a:pt x="9525" y="985774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809625" y="552450"/>
              <a:ext cx="704850" cy="361950"/>
            </a:xfrm>
            <a:custGeom>
              <a:avLst/>
              <a:gdLst/>
              <a:ahLst/>
              <a:cxnLst/>
              <a:rect l="l" t="t" r="r" b="b"/>
              <a:pathLst>
                <a:path w="704850" h="361950">
                  <a:moveTo>
                    <a:pt x="704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704850" y="361950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910031" y="664718"/>
              <a:ext cx="123825" cy="43815"/>
            </a:xfrm>
            <a:custGeom>
              <a:avLst/>
              <a:gdLst/>
              <a:ahLst/>
              <a:cxnLst/>
              <a:rect l="l" t="t" r="r" b="b"/>
              <a:pathLst>
                <a:path w="123825" h="43815">
                  <a:moveTo>
                    <a:pt x="101600" y="0"/>
                  </a:moveTo>
                  <a:lnTo>
                    <a:pt x="96926" y="5334"/>
                  </a:lnTo>
                  <a:lnTo>
                    <a:pt x="111061" y="17653"/>
                  </a:lnTo>
                  <a:lnTo>
                    <a:pt x="0" y="17653"/>
                  </a:lnTo>
                  <a:lnTo>
                    <a:pt x="0" y="25908"/>
                  </a:lnTo>
                  <a:lnTo>
                    <a:pt x="111061" y="25908"/>
                  </a:lnTo>
                  <a:lnTo>
                    <a:pt x="96926" y="38227"/>
                  </a:lnTo>
                  <a:lnTo>
                    <a:pt x="101600" y="43561"/>
                  </a:lnTo>
                  <a:lnTo>
                    <a:pt x="123786" y="24384"/>
                  </a:lnTo>
                  <a:lnTo>
                    <a:pt x="123786" y="19177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1012825" y="719391"/>
            <a:ext cx="44640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63282" y="519366"/>
            <a:ext cx="7334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3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050">
              <a:latin typeface="Cambria Math"/>
              <a:cs typeface="Cambria Math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781050" y="962025"/>
            <a:ext cx="742950" cy="371475"/>
            <a:chOff x="781050" y="962025"/>
            <a:chExt cx="742950" cy="371475"/>
          </a:xfrm>
        </p:grpSpPr>
        <p:sp>
          <p:nvSpPr>
            <p:cNvPr id="40" name="object 40" descr=""/>
            <p:cNvSpPr/>
            <p:nvPr/>
          </p:nvSpPr>
          <p:spPr>
            <a:xfrm>
              <a:off x="781050" y="962025"/>
              <a:ext cx="742950" cy="371475"/>
            </a:xfrm>
            <a:custGeom>
              <a:avLst/>
              <a:gdLst/>
              <a:ahLst/>
              <a:cxnLst/>
              <a:rect l="l" t="t" r="r" b="b"/>
              <a:pathLst>
                <a:path w="742950" h="371475">
                  <a:moveTo>
                    <a:pt x="74295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742950" y="371475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75601" y="1073530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5">
                  <a:moveTo>
                    <a:pt x="120650" y="0"/>
                  </a:moveTo>
                  <a:lnTo>
                    <a:pt x="115963" y="5207"/>
                  </a:lnTo>
                  <a:lnTo>
                    <a:pt x="130098" y="17526"/>
                  </a:lnTo>
                  <a:lnTo>
                    <a:pt x="0" y="17526"/>
                  </a:lnTo>
                  <a:lnTo>
                    <a:pt x="0" y="25781"/>
                  </a:lnTo>
                  <a:lnTo>
                    <a:pt x="130098" y="25781"/>
                  </a:lnTo>
                  <a:lnTo>
                    <a:pt x="115963" y="38100"/>
                  </a:lnTo>
                  <a:lnTo>
                    <a:pt x="120650" y="43434"/>
                  </a:lnTo>
                  <a:lnTo>
                    <a:pt x="142824" y="24257"/>
                  </a:lnTo>
                  <a:lnTo>
                    <a:pt x="142824" y="19177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825817" y="928687"/>
            <a:ext cx="746125" cy="386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ts val="1614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6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050">
              <a:latin typeface="Cambria Math"/>
              <a:cs typeface="Cambria Math"/>
            </a:endParaRPr>
          </a:p>
          <a:p>
            <a:pPr marL="193675">
              <a:lnSpc>
                <a:spcPts val="1195"/>
              </a:lnSpc>
              <a:tabLst>
                <a:tab pos="527050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endParaRPr sz="1050">
              <a:latin typeface="Cambria Math"/>
              <a:cs typeface="Cambria Math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781050" y="1400175"/>
            <a:ext cx="714375" cy="371475"/>
            <a:chOff x="781050" y="1400175"/>
            <a:chExt cx="714375" cy="371475"/>
          </a:xfrm>
        </p:grpSpPr>
        <p:sp>
          <p:nvSpPr>
            <p:cNvPr id="44" name="object 44" descr=""/>
            <p:cNvSpPr/>
            <p:nvPr/>
          </p:nvSpPr>
          <p:spPr>
            <a:xfrm>
              <a:off x="781050" y="1400175"/>
              <a:ext cx="714375" cy="371475"/>
            </a:xfrm>
            <a:custGeom>
              <a:avLst/>
              <a:gdLst/>
              <a:ahLst/>
              <a:cxnLst/>
              <a:rect l="l" t="t" r="r" b="b"/>
              <a:pathLst>
                <a:path w="714375" h="371475">
                  <a:moveTo>
                    <a:pt x="714375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714375" y="371475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69632" y="1514982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5">
                  <a:moveTo>
                    <a:pt x="120637" y="0"/>
                  </a:moveTo>
                  <a:lnTo>
                    <a:pt x="115963" y="5333"/>
                  </a:lnTo>
                  <a:lnTo>
                    <a:pt x="130098" y="17652"/>
                  </a:lnTo>
                  <a:lnTo>
                    <a:pt x="0" y="17652"/>
                  </a:lnTo>
                  <a:lnTo>
                    <a:pt x="0" y="25907"/>
                  </a:lnTo>
                  <a:lnTo>
                    <a:pt x="130098" y="25907"/>
                  </a:lnTo>
                  <a:lnTo>
                    <a:pt x="115963" y="38226"/>
                  </a:lnTo>
                  <a:lnTo>
                    <a:pt x="120637" y="43561"/>
                  </a:lnTo>
                  <a:lnTo>
                    <a:pt x="142824" y="24383"/>
                  </a:lnTo>
                  <a:lnTo>
                    <a:pt x="142824" y="19176"/>
                  </a:lnTo>
                  <a:lnTo>
                    <a:pt x="120637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1000760" y="1571307"/>
            <a:ext cx="43688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075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32485" y="1371282"/>
            <a:ext cx="7334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7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1523746" y="945514"/>
            <a:ext cx="641350" cy="351155"/>
          </a:xfrm>
          <a:custGeom>
            <a:avLst/>
            <a:gdLst/>
            <a:ahLst/>
            <a:cxnLst/>
            <a:rect l="l" t="t" r="r" b="b"/>
            <a:pathLst>
              <a:path w="641350" h="351155">
                <a:moveTo>
                  <a:pt x="248666" y="19177"/>
                </a:moveTo>
                <a:lnTo>
                  <a:pt x="226441" y="0"/>
                </a:lnTo>
                <a:lnTo>
                  <a:pt x="221742" y="5334"/>
                </a:lnTo>
                <a:lnTo>
                  <a:pt x="235966" y="17653"/>
                </a:lnTo>
                <a:lnTo>
                  <a:pt x="162941" y="17653"/>
                </a:lnTo>
                <a:lnTo>
                  <a:pt x="162941" y="25908"/>
                </a:lnTo>
                <a:lnTo>
                  <a:pt x="235966" y="25908"/>
                </a:lnTo>
                <a:lnTo>
                  <a:pt x="221742" y="38227"/>
                </a:lnTo>
                <a:lnTo>
                  <a:pt x="226441" y="43561"/>
                </a:lnTo>
                <a:lnTo>
                  <a:pt x="248666" y="24384"/>
                </a:lnTo>
                <a:lnTo>
                  <a:pt x="248666" y="19177"/>
                </a:lnTo>
                <a:close/>
              </a:path>
              <a:path w="641350" h="351155">
                <a:moveTo>
                  <a:pt x="640969" y="292735"/>
                </a:moveTo>
                <a:lnTo>
                  <a:pt x="603872" y="274701"/>
                </a:lnTo>
                <a:lnTo>
                  <a:pt x="526034" y="236855"/>
                </a:lnTo>
                <a:lnTo>
                  <a:pt x="526453" y="274916"/>
                </a:lnTo>
                <a:lnTo>
                  <a:pt x="0" y="280670"/>
                </a:lnTo>
                <a:lnTo>
                  <a:pt x="508" y="318770"/>
                </a:lnTo>
                <a:lnTo>
                  <a:pt x="526872" y="313016"/>
                </a:lnTo>
                <a:lnTo>
                  <a:pt x="527304" y="351155"/>
                </a:lnTo>
                <a:lnTo>
                  <a:pt x="640969" y="292735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1650364" y="314388"/>
            <a:ext cx="5678805" cy="7581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12090">
              <a:lnSpc>
                <a:spcPts val="4200"/>
              </a:lnSpc>
              <a:spcBef>
                <a:spcPts val="105"/>
              </a:spcBef>
            </a:pPr>
            <a:r>
              <a:rPr dirty="0"/>
              <a:t>Forward</a:t>
            </a:r>
            <a:r>
              <a:rPr dirty="0" spc="20"/>
              <a:t> </a:t>
            </a:r>
            <a:r>
              <a:rPr dirty="0"/>
              <a:t>prop</a:t>
            </a:r>
            <a:r>
              <a:rPr dirty="0" spc="-40"/>
              <a:t> </a:t>
            </a:r>
            <a:r>
              <a:rPr dirty="0"/>
              <a:t>in</a:t>
            </a:r>
            <a:r>
              <a:rPr dirty="0" spc="-80"/>
              <a:t> </a:t>
            </a:r>
            <a:r>
              <a:rPr dirty="0" spc="-10"/>
              <a:t>NumPy</a:t>
            </a:r>
          </a:p>
          <a:p>
            <a:pPr marL="38100">
              <a:lnSpc>
                <a:spcPts val="1555"/>
              </a:lnSpc>
            </a:pPr>
            <a:r>
              <a:rPr dirty="0" baseline="-21825" sz="21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[𝑙]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485559" y="957199"/>
            <a:ext cx="85725" cy="43815"/>
          </a:xfrm>
          <a:custGeom>
            <a:avLst/>
            <a:gdLst/>
            <a:ahLst/>
            <a:cxnLst/>
            <a:rect l="l" t="t" r="r" b="b"/>
            <a:pathLst>
              <a:path w="85725" h="43815">
                <a:moveTo>
                  <a:pt x="63500" y="0"/>
                </a:moveTo>
                <a:lnTo>
                  <a:pt x="58826" y="5206"/>
                </a:lnTo>
                <a:lnTo>
                  <a:pt x="72961" y="17525"/>
                </a:lnTo>
                <a:lnTo>
                  <a:pt x="0" y="17525"/>
                </a:lnTo>
                <a:lnTo>
                  <a:pt x="0" y="25780"/>
                </a:lnTo>
                <a:lnTo>
                  <a:pt x="72961" y="25780"/>
                </a:lnTo>
                <a:lnTo>
                  <a:pt x="58826" y="38100"/>
                </a:lnTo>
                <a:lnTo>
                  <a:pt x="63500" y="43434"/>
                </a:lnTo>
                <a:lnTo>
                  <a:pt x="85686" y="24256"/>
                </a:lnTo>
                <a:lnTo>
                  <a:pt x="85686" y="19176"/>
                </a:lnTo>
                <a:lnTo>
                  <a:pt x="6350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473392" y="907732"/>
            <a:ext cx="1136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  <p:pic>
        <p:nvPicPr>
          <p:cNvPr id="52" name="object 5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90538" y="1017397"/>
            <a:ext cx="182089" cy="274320"/>
          </a:xfrm>
          <a:prstGeom prst="rect">
            <a:avLst/>
          </a:prstGeom>
        </p:spPr>
      </p:pic>
      <p:sp>
        <p:nvSpPr>
          <p:cNvPr id="53" name="object 53" descr=""/>
          <p:cNvSpPr txBox="1"/>
          <p:nvPr/>
        </p:nvSpPr>
        <p:spPr>
          <a:xfrm>
            <a:off x="488315" y="2353373"/>
            <a:ext cx="14084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W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74725" y="2563177"/>
            <a:ext cx="120650" cy="452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 spc="-25"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dirty="0" sz="1400" spc="-25"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</p:txBody>
      </p:sp>
      <p:graphicFrame>
        <p:nvGraphicFramePr>
          <p:cNvPr id="55" name="object 55" descr=""/>
          <p:cNvGraphicFramePr>
            <a:graphicFrameLocks noGrp="1"/>
          </p:cNvGraphicFramePr>
          <p:nvPr/>
        </p:nvGraphicFramePr>
        <p:xfrm>
          <a:off x="1058862" y="2578163"/>
          <a:ext cx="1050925" cy="447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075"/>
                <a:gridCol w="66675"/>
                <a:gridCol w="332740"/>
                <a:gridCol w="406400"/>
              </a:tblGrid>
              <a:tr h="226695">
                <a:tc>
                  <a:txBody>
                    <a:bodyPr/>
                    <a:lstStyle/>
                    <a:p>
                      <a:pPr algn="ctr" marL="10795">
                        <a:lnSpc>
                          <a:spcPts val="1590"/>
                        </a:lnSpc>
                      </a:pPr>
                      <a:r>
                        <a:rPr dirty="0" sz="1400" spc="-25">
                          <a:latin typeface="Consolas"/>
                          <a:cs typeface="Consolas"/>
                        </a:rPr>
                        <a:t>1,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0077CC"/>
                      </a:solidFill>
                      <a:prstDash val="solid"/>
                    </a:lnL>
                    <a:lnR w="28575">
                      <a:solidFill>
                        <a:srgbClr val="0077CC"/>
                      </a:solidFill>
                      <a:prstDash val="solid"/>
                    </a:lnR>
                    <a:lnT w="28575">
                      <a:solidFill>
                        <a:srgbClr val="0077CC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77CC"/>
                      </a:solidFill>
                      <a:prstDash val="solid"/>
                    </a:lnL>
                    <a:lnR w="28575">
                      <a:solidFill>
                        <a:srgbClr val="0077C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590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-</a:t>
                      </a:r>
                      <a:r>
                        <a:rPr dirty="0" sz="1400" spc="-25">
                          <a:latin typeface="Consolas"/>
                          <a:cs typeface="Consolas"/>
                        </a:rPr>
                        <a:t>3,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0077CC"/>
                      </a:solidFill>
                      <a:prstDash val="solid"/>
                    </a:lnL>
                    <a:lnR w="28575">
                      <a:solidFill>
                        <a:srgbClr val="0077CC"/>
                      </a:solidFill>
                      <a:prstDash val="solid"/>
                    </a:lnR>
                    <a:lnT w="28575">
                      <a:solidFill>
                        <a:srgbClr val="0077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97790" marR="76200">
                        <a:lnSpc>
                          <a:spcPts val="1590"/>
                        </a:lnSpc>
                      </a:pPr>
                      <a:r>
                        <a:rPr dirty="0" sz="1400" spc="-25">
                          <a:latin typeface="Consolas"/>
                          <a:cs typeface="Consolas"/>
                        </a:rPr>
                        <a:t>5]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0077CC"/>
                      </a:solidFill>
                      <a:prstDash val="solid"/>
                    </a:lnL>
                    <a:lnR w="28575">
                      <a:solidFill>
                        <a:srgbClr val="0077CC"/>
                      </a:solidFill>
                      <a:prstDash val="solid"/>
                    </a:lnR>
                    <a:lnT w="28575">
                      <a:solidFill>
                        <a:srgbClr val="0077CC"/>
                      </a:solidFill>
                      <a:prstDash val="solid"/>
                    </a:lnT>
                  </a:tcPr>
                </a:tc>
              </a:tr>
              <a:tr h="220345">
                <a:tc>
                  <a:txBody>
                    <a:bodyPr/>
                    <a:lstStyle/>
                    <a:p>
                      <a:pPr algn="ctr" marL="10795">
                        <a:lnSpc>
                          <a:spcPts val="1450"/>
                        </a:lnSpc>
                      </a:pPr>
                      <a:r>
                        <a:rPr dirty="0" sz="1400" spc="-25">
                          <a:latin typeface="Consolas"/>
                          <a:cs typeface="Consolas"/>
                        </a:rPr>
                        <a:t>2,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0077CC"/>
                      </a:solidFill>
                      <a:prstDash val="solid"/>
                    </a:lnL>
                    <a:lnR w="28575">
                      <a:solidFill>
                        <a:srgbClr val="0077CC"/>
                      </a:solidFill>
                      <a:prstDash val="solid"/>
                    </a:lnR>
                    <a:lnB w="28575">
                      <a:solidFill>
                        <a:srgbClr val="0077C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77CC"/>
                      </a:solidFill>
                      <a:prstDash val="solid"/>
                    </a:lnL>
                    <a:lnR w="28575">
                      <a:solidFill>
                        <a:srgbClr val="0077C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209" marR="12065">
                        <a:lnSpc>
                          <a:spcPts val="1450"/>
                        </a:lnSpc>
                      </a:pPr>
                      <a:r>
                        <a:rPr dirty="0" sz="1400" spc="-25">
                          <a:latin typeface="Consolas"/>
                          <a:cs typeface="Consolas"/>
                        </a:rPr>
                        <a:t>4,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0077CC"/>
                      </a:solidFill>
                      <a:prstDash val="solid"/>
                    </a:lnL>
                    <a:lnR w="28575">
                      <a:solidFill>
                        <a:srgbClr val="0077CC"/>
                      </a:solidFill>
                      <a:prstDash val="solid"/>
                    </a:lnR>
                    <a:lnB w="28575">
                      <a:solidFill>
                        <a:srgbClr val="0077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1450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-</a:t>
                      </a:r>
                      <a:r>
                        <a:rPr dirty="0" sz="1400" spc="-30">
                          <a:latin typeface="Consolas"/>
                          <a:cs typeface="Consolas"/>
                        </a:rPr>
                        <a:t>6]]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28575">
                      <a:solidFill>
                        <a:srgbClr val="0077CC"/>
                      </a:solidFill>
                      <a:prstDash val="solid"/>
                    </a:lnL>
                    <a:lnR w="28575">
                      <a:solidFill>
                        <a:srgbClr val="0077CC"/>
                      </a:solidFill>
                      <a:prstDash val="solid"/>
                    </a:lnR>
                    <a:lnB w="28575">
                      <a:solidFill>
                        <a:srgbClr val="0077C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6" name="object 5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08654" y="1513205"/>
            <a:ext cx="210819" cy="534670"/>
          </a:xfrm>
          <a:prstGeom prst="rect">
            <a:avLst/>
          </a:prstGeom>
        </p:spPr>
      </p:pic>
      <p:sp>
        <p:nvSpPr>
          <p:cNvPr id="57" name="object 57" descr=""/>
          <p:cNvSpPr txBox="1"/>
          <p:nvPr/>
        </p:nvSpPr>
        <p:spPr>
          <a:xfrm>
            <a:off x="2060897" y="2772981"/>
            <a:ext cx="12509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847166" y="3951338"/>
            <a:ext cx="85725" cy="43815"/>
          </a:xfrm>
          <a:custGeom>
            <a:avLst/>
            <a:gdLst/>
            <a:ahLst/>
            <a:cxnLst/>
            <a:rect l="l" t="t" r="r" b="b"/>
            <a:pathLst>
              <a:path w="85725" h="43814">
                <a:moveTo>
                  <a:pt x="63500" y="0"/>
                </a:moveTo>
                <a:lnTo>
                  <a:pt x="58826" y="5308"/>
                </a:lnTo>
                <a:lnTo>
                  <a:pt x="72961" y="17589"/>
                </a:lnTo>
                <a:lnTo>
                  <a:pt x="0" y="17589"/>
                </a:lnTo>
                <a:lnTo>
                  <a:pt x="0" y="25895"/>
                </a:lnTo>
                <a:lnTo>
                  <a:pt x="72961" y="25895"/>
                </a:lnTo>
                <a:lnTo>
                  <a:pt x="58826" y="38176"/>
                </a:lnTo>
                <a:lnTo>
                  <a:pt x="63500" y="43484"/>
                </a:lnTo>
                <a:lnTo>
                  <a:pt x="85686" y="24307"/>
                </a:lnTo>
                <a:lnTo>
                  <a:pt x="85686" y="19176"/>
                </a:lnTo>
                <a:lnTo>
                  <a:pt x="6350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1342516" y="3951338"/>
            <a:ext cx="85725" cy="43815"/>
          </a:xfrm>
          <a:custGeom>
            <a:avLst/>
            <a:gdLst/>
            <a:ahLst/>
            <a:cxnLst/>
            <a:rect l="l" t="t" r="r" b="b"/>
            <a:pathLst>
              <a:path w="85725" h="43814">
                <a:moveTo>
                  <a:pt x="63500" y="0"/>
                </a:moveTo>
                <a:lnTo>
                  <a:pt x="58801" y="5308"/>
                </a:lnTo>
                <a:lnTo>
                  <a:pt x="72898" y="17589"/>
                </a:lnTo>
                <a:lnTo>
                  <a:pt x="0" y="17589"/>
                </a:lnTo>
                <a:lnTo>
                  <a:pt x="0" y="25895"/>
                </a:lnTo>
                <a:lnTo>
                  <a:pt x="72898" y="25895"/>
                </a:lnTo>
                <a:lnTo>
                  <a:pt x="58801" y="38176"/>
                </a:lnTo>
                <a:lnTo>
                  <a:pt x="63500" y="43484"/>
                </a:lnTo>
                <a:lnTo>
                  <a:pt x="85598" y="24307"/>
                </a:lnTo>
                <a:lnTo>
                  <a:pt x="85598" y="19176"/>
                </a:lnTo>
                <a:lnTo>
                  <a:pt x="6350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85407" y="3461765"/>
            <a:ext cx="2435225" cy="915669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760"/>
              </a:spcBef>
            </a:pPr>
            <a:r>
              <a:rPr dirty="0" sz="1400">
                <a:latin typeface="Consolas"/>
                <a:cs typeface="Consolas"/>
              </a:rPr>
              <a:t>b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6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np.array([-</a:t>
            </a:r>
            <a:r>
              <a:rPr dirty="0" sz="1400">
                <a:latin typeface="Consolas"/>
                <a:cs typeface="Consolas"/>
              </a:rPr>
              <a:t>1,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1,</a:t>
            </a:r>
            <a:r>
              <a:rPr dirty="0" sz="1400" spc="-25">
                <a:latin typeface="Consolas"/>
                <a:cs typeface="Consolas"/>
              </a:rPr>
              <a:t> 2])</a:t>
            </a:r>
            <a:endParaRPr sz="1400">
              <a:latin typeface="Consolas"/>
              <a:cs typeface="Consolas"/>
            </a:endParaRPr>
          </a:p>
          <a:p>
            <a:pPr marL="762635">
              <a:lnSpc>
                <a:spcPct val="100000"/>
              </a:lnSpc>
              <a:spcBef>
                <a:spcPts val="670"/>
              </a:spcBef>
            </a:pPr>
            <a:r>
              <a:rPr dirty="0" baseline="-21825" sz="2100">
                <a:solidFill>
                  <a:srgbClr val="FF9300"/>
                </a:solidFill>
                <a:latin typeface="Cambria Math"/>
                <a:cs typeface="Cambria Math"/>
              </a:rPr>
              <a:t>a</a:t>
            </a:r>
            <a:r>
              <a:rPr dirty="0" sz="1050">
                <a:solidFill>
                  <a:srgbClr val="FF9300"/>
                </a:solidFill>
                <a:latin typeface="Cambria Math"/>
                <a:cs typeface="Cambria Math"/>
              </a:rPr>
              <a:t>[0]</a:t>
            </a:r>
            <a:r>
              <a:rPr dirty="0" sz="1050" spc="185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baseline="-21825" sz="2100">
                <a:solidFill>
                  <a:srgbClr val="FF9300"/>
                </a:solidFill>
                <a:latin typeface="Cambria Math"/>
                <a:cs typeface="Cambria Math"/>
              </a:rPr>
              <a:t>=</a:t>
            </a:r>
            <a:r>
              <a:rPr dirty="0" baseline="-21825" sz="2100" spc="142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baseline="-21825" sz="2100" spc="-75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baseline="-21825" sz="21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630"/>
              </a:spcBef>
            </a:pPr>
            <a:r>
              <a:rPr dirty="0" sz="1400">
                <a:latin typeface="Consolas"/>
                <a:cs typeface="Consolas"/>
              </a:rPr>
              <a:t>a_in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np.array([-</a:t>
            </a:r>
            <a:r>
              <a:rPr dirty="0" sz="1400">
                <a:latin typeface="Consolas"/>
                <a:cs typeface="Consolas"/>
              </a:rPr>
              <a:t>2,</a:t>
            </a:r>
            <a:r>
              <a:rPr dirty="0" sz="1400" spc="-65">
                <a:latin typeface="Consolas"/>
                <a:cs typeface="Consolas"/>
              </a:rPr>
              <a:t> </a:t>
            </a:r>
            <a:r>
              <a:rPr dirty="0" sz="1400" spc="-25">
                <a:latin typeface="Consolas"/>
                <a:cs typeface="Consolas"/>
              </a:rPr>
              <a:t>4])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61" name="object 6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12232" y="1546605"/>
            <a:ext cx="628395" cy="224789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94124" y="2863342"/>
            <a:ext cx="560708" cy="194309"/>
          </a:xfrm>
          <a:prstGeom prst="rect">
            <a:avLst/>
          </a:prstGeom>
        </p:spPr>
      </p:pic>
      <p:grpSp>
        <p:nvGrpSpPr>
          <p:cNvPr id="63" name="object 63" descr=""/>
          <p:cNvGrpSpPr/>
          <p:nvPr/>
        </p:nvGrpSpPr>
        <p:grpSpPr>
          <a:xfrm>
            <a:off x="3295650" y="2105025"/>
            <a:ext cx="314325" cy="809625"/>
            <a:chOff x="3295650" y="2105025"/>
            <a:chExt cx="314325" cy="809625"/>
          </a:xfrm>
        </p:grpSpPr>
        <p:pic>
          <p:nvPicPr>
            <p:cNvPr id="64" name="object 6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5650" y="2105025"/>
              <a:ext cx="180975" cy="180975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0425" y="2314575"/>
              <a:ext cx="180975" cy="180975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475" y="2533650"/>
              <a:ext cx="190500" cy="381000"/>
            </a:xfrm>
            <a:prstGeom prst="rect">
              <a:avLst/>
            </a:prstGeom>
          </p:spPr>
        </p:pic>
      </p:grpSp>
      <p:pic>
        <p:nvPicPr>
          <p:cNvPr id="67" name="object 6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57550" y="2962275"/>
            <a:ext cx="180975" cy="180975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77915" y="1464691"/>
            <a:ext cx="546735" cy="792734"/>
          </a:xfrm>
          <a:prstGeom prst="rect">
            <a:avLst/>
          </a:prstGeom>
        </p:spPr>
      </p:pic>
      <p:grpSp>
        <p:nvGrpSpPr>
          <p:cNvPr id="69" name="object 69" descr=""/>
          <p:cNvGrpSpPr/>
          <p:nvPr/>
        </p:nvGrpSpPr>
        <p:grpSpPr>
          <a:xfrm>
            <a:off x="6496050" y="2324100"/>
            <a:ext cx="190500" cy="600075"/>
            <a:chOff x="6496050" y="2324100"/>
            <a:chExt cx="190500" cy="600075"/>
          </a:xfrm>
        </p:grpSpPr>
        <p:pic>
          <p:nvPicPr>
            <p:cNvPr id="70" name="object 7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96050" y="2324100"/>
              <a:ext cx="180975" cy="180975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5575" y="2543175"/>
              <a:ext cx="180975" cy="381000"/>
            </a:xfrm>
            <a:prstGeom prst="rect">
              <a:avLst/>
            </a:prstGeom>
          </p:spPr>
        </p:pic>
      </p:grpSp>
      <p:pic>
        <p:nvPicPr>
          <p:cNvPr id="72" name="object 7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58683" y="3473703"/>
            <a:ext cx="827261" cy="299846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551171" y="3469004"/>
            <a:ext cx="226060" cy="213359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31283" y="3488182"/>
            <a:ext cx="568451" cy="170561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578602" y="3483355"/>
            <a:ext cx="271468" cy="177800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30169" y="3562222"/>
            <a:ext cx="143605" cy="87884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9548" y="3414521"/>
            <a:ext cx="703277" cy="235330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8575" y="1819275"/>
            <a:ext cx="180975" cy="180975"/>
          </a:xfrm>
          <a:prstGeom prst="rect">
            <a:avLst/>
          </a:prstGeom>
        </p:spPr>
      </p:pic>
      <p:grpSp>
        <p:nvGrpSpPr>
          <p:cNvPr id="79" name="object 79" descr=""/>
          <p:cNvGrpSpPr/>
          <p:nvPr/>
        </p:nvGrpSpPr>
        <p:grpSpPr>
          <a:xfrm>
            <a:off x="409575" y="1200150"/>
            <a:ext cx="1704975" cy="847725"/>
            <a:chOff x="409575" y="1200150"/>
            <a:chExt cx="1704975" cy="847725"/>
          </a:xfrm>
        </p:grpSpPr>
        <p:sp>
          <p:nvSpPr>
            <p:cNvPr id="80" name="object 80" descr=""/>
            <p:cNvSpPr/>
            <p:nvPr/>
          </p:nvSpPr>
          <p:spPr>
            <a:xfrm>
              <a:off x="409575" y="12001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400" y="1866900"/>
              <a:ext cx="180975" cy="180975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3575" y="1838325"/>
              <a:ext cx="180975" cy="180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9610" rIns="0" bIns="0" rtlCol="0" vert="horz">
            <a:spAutoFit/>
          </a:bodyPr>
          <a:lstStyle/>
          <a:p>
            <a:pPr marL="1337945" marR="5080" indent="-1325245">
              <a:lnSpc>
                <a:spcPct val="100000"/>
              </a:lnSpc>
              <a:spcBef>
                <a:spcPts val="105"/>
              </a:spcBef>
            </a:pPr>
            <a:r>
              <a:rPr dirty="0" sz="2700" spc="80">
                <a:latin typeface="Lucida Sans Unicode"/>
                <a:cs typeface="Lucida Sans Unicode"/>
              </a:rPr>
              <a:t>Speculations</a:t>
            </a:r>
            <a:r>
              <a:rPr dirty="0" sz="2700" spc="50">
                <a:latin typeface="Lucida Sans Unicode"/>
                <a:cs typeface="Lucida Sans Unicode"/>
              </a:rPr>
              <a:t> </a:t>
            </a:r>
            <a:r>
              <a:rPr dirty="0" sz="2700" spc="65">
                <a:latin typeface="Lucida Sans Unicode"/>
                <a:cs typeface="Lucida Sans Unicode"/>
              </a:rPr>
              <a:t>on</a:t>
            </a:r>
            <a:r>
              <a:rPr dirty="0" sz="2700" spc="-5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artificial</a:t>
            </a:r>
            <a:r>
              <a:rPr dirty="0" sz="2700" spc="-70">
                <a:latin typeface="Lucida Sans Unicode"/>
                <a:cs typeface="Lucida Sans Unicode"/>
              </a:rPr>
              <a:t> </a:t>
            </a:r>
            <a:r>
              <a:rPr dirty="0" sz="2700" spc="65">
                <a:latin typeface="Lucida Sans Unicode"/>
                <a:cs typeface="Lucida Sans Unicode"/>
              </a:rPr>
              <a:t>general </a:t>
            </a:r>
            <a:r>
              <a:rPr dirty="0" sz="2700" spc="50">
                <a:latin typeface="Lucida Sans Unicode"/>
                <a:cs typeface="Lucida Sans Unicode"/>
              </a:rPr>
              <a:t>intelligence</a:t>
            </a:r>
            <a:r>
              <a:rPr dirty="0" sz="2700" spc="-160">
                <a:latin typeface="Lucida Sans Unicode"/>
                <a:cs typeface="Lucida Sans Unicode"/>
              </a:rPr>
              <a:t> </a:t>
            </a:r>
            <a:r>
              <a:rPr dirty="0" sz="2700" spc="195">
                <a:latin typeface="Lucida Sans Unicode"/>
                <a:cs typeface="Lucida Sans Unicode"/>
              </a:rPr>
              <a:t>(AGI)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58292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30"/>
              </a:spcBef>
            </a:pPr>
            <a:r>
              <a:rPr dirty="0" sz="3650" spc="-300">
                <a:solidFill>
                  <a:srgbClr val="585858"/>
                </a:solidFill>
                <a:latin typeface="Arial Black"/>
                <a:cs typeface="Arial Black"/>
              </a:rPr>
              <a:t>Is</a:t>
            </a:r>
            <a:r>
              <a:rPr dirty="0" sz="3650" spc="-35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650" spc="-155">
                <a:solidFill>
                  <a:srgbClr val="585858"/>
                </a:solidFill>
                <a:latin typeface="Arial Black"/>
                <a:cs typeface="Arial Black"/>
              </a:rPr>
              <a:t>there</a:t>
            </a:r>
            <a:r>
              <a:rPr dirty="0" sz="3650" spc="-160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650">
                <a:solidFill>
                  <a:srgbClr val="585858"/>
                </a:solidFill>
                <a:latin typeface="Arial Black"/>
                <a:cs typeface="Arial Black"/>
              </a:rPr>
              <a:t>a</a:t>
            </a:r>
            <a:r>
              <a:rPr dirty="0" sz="3650" spc="-320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650" spc="-40">
                <a:solidFill>
                  <a:srgbClr val="585858"/>
                </a:solidFill>
                <a:latin typeface="Arial Black"/>
                <a:cs typeface="Arial Black"/>
              </a:rPr>
              <a:t>path</a:t>
            </a:r>
            <a:r>
              <a:rPr dirty="0" sz="3650" spc="-254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650" spc="-150">
                <a:solidFill>
                  <a:srgbClr val="585858"/>
                </a:solidFill>
                <a:latin typeface="Arial Black"/>
                <a:cs typeface="Arial Black"/>
              </a:rPr>
              <a:t>to</a:t>
            </a:r>
            <a:r>
              <a:rPr dirty="0" sz="3650" spc="-24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650" spc="-300">
                <a:solidFill>
                  <a:srgbClr val="585858"/>
                </a:solidFill>
                <a:latin typeface="Arial Black"/>
                <a:cs typeface="Arial Black"/>
              </a:rPr>
              <a:t>AGI?</a:t>
            </a:r>
            <a:endParaRPr sz="36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9034" y="975614"/>
            <a:ext cx="739140" cy="7931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000" spc="-25">
                <a:solidFill>
                  <a:srgbClr val="000000"/>
                </a:solidFill>
                <a:latin typeface="Century Schoolbook"/>
                <a:cs typeface="Century Schoolbook"/>
              </a:rPr>
              <a:t>AI</a:t>
            </a:r>
            <a:endParaRPr sz="5000">
              <a:latin typeface="Century Schoolbook"/>
              <a:cs typeface="Century Schoolbook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808223" y="1728851"/>
            <a:ext cx="3566160" cy="694055"/>
            <a:chOff x="2808223" y="1728851"/>
            <a:chExt cx="3566160" cy="694055"/>
          </a:xfrm>
        </p:grpSpPr>
        <p:sp>
          <p:nvSpPr>
            <p:cNvPr id="4" name="object 4" descr=""/>
            <p:cNvSpPr/>
            <p:nvPr/>
          </p:nvSpPr>
          <p:spPr>
            <a:xfrm>
              <a:off x="4580000" y="1728851"/>
              <a:ext cx="12700" cy="351155"/>
            </a:xfrm>
            <a:custGeom>
              <a:avLst/>
              <a:gdLst/>
              <a:ahLst/>
              <a:cxnLst/>
              <a:rect l="l" t="t" r="r" b="b"/>
              <a:pathLst>
                <a:path w="12700" h="351155">
                  <a:moveTo>
                    <a:pt x="0" y="350647"/>
                  </a:moveTo>
                  <a:lnTo>
                    <a:pt x="12700" y="350647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3506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576825" y="2071751"/>
              <a:ext cx="1790700" cy="351155"/>
            </a:xfrm>
            <a:custGeom>
              <a:avLst/>
              <a:gdLst/>
              <a:ahLst/>
              <a:cxnLst/>
              <a:rect l="l" t="t" r="r" b="b"/>
              <a:pathLst>
                <a:path w="1790700" h="351155">
                  <a:moveTo>
                    <a:pt x="0" y="10032"/>
                  </a:moveTo>
                  <a:lnTo>
                    <a:pt x="1784603" y="9525"/>
                  </a:lnTo>
                </a:path>
                <a:path w="1790700" h="351155">
                  <a:moveTo>
                    <a:pt x="1790700" y="0"/>
                  </a:moveTo>
                  <a:lnTo>
                    <a:pt x="1790700" y="35064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579873" y="1728851"/>
              <a:ext cx="13335" cy="351155"/>
            </a:xfrm>
            <a:custGeom>
              <a:avLst/>
              <a:gdLst/>
              <a:ahLst/>
              <a:cxnLst/>
              <a:rect l="l" t="t" r="r" b="b"/>
              <a:pathLst>
                <a:path w="13335" h="351155">
                  <a:moveTo>
                    <a:pt x="0" y="350647"/>
                  </a:moveTo>
                  <a:lnTo>
                    <a:pt x="12826" y="350647"/>
                  </a:lnTo>
                  <a:lnTo>
                    <a:pt x="12826" y="0"/>
                  </a:lnTo>
                  <a:lnTo>
                    <a:pt x="0" y="0"/>
                  </a:lnTo>
                  <a:lnTo>
                    <a:pt x="0" y="3506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14573" y="2071751"/>
              <a:ext cx="1777364" cy="351155"/>
            </a:xfrm>
            <a:custGeom>
              <a:avLst/>
              <a:gdLst/>
              <a:ahLst/>
              <a:cxnLst/>
              <a:rect l="l" t="t" r="r" b="b"/>
              <a:pathLst>
                <a:path w="1777364" h="351155">
                  <a:moveTo>
                    <a:pt x="1776856" y="10032"/>
                  </a:moveTo>
                  <a:lnTo>
                    <a:pt x="126" y="9525"/>
                  </a:lnTo>
                </a:path>
                <a:path w="1777364" h="351155">
                  <a:moveTo>
                    <a:pt x="126" y="0"/>
                  </a:moveTo>
                  <a:lnTo>
                    <a:pt x="0" y="35064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874712" y="2409253"/>
            <a:ext cx="3575685" cy="200533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142240">
              <a:lnSpc>
                <a:spcPts val="5245"/>
              </a:lnSpc>
              <a:spcBef>
                <a:spcPts val="130"/>
              </a:spcBef>
            </a:pPr>
            <a:r>
              <a:rPr dirty="0" sz="4400" spc="-25">
                <a:latin typeface="Century Schoolbook"/>
                <a:cs typeface="Century Schoolbook"/>
              </a:rPr>
              <a:t>ANI</a:t>
            </a:r>
            <a:endParaRPr sz="4400">
              <a:latin typeface="Century Schoolbook"/>
              <a:cs typeface="Century Schoolbook"/>
            </a:endParaRPr>
          </a:p>
          <a:p>
            <a:pPr marL="12700">
              <a:lnSpc>
                <a:spcPts val="2365"/>
              </a:lnSpc>
            </a:pPr>
            <a:r>
              <a:rPr dirty="0" sz="2000">
                <a:latin typeface="Century Schoolbook"/>
                <a:cs typeface="Century Schoolbook"/>
              </a:rPr>
              <a:t>(artificial</a:t>
            </a:r>
            <a:r>
              <a:rPr dirty="0" sz="2000" spc="-35">
                <a:latin typeface="Century Schoolbook"/>
                <a:cs typeface="Century Schoolbook"/>
              </a:rPr>
              <a:t> </a:t>
            </a:r>
            <a:r>
              <a:rPr dirty="0" sz="2000">
                <a:latin typeface="Century Schoolbook"/>
                <a:cs typeface="Century Schoolbook"/>
              </a:rPr>
              <a:t>narrow</a:t>
            </a:r>
            <a:r>
              <a:rPr dirty="0" sz="2000" spc="-75">
                <a:latin typeface="Century Schoolbook"/>
                <a:cs typeface="Century Schoolbook"/>
              </a:rPr>
              <a:t> </a:t>
            </a:r>
            <a:r>
              <a:rPr dirty="0" sz="2000" spc="-10">
                <a:latin typeface="Century Schoolbook"/>
                <a:cs typeface="Century Schoolbook"/>
              </a:rPr>
              <a:t>intelligence)</a:t>
            </a:r>
            <a:endParaRPr sz="2000">
              <a:latin typeface="Century Schoolbook"/>
              <a:cs typeface="Century Schoolbook"/>
            </a:endParaRPr>
          </a:p>
          <a:p>
            <a:pPr marL="229235" marR="24765" indent="466725">
              <a:lnSpc>
                <a:spcPct val="100000"/>
              </a:lnSpc>
              <a:spcBef>
                <a:spcPts val="740"/>
              </a:spcBef>
            </a:pPr>
            <a:r>
              <a:rPr dirty="0" sz="2000">
                <a:latin typeface="Century Schoolbook"/>
                <a:cs typeface="Century Schoolbook"/>
              </a:rPr>
              <a:t>E.g.,</a:t>
            </a:r>
            <a:r>
              <a:rPr dirty="0" sz="2000" spc="-30">
                <a:latin typeface="Century Schoolbook"/>
                <a:cs typeface="Century Schoolbook"/>
              </a:rPr>
              <a:t> </a:t>
            </a:r>
            <a:r>
              <a:rPr dirty="0" sz="2000">
                <a:latin typeface="Century Schoolbook"/>
                <a:cs typeface="Century Schoolbook"/>
              </a:rPr>
              <a:t>smart</a:t>
            </a:r>
            <a:r>
              <a:rPr dirty="0" sz="2000" spc="-30">
                <a:latin typeface="Century Schoolbook"/>
                <a:cs typeface="Century Schoolbook"/>
              </a:rPr>
              <a:t> </a:t>
            </a:r>
            <a:r>
              <a:rPr dirty="0" sz="2000" spc="-10">
                <a:latin typeface="Century Schoolbook"/>
                <a:cs typeface="Century Schoolbook"/>
              </a:rPr>
              <a:t>speaker, </a:t>
            </a:r>
            <a:r>
              <a:rPr dirty="0" sz="2000">
                <a:latin typeface="Century Schoolbook"/>
                <a:cs typeface="Century Schoolbook"/>
              </a:rPr>
              <a:t>self-driving</a:t>
            </a:r>
            <a:r>
              <a:rPr dirty="0" sz="2000" spc="-155">
                <a:latin typeface="Century Schoolbook"/>
                <a:cs typeface="Century Schoolbook"/>
              </a:rPr>
              <a:t> </a:t>
            </a:r>
            <a:r>
              <a:rPr dirty="0" sz="2000">
                <a:latin typeface="Century Schoolbook"/>
                <a:cs typeface="Century Schoolbook"/>
              </a:rPr>
              <a:t>car,</a:t>
            </a:r>
            <a:r>
              <a:rPr dirty="0" sz="2000" spc="30">
                <a:latin typeface="Century Schoolbook"/>
                <a:cs typeface="Century Schoolbook"/>
              </a:rPr>
              <a:t> </a:t>
            </a:r>
            <a:r>
              <a:rPr dirty="0" sz="2000">
                <a:latin typeface="Century Schoolbook"/>
                <a:cs typeface="Century Schoolbook"/>
              </a:rPr>
              <a:t>web</a:t>
            </a:r>
            <a:r>
              <a:rPr dirty="0" sz="2000" spc="-20">
                <a:latin typeface="Century Schoolbook"/>
                <a:cs typeface="Century Schoolbook"/>
              </a:rPr>
              <a:t> </a:t>
            </a:r>
            <a:r>
              <a:rPr dirty="0" sz="2000" spc="-10">
                <a:latin typeface="Century Schoolbook"/>
                <a:cs typeface="Century Schoolbook"/>
              </a:rPr>
              <a:t>search, </a:t>
            </a:r>
            <a:r>
              <a:rPr dirty="0" sz="2000">
                <a:latin typeface="Century Schoolbook"/>
                <a:cs typeface="Century Schoolbook"/>
              </a:rPr>
              <a:t>AI</a:t>
            </a:r>
            <a:r>
              <a:rPr dirty="0" sz="2000" spc="-40">
                <a:latin typeface="Century Schoolbook"/>
                <a:cs typeface="Century Schoolbook"/>
              </a:rPr>
              <a:t> </a:t>
            </a:r>
            <a:r>
              <a:rPr dirty="0" sz="2000">
                <a:latin typeface="Century Schoolbook"/>
                <a:cs typeface="Century Schoolbook"/>
              </a:rPr>
              <a:t>in farming</a:t>
            </a:r>
            <a:r>
              <a:rPr dirty="0" sz="2000" spc="-85">
                <a:latin typeface="Century Schoolbook"/>
                <a:cs typeface="Century Schoolbook"/>
              </a:rPr>
              <a:t> </a:t>
            </a:r>
            <a:r>
              <a:rPr dirty="0" sz="2000">
                <a:latin typeface="Century Schoolbook"/>
                <a:cs typeface="Century Schoolbook"/>
              </a:rPr>
              <a:t>and </a:t>
            </a:r>
            <a:r>
              <a:rPr dirty="0" sz="2000" spc="-10">
                <a:latin typeface="Century Schoolbook"/>
                <a:cs typeface="Century Schoolbook"/>
              </a:rPr>
              <a:t>factories</a:t>
            </a:r>
            <a:endParaRPr sz="2000">
              <a:latin typeface="Century Schoolbook"/>
              <a:cs typeface="Century Schoolbook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4930140" y="2409253"/>
            <a:ext cx="3609340" cy="142367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896619">
              <a:lnSpc>
                <a:spcPts val="5230"/>
              </a:lnSpc>
              <a:spcBef>
                <a:spcPts val="130"/>
              </a:spcBef>
            </a:pPr>
            <a:r>
              <a:rPr dirty="0" sz="4400" spc="-25">
                <a:latin typeface="Century Schoolbook"/>
                <a:cs typeface="Century Schoolbook"/>
              </a:rPr>
              <a:t>AGI</a:t>
            </a:r>
            <a:endParaRPr sz="4400">
              <a:latin typeface="Century Schoolbook"/>
              <a:cs typeface="Century Schoolbook"/>
            </a:endParaRPr>
          </a:p>
          <a:p>
            <a:pPr marL="12700">
              <a:lnSpc>
                <a:spcPts val="2350"/>
              </a:lnSpc>
            </a:pPr>
            <a:r>
              <a:rPr dirty="0" sz="2000">
                <a:latin typeface="Century Schoolbook"/>
                <a:cs typeface="Century Schoolbook"/>
              </a:rPr>
              <a:t>(artificial</a:t>
            </a:r>
            <a:r>
              <a:rPr dirty="0" sz="2000" spc="-15">
                <a:latin typeface="Century Schoolbook"/>
                <a:cs typeface="Century Schoolbook"/>
              </a:rPr>
              <a:t> </a:t>
            </a:r>
            <a:r>
              <a:rPr dirty="0" sz="2000">
                <a:latin typeface="Century Schoolbook"/>
                <a:cs typeface="Century Schoolbook"/>
              </a:rPr>
              <a:t>general</a:t>
            </a:r>
            <a:r>
              <a:rPr dirty="0" sz="2000" spc="-105">
                <a:latin typeface="Century Schoolbook"/>
                <a:cs typeface="Century Schoolbook"/>
              </a:rPr>
              <a:t> </a:t>
            </a:r>
            <a:r>
              <a:rPr dirty="0" sz="2000" spc="-10">
                <a:latin typeface="Century Schoolbook"/>
                <a:cs typeface="Century Schoolbook"/>
              </a:rPr>
              <a:t>intelligence)</a:t>
            </a:r>
            <a:endParaRPr sz="2000">
              <a:latin typeface="Century Schoolbook"/>
              <a:cs typeface="Century Schoolbook"/>
            </a:endParaRPr>
          </a:p>
          <a:p>
            <a:pPr marL="43180">
              <a:lnSpc>
                <a:spcPct val="100000"/>
              </a:lnSpc>
              <a:spcBef>
                <a:spcPts val="990"/>
              </a:spcBef>
            </a:pPr>
            <a:r>
              <a:rPr dirty="0" sz="2000">
                <a:latin typeface="Century Schoolbook"/>
                <a:cs typeface="Century Schoolbook"/>
              </a:rPr>
              <a:t>Do</a:t>
            </a:r>
            <a:r>
              <a:rPr dirty="0" sz="2000" spc="15">
                <a:latin typeface="Century Schoolbook"/>
                <a:cs typeface="Century Schoolbook"/>
              </a:rPr>
              <a:t> </a:t>
            </a:r>
            <a:r>
              <a:rPr dirty="0" sz="2000">
                <a:latin typeface="Century Schoolbook"/>
                <a:cs typeface="Century Schoolbook"/>
              </a:rPr>
              <a:t>anything</a:t>
            </a:r>
            <a:r>
              <a:rPr dirty="0" sz="2000" spc="-160">
                <a:latin typeface="Century Schoolbook"/>
                <a:cs typeface="Century Schoolbook"/>
              </a:rPr>
              <a:t> </a:t>
            </a:r>
            <a:r>
              <a:rPr dirty="0" sz="2000">
                <a:latin typeface="Century Schoolbook"/>
                <a:cs typeface="Century Schoolbook"/>
              </a:rPr>
              <a:t>a</a:t>
            </a:r>
            <a:r>
              <a:rPr dirty="0" sz="2000" spc="65">
                <a:latin typeface="Century Schoolbook"/>
                <a:cs typeface="Century Schoolbook"/>
              </a:rPr>
              <a:t> </a:t>
            </a:r>
            <a:r>
              <a:rPr dirty="0" sz="2000">
                <a:latin typeface="Century Schoolbook"/>
                <a:cs typeface="Century Schoolbook"/>
              </a:rPr>
              <a:t>human</a:t>
            </a:r>
            <a:r>
              <a:rPr dirty="0" sz="2000" spc="-70">
                <a:latin typeface="Century Schoolbook"/>
                <a:cs typeface="Century Schoolbook"/>
              </a:rPr>
              <a:t> </a:t>
            </a:r>
            <a:r>
              <a:rPr dirty="0" sz="2000">
                <a:latin typeface="Century Schoolbook"/>
                <a:cs typeface="Century Schoolbook"/>
              </a:rPr>
              <a:t>can</a:t>
            </a:r>
            <a:r>
              <a:rPr dirty="0" sz="2000" spc="25">
                <a:latin typeface="Century Schoolbook"/>
                <a:cs typeface="Century Schoolbook"/>
              </a:rPr>
              <a:t> </a:t>
            </a:r>
            <a:r>
              <a:rPr dirty="0" sz="2000" spc="-35">
                <a:latin typeface="Century Schoolbook"/>
                <a:cs typeface="Century Schoolbook"/>
              </a:rPr>
              <a:t>do</a:t>
            </a:r>
            <a:endParaRPr sz="2000">
              <a:latin typeface="Century Schoolbook"/>
              <a:cs typeface="Century Schoolboo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3225" y="704850"/>
            <a:ext cx="3286125" cy="39147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66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400" b="1">
                <a:solidFill>
                  <a:srgbClr val="000000"/>
                </a:solidFill>
                <a:latin typeface="Arial"/>
                <a:cs typeface="Arial"/>
              </a:rPr>
              <a:t>Neurons</a:t>
            </a:r>
            <a:r>
              <a:rPr dirty="0" sz="2400" spc="11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dirty="0" sz="2400" spc="-15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dirty="0" sz="2400" spc="-3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000000"/>
                </a:solidFill>
                <a:latin typeface="Arial"/>
                <a:cs typeface="Arial"/>
              </a:rPr>
              <a:t>brain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739" y="4908550"/>
            <a:ext cx="45783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[Credit:</a:t>
            </a:r>
            <a:r>
              <a:rPr dirty="0" sz="1200" spc="-5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US</a:t>
            </a:r>
            <a:r>
              <a:rPr dirty="0" sz="1200" spc="-10">
                <a:solidFill>
                  <a:srgbClr val="7E7E7E"/>
                </a:solidFill>
                <a:latin typeface="Arial"/>
                <a:cs typeface="Arial"/>
              </a:rPr>
              <a:t> National</a:t>
            </a:r>
            <a:r>
              <a:rPr dirty="0" sz="1200" spc="-6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Arial"/>
                <a:cs typeface="Arial"/>
              </a:rPr>
              <a:t>Institutes</a:t>
            </a:r>
            <a:r>
              <a:rPr dirty="0" sz="1200" spc="2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dirty="0" sz="1200" spc="-5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Arial"/>
                <a:cs typeface="Arial"/>
              </a:rPr>
              <a:t>Health,</a:t>
            </a:r>
            <a:r>
              <a:rPr dirty="0" sz="1200" spc="7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National</a:t>
            </a:r>
            <a:r>
              <a:rPr dirty="0" sz="1200" spc="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7E7E7E"/>
                </a:solidFill>
                <a:latin typeface="Arial"/>
                <a:cs typeface="Arial"/>
              </a:rPr>
              <a:t>Institute</a:t>
            </a:r>
            <a:r>
              <a:rPr dirty="0" sz="1200" spc="16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on</a:t>
            </a:r>
            <a:r>
              <a:rPr dirty="0" sz="1200" spc="-8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Arial"/>
                <a:cs typeface="Arial"/>
              </a:rPr>
              <a:t>Aging]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096005" y="502919"/>
            <a:ext cx="3151505" cy="3977004"/>
            <a:chOff x="3096005" y="502919"/>
            <a:chExt cx="3151505" cy="3977004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8094" y="502919"/>
              <a:ext cx="668908" cy="2636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0650" y="990600"/>
              <a:ext cx="180975" cy="1809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0424" y="3438524"/>
              <a:ext cx="180975" cy="18097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6300" y="1582673"/>
              <a:ext cx="464312" cy="18033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7603" y="1545081"/>
              <a:ext cx="375010" cy="19177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9757" y="871092"/>
              <a:ext cx="182752" cy="4064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86377" y="2385059"/>
              <a:ext cx="184150" cy="92583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2452" y="1997963"/>
              <a:ext cx="1368171" cy="17145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96005" y="3848544"/>
              <a:ext cx="377823" cy="25908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79138" y="4123728"/>
              <a:ext cx="237109" cy="355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997" y="4304347"/>
            <a:ext cx="436181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image</a:t>
            </a:r>
            <a:r>
              <a:rPr dirty="0" sz="1100" spc="8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source: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https://biologydictionary.net/sensory-</a:t>
            </a:r>
            <a:r>
              <a:rPr dirty="0" sz="1100" spc="-10">
                <a:latin typeface="Verdana"/>
                <a:cs typeface="Verdana"/>
              </a:rPr>
              <a:t>neuron/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25525" y="1589150"/>
            <a:ext cx="3971925" cy="1511935"/>
            <a:chOff x="825525" y="1589150"/>
            <a:chExt cx="3971925" cy="15119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4" y="1943099"/>
              <a:ext cx="1943100" cy="10096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5500" y="2250820"/>
              <a:ext cx="1431671" cy="62103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094" y="2357246"/>
              <a:ext cx="544576" cy="21971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6154" y="2845434"/>
              <a:ext cx="1297384" cy="25514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525" y="1589150"/>
              <a:ext cx="837285" cy="38023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7165" y="2024633"/>
              <a:ext cx="921537" cy="36525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7421" y="2507106"/>
              <a:ext cx="1417825" cy="247268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00342" y="1122680"/>
            <a:ext cx="81788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solidFill>
                  <a:srgbClr val="FF9300"/>
                </a:solidFill>
                <a:latin typeface="Verdana"/>
                <a:cs typeface="Verdana"/>
              </a:rPr>
              <a:t>inputs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387600" y="1122680"/>
            <a:ext cx="10064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solidFill>
                  <a:srgbClr val="FF40FF"/>
                </a:solidFill>
                <a:latin typeface="Verdana"/>
                <a:cs typeface="Verdana"/>
              </a:rPr>
              <a:t>outputs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8238" y="1925827"/>
            <a:ext cx="824738" cy="232029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4340859" y="409575"/>
            <a:ext cx="812165" cy="3843654"/>
            <a:chOff x="4340859" y="409575"/>
            <a:chExt cx="812165" cy="3843654"/>
          </a:xfrm>
        </p:grpSpPr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0859" y="1958086"/>
              <a:ext cx="751204" cy="168401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133974" y="409575"/>
              <a:ext cx="0" cy="3843654"/>
            </a:xfrm>
            <a:custGeom>
              <a:avLst/>
              <a:gdLst/>
              <a:ahLst/>
              <a:cxnLst/>
              <a:rect l="l" t="t" r="r" b="b"/>
              <a:pathLst>
                <a:path w="0" h="3843654">
                  <a:moveTo>
                    <a:pt x="0" y="0"/>
                  </a:moveTo>
                  <a:lnTo>
                    <a:pt x="0" y="3843451"/>
                  </a:lnTo>
                </a:path>
              </a:pathLst>
            </a:custGeom>
            <a:ln w="381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396229" y="481330"/>
            <a:ext cx="3377565" cy="97663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74955" marR="508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Simplified</a:t>
            </a:r>
            <a:r>
              <a:rPr dirty="0" sz="2000" spc="-10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mathematical </a:t>
            </a:r>
            <a:r>
              <a:rPr dirty="0" sz="2000">
                <a:latin typeface="Verdana"/>
                <a:cs typeface="Verdana"/>
              </a:rPr>
              <a:t>model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neuron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  <a:tabLst>
                <a:tab pos="1681480" algn="l"/>
              </a:tabLst>
            </a:pPr>
            <a:r>
              <a:rPr dirty="0" sz="2000" spc="-10">
                <a:solidFill>
                  <a:srgbClr val="FF9300"/>
                </a:solidFill>
                <a:latin typeface="Verdana"/>
                <a:cs typeface="Verdana"/>
              </a:rPr>
              <a:t>inputs</a:t>
            </a:r>
            <a:r>
              <a:rPr dirty="0" sz="2000">
                <a:solidFill>
                  <a:srgbClr val="FF9300"/>
                </a:solidFill>
                <a:latin typeface="Verdana"/>
                <a:cs typeface="Verdana"/>
              </a:rPr>
              <a:t>	</a:t>
            </a:r>
            <a:r>
              <a:rPr dirty="0" sz="2000" spc="-10">
                <a:solidFill>
                  <a:srgbClr val="FF40FF"/>
                </a:solidFill>
                <a:latin typeface="Verdana"/>
                <a:cs typeface="Verdana"/>
              </a:rPr>
              <a:t>outputs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6086475" y="253365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7315200" y="2058416"/>
            <a:ext cx="923925" cy="781685"/>
            <a:chOff x="7315200" y="2058416"/>
            <a:chExt cx="923925" cy="781685"/>
          </a:xfrm>
        </p:grpSpPr>
        <p:sp>
          <p:nvSpPr>
            <p:cNvPr id="20" name="object 20" descr=""/>
            <p:cNvSpPr/>
            <p:nvPr/>
          </p:nvSpPr>
          <p:spPr>
            <a:xfrm>
              <a:off x="7315200" y="25336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80985" y="2432685"/>
              <a:ext cx="311962" cy="30861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82839" y="2058416"/>
              <a:ext cx="172211" cy="18288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68497" y="2173097"/>
              <a:ext cx="870246" cy="666750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75043" y="2225294"/>
            <a:ext cx="679830" cy="1549400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90600" y="481330"/>
            <a:ext cx="2230120" cy="335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000000"/>
                </a:solidFill>
              </a:rPr>
              <a:t>Biological</a:t>
            </a:r>
            <a:r>
              <a:rPr dirty="0" sz="2000" spc="-55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neuron</a:t>
            </a:r>
            <a:endParaRPr sz="2000"/>
          </a:p>
        </p:txBody>
      </p:sp>
      <p:pic>
        <p:nvPicPr>
          <p:cNvPr id="26" name="object 2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22821" y="2403094"/>
            <a:ext cx="324637" cy="152400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778372" y="2490977"/>
            <a:ext cx="223519" cy="217169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342507" y="1870075"/>
            <a:ext cx="1056866" cy="244601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28359" y="2131186"/>
            <a:ext cx="270637" cy="242569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838825" y="1704975"/>
            <a:ext cx="180975" cy="171450"/>
          </a:xfrm>
          <a:prstGeom prst="rect">
            <a:avLst/>
          </a:prstGeom>
        </p:spPr>
      </p:pic>
      <p:sp>
        <p:nvSpPr>
          <p:cNvPr id="31" name="object 3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703580">
              <a:lnSpc>
                <a:spcPct val="100000"/>
              </a:lnSpc>
              <a:spcBef>
                <a:spcPts val="105"/>
              </a:spcBef>
            </a:pPr>
            <a:r>
              <a:rPr dirty="0"/>
              <a:t>Neural</a:t>
            </a:r>
            <a:r>
              <a:rPr dirty="0" spc="-65"/>
              <a:t> </a:t>
            </a:r>
            <a:r>
              <a:rPr dirty="0"/>
              <a:t>network and</a:t>
            </a:r>
            <a:r>
              <a:rPr dirty="0" spc="-45"/>
              <a:t> </a:t>
            </a:r>
            <a:r>
              <a:rPr dirty="0"/>
              <a:t>the</a:t>
            </a:r>
            <a:r>
              <a:rPr dirty="0" spc="-15"/>
              <a:t> </a:t>
            </a:r>
            <a:r>
              <a:rPr dirty="0" spc="-10"/>
              <a:t>brain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825525" y="1589150"/>
            <a:ext cx="2503170" cy="1511935"/>
            <a:chOff x="825525" y="1589150"/>
            <a:chExt cx="2503170" cy="15119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4" y="1943099"/>
              <a:ext cx="1943100" cy="10096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4094" y="2357246"/>
              <a:ext cx="544576" cy="2197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6154" y="2845434"/>
              <a:ext cx="1297384" cy="25514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525" y="1589150"/>
              <a:ext cx="837285" cy="38023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165" y="2024633"/>
              <a:ext cx="921537" cy="36525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7421" y="2507106"/>
              <a:ext cx="1417825" cy="247268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2821" y="2403094"/>
            <a:ext cx="324637" cy="1524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194560" y="1040828"/>
            <a:ext cx="418401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Can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we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mimic</a:t>
            </a:r>
            <a:r>
              <a:rPr dirty="0" sz="2000" spc="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10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human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brain?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451983" y="2153666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693" y="0"/>
                </a:moveTo>
                <a:lnTo>
                  <a:pt x="85089" y="7492"/>
                </a:lnTo>
                <a:lnTo>
                  <a:pt x="105155" y="25018"/>
                </a:lnTo>
                <a:lnTo>
                  <a:pt x="0" y="25018"/>
                </a:lnTo>
                <a:lnTo>
                  <a:pt x="0" y="36829"/>
                </a:lnTo>
                <a:lnTo>
                  <a:pt x="105155" y="36829"/>
                </a:lnTo>
                <a:lnTo>
                  <a:pt x="85089" y="54228"/>
                </a:lnTo>
                <a:lnTo>
                  <a:pt x="91693" y="61848"/>
                </a:lnTo>
                <a:lnTo>
                  <a:pt x="123316" y="34543"/>
                </a:lnTo>
                <a:lnTo>
                  <a:pt x="123316" y="27304"/>
                </a:lnTo>
                <a:lnTo>
                  <a:pt x="9169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444871" y="2090356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5888101" y="2135251"/>
            <a:ext cx="577850" cy="577850"/>
            <a:chOff x="5888101" y="2135251"/>
            <a:chExt cx="577850" cy="577850"/>
          </a:xfrm>
        </p:grpSpPr>
        <p:sp>
          <p:nvSpPr>
            <p:cNvPr id="15" name="object 15" descr=""/>
            <p:cNvSpPr/>
            <p:nvPr/>
          </p:nvSpPr>
          <p:spPr>
            <a:xfrm>
              <a:off x="5900801" y="2147951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460248"/>
                  </a:lnTo>
                  <a:lnTo>
                    <a:pt x="545205" y="496139"/>
                  </a:lnTo>
                  <a:lnTo>
                    <a:pt x="525446" y="525446"/>
                  </a:lnTo>
                  <a:lnTo>
                    <a:pt x="496139" y="545205"/>
                  </a:lnTo>
                  <a:lnTo>
                    <a:pt x="460248" y="552450"/>
                  </a:lnTo>
                  <a:lnTo>
                    <a:pt x="92075" y="552450"/>
                  </a:lnTo>
                  <a:lnTo>
                    <a:pt x="56203" y="545205"/>
                  </a:lnTo>
                  <a:lnTo>
                    <a:pt x="26939" y="525446"/>
                  </a:lnTo>
                  <a:lnTo>
                    <a:pt x="7225" y="496139"/>
                  </a:lnTo>
                  <a:lnTo>
                    <a:pt x="0" y="460248"/>
                  </a:lnTo>
                  <a:lnTo>
                    <a:pt x="0" y="92075"/>
                  </a:lnTo>
                  <a:close/>
                </a:path>
              </a:pathLst>
            </a:custGeom>
            <a:ln w="254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996051" y="223367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/>
          <p:nvPr/>
        </p:nvSpPr>
        <p:spPr>
          <a:xfrm>
            <a:off x="5353050" y="238125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6572250" y="238125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59" h="114300">
                <a:moveTo>
                  <a:pt x="251459" y="0"/>
                </a:moveTo>
                <a:lnTo>
                  <a:pt x="251459" y="114300"/>
                </a:lnTo>
                <a:lnTo>
                  <a:pt x="327659" y="76200"/>
                </a:lnTo>
                <a:lnTo>
                  <a:pt x="270509" y="76200"/>
                </a:lnTo>
                <a:lnTo>
                  <a:pt x="270509" y="38100"/>
                </a:lnTo>
                <a:lnTo>
                  <a:pt x="327659" y="38100"/>
                </a:lnTo>
                <a:lnTo>
                  <a:pt x="251459" y="0"/>
                </a:lnTo>
                <a:close/>
              </a:path>
              <a:path w="365759" h="114300">
                <a:moveTo>
                  <a:pt x="25145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59" y="76200"/>
                </a:lnTo>
                <a:lnTo>
                  <a:pt x="251459" y="38100"/>
                </a:lnTo>
                <a:close/>
              </a:path>
              <a:path w="365759" h="114300">
                <a:moveTo>
                  <a:pt x="327659" y="38100"/>
                </a:moveTo>
                <a:lnTo>
                  <a:pt x="270509" y="38100"/>
                </a:lnTo>
                <a:lnTo>
                  <a:pt x="270509" y="76200"/>
                </a:lnTo>
                <a:lnTo>
                  <a:pt x="327659" y="76200"/>
                </a:lnTo>
                <a:lnTo>
                  <a:pt x="365759" y="57150"/>
                </a:lnTo>
                <a:lnTo>
                  <a:pt x="327659" y="3810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7400417" y="2189860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693" y="0"/>
                </a:moveTo>
                <a:lnTo>
                  <a:pt x="85089" y="7493"/>
                </a:lnTo>
                <a:lnTo>
                  <a:pt x="105155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155" y="36702"/>
                </a:lnTo>
                <a:lnTo>
                  <a:pt x="85089" y="54228"/>
                </a:lnTo>
                <a:lnTo>
                  <a:pt x="91693" y="61721"/>
                </a:lnTo>
                <a:lnTo>
                  <a:pt x="123316" y="34543"/>
                </a:lnTo>
                <a:lnTo>
                  <a:pt x="123316" y="27177"/>
                </a:lnTo>
                <a:lnTo>
                  <a:pt x="9169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7147559" y="2126678"/>
            <a:ext cx="50419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FF40FF"/>
                </a:solidFill>
                <a:latin typeface="Cambria Math"/>
                <a:cs typeface="Cambria Math"/>
              </a:rPr>
              <a:t>𝑓</a:t>
            </a:r>
            <a:r>
              <a:rPr dirty="0" sz="2000" spc="-20">
                <a:latin typeface="Cambria Math"/>
                <a:cs typeface="Cambria Math"/>
              </a:rPr>
              <a:t>(</a:t>
            </a:r>
            <a:r>
              <a:rPr dirty="0" sz="2000" spc="-2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sz="2000" spc="-2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21" name="object 21" descr=""/>
          <p:cNvSpPr txBox="1"/>
          <p:nvPr/>
        </p:nvSpPr>
        <p:spPr>
          <a:xfrm>
            <a:off x="4056760" y="2144013"/>
            <a:ext cx="31242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5">
                <a:latin typeface="Verdana"/>
                <a:cs typeface="Verdana"/>
              </a:rPr>
              <a:t>vs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244282" y="3503295"/>
            <a:ext cx="60363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We</a:t>
            </a:r>
            <a:r>
              <a:rPr dirty="0" sz="2000" spc="-9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have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(almost)</a:t>
            </a:r>
            <a:r>
              <a:rPr dirty="0" sz="2000" spc="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no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idea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how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brain</a:t>
            </a:r>
            <a:r>
              <a:rPr dirty="0" sz="2000" spc="-9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works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7975" y="0"/>
            <a:ext cx="5543550" cy="50577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842" y="335661"/>
            <a:ext cx="8280400" cy="5181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The</a:t>
            </a:r>
            <a:r>
              <a:rPr dirty="0" sz="3200" spc="-80"/>
              <a:t> </a:t>
            </a:r>
            <a:r>
              <a:rPr dirty="0" sz="3200"/>
              <a:t>”one</a:t>
            </a:r>
            <a:r>
              <a:rPr dirty="0" sz="3200" spc="-70"/>
              <a:t> </a:t>
            </a:r>
            <a:r>
              <a:rPr dirty="0" sz="3200"/>
              <a:t>learning</a:t>
            </a:r>
            <a:r>
              <a:rPr dirty="0" sz="3200" spc="-150"/>
              <a:t> </a:t>
            </a:r>
            <a:r>
              <a:rPr dirty="0" sz="3200"/>
              <a:t>algorithm”</a:t>
            </a:r>
            <a:r>
              <a:rPr dirty="0" sz="3200" spc="-145"/>
              <a:t> </a:t>
            </a:r>
            <a:r>
              <a:rPr dirty="0" sz="3200" spc="-10"/>
              <a:t>hypothesis</a:t>
            </a:r>
            <a:endParaRPr sz="3200"/>
          </a:p>
        </p:txBody>
      </p:sp>
      <p:grpSp>
        <p:nvGrpSpPr>
          <p:cNvPr id="4" name="object 4" descr=""/>
          <p:cNvGrpSpPr/>
          <p:nvPr/>
        </p:nvGrpSpPr>
        <p:grpSpPr>
          <a:xfrm>
            <a:off x="4962525" y="2895600"/>
            <a:ext cx="2124075" cy="428625"/>
            <a:chOff x="4962525" y="2895600"/>
            <a:chExt cx="2124075" cy="428625"/>
          </a:xfrm>
        </p:grpSpPr>
        <p:sp>
          <p:nvSpPr>
            <p:cNvPr id="5" name="object 5" descr=""/>
            <p:cNvSpPr/>
            <p:nvPr/>
          </p:nvSpPr>
          <p:spPr>
            <a:xfrm>
              <a:off x="4981575" y="2914650"/>
              <a:ext cx="2085975" cy="390525"/>
            </a:xfrm>
            <a:custGeom>
              <a:avLst/>
              <a:gdLst/>
              <a:ahLst/>
              <a:cxnLst/>
              <a:rect l="l" t="t" r="r" b="b"/>
              <a:pathLst>
                <a:path w="2085975" h="390525">
                  <a:moveTo>
                    <a:pt x="2085975" y="0"/>
                  </a:moveTo>
                  <a:lnTo>
                    <a:pt x="0" y="0"/>
                  </a:lnTo>
                  <a:lnTo>
                    <a:pt x="0" y="390525"/>
                  </a:lnTo>
                  <a:lnTo>
                    <a:pt x="2085975" y="390525"/>
                  </a:lnTo>
                  <a:lnTo>
                    <a:pt x="2085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981575" y="2914650"/>
              <a:ext cx="2085975" cy="390525"/>
            </a:xfrm>
            <a:custGeom>
              <a:avLst/>
              <a:gdLst/>
              <a:ahLst/>
              <a:cxnLst/>
              <a:rect l="l" t="t" r="r" b="b"/>
              <a:pathLst>
                <a:path w="2085975" h="390525">
                  <a:moveTo>
                    <a:pt x="0" y="390525"/>
                  </a:moveTo>
                  <a:lnTo>
                    <a:pt x="2085975" y="390525"/>
                  </a:lnTo>
                  <a:lnTo>
                    <a:pt x="2085975" y="0"/>
                  </a:lnTo>
                  <a:lnTo>
                    <a:pt x="0" y="0"/>
                  </a:lnTo>
                  <a:lnTo>
                    <a:pt x="0" y="390525"/>
                  </a:lnTo>
                  <a:close/>
                </a:path>
              </a:pathLst>
            </a:custGeom>
            <a:ln w="381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998340" y="2954591"/>
            <a:ext cx="3716020" cy="1279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617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Auditory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cortex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Auditory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cortex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learns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see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847725" y="209550"/>
            <a:ext cx="6842125" cy="4162425"/>
            <a:chOff x="847725" y="209550"/>
            <a:chExt cx="6842125" cy="4162425"/>
          </a:xfrm>
        </p:grpSpPr>
        <p:sp>
          <p:nvSpPr>
            <p:cNvPr id="9" name="object 9" descr=""/>
            <p:cNvSpPr/>
            <p:nvPr/>
          </p:nvSpPr>
          <p:spPr>
            <a:xfrm>
              <a:off x="6286500" y="2257805"/>
              <a:ext cx="778510" cy="262255"/>
            </a:xfrm>
            <a:custGeom>
              <a:avLst/>
              <a:gdLst/>
              <a:ahLst/>
              <a:cxnLst/>
              <a:rect l="l" t="t" r="r" b="b"/>
              <a:pathLst>
                <a:path w="778509" h="262255">
                  <a:moveTo>
                    <a:pt x="119522" y="37861"/>
                  </a:moveTo>
                  <a:lnTo>
                    <a:pt x="112563" y="40070"/>
                  </a:lnTo>
                  <a:lnTo>
                    <a:pt x="106807" y="44957"/>
                  </a:lnTo>
                  <a:lnTo>
                    <a:pt x="0" y="179324"/>
                  </a:lnTo>
                  <a:lnTo>
                    <a:pt x="151384" y="260095"/>
                  </a:lnTo>
                  <a:lnTo>
                    <a:pt x="158626" y="262258"/>
                  </a:lnTo>
                  <a:lnTo>
                    <a:pt x="165893" y="261492"/>
                  </a:lnTo>
                  <a:lnTo>
                    <a:pt x="172350" y="258060"/>
                  </a:lnTo>
                  <a:lnTo>
                    <a:pt x="177164" y="252221"/>
                  </a:lnTo>
                  <a:lnTo>
                    <a:pt x="179327" y="244979"/>
                  </a:lnTo>
                  <a:lnTo>
                    <a:pt x="178562" y="237712"/>
                  </a:lnTo>
                  <a:lnTo>
                    <a:pt x="175129" y="231255"/>
                  </a:lnTo>
                  <a:lnTo>
                    <a:pt x="169290" y="226441"/>
                  </a:lnTo>
                  <a:lnTo>
                    <a:pt x="104528" y="191896"/>
                  </a:lnTo>
                  <a:lnTo>
                    <a:pt x="33020" y="191896"/>
                  </a:lnTo>
                  <a:lnTo>
                    <a:pt x="25273" y="154558"/>
                  </a:lnTo>
                  <a:lnTo>
                    <a:pt x="76794" y="143873"/>
                  </a:lnTo>
                  <a:lnTo>
                    <a:pt x="136651" y="68580"/>
                  </a:lnTo>
                  <a:lnTo>
                    <a:pt x="140049" y="61841"/>
                  </a:lnTo>
                  <a:lnTo>
                    <a:pt x="140588" y="54578"/>
                  </a:lnTo>
                  <a:lnTo>
                    <a:pt x="138366" y="47648"/>
                  </a:lnTo>
                  <a:lnTo>
                    <a:pt x="133476" y="41910"/>
                  </a:lnTo>
                  <a:lnTo>
                    <a:pt x="126791" y="38439"/>
                  </a:lnTo>
                  <a:lnTo>
                    <a:pt x="119522" y="37861"/>
                  </a:lnTo>
                  <a:close/>
                </a:path>
                <a:path w="778509" h="262255">
                  <a:moveTo>
                    <a:pt x="76794" y="143873"/>
                  </a:moveTo>
                  <a:lnTo>
                    <a:pt x="25273" y="154558"/>
                  </a:lnTo>
                  <a:lnTo>
                    <a:pt x="33020" y="191896"/>
                  </a:lnTo>
                  <a:lnTo>
                    <a:pt x="66087" y="185038"/>
                  </a:lnTo>
                  <a:lnTo>
                    <a:pt x="44069" y="185038"/>
                  </a:lnTo>
                  <a:lnTo>
                    <a:pt x="38100" y="156463"/>
                  </a:lnTo>
                  <a:lnTo>
                    <a:pt x="66785" y="156463"/>
                  </a:lnTo>
                  <a:lnTo>
                    <a:pt x="76794" y="143873"/>
                  </a:lnTo>
                  <a:close/>
                </a:path>
                <a:path w="778509" h="262255">
                  <a:moveTo>
                    <a:pt x="84508" y="181218"/>
                  </a:moveTo>
                  <a:lnTo>
                    <a:pt x="33020" y="191896"/>
                  </a:lnTo>
                  <a:lnTo>
                    <a:pt x="104528" y="191896"/>
                  </a:lnTo>
                  <a:lnTo>
                    <a:pt x="84508" y="181218"/>
                  </a:lnTo>
                  <a:close/>
                </a:path>
                <a:path w="778509" h="262255">
                  <a:moveTo>
                    <a:pt x="38100" y="156463"/>
                  </a:moveTo>
                  <a:lnTo>
                    <a:pt x="44069" y="185038"/>
                  </a:lnTo>
                  <a:lnTo>
                    <a:pt x="58243" y="167208"/>
                  </a:lnTo>
                  <a:lnTo>
                    <a:pt x="38100" y="156463"/>
                  </a:lnTo>
                  <a:close/>
                </a:path>
                <a:path w="778509" h="262255">
                  <a:moveTo>
                    <a:pt x="58243" y="167208"/>
                  </a:moveTo>
                  <a:lnTo>
                    <a:pt x="44069" y="185038"/>
                  </a:lnTo>
                  <a:lnTo>
                    <a:pt x="66087" y="185038"/>
                  </a:lnTo>
                  <a:lnTo>
                    <a:pt x="84508" y="181218"/>
                  </a:lnTo>
                  <a:lnTo>
                    <a:pt x="58243" y="167208"/>
                  </a:lnTo>
                  <a:close/>
                </a:path>
                <a:path w="778509" h="262255">
                  <a:moveTo>
                    <a:pt x="770508" y="0"/>
                  </a:moveTo>
                  <a:lnTo>
                    <a:pt x="76794" y="143873"/>
                  </a:lnTo>
                  <a:lnTo>
                    <a:pt x="58243" y="167208"/>
                  </a:lnTo>
                  <a:lnTo>
                    <a:pt x="84508" y="181218"/>
                  </a:lnTo>
                  <a:lnTo>
                    <a:pt x="778255" y="37337"/>
                  </a:lnTo>
                  <a:lnTo>
                    <a:pt x="770508" y="0"/>
                  </a:lnTo>
                  <a:close/>
                </a:path>
                <a:path w="778509" h="262255">
                  <a:moveTo>
                    <a:pt x="66785" y="156463"/>
                  </a:moveTo>
                  <a:lnTo>
                    <a:pt x="38100" y="156463"/>
                  </a:lnTo>
                  <a:lnTo>
                    <a:pt x="58243" y="167208"/>
                  </a:lnTo>
                  <a:lnTo>
                    <a:pt x="66785" y="156463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667375" y="2305050"/>
              <a:ext cx="600075" cy="323850"/>
            </a:xfrm>
            <a:custGeom>
              <a:avLst/>
              <a:gdLst/>
              <a:ahLst/>
              <a:cxnLst/>
              <a:rect l="l" t="t" r="r" b="b"/>
              <a:pathLst>
                <a:path w="600075" h="323850">
                  <a:moveTo>
                    <a:pt x="300100" y="0"/>
                  </a:moveTo>
                  <a:lnTo>
                    <a:pt x="239621" y="3290"/>
                  </a:lnTo>
                  <a:lnTo>
                    <a:pt x="183290" y="12727"/>
                  </a:lnTo>
                  <a:lnTo>
                    <a:pt x="132314" y="27659"/>
                  </a:lnTo>
                  <a:lnTo>
                    <a:pt x="87899" y="47434"/>
                  </a:lnTo>
                  <a:lnTo>
                    <a:pt x="51254" y="71400"/>
                  </a:lnTo>
                  <a:lnTo>
                    <a:pt x="23584" y="98905"/>
                  </a:lnTo>
                  <a:lnTo>
                    <a:pt x="0" y="161925"/>
                  </a:lnTo>
                  <a:lnTo>
                    <a:pt x="6097" y="194552"/>
                  </a:lnTo>
                  <a:lnTo>
                    <a:pt x="51254" y="252449"/>
                  </a:lnTo>
                  <a:lnTo>
                    <a:pt x="87899" y="276415"/>
                  </a:lnTo>
                  <a:lnTo>
                    <a:pt x="132314" y="296190"/>
                  </a:lnTo>
                  <a:lnTo>
                    <a:pt x="183290" y="311122"/>
                  </a:lnTo>
                  <a:lnTo>
                    <a:pt x="239621" y="320559"/>
                  </a:lnTo>
                  <a:lnTo>
                    <a:pt x="300100" y="323850"/>
                  </a:lnTo>
                  <a:lnTo>
                    <a:pt x="360538" y="320559"/>
                  </a:lnTo>
                  <a:lnTo>
                    <a:pt x="416837" y="311122"/>
                  </a:lnTo>
                  <a:lnTo>
                    <a:pt x="467791" y="296190"/>
                  </a:lnTo>
                  <a:lnTo>
                    <a:pt x="512190" y="276415"/>
                  </a:lnTo>
                  <a:lnTo>
                    <a:pt x="548827" y="252449"/>
                  </a:lnTo>
                  <a:lnTo>
                    <a:pt x="576492" y="224944"/>
                  </a:lnTo>
                  <a:lnTo>
                    <a:pt x="600075" y="161925"/>
                  </a:lnTo>
                  <a:lnTo>
                    <a:pt x="593978" y="129297"/>
                  </a:lnTo>
                  <a:lnTo>
                    <a:pt x="548827" y="71400"/>
                  </a:lnTo>
                  <a:lnTo>
                    <a:pt x="512190" y="47434"/>
                  </a:lnTo>
                  <a:lnTo>
                    <a:pt x="467791" y="27659"/>
                  </a:lnTo>
                  <a:lnTo>
                    <a:pt x="416837" y="12727"/>
                  </a:lnTo>
                  <a:lnTo>
                    <a:pt x="360538" y="3290"/>
                  </a:lnTo>
                  <a:lnTo>
                    <a:pt x="3001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667375" y="2305050"/>
              <a:ext cx="600075" cy="323850"/>
            </a:xfrm>
            <a:custGeom>
              <a:avLst/>
              <a:gdLst/>
              <a:ahLst/>
              <a:cxnLst/>
              <a:rect l="l" t="t" r="r" b="b"/>
              <a:pathLst>
                <a:path w="600075" h="323850">
                  <a:moveTo>
                    <a:pt x="0" y="161925"/>
                  </a:moveTo>
                  <a:lnTo>
                    <a:pt x="23584" y="98905"/>
                  </a:lnTo>
                  <a:lnTo>
                    <a:pt x="51254" y="71400"/>
                  </a:lnTo>
                  <a:lnTo>
                    <a:pt x="87899" y="47434"/>
                  </a:lnTo>
                  <a:lnTo>
                    <a:pt x="132314" y="27659"/>
                  </a:lnTo>
                  <a:lnTo>
                    <a:pt x="183290" y="12727"/>
                  </a:lnTo>
                  <a:lnTo>
                    <a:pt x="239621" y="3290"/>
                  </a:lnTo>
                  <a:lnTo>
                    <a:pt x="300100" y="0"/>
                  </a:lnTo>
                  <a:lnTo>
                    <a:pt x="360538" y="3290"/>
                  </a:lnTo>
                  <a:lnTo>
                    <a:pt x="416837" y="12727"/>
                  </a:lnTo>
                  <a:lnTo>
                    <a:pt x="467791" y="27659"/>
                  </a:lnTo>
                  <a:lnTo>
                    <a:pt x="512190" y="47434"/>
                  </a:lnTo>
                  <a:lnTo>
                    <a:pt x="548827" y="71400"/>
                  </a:lnTo>
                  <a:lnTo>
                    <a:pt x="576492" y="98905"/>
                  </a:lnTo>
                  <a:lnTo>
                    <a:pt x="600075" y="161925"/>
                  </a:lnTo>
                  <a:lnTo>
                    <a:pt x="593978" y="194552"/>
                  </a:lnTo>
                  <a:lnTo>
                    <a:pt x="548827" y="252449"/>
                  </a:lnTo>
                  <a:lnTo>
                    <a:pt x="512190" y="276415"/>
                  </a:lnTo>
                  <a:lnTo>
                    <a:pt x="467791" y="296190"/>
                  </a:lnTo>
                  <a:lnTo>
                    <a:pt x="416837" y="311122"/>
                  </a:lnTo>
                  <a:lnTo>
                    <a:pt x="360538" y="320559"/>
                  </a:lnTo>
                  <a:lnTo>
                    <a:pt x="300100" y="323850"/>
                  </a:lnTo>
                  <a:lnTo>
                    <a:pt x="239621" y="320559"/>
                  </a:lnTo>
                  <a:lnTo>
                    <a:pt x="183290" y="311122"/>
                  </a:lnTo>
                  <a:lnTo>
                    <a:pt x="132314" y="296190"/>
                  </a:lnTo>
                  <a:lnTo>
                    <a:pt x="87899" y="276415"/>
                  </a:lnTo>
                  <a:lnTo>
                    <a:pt x="51254" y="252449"/>
                  </a:lnTo>
                  <a:lnTo>
                    <a:pt x="23584" y="224944"/>
                  </a:lnTo>
                  <a:lnTo>
                    <a:pt x="0" y="161925"/>
                  </a:lnTo>
                  <a:close/>
                </a:path>
              </a:pathLst>
            </a:custGeom>
            <a:ln w="38100">
              <a:solidFill>
                <a:srgbClr val="EF8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5425" y="2371725"/>
              <a:ext cx="1876425" cy="200025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993008" y="2479774"/>
              <a:ext cx="2742565" cy="867410"/>
            </a:xfrm>
            <a:custGeom>
              <a:avLst/>
              <a:gdLst/>
              <a:ahLst/>
              <a:cxnLst/>
              <a:rect l="l" t="t" r="r" b="b"/>
              <a:pathLst>
                <a:path w="2742565" h="867410">
                  <a:moveTo>
                    <a:pt x="2615407" y="115200"/>
                  </a:moveTo>
                  <a:lnTo>
                    <a:pt x="0" y="811811"/>
                  </a:lnTo>
                  <a:lnTo>
                    <a:pt x="14732" y="867056"/>
                  </a:lnTo>
                  <a:lnTo>
                    <a:pt x="2629985" y="170486"/>
                  </a:lnTo>
                  <a:lnTo>
                    <a:pt x="2655833" y="133942"/>
                  </a:lnTo>
                  <a:lnTo>
                    <a:pt x="2615407" y="115200"/>
                  </a:lnTo>
                  <a:close/>
                </a:path>
                <a:path w="2742565" h="867410">
                  <a:moveTo>
                    <a:pt x="2707284" y="94896"/>
                  </a:moveTo>
                  <a:lnTo>
                    <a:pt x="2691638" y="94896"/>
                  </a:lnTo>
                  <a:lnTo>
                    <a:pt x="2706370" y="150141"/>
                  </a:lnTo>
                  <a:lnTo>
                    <a:pt x="2629985" y="170486"/>
                  </a:lnTo>
                  <a:lnTo>
                    <a:pt x="2546731" y="288190"/>
                  </a:lnTo>
                  <a:lnTo>
                    <a:pt x="2542123" y="298547"/>
                  </a:lnTo>
                  <a:lnTo>
                    <a:pt x="2541873" y="309510"/>
                  </a:lnTo>
                  <a:lnTo>
                    <a:pt x="2545766" y="319784"/>
                  </a:lnTo>
                  <a:lnTo>
                    <a:pt x="2553589" y="328068"/>
                  </a:lnTo>
                  <a:lnTo>
                    <a:pt x="2563943" y="332605"/>
                  </a:lnTo>
                  <a:lnTo>
                    <a:pt x="2574893" y="332831"/>
                  </a:lnTo>
                  <a:lnTo>
                    <a:pt x="2585128" y="328961"/>
                  </a:lnTo>
                  <a:lnTo>
                    <a:pt x="2593340" y="321210"/>
                  </a:lnTo>
                  <a:lnTo>
                    <a:pt x="2742057" y="111025"/>
                  </a:lnTo>
                  <a:lnTo>
                    <a:pt x="2707284" y="94896"/>
                  </a:lnTo>
                  <a:close/>
                </a:path>
                <a:path w="2742565" h="867410">
                  <a:moveTo>
                    <a:pt x="2655833" y="133942"/>
                  </a:moveTo>
                  <a:lnTo>
                    <a:pt x="2629985" y="170486"/>
                  </a:lnTo>
                  <a:lnTo>
                    <a:pt x="2706370" y="150141"/>
                  </a:lnTo>
                  <a:lnTo>
                    <a:pt x="2705895" y="148363"/>
                  </a:lnTo>
                  <a:lnTo>
                    <a:pt x="2686939" y="148363"/>
                  </a:lnTo>
                  <a:lnTo>
                    <a:pt x="2655833" y="133942"/>
                  </a:lnTo>
                  <a:close/>
                </a:path>
                <a:path w="2742565" h="867410">
                  <a:moveTo>
                    <a:pt x="2675636" y="105945"/>
                  </a:moveTo>
                  <a:lnTo>
                    <a:pt x="2655833" y="133942"/>
                  </a:lnTo>
                  <a:lnTo>
                    <a:pt x="2686939" y="148363"/>
                  </a:lnTo>
                  <a:lnTo>
                    <a:pt x="2675636" y="105945"/>
                  </a:lnTo>
                  <a:close/>
                </a:path>
                <a:path w="2742565" h="867410">
                  <a:moveTo>
                    <a:pt x="2694584" y="105945"/>
                  </a:moveTo>
                  <a:lnTo>
                    <a:pt x="2675636" y="105945"/>
                  </a:lnTo>
                  <a:lnTo>
                    <a:pt x="2686939" y="148363"/>
                  </a:lnTo>
                  <a:lnTo>
                    <a:pt x="2705895" y="148363"/>
                  </a:lnTo>
                  <a:lnTo>
                    <a:pt x="2694584" y="105945"/>
                  </a:lnTo>
                  <a:close/>
                </a:path>
                <a:path w="2742565" h="867410">
                  <a:moveTo>
                    <a:pt x="2691638" y="94896"/>
                  </a:moveTo>
                  <a:lnTo>
                    <a:pt x="2615407" y="115200"/>
                  </a:lnTo>
                  <a:lnTo>
                    <a:pt x="2655833" y="133942"/>
                  </a:lnTo>
                  <a:lnTo>
                    <a:pt x="2675636" y="105945"/>
                  </a:lnTo>
                  <a:lnTo>
                    <a:pt x="2694584" y="105945"/>
                  </a:lnTo>
                  <a:lnTo>
                    <a:pt x="2691638" y="94896"/>
                  </a:lnTo>
                  <a:close/>
                </a:path>
                <a:path w="2742565" h="867410">
                  <a:moveTo>
                    <a:pt x="2497462" y="0"/>
                  </a:moveTo>
                  <a:lnTo>
                    <a:pt x="2486660" y="1710"/>
                  </a:lnTo>
                  <a:lnTo>
                    <a:pt x="2477285" y="7373"/>
                  </a:lnTo>
                  <a:lnTo>
                    <a:pt x="2470531" y="16537"/>
                  </a:lnTo>
                  <a:lnTo>
                    <a:pt x="2467909" y="27596"/>
                  </a:lnTo>
                  <a:lnTo>
                    <a:pt x="2469657" y="38429"/>
                  </a:lnTo>
                  <a:lnTo>
                    <a:pt x="2475335" y="47809"/>
                  </a:lnTo>
                  <a:lnTo>
                    <a:pt x="2484501" y="54510"/>
                  </a:lnTo>
                  <a:lnTo>
                    <a:pt x="2615407" y="115200"/>
                  </a:lnTo>
                  <a:lnTo>
                    <a:pt x="2691638" y="94896"/>
                  </a:lnTo>
                  <a:lnTo>
                    <a:pt x="2707284" y="94896"/>
                  </a:lnTo>
                  <a:lnTo>
                    <a:pt x="2508504" y="2694"/>
                  </a:lnTo>
                  <a:lnTo>
                    <a:pt x="249746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767201" y="288137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0"/>
                  </a:moveTo>
                  <a:lnTo>
                    <a:pt x="361950" y="361950"/>
                  </a:lnTo>
                </a:path>
                <a:path w="361950" h="361950">
                  <a:moveTo>
                    <a:pt x="0" y="361950"/>
                  </a:moveTo>
                  <a:lnTo>
                    <a:pt x="361950" y="0"/>
                  </a:lnTo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365373" y="1800986"/>
              <a:ext cx="2313940" cy="688340"/>
            </a:xfrm>
            <a:custGeom>
              <a:avLst/>
              <a:gdLst/>
              <a:ahLst/>
              <a:cxnLst/>
              <a:rect l="l" t="t" r="r" b="b"/>
              <a:pathLst>
                <a:path w="2313940" h="688339">
                  <a:moveTo>
                    <a:pt x="2186719" y="569578"/>
                  </a:moveTo>
                  <a:lnTo>
                    <a:pt x="2057653" y="634111"/>
                  </a:lnTo>
                  <a:lnTo>
                    <a:pt x="2048722" y="641121"/>
                  </a:lnTo>
                  <a:lnTo>
                    <a:pt x="2043350" y="650668"/>
                  </a:lnTo>
                  <a:lnTo>
                    <a:pt x="2041955" y="661525"/>
                  </a:lnTo>
                  <a:lnTo>
                    <a:pt x="2044953" y="672464"/>
                  </a:lnTo>
                  <a:lnTo>
                    <a:pt x="2051893" y="681398"/>
                  </a:lnTo>
                  <a:lnTo>
                    <a:pt x="2061416" y="686784"/>
                  </a:lnTo>
                  <a:lnTo>
                    <a:pt x="2072296" y="688216"/>
                  </a:lnTo>
                  <a:lnTo>
                    <a:pt x="2083307" y="685292"/>
                  </a:lnTo>
                  <a:lnTo>
                    <a:pt x="2278311" y="587629"/>
                  </a:lnTo>
                  <a:lnTo>
                    <a:pt x="2263521" y="587629"/>
                  </a:lnTo>
                  <a:lnTo>
                    <a:pt x="2186719" y="569578"/>
                  </a:lnTo>
                  <a:close/>
                </a:path>
                <a:path w="2313940" h="688339">
                  <a:moveTo>
                    <a:pt x="2226668" y="549603"/>
                  </a:moveTo>
                  <a:lnTo>
                    <a:pt x="2186719" y="569578"/>
                  </a:lnTo>
                  <a:lnTo>
                    <a:pt x="2263521" y="587629"/>
                  </a:lnTo>
                  <a:lnTo>
                    <a:pt x="2266029" y="576961"/>
                  </a:lnTo>
                  <a:lnTo>
                    <a:pt x="2247265" y="576961"/>
                  </a:lnTo>
                  <a:lnTo>
                    <a:pt x="2226668" y="549603"/>
                  </a:lnTo>
                  <a:close/>
                </a:path>
                <a:path w="2313940" h="688339">
                  <a:moveTo>
                    <a:pt x="2139854" y="353218"/>
                  </a:moveTo>
                  <a:lnTo>
                    <a:pt x="2128901" y="353790"/>
                  </a:lnTo>
                  <a:lnTo>
                    <a:pt x="2118614" y="358648"/>
                  </a:lnTo>
                  <a:lnTo>
                    <a:pt x="2111097" y="367149"/>
                  </a:lnTo>
                  <a:lnTo>
                    <a:pt x="2107533" y="377507"/>
                  </a:lnTo>
                  <a:lnTo>
                    <a:pt x="2108112" y="388437"/>
                  </a:lnTo>
                  <a:lnTo>
                    <a:pt x="2113026" y="398652"/>
                  </a:lnTo>
                  <a:lnTo>
                    <a:pt x="2199835" y="513961"/>
                  </a:lnTo>
                  <a:lnTo>
                    <a:pt x="2276602" y="532002"/>
                  </a:lnTo>
                  <a:lnTo>
                    <a:pt x="2263521" y="587629"/>
                  </a:lnTo>
                  <a:lnTo>
                    <a:pt x="2278311" y="587629"/>
                  </a:lnTo>
                  <a:lnTo>
                    <a:pt x="2313559" y="569976"/>
                  </a:lnTo>
                  <a:lnTo>
                    <a:pt x="2158618" y="364363"/>
                  </a:lnTo>
                  <a:lnTo>
                    <a:pt x="2150189" y="356790"/>
                  </a:lnTo>
                  <a:lnTo>
                    <a:pt x="2139854" y="353218"/>
                  </a:lnTo>
                  <a:close/>
                </a:path>
                <a:path w="2313940" h="688339">
                  <a:moveTo>
                    <a:pt x="2257298" y="534288"/>
                  </a:moveTo>
                  <a:lnTo>
                    <a:pt x="2226668" y="549603"/>
                  </a:lnTo>
                  <a:lnTo>
                    <a:pt x="2247265" y="576961"/>
                  </a:lnTo>
                  <a:lnTo>
                    <a:pt x="2257298" y="534288"/>
                  </a:lnTo>
                  <a:close/>
                </a:path>
                <a:path w="2313940" h="688339">
                  <a:moveTo>
                    <a:pt x="2276064" y="534288"/>
                  </a:moveTo>
                  <a:lnTo>
                    <a:pt x="2257298" y="534288"/>
                  </a:lnTo>
                  <a:lnTo>
                    <a:pt x="2247265" y="576961"/>
                  </a:lnTo>
                  <a:lnTo>
                    <a:pt x="2266029" y="576961"/>
                  </a:lnTo>
                  <a:lnTo>
                    <a:pt x="2276064" y="534288"/>
                  </a:lnTo>
                  <a:close/>
                </a:path>
                <a:path w="2313940" h="688339">
                  <a:moveTo>
                    <a:pt x="12953" y="0"/>
                  </a:moveTo>
                  <a:lnTo>
                    <a:pt x="0" y="55625"/>
                  </a:lnTo>
                  <a:lnTo>
                    <a:pt x="2186719" y="569578"/>
                  </a:lnTo>
                  <a:lnTo>
                    <a:pt x="2226668" y="549603"/>
                  </a:lnTo>
                  <a:lnTo>
                    <a:pt x="2199835" y="513961"/>
                  </a:lnTo>
                  <a:lnTo>
                    <a:pt x="12953" y="0"/>
                  </a:lnTo>
                  <a:close/>
                </a:path>
                <a:path w="2313940" h="688339">
                  <a:moveTo>
                    <a:pt x="2199835" y="513961"/>
                  </a:moveTo>
                  <a:lnTo>
                    <a:pt x="2226668" y="549603"/>
                  </a:lnTo>
                  <a:lnTo>
                    <a:pt x="2257298" y="534288"/>
                  </a:lnTo>
                  <a:lnTo>
                    <a:pt x="2276064" y="534288"/>
                  </a:lnTo>
                  <a:lnTo>
                    <a:pt x="2276602" y="532002"/>
                  </a:lnTo>
                  <a:lnTo>
                    <a:pt x="2199835" y="513961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725" y="209550"/>
              <a:ext cx="2990850" cy="299085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981450" y="4257675"/>
              <a:ext cx="3708400" cy="0"/>
            </a:xfrm>
            <a:custGeom>
              <a:avLst/>
              <a:gdLst/>
              <a:ahLst/>
              <a:cxnLst/>
              <a:rect l="l" t="t" r="r" b="b"/>
              <a:pathLst>
                <a:path w="3708400" h="0">
                  <a:moveTo>
                    <a:pt x="0" y="0"/>
                  </a:moveTo>
                  <a:lnTo>
                    <a:pt x="3708019" y="0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397628" y="2143125"/>
              <a:ext cx="1117600" cy="628015"/>
            </a:xfrm>
            <a:custGeom>
              <a:avLst/>
              <a:gdLst/>
              <a:ahLst/>
              <a:cxnLst/>
              <a:rect l="l" t="t" r="r" b="b"/>
              <a:pathLst>
                <a:path w="1117600" h="628014">
                  <a:moveTo>
                    <a:pt x="3046" y="304800"/>
                  </a:moveTo>
                  <a:lnTo>
                    <a:pt x="0" y="270605"/>
                  </a:lnTo>
                  <a:lnTo>
                    <a:pt x="2754" y="238581"/>
                  </a:lnTo>
                  <a:lnTo>
                    <a:pt x="11149" y="208695"/>
                  </a:lnTo>
                  <a:lnTo>
                    <a:pt x="44215" y="155208"/>
                  </a:lnTo>
                  <a:lnTo>
                    <a:pt x="97912" y="109883"/>
                  </a:lnTo>
                  <a:lnTo>
                    <a:pt x="132094" y="90201"/>
                  </a:lnTo>
                  <a:lnTo>
                    <a:pt x="170951" y="72463"/>
                  </a:lnTo>
                  <a:lnTo>
                    <a:pt x="214321" y="56636"/>
                  </a:lnTo>
                  <a:lnTo>
                    <a:pt x="262045" y="42688"/>
                  </a:lnTo>
                  <a:lnTo>
                    <a:pt x="313960" y="30587"/>
                  </a:lnTo>
                  <a:lnTo>
                    <a:pt x="369906" y="20299"/>
                  </a:lnTo>
                  <a:lnTo>
                    <a:pt x="429723" y="11794"/>
                  </a:lnTo>
                  <a:lnTo>
                    <a:pt x="493248" y="5038"/>
                  </a:lnTo>
                  <a:lnTo>
                    <a:pt x="560322" y="0"/>
                  </a:lnTo>
                  <a:lnTo>
                    <a:pt x="632203" y="3690"/>
                  </a:lnTo>
                  <a:lnTo>
                    <a:pt x="698540" y="10885"/>
                  </a:lnTo>
                  <a:lnTo>
                    <a:pt x="759485" y="21405"/>
                  </a:lnTo>
                  <a:lnTo>
                    <a:pt x="815191" y="35067"/>
                  </a:lnTo>
                  <a:lnTo>
                    <a:pt x="865808" y="51692"/>
                  </a:lnTo>
                  <a:lnTo>
                    <a:pt x="911490" y="71099"/>
                  </a:lnTo>
                  <a:lnTo>
                    <a:pt x="952387" y="93106"/>
                  </a:lnTo>
                  <a:lnTo>
                    <a:pt x="988652" y="117534"/>
                  </a:lnTo>
                  <a:lnTo>
                    <a:pt x="1020437" y="144201"/>
                  </a:lnTo>
                  <a:lnTo>
                    <a:pt x="1047893" y="172927"/>
                  </a:lnTo>
                  <a:lnTo>
                    <a:pt x="1071172" y="203530"/>
                  </a:lnTo>
                  <a:lnTo>
                    <a:pt x="1105810" y="269647"/>
                  </a:lnTo>
                  <a:lnTo>
                    <a:pt x="1117471" y="304800"/>
                  </a:lnTo>
                  <a:lnTo>
                    <a:pt x="1109770" y="341434"/>
                  </a:lnTo>
                  <a:lnTo>
                    <a:pt x="1097433" y="377503"/>
                  </a:lnTo>
                  <a:lnTo>
                    <a:pt x="1080678" y="412625"/>
                  </a:lnTo>
                  <a:lnTo>
                    <a:pt x="1059724" y="446418"/>
                  </a:lnTo>
                  <a:lnTo>
                    <a:pt x="1034789" y="478503"/>
                  </a:lnTo>
                  <a:lnTo>
                    <a:pt x="1006093" y="508497"/>
                  </a:lnTo>
                  <a:lnTo>
                    <a:pt x="973854" y="536019"/>
                  </a:lnTo>
                  <a:lnTo>
                    <a:pt x="938290" y="560689"/>
                  </a:lnTo>
                  <a:lnTo>
                    <a:pt x="899620" y="582124"/>
                  </a:lnTo>
                  <a:lnTo>
                    <a:pt x="858062" y="599944"/>
                  </a:lnTo>
                  <a:lnTo>
                    <a:pt x="813836" y="613768"/>
                  </a:lnTo>
                  <a:lnTo>
                    <a:pt x="767159" y="623214"/>
                  </a:lnTo>
                  <a:lnTo>
                    <a:pt x="718251" y="627902"/>
                  </a:lnTo>
                  <a:lnTo>
                    <a:pt x="667330" y="627449"/>
                  </a:lnTo>
                  <a:lnTo>
                    <a:pt x="614614" y="621476"/>
                  </a:lnTo>
                  <a:lnTo>
                    <a:pt x="560322" y="609600"/>
                  </a:lnTo>
                  <a:lnTo>
                    <a:pt x="492470" y="603872"/>
                  </a:lnTo>
                  <a:lnTo>
                    <a:pt x="428929" y="595995"/>
                  </a:lnTo>
                  <a:lnTo>
                    <a:pt x="369716" y="585984"/>
                  </a:lnTo>
                  <a:lnTo>
                    <a:pt x="314850" y="573853"/>
                  </a:lnTo>
                  <a:lnTo>
                    <a:pt x="264346" y="559618"/>
                  </a:lnTo>
                  <a:lnTo>
                    <a:pt x="218223" y="543293"/>
                  </a:lnTo>
                  <a:lnTo>
                    <a:pt x="176496" y="524894"/>
                  </a:lnTo>
                  <a:lnTo>
                    <a:pt x="139184" y="504435"/>
                  </a:lnTo>
                  <a:lnTo>
                    <a:pt x="106304" y="481931"/>
                  </a:lnTo>
                  <a:lnTo>
                    <a:pt x="53907" y="430848"/>
                  </a:lnTo>
                  <a:lnTo>
                    <a:pt x="19442" y="371765"/>
                  </a:lnTo>
                  <a:lnTo>
                    <a:pt x="8977" y="339260"/>
                  </a:lnTo>
                  <a:lnTo>
                    <a:pt x="3046" y="304800"/>
                  </a:lnTo>
                  <a:close/>
                </a:path>
              </a:pathLst>
            </a:custGeom>
            <a:ln w="381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8575" y="3657600"/>
              <a:ext cx="180975" cy="18097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1125" y="1971675"/>
              <a:ext cx="180975" cy="171450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78739" y="4340542"/>
            <a:ext cx="11931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[Roe</a:t>
            </a:r>
            <a:r>
              <a:rPr dirty="0" sz="1200" spc="-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et</a:t>
            </a:r>
            <a:r>
              <a:rPr dirty="0" sz="1200" spc="-4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al.,</a:t>
            </a:r>
            <a:r>
              <a:rPr dirty="0" sz="1200" spc="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Arial"/>
                <a:cs typeface="Arial"/>
              </a:rPr>
              <a:t>1992]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7975" y="0"/>
            <a:ext cx="5543550" cy="50577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842" y="335661"/>
            <a:ext cx="8280400" cy="5181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The</a:t>
            </a:r>
            <a:r>
              <a:rPr dirty="0" sz="3200" spc="-80"/>
              <a:t> </a:t>
            </a:r>
            <a:r>
              <a:rPr dirty="0" sz="3200"/>
              <a:t>”one</a:t>
            </a:r>
            <a:r>
              <a:rPr dirty="0" sz="3200" spc="-70"/>
              <a:t> </a:t>
            </a:r>
            <a:r>
              <a:rPr dirty="0" sz="3200"/>
              <a:t>learning</a:t>
            </a:r>
            <a:r>
              <a:rPr dirty="0" sz="3200" spc="-150"/>
              <a:t> </a:t>
            </a:r>
            <a:r>
              <a:rPr dirty="0" sz="3200"/>
              <a:t>algorithm”</a:t>
            </a:r>
            <a:r>
              <a:rPr dirty="0" sz="3200" spc="-145"/>
              <a:t> </a:t>
            </a:r>
            <a:r>
              <a:rPr dirty="0" sz="3200" spc="-10"/>
              <a:t>hypothesis</a:t>
            </a:r>
            <a:endParaRPr sz="3200"/>
          </a:p>
        </p:txBody>
      </p:sp>
      <p:grpSp>
        <p:nvGrpSpPr>
          <p:cNvPr id="4" name="object 4" descr=""/>
          <p:cNvGrpSpPr/>
          <p:nvPr/>
        </p:nvGrpSpPr>
        <p:grpSpPr>
          <a:xfrm>
            <a:off x="4962525" y="2895600"/>
            <a:ext cx="2886075" cy="428625"/>
            <a:chOff x="4962525" y="2895600"/>
            <a:chExt cx="2886075" cy="428625"/>
          </a:xfrm>
        </p:grpSpPr>
        <p:sp>
          <p:nvSpPr>
            <p:cNvPr id="5" name="object 5" descr=""/>
            <p:cNvSpPr/>
            <p:nvPr/>
          </p:nvSpPr>
          <p:spPr>
            <a:xfrm>
              <a:off x="4981575" y="2914650"/>
              <a:ext cx="2847975" cy="390525"/>
            </a:xfrm>
            <a:custGeom>
              <a:avLst/>
              <a:gdLst/>
              <a:ahLst/>
              <a:cxnLst/>
              <a:rect l="l" t="t" r="r" b="b"/>
              <a:pathLst>
                <a:path w="2847975" h="390525">
                  <a:moveTo>
                    <a:pt x="2847975" y="0"/>
                  </a:moveTo>
                  <a:lnTo>
                    <a:pt x="0" y="0"/>
                  </a:lnTo>
                  <a:lnTo>
                    <a:pt x="0" y="390525"/>
                  </a:lnTo>
                  <a:lnTo>
                    <a:pt x="2847975" y="390525"/>
                  </a:lnTo>
                  <a:lnTo>
                    <a:pt x="2847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981575" y="2914650"/>
              <a:ext cx="2847975" cy="390525"/>
            </a:xfrm>
            <a:custGeom>
              <a:avLst/>
              <a:gdLst/>
              <a:ahLst/>
              <a:cxnLst/>
              <a:rect l="l" t="t" r="r" b="b"/>
              <a:pathLst>
                <a:path w="2847975" h="390525">
                  <a:moveTo>
                    <a:pt x="0" y="390525"/>
                  </a:moveTo>
                  <a:lnTo>
                    <a:pt x="2847975" y="390525"/>
                  </a:lnTo>
                  <a:lnTo>
                    <a:pt x="2847975" y="0"/>
                  </a:lnTo>
                  <a:lnTo>
                    <a:pt x="0" y="0"/>
                  </a:lnTo>
                  <a:lnTo>
                    <a:pt x="0" y="390525"/>
                  </a:lnTo>
                  <a:close/>
                </a:path>
              </a:pathLst>
            </a:custGeom>
            <a:ln w="381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540759" y="2954591"/>
            <a:ext cx="4607560" cy="1279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496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Somatosensory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cortex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Somatosensory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cortex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learns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see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847725" y="209550"/>
            <a:ext cx="6131560" cy="4305300"/>
            <a:chOff x="847725" y="209550"/>
            <a:chExt cx="6131560" cy="4305300"/>
          </a:xfrm>
        </p:grpSpPr>
        <p:sp>
          <p:nvSpPr>
            <p:cNvPr id="9" name="object 9" descr=""/>
            <p:cNvSpPr/>
            <p:nvPr/>
          </p:nvSpPr>
          <p:spPr>
            <a:xfrm>
              <a:off x="6200775" y="1295780"/>
              <a:ext cx="778510" cy="262255"/>
            </a:xfrm>
            <a:custGeom>
              <a:avLst/>
              <a:gdLst/>
              <a:ahLst/>
              <a:cxnLst/>
              <a:rect l="l" t="t" r="r" b="b"/>
              <a:pathLst>
                <a:path w="778509" h="262255">
                  <a:moveTo>
                    <a:pt x="119522" y="37861"/>
                  </a:moveTo>
                  <a:lnTo>
                    <a:pt x="112563" y="40070"/>
                  </a:lnTo>
                  <a:lnTo>
                    <a:pt x="106807" y="44958"/>
                  </a:lnTo>
                  <a:lnTo>
                    <a:pt x="0" y="179324"/>
                  </a:lnTo>
                  <a:lnTo>
                    <a:pt x="151384" y="260096"/>
                  </a:lnTo>
                  <a:lnTo>
                    <a:pt x="158626" y="262258"/>
                  </a:lnTo>
                  <a:lnTo>
                    <a:pt x="165893" y="261493"/>
                  </a:lnTo>
                  <a:lnTo>
                    <a:pt x="172350" y="258060"/>
                  </a:lnTo>
                  <a:lnTo>
                    <a:pt x="177164" y="252222"/>
                  </a:lnTo>
                  <a:lnTo>
                    <a:pt x="179327" y="244979"/>
                  </a:lnTo>
                  <a:lnTo>
                    <a:pt x="178562" y="237712"/>
                  </a:lnTo>
                  <a:lnTo>
                    <a:pt x="175129" y="231255"/>
                  </a:lnTo>
                  <a:lnTo>
                    <a:pt x="169290" y="226441"/>
                  </a:lnTo>
                  <a:lnTo>
                    <a:pt x="104528" y="191897"/>
                  </a:lnTo>
                  <a:lnTo>
                    <a:pt x="33020" y="191897"/>
                  </a:lnTo>
                  <a:lnTo>
                    <a:pt x="25273" y="154559"/>
                  </a:lnTo>
                  <a:lnTo>
                    <a:pt x="76741" y="143884"/>
                  </a:lnTo>
                  <a:lnTo>
                    <a:pt x="136525" y="68580"/>
                  </a:lnTo>
                  <a:lnTo>
                    <a:pt x="139995" y="61841"/>
                  </a:lnTo>
                  <a:lnTo>
                    <a:pt x="140573" y="54578"/>
                  </a:lnTo>
                  <a:lnTo>
                    <a:pt x="138364" y="47648"/>
                  </a:lnTo>
                  <a:lnTo>
                    <a:pt x="133476" y="41910"/>
                  </a:lnTo>
                  <a:lnTo>
                    <a:pt x="126791" y="38439"/>
                  </a:lnTo>
                  <a:lnTo>
                    <a:pt x="119522" y="37861"/>
                  </a:lnTo>
                  <a:close/>
                </a:path>
                <a:path w="778509" h="262255">
                  <a:moveTo>
                    <a:pt x="76741" y="143884"/>
                  </a:moveTo>
                  <a:lnTo>
                    <a:pt x="25273" y="154559"/>
                  </a:lnTo>
                  <a:lnTo>
                    <a:pt x="33020" y="191897"/>
                  </a:lnTo>
                  <a:lnTo>
                    <a:pt x="66087" y="185039"/>
                  </a:lnTo>
                  <a:lnTo>
                    <a:pt x="44069" y="185039"/>
                  </a:lnTo>
                  <a:lnTo>
                    <a:pt x="38100" y="156464"/>
                  </a:lnTo>
                  <a:lnTo>
                    <a:pt x="66754" y="156464"/>
                  </a:lnTo>
                  <a:lnTo>
                    <a:pt x="76741" y="143884"/>
                  </a:lnTo>
                  <a:close/>
                </a:path>
                <a:path w="778509" h="262255">
                  <a:moveTo>
                    <a:pt x="84508" y="181218"/>
                  </a:moveTo>
                  <a:lnTo>
                    <a:pt x="33020" y="191897"/>
                  </a:lnTo>
                  <a:lnTo>
                    <a:pt x="104528" y="191897"/>
                  </a:lnTo>
                  <a:lnTo>
                    <a:pt x="84508" y="181218"/>
                  </a:lnTo>
                  <a:close/>
                </a:path>
                <a:path w="778509" h="262255">
                  <a:moveTo>
                    <a:pt x="38100" y="156464"/>
                  </a:moveTo>
                  <a:lnTo>
                    <a:pt x="44069" y="185039"/>
                  </a:lnTo>
                  <a:lnTo>
                    <a:pt x="58230" y="167201"/>
                  </a:lnTo>
                  <a:lnTo>
                    <a:pt x="38100" y="156464"/>
                  </a:lnTo>
                  <a:close/>
                </a:path>
                <a:path w="778509" h="262255">
                  <a:moveTo>
                    <a:pt x="58230" y="167201"/>
                  </a:moveTo>
                  <a:lnTo>
                    <a:pt x="44069" y="185039"/>
                  </a:lnTo>
                  <a:lnTo>
                    <a:pt x="66087" y="185039"/>
                  </a:lnTo>
                  <a:lnTo>
                    <a:pt x="84508" y="181218"/>
                  </a:lnTo>
                  <a:lnTo>
                    <a:pt x="58230" y="167201"/>
                  </a:lnTo>
                  <a:close/>
                </a:path>
                <a:path w="778509" h="262255">
                  <a:moveTo>
                    <a:pt x="770508" y="0"/>
                  </a:moveTo>
                  <a:lnTo>
                    <a:pt x="76741" y="143884"/>
                  </a:lnTo>
                  <a:lnTo>
                    <a:pt x="58230" y="167201"/>
                  </a:lnTo>
                  <a:lnTo>
                    <a:pt x="84508" y="181218"/>
                  </a:lnTo>
                  <a:lnTo>
                    <a:pt x="778255" y="37338"/>
                  </a:lnTo>
                  <a:lnTo>
                    <a:pt x="770508" y="0"/>
                  </a:lnTo>
                  <a:close/>
                </a:path>
                <a:path w="778509" h="262255">
                  <a:moveTo>
                    <a:pt x="66754" y="156464"/>
                  </a:moveTo>
                  <a:lnTo>
                    <a:pt x="38100" y="156464"/>
                  </a:lnTo>
                  <a:lnTo>
                    <a:pt x="58230" y="167201"/>
                  </a:lnTo>
                  <a:lnTo>
                    <a:pt x="66754" y="156464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702378" y="1212069"/>
              <a:ext cx="465455" cy="1139190"/>
            </a:xfrm>
            <a:custGeom>
              <a:avLst/>
              <a:gdLst/>
              <a:ahLst/>
              <a:cxnLst/>
              <a:rect l="l" t="t" r="r" b="b"/>
              <a:pathLst>
                <a:path w="465454" h="1139189">
                  <a:moveTo>
                    <a:pt x="350992" y="0"/>
                  </a:moveTo>
                  <a:lnTo>
                    <a:pt x="302835" y="19141"/>
                  </a:lnTo>
                  <a:lnTo>
                    <a:pt x="252267" y="65308"/>
                  </a:lnTo>
                  <a:lnTo>
                    <a:pt x="226691" y="97547"/>
                  </a:lnTo>
                  <a:lnTo>
                    <a:pt x="201248" y="135368"/>
                  </a:lnTo>
                  <a:lnTo>
                    <a:pt x="176181" y="178379"/>
                  </a:lnTo>
                  <a:lnTo>
                    <a:pt x="151737" y="226189"/>
                  </a:lnTo>
                  <a:lnTo>
                    <a:pt x="128160" y="278406"/>
                  </a:lnTo>
                  <a:lnTo>
                    <a:pt x="105695" y="334638"/>
                  </a:lnTo>
                  <a:lnTo>
                    <a:pt x="84586" y="394494"/>
                  </a:lnTo>
                  <a:lnTo>
                    <a:pt x="65079" y="457583"/>
                  </a:lnTo>
                  <a:lnTo>
                    <a:pt x="47419" y="523512"/>
                  </a:lnTo>
                  <a:lnTo>
                    <a:pt x="32228" y="590060"/>
                  </a:lnTo>
                  <a:lnTo>
                    <a:pt x="19997" y="654957"/>
                  </a:lnTo>
                  <a:lnTo>
                    <a:pt x="10692" y="717745"/>
                  </a:lnTo>
                  <a:lnTo>
                    <a:pt x="4280" y="777961"/>
                  </a:lnTo>
                  <a:lnTo>
                    <a:pt x="727" y="835146"/>
                  </a:lnTo>
                  <a:lnTo>
                    <a:pt x="0" y="888839"/>
                  </a:lnTo>
                  <a:lnTo>
                    <a:pt x="2064" y="938580"/>
                  </a:lnTo>
                  <a:lnTo>
                    <a:pt x="6887" y="983908"/>
                  </a:lnTo>
                  <a:lnTo>
                    <a:pt x="14435" y="1024364"/>
                  </a:lnTo>
                  <a:lnTo>
                    <a:pt x="37570" y="1088813"/>
                  </a:lnTo>
                  <a:lnTo>
                    <a:pt x="71201" y="1128246"/>
                  </a:lnTo>
                  <a:lnTo>
                    <a:pt x="114457" y="1138973"/>
                  </a:lnTo>
                  <a:lnTo>
                    <a:pt x="138134" y="1132976"/>
                  </a:lnTo>
                  <a:lnTo>
                    <a:pt x="187775" y="1099930"/>
                  </a:lnTo>
                  <a:lnTo>
                    <a:pt x="238836" y="1041425"/>
                  </a:lnTo>
                  <a:lnTo>
                    <a:pt x="264287" y="1003604"/>
                  </a:lnTo>
                  <a:lnTo>
                    <a:pt x="289360" y="960593"/>
                  </a:lnTo>
                  <a:lnTo>
                    <a:pt x="313808" y="912783"/>
                  </a:lnTo>
                  <a:lnTo>
                    <a:pt x="337388" y="860566"/>
                  </a:lnTo>
                  <a:lnTo>
                    <a:pt x="359855" y="804334"/>
                  </a:lnTo>
                  <a:lnTo>
                    <a:pt x="380965" y="744478"/>
                  </a:lnTo>
                  <a:lnTo>
                    <a:pt x="400472" y="681389"/>
                  </a:lnTo>
                  <a:lnTo>
                    <a:pt x="418132" y="615460"/>
                  </a:lnTo>
                  <a:lnTo>
                    <a:pt x="433298" y="548912"/>
                  </a:lnTo>
                  <a:lnTo>
                    <a:pt x="445507" y="484015"/>
                  </a:lnTo>
                  <a:lnTo>
                    <a:pt x="454794" y="421228"/>
                  </a:lnTo>
                  <a:lnTo>
                    <a:pt x="461191" y="361011"/>
                  </a:lnTo>
                  <a:lnTo>
                    <a:pt x="464731" y="303826"/>
                  </a:lnTo>
                  <a:lnTo>
                    <a:pt x="465448" y="250133"/>
                  </a:lnTo>
                  <a:lnTo>
                    <a:pt x="463376" y="200392"/>
                  </a:lnTo>
                  <a:lnTo>
                    <a:pt x="458547" y="155064"/>
                  </a:lnTo>
                  <a:lnTo>
                    <a:pt x="450995" y="114609"/>
                  </a:lnTo>
                  <a:lnTo>
                    <a:pt x="427855" y="50159"/>
                  </a:lnTo>
                  <a:lnTo>
                    <a:pt x="394223" y="10726"/>
                  </a:lnTo>
                  <a:lnTo>
                    <a:pt x="35099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702378" y="1212069"/>
              <a:ext cx="465455" cy="1139190"/>
            </a:xfrm>
            <a:custGeom>
              <a:avLst/>
              <a:gdLst/>
              <a:ahLst/>
              <a:cxnLst/>
              <a:rect l="l" t="t" r="r" b="b"/>
              <a:pathLst>
                <a:path w="465454" h="1139189">
                  <a:moveTo>
                    <a:pt x="47419" y="523512"/>
                  </a:moveTo>
                  <a:lnTo>
                    <a:pt x="65079" y="457583"/>
                  </a:lnTo>
                  <a:lnTo>
                    <a:pt x="84586" y="394494"/>
                  </a:lnTo>
                  <a:lnTo>
                    <a:pt x="105695" y="334638"/>
                  </a:lnTo>
                  <a:lnTo>
                    <a:pt x="128160" y="278406"/>
                  </a:lnTo>
                  <a:lnTo>
                    <a:pt x="151737" y="226189"/>
                  </a:lnTo>
                  <a:lnTo>
                    <a:pt x="176181" y="178379"/>
                  </a:lnTo>
                  <a:lnTo>
                    <a:pt x="201248" y="135368"/>
                  </a:lnTo>
                  <a:lnTo>
                    <a:pt x="226691" y="97547"/>
                  </a:lnTo>
                  <a:lnTo>
                    <a:pt x="252267" y="65308"/>
                  </a:lnTo>
                  <a:lnTo>
                    <a:pt x="302835" y="19141"/>
                  </a:lnTo>
                  <a:lnTo>
                    <a:pt x="350992" y="0"/>
                  </a:lnTo>
                  <a:lnTo>
                    <a:pt x="373555" y="1542"/>
                  </a:lnTo>
                  <a:lnTo>
                    <a:pt x="412334" y="27085"/>
                  </a:lnTo>
                  <a:lnTo>
                    <a:pt x="440753" y="79487"/>
                  </a:lnTo>
                  <a:lnTo>
                    <a:pt x="458547" y="155064"/>
                  </a:lnTo>
                  <a:lnTo>
                    <a:pt x="463376" y="200392"/>
                  </a:lnTo>
                  <a:lnTo>
                    <a:pt x="465448" y="250133"/>
                  </a:lnTo>
                  <a:lnTo>
                    <a:pt x="464731" y="303826"/>
                  </a:lnTo>
                  <a:lnTo>
                    <a:pt x="461191" y="361011"/>
                  </a:lnTo>
                  <a:lnTo>
                    <a:pt x="454794" y="421228"/>
                  </a:lnTo>
                  <a:lnTo>
                    <a:pt x="445507" y="484015"/>
                  </a:lnTo>
                  <a:lnTo>
                    <a:pt x="433298" y="548912"/>
                  </a:lnTo>
                  <a:lnTo>
                    <a:pt x="418132" y="615460"/>
                  </a:lnTo>
                  <a:lnTo>
                    <a:pt x="400472" y="681389"/>
                  </a:lnTo>
                  <a:lnTo>
                    <a:pt x="380965" y="744478"/>
                  </a:lnTo>
                  <a:lnTo>
                    <a:pt x="359855" y="804334"/>
                  </a:lnTo>
                  <a:lnTo>
                    <a:pt x="337388" y="860566"/>
                  </a:lnTo>
                  <a:lnTo>
                    <a:pt x="313808" y="912783"/>
                  </a:lnTo>
                  <a:lnTo>
                    <a:pt x="289360" y="960593"/>
                  </a:lnTo>
                  <a:lnTo>
                    <a:pt x="264287" y="1003604"/>
                  </a:lnTo>
                  <a:lnTo>
                    <a:pt x="238836" y="1041425"/>
                  </a:lnTo>
                  <a:lnTo>
                    <a:pt x="213251" y="1073664"/>
                  </a:lnTo>
                  <a:lnTo>
                    <a:pt x="162655" y="1119831"/>
                  </a:lnTo>
                  <a:lnTo>
                    <a:pt x="114457" y="1138973"/>
                  </a:lnTo>
                  <a:lnTo>
                    <a:pt x="91869" y="1137430"/>
                  </a:lnTo>
                  <a:lnTo>
                    <a:pt x="53091" y="1111887"/>
                  </a:lnTo>
                  <a:lnTo>
                    <a:pt x="24674" y="1059485"/>
                  </a:lnTo>
                  <a:lnTo>
                    <a:pt x="6887" y="983908"/>
                  </a:lnTo>
                  <a:lnTo>
                    <a:pt x="2064" y="938580"/>
                  </a:lnTo>
                  <a:lnTo>
                    <a:pt x="0" y="888839"/>
                  </a:lnTo>
                  <a:lnTo>
                    <a:pt x="727" y="835146"/>
                  </a:lnTo>
                  <a:lnTo>
                    <a:pt x="4280" y="777961"/>
                  </a:lnTo>
                  <a:lnTo>
                    <a:pt x="10692" y="717745"/>
                  </a:lnTo>
                  <a:lnTo>
                    <a:pt x="19997" y="654957"/>
                  </a:lnTo>
                  <a:lnTo>
                    <a:pt x="32228" y="590060"/>
                  </a:lnTo>
                  <a:lnTo>
                    <a:pt x="47419" y="523512"/>
                  </a:lnTo>
                  <a:close/>
                </a:path>
              </a:pathLst>
            </a:custGeom>
            <a:ln w="38100">
              <a:solidFill>
                <a:srgbClr val="EF8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89960" y="2184036"/>
              <a:ext cx="2706370" cy="1163320"/>
            </a:xfrm>
            <a:custGeom>
              <a:avLst/>
              <a:gdLst/>
              <a:ahLst/>
              <a:cxnLst/>
              <a:rect l="l" t="t" r="r" b="b"/>
              <a:pathLst>
                <a:path w="2706370" h="1163320">
                  <a:moveTo>
                    <a:pt x="2580403" y="101234"/>
                  </a:moveTo>
                  <a:lnTo>
                    <a:pt x="0" y="1109835"/>
                  </a:lnTo>
                  <a:lnTo>
                    <a:pt x="20827" y="1163175"/>
                  </a:lnTo>
                  <a:lnTo>
                    <a:pt x="2601255" y="154441"/>
                  </a:lnTo>
                  <a:lnTo>
                    <a:pt x="2622772" y="115365"/>
                  </a:lnTo>
                  <a:lnTo>
                    <a:pt x="2580403" y="101234"/>
                  </a:lnTo>
                  <a:close/>
                </a:path>
                <a:path w="2706370" h="1163320">
                  <a:moveTo>
                    <a:pt x="2674668" y="72499"/>
                  </a:moveTo>
                  <a:lnTo>
                    <a:pt x="2653918" y="72499"/>
                  </a:lnTo>
                  <a:lnTo>
                    <a:pt x="2674747" y="125712"/>
                  </a:lnTo>
                  <a:lnTo>
                    <a:pt x="2601255" y="154441"/>
                  </a:lnTo>
                  <a:lnTo>
                    <a:pt x="2531617" y="280906"/>
                  </a:lnTo>
                  <a:lnTo>
                    <a:pt x="2528222" y="291673"/>
                  </a:lnTo>
                  <a:lnTo>
                    <a:pt x="2529220" y="302559"/>
                  </a:lnTo>
                  <a:lnTo>
                    <a:pt x="2534243" y="312302"/>
                  </a:lnTo>
                  <a:lnTo>
                    <a:pt x="2542921" y="319641"/>
                  </a:lnTo>
                  <a:lnTo>
                    <a:pt x="2553741" y="323038"/>
                  </a:lnTo>
                  <a:lnTo>
                    <a:pt x="2564622" y="322054"/>
                  </a:lnTo>
                  <a:lnTo>
                    <a:pt x="2574335" y="317069"/>
                  </a:lnTo>
                  <a:lnTo>
                    <a:pt x="2581655" y="308465"/>
                  </a:lnTo>
                  <a:lnTo>
                    <a:pt x="2705862" y="82913"/>
                  </a:lnTo>
                  <a:lnTo>
                    <a:pt x="2674668" y="72499"/>
                  </a:lnTo>
                  <a:close/>
                </a:path>
                <a:path w="2706370" h="1163320">
                  <a:moveTo>
                    <a:pt x="2622772" y="115365"/>
                  </a:moveTo>
                  <a:lnTo>
                    <a:pt x="2601255" y="154441"/>
                  </a:lnTo>
                  <a:lnTo>
                    <a:pt x="2673447" y="126220"/>
                  </a:lnTo>
                  <a:lnTo>
                    <a:pt x="2655316" y="126220"/>
                  </a:lnTo>
                  <a:lnTo>
                    <a:pt x="2622772" y="115365"/>
                  </a:lnTo>
                  <a:close/>
                </a:path>
                <a:path w="2706370" h="1163320">
                  <a:moveTo>
                    <a:pt x="2639314" y="85326"/>
                  </a:moveTo>
                  <a:lnTo>
                    <a:pt x="2622772" y="115365"/>
                  </a:lnTo>
                  <a:lnTo>
                    <a:pt x="2655316" y="126220"/>
                  </a:lnTo>
                  <a:lnTo>
                    <a:pt x="2639314" y="85326"/>
                  </a:lnTo>
                  <a:close/>
                </a:path>
                <a:path w="2706370" h="1163320">
                  <a:moveTo>
                    <a:pt x="2658939" y="85326"/>
                  </a:moveTo>
                  <a:lnTo>
                    <a:pt x="2639314" y="85326"/>
                  </a:lnTo>
                  <a:lnTo>
                    <a:pt x="2655316" y="126220"/>
                  </a:lnTo>
                  <a:lnTo>
                    <a:pt x="2673447" y="126220"/>
                  </a:lnTo>
                  <a:lnTo>
                    <a:pt x="2674747" y="125712"/>
                  </a:lnTo>
                  <a:lnTo>
                    <a:pt x="2658939" y="85326"/>
                  </a:lnTo>
                  <a:close/>
                </a:path>
                <a:path w="2706370" h="1163320">
                  <a:moveTo>
                    <a:pt x="2653918" y="72499"/>
                  </a:moveTo>
                  <a:lnTo>
                    <a:pt x="2580403" y="101234"/>
                  </a:lnTo>
                  <a:lnTo>
                    <a:pt x="2622772" y="115365"/>
                  </a:lnTo>
                  <a:lnTo>
                    <a:pt x="2639314" y="85326"/>
                  </a:lnTo>
                  <a:lnTo>
                    <a:pt x="2658939" y="85326"/>
                  </a:lnTo>
                  <a:lnTo>
                    <a:pt x="2653918" y="72499"/>
                  </a:lnTo>
                  <a:close/>
                </a:path>
                <a:path w="2706370" h="1163320">
                  <a:moveTo>
                    <a:pt x="2450379" y="0"/>
                  </a:moveTo>
                  <a:lnTo>
                    <a:pt x="2439844" y="2919"/>
                  </a:lnTo>
                  <a:lnTo>
                    <a:pt x="2431190" y="9576"/>
                  </a:lnTo>
                  <a:lnTo>
                    <a:pt x="2425573" y="19413"/>
                  </a:lnTo>
                  <a:lnTo>
                    <a:pt x="2424140" y="30694"/>
                  </a:lnTo>
                  <a:lnTo>
                    <a:pt x="2427065" y="41273"/>
                  </a:lnTo>
                  <a:lnTo>
                    <a:pt x="2433752" y="49970"/>
                  </a:lnTo>
                  <a:lnTo>
                    <a:pt x="2443606" y="55608"/>
                  </a:lnTo>
                  <a:lnTo>
                    <a:pt x="2580403" y="101234"/>
                  </a:lnTo>
                  <a:lnTo>
                    <a:pt x="2653918" y="72499"/>
                  </a:lnTo>
                  <a:lnTo>
                    <a:pt x="2674668" y="72499"/>
                  </a:lnTo>
                  <a:lnTo>
                    <a:pt x="2461641" y="1379"/>
                  </a:lnTo>
                  <a:lnTo>
                    <a:pt x="245037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652901" y="28147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0"/>
                  </a:moveTo>
                  <a:lnTo>
                    <a:pt x="361950" y="361950"/>
                  </a:lnTo>
                </a:path>
                <a:path w="361950" h="361950">
                  <a:moveTo>
                    <a:pt x="0" y="361950"/>
                  </a:moveTo>
                  <a:lnTo>
                    <a:pt x="361950" y="0"/>
                  </a:lnTo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369564" y="1800352"/>
              <a:ext cx="2306320" cy="365760"/>
            </a:xfrm>
            <a:custGeom>
              <a:avLst/>
              <a:gdLst/>
              <a:ahLst/>
              <a:cxnLst/>
              <a:rect l="l" t="t" r="r" b="b"/>
              <a:pathLst>
                <a:path w="2306320" h="365760">
                  <a:moveTo>
                    <a:pt x="2180899" y="230588"/>
                  </a:moveTo>
                  <a:lnTo>
                    <a:pt x="2063114" y="313817"/>
                  </a:lnTo>
                  <a:lnTo>
                    <a:pt x="2055292" y="322083"/>
                  </a:lnTo>
                  <a:lnTo>
                    <a:pt x="2051399" y="332327"/>
                  </a:lnTo>
                  <a:lnTo>
                    <a:pt x="2051649" y="343284"/>
                  </a:lnTo>
                  <a:lnTo>
                    <a:pt x="2056257" y="353695"/>
                  </a:lnTo>
                  <a:lnTo>
                    <a:pt x="2064523" y="361443"/>
                  </a:lnTo>
                  <a:lnTo>
                    <a:pt x="2074767" y="365299"/>
                  </a:lnTo>
                  <a:lnTo>
                    <a:pt x="2085724" y="365035"/>
                  </a:lnTo>
                  <a:lnTo>
                    <a:pt x="2096135" y="360425"/>
                  </a:lnTo>
                  <a:lnTo>
                    <a:pt x="2270929" y="236855"/>
                  </a:lnTo>
                  <a:lnTo>
                    <a:pt x="2259584" y="236855"/>
                  </a:lnTo>
                  <a:lnTo>
                    <a:pt x="2180899" y="230588"/>
                  </a:lnTo>
                  <a:close/>
                </a:path>
                <a:path w="2306320" h="365760">
                  <a:moveTo>
                    <a:pt x="2217420" y="204781"/>
                  </a:moveTo>
                  <a:lnTo>
                    <a:pt x="2180899" y="230588"/>
                  </a:lnTo>
                  <a:lnTo>
                    <a:pt x="2259584" y="236855"/>
                  </a:lnTo>
                  <a:lnTo>
                    <a:pt x="2260235" y="228727"/>
                  </a:lnTo>
                  <a:lnTo>
                    <a:pt x="2241931" y="228727"/>
                  </a:lnTo>
                  <a:lnTo>
                    <a:pt x="2217420" y="204781"/>
                  </a:lnTo>
                  <a:close/>
                </a:path>
                <a:path w="2306320" h="365760">
                  <a:moveTo>
                    <a:pt x="2101945" y="23733"/>
                  </a:moveTo>
                  <a:lnTo>
                    <a:pt x="2091185" y="25929"/>
                  </a:lnTo>
                  <a:lnTo>
                    <a:pt x="2081784" y="32258"/>
                  </a:lnTo>
                  <a:lnTo>
                    <a:pt x="2075666" y="41802"/>
                  </a:lnTo>
                  <a:lnTo>
                    <a:pt x="2073703" y="52609"/>
                  </a:lnTo>
                  <a:lnTo>
                    <a:pt x="2075908" y="63369"/>
                  </a:lnTo>
                  <a:lnTo>
                    <a:pt x="2082291" y="72771"/>
                  </a:lnTo>
                  <a:lnTo>
                    <a:pt x="2185471" y="173569"/>
                  </a:lnTo>
                  <a:lnTo>
                    <a:pt x="2264156" y="179831"/>
                  </a:lnTo>
                  <a:lnTo>
                    <a:pt x="2259584" y="236855"/>
                  </a:lnTo>
                  <a:lnTo>
                    <a:pt x="2270929" y="236855"/>
                  </a:lnTo>
                  <a:lnTo>
                    <a:pt x="2306320" y="211836"/>
                  </a:lnTo>
                  <a:lnTo>
                    <a:pt x="2122297" y="31876"/>
                  </a:lnTo>
                  <a:lnTo>
                    <a:pt x="2112752" y="25703"/>
                  </a:lnTo>
                  <a:lnTo>
                    <a:pt x="2101945" y="23733"/>
                  </a:lnTo>
                  <a:close/>
                </a:path>
                <a:path w="2306320" h="365760">
                  <a:moveTo>
                    <a:pt x="4572" y="0"/>
                  </a:moveTo>
                  <a:lnTo>
                    <a:pt x="0" y="56896"/>
                  </a:lnTo>
                  <a:lnTo>
                    <a:pt x="2180899" y="230588"/>
                  </a:lnTo>
                  <a:lnTo>
                    <a:pt x="2217420" y="204781"/>
                  </a:lnTo>
                  <a:lnTo>
                    <a:pt x="2185471" y="173569"/>
                  </a:lnTo>
                  <a:lnTo>
                    <a:pt x="4572" y="0"/>
                  </a:lnTo>
                  <a:close/>
                </a:path>
                <a:path w="2306320" h="365760">
                  <a:moveTo>
                    <a:pt x="2245360" y="185039"/>
                  </a:moveTo>
                  <a:lnTo>
                    <a:pt x="2217420" y="204781"/>
                  </a:lnTo>
                  <a:lnTo>
                    <a:pt x="2241931" y="228727"/>
                  </a:lnTo>
                  <a:lnTo>
                    <a:pt x="2245360" y="185039"/>
                  </a:lnTo>
                  <a:close/>
                </a:path>
                <a:path w="2306320" h="365760">
                  <a:moveTo>
                    <a:pt x="2263738" y="185039"/>
                  </a:moveTo>
                  <a:lnTo>
                    <a:pt x="2245360" y="185039"/>
                  </a:lnTo>
                  <a:lnTo>
                    <a:pt x="2241931" y="228727"/>
                  </a:lnTo>
                  <a:lnTo>
                    <a:pt x="2260235" y="228727"/>
                  </a:lnTo>
                  <a:lnTo>
                    <a:pt x="2263738" y="185039"/>
                  </a:lnTo>
                  <a:close/>
                </a:path>
                <a:path w="2306320" h="365760">
                  <a:moveTo>
                    <a:pt x="2185471" y="173569"/>
                  </a:moveTo>
                  <a:lnTo>
                    <a:pt x="2217420" y="204781"/>
                  </a:lnTo>
                  <a:lnTo>
                    <a:pt x="2245360" y="185039"/>
                  </a:lnTo>
                  <a:lnTo>
                    <a:pt x="2263738" y="185039"/>
                  </a:lnTo>
                  <a:lnTo>
                    <a:pt x="2264156" y="179831"/>
                  </a:lnTo>
                  <a:lnTo>
                    <a:pt x="2185471" y="173569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725" y="209550"/>
              <a:ext cx="2990850" cy="299085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800" y="2124075"/>
              <a:ext cx="2381250" cy="2390775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69214" y="4279582"/>
            <a:ext cx="14484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[Metin</a:t>
            </a:r>
            <a:r>
              <a:rPr dirty="0" sz="1200" spc="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&amp;</a:t>
            </a:r>
            <a:r>
              <a:rPr dirty="0" sz="1200" spc="-5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Frost,</a:t>
            </a:r>
            <a:r>
              <a:rPr dirty="0" sz="1200" spc="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Arial"/>
                <a:cs typeface="Arial"/>
              </a:rPr>
              <a:t>1989]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3400425" y="2771775"/>
            <a:ext cx="1590675" cy="1171575"/>
            <a:chOff x="3400425" y="2771775"/>
            <a:chExt cx="1590675" cy="1171575"/>
          </a:xfrm>
        </p:grpSpPr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0125" y="2771775"/>
              <a:ext cx="180975" cy="17145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0425" y="3762375"/>
              <a:ext cx="180975" cy="180975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842" y="173355"/>
            <a:ext cx="7270750" cy="5181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Sensor</a:t>
            </a:r>
            <a:r>
              <a:rPr dirty="0" sz="3200" spc="-50"/>
              <a:t> </a:t>
            </a:r>
            <a:r>
              <a:rPr dirty="0" sz="3200" spc="-10"/>
              <a:t>representations</a:t>
            </a:r>
            <a:r>
              <a:rPr dirty="0" sz="3200" spc="-250"/>
              <a:t> </a:t>
            </a:r>
            <a:r>
              <a:rPr dirty="0" sz="3200"/>
              <a:t>in</a:t>
            </a:r>
            <a:r>
              <a:rPr dirty="0" sz="3200" spc="-15"/>
              <a:t> </a:t>
            </a:r>
            <a:r>
              <a:rPr dirty="0" sz="3200"/>
              <a:t>the</a:t>
            </a:r>
            <a:r>
              <a:rPr dirty="0" sz="3200" spc="-50"/>
              <a:t> </a:t>
            </a:r>
            <a:r>
              <a:rPr dirty="0" sz="3200" spc="-10"/>
              <a:t>brain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650745" y="2255519"/>
            <a:ext cx="252031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Verdana"/>
                <a:cs typeface="Verdana"/>
              </a:rPr>
              <a:t>Seeing</a:t>
            </a:r>
            <a:r>
              <a:rPr dirty="0" sz="1550" spc="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with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your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tongue</a:t>
            </a:r>
            <a:endParaRPr sz="155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295400" y="695325"/>
            <a:ext cx="1114425" cy="1504950"/>
            <a:chOff x="1295400" y="695325"/>
            <a:chExt cx="1114425" cy="15049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695325"/>
              <a:ext cx="1114425" cy="15049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386953" y="781050"/>
              <a:ext cx="661035" cy="434340"/>
            </a:xfrm>
            <a:custGeom>
              <a:avLst/>
              <a:gdLst/>
              <a:ahLst/>
              <a:cxnLst/>
              <a:rect l="l" t="t" r="r" b="b"/>
              <a:pathLst>
                <a:path w="661035" h="434340">
                  <a:moveTo>
                    <a:pt x="3696" y="214249"/>
                  </a:moveTo>
                  <a:lnTo>
                    <a:pt x="0" y="175568"/>
                  </a:lnTo>
                  <a:lnTo>
                    <a:pt x="20396" y="110740"/>
                  </a:lnTo>
                  <a:lnTo>
                    <a:pt x="74594" y="61642"/>
                  </a:lnTo>
                  <a:lnTo>
                    <a:pt x="113150" y="42625"/>
                  </a:lnTo>
                  <a:lnTo>
                    <a:pt x="158694" y="27099"/>
                  </a:lnTo>
                  <a:lnTo>
                    <a:pt x="210737" y="14917"/>
                  </a:lnTo>
                  <a:lnTo>
                    <a:pt x="268792" y="5933"/>
                  </a:lnTo>
                  <a:lnTo>
                    <a:pt x="332372" y="0"/>
                  </a:lnTo>
                  <a:lnTo>
                    <a:pt x="395840" y="4462"/>
                  </a:lnTo>
                  <a:lnTo>
                    <a:pt x="453282" y="14965"/>
                  </a:lnTo>
                  <a:lnTo>
                    <a:pt x="504392" y="30992"/>
                  </a:lnTo>
                  <a:lnTo>
                    <a:pt x="548863" y="52027"/>
                  </a:lnTo>
                  <a:lnTo>
                    <a:pt x="586389" y="77554"/>
                  </a:lnTo>
                  <a:lnTo>
                    <a:pt x="616664" y="107056"/>
                  </a:lnTo>
                  <a:lnTo>
                    <a:pt x="639382" y="140016"/>
                  </a:lnTo>
                  <a:lnTo>
                    <a:pt x="654237" y="175919"/>
                  </a:lnTo>
                  <a:lnTo>
                    <a:pt x="660921" y="214249"/>
                  </a:lnTo>
                  <a:lnTo>
                    <a:pt x="652885" y="253433"/>
                  </a:lnTo>
                  <a:lnTo>
                    <a:pt x="637957" y="290700"/>
                  </a:lnTo>
                  <a:lnTo>
                    <a:pt x="616654" y="325290"/>
                  </a:lnTo>
                  <a:lnTo>
                    <a:pt x="589493" y="356442"/>
                  </a:lnTo>
                  <a:lnTo>
                    <a:pt x="556988" y="383397"/>
                  </a:lnTo>
                  <a:lnTo>
                    <a:pt x="519656" y="405395"/>
                  </a:lnTo>
                  <a:lnTo>
                    <a:pt x="478012" y="421676"/>
                  </a:lnTo>
                  <a:lnTo>
                    <a:pt x="432573" y="431481"/>
                  </a:lnTo>
                  <a:lnTo>
                    <a:pt x="383855" y="434051"/>
                  </a:lnTo>
                  <a:lnTo>
                    <a:pt x="332372" y="428625"/>
                  </a:lnTo>
                  <a:lnTo>
                    <a:pt x="268925" y="422745"/>
                  </a:lnTo>
                  <a:lnTo>
                    <a:pt x="211601" y="411792"/>
                  </a:lnTo>
                  <a:lnTo>
                    <a:pt x="160659" y="396018"/>
                  </a:lnTo>
                  <a:lnTo>
                    <a:pt x="116362" y="375676"/>
                  </a:lnTo>
                  <a:lnTo>
                    <a:pt x="78972" y="351017"/>
                  </a:lnTo>
                  <a:lnTo>
                    <a:pt x="48749" y="322293"/>
                  </a:lnTo>
                  <a:lnTo>
                    <a:pt x="25954" y="289755"/>
                  </a:lnTo>
                  <a:lnTo>
                    <a:pt x="10850" y="253656"/>
                  </a:lnTo>
                  <a:lnTo>
                    <a:pt x="3696" y="214249"/>
                  </a:lnTo>
                  <a:close/>
                </a:path>
              </a:pathLst>
            </a:custGeom>
            <a:ln w="381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05433" y="1823430"/>
              <a:ext cx="403225" cy="264160"/>
            </a:xfrm>
            <a:custGeom>
              <a:avLst/>
              <a:gdLst/>
              <a:ahLst/>
              <a:cxnLst/>
              <a:rect l="l" t="t" r="r" b="b"/>
              <a:pathLst>
                <a:path w="403225" h="264160">
                  <a:moveTo>
                    <a:pt x="321218" y="56326"/>
                  </a:moveTo>
                  <a:lnTo>
                    <a:pt x="0" y="230032"/>
                  </a:lnTo>
                  <a:lnTo>
                    <a:pt x="18033" y="263560"/>
                  </a:lnTo>
                  <a:lnTo>
                    <a:pt x="339376" y="89846"/>
                  </a:lnTo>
                  <a:lnTo>
                    <a:pt x="350440" y="62200"/>
                  </a:lnTo>
                  <a:lnTo>
                    <a:pt x="321218" y="56326"/>
                  </a:lnTo>
                  <a:close/>
                </a:path>
                <a:path w="403225" h="264160">
                  <a:moveTo>
                    <a:pt x="389481" y="31277"/>
                  </a:moveTo>
                  <a:lnTo>
                    <a:pt x="367537" y="31277"/>
                  </a:lnTo>
                  <a:lnTo>
                    <a:pt x="385698" y="64805"/>
                  </a:lnTo>
                  <a:lnTo>
                    <a:pt x="339376" y="89846"/>
                  </a:lnTo>
                  <a:lnTo>
                    <a:pt x="303656" y="179105"/>
                  </a:lnTo>
                  <a:lnTo>
                    <a:pt x="302287" y="186564"/>
                  </a:lnTo>
                  <a:lnTo>
                    <a:pt x="303847" y="193726"/>
                  </a:lnTo>
                  <a:lnTo>
                    <a:pt x="307978" y="199769"/>
                  </a:lnTo>
                  <a:lnTo>
                    <a:pt x="314325" y="203870"/>
                  </a:lnTo>
                  <a:lnTo>
                    <a:pt x="321766" y="205259"/>
                  </a:lnTo>
                  <a:lnTo>
                    <a:pt x="328898" y="203743"/>
                  </a:lnTo>
                  <a:lnTo>
                    <a:pt x="334934" y="199655"/>
                  </a:lnTo>
                  <a:lnTo>
                    <a:pt x="339090" y="193329"/>
                  </a:lnTo>
                  <a:lnTo>
                    <a:pt x="402716" y="33944"/>
                  </a:lnTo>
                  <a:lnTo>
                    <a:pt x="389481" y="31277"/>
                  </a:lnTo>
                  <a:close/>
                </a:path>
                <a:path w="403225" h="264160">
                  <a:moveTo>
                    <a:pt x="350440" y="62200"/>
                  </a:moveTo>
                  <a:lnTo>
                    <a:pt x="339376" y="89846"/>
                  </a:lnTo>
                  <a:lnTo>
                    <a:pt x="382175" y="66710"/>
                  </a:lnTo>
                  <a:lnTo>
                    <a:pt x="372872" y="66710"/>
                  </a:lnTo>
                  <a:lnTo>
                    <a:pt x="350440" y="62200"/>
                  </a:lnTo>
                  <a:close/>
                </a:path>
                <a:path w="403225" h="264160">
                  <a:moveTo>
                    <a:pt x="358902" y="41056"/>
                  </a:moveTo>
                  <a:lnTo>
                    <a:pt x="350440" y="62200"/>
                  </a:lnTo>
                  <a:lnTo>
                    <a:pt x="372872" y="66710"/>
                  </a:lnTo>
                  <a:lnTo>
                    <a:pt x="358902" y="41056"/>
                  </a:lnTo>
                  <a:close/>
                </a:path>
                <a:path w="403225" h="264160">
                  <a:moveTo>
                    <a:pt x="372834" y="41056"/>
                  </a:moveTo>
                  <a:lnTo>
                    <a:pt x="358902" y="41056"/>
                  </a:lnTo>
                  <a:lnTo>
                    <a:pt x="372872" y="66710"/>
                  </a:lnTo>
                  <a:lnTo>
                    <a:pt x="382175" y="66710"/>
                  </a:lnTo>
                  <a:lnTo>
                    <a:pt x="385698" y="64805"/>
                  </a:lnTo>
                  <a:lnTo>
                    <a:pt x="372834" y="41056"/>
                  </a:lnTo>
                  <a:close/>
                </a:path>
                <a:path w="403225" h="264160">
                  <a:moveTo>
                    <a:pt x="367537" y="31277"/>
                  </a:moveTo>
                  <a:lnTo>
                    <a:pt x="321218" y="56326"/>
                  </a:lnTo>
                  <a:lnTo>
                    <a:pt x="350440" y="62200"/>
                  </a:lnTo>
                  <a:lnTo>
                    <a:pt x="358902" y="41056"/>
                  </a:lnTo>
                  <a:lnTo>
                    <a:pt x="372834" y="41056"/>
                  </a:lnTo>
                  <a:lnTo>
                    <a:pt x="367537" y="31277"/>
                  </a:lnTo>
                  <a:close/>
                </a:path>
                <a:path w="403225" h="264160">
                  <a:moveTo>
                    <a:pt x="226895" y="0"/>
                  </a:moveTo>
                  <a:lnTo>
                    <a:pt x="220170" y="2797"/>
                  </a:lnTo>
                  <a:lnTo>
                    <a:pt x="214993" y="7929"/>
                  </a:lnTo>
                  <a:lnTo>
                    <a:pt x="212089" y="14894"/>
                  </a:lnTo>
                  <a:lnTo>
                    <a:pt x="212054" y="22443"/>
                  </a:lnTo>
                  <a:lnTo>
                    <a:pt x="214852" y="29182"/>
                  </a:lnTo>
                  <a:lnTo>
                    <a:pt x="219983" y="34397"/>
                  </a:lnTo>
                  <a:lnTo>
                    <a:pt x="226948" y="37373"/>
                  </a:lnTo>
                  <a:lnTo>
                    <a:pt x="321218" y="56326"/>
                  </a:lnTo>
                  <a:lnTo>
                    <a:pt x="367537" y="31277"/>
                  </a:lnTo>
                  <a:lnTo>
                    <a:pt x="389481" y="31277"/>
                  </a:lnTo>
                  <a:lnTo>
                    <a:pt x="234441" y="35"/>
                  </a:lnTo>
                  <a:lnTo>
                    <a:pt x="226895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6500" y="685800"/>
            <a:ext cx="2152650" cy="151447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035550" y="2329814"/>
            <a:ext cx="291465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Verdana"/>
                <a:cs typeface="Verdana"/>
              </a:rPr>
              <a:t>Human</a:t>
            </a:r>
            <a:r>
              <a:rPr dirty="0" sz="1550" spc="19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echolocation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(sonar)</a:t>
            </a:r>
            <a:endParaRPr sz="1550">
              <a:latin typeface="Verdana"/>
              <a:cs typeface="Verdan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114925" y="685800"/>
            <a:ext cx="2733675" cy="1514475"/>
            <a:chOff x="5114925" y="685800"/>
            <a:chExt cx="2733675" cy="1514475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4925" y="685800"/>
              <a:ext cx="2733675" cy="1514475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288238" y="1494281"/>
              <a:ext cx="335915" cy="391160"/>
            </a:xfrm>
            <a:custGeom>
              <a:avLst/>
              <a:gdLst/>
              <a:ahLst/>
              <a:cxnLst/>
              <a:rect l="l" t="t" r="r" b="b"/>
              <a:pathLst>
                <a:path w="335915" h="391160">
                  <a:moveTo>
                    <a:pt x="286678" y="327659"/>
                  </a:moveTo>
                  <a:lnTo>
                    <a:pt x="265745" y="305668"/>
                  </a:lnTo>
                  <a:lnTo>
                    <a:pt x="252916" y="275623"/>
                  </a:lnTo>
                  <a:lnTo>
                    <a:pt x="247999" y="238843"/>
                  </a:lnTo>
                  <a:lnTo>
                    <a:pt x="250801" y="196643"/>
                  </a:lnTo>
                  <a:lnTo>
                    <a:pt x="261127" y="150342"/>
                  </a:lnTo>
                  <a:lnTo>
                    <a:pt x="278785" y="101256"/>
                  </a:lnTo>
                  <a:lnTo>
                    <a:pt x="303580" y="50703"/>
                  </a:lnTo>
                  <a:lnTo>
                    <a:pt x="335319" y="0"/>
                  </a:lnTo>
                </a:path>
                <a:path w="335915" h="391160">
                  <a:moveTo>
                    <a:pt x="38774" y="391159"/>
                  </a:moveTo>
                  <a:lnTo>
                    <a:pt x="17799" y="369168"/>
                  </a:lnTo>
                  <a:lnTo>
                    <a:pt x="4939" y="339123"/>
                  </a:lnTo>
                  <a:lnTo>
                    <a:pt x="0" y="302343"/>
                  </a:lnTo>
                  <a:lnTo>
                    <a:pt x="2786" y="260143"/>
                  </a:lnTo>
                  <a:lnTo>
                    <a:pt x="13103" y="213842"/>
                  </a:lnTo>
                  <a:lnTo>
                    <a:pt x="30756" y="164756"/>
                  </a:lnTo>
                  <a:lnTo>
                    <a:pt x="55549" y="114203"/>
                  </a:lnTo>
                  <a:lnTo>
                    <a:pt x="87288" y="63500"/>
                  </a:lnTo>
                </a:path>
                <a:path w="335915" h="391160">
                  <a:moveTo>
                    <a:pt x="179998" y="368045"/>
                  </a:moveTo>
                  <a:lnTo>
                    <a:pt x="159065" y="346054"/>
                  </a:lnTo>
                  <a:lnTo>
                    <a:pt x="146236" y="316009"/>
                  </a:lnTo>
                  <a:lnTo>
                    <a:pt x="141319" y="279229"/>
                  </a:lnTo>
                  <a:lnTo>
                    <a:pt x="144121" y="237029"/>
                  </a:lnTo>
                  <a:lnTo>
                    <a:pt x="154447" y="190728"/>
                  </a:lnTo>
                  <a:lnTo>
                    <a:pt x="172105" y="141642"/>
                  </a:lnTo>
                  <a:lnTo>
                    <a:pt x="196900" y="91089"/>
                  </a:lnTo>
                  <a:lnTo>
                    <a:pt x="228639" y="40385"/>
                  </a:lnTo>
                </a:path>
              </a:pathLst>
            </a:custGeom>
            <a:ln w="381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3025" y="2600325"/>
            <a:ext cx="1600200" cy="150495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38475" y="2600325"/>
            <a:ext cx="1371600" cy="150495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86350" y="2600325"/>
            <a:ext cx="2733675" cy="150495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86372" y="4146232"/>
            <a:ext cx="7269480" cy="421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94130">
              <a:lnSpc>
                <a:spcPts val="1750"/>
              </a:lnSpc>
              <a:spcBef>
                <a:spcPts val="130"/>
              </a:spcBef>
              <a:tabLst>
                <a:tab pos="5149850" algn="l"/>
              </a:tabLst>
            </a:pPr>
            <a:r>
              <a:rPr dirty="0" sz="1550">
                <a:latin typeface="Verdana"/>
                <a:cs typeface="Verdana"/>
              </a:rPr>
              <a:t>Haptic</a:t>
            </a:r>
            <a:r>
              <a:rPr dirty="0" sz="1550" spc="1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belt: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Direction</a:t>
            </a:r>
            <a:r>
              <a:rPr dirty="0" sz="1550" spc="175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sense</a:t>
            </a:r>
            <a:r>
              <a:rPr dirty="0" sz="1550">
                <a:latin typeface="Verdana"/>
                <a:cs typeface="Verdana"/>
              </a:rPr>
              <a:t>	Implanting</a:t>
            </a:r>
            <a:r>
              <a:rPr dirty="0" sz="1550" spc="2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10">
                <a:latin typeface="Verdana"/>
                <a:cs typeface="Verdana"/>
              </a:rPr>
              <a:t> </a:t>
            </a:r>
            <a:r>
              <a:rPr dirty="0" sz="1550">
                <a:latin typeface="Cambria Math"/>
                <a:cs typeface="Cambria Math"/>
              </a:rPr>
              <a:t>3</a:t>
            </a:r>
            <a:r>
              <a:rPr dirty="0" baseline="23809" sz="1575">
                <a:latin typeface="Verdana"/>
                <a:cs typeface="Verdana"/>
              </a:rPr>
              <a:t>rd</a:t>
            </a:r>
            <a:r>
              <a:rPr dirty="0" baseline="23809" sz="1575" spc="262">
                <a:latin typeface="Verdana"/>
                <a:cs typeface="Verdana"/>
              </a:rPr>
              <a:t> </a:t>
            </a:r>
            <a:r>
              <a:rPr dirty="0" sz="1550" spc="-25">
                <a:latin typeface="Verdana"/>
                <a:cs typeface="Verdana"/>
              </a:rPr>
              <a:t>eye</a:t>
            </a:r>
            <a:endParaRPr sz="1550">
              <a:latin typeface="Verdana"/>
              <a:cs typeface="Verdana"/>
            </a:endParaRPr>
          </a:p>
          <a:p>
            <a:pPr marL="38100">
              <a:lnSpc>
                <a:spcPts val="1330"/>
              </a:lnSpc>
            </a:pP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[BrainPort;</a:t>
            </a:r>
            <a:r>
              <a:rPr dirty="0" sz="1200" spc="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Welsh</a:t>
            </a:r>
            <a:r>
              <a:rPr dirty="0" sz="1200" spc="1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&amp;</a:t>
            </a:r>
            <a:r>
              <a:rPr dirty="0" sz="120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Blasch,</a:t>
            </a:r>
            <a:r>
              <a:rPr dirty="0" sz="1200" spc="5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1997;</a:t>
            </a:r>
            <a:r>
              <a:rPr dirty="0" sz="1200" spc="-8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Nagel</a:t>
            </a:r>
            <a:r>
              <a:rPr dirty="0" sz="1200" spc="-3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et</a:t>
            </a:r>
            <a:r>
              <a:rPr dirty="0" sz="120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al.,</a:t>
            </a:r>
            <a:r>
              <a:rPr dirty="0" sz="1200" spc="5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2005;</a:t>
            </a:r>
            <a:r>
              <a:rPr dirty="0" sz="1200" spc="-8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7E7E7E"/>
                </a:solidFill>
                <a:latin typeface="Arial"/>
                <a:cs typeface="Arial"/>
              </a:rPr>
              <a:t>Constantine-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Paton</a:t>
            </a:r>
            <a:r>
              <a:rPr dirty="0" sz="1200" spc="15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&amp;</a:t>
            </a:r>
            <a:r>
              <a:rPr dirty="0" sz="1200" spc="-3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E7E7E"/>
                </a:solidFill>
                <a:latin typeface="Arial"/>
                <a:cs typeface="Arial"/>
              </a:rPr>
              <a:t>Law,</a:t>
            </a:r>
            <a:r>
              <a:rPr dirty="0" sz="120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Arial"/>
                <a:cs typeface="Arial"/>
              </a:rPr>
              <a:t>2009]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819400" cy="5143500"/>
            <a:chOff x="0" y="0"/>
            <a:chExt cx="28194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5574" cy="51434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49" y="781050"/>
              <a:ext cx="2181225" cy="4857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350" y="1400175"/>
              <a:ext cx="885825" cy="3333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524" y="2181225"/>
              <a:ext cx="2428875" cy="296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20590" y="1171193"/>
            <a:ext cx="2308225" cy="84836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60350" marR="5080" indent="-248285">
              <a:lnSpc>
                <a:spcPct val="100000"/>
              </a:lnSpc>
              <a:spcBef>
                <a:spcPts val="105"/>
              </a:spcBef>
            </a:pPr>
            <a:r>
              <a:rPr dirty="0" sz="2700" spc="-10">
                <a:latin typeface="Lucida Sans Unicode"/>
                <a:cs typeface="Lucida Sans Unicode"/>
              </a:rPr>
              <a:t>Vectorization </a:t>
            </a:r>
            <a:r>
              <a:rPr dirty="0" sz="2700" spc="125">
                <a:latin typeface="Lucida Sans Unicode"/>
                <a:cs typeface="Lucida Sans Unicode"/>
              </a:rPr>
              <a:t>(optional)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926840" y="3134360"/>
            <a:ext cx="4101465" cy="70929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260350" marR="5080" indent="-248285">
              <a:lnSpc>
                <a:spcPts val="2400"/>
              </a:lnSpc>
              <a:spcBef>
                <a:spcPts val="660"/>
              </a:spcBef>
            </a:pPr>
            <a:r>
              <a:rPr dirty="0" sz="2450" spc="-180">
                <a:solidFill>
                  <a:srgbClr val="585858"/>
                </a:solidFill>
                <a:latin typeface="Arial Black"/>
                <a:cs typeface="Arial Black"/>
              </a:rPr>
              <a:t>How</a:t>
            </a:r>
            <a:r>
              <a:rPr dirty="0" sz="2450" spc="-204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2450" spc="-60">
                <a:solidFill>
                  <a:srgbClr val="585858"/>
                </a:solidFill>
                <a:latin typeface="Arial Black"/>
                <a:cs typeface="Arial Black"/>
              </a:rPr>
              <a:t>neural</a:t>
            </a:r>
            <a:r>
              <a:rPr dirty="0" sz="2450" spc="-70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2450" spc="-135">
                <a:solidFill>
                  <a:srgbClr val="585858"/>
                </a:solidFill>
                <a:latin typeface="Arial Black"/>
                <a:cs typeface="Arial Black"/>
              </a:rPr>
              <a:t>networks</a:t>
            </a:r>
            <a:r>
              <a:rPr dirty="0" sz="2450" spc="-60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2450" spc="-25">
                <a:solidFill>
                  <a:srgbClr val="585858"/>
                </a:solidFill>
                <a:latin typeface="Arial Black"/>
                <a:cs typeface="Arial Black"/>
              </a:rPr>
              <a:t>are </a:t>
            </a:r>
            <a:r>
              <a:rPr dirty="0" sz="2450" spc="-35">
                <a:solidFill>
                  <a:srgbClr val="585858"/>
                </a:solidFill>
                <a:latin typeface="Arial Black"/>
                <a:cs typeface="Arial Black"/>
              </a:rPr>
              <a:t>implemented</a:t>
            </a:r>
            <a:r>
              <a:rPr dirty="0" sz="2450" spc="-13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2450" spc="-105">
                <a:solidFill>
                  <a:srgbClr val="585858"/>
                </a:solidFill>
                <a:latin typeface="Arial Black"/>
                <a:cs typeface="Arial Black"/>
              </a:rPr>
              <a:t>efficiently</a:t>
            </a:r>
            <a:endParaRPr sz="2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92466" y="4728527"/>
            <a:ext cx="10147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8F8F8"/>
                </a:solidFill>
                <a:latin typeface="Lucida Sans Unicode"/>
                <a:cs typeface="Lucida Sans Unicode"/>
              </a:rPr>
              <a:t>Andrew</a:t>
            </a:r>
            <a:r>
              <a:rPr dirty="0" sz="1400" spc="130">
                <a:solidFill>
                  <a:srgbClr val="F8F8F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F8F8F8"/>
                </a:solidFill>
                <a:latin typeface="Lucida Sans Unicode"/>
                <a:cs typeface="Lucida Sans Unicode"/>
              </a:rPr>
              <a:t>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066165">
              <a:lnSpc>
                <a:spcPct val="100000"/>
              </a:lnSpc>
              <a:spcBef>
                <a:spcPts val="105"/>
              </a:spcBef>
            </a:pPr>
            <a:r>
              <a:rPr dirty="0"/>
              <a:t>For</a:t>
            </a:r>
            <a:r>
              <a:rPr dirty="0" spc="-65"/>
              <a:t> </a:t>
            </a:r>
            <a:r>
              <a:rPr dirty="0"/>
              <a:t>loops</a:t>
            </a:r>
            <a:r>
              <a:rPr dirty="0" spc="-20"/>
              <a:t> </a:t>
            </a:r>
            <a:r>
              <a:rPr dirty="0"/>
              <a:t>vs.</a:t>
            </a:r>
            <a:r>
              <a:rPr dirty="0" spc="30"/>
              <a:t> </a:t>
            </a:r>
            <a:r>
              <a:rPr dirty="0" spc="-10"/>
              <a:t>vectorization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281170" y="1018700"/>
            <a:ext cx="2679700" cy="2142490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844"/>
              </a:spcBef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8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np.array([[200,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17]])</a:t>
            </a:r>
            <a:endParaRPr sz="1400">
              <a:latin typeface="Consolas"/>
              <a:cs typeface="Consolas"/>
            </a:endParaRPr>
          </a:p>
          <a:p>
            <a:pPr marL="90170">
              <a:lnSpc>
                <a:spcPts val="1670"/>
              </a:lnSpc>
              <a:spcBef>
                <a:spcPts val="755"/>
              </a:spcBef>
            </a:pPr>
            <a:r>
              <a:rPr dirty="0" sz="1400">
                <a:latin typeface="Consolas"/>
                <a:cs typeface="Consolas"/>
              </a:rPr>
              <a:t>W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np.array([[1,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 spc="50">
                <a:latin typeface="Consolas"/>
                <a:cs typeface="Consolas"/>
              </a:rPr>
              <a:t>-</a:t>
            </a:r>
            <a:r>
              <a:rPr dirty="0" sz="1400">
                <a:latin typeface="Consolas"/>
                <a:cs typeface="Consolas"/>
              </a:rPr>
              <a:t>3,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 spc="-25">
                <a:latin typeface="Consolas"/>
                <a:cs typeface="Consolas"/>
              </a:rPr>
              <a:t>5],</a:t>
            </a:r>
            <a:endParaRPr sz="1400">
              <a:latin typeface="Consolas"/>
              <a:cs typeface="Consolas"/>
            </a:endParaRPr>
          </a:p>
          <a:p>
            <a:pPr algn="r" marR="21590">
              <a:lnSpc>
                <a:spcPts val="1670"/>
              </a:lnSpc>
            </a:pPr>
            <a:r>
              <a:rPr dirty="0" sz="1400">
                <a:latin typeface="Consolas"/>
                <a:cs typeface="Consolas"/>
              </a:rPr>
              <a:t>[-2,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4,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 spc="-35">
                <a:latin typeface="Consolas"/>
                <a:cs typeface="Consolas"/>
              </a:rPr>
              <a:t>-</a:t>
            </a:r>
            <a:r>
              <a:rPr dirty="0" sz="1400" spc="-25">
                <a:latin typeface="Consolas"/>
                <a:cs typeface="Consolas"/>
              </a:rPr>
              <a:t>6])</a:t>
            </a:r>
            <a:endParaRPr sz="1400">
              <a:latin typeface="Consolas"/>
              <a:cs typeface="Consolas"/>
            </a:endParaRPr>
          </a:p>
          <a:p>
            <a:pPr algn="r" marR="41275">
              <a:lnSpc>
                <a:spcPct val="100000"/>
              </a:lnSpc>
              <a:spcBef>
                <a:spcPts val="260"/>
              </a:spcBef>
            </a:pPr>
            <a:r>
              <a:rPr dirty="0" sz="1400">
                <a:latin typeface="Consolas"/>
                <a:cs typeface="Consolas"/>
              </a:rPr>
              <a:t>B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np.array([[-1,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1,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2]])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nsolas"/>
              <a:cs typeface="Consolas"/>
            </a:endParaRPr>
          </a:p>
          <a:p>
            <a:pPr marL="12700">
              <a:lnSpc>
                <a:spcPts val="1670"/>
              </a:lnSpc>
              <a:spcBef>
                <a:spcPts val="5"/>
              </a:spcBef>
            </a:pPr>
            <a:r>
              <a:rPr dirty="0" sz="1400">
                <a:latin typeface="Consolas"/>
                <a:cs typeface="Consolas"/>
              </a:rPr>
              <a:t>def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dense(A_in,W,B):</a:t>
            </a:r>
            <a:endParaRPr sz="1400">
              <a:latin typeface="Consolas"/>
              <a:cs typeface="Consolas"/>
            </a:endParaRPr>
          </a:p>
          <a:p>
            <a:pPr marL="203200" marR="5080">
              <a:lnSpc>
                <a:spcPts val="1650"/>
              </a:lnSpc>
              <a:spcBef>
                <a:spcPts val="65"/>
              </a:spcBef>
            </a:pPr>
            <a:r>
              <a:rPr dirty="0" sz="1400">
                <a:latin typeface="Consolas"/>
                <a:cs typeface="Consolas"/>
              </a:rPr>
              <a:t>Z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np.matmul(A_in,W)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+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 spc="-50">
                <a:latin typeface="Consolas"/>
                <a:cs typeface="Consolas"/>
              </a:rPr>
              <a:t>B </a:t>
            </a:r>
            <a:r>
              <a:rPr dirty="0" sz="1400">
                <a:latin typeface="Consolas"/>
                <a:cs typeface="Consolas"/>
              </a:rPr>
              <a:t>A_out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g(Z)</a:t>
            </a:r>
            <a:endParaRPr sz="1400">
              <a:latin typeface="Consolas"/>
              <a:cs typeface="Consolas"/>
            </a:endParaRPr>
          </a:p>
          <a:p>
            <a:pPr marL="2032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return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A_out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399279" y="3256978"/>
            <a:ext cx="9010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Consolas"/>
                <a:cs typeface="Consolas"/>
              </a:rPr>
              <a:t>[[1,0,1]]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1115">
              <a:lnSpc>
                <a:spcPct val="100000"/>
              </a:lnSpc>
              <a:spcBef>
                <a:spcPts val="125"/>
              </a:spcBef>
            </a:pPr>
            <a:r>
              <a:rPr dirty="0"/>
              <a:t>x</a:t>
            </a:r>
            <a:r>
              <a:rPr dirty="0" spc="-75"/>
              <a:t> </a:t>
            </a:r>
            <a:r>
              <a:rPr dirty="0"/>
              <a:t>= np.array([200, </a:t>
            </a:r>
            <a:r>
              <a:rPr dirty="0" spc="-20"/>
              <a:t>17])</a:t>
            </a:r>
          </a:p>
          <a:p>
            <a:pPr marL="31115">
              <a:lnSpc>
                <a:spcPts val="1664"/>
              </a:lnSpc>
              <a:spcBef>
                <a:spcPts val="1240"/>
              </a:spcBef>
            </a:pPr>
            <a:r>
              <a:rPr dirty="0"/>
              <a:t>W</a:t>
            </a:r>
            <a:r>
              <a:rPr dirty="0" spc="-60"/>
              <a:t> </a:t>
            </a:r>
            <a:r>
              <a:rPr dirty="0"/>
              <a:t>=</a:t>
            </a:r>
            <a:r>
              <a:rPr dirty="0" spc="20"/>
              <a:t> </a:t>
            </a:r>
            <a:r>
              <a:rPr dirty="0"/>
              <a:t>np.array([[1,</a:t>
            </a:r>
            <a:r>
              <a:rPr dirty="0" spc="-60"/>
              <a:t> </a:t>
            </a:r>
            <a:r>
              <a:rPr dirty="0"/>
              <a:t>-3,</a:t>
            </a:r>
            <a:r>
              <a:rPr dirty="0" spc="10"/>
              <a:t> </a:t>
            </a:r>
            <a:r>
              <a:rPr dirty="0" spc="-25"/>
              <a:t>5],</a:t>
            </a:r>
          </a:p>
          <a:p>
            <a:pPr marL="1403985">
              <a:lnSpc>
                <a:spcPts val="1664"/>
              </a:lnSpc>
            </a:pPr>
            <a:r>
              <a:rPr dirty="0"/>
              <a:t>[-2, 4,</a:t>
            </a:r>
            <a:r>
              <a:rPr dirty="0" spc="15"/>
              <a:t> </a:t>
            </a:r>
            <a:r>
              <a:rPr dirty="0" spc="-40"/>
              <a:t>-</a:t>
            </a:r>
            <a:r>
              <a:rPr dirty="0" spc="-20"/>
              <a:t>6]])</a:t>
            </a: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/>
              <a:t>b</a:t>
            </a:r>
            <a:r>
              <a:rPr dirty="0" spc="-25"/>
              <a:t> </a:t>
            </a:r>
            <a:r>
              <a:rPr dirty="0"/>
              <a:t>=</a:t>
            </a:r>
            <a:r>
              <a:rPr dirty="0" spc="60"/>
              <a:t> </a:t>
            </a:r>
            <a:r>
              <a:rPr dirty="0" spc="-10"/>
              <a:t>np.array([-</a:t>
            </a:r>
            <a:r>
              <a:rPr dirty="0"/>
              <a:t>1,</a:t>
            </a:r>
            <a:r>
              <a:rPr dirty="0" spc="-25"/>
              <a:t> </a:t>
            </a:r>
            <a:r>
              <a:rPr dirty="0"/>
              <a:t>1,</a:t>
            </a:r>
            <a:r>
              <a:rPr dirty="0" spc="-25"/>
              <a:t> 2])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/>
          </a:p>
          <a:p>
            <a:pPr marL="223520" marR="199390" indent="-191135">
              <a:lnSpc>
                <a:spcPts val="1650"/>
              </a:lnSpc>
            </a:pPr>
            <a:r>
              <a:rPr dirty="0"/>
              <a:t>def</a:t>
            </a:r>
            <a:r>
              <a:rPr dirty="0" spc="-45"/>
              <a:t> </a:t>
            </a:r>
            <a:r>
              <a:rPr dirty="0" spc="-10"/>
              <a:t>dense(a_in,W,b): </a:t>
            </a:r>
            <a:r>
              <a:rPr dirty="0"/>
              <a:t>a_out</a:t>
            </a:r>
            <a:r>
              <a:rPr dirty="0" spc="5"/>
              <a:t> </a:t>
            </a:r>
            <a:r>
              <a:rPr dirty="0"/>
              <a:t>= </a:t>
            </a:r>
            <a:r>
              <a:rPr dirty="0" spc="-10"/>
              <a:t>np.zeros(units) </a:t>
            </a:r>
            <a:r>
              <a:rPr dirty="0"/>
              <a:t>for</a:t>
            </a:r>
            <a:r>
              <a:rPr dirty="0" spc="-60"/>
              <a:t> </a:t>
            </a:r>
            <a:r>
              <a:rPr dirty="0"/>
              <a:t>j</a:t>
            </a:r>
            <a:r>
              <a:rPr dirty="0" spc="15"/>
              <a:t> </a:t>
            </a:r>
            <a:r>
              <a:rPr dirty="0"/>
              <a:t>in</a:t>
            </a:r>
            <a:r>
              <a:rPr dirty="0" spc="15"/>
              <a:t> </a:t>
            </a:r>
            <a:r>
              <a:rPr dirty="0" spc="-10"/>
              <a:t>range(units):</a:t>
            </a:r>
          </a:p>
          <a:p>
            <a:pPr marL="423545">
              <a:lnSpc>
                <a:spcPts val="1670"/>
              </a:lnSpc>
            </a:pPr>
            <a:r>
              <a:rPr dirty="0"/>
              <a:t>w</a:t>
            </a:r>
            <a:r>
              <a:rPr dirty="0" spc="-45"/>
              <a:t> </a:t>
            </a:r>
            <a:r>
              <a:rPr dirty="0"/>
              <a:t>=</a:t>
            </a:r>
            <a:r>
              <a:rPr dirty="0" spc="30"/>
              <a:t> </a:t>
            </a:r>
            <a:r>
              <a:rPr dirty="0" spc="-10"/>
              <a:t>W[:,j]</a:t>
            </a:r>
          </a:p>
          <a:p>
            <a:pPr marL="423545" marR="90170">
              <a:lnSpc>
                <a:spcPts val="1730"/>
              </a:lnSpc>
              <a:spcBef>
                <a:spcPts val="5"/>
              </a:spcBef>
            </a:pPr>
            <a:r>
              <a:rPr dirty="0"/>
              <a:t>z</a:t>
            </a:r>
            <a:r>
              <a:rPr dirty="0" spc="-60"/>
              <a:t> </a:t>
            </a:r>
            <a:r>
              <a:rPr dirty="0"/>
              <a:t>=</a:t>
            </a:r>
            <a:r>
              <a:rPr dirty="0" spc="5"/>
              <a:t> </a:t>
            </a:r>
            <a:r>
              <a:rPr dirty="0"/>
              <a:t>np.dot(w,x)</a:t>
            </a:r>
            <a:r>
              <a:rPr dirty="0" spc="5"/>
              <a:t> </a:t>
            </a:r>
            <a:r>
              <a:rPr dirty="0"/>
              <a:t>+</a:t>
            </a:r>
            <a:r>
              <a:rPr dirty="0" spc="5"/>
              <a:t> </a:t>
            </a:r>
            <a:r>
              <a:rPr dirty="0" spc="-20"/>
              <a:t>b[j] </a:t>
            </a:r>
            <a:r>
              <a:rPr dirty="0"/>
              <a:t>a[j]</a:t>
            </a:r>
            <a:r>
              <a:rPr dirty="0" spc="-50"/>
              <a:t> </a:t>
            </a:r>
            <a:r>
              <a:rPr dirty="0"/>
              <a:t>=</a:t>
            </a:r>
            <a:r>
              <a:rPr dirty="0" spc="25"/>
              <a:t> </a:t>
            </a:r>
            <a:r>
              <a:rPr dirty="0" spc="-20"/>
              <a:t>g(z)</a:t>
            </a:r>
          </a:p>
          <a:p>
            <a:pPr marL="127635">
              <a:lnSpc>
                <a:spcPts val="1585"/>
              </a:lnSpc>
            </a:pPr>
            <a:r>
              <a:rPr dirty="0"/>
              <a:t>return</a:t>
            </a:r>
            <a:r>
              <a:rPr dirty="0" spc="-35"/>
              <a:t> </a:t>
            </a:r>
            <a:r>
              <a:rPr dirty="0" spc="-50"/>
              <a:t>a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/>
          </a:p>
          <a:p>
            <a:pPr marL="20955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[1,0,1]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5028" y="2675254"/>
            <a:ext cx="1302512" cy="26568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1144" y="2704210"/>
            <a:ext cx="1497329" cy="24993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10705" y="1454022"/>
            <a:ext cx="133476" cy="360806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56068" y="1528572"/>
            <a:ext cx="519429" cy="12001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6669" y="4172165"/>
            <a:ext cx="176911" cy="29718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1881251" y="1452625"/>
            <a:ext cx="228600" cy="428625"/>
          </a:xfrm>
          <a:custGeom>
            <a:avLst/>
            <a:gdLst/>
            <a:ahLst/>
            <a:cxnLst/>
            <a:rect l="l" t="t" r="r" b="b"/>
            <a:pathLst>
              <a:path w="228600" h="428625">
                <a:moveTo>
                  <a:pt x="0" y="428625"/>
                </a:moveTo>
                <a:lnTo>
                  <a:pt x="228600" y="428625"/>
                </a:lnTo>
                <a:lnTo>
                  <a:pt x="228600" y="0"/>
                </a:lnTo>
                <a:lnTo>
                  <a:pt x="0" y="0"/>
                </a:lnTo>
                <a:lnTo>
                  <a:pt x="0" y="428625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195576" y="1443100"/>
            <a:ext cx="238125" cy="438150"/>
          </a:xfrm>
          <a:custGeom>
            <a:avLst/>
            <a:gdLst/>
            <a:ahLst/>
            <a:cxnLst/>
            <a:rect l="l" t="t" r="r" b="b"/>
            <a:pathLst>
              <a:path w="238125" h="438150">
                <a:moveTo>
                  <a:pt x="0" y="438150"/>
                </a:moveTo>
                <a:lnTo>
                  <a:pt x="238125" y="438150"/>
                </a:lnTo>
                <a:lnTo>
                  <a:pt x="238125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557526" y="1443100"/>
            <a:ext cx="238125" cy="438150"/>
          </a:xfrm>
          <a:custGeom>
            <a:avLst/>
            <a:gdLst/>
            <a:ahLst/>
            <a:cxnLst/>
            <a:rect l="l" t="t" r="r" b="b"/>
            <a:pathLst>
              <a:path w="238125" h="438150">
                <a:moveTo>
                  <a:pt x="0" y="438150"/>
                </a:moveTo>
                <a:lnTo>
                  <a:pt x="238125" y="438150"/>
                </a:lnTo>
                <a:lnTo>
                  <a:pt x="238125" y="0"/>
                </a:lnTo>
                <a:lnTo>
                  <a:pt x="0" y="0"/>
                </a:lnTo>
                <a:lnTo>
                  <a:pt x="0" y="438150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09486" y="1372997"/>
            <a:ext cx="1073861" cy="50037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8125" y="1228725"/>
            <a:ext cx="180975" cy="18097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7650" y="1628775"/>
            <a:ext cx="180975" cy="17145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8125" y="2057400"/>
            <a:ext cx="180975" cy="18097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8125" y="2305050"/>
            <a:ext cx="180975" cy="18097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8625" y="4419600"/>
            <a:ext cx="180975" cy="180975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90036" y="1015872"/>
            <a:ext cx="1167300" cy="246887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7159625" y="1946782"/>
            <a:ext cx="25400" cy="139700"/>
          </a:xfrm>
          <a:custGeom>
            <a:avLst/>
            <a:gdLst/>
            <a:ahLst/>
            <a:cxnLst/>
            <a:rect l="l" t="t" r="r" b="b"/>
            <a:pathLst>
              <a:path w="25400" h="139700">
                <a:moveTo>
                  <a:pt x="21212" y="84709"/>
                </a:moveTo>
                <a:lnTo>
                  <a:pt x="2158" y="84709"/>
                </a:lnTo>
                <a:lnTo>
                  <a:pt x="2158" y="112141"/>
                </a:lnTo>
                <a:lnTo>
                  <a:pt x="2131" y="134239"/>
                </a:lnTo>
                <a:lnTo>
                  <a:pt x="4825" y="137668"/>
                </a:lnTo>
                <a:lnTo>
                  <a:pt x="12826" y="139446"/>
                </a:lnTo>
                <a:lnTo>
                  <a:pt x="16891" y="137287"/>
                </a:lnTo>
                <a:lnTo>
                  <a:pt x="18257" y="134239"/>
                </a:lnTo>
                <a:lnTo>
                  <a:pt x="17525" y="134239"/>
                </a:lnTo>
                <a:lnTo>
                  <a:pt x="19303" y="131699"/>
                </a:lnTo>
                <a:lnTo>
                  <a:pt x="20362" y="131699"/>
                </a:lnTo>
                <a:lnTo>
                  <a:pt x="20700" y="131318"/>
                </a:lnTo>
                <a:lnTo>
                  <a:pt x="21177" y="130683"/>
                </a:lnTo>
                <a:lnTo>
                  <a:pt x="19303" y="130683"/>
                </a:lnTo>
                <a:lnTo>
                  <a:pt x="14765" y="123825"/>
                </a:lnTo>
                <a:lnTo>
                  <a:pt x="8890" y="123825"/>
                </a:lnTo>
                <a:lnTo>
                  <a:pt x="10411" y="122571"/>
                </a:lnTo>
                <a:lnTo>
                  <a:pt x="11049" y="121793"/>
                </a:lnTo>
                <a:lnTo>
                  <a:pt x="11175" y="121539"/>
                </a:lnTo>
                <a:lnTo>
                  <a:pt x="14858" y="116840"/>
                </a:lnTo>
                <a:lnTo>
                  <a:pt x="19176" y="116331"/>
                </a:lnTo>
                <a:lnTo>
                  <a:pt x="20220" y="116331"/>
                </a:lnTo>
                <a:lnTo>
                  <a:pt x="20447" y="112775"/>
                </a:lnTo>
                <a:lnTo>
                  <a:pt x="20574" y="112394"/>
                </a:lnTo>
                <a:lnTo>
                  <a:pt x="21212" y="84709"/>
                </a:lnTo>
                <a:close/>
              </a:path>
              <a:path w="25400" h="139700">
                <a:moveTo>
                  <a:pt x="19303" y="131699"/>
                </a:moveTo>
                <a:lnTo>
                  <a:pt x="17525" y="134239"/>
                </a:lnTo>
                <a:lnTo>
                  <a:pt x="18662" y="133303"/>
                </a:lnTo>
                <a:lnTo>
                  <a:pt x="19303" y="131699"/>
                </a:lnTo>
                <a:close/>
              </a:path>
              <a:path w="25400" h="139700">
                <a:moveTo>
                  <a:pt x="18662" y="133303"/>
                </a:moveTo>
                <a:lnTo>
                  <a:pt x="17525" y="134239"/>
                </a:lnTo>
                <a:lnTo>
                  <a:pt x="18257" y="134239"/>
                </a:lnTo>
                <a:lnTo>
                  <a:pt x="18662" y="133303"/>
                </a:lnTo>
                <a:close/>
              </a:path>
              <a:path w="25400" h="139700">
                <a:moveTo>
                  <a:pt x="20362" y="131699"/>
                </a:moveTo>
                <a:lnTo>
                  <a:pt x="19303" y="131699"/>
                </a:lnTo>
                <a:lnTo>
                  <a:pt x="18662" y="133303"/>
                </a:lnTo>
                <a:lnTo>
                  <a:pt x="19684" y="132461"/>
                </a:lnTo>
                <a:lnTo>
                  <a:pt x="20362" y="131699"/>
                </a:lnTo>
                <a:close/>
              </a:path>
              <a:path w="25400" h="139700">
                <a:moveTo>
                  <a:pt x="19855" y="122047"/>
                </a:moveTo>
                <a:lnTo>
                  <a:pt x="13589" y="122047"/>
                </a:lnTo>
                <a:lnTo>
                  <a:pt x="15494" y="122681"/>
                </a:lnTo>
                <a:lnTo>
                  <a:pt x="14161" y="122912"/>
                </a:lnTo>
                <a:lnTo>
                  <a:pt x="19303" y="130683"/>
                </a:lnTo>
                <a:lnTo>
                  <a:pt x="19855" y="122047"/>
                </a:lnTo>
                <a:close/>
              </a:path>
              <a:path w="25400" h="139700">
                <a:moveTo>
                  <a:pt x="20167" y="117150"/>
                </a:moveTo>
                <a:lnTo>
                  <a:pt x="19303" y="130683"/>
                </a:lnTo>
                <a:lnTo>
                  <a:pt x="21177" y="130683"/>
                </a:lnTo>
                <a:lnTo>
                  <a:pt x="21844" y="129793"/>
                </a:lnTo>
                <a:lnTo>
                  <a:pt x="25400" y="125349"/>
                </a:lnTo>
                <a:lnTo>
                  <a:pt x="25019" y="121031"/>
                </a:lnTo>
                <a:lnTo>
                  <a:pt x="22098" y="118744"/>
                </a:lnTo>
                <a:lnTo>
                  <a:pt x="20167" y="117150"/>
                </a:lnTo>
                <a:close/>
              </a:path>
              <a:path w="25400" h="139700">
                <a:moveTo>
                  <a:pt x="21916" y="129793"/>
                </a:moveTo>
                <a:lnTo>
                  <a:pt x="21717" y="130048"/>
                </a:lnTo>
                <a:lnTo>
                  <a:pt x="21916" y="129793"/>
                </a:lnTo>
                <a:close/>
              </a:path>
              <a:path w="25400" h="139700">
                <a:moveTo>
                  <a:pt x="10411" y="122571"/>
                </a:moveTo>
                <a:lnTo>
                  <a:pt x="8890" y="123825"/>
                </a:lnTo>
                <a:lnTo>
                  <a:pt x="12558" y="123190"/>
                </a:lnTo>
                <a:lnTo>
                  <a:pt x="9905" y="123190"/>
                </a:lnTo>
                <a:lnTo>
                  <a:pt x="10411" y="122571"/>
                </a:lnTo>
                <a:close/>
              </a:path>
              <a:path w="25400" h="139700">
                <a:moveTo>
                  <a:pt x="14161" y="122912"/>
                </a:moveTo>
                <a:lnTo>
                  <a:pt x="8890" y="123825"/>
                </a:lnTo>
                <a:lnTo>
                  <a:pt x="14765" y="123825"/>
                </a:lnTo>
                <a:lnTo>
                  <a:pt x="14161" y="122912"/>
                </a:lnTo>
                <a:close/>
              </a:path>
              <a:path w="25400" h="139700">
                <a:moveTo>
                  <a:pt x="11049" y="122047"/>
                </a:moveTo>
                <a:lnTo>
                  <a:pt x="10411" y="122571"/>
                </a:lnTo>
                <a:lnTo>
                  <a:pt x="9905" y="123190"/>
                </a:lnTo>
                <a:lnTo>
                  <a:pt x="11049" y="122047"/>
                </a:lnTo>
                <a:close/>
              </a:path>
              <a:path w="25400" h="139700">
                <a:moveTo>
                  <a:pt x="13589" y="122047"/>
                </a:moveTo>
                <a:lnTo>
                  <a:pt x="11049" y="122047"/>
                </a:lnTo>
                <a:lnTo>
                  <a:pt x="9905" y="123190"/>
                </a:lnTo>
                <a:lnTo>
                  <a:pt x="12558" y="123190"/>
                </a:lnTo>
                <a:lnTo>
                  <a:pt x="14161" y="122912"/>
                </a:lnTo>
                <a:lnTo>
                  <a:pt x="13589" y="122047"/>
                </a:lnTo>
                <a:close/>
              </a:path>
              <a:path w="25400" h="139700">
                <a:moveTo>
                  <a:pt x="13589" y="122047"/>
                </a:moveTo>
                <a:lnTo>
                  <a:pt x="14161" y="122912"/>
                </a:lnTo>
                <a:lnTo>
                  <a:pt x="15494" y="122681"/>
                </a:lnTo>
                <a:lnTo>
                  <a:pt x="13589" y="122047"/>
                </a:lnTo>
                <a:close/>
              </a:path>
              <a:path w="25400" h="139700">
                <a:moveTo>
                  <a:pt x="19176" y="116331"/>
                </a:moveTo>
                <a:lnTo>
                  <a:pt x="14858" y="116840"/>
                </a:lnTo>
                <a:lnTo>
                  <a:pt x="11175" y="121539"/>
                </a:lnTo>
                <a:lnTo>
                  <a:pt x="11049" y="121793"/>
                </a:lnTo>
                <a:lnTo>
                  <a:pt x="10411" y="122571"/>
                </a:lnTo>
                <a:lnTo>
                  <a:pt x="11049" y="122047"/>
                </a:lnTo>
                <a:lnTo>
                  <a:pt x="19855" y="122047"/>
                </a:lnTo>
                <a:lnTo>
                  <a:pt x="20167" y="117150"/>
                </a:lnTo>
                <a:lnTo>
                  <a:pt x="19176" y="116331"/>
                </a:lnTo>
                <a:close/>
              </a:path>
              <a:path w="25400" h="139700">
                <a:moveTo>
                  <a:pt x="20220" y="116331"/>
                </a:moveTo>
                <a:lnTo>
                  <a:pt x="19176" y="116331"/>
                </a:lnTo>
                <a:lnTo>
                  <a:pt x="20167" y="117150"/>
                </a:lnTo>
                <a:lnTo>
                  <a:pt x="20220" y="116331"/>
                </a:lnTo>
                <a:close/>
              </a:path>
              <a:path w="25400" h="139700">
                <a:moveTo>
                  <a:pt x="2158" y="112014"/>
                </a:moveTo>
                <a:close/>
              </a:path>
              <a:path w="25400" h="139700">
                <a:moveTo>
                  <a:pt x="21969" y="48260"/>
                </a:moveTo>
                <a:lnTo>
                  <a:pt x="2158" y="48260"/>
                </a:lnTo>
                <a:lnTo>
                  <a:pt x="1910" y="66675"/>
                </a:lnTo>
                <a:lnTo>
                  <a:pt x="2158" y="84836"/>
                </a:lnTo>
                <a:lnTo>
                  <a:pt x="21212" y="84709"/>
                </a:lnTo>
                <a:lnTo>
                  <a:pt x="21473" y="66293"/>
                </a:lnTo>
                <a:lnTo>
                  <a:pt x="21969" y="48260"/>
                </a:lnTo>
                <a:close/>
              </a:path>
              <a:path w="25400" h="139700">
                <a:moveTo>
                  <a:pt x="21466" y="66548"/>
                </a:moveTo>
                <a:close/>
              </a:path>
              <a:path w="25400" h="139700">
                <a:moveTo>
                  <a:pt x="21845" y="22352"/>
                </a:moveTo>
                <a:lnTo>
                  <a:pt x="1650" y="22352"/>
                </a:lnTo>
                <a:lnTo>
                  <a:pt x="2155" y="48480"/>
                </a:lnTo>
                <a:lnTo>
                  <a:pt x="2158" y="48260"/>
                </a:lnTo>
                <a:lnTo>
                  <a:pt x="21969" y="48260"/>
                </a:lnTo>
                <a:lnTo>
                  <a:pt x="21845" y="22352"/>
                </a:lnTo>
                <a:close/>
              </a:path>
              <a:path w="25400" h="139700">
                <a:moveTo>
                  <a:pt x="11938" y="0"/>
                </a:moveTo>
                <a:lnTo>
                  <a:pt x="3048" y="1778"/>
                </a:lnTo>
                <a:lnTo>
                  <a:pt x="0" y="5842"/>
                </a:lnTo>
                <a:lnTo>
                  <a:pt x="507" y="10287"/>
                </a:lnTo>
                <a:lnTo>
                  <a:pt x="1650" y="22987"/>
                </a:lnTo>
                <a:lnTo>
                  <a:pt x="1650" y="22352"/>
                </a:lnTo>
                <a:lnTo>
                  <a:pt x="21845" y="22352"/>
                </a:lnTo>
                <a:lnTo>
                  <a:pt x="21844" y="21971"/>
                </a:lnTo>
                <a:lnTo>
                  <a:pt x="21335" y="19050"/>
                </a:lnTo>
                <a:lnTo>
                  <a:pt x="17525" y="6858"/>
                </a:lnTo>
                <a:lnTo>
                  <a:pt x="16255" y="2667"/>
                </a:lnTo>
                <a:lnTo>
                  <a:pt x="1193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73248" y="2481452"/>
            <a:ext cx="1641602" cy="1269238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263003" y="1941702"/>
            <a:ext cx="231360" cy="132334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42352" y="1915541"/>
            <a:ext cx="292226" cy="152653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01589" y="1930019"/>
            <a:ext cx="524225" cy="221869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43031" y="2233295"/>
            <a:ext cx="816818" cy="102743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311882" y="2224785"/>
            <a:ext cx="249698" cy="151002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664262" y="2242439"/>
            <a:ext cx="988629" cy="2095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0590" y="1171193"/>
            <a:ext cx="2308225" cy="8483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0350" marR="5080" indent="-248285">
              <a:lnSpc>
                <a:spcPct val="100000"/>
              </a:lnSpc>
              <a:spcBef>
                <a:spcPts val="105"/>
              </a:spcBef>
            </a:pPr>
            <a:r>
              <a:rPr dirty="0" sz="2700" spc="-10">
                <a:solidFill>
                  <a:srgbClr val="8C1515"/>
                </a:solidFill>
                <a:latin typeface="Lucida Sans Unicode"/>
                <a:cs typeface="Lucida Sans Unicode"/>
              </a:rPr>
              <a:t>Vectorization </a:t>
            </a:r>
            <a:r>
              <a:rPr dirty="0" sz="2700" spc="125">
                <a:solidFill>
                  <a:srgbClr val="8C1515"/>
                </a:solidFill>
                <a:latin typeface="Lucida Sans Unicode"/>
                <a:cs typeface="Lucida Sans Unicode"/>
              </a:rPr>
              <a:t>(optional)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58292" rIns="0" bIns="0" rtlCol="0" vert="horz">
            <a:spAutoFit/>
          </a:bodyPr>
          <a:lstStyle/>
          <a:p>
            <a:pPr marL="259715">
              <a:lnSpc>
                <a:spcPct val="100000"/>
              </a:lnSpc>
              <a:spcBef>
                <a:spcPts val="130"/>
              </a:spcBef>
            </a:pPr>
            <a:r>
              <a:rPr dirty="0" sz="3650" spc="-190">
                <a:solidFill>
                  <a:srgbClr val="585858"/>
                </a:solidFill>
                <a:latin typeface="Arial Black"/>
                <a:cs typeface="Arial Black"/>
              </a:rPr>
              <a:t>Matrix</a:t>
            </a:r>
            <a:r>
              <a:rPr dirty="0" sz="3650" spc="-26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650" spc="-95">
                <a:solidFill>
                  <a:srgbClr val="585858"/>
                </a:solidFill>
                <a:latin typeface="Arial Black"/>
                <a:cs typeface="Arial Black"/>
              </a:rPr>
              <a:t>multiplication</a:t>
            </a:r>
            <a:endParaRPr sz="36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92466" y="4728527"/>
            <a:ext cx="10147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8F8F8"/>
                </a:solidFill>
                <a:latin typeface="Lucida Sans Unicode"/>
                <a:cs typeface="Lucida Sans Unicode"/>
              </a:rPr>
              <a:t>Andrew</a:t>
            </a:r>
            <a:r>
              <a:rPr dirty="0" sz="1400" spc="130">
                <a:solidFill>
                  <a:srgbClr val="F8F8F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F8F8F8"/>
                </a:solidFill>
                <a:latin typeface="Lucida Sans Unicode"/>
                <a:cs typeface="Lucida Sans Unicode"/>
              </a:rPr>
              <a:t>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2600960">
              <a:lnSpc>
                <a:spcPct val="100000"/>
              </a:lnSpc>
              <a:spcBef>
                <a:spcPts val="105"/>
              </a:spcBef>
            </a:pPr>
            <a:r>
              <a:rPr dirty="0"/>
              <a:t>Dot</a:t>
            </a:r>
            <a:r>
              <a:rPr dirty="0" spc="-5"/>
              <a:t> </a:t>
            </a:r>
            <a:r>
              <a:rPr dirty="0" spc="-10"/>
              <a:t>products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1024851" y="1913889"/>
            <a:ext cx="42545" cy="297180"/>
          </a:xfrm>
          <a:custGeom>
            <a:avLst/>
            <a:gdLst/>
            <a:ahLst/>
            <a:cxnLst/>
            <a:rect l="l" t="t" r="r" b="b"/>
            <a:pathLst>
              <a:path w="42544" h="297180">
                <a:moveTo>
                  <a:pt x="42062" y="0"/>
                </a:moveTo>
                <a:lnTo>
                  <a:pt x="0" y="0"/>
                </a:lnTo>
                <a:lnTo>
                  <a:pt x="0" y="7620"/>
                </a:lnTo>
                <a:lnTo>
                  <a:pt x="25704" y="7620"/>
                </a:lnTo>
                <a:lnTo>
                  <a:pt x="25704" y="289560"/>
                </a:lnTo>
                <a:lnTo>
                  <a:pt x="0" y="289560"/>
                </a:lnTo>
                <a:lnTo>
                  <a:pt x="0" y="297180"/>
                </a:lnTo>
                <a:lnTo>
                  <a:pt x="42062" y="297180"/>
                </a:lnTo>
                <a:lnTo>
                  <a:pt x="42062" y="289560"/>
                </a:lnTo>
                <a:lnTo>
                  <a:pt x="42062" y="7620"/>
                </a:lnTo>
                <a:lnTo>
                  <a:pt x="420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879005" y="1913889"/>
            <a:ext cx="42545" cy="297180"/>
          </a:xfrm>
          <a:custGeom>
            <a:avLst/>
            <a:gdLst/>
            <a:ahLst/>
            <a:cxnLst/>
            <a:rect l="l" t="t" r="r" b="b"/>
            <a:pathLst>
              <a:path w="42544" h="297180">
                <a:moveTo>
                  <a:pt x="42062" y="0"/>
                </a:moveTo>
                <a:lnTo>
                  <a:pt x="0" y="0"/>
                </a:lnTo>
                <a:lnTo>
                  <a:pt x="0" y="7620"/>
                </a:lnTo>
                <a:lnTo>
                  <a:pt x="0" y="289560"/>
                </a:lnTo>
                <a:lnTo>
                  <a:pt x="0" y="297180"/>
                </a:lnTo>
                <a:lnTo>
                  <a:pt x="42062" y="297180"/>
                </a:lnTo>
                <a:lnTo>
                  <a:pt x="42062" y="289560"/>
                </a:lnTo>
                <a:lnTo>
                  <a:pt x="16344" y="289560"/>
                </a:lnTo>
                <a:lnTo>
                  <a:pt x="16344" y="7620"/>
                </a:lnTo>
                <a:lnTo>
                  <a:pt x="42062" y="7620"/>
                </a:lnTo>
                <a:lnTo>
                  <a:pt x="420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114107" y="1924748"/>
            <a:ext cx="7683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55">
                <a:latin typeface="Cambria Math"/>
                <a:cs typeface="Cambria Math"/>
              </a:rPr>
              <a:t>∙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231430" y="1913889"/>
            <a:ext cx="197485" cy="297180"/>
          </a:xfrm>
          <a:custGeom>
            <a:avLst/>
            <a:gdLst/>
            <a:ahLst/>
            <a:cxnLst/>
            <a:rect l="l" t="t" r="r" b="b"/>
            <a:pathLst>
              <a:path w="197484" h="297180">
                <a:moveTo>
                  <a:pt x="42125" y="0"/>
                </a:moveTo>
                <a:lnTo>
                  <a:pt x="0" y="0"/>
                </a:lnTo>
                <a:lnTo>
                  <a:pt x="0" y="7620"/>
                </a:lnTo>
                <a:lnTo>
                  <a:pt x="0" y="289560"/>
                </a:lnTo>
                <a:lnTo>
                  <a:pt x="0" y="297180"/>
                </a:lnTo>
                <a:lnTo>
                  <a:pt x="42125" y="297180"/>
                </a:lnTo>
                <a:lnTo>
                  <a:pt x="42125" y="289560"/>
                </a:lnTo>
                <a:lnTo>
                  <a:pt x="16344" y="289560"/>
                </a:lnTo>
                <a:lnTo>
                  <a:pt x="16344" y="7620"/>
                </a:lnTo>
                <a:lnTo>
                  <a:pt x="42125" y="7620"/>
                </a:lnTo>
                <a:lnTo>
                  <a:pt x="42125" y="0"/>
                </a:lnTo>
                <a:close/>
              </a:path>
              <a:path w="197484" h="297180">
                <a:moveTo>
                  <a:pt x="197446" y="0"/>
                </a:moveTo>
                <a:lnTo>
                  <a:pt x="155409" y="0"/>
                </a:lnTo>
                <a:lnTo>
                  <a:pt x="155409" y="7620"/>
                </a:lnTo>
                <a:lnTo>
                  <a:pt x="181063" y="7620"/>
                </a:lnTo>
                <a:lnTo>
                  <a:pt x="181063" y="289560"/>
                </a:lnTo>
                <a:lnTo>
                  <a:pt x="155409" y="289560"/>
                </a:lnTo>
                <a:lnTo>
                  <a:pt x="155409" y="297180"/>
                </a:lnTo>
                <a:lnTo>
                  <a:pt x="197446" y="297180"/>
                </a:lnTo>
                <a:lnTo>
                  <a:pt x="197446" y="289560"/>
                </a:lnTo>
                <a:lnTo>
                  <a:pt x="197446" y="7620"/>
                </a:lnTo>
                <a:lnTo>
                  <a:pt x="197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904239" y="1829117"/>
            <a:ext cx="508634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  <a:tabLst>
                <a:tab pos="374650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3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64"/>
              </a:lnSpc>
              <a:tabLst>
                <a:tab pos="374650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4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540761" y="2578354"/>
            <a:ext cx="85725" cy="43815"/>
          </a:xfrm>
          <a:custGeom>
            <a:avLst/>
            <a:gdLst/>
            <a:ahLst/>
            <a:cxnLst/>
            <a:rect l="l" t="t" r="r" b="b"/>
            <a:pathLst>
              <a:path w="85725" h="43814">
                <a:moveTo>
                  <a:pt x="63500" y="0"/>
                </a:moveTo>
                <a:lnTo>
                  <a:pt x="58800" y="5333"/>
                </a:lnTo>
                <a:lnTo>
                  <a:pt x="73025" y="17652"/>
                </a:lnTo>
                <a:lnTo>
                  <a:pt x="0" y="17652"/>
                </a:lnTo>
                <a:lnTo>
                  <a:pt x="0" y="25907"/>
                </a:lnTo>
                <a:lnTo>
                  <a:pt x="73025" y="25907"/>
                </a:lnTo>
                <a:lnTo>
                  <a:pt x="58800" y="38226"/>
                </a:lnTo>
                <a:lnTo>
                  <a:pt x="63500" y="43560"/>
                </a:lnTo>
                <a:lnTo>
                  <a:pt x="85725" y="24383"/>
                </a:lnTo>
                <a:lnTo>
                  <a:pt x="85725" y="19176"/>
                </a:lnTo>
                <a:lnTo>
                  <a:pt x="6350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2759836" y="2578354"/>
            <a:ext cx="142875" cy="43815"/>
          </a:xfrm>
          <a:custGeom>
            <a:avLst/>
            <a:gdLst/>
            <a:ahLst/>
            <a:cxnLst/>
            <a:rect l="l" t="t" r="r" b="b"/>
            <a:pathLst>
              <a:path w="142875" h="43814">
                <a:moveTo>
                  <a:pt x="120650" y="0"/>
                </a:moveTo>
                <a:lnTo>
                  <a:pt x="115950" y="5333"/>
                </a:lnTo>
                <a:lnTo>
                  <a:pt x="130175" y="17652"/>
                </a:lnTo>
                <a:lnTo>
                  <a:pt x="0" y="17652"/>
                </a:lnTo>
                <a:lnTo>
                  <a:pt x="0" y="25907"/>
                </a:lnTo>
                <a:lnTo>
                  <a:pt x="130175" y="25907"/>
                </a:lnTo>
                <a:lnTo>
                  <a:pt x="115950" y="38226"/>
                </a:lnTo>
                <a:lnTo>
                  <a:pt x="120650" y="43560"/>
                </a:lnTo>
                <a:lnTo>
                  <a:pt x="142875" y="24383"/>
                </a:lnTo>
                <a:lnTo>
                  <a:pt x="142875" y="19176"/>
                </a:lnTo>
                <a:lnTo>
                  <a:pt x="12065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2216150" y="2531363"/>
            <a:ext cx="700405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>
                <a:latin typeface="Cambria Math"/>
                <a:cs typeface="Cambria Math"/>
              </a:rPr>
              <a:t>𝑧</a:t>
            </a:r>
            <a:r>
              <a:rPr dirty="0" sz="1400" spc="6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65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a</a:t>
            </a:r>
            <a:r>
              <a:rPr dirty="0" sz="1400" spc="5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400" spc="55">
                <a:latin typeface="Cambria Math"/>
                <a:cs typeface="Cambria Math"/>
              </a:rPr>
              <a:t>∙</a:t>
            </a:r>
            <a:r>
              <a:rPr dirty="0" sz="1400" spc="-25"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268347" y="1884679"/>
            <a:ext cx="184785" cy="535940"/>
            <a:chOff x="2268347" y="1884679"/>
            <a:chExt cx="184785" cy="535940"/>
          </a:xfrm>
        </p:grpSpPr>
        <p:sp>
          <p:nvSpPr>
            <p:cNvPr id="13" name="object 13" descr=""/>
            <p:cNvSpPr/>
            <p:nvPr/>
          </p:nvSpPr>
          <p:spPr>
            <a:xfrm>
              <a:off x="2268347" y="1884679"/>
              <a:ext cx="184785" cy="535940"/>
            </a:xfrm>
            <a:custGeom>
              <a:avLst/>
              <a:gdLst/>
              <a:ahLst/>
              <a:cxnLst/>
              <a:rect l="l" t="t" r="r" b="b"/>
              <a:pathLst>
                <a:path w="184785" h="535939">
                  <a:moveTo>
                    <a:pt x="48006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527050"/>
                  </a:lnTo>
                  <a:lnTo>
                    <a:pt x="0" y="535940"/>
                  </a:lnTo>
                  <a:lnTo>
                    <a:pt x="48006" y="535940"/>
                  </a:lnTo>
                  <a:lnTo>
                    <a:pt x="48006" y="527050"/>
                  </a:lnTo>
                  <a:lnTo>
                    <a:pt x="18161" y="527050"/>
                  </a:lnTo>
                  <a:lnTo>
                    <a:pt x="18161" y="7620"/>
                  </a:lnTo>
                  <a:lnTo>
                    <a:pt x="48006" y="7620"/>
                  </a:lnTo>
                  <a:lnTo>
                    <a:pt x="48006" y="0"/>
                  </a:lnTo>
                  <a:close/>
                </a:path>
                <a:path w="184785" h="535939">
                  <a:moveTo>
                    <a:pt x="184277" y="0"/>
                  </a:moveTo>
                  <a:lnTo>
                    <a:pt x="136144" y="0"/>
                  </a:lnTo>
                  <a:lnTo>
                    <a:pt x="136144" y="7620"/>
                  </a:lnTo>
                  <a:lnTo>
                    <a:pt x="166116" y="7620"/>
                  </a:lnTo>
                  <a:lnTo>
                    <a:pt x="166116" y="527050"/>
                  </a:lnTo>
                  <a:lnTo>
                    <a:pt x="136144" y="527050"/>
                  </a:lnTo>
                  <a:lnTo>
                    <a:pt x="136144" y="535940"/>
                  </a:lnTo>
                  <a:lnTo>
                    <a:pt x="184277" y="535940"/>
                  </a:lnTo>
                  <a:lnTo>
                    <a:pt x="184277" y="527050"/>
                  </a:lnTo>
                  <a:lnTo>
                    <a:pt x="184277" y="7620"/>
                  </a:lnTo>
                  <a:lnTo>
                    <a:pt x="184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314829" y="2071242"/>
              <a:ext cx="85725" cy="43815"/>
            </a:xfrm>
            <a:custGeom>
              <a:avLst/>
              <a:gdLst/>
              <a:ahLst/>
              <a:cxnLst/>
              <a:rect l="l" t="t" r="r" b="b"/>
              <a:pathLst>
                <a:path w="85725" h="43814">
                  <a:moveTo>
                    <a:pt x="63500" y="0"/>
                  </a:moveTo>
                  <a:lnTo>
                    <a:pt x="58800" y="5206"/>
                  </a:lnTo>
                  <a:lnTo>
                    <a:pt x="73025" y="17525"/>
                  </a:lnTo>
                  <a:lnTo>
                    <a:pt x="0" y="17525"/>
                  </a:lnTo>
                  <a:lnTo>
                    <a:pt x="0" y="25907"/>
                  </a:lnTo>
                  <a:lnTo>
                    <a:pt x="73025" y="25907"/>
                  </a:lnTo>
                  <a:lnTo>
                    <a:pt x="58800" y="38100"/>
                  </a:lnTo>
                  <a:lnTo>
                    <a:pt x="63500" y="43433"/>
                  </a:lnTo>
                  <a:lnTo>
                    <a:pt x="85725" y="24256"/>
                  </a:lnTo>
                  <a:lnTo>
                    <a:pt x="85725" y="19176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2620772" y="1884679"/>
            <a:ext cx="251460" cy="535940"/>
            <a:chOff x="2620772" y="1884679"/>
            <a:chExt cx="251460" cy="535940"/>
          </a:xfrm>
        </p:grpSpPr>
        <p:sp>
          <p:nvSpPr>
            <p:cNvPr id="16" name="object 16" descr=""/>
            <p:cNvSpPr/>
            <p:nvPr/>
          </p:nvSpPr>
          <p:spPr>
            <a:xfrm>
              <a:off x="2620772" y="1884679"/>
              <a:ext cx="251460" cy="535940"/>
            </a:xfrm>
            <a:custGeom>
              <a:avLst/>
              <a:gdLst/>
              <a:ahLst/>
              <a:cxnLst/>
              <a:rect l="l" t="t" r="r" b="b"/>
              <a:pathLst>
                <a:path w="251460" h="535939">
                  <a:moveTo>
                    <a:pt x="48006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527050"/>
                  </a:lnTo>
                  <a:lnTo>
                    <a:pt x="0" y="535940"/>
                  </a:lnTo>
                  <a:lnTo>
                    <a:pt x="48006" y="535940"/>
                  </a:lnTo>
                  <a:lnTo>
                    <a:pt x="48006" y="527050"/>
                  </a:lnTo>
                  <a:lnTo>
                    <a:pt x="18161" y="527050"/>
                  </a:lnTo>
                  <a:lnTo>
                    <a:pt x="18161" y="7620"/>
                  </a:lnTo>
                  <a:lnTo>
                    <a:pt x="48006" y="7620"/>
                  </a:lnTo>
                  <a:lnTo>
                    <a:pt x="48006" y="0"/>
                  </a:lnTo>
                  <a:close/>
                </a:path>
                <a:path w="251460" h="535939">
                  <a:moveTo>
                    <a:pt x="250952" y="0"/>
                  </a:moveTo>
                  <a:lnTo>
                    <a:pt x="202819" y="0"/>
                  </a:lnTo>
                  <a:lnTo>
                    <a:pt x="202819" y="7620"/>
                  </a:lnTo>
                  <a:lnTo>
                    <a:pt x="232791" y="7620"/>
                  </a:lnTo>
                  <a:lnTo>
                    <a:pt x="232791" y="527050"/>
                  </a:lnTo>
                  <a:lnTo>
                    <a:pt x="202819" y="527050"/>
                  </a:lnTo>
                  <a:lnTo>
                    <a:pt x="202819" y="535940"/>
                  </a:lnTo>
                  <a:lnTo>
                    <a:pt x="250952" y="535940"/>
                  </a:lnTo>
                  <a:lnTo>
                    <a:pt x="250952" y="527050"/>
                  </a:lnTo>
                  <a:lnTo>
                    <a:pt x="250952" y="7620"/>
                  </a:lnTo>
                  <a:lnTo>
                    <a:pt x="250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676779" y="2071242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0" y="5206"/>
                  </a:lnTo>
                  <a:lnTo>
                    <a:pt x="130175" y="17525"/>
                  </a:lnTo>
                  <a:lnTo>
                    <a:pt x="0" y="17525"/>
                  </a:lnTo>
                  <a:lnTo>
                    <a:pt x="0" y="25907"/>
                  </a:lnTo>
                  <a:lnTo>
                    <a:pt x="130175" y="25907"/>
                  </a:lnTo>
                  <a:lnTo>
                    <a:pt x="115950" y="38100"/>
                  </a:lnTo>
                  <a:lnTo>
                    <a:pt x="120650" y="43433"/>
                  </a:lnTo>
                  <a:lnTo>
                    <a:pt x="142875" y="24256"/>
                  </a:lnTo>
                  <a:lnTo>
                    <a:pt x="142875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304414" y="1813877"/>
            <a:ext cx="528955" cy="662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  <a:tabLst>
                <a:tab pos="403225" algn="l"/>
              </a:tabLst>
            </a:pPr>
            <a:r>
              <a:rPr dirty="0" sz="1400" spc="-50">
                <a:latin typeface="Cambria Math"/>
                <a:cs typeface="Cambria Math"/>
              </a:rPr>
              <a:t>↑</a:t>
            </a:r>
            <a:r>
              <a:rPr dirty="0" sz="1400"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↑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50"/>
              </a:lnSpc>
            </a:pP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a</a:t>
            </a:r>
            <a:r>
              <a:rPr dirty="0" sz="1400" spc="130">
                <a:solidFill>
                  <a:srgbClr val="FF9300"/>
                </a:solidFill>
                <a:latin typeface="Cambria Math"/>
                <a:cs typeface="Cambria Math"/>
              </a:rPr>
              <a:t>  </a:t>
            </a:r>
            <a:r>
              <a:rPr dirty="0" baseline="1984" sz="2100" spc="82">
                <a:latin typeface="Cambria Math"/>
                <a:cs typeface="Cambria Math"/>
              </a:rPr>
              <a:t>∙</a:t>
            </a:r>
            <a:r>
              <a:rPr dirty="0" baseline="1984" sz="2100" spc="195">
                <a:latin typeface="Cambria Math"/>
                <a:cs typeface="Cambria Math"/>
              </a:rPr>
              <a:t>  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64"/>
              </a:lnSpc>
              <a:tabLst>
                <a:tab pos="403225" algn="l"/>
              </a:tabLst>
            </a:pPr>
            <a:r>
              <a:rPr dirty="0" sz="1400" spc="-50">
                <a:latin typeface="Cambria Math"/>
                <a:cs typeface="Cambria Math"/>
              </a:rPr>
              <a:t>↓</a:t>
            </a:r>
            <a:r>
              <a:rPr dirty="0" sz="1400"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↓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7308342" y="1884679"/>
            <a:ext cx="251460" cy="535940"/>
            <a:chOff x="7308342" y="1884679"/>
            <a:chExt cx="251460" cy="535940"/>
          </a:xfrm>
        </p:grpSpPr>
        <p:sp>
          <p:nvSpPr>
            <p:cNvPr id="20" name="object 20" descr=""/>
            <p:cNvSpPr/>
            <p:nvPr/>
          </p:nvSpPr>
          <p:spPr>
            <a:xfrm>
              <a:off x="7308342" y="1884679"/>
              <a:ext cx="251460" cy="535940"/>
            </a:xfrm>
            <a:custGeom>
              <a:avLst/>
              <a:gdLst/>
              <a:ahLst/>
              <a:cxnLst/>
              <a:rect l="l" t="t" r="r" b="b"/>
              <a:pathLst>
                <a:path w="251459" h="535939">
                  <a:moveTo>
                    <a:pt x="48133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527050"/>
                  </a:lnTo>
                  <a:lnTo>
                    <a:pt x="0" y="535940"/>
                  </a:lnTo>
                  <a:lnTo>
                    <a:pt x="48133" y="535940"/>
                  </a:lnTo>
                  <a:lnTo>
                    <a:pt x="48133" y="527050"/>
                  </a:lnTo>
                  <a:lnTo>
                    <a:pt x="18288" y="527050"/>
                  </a:lnTo>
                  <a:lnTo>
                    <a:pt x="18288" y="7620"/>
                  </a:lnTo>
                  <a:lnTo>
                    <a:pt x="48133" y="7620"/>
                  </a:lnTo>
                  <a:lnTo>
                    <a:pt x="48133" y="0"/>
                  </a:lnTo>
                  <a:close/>
                </a:path>
                <a:path w="251459" h="535939">
                  <a:moveTo>
                    <a:pt x="250952" y="0"/>
                  </a:moveTo>
                  <a:lnTo>
                    <a:pt x="202946" y="0"/>
                  </a:lnTo>
                  <a:lnTo>
                    <a:pt x="202946" y="7620"/>
                  </a:lnTo>
                  <a:lnTo>
                    <a:pt x="232791" y="7620"/>
                  </a:lnTo>
                  <a:lnTo>
                    <a:pt x="232791" y="527050"/>
                  </a:lnTo>
                  <a:lnTo>
                    <a:pt x="202946" y="527050"/>
                  </a:lnTo>
                  <a:lnTo>
                    <a:pt x="202946" y="535940"/>
                  </a:lnTo>
                  <a:lnTo>
                    <a:pt x="250952" y="535940"/>
                  </a:lnTo>
                  <a:lnTo>
                    <a:pt x="250952" y="527050"/>
                  </a:lnTo>
                  <a:lnTo>
                    <a:pt x="250952" y="7620"/>
                  </a:lnTo>
                  <a:lnTo>
                    <a:pt x="250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364476" y="2071242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0" y="5206"/>
                  </a:lnTo>
                  <a:lnTo>
                    <a:pt x="130048" y="17525"/>
                  </a:lnTo>
                  <a:lnTo>
                    <a:pt x="0" y="17525"/>
                  </a:lnTo>
                  <a:lnTo>
                    <a:pt x="0" y="25907"/>
                  </a:lnTo>
                  <a:lnTo>
                    <a:pt x="130048" y="25907"/>
                  </a:lnTo>
                  <a:lnTo>
                    <a:pt x="115950" y="38100"/>
                  </a:lnTo>
                  <a:lnTo>
                    <a:pt x="120650" y="43433"/>
                  </a:lnTo>
                  <a:lnTo>
                    <a:pt x="142748" y="24256"/>
                  </a:lnTo>
                  <a:lnTo>
                    <a:pt x="142748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7359268" y="1813877"/>
            <a:ext cx="166370" cy="66294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 indent="28575">
              <a:lnSpc>
                <a:spcPts val="1650"/>
              </a:lnSpc>
              <a:spcBef>
                <a:spcPts val="204"/>
              </a:spcBef>
            </a:pP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↑ w</a:t>
            </a:r>
            <a:endParaRPr sz="1400">
              <a:latin typeface="Cambria Math"/>
              <a:cs typeface="Cambria Math"/>
            </a:endParaRPr>
          </a:p>
          <a:p>
            <a:pPr marL="41275">
              <a:lnSpc>
                <a:spcPts val="1605"/>
              </a:lnSpc>
            </a:pPr>
            <a:r>
              <a:rPr dirty="0" sz="1400" spc="10">
                <a:solidFill>
                  <a:srgbClr val="0096FF"/>
                </a:solidFill>
                <a:latin typeface="Cambria Math"/>
                <a:cs typeface="Cambria Math"/>
              </a:rPr>
              <a:t>↓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711022" y="2679445"/>
            <a:ext cx="1202690" cy="430530"/>
            <a:chOff x="711022" y="2679445"/>
            <a:chExt cx="1202690" cy="430530"/>
          </a:xfrm>
        </p:grpSpPr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2562" y="2978149"/>
              <a:ext cx="96810" cy="13131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22" y="2679445"/>
              <a:ext cx="1202359" cy="425704"/>
            </a:xfrm>
            <a:prstGeom prst="rect">
              <a:avLst/>
            </a:prstGeom>
          </p:spPr>
        </p:pic>
      </p:grpSp>
      <p:pic>
        <p:nvPicPr>
          <p:cNvPr id="26" name="object 2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1382" y="3175000"/>
            <a:ext cx="249732" cy="159638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2129154" y="1604581"/>
            <a:ext cx="915669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in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general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06132" y="1606867"/>
            <a:ext cx="79248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Verdana"/>
                <a:cs typeface="Verdana"/>
              </a:rPr>
              <a:t>example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702934" y="1604581"/>
            <a:ext cx="249364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vector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vector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multiplication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4254880" y="2393188"/>
            <a:ext cx="890905" cy="173990"/>
            <a:chOff x="4254880" y="2393188"/>
            <a:chExt cx="890905" cy="173990"/>
          </a:xfrm>
        </p:grpSpPr>
        <p:sp>
          <p:nvSpPr>
            <p:cNvPr id="31" name="object 31" descr=""/>
            <p:cNvSpPr/>
            <p:nvPr/>
          </p:nvSpPr>
          <p:spPr>
            <a:xfrm>
              <a:off x="4254880" y="2393188"/>
              <a:ext cx="85725" cy="43815"/>
            </a:xfrm>
            <a:custGeom>
              <a:avLst/>
              <a:gdLst/>
              <a:ahLst/>
              <a:cxnLst/>
              <a:rect l="l" t="t" r="r" b="b"/>
              <a:pathLst>
                <a:path w="85725" h="43814">
                  <a:moveTo>
                    <a:pt x="63500" y="0"/>
                  </a:moveTo>
                  <a:lnTo>
                    <a:pt x="58801" y="5206"/>
                  </a:lnTo>
                  <a:lnTo>
                    <a:pt x="73025" y="17525"/>
                  </a:lnTo>
                  <a:lnTo>
                    <a:pt x="0" y="17525"/>
                  </a:lnTo>
                  <a:lnTo>
                    <a:pt x="0" y="25781"/>
                  </a:lnTo>
                  <a:lnTo>
                    <a:pt x="73025" y="25781"/>
                  </a:lnTo>
                  <a:lnTo>
                    <a:pt x="58801" y="38100"/>
                  </a:lnTo>
                  <a:lnTo>
                    <a:pt x="63500" y="43434"/>
                  </a:lnTo>
                  <a:lnTo>
                    <a:pt x="85725" y="24256"/>
                  </a:lnTo>
                  <a:lnTo>
                    <a:pt x="85725" y="19176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684649" y="2397759"/>
              <a:ext cx="461645" cy="168910"/>
            </a:xfrm>
            <a:custGeom>
              <a:avLst/>
              <a:gdLst/>
              <a:ahLst/>
              <a:cxnLst/>
              <a:rect l="l" t="t" r="r" b="b"/>
              <a:pathLst>
                <a:path w="461645" h="168910">
                  <a:moveTo>
                    <a:pt x="3937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62560"/>
                  </a:lnTo>
                  <a:lnTo>
                    <a:pt x="0" y="168910"/>
                  </a:lnTo>
                  <a:lnTo>
                    <a:pt x="39370" y="168910"/>
                  </a:lnTo>
                  <a:lnTo>
                    <a:pt x="39370" y="162560"/>
                  </a:lnTo>
                  <a:lnTo>
                    <a:pt x="14605" y="162560"/>
                  </a:lnTo>
                  <a:lnTo>
                    <a:pt x="14605" y="7620"/>
                  </a:lnTo>
                  <a:lnTo>
                    <a:pt x="39370" y="7620"/>
                  </a:lnTo>
                  <a:lnTo>
                    <a:pt x="39370" y="0"/>
                  </a:lnTo>
                  <a:close/>
                </a:path>
                <a:path w="461645" h="168910">
                  <a:moveTo>
                    <a:pt x="461137" y="0"/>
                  </a:moveTo>
                  <a:lnTo>
                    <a:pt x="421767" y="0"/>
                  </a:lnTo>
                  <a:lnTo>
                    <a:pt x="421767" y="7620"/>
                  </a:lnTo>
                  <a:lnTo>
                    <a:pt x="446532" y="7620"/>
                  </a:lnTo>
                  <a:lnTo>
                    <a:pt x="446532" y="162560"/>
                  </a:lnTo>
                  <a:lnTo>
                    <a:pt x="421767" y="162560"/>
                  </a:lnTo>
                  <a:lnTo>
                    <a:pt x="421767" y="168910"/>
                  </a:lnTo>
                  <a:lnTo>
                    <a:pt x="461137" y="168910"/>
                  </a:lnTo>
                  <a:lnTo>
                    <a:pt x="461137" y="162560"/>
                  </a:lnTo>
                  <a:lnTo>
                    <a:pt x="461137" y="7620"/>
                  </a:lnTo>
                  <a:lnTo>
                    <a:pt x="4611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4208526" y="2355786"/>
            <a:ext cx="9334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794385" algn="l"/>
              </a:tabLst>
            </a:pPr>
            <a:r>
              <a:rPr dirty="0" baseline="1984" sz="2100">
                <a:solidFill>
                  <a:srgbClr val="FF9300"/>
                </a:solidFill>
                <a:latin typeface="Cambria Math"/>
                <a:cs typeface="Cambria Math"/>
              </a:rPr>
              <a:t>a</a:t>
            </a:r>
            <a:r>
              <a:rPr dirty="0" baseline="31746" sz="1575">
                <a:solidFill>
                  <a:srgbClr val="FF9300"/>
                </a:solidFill>
                <a:latin typeface="Cambria Math"/>
                <a:cs typeface="Cambria Math"/>
              </a:rPr>
              <a:t>𝑻</a:t>
            </a:r>
            <a:r>
              <a:rPr dirty="0" baseline="31746" sz="1575" spc="232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=</a:t>
            </a:r>
            <a:r>
              <a:rPr dirty="0" baseline="1984" sz="2100" spc="195">
                <a:latin typeface="Cambria Math"/>
                <a:cs typeface="Cambria Math"/>
              </a:rPr>
              <a:t>  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7149084" y="1910079"/>
            <a:ext cx="39370" cy="168910"/>
          </a:xfrm>
          <a:custGeom>
            <a:avLst/>
            <a:gdLst/>
            <a:ahLst/>
            <a:cxnLst/>
            <a:rect l="l" t="t" r="r" b="b"/>
            <a:pathLst>
              <a:path w="39370" h="168910">
                <a:moveTo>
                  <a:pt x="39370" y="0"/>
                </a:moveTo>
                <a:lnTo>
                  <a:pt x="0" y="0"/>
                </a:lnTo>
                <a:lnTo>
                  <a:pt x="0" y="7620"/>
                </a:lnTo>
                <a:lnTo>
                  <a:pt x="24765" y="7620"/>
                </a:lnTo>
                <a:lnTo>
                  <a:pt x="24765" y="162560"/>
                </a:lnTo>
                <a:lnTo>
                  <a:pt x="0" y="162560"/>
                </a:lnTo>
                <a:lnTo>
                  <a:pt x="0" y="168910"/>
                </a:lnTo>
                <a:lnTo>
                  <a:pt x="39370" y="168910"/>
                </a:lnTo>
                <a:lnTo>
                  <a:pt x="39370" y="162560"/>
                </a:lnTo>
                <a:lnTo>
                  <a:pt x="39370" y="7620"/>
                </a:lnTo>
                <a:lnTo>
                  <a:pt x="39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6270117" y="1910079"/>
            <a:ext cx="39370" cy="168910"/>
          </a:xfrm>
          <a:custGeom>
            <a:avLst/>
            <a:gdLst/>
            <a:ahLst/>
            <a:cxnLst/>
            <a:rect l="l" t="t" r="r" b="b"/>
            <a:pathLst>
              <a:path w="39370" h="168910">
                <a:moveTo>
                  <a:pt x="39370" y="0"/>
                </a:moveTo>
                <a:lnTo>
                  <a:pt x="0" y="0"/>
                </a:lnTo>
                <a:lnTo>
                  <a:pt x="0" y="7620"/>
                </a:lnTo>
                <a:lnTo>
                  <a:pt x="0" y="162560"/>
                </a:lnTo>
                <a:lnTo>
                  <a:pt x="0" y="168910"/>
                </a:lnTo>
                <a:lnTo>
                  <a:pt x="39370" y="168910"/>
                </a:lnTo>
                <a:lnTo>
                  <a:pt x="39370" y="162560"/>
                </a:lnTo>
                <a:lnTo>
                  <a:pt x="14605" y="162560"/>
                </a:lnTo>
                <a:lnTo>
                  <a:pt x="14605" y="7620"/>
                </a:lnTo>
                <a:lnTo>
                  <a:pt x="39370" y="7620"/>
                </a:lnTo>
                <a:lnTo>
                  <a:pt x="39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6640448" y="1934082"/>
            <a:ext cx="85725" cy="43815"/>
          </a:xfrm>
          <a:custGeom>
            <a:avLst/>
            <a:gdLst/>
            <a:ahLst/>
            <a:cxnLst/>
            <a:rect l="l" t="t" r="r" b="b"/>
            <a:pathLst>
              <a:path w="85725" h="43814">
                <a:moveTo>
                  <a:pt x="63500" y="0"/>
                </a:moveTo>
                <a:lnTo>
                  <a:pt x="58800" y="5206"/>
                </a:lnTo>
                <a:lnTo>
                  <a:pt x="73025" y="17525"/>
                </a:lnTo>
                <a:lnTo>
                  <a:pt x="0" y="17525"/>
                </a:lnTo>
                <a:lnTo>
                  <a:pt x="0" y="25908"/>
                </a:lnTo>
                <a:lnTo>
                  <a:pt x="73025" y="25908"/>
                </a:lnTo>
                <a:lnTo>
                  <a:pt x="58800" y="38100"/>
                </a:lnTo>
                <a:lnTo>
                  <a:pt x="63500" y="43434"/>
                </a:lnTo>
                <a:lnTo>
                  <a:pt x="85725" y="24256"/>
                </a:lnTo>
                <a:lnTo>
                  <a:pt x="85725" y="19177"/>
                </a:lnTo>
                <a:lnTo>
                  <a:pt x="6350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6609333" y="1819592"/>
            <a:ext cx="24574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1825" sz="2100" spc="-37">
                <a:solidFill>
                  <a:srgbClr val="FF9300"/>
                </a:solidFill>
                <a:latin typeface="Cambria Math"/>
                <a:cs typeface="Cambria Math"/>
              </a:rPr>
              <a:t>a</a:t>
            </a:r>
            <a:r>
              <a:rPr dirty="0" sz="1050" spc="-25">
                <a:solidFill>
                  <a:srgbClr val="FF9300"/>
                </a:solidFill>
                <a:latin typeface="Cambria Math"/>
                <a:cs typeface="Cambria Math"/>
              </a:rPr>
              <a:t>𝑻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300851" y="1886267"/>
            <a:ext cx="86423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99135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←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→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226940" y="1605851"/>
            <a:ext cx="9163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Verdana"/>
                <a:cs typeface="Verdana"/>
              </a:rPr>
              <a:t>transpose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4245355" y="1999995"/>
            <a:ext cx="85725" cy="43815"/>
          </a:xfrm>
          <a:custGeom>
            <a:avLst/>
            <a:gdLst/>
            <a:ahLst/>
            <a:cxnLst/>
            <a:rect l="l" t="t" r="r" b="b"/>
            <a:pathLst>
              <a:path w="85725" h="43814">
                <a:moveTo>
                  <a:pt x="63500" y="0"/>
                </a:moveTo>
                <a:lnTo>
                  <a:pt x="58801" y="5334"/>
                </a:lnTo>
                <a:lnTo>
                  <a:pt x="73025" y="17526"/>
                </a:lnTo>
                <a:lnTo>
                  <a:pt x="0" y="17526"/>
                </a:lnTo>
                <a:lnTo>
                  <a:pt x="0" y="25908"/>
                </a:lnTo>
                <a:lnTo>
                  <a:pt x="73025" y="25908"/>
                </a:lnTo>
                <a:lnTo>
                  <a:pt x="58801" y="38227"/>
                </a:lnTo>
                <a:lnTo>
                  <a:pt x="63500" y="43434"/>
                </a:lnTo>
                <a:lnTo>
                  <a:pt x="85725" y="24256"/>
                </a:lnTo>
                <a:lnTo>
                  <a:pt x="85725" y="19177"/>
                </a:lnTo>
                <a:lnTo>
                  <a:pt x="6350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4237101" y="1952307"/>
            <a:ext cx="3041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a</a:t>
            </a:r>
            <a:r>
              <a:rPr dirty="0" sz="1400" spc="125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400" spc="-60">
                <a:solidFill>
                  <a:srgbClr val="FF9300"/>
                </a:solidFill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4744593" y="1941829"/>
            <a:ext cx="42545" cy="297180"/>
          </a:xfrm>
          <a:custGeom>
            <a:avLst/>
            <a:gdLst/>
            <a:ahLst/>
            <a:cxnLst/>
            <a:rect l="l" t="t" r="r" b="b"/>
            <a:pathLst>
              <a:path w="42545" h="297180">
                <a:moveTo>
                  <a:pt x="42164" y="0"/>
                </a:moveTo>
                <a:lnTo>
                  <a:pt x="0" y="0"/>
                </a:lnTo>
                <a:lnTo>
                  <a:pt x="0" y="7620"/>
                </a:lnTo>
                <a:lnTo>
                  <a:pt x="25781" y="7620"/>
                </a:lnTo>
                <a:lnTo>
                  <a:pt x="25781" y="289560"/>
                </a:lnTo>
                <a:lnTo>
                  <a:pt x="0" y="289560"/>
                </a:lnTo>
                <a:lnTo>
                  <a:pt x="0" y="297180"/>
                </a:lnTo>
                <a:lnTo>
                  <a:pt x="42164" y="297180"/>
                </a:lnTo>
                <a:lnTo>
                  <a:pt x="42164" y="289560"/>
                </a:lnTo>
                <a:lnTo>
                  <a:pt x="42164" y="7620"/>
                </a:lnTo>
                <a:lnTo>
                  <a:pt x="421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4589272" y="1941829"/>
            <a:ext cx="42545" cy="297180"/>
          </a:xfrm>
          <a:custGeom>
            <a:avLst/>
            <a:gdLst/>
            <a:ahLst/>
            <a:cxnLst/>
            <a:rect l="l" t="t" r="r" b="b"/>
            <a:pathLst>
              <a:path w="42545" h="297180">
                <a:moveTo>
                  <a:pt x="42037" y="0"/>
                </a:moveTo>
                <a:lnTo>
                  <a:pt x="0" y="0"/>
                </a:lnTo>
                <a:lnTo>
                  <a:pt x="0" y="7620"/>
                </a:lnTo>
                <a:lnTo>
                  <a:pt x="0" y="289560"/>
                </a:lnTo>
                <a:lnTo>
                  <a:pt x="0" y="297180"/>
                </a:lnTo>
                <a:lnTo>
                  <a:pt x="42037" y="297180"/>
                </a:lnTo>
                <a:lnTo>
                  <a:pt x="42037" y="289560"/>
                </a:lnTo>
                <a:lnTo>
                  <a:pt x="16383" y="289560"/>
                </a:lnTo>
                <a:lnTo>
                  <a:pt x="16383" y="7620"/>
                </a:lnTo>
                <a:lnTo>
                  <a:pt x="42037" y="7620"/>
                </a:lnTo>
                <a:lnTo>
                  <a:pt x="42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4627879" y="1857057"/>
            <a:ext cx="126364" cy="452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 spc="15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64"/>
              </a:lnSpc>
            </a:pPr>
            <a:r>
              <a:rPr dirty="0" sz="1400" spc="15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6564248" y="2603880"/>
            <a:ext cx="85725" cy="43815"/>
          </a:xfrm>
          <a:custGeom>
            <a:avLst/>
            <a:gdLst/>
            <a:ahLst/>
            <a:cxnLst/>
            <a:rect l="l" t="t" r="r" b="b"/>
            <a:pathLst>
              <a:path w="85725" h="43814">
                <a:moveTo>
                  <a:pt x="63500" y="0"/>
                </a:moveTo>
                <a:lnTo>
                  <a:pt x="58800" y="5333"/>
                </a:lnTo>
                <a:lnTo>
                  <a:pt x="73025" y="17525"/>
                </a:lnTo>
                <a:lnTo>
                  <a:pt x="0" y="17525"/>
                </a:lnTo>
                <a:lnTo>
                  <a:pt x="0" y="25907"/>
                </a:lnTo>
                <a:lnTo>
                  <a:pt x="73025" y="25907"/>
                </a:lnTo>
                <a:lnTo>
                  <a:pt x="58800" y="38226"/>
                </a:lnTo>
                <a:lnTo>
                  <a:pt x="63500" y="43433"/>
                </a:lnTo>
                <a:lnTo>
                  <a:pt x="85725" y="24256"/>
                </a:lnTo>
                <a:lnTo>
                  <a:pt x="85725" y="19176"/>
                </a:lnTo>
                <a:lnTo>
                  <a:pt x="6350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6745223" y="2603880"/>
            <a:ext cx="142875" cy="43815"/>
          </a:xfrm>
          <a:custGeom>
            <a:avLst/>
            <a:gdLst/>
            <a:ahLst/>
            <a:cxnLst/>
            <a:rect l="l" t="t" r="r" b="b"/>
            <a:pathLst>
              <a:path w="142875" h="43814">
                <a:moveTo>
                  <a:pt x="120650" y="0"/>
                </a:moveTo>
                <a:lnTo>
                  <a:pt x="115950" y="5333"/>
                </a:lnTo>
                <a:lnTo>
                  <a:pt x="130175" y="17525"/>
                </a:lnTo>
                <a:lnTo>
                  <a:pt x="0" y="17525"/>
                </a:lnTo>
                <a:lnTo>
                  <a:pt x="0" y="25907"/>
                </a:lnTo>
                <a:lnTo>
                  <a:pt x="130175" y="25907"/>
                </a:lnTo>
                <a:lnTo>
                  <a:pt x="115950" y="38226"/>
                </a:lnTo>
                <a:lnTo>
                  <a:pt x="120650" y="43433"/>
                </a:lnTo>
                <a:lnTo>
                  <a:pt x="142875" y="24256"/>
                </a:lnTo>
                <a:lnTo>
                  <a:pt x="142875" y="19176"/>
                </a:lnTo>
                <a:lnTo>
                  <a:pt x="12065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6218301" y="2557462"/>
            <a:ext cx="7124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𝑧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60">
                <a:latin typeface="Cambria Math"/>
                <a:cs typeface="Cambria Math"/>
              </a:rPr>
              <a:t> 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a</a:t>
            </a:r>
            <a:r>
              <a:rPr dirty="0" baseline="26455" sz="1575" spc="-37">
                <a:solidFill>
                  <a:srgbClr val="FF9300"/>
                </a:solidFill>
                <a:latin typeface="Cambria Math"/>
                <a:cs typeface="Cambria Math"/>
              </a:rPr>
              <a:t>𝑻</a:t>
            </a:r>
            <a:r>
              <a:rPr dirty="0" sz="1400" spc="-25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endParaRPr sz="1400">
              <a:latin typeface="Cambria Math"/>
              <a:cs typeface="Cambria Math"/>
            </a:endParaRPr>
          </a:p>
        </p:txBody>
      </p:sp>
      <p:pic>
        <p:nvPicPr>
          <p:cNvPr id="48" name="object 4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05120" y="2864104"/>
            <a:ext cx="558848" cy="159384"/>
          </a:xfrm>
          <a:prstGeom prst="rect">
            <a:avLst/>
          </a:prstGeom>
        </p:spPr>
      </p:pic>
      <p:grpSp>
        <p:nvGrpSpPr>
          <p:cNvPr id="49" name="object 49" descr=""/>
          <p:cNvGrpSpPr/>
          <p:nvPr/>
        </p:nvGrpSpPr>
        <p:grpSpPr>
          <a:xfrm>
            <a:off x="6938264" y="2760598"/>
            <a:ext cx="1819910" cy="545465"/>
            <a:chOff x="6938264" y="2760598"/>
            <a:chExt cx="1819910" cy="545465"/>
          </a:xfrm>
        </p:grpSpPr>
        <p:pic>
          <p:nvPicPr>
            <p:cNvPr id="50" name="object 5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8264" y="2848228"/>
              <a:ext cx="324484" cy="165353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8185" y="2760598"/>
              <a:ext cx="1479607" cy="545211"/>
            </a:xfrm>
            <a:prstGeom prst="rect">
              <a:avLst/>
            </a:prstGeom>
          </p:spPr>
        </p:pic>
      </p:grpSp>
      <p:pic>
        <p:nvPicPr>
          <p:cNvPr id="52" name="object 5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70777" y="3113913"/>
            <a:ext cx="660146" cy="167131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7799" y="2743707"/>
            <a:ext cx="300538" cy="127000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5750" y="2162175"/>
            <a:ext cx="180975" cy="180975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1500" y="2162175"/>
            <a:ext cx="171450" cy="180975"/>
          </a:xfrm>
          <a:prstGeom prst="rect">
            <a:avLst/>
          </a:prstGeom>
        </p:spPr>
      </p:pic>
      <p:grpSp>
        <p:nvGrpSpPr>
          <p:cNvPr id="56" name="object 56" descr=""/>
          <p:cNvGrpSpPr/>
          <p:nvPr/>
        </p:nvGrpSpPr>
        <p:grpSpPr>
          <a:xfrm>
            <a:off x="1028700" y="2171700"/>
            <a:ext cx="466725" cy="190500"/>
            <a:chOff x="1028700" y="2171700"/>
            <a:chExt cx="466725" cy="190500"/>
          </a:xfrm>
        </p:grpSpPr>
        <p:pic>
          <p:nvPicPr>
            <p:cNvPr id="57" name="object 5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8700" y="2171700"/>
              <a:ext cx="180975" cy="180975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4450" y="2181225"/>
              <a:ext cx="180975" cy="180975"/>
            </a:xfrm>
            <a:prstGeom prst="rect">
              <a:avLst/>
            </a:prstGeom>
          </p:spPr>
        </p:pic>
      </p:grpSp>
      <p:sp>
        <p:nvSpPr>
          <p:cNvPr id="59" name="object 59" descr=""/>
          <p:cNvSpPr/>
          <p:nvPr/>
        </p:nvSpPr>
        <p:spPr>
          <a:xfrm>
            <a:off x="852487" y="1881251"/>
            <a:ext cx="238125" cy="390525"/>
          </a:xfrm>
          <a:custGeom>
            <a:avLst/>
            <a:gdLst/>
            <a:ahLst/>
            <a:cxnLst/>
            <a:rect l="l" t="t" r="r" b="b"/>
            <a:pathLst>
              <a:path w="238125" h="390525">
                <a:moveTo>
                  <a:pt x="0" y="171450"/>
                </a:moveTo>
                <a:lnTo>
                  <a:pt x="238125" y="171450"/>
                </a:lnTo>
                <a:lnTo>
                  <a:pt x="238125" y="0"/>
                </a:lnTo>
                <a:lnTo>
                  <a:pt x="0" y="0"/>
                </a:lnTo>
                <a:lnTo>
                  <a:pt x="0" y="171450"/>
                </a:lnTo>
                <a:close/>
              </a:path>
              <a:path w="238125" h="390525">
                <a:moveTo>
                  <a:pt x="0" y="390525"/>
                </a:moveTo>
                <a:lnTo>
                  <a:pt x="228600" y="390525"/>
                </a:lnTo>
                <a:lnTo>
                  <a:pt x="228600" y="209550"/>
                </a:lnTo>
                <a:lnTo>
                  <a:pt x="0" y="209550"/>
                </a:lnTo>
                <a:lnTo>
                  <a:pt x="0" y="390525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1204912" y="1881251"/>
            <a:ext cx="238125" cy="390525"/>
          </a:xfrm>
          <a:custGeom>
            <a:avLst/>
            <a:gdLst/>
            <a:ahLst/>
            <a:cxnLst/>
            <a:rect l="l" t="t" r="r" b="b"/>
            <a:pathLst>
              <a:path w="238125" h="390525">
                <a:moveTo>
                  <a:pt x="9525" y="171450"/>
                </a:moveTo>
                <a:lnTo>
                  <a:pt x="238125" y="171450"/>
                </a:lnTo>
                <a:lnTo>
                  <a:pt x="238125" y="0"/>
                </a:lnTo>
                <a:lnTo>
                  <a:pt x="9525" y="0"/>
                </a:lnTo>
                <a:lnTo>
                  <a:pt x="9525" y="171450"/>
                </a:lnTo>
                <a:close/>
              </a:path>
              <a:path w="238125" h="390525">
                <a:moveTo>
                  <a:pt x="0" y="390525"/>
                </a:moveTo>
                <a:lnTo>
                  <a:pt x="228600" y="390525"/>
                </a:lnTo>
                <a:lnTo>
                  <a:pt x="228600" y="209550"/>
                </a:lnTo>
                <a:lnTo>
                  <a:pt x="0" y="209550"/>
                </a:lnTo>
                <a:lnTo>
                  <a:pt x="0" y="390525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1" name="object 61" descr=""/>
          <p:cNvGrpSpPr/>
          <p:nvPr/>
        </p:nvGrpSpPr>
        <p:grpSpPr>
          <a:xfrm>
            <a:off x="2000250" y="1781175"/>
            <a:ext cx="228600" cy="828675"/>
            <a:chOff x="2000250" y="1781175"/>
            <a:chExt cx="228600" cy="828675"/>
          </a:xfrm>
        </p:grpSpPr>
        <p:pic>
          <p:nvPicPr>
            <p:cNvPr id="62" name="object 6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47875" y="2428875"/>
              <a:ext cx="180975" cy="18097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0250" y="1781175"/>
              <a:ext cx="180975" cy="180975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19300" y="2000250"/>
              <a:ext cx="180975" cy="180975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28825" y="2209800"/>
              <a:ext cx="180975" cy="180975"/>
            </a:xfrm>
            <a:prstGeom prst="rect">
              <a:avLst/>
            </a:prstGeom>
          </p:spPr>
        </p:pic>
      </p:grpSp>
      <p:grpSp>
        <p:nvGrpSpPr>
          <p:cNvPr id="66" name="object 66" descr=""/>
          <p:cNvGrpSpPr/>
          <p:nvPr/>
        </p:nvGrpSpPr>
        <p:grpSpPr>
          <a:xfrm>
            <a:off x="2922777" y="2257425"/>
            <a:ext cx="3316604" cy="869950"/>
            <a:chOff x="2922777" y="2257425"/>
            <a:chExt cx="3316604" cy="869950"/>
          </a:xfrm>
        </p:grpSpPr>
        <p:pic>
          <p:nvPicPr>
            <p:cNvPr id="67" name="object 6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22777" y="2476500"/>
              <a:ext cx="3316097" cy="650748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0975" y="2257425"/>
              <a:ext cx="180975" cy="180975"/>
            </a:xfrm>
            <a:prstGeom prst="rect">
              <a:avLst/>
            </a:prstGeom>
          </p:spPr>
        </p:pic>
      </p:grpSp>
      <p:pic>
        <p:nvPicPr>
          <p:cNvPr id="69" name="object 6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010025" y="1847850"/>
            <a:ext cx="180975" cy="180975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73316" y="2168017"/>
            <a:ext cx="270383" cy="154685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658227" y="2098548"/>
            <a:ext cx="263525" cy="162306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48375" y="1819275"/>
            <a:ext cx="180975" cy="180975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572375" y="1800225"/>
            <a:ext cx="180975" cy="1809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39624"/>
            <a:ext cx="9144000" cy="603885"/>
            <a:chOff x="0" y="4539624"/>
            <a:chExt cx="9144000" cy="603885"/>
          </a:xfrm>
        </p:grpSpPr>
        <p:sp>
          <p:nvSpPr>
            <p:cNvPr id="3" name="object 3" descr=""/>
            <p:cNvSpPr/>
            <p:nvPr/>
          </p:nvSpPr>
          <p:spPr>
            <a:xfrm>
              <a:off x="0" y="4539624"/>
              <a:ext cx="9144000" cy="603885"/>
            </a:xfrm>
            <a:custGeom>
              <a:avLst/>
              <a:gdLst/>
              <a:ahLst/>
              <a:cxnLst/>
              <a:rect l="l" t="t" r="r" b="b"/>
              <a:pathLst>
                <a:path w="9144000" h="603885">
                  <a:moveTo>
                    <a:pt x="0" y="603875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603875"/>
                  </a:lnTo>
                  <a:lnTo>
                    <a:pt x="0" y="603875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4824" y="4756437"/>
              <a:ext cx="1274198" cy="2071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84300" y="139700"/>
            <a:ext cx="63773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Vector</a:t>
            </a:r>
            <a:r>
              <a:rPr dirty="0" spc="-100"/>
              <a:t> </a:t>
            </a:r>
            <a:r>
              <a:rPr dirty="0"/>
              <a:t>matrix</a:t>
            </a:r>
            <a:r>
              <a:rPr dirty="0" spc="-100"/>
              <a:t> </a:t>
            </a:r>
            <a:r>
              <a:rPr dirty="0" spc="-10"/>
              <a:t>multiplication</a:t>
            </a:r>
          </a:p>
        </p:txBody>
      </p:sp>
      <p:sp>
        <p:nvSpPr>
          <p:cNvPr id="7" name="object 7" descr=""/>
          <p:cNvSpPr/>
          <p:nvPr/>
        </p:nvSpPr>
        <p:spPr>
          <a:xfrm>
            <a:off x="5077041" y="1150619"/>
            <a:ext cx="65405" cy="819150"/>
          </a:xfrm>
          <a:custGeom>
            <a:avLst/>
            <a:gdLst/>
            <a:ahLst/>
            <a:cxnLst/>
            <a:rect l="l" t="t" r="r" b="b"/>
            <a:pathLst>
              <a:path w="65404" h="819150">
                <a:moveTo>
                  <a:pt x="64897" y="0"/>
                </a:moveTo>
                <a:lnTo>
                  <a:pt x="0" y="0"/>
                </a:lnTo>
                <a:lnTo>
                  <a:pt x="0" y="8890"/>
                </a:lnTo>
                <a:lnTo>
                  <a:pt x="0" y="810260"/>
                </a:lnTo>
                <a:lnTo>
                  <a:pt x="0" y="819150"/>
                </a:lnTo>
                <a:lnTo>
                  <a:pt x="64897" y="819150"/>
                </a:lnTo>
                <a:lnTo>
                  <a:pt x="64897" y="810260"/>
                </a:lnTo>
                <a:lnTo>
                  <a:pt x="17780" y="810260"/>
                </a:lnTo>
                <a:lnTo>
                  <a:pt x="17780" y="8890"/>
                </a:lnTo>
                <a:lnTo>
                  <a:pt x="64897" y="8890"/>
                </a:lnTo>
                <a:lnTo>
                  <a:pt x="648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25773" y="1194601"/>
            <a:ext cx="69519" cy="17868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95775" y="1194601"/>
            <a:ext cx="69519" cy="17868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298506" y="1518389"/>
            <a:ext cx="88900" cy="1771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00A9FF"/>
                </a:solid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095763" y="1351344"/>
            <a:ext cx="6184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20370" algn="l"/>
              </a:tabLst>
            </a:pPr>
            <a:r>
              <a:rPr dirty="0" sz="1400" spc="-1295">
                <a:solidFill>
                  <a:srgbClr val="00A9FF"/>
                </a:solidFill>
                <a:latin typeface="Book Antiqua"/>
                <a:cs typeface="Book Antiqua"/>
              </a:rPr>
              <a:t>→</a:t>
            </a:r>
            <a:r>
              <a:rPr dirty="0" baseline="-25793" sz="2100" spc="-52">
                <a:solidFill>
                  <a:srgbClr val="00A9FF"/>
                </a:solidFill>
                <a:latin typeface="Times New Roman"/>
                <a:cs typeface="Times New Roman"/>
              </a:rPr>
              <a:t>w</a:t>
            </a:r>
            <a:r>
              <a:rPr dirty="0" baseline="-25793" sz="2100">
                <a:solidFill>
                  <a:srgbClr val="00A9FF"/>
                </a:solidFill>
                <a:latin typeface="Times New Roman"/>
                <a:cs typeface="Times New Roman"/>
              </a:rPr>
              <a:t>	</a:t>
            </a:r>
            <a:r>
              <a:rPr dirty="0" sz="1400" spc="-1305">
                <a:solidFill>
                  <a:srgbClr val="006FAA"/>
                </a:solidFill>
                <a:latin typeface="Book Antiqua"/>
                <a:cs typeface="Book Antiqua"/>
              </a:rPr>
              <a:t>→</a:t>
            </a:r>
            <a:r>
              <a:rPr dirty="0" baseline="-25793" sz="2100" spc="-67">
                <a:solidFill>
                  <a:srgbClr val="006FAA"/>
                </a:solidFill>
                <a:latin typeface="Times New Roman"/>
                <a:cs typeface="Times New Roman"/>
              </a:rPr>
              <a:t>w</a:t>
            </a:r>
            <a:endParaRPr baseline="-25793" sz="21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668507" y="1518389"/>
            <a:ext cx="88900" cy="1771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006FAA"/>
                </a:solidFill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25773" y="1746354"/>
            <a:ext cx="69519" cy="17868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95775" y="1746354"/>
            <a:ext cx="69519" cy="178689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5749125" y="1150619"/>
            <a:ext cx="65405" cy="819150"/>
          </a:xfrm>
          <a:custGeom>
            <a:avLst/>
            <a:gdLst/>
            <a:ahLst/>
            <a:cxnLst/>
            <a:rect l="l" t="t" r="r" b="b"/>
            <a:pathLst>
              <a:path w="65404" h="819150">
                <a:moveTo>
                  <a:pt x="64897" y="0"/>
                </a:moveTo>
                <a:lnTo>
                  <a:pt x="0" y="0"/>
                </a:lnTo>
                <a:lnTo>
                  <a:pt x="0" y="8890"/>
                </a:lnTo>
                <a:lnTo>
                  <a:pt x="47117" y="8890"/>
                </a:lnTo>
                <a:lnTo>
                  <a:pt x="47117" y="810260"/>
                </a:lnTo>
                <a:lnTo>
                  <a:pt x="0" y="810260"/>
                </a:lnTo>
                <a:lnTo>
                  <a:pt x="0" y="819150"/>
                </a:lnTo>
                <a:lnTo>
                  <a:pt x="64897" y="819150"/>
                </a:lnTo>
                <a:lnTo>
                  <a:pt x="64897" y="810260"/>
                </a:lnTo>
                <a:lnTo>
                  <a:pt x="64897" y="8890"/>
                </a:lnTo>
                <a:lnTo>
                  <a:pt x="648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3878708" y="1181348"/>
            <a:ext cx="3587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-110">
                <a:latin typeface="Verdana"/>
                <a:cs typeface="Verdana"/>
              </a:rPr>
              <a:t>[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baseline="-5952" sz="2100" spc="1147">
                <a:latin typeface="Book Antiqua"/>
                <a:cs typeface="Book Antiqua"/>
              </a:rPr>
              <a:t>›</a:t>
            </a:r>
            <a:endParaRPr baseline="-5952" sz="2100">
              <a:latin typeface="Book Antiqua"/>
              <a:cs typeface="Book Antiqu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420716" y="1203329"/>
            <a:ext cx="1047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A400"/>
                </a:solidFill>
                <a:latin typeface="Times New Roman"/>
                <a:cs typeface="Times New Roman"/>
              </a:rPr>
              <a:t>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352466" y="1081667"/>
            <a:ext cx="3130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1904" sz="2100" spc="-37">
                <a:solidFill>
                  <a:srgbClr val="FFA400"/>
                </a:solidFill>
                <a:latin typeface="Book Antiqua"/>
                <a:cs typeface="Book Antiqua"/>
              </a:rPr>
              <a:t>→</a:t>
            </a:r>
            <a:r>
              <a:rPr dirty="0" sz="1000" spc="-25">
                <a:solidFill>
                  <a:srgbClr val="FFA400"/>
                </a:solidFill>
                <a:latin typeface="Book Antiqua"/>
                <a:cs typeface="Book Antiqua"/>
              </a:rPr>
              <a:t>T</a:t>
            </a:r>
            <a:endParaRPr sz="1000">
              <a:latin typeface="Book Antiqua"/>
              <a:cs typeface="Book Antiqu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780441" y="1181348"/>
            <a:ext cx="3587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5952" sz="2100">
                <a:latin typeface="Book Antiqua"/>
                <a:cs typeface="Book Antiqua"/>
              </a:rPr>
              <a:t>→</a:t>
            </a:r>
            <a:r>
              <a:rPr dirty="0" baseline="-5952" sz="2100" spc="-120">
                <a:latin typeface="Book Antiqua"/>
                <a:cs typeface="Book Antiqua"/>
              </a:rPr>
              <a:t> </a:t>
            </a:r>
            <a:r>
              <a:rPr dirty="0" sz="1400" spc="-50">
                <a:latin typeface="Verdana"/>
                <a:cs typeface="Verdana"/>
              </a:rPr>
              <a:t>]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87851" y="1041262"/>
            <a:ext cx="3130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1904" sz="2100" spc="-37">
                <a:solidFill>
                  <a:srgbClr val="FFA400"/>
                </a:solidFill>
                <a:latin typeface="Book Antiqua"/>
                <a:cs typeface="Book Antiqua"/>
              </a:rPr>
              <a:t>→</a:t>
            </a:r>
            <a:r>
              <a:rPr dirty="0" sz="1000" spc="-25">
                <a:solidFill>
                  <a:srgbClr val="FFA400"/>
                </a:solidFill>
                <a:latin typeface="Book Antiqua"/>
                <a:cs typeface="Book Antiqua"/>
              </a:rPr>
              <a:t>T</a:t>
            </a:r>
            <a:endParaRPr sz="1000">
              <a:latin typeface="Book Antiqua"/>
              <a:cs typeface="Book Antiqu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963616" y="1162923"/>
            <a:ext cx="8153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205" algn="l"/>
              </a:tabLst>
            </a:pPr>
            <a:r>
              <a:rPr dirty="0" sz="1400">
                <a:solidFill>
                  <a:srgbClr val="6C6C6C"/>
                </a:solidFill>
                <a:latin typeface="Book Antiqua"/>
                <a:cs typeface="Book Antiqua"/>
              </a:rPr>
              <a:t>Z</a:t>
            </a:r>
            <a:r>
              <a:rPr dirty="0" sz="1400" spc="120">
                <a:solidFill>
                  <a:srgbClr val="6C6C6C"/>
                </a:solidFill>
                <a:latin typeface="Book Antiqua"/>
                <a:cs typeface="Book Antiqua"/>
              </a:rPr>
              <a:t> </a:t>
            </a:r>
            <a:r>
              <a:rPr dirty="0" sz="1400" spc="165">
                <a:latin typeface="Times New Roman"/>
                <a:cs typeface="Times New Roman"/>
              </a:rPr>
              <a:t>=</a:t>
            </a:r>
            <a:r>
              <a:rPr dirty="0" sz="1400" spc="375">
                <a:latin typeface="Times New Roman"/>
                <a:cs typeface="Times New Roman"/>
              </a:rPr>
              <a:t> </a:t>
            </a:r>
            <a:r>
              <a:rPr dirty="0" sz="1400" spc="-50">
                <a:solidFill>
                  <a:srgbClr val="FFA400"/>
                </a:solidFill>
                <a:latin typeface="Times New Roman"/>
                <a:cs typeface="Times New Roman"/>
              </a:rPr>
              <a:t>a</a:t>
            </a:r>
            <a:r>
              <a:rPr dirty="0" sz="1400">
                <a:solidFill>
                  <a:srgbClr val="FFA400"/>
                </a:solidFill>
                <a:latin typeface="Times New Roman"/>
                <a:cs typeface="Times New Roman"/>
              </a:rPr>
              <a:t>	</a:t>
            </a:r>
            <a:r>
              <a:rPr dirty="0" sz="1400" spc="170">
                <a:solidFill>
                  <a:srgbClr val="00A9FF"/>
                </a:solidFill>
                <a:latin typeface="Book Antiqua"/>
                <a:cs typeface="Book Antiqua"/>
              </a:rPr>
              <a:t>w</a:t>
            </a:r>
            <a:endParaRPr sz="1400">
              <a:latin typeface="Book Antiqua"/>
              <a:cs typeface="Book Antiqu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405321" y="2208321"/>
            <a:ext cx="1305560" cy="537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79169">
              <a:lnSpc>
                <a:spcPct val="119900"/>
              </a:lnSpc>
              <a:spcBef>
                <a:spcPts val="100"/>
              </a:spcBef>
            </a:pPr>
            <a:r>
              <a:rPr dirty="0" sz="1400">
                <a:latin typeface="Book Antiqua"/>
                <a:cs typeface="Book Antiqua"/>
              </a:rPr>
              <a:t>Z</a:t>
            </a:r>
            <a:r>
              <a:rPr dirty="0" sz="1400" spc="120">
                <a:latin typeface="Book Antiqua"/>
                <a:cs typeface="Book Antiqua"/>
              </a:rPr>
              <a:t> </a:t>
            </a:r>
            <a:r>
              <a:rPr dirty="0" sz="1400" spc="114">
                <a:latin typeface="Times New Roman"/>
                <a:cs typeface="Times New Roman"/>
              </a:rPr>
              <a:t>= </a:t>
            </a:r>
            <a:r>
              <a:rPr dirty="0" sz="1400">
                <a:latin typeface="Times New Roman"/>
                <a:cs typeface="Times New Roman"/>
              </a:rPr>
              <a:t>(</a:t>
            </a:r>
            <a:r>
              <a:rPr dirty="0" sz="1400">
                <a:solidFill>
                  <a:srgbClr val="FFA400"/>
                </a:solidFill>
                <a:latin typeface="Times New Roman"/>
                <a:cs typeface="Times New Roman"/>
              </a:rPr>
              <a:t>1</a:t>
            </a:r>
            <a:r>
              <a:rPr dirty="0" sz="1400" spc="-45">
                <a:solidFill>
                  <a:srgbClr val="FFA400"/>
                </a:solidFill>
                <a:latin typeface="Times New Roman"/>
                <a:cs typeface="Times New Roman"/>
              </a:rPr>
              <a:t> </a:t>
            </a:r>
            <a:r>
              <a:rPr dirty="0" sz="1400" spc="-125">
                <a:latin typeface="Book Antiqua"/>
                <a:cs typeface="Book Antiqua"/>
              </a:rPr>
              <a:t>×</a:t>
            </a:r>
            <a:r>
              <a:rPr dirty="0" sz="1400" spc="-40">
                <a:latin typeface="Book Antiqua"/>
                <a:cs typeface="Book Antiqua"/>
              </a:rPr>
              <a:t> </a:t>
            </a:r>
            <a:r>
              <a:rPr dirty="0" sz="1400">
                <a:solidFill>
                  <a:srgbClr val="00A9FF"/>
                </a:solidFill>
                <a:latin typeface="Times New Roman"/>
                <a:cs typeface="Times New Roman"/>
              </a:rPr>
              <a:t>3</a:t>
            </a:r>
            <a:r>
              <a:rPr dirty="0" sz="1400">
                <a:latin typeface="Times New Roman"/>
                <a:cs typeface="Times New Roman"/>
              </a:rPr>
              <a:t>)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 spc="165">
                <a:latin typeface="Times New Roman"/>
                <a:cs typeface="Times New Roman"/>
              </a:rPr>
              <a:t>+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(</a:t>
            </a:r>
            <a:r>
              <a:rPr dirty="0" sz="1400">
                <a:solidFill>
                  <a:srgbClr val="FFA400"/>
                </a:solidFill>
                <a:latin typeface="Times New Roman"/>
                <a:cs typeface="Times New Roman"/>
              </a:rPr>
              <a:t>2</a:t>
            </a:r>
            <a:r>
              <a:rPr dirty="0" sz="1400" spc="-40">
                <a:solidFill>
                  <a:srgbClr val="FFA400"/>
                </a:solidFill>
                <a:latin typeface="Times New Roman"/>
                <a:cs typeface="Times New Roman"/>
              </a:rPr>
              <a:t> </a:t>
            </a:r>
            <a:r>
              <a:rPr dirty="0" sz="1400" spc="-125">
                <a:latin typeface="Book Antiqua"/>
                <a:cs typeface="Book Antiqua"/>
              </a:rPr>
              <a:t>×</a:t>
            </a:r>
            <a:r>
              <a:rPr dirty="0" sz="1400" spc="-40">
                <a:latin typeface="Book Antiqua"/>
                <a:cs typeface="Book Antiqua"/>
              </a:rPr>
              <a:t> </a:t>
            </a:r>
            <a:r>
              <a:rPr dirty="0" sz="1400" spc="-25">
                <a:solidFill>
                  <a:srgbClr val="00A9FF"/>
                </a:solidFill>
                <a:latin typeface="Times New Roman"/>
                <a:cs typeface="Times New Roman"/>
              </a:rPr>
              <a:t>4</a:t>
            </a:r>
            <a:r>
              <a:rPr dirty="0" sz="1400" spc="-25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822396" y="2208852"/>
            <a:ext cx="10769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772160" algn="l"/>
              </a:tabLst>
            </a:pPr>
            <a:r>
              <a:rPr dirty="0" sz="1400" spc="-90">
                <a:solidFill>
                  <a:srgbClr val="FFA400"/>
                </a:solidFill>
                <a:latin typeface="Book Antiqua"/>
                <a:cs typeface="Book Antiqua"/>
              </a:rPr>
              <a:t>→</a:t>
            </a:r>
            <a:r>
              <a:rPr dirty="0" baseline="16666" sz="1500" spc="-135">
                <a:solidFill>
                  <a:srgbClr val="FFA400"/>
                </a:solidFill>
                <a:latin typeface="Book Antiqua"/>
                <a:cs typeface="Book Antiqua"/>
              </a:rPr>
              <a:t>T</a:t>
            </a:r>
            <a:r>
              <a:rPr dirty="0" baseline="16666" sz="1500" spc="-157">
                <a:solidFill>
                  <a:srgbClr val="FFA400"/>
                </a:solidFill>
                <a:latin typeface="Book Antiqua"/>
                <a:cs typeface="Book Antiqua"/>
              </a:rPr>
              <a:t> </a:t>
            </a:r>
            <a:r>
              <a:rPr dirty="0" sz="1400" spc="-50">
                <a:solidFill>
                  <a:srgbClr val="00A9FF"/>
                </a:solidFill>
                <a:latin typeface="Book Antiqua"/>
                <a:cs typeface="Book Antiqua"/>
              </a:rPr>
              <a:t>→</a:t>
            </a:r>
            <a:r>
              <a:rPr dirty="0" sz="1400">
                <a:solidFill>
                  <a:srgbClr val="00A9FF"/>
                </a:solidFill>
                <a:latin typeface="Book Antiqua"/>
                <a:cs typeface="Book Antiqua"/>
              </a:rPr>
              <a:t>	</a:t>
            </a:r>
            <a:r>
              <a:rPr dirty="0" baseline="-8333" sz="1500" spc="-82">
                <a:solidFill>
                  <a:srgbClr val="FFA400"/>
                </a:solidFill>
                <a:latin typeface="Book Antiqua"/>
                <a:cs typeface="Book Antiqua"/>
              </a:rPr>
              <a:t>T</a:t>
            </a:r>
            <a:r>
              <a:rPr dirty="0" baseline="-8333" sz="1500" spc="-172">
                <a:solidFill>
                  <a:srgbClr val="FFA400"/>
                </a:solidFill>
                <a:latin typeface="Book Antiqua"/>
                <a:cs typeface="Book Antiqua"/>
              </a:rPr>
              <a:t> </a:t>
            </a:r>
            <a:r>
              <a:rPr dirty="0" sz="1400" spc="-50">
                <a:solidFill>
                  <a:srgbClr val="006FAA"/>
                </a:solidFill>
                <a:latin typeface="Book Antiqua"/>
                <a:cs typeface="Book Antiqua"/>
              </a:rPr>
              <a:t>→</a:t>
            </a:r>
            <a:endParaRPr sz="1400">
              <a:latin typeface="Book Antiqua"/>
              <a:cs typeface="Book Antiqu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740786" y="2293265"/>
            <a:ext cx="11277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03860" algn="l"/>
                <a:tab pos="755650" algn="l"/>
              </a:tabLst>
            </a:pPr>
            <a:r>
              <a:rPr dirty="0" baseline="-7936" sz="2100">
                <a:latin typeface="Verdana"/>
                <a:cs typeface="Verdana"/>
              </a:rPr>
              <a:t>[</a:t>
            </a:r>
            <a:r>
              <a:rPr dirty="0" baseline="-7936" sz="2100" spc="-225"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A400"/>
                </a:solidFill>
                <a:latin typeface="Times New Roman"/>
                <a:cs typeface="Times New Roman"/>
              </a:rPr>
              <a:t>a</a:t>
            </a:r>
            <a:r>
              <a:rPr dirty="0" sz="1400">
                <a:solidFill>
                  <a:srgbClr val="FFA400"/>
                </a:solidFill>
                <a:latin typeface="Times New Roman"/>
                <a:cs typeface="Times New Roman"/>
              </a:rPr>
              <a:t>	</a:t>
            </a:r>
            <a:r>
              <a:rPr dirty="0" sz="1400" spc="-20">
                <a:solidFill>
                  <a:srgbClr val="00A9FF"/>
                </a:solidFill>
                <a:latin typeface="Times New Roman"/>
                <a:cs typeface="Times New Roman"/>
              </a:rPr>
              <a:t>w</a:t>
            </a:r>
            <a:r>
              <a:rPr dirty="0" sz="1400" spc="-204">
                <a:solidFill>
                  <a:srgbClr val="00A9FF"/>
                </a:solidFill>
                <a:latin typeface="Times New Roman"/>
                <a:cs typeface="Times New Roman"/>
              </a:rPr>
              <a:t> </a:t>
            </a:r>
            <a:r>
              <a:rPr dirty="0" baseline="-13888" sz="1500" spc="-75">
                <a:solidFill>
                  <a:srgbClr val="00A9FF"/>
                </a:solidFill>
                <a:latin typeface="Times New Roman"/>
                <a:cs typeface="Times New Roman"/>
              </a:rPr>
              <a:t>1</a:t>
            </a:r>
            <a:r>
              <a:rPr dirty="0" baseline="-13888" sz="1500">
                <a:solidFill>
                  <a:srgbClr val="00A9FF"/>
                </a:solidFill>
                <a:latin typeface="Times New Roman"/>
                <a:cs typeface="Times New Roman"/>
              </a:rPr>
              <a:t>	</a:t>
            </a:r>
            <a:r>
              <a:rPr dirty="0" sz="1400" i="1">
                <a:solidFill>
                  <a:srgbClr val="FFA400"/>
                </a:solidFill>
                <a:latin typeface="Times New Roman"/>
                <a:cs typeface="Times New Roman"/>
              </a:rPr>
              <a:t>a</a:t>
            </a:r>
            <a:r>
              <a:rPr dirty="0" sz="1400" spc="95" i="1">
                <a:solidFill>
                  <a:srgbClr val="FFA400"/>
                </a:solidFill>
                <a:latin typeface="Times New Roman"/>
                <a:cs typeface="Times New Roman"/>
              </a:rPr>
              <a:t>  </a:t>
            </a:r>
            <a:r>
              <a:rPr dirty="0" sz="1400" spc="-50">
                <a:solidFill>
                  <a:srgbClr val="006FAA"/>
                </a:solidFill>
                <a:latin typeface="Times New Roman"/>
                <a:cs typeface="Times New Roman"/>
              </a:rPr>
              <a:t>w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835778" y="2375897"/>
            <a:ext cx="88900" cy="1771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006FAA"/>
                </a:solidFill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898897" y="2320131"/>
            <a:ext cx="10731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Verdana"/>
                <a:cs typeface="Verdana"/>
              </a:rPr>
              <a:t>]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440960" y="3311514"/>
            <a:ext cx="6565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6C6C6C"/>
                </a:solidFill>
                <a:latin typeface="Book Antiqua"/>
                <a:cs typeface="Book Antiqua"/>
              </a:rPr>
              <a:t>Z</a:t>
            </a:r>
            <a:r>
              <a:rPr dirty="0" sz="1400" spc="120">
                <a:solidFill>
                  <a:srgbClr val="6C6C6C"/>
                </a:solidFill>
                <a:latin typeface="Book Antiqua"/>
                <a:cs typeface="Book Antiqua"/>
              </a:rPr>
              <a:t> </a:t>
            </a:r>
            <a:r>
              <a:rPr dirty="0" sz="1400" spc="165">
                <a:latin typeface="Times New Roman"/>
                <a:cs typeface="Times New Roman"/>
              </a:rPr>
              <a:t>=</a:t>
            </a:r>
            <a:r>
              <a:rPr dirty="0" sz="1400" spc="385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Times New Roman"/>
                <a:cs typeface="Times New Roman"/>
              </a:rPr>
              <a:t>[</a:t>
            </a:r>
            <a:r>
              <a:rPr dirty="0" baseline="-3968" sz="2100" spc="-37">
                <a:solidFill>
                  <a:srgbClr val="6C6C6C"/>
                </a:solidFill>
                <a:latin typeface="Times New Roman"/>
                <a:cs typeface="Times New Roman"/>
              </a:rPr>
              <a:t>11</a:t>
            </a:r>
            <a:endParaRPr baseline="-3968" sz="21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214293" y="3325915"/>
            <a:ext cx="2628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6C6C6C"/>
                </a:solidFill>
                <a:latin typeface="Times New Roman"/>
                <a:cs typeface="Times New Roman"/>
              </a:rPr>
              <a:t>17</a:t>
            </a:r>
            <a:r>
              <a:rPr dirty="0" baseline="3968" sz="2100" spc="-37">
                <a:latin typeface="Times New Roman"/>
                <a:cs typeface="Times New Roman"/>
              </a:rPr>
              <a:t>]</a:t>
            </a:r>
            <a:endParaRPr baseline="3968" sz="21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597775" y="2539954"/>
            <a:ext cx="12617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1904" sz="2100">
                <a:latin typeface="Verdana"/>
                <a:cs typeface="Verdana"/>
              </a:rPr>
              <a:t>(</a:t>
            </a:r>
            <a:r>
              <a:rPr dirty="0" sz="1400">
                <a:solidFill>
                  <a:srgbClr val="FFA400"/>
                </a:solidFill>
                <a:latin typeface="Times New Roman"/>
                <a:cs typeface="Times New Roman"/>
              </a:rPr>
              <a:t>1</a:t>
            </a:r>
            <a:r>
              <a:rPr dirty="0" sz="1400" spc="-35">
                <a:solidFill>
                  <a:srgbClr val="FFA400"/>
                </a:solidFill>
                <a:latin typeface="Times New Roman"/>
                <a:cs typeface="Times New Roman"/>
              </a:rPr>
              <a:t> </a:t>
            </a:r>
            <a:r>
              <a:rPr dirty="0" sz="1400" spc="-125">
                <a:latin typeface="Book Antiqua"/>
                <a:cs typeface="Book Antiqua"/>
              </a:rPr>
              <a:t>×</a:t>
            </a:r>
            <a:r>
              <a:rPr dirty="0" sz="1400" spc="-30">
                <a:latin typeface="Book Antiqua"/>
                <a:cs typeface="Book Antiqua"/>
              </a:rPr>
              <a:t> </a:t>
            </a:r>
            <a:r>
              <a:rPr dirty="0" sz="1400">
                <a:solidFill>
                  <a:srgbClr val="006FAA"/>
                </a:solidFill>
                <a:latin typeface="Times New Roman"/>
                <a:cs typeface="Times New Roman"/>
              </a:rPr>
              <a:t>5</a:t>
            </a:r>
            <a:r>
              <a:rPr dirty="0" baseline="-11904" sz="2100">
                <a:latin typeface="Verdana"/>
                <a:cs typeface="Verdana"/>
              </a:rPr>
              <a:t>)</a:t>
            </a:r>
            <a:r>
              <a:rPr dirty="0" baseline="-11904" sz="2100" spc="-262">
                <a:latin typeface="Verdana"/>
                <a:cs typeface="Verdana"/>
              </a:rPr>
              <a:t> </a:t>
            </a:r>
            <a:r>
              <a:rPr dirty="0" sz="1400" spc="165">
                <a:latin typeface="Times New Roman"/>
                <a:cs typeface="Times New Roman"/>
              </a:rPr>
              <a:t>+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(</a:t>
            </a:r>
            <a:r>
              <a:rPr dirty="0" sz="1400">
                <a:solidFill>
                  <a:srgbClr val="FFA400"/>
                </a:solidFill>
                <a:latin typeface="Times New Roman"/>
                <a:cs typeface="Times New Roman"/>
              </a:rPr>
              <a:t>2</a:t>
            </a:r>
            <a:r>
              <a:rPr dirty="0" sz="1400" spc="-30">
                <a:solidFill>
                  <a:srgbClr val="FFA400"/>
                </a:solidFill>
                <a:latin typeface="Times New Roman"/>
                <a:cs typeface="Times New Roman"/>
              </a:rPr>
              <a:t> </a:t>
            </a:r>
            <a:r>
              <a:rPr dirty="0" sz="1400" spc="-125">
                <a:latin typeface="Book Antiqua"/>
                <a:cs typeface="Book Antiqua"/>
              </a:rPr>
              <a:t>×</a:t>
            </a:r>
            <a:r>
              <a:rPr dirty="0" sz="1400" spc="-30">
                <a:latin typeface="Book Antiqua"/>
                <a:cs typeface="Book Antiqua"/>
              </a:rPr>
              <a:t> </a:t>
            </a:r>
            <a:r>
              <a:rPr dirty="0" sz="1400" spc="-25">
                <a:solidFill>
                  <a:srgbClr val="006FAA"/>
                </a:solidFill>
                <a:latin typeface="Times New Roman"/>
                <a:cs typeface="Times New Roman"/>
              </a:rPr>
              <a:t>6</a:t>
            </a:r>
            <a:r>
              <a:rPr dirty="0" sz="1400" spc="-25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98620" y="2870264"/>
            <a:ext cx="107280" cy="116947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03459" y="2863756"/>
            <a:ext cx="126000" cy="109440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26300" y="2838557"/>
            <a:ext cx="95760" cy="133560"/>
          </a:xfrm>
          <a:prstGeom prst="rect">
            <a:avLst/>
          </a:prstGeom>
        </p:spPr>
      </p:pic>
      <p:grpSp>
        <p:nvGrpSpPr>
          <p:cNvPr id="33" name="object 33" descr=""/>
          <p:cNvGrpSpPr/>
          <p:nvPr/>
        </p:nvGrpSpPr>
        <p:grpSpPr>
          <a:xfrm>
            <a:off x="2911349" y="3026476"/>
            <a:ext cx="256540" cy="151130"/>
            <a:chOff x="2911349" y="3026476"/>
            <a:chExt cx="256540" cy="151130"/>
          </a:xfrm>
        </p:grpSpPr>
        <p:pic>
          <p:nvPicPr>
            <p:cNvPr id="34" name="object 3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1349" y="3060316"/>
              <a:ext cx="102302" cy="11700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3859" y="3026476"/>
              <a:ext cx="123840" cy="145440"/>
            </a:xfrm>
            <a:prstGeom prst="rect">
              <a:avLst/>
            </a:prstGeom>
          </p:spPr>
        </p:pic>
      </p:grpSp>
      <p:pic>
        <p:nvPicPr>
          <p:cNvPr id="36" name="object 3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986059" y="2815157"/>
            <a:ext cx="111600" cy="136079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95580" y="2827786"/>
            <a:ext cx="81359" cy="109383"/>
          </a:xfrm>
          <a:prstGeom prst="rect">
            <a:avLst/>
          </a:prstGeom>
        </p:spPr>
      </p:pic>
      <p:grpSp>
        <p:nvGrpSpPr>
          <p:cNvPr id="38" name="object 38" descr=""/>
          <p:cNvGrpSpPr/>
          <p:nvPr/>
        </p:nvGrpSpPr>
        <p:grpSpPr>
          <a:xfrm>
            <a:off x="5398424" y="2825258"/>
            <a:ext cx="166370" cy="140335"/>
            <a:chOff x="5398424" y="2825258"/>
            <a:chExt cx="166370" cy="140335"/>
          </a:xfrm>
        </p:grpSpPr>
        <p:pic>
          <p:nvPicPr>
            <p:cNvPr id="39" name="object 3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8424" y="2836036"/>
              <a:ext cx="30990" cy="10872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62340" y="2825258"/>
              <a:ext cx="101879" cy="139997"/>
            </a:xfrm>
            <a:prstGeom prst="rect">
              <a:avLst/>
            </a:prstGeom>
          </p:spPr>
        </p:pic>
      </p:grpSp>
      <p:pic>
        <p:nvPicPr>
          <p:cNvPr id="41" name="object 4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207820" y="3046276"/>
            <a:ext cx="25200" cy="119159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279459" y="3031517"/>
            <a:ext cx="159840" cy="149039"/>
          </a:xfrm>
          <a:prstGeom prst="rect">
            <a:avLst/>
          </a:prstGeom>
        </p:spPr>
      </p:pic>
      <p:sp>
        <p:nvSpPr>
          <p:cNvPr id="43" name="object 43" descr=""/>
          <p:cNvSpPr txBox="1"/>
          <p:nvPr/>
        </p:nvSpPr>
        <p:spPr>
          <a:xfrm>
            <a:off x="541268" y="1049216"/>
            <a:ext cx="3130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1904" sz="2100" spc="-37">
                <a:solidFill>
                  <a:srgbClr val="FFA400"/>
                </a:solidFill>
                <a:latin typeface="Book Antiqua"/>
                <a:cs typeface="Book Antiqua"/>
              </a:rPr>
              <a:t>→</a:t>
            </a:r>
            <a:r>
              <a:rPr dirty="0" sz="1000" spc="-25">
                <a:solidFill>
                  <a:srgbClr val="FFA400"/>
                </a:solidFill>
                <a:latin typeface="Book Antiqua"/>
                <a:cs typeface="Book Antiqua"/>
              </a:rPr>
              <a:t>T</a:t>
            </a:r>
            <a:endParaRPr sz="1000">
              <a:latin typeface="Book Antiqua"/>
              <a:cs typeface="Book Antiqua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09518" y="1170877"/>
            <a:ext cx="899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6225" algn="l"/>
                <a:tab pos="737870" algn="l"/>
              </a:tabLst>
            </a:pPr>
            <a:r>
              <a:rPr dirty="0" sz="1400" spc="-50">
                <a:solidFill>
                  <a:srgbClr val="FFA400"/>
                </a:solidFill>
                <a:latin typeface="Times New Roman"/>
                <a:cs typeface="Times New Roman"/>
              </a:rPr>
              <a:t>a</a:t>
            </a:r>
            <a:r>
              <a:rPr dirty="0" sz="1400">
                <a:solidFill>
                  <a:srgbClr val="FFA400"/>
                </a:solidFill>
                <a:latin typeface="Times New Roman"/>
                <a:cs typeface="Times New Roman"/>
              </a:rPr>
              <a:t>	</a:t>
            </a:r>
            <a:r>
              <a:rPr dirty="0" sz="1400" spc="165">
                <a:latin typeface="Times New Roman"/>
                <a:cs typeface="Times New Roman"/>
              </a:rPr>
              <a:t>=</a:t>
            </a:r>
            <a:r>
              <a:rPr dirty="0" sz="1400" spc="35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Times New Roman"/>
                <a:cs typeface="Times New Roman"/>
              </a:rPr>
              <a:t>[</a:t>
            </a:r>
            <a:r>
              <a:rPr dirty="0" baseline="-3968" sz="2100" spc="-37">
                <a:solidFill>
                  <a:srgbClr val="FFA400"/>
                </a:solidFill>
                <a:latin typeface="Times New Roman"/>
                <a:cs typeface="Times New Roman"/>
              </a:rPr>
              <a:t>1</a:t>
            </a:r>
            <a:r>
              <a:rPr dirty="0" baseline="-3968" sz="2100">
                <a:solidFill>
                  <a:srgbClr val="FFA400"/>
                </a:solidFill>
                <a:latin typeface="Times New Roman"/>
                <a:cs typeface="Times New Roman"/>
              </a:rPr>
              <a:t>	</a:t>
            </a:r>
            <a:r>
              <a:rPr dirty="0" baseline="-3968" sz="2100" spc="-37">
                <a:solidFill>
                  <a:srgbClr val="FFA400"/>
                </a:solidFill>
                <a:latin typeface="Times New Roman"/>
                <a:cs typeface="Times New Roman"/>
              </a:rPr>
              <a:t>2</a:t>
            </a:r>
            <a:r>
              <a:rPr dirty="0" sz="1400" spc="-25">
                <a:latin typeface="Times New Roman"/>
                <a:cs typeface="Times New Roman"/>
              </a:rPr>
              <a:t>]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02932" y="759897"/>
            <a:ext cx="4121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27777" sz="2100" spc="-1589">
                <a:solidFill>
                  <a:srgbClr val="FFA400"/>
                </a:solidFill>
                <a:latin typeface="Book Antiqua"/>
                <a:cs typeface="Book Antiqua"/>
              </a:rPr>
              <a:t>→</a:t>
            </a:r>
            <a:r>
              <a:rPr dirty="0" sz="1400" spc="-15">
                <a:solidFill>
                  <a:srgbClr val="FFA400"/>
                </a:solidFill>
                <a:latin typeface="Times New Roman"/>
                <a:cs typeface="Times New Roman"/>
              </a:rPr>
              <a:t>a</a:t>
            </a:r>
            <a:r>
              <a:rPr dirty="0" sz="1400" spc="375">
                <a:solidFill>
                  <a:srgbClr val="FFA400"/>
                </a:solidFill>
                <a:latin typeface="Times New Roman"/>
                <a:cs typeface="Times New Roman"/>
              </a:rPr>
              <a:t> </a:t>
            </a:r>
            <a:r>
              <a:rPr dirty="0" sz="1400" spc="114">
                <a:solidFill>
                  <a:srgbClr val="FFA400"/>
                </a:solidFill>
                <a:latin typeface="Times New Roman"/>
                <a:cs typeface="Times New Roman"/>
              </a:rPr>
              <a:t>=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913546" y="670374"/>
            <a:ext cx="295275" cy="4324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00"/>
              </a:lnSpc>
              <a:spcBef>
                <a:spcPts val="100"/>
              </a:spcBef>
            </a:pPr>
            <a:r>
              <a:rPr dirty="0" sz="1400">
                <a:solidFill>
                  <a:srgbClr val="FFA400"/>
                </a:solidFill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ts val="1600"/>
              </a:lnSpc>
            </a:pPr>
            <a:r>
              <a:rPr dirty="0" sz="1400" spc="-25">
                <a:latin typeface="Britannic Bold"/>
                <a:cs typeface="Britannic Bold"/>
              </a:rPr>
              <a:t>[</a:t>
            </a:r>
            <a:r>
              <a:rPr dirty="0" baseline="-5952" sz="2100" spc="-37">
                <a:solidFill>
                  <a:srgbClr val="FFA400"/>
                </a:solidFill>
                <a:latin typeface="Times New Roman"/>
                <a:cs typeface="Times New Roman"/>
              </a:rPr>
              <a:t>2</a:t>
            </a:r>
            <a:r>
              <a:rPr dirty="0" sz="1400" spc="-25">
                <a:latin typeface="Britannic Bold"/>
                <a:cs typeface="Britannic Bold"/>
              </a:rPr>
              <a:t>]</a:t>
            </a:r>
            <a:endParaRPr sz="1400">
              <a:latin typeface="Britannic Bold"/>
              <a:cs typeface="Britannic Bold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745696" y="1125169"/>
            <a:ext cx="3746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20">
                <a:solidFill>
                  <a:srgbClr val="00A9FF"/>
                </a:solidFill>
                <a:latin typeface="Book Antiqua"/>
                <a:cs typeface="Book Antiqua"/>
              </a:rPr>
              <a:t>w</a:t>
            </a:r>
            <a:r>
              <a:rPr dirty="0" sz="1400" spc="35">
                <a:solidFill>
                  <a:srgbClr val="00A9FF"/>
                </a:solidFill>
                <a:latin typeface="Book Antiqua"/>
                <a:cs typeface="Book Antiqua"/>
              </a:rPr>
              <a:t> </a:t>
            </a:r>
            <a:r>
              <a:rPr dirty="0" sz="1400" spc="105">
                <a:latin typeface="Times New Roman"/>
                <a:cs typeface="Times New Roman"/>
              </a:rPr>
              <a:t>=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234389" y="1033513"/>
            <a:ext cx="3454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204" algn="l"/>
              </a:tabLst>
            </a:pPr>
            <a:r>
              <a:rPr dirty="0" sz="1400" spc="-50">
                <a:solidFill>
                  <a:srgbClr val="00A9FF"/>
                </a:solidFill>
                <a:latin typeface="Times New Roman"/>
                <a:cs typeface="Times New Roman"/>
              </a:rPr>
              <a:t>3</a:t>
            </a:r>
            <a:r>
              <a:rPr dirty="0" sz="1400">
                <a:solidFill>
                  <a:srgbClr val="00A9FF"/>
                </a:solidFill>
                <a:latin typeface="Times New Roman"/>
                <a:cs typeface="Times New Roman"/>
              </a:rPr>
              <a:t>	</a:t>
            </a:r>
            <a:r>
              <a:rPr dirty="0" sz="1400" spc="-50">
                <a:solidFill>
                  <a:srgbClr val="006FAA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2105966" y="1228826"/>
            <a:ext cx="6026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372110" algn="l"/>
              </a:tabLst>
            </a:pPr>
            <a:r>
              <a:rPr dirty="0" sz="1400" spc="-25">
                <a:latin typeface="Britannic Bold"/>
                <a:cs typeface="Britannic Bold"/>
              </a:rPr>
              <a:t>[</a:t>
            </a:r>
            <a:r>
              <a:rPr dirty="0" baseline="-5952" sz="2100" spc="-37">
                <a:solidFill>
                  <a:srgbClr val="00A9FF"/>
                </a:solidFill>
                <a:latin typeface="Times New Roman"/>
                <a:cs typeface="Times New Roman"/>
              </a:rPr>
              <a:t>4</a:t>
            </a:r>
            <a:r>
              <a:rPr dirty="0" baseline="-5952" sz="2100">
                <a:solidFill>
                  <a:srgbClr val="00A9FF"/>
                </a:solidFill>
                <a:latin typeface="Times New Roman"/>
                <a:cs typeface="Times New Roman"/>
              </a:rPr>
              <a:t>	</a:t>
            </a:r>
            <a:r>
              <a:rPr dirty="0" baseline="-5952" sz="2100" spc="-37">
                <a:solidFill>
                  <a:srgbClr val="006FAA"/>
                </a:solidFill>
                <a:latin typeface="Times New Roman"/>
                <a:cs typeface="Times New Roman"/>
              </a:rPr>
              <a:t>6</a:t>
            </a:r>
            <a:r>
              <a:rPr dirty="0" sz="1400" spc="-25">
                <a:latin typeface="Britannic Bold"/>
                <a:cs typeface="Britannic Bold"/>
              </a:rPr>
              <a:t>]</a:t>
            </a:r>
            <a:endParaRPr sz="1400">
              <a:latin typeface="Britannic Bold"/>
              <a:cs typeface="Britannic Bold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2458858" y="1107286"/>
            <a:ext cx="141605" cy="385445"/>
          </a:xfrm>
          <a:custGeom>
            <a:avLst/>
            <a:gdLst/>
            <a:ahLst/>
            <a:cxnLst/>
            <a:rect l="l" t="t" r="r" b="b"/>
            <a:pathLst>
              <a:path w="141605" h="385444">
                <a:moveTo>
                  <a:pt x="0" y="0"/>
                </a:moveTo>
                <a:lnTo>
                  <a:pt x="141119" y="0"/>
                </a:lnTo>
                <a:lnTo>
                  <a:pt x="141119" y="385253"/>
                </a:lnTo>
                <a:lnTo>
                  <a:pt x="0" y="38525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1053448" y="1171209"/>
            <a:ext cx="414655" cy="229235"/>
          </a:xfrm>
          <a:custGeom>
            <a:avLst/>
            <a:gdLst/>
            <a:ahLst/>
            <a:cxnLst/>
            <a:rect l="l" t="t" r="r" b="b"/>
            <a:pathLst>
              <a:path w="414655" h="229234">
                <a:moveTo>
                  <a:pt x="0" y="0"/>
                </a:moveTo>
                <a:lnTo>
                  <a:pt x="414540" y="0"/>
                </a:lnTo>
                <a:lnTo>
                  <a:pt x="414540" y="229132"/>
                </a:lnTo>
                <a:lnTo>
                  <a:pt x="0" y="22913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2200050" y="1108671"/>
            <a:ext cx="141605" cy="385445"/>
          </a:xfrm>
          <a:custGeom>
            <a:avLst/>
            <a:gdLst/>
            <a:ahLst/>
            <a:cxnLst/>
            <a:rect l="l" t="t" r="r" b="b"/>
            <a:pathLst>
              <a:path w="141605" h="385444">
                <a:moveTo>
                  <a:pt x="0" y="0"/>
                </a:moveTo>
                <a:lnTo>
                  <a:pt x="141119" y="0"/>
                </a:lnTo>
                <a:lnTo>
                  <a:pt x="141119" y="385253"/>
                </a:lnTo>
                <a:lnTo>
                  <a:pt x="0" y="38525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3" name="object 5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182005" y="1443790"/>
            <a:ext cx="134280" cy="151199"/>
          </a:xfrm>
          <a:prstGeom prst="rect">
            <a:avLst/>
          </a:prstGeom>
        </p:spPr>
      </p:pic>
      <p:grpSp>
        <p:nvGrpSpPr>
          <p:cNvPr id="54" name="object 54" descr=""/>
          <p:cNvGrpSpPr/>
          <p:nvPr/>
        </p:nvGrpSpPr>
        <p:grpSpPr>
          <a:xfrm>
            <a:off x="3413846" y="1439471"/>
            <a:ext cx="262255" cy="233679"/>
            <a:chOff x="3413846" y="1439471"/>
            <a:chExt cx="262255" cy="233679"/>
          </a:xfrm>
        </p:grpSpPr>
        <p:pic>
          <p:nvPicPr>
            <p:cNvPr id="55" name="object 5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13846" y="1439471"/>
              <a:ext cx="113400" cy="13644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63605" y="1492751"/>
              <a:ext cx="64799" cy="8244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73685" y="1483390"/>
              <a:ext cx="102240" cy="189719"/>
            </a:xfrm>
            <a:prstGeom prst="rect">
              <a:avLst/>
            </a:prstGeom>
          </p:spPr>
        </p:pic>
      </p:grpSp>
      <p:pic>
        <p:nvPicPr>
          <p:cNvPr id="58" name="object 5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56925" y="1418590"/>
            <a:ext cx="189360" cy="166319"/>
          </a:xfrm>
          <a:prstGeom prst="rect">
            <a:avLst/>
          </a:prstGeom>
        </p:spPr>
      </p:pic>
      <p:sp>
        <p:nvSpPr>
          <p:cNvPr id="59" name="object 5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8527" rIns="0" bIns="0" rtlCol="0" vert="horz">
            <a:spAutoFit/>
          </a:bodyPr>
          <a:lstStyle/>
          <a:p>
            <a:pPr marL="12700">
              <a:lnSpc>
                <a:spcPts val="1460"/>
              </a:lnSpc>
            </a:pPr>
            <a:r>
              <a:rPr dirty="0">
                <a:latin typeface="Arial"/>
                <a:cs typeface="Arial"/>
              </a:rPr>
              <a:t>Andrew </a:t>
            </a:r>
            <a:r>
              <a:rPr dirty="0" spc="-25">
                <a:latin typeface="Arial"/>
                <a:cs typeface="Arial"/>
              </a:rPr>
              <a:t>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997" y="4304347"/>
            <a:ext cx="436181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Verdana"/>
                <a:cs typeface="Verdana"/>
              </a:rPr>
              <a:t>image</a:t>
            </a:r>
            <a:r>
              <a:rPr dirty="0" sz="1100" spc="8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source:</a:t>
            </a:r>
            <a:r>
              <a:rPr dirty="0" sz="1100" spc="-95">
                <a:latin typeface="Verdana"/>
                <a:cs typeface="Verdana"/>
              </a:rPr>
              <a:t> </a:t>
            </a:r>
            <a:r>
              <a:rPr dirty="0" sz="1100">
                <a:latin typeface="Verdana"/>
                <a:cs typeface="Verdana"/>
              </a:rPr>
              <a:t>https://biologydictionary.net/sensory-</a:t>
            </a:r>
            <a:r>
              <a:rPr dirty="0" sz="1100" spc="-10">
                <a:latin typeface="Verdana"/>
                <a:cs typeface="Verdana"/>
              </a:rPr>
              <a:t>neuron/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25525" y="1589150"/>
            <a:ext cx="3971925" cy="1511935"/>
            <a:chOff x="825525" y="1589150"/>
            <a:chExt cx="3971925" cy="15119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4" y="1943099"/>
              <a:ext cx="1943100" cy="10096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5500" y="2250820"/>
              <a:ext cx="1431671" cy="62103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094" y="2357246"/>
              <a:ext cx="544576" cy="21971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6154" y="2845434"/>
              <a:ext cx="1297384" cy="25514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525" y="1589150"/>
              <a:ext cx="837285" cy="38023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7165" y="2024633"/>
              <a:ext cx="921537" cy="36525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7421" y="2507106"/>
              <a:ext cx="1417825" cy="24726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674" y="2190749"/>
              <a:ext cx="180975" cy="17145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200342" y="1122680"/>
            <a:ext cx="81788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solidFill>
                  <a:srgbClr val="FF9300"/>
                </a:solidFill>
                <a:latin typeface="Verdana"/>
                <a:cs typeface="Verdana"/>
              </a:rPr>
              <a:t>inputs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387600" y="1122680"/>
            <a:ext cx="10064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solidFill>
                  <a:srgbClr val="FF40FF"/>
                </a:solidFill>
                <a:latin typeface="Verdana"/>
                <a:cs typeface="Verdana"/>
              </a:rPr>
              <a:t>outputs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28238" y="1925827"/>
            <a:ext cx="824738" cy="232029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4340859" y="409575"/>
            <a:ext cx="812165" cy="3843654"/>
            <a:chOff x="4340859" y="409575"/>
            <a:chExt cx="812165" cy="3843654"/>
          </a:xfrm>
        </p:grpSpPr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0859" y="1958086"/>
              <a:ext cx="751204" cy="16840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133974" y="409575"/>
              <a:ext cx="0" cy="3843654"/>
            </a:xfrm>
            <a:custGeom>
              <a:avLst/>
              <a:gdLst/>
              <a:ahLst/>
              <a:cxnLst/>
              <a:rect l="l" t="t" r="r" b="b"/>
              <a:pathLst>
                <a:path w="0" h="3843654">
                  <a:moveTo>
                    <a:pt x="0" y="0"/>
                  </a:moveTo>
                  <a:lnTo>
                    <a:pt x="0" y="3843451"/>
                  </a:lnTo>
                </a:path>
              </a:pathLst>
            </a:custGeom>
            <a:ln w="381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5396229" y="481330"/>
            <a:ext cx="3377565" cy="97663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74955" marR="508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Simplified</a:t>
            </a:r>
            <a:r>
              <a:rPr dirty="0" sz="2000" spc="-10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mathematical </a:t>
            </a:r>
            <a:r>
              <a:rPr dirty="0" sz="2000">
                <a:latin typeface="Verdana"/>
                <a:cs typeface="Verdana"/>
              </a:rPr>
              <a:t>model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neuron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  <a:tabLst>
                <a:tab pos="1681480" algn="l"/>
              </a:tabLst>
            </a:pPr>
            <a:r>
              <a:rPr dirty="0" sz="2000" spc="-10">
                <a:solidFill>
                  <a:srgbClr val="FF9300"/>
                </a:solidFill>
                <a:latin typeface="Verdana"/>
                <a:cs typeface="Verdana"/>
              </a:rPr>
              <a:t>inputs</a:t>
            </a:r>
            <a:r>
              <a:rPr dirty="0" sz="2000">
                <a:solidFill>
                  <a:srgbClr val="FF9300"/>
                </a:solidFill>
                <a:latin typeface="Verdana"/>
                <a:cs typeface="Verdana"/>
              </a:rPr>
              <a:t>	</a:t>
            </a:r>
            <a:r>
              <a:rPr dirty="0" sz="2000" spc="-10">
                <a:solidFill>
                  <a:srgbClr val="FF40FF"/>
                </a:solidFill>
                <a:latin typeface="Verdana"/>
                <a:cs typeface="Verdana"/>
              </a:rPr>
              <a:t>outputs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6086475" y="253365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7315200" y="2058416"/>
            <a:ext cx="923925" cy="781685"/>
            <a:chOff x="7315200" y="2058416"/>
            <a:chExt cx="923925" cy="781685"/>
          </a:xfrm>
        </p:grpSpPr>
        <p:sp>
          <p:nvSpPr>
            <p:cNvPr id="21" name="object 21" descr=""/>
            <p:cNvSpPr/>
            <p:nvPr/>
          </p:nvSpPr>
          <p:spPr>
            <a:xfrm>
              <a:off x="7315200" y="25336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80985" y="2432685"/>
              <a:ext cx="311962" cy="30861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82839" y="2058416"/>
              <a:ext cx="172211" cy="18288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68497" y="2173097"/>
              <a:ext cx="870246" cy="666750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6575043" y="2225294"/>
            <a:ext cx="680085" cy="1549400"/>
            <a:chOff x="6575043" y="2225294"/>
            <a:chExt cx="680085" cy="1549400"/>
          </a:xfrm>
        </p:grpSpPr>
        <p:sp>
          <p:nvSpPr>
            <p:cNvPr id="26" name="object 26" descr=""/>
            <p:cNvSpPr/>
            <p:nvPr/>
          </p:nvSpPr>
          <p:spPr>
            <a:xfrm>
              <a:off x="6575043" y="2225294"/>
              <a:ext cx="680085" cy="1549400"/>
            </a:xfrm>
            <a:custGeom>
              <a:avLst/>
              <a:gdLst/>
              <a:ahLst/>
              <a:cxnLst/>
              <a:rect l="l" t="t" r="r" b="b"/>
              <a:pathLst>
                <a:path w="680084" h="1549400">
                  <a:moveTo>
                    <a:pt x="245999" y="1536700"/>
                  </a:moveTo>
                  <a:lnTo>
                    <a:pt x="108076" y="1536700"/>
                  </a:lnTo>
                  <a:lnTo>
                    <a:pt x="112013" y="1549400"/>
                  </a:lnTo>
                  <a:lnTo>
                    <a:pt x="239902" y="1549400"/>
                  </a:lnTo>
                  <a:lnTo>
                    <a:pt x="245999" y="1536700"/>
                  </a:lnTo>
                  <a:close/>
                </a:path>
                <a:path w="680084" h="1549400">
                  <a:moveTo>
                    <a:pt x="145160" y="1524000"/>
                  </a:moveTo>
                  <a:lnTo>
                    <a:pt x="71247" y="1524000"/>
                  </a:lnTo>
                  <a:lnTo>
                    <a:pt x="73786" y="1536700"/>
                  </a:lnTo>
                  <a:lnTo>
                    <a:pt x="155575" y="1536700"/>
                  </a:lnTo>
                  <a:lnTo>
                    <a:pt x="145160" y="1524000"/>
                  </a:lnTo>
                  <a:close/>
                </a:path>
                <a:path w="680084" h="1549400">
                  <a:moveTo>
                    <a:pt x="312292" y="1524000"/>
                  </a:moveTo>
                  <a:lnTo>
                    <a:pt x="198500" y="1524000"/>
                  </a:lnTo>
                  <a:lnTo>
                    <a:pt x="184150" y="1536700"/>
                  </a:lnTo>
                  <a:lnTo>
                    <a:pt x="298957" y="1536700"/>
                  </a:lnTo>
                  <a:lnTo>
                    <a:pt x="312292" y="1524000"/>
                  </a:lnTo>
                  <a:close/>
                </a:path>
                <a:path w="680084" h="1549400">
                  <a:moveTo>
                    <a:pt x="104775" y="1511300"/>
                  </a:moveTo>
                  <a:lnTo>
                    <a:pt x="55372" y="1511300"/>
                  </a:lnTo>
                  <a:lnTo>
                    <a:pt x="59689" y="1524000"/>
                  </a:lnTo>
                  <a:lnTo>
                    <a:pt x="114173" y="1524000"/>
                  </a:lnTo>
                  <a:lnTo>
                    <a:pt x="104775" y="1511300"/>
                  </a:lnTo>
                  <a:close/>
                </a:path>
                <a:path w="680084" h="1549400">
                  <a:moveTo>
                    <a:pt x="374523" y="1511300"/>
                  </a:moveTo>
                  <a:lnTo>
                    <a:pt x="254634" y="1511300"/>
                  </a:lnTo>
                  <a:lnTo>
                    <a:pt x="242061" y="1524000"/>
                  </a:lnTo>
                  <a:lnTo>
                    <a:pt x="360425" y="1524000"/>
                  </a:lnTo>
                  <a:lnTo>
                    <a:pt x="374523" y="1511300"/>
                  </a:lnTo>
                  <a:close/>
                </a:path>
                <a:path w="680084" h="1549400">
                  <a:moveTo>
                    <a:pt x="579374" y="1511300"/>
                  </a:moveTo>
                  <a:lnTo>
                    <a:pt x="516381" y="1511300"/>
                  </a:lnTo>
                  <a:lnTo>
                    <a:pt x="521842" y="1524000"/>
                  </a:lnTo>
                  <a:lnTo>
                    <a:pt x="569340" y="1524000"/>
                  </a:lnTo>
                  <a:lnTo>
                    <a:pt x="579374" y="1511300"/>
                  </a:lnTo>
                  <a:close/>
                </a:path>
                <a:path w="680084" h="1549400">
                  <a:moveTo>
                    <a:pt x="74802" y="1498600"/>
                  </a:moveTo>
                  <a:lnTo>
                    <a:pt x="49656" y="1498600"/>
                  </a:lnTo>
                  <a:lnTo>
                    <a:pt x="53212" y="1511300"/>
                  </a:lnTo>
                  <a:lnTo>
                    <a:pt x="79121" y="1511300"/>
                  </a:lnTo>
                  <a:lnTo>
                    <a:pt x="74802" y="1498600"/>
                  </a:lnTo>
                  <a:close/>
                </a:path>
                <a:path w="680084" h="1549400">
                  <a:moveTo>
                    <a:pt x="77597" y="1498600"/>
                  </a:moveTo>
                  <a:lnTo>
                    <a:pt x="79121" y="1511300"/>
                  </a:lnTo>
                  <a:lnTo>
                    <a:pt x="79755" y="1511300"/>
                  </a:lnTo>
                  <a:lnTo>
                    <a:pt x="77597" y="1498600"/>
                  </a:lnTo>
                  <a:close/>
                </a:path>
                <a:path w="680084" h="1549400">
                  <a:moveTo>
                    <a:pt x="613536" y="1498600"/>
                  </a:moveTo>
                  <a:lnTo>
                    <a:pt x="327913" y="1498600"/>
                  </a:lnTo>
                  <a:lnTo>
                    <a:pt x="312800" y="1511300"/>
                  </a:lnTo>
                  <a:lnTo>
                    <a:pt x="610615" y="1511300"/>
                  </a:lnTo>
                  <a:lnTo>
                    <a:pt x="613536" y="1498600"/>
                  </a:lnTo>
                  <a:close/>
                </a:path>
                <a:path w="680084" h="1549400">
                  <a:moveTo>
                    <a:pt x="44703" y="1485900"/>
                  </a:moveTo>
                  <a:lnTo>
                    <a:pt x="43433" y="1485900"/>
                  </a:lnTo>
                  <a:lnTo>
                    <a:pt x="45338" y="1498600"/>
                  </a:lnTo>
                  <a:lnTo>
                    <a:pt x="44703" y="1485900"/>
                  </a:lnTo>
                  <a:close/>
                </a:path>
                <a:path w="680084" h="1549400">
                  <a:moveTo>
                    <a:pt x="69723" y="1485900"/>
                  </a:moveTo>
                  <a:lnTo>
                    <a:pt x="44703" y="1485900"/>
                  </a:lnTo>
                  <a:lnTo>
                    <a:pt x="48005" y="1498600"/>
                  </a:lnTo>
                  <a:lnTo>
                    <a:pt x="73278" y="1498600"/>
                  </a:lnTo>
                  <a:lnTo>
                    <a:pt x="69723" y="1485900"/>
                  </a:lnTo>
                  <a:close/>
                </a:path>
                <a:path w="680084" h="1549400">
                  <a:moveTo>
                    <a:pt x="503808" y="1485900"/>
                  </a:moveTo>
                  <a:lnTo>
                    <a:pt x="375665" y="1485900"/>
                  </a:lnTo>
                  <a:lnTo>
                    <a:pt x="369442" y="1498600"/>
                  </a:lnTo>
                  <a:lnTo>
                    <a:pt x="508888" y="1498600"/>
                  </a:lnTo>
                  <a:lnTo>
                    <a:pt x="503808" y="1485900"/>
                  </a:lnTo>
                  <a:close/>
                </a:path>
                <a:path w="680084" h="1549400">
                  <a:moveTo>
                    <a:pt x="627379" y="1485900"/>
                  </a:moveTo>
                  <a:lnTo>
                    <a:pt x="589152" y="1485900"/>
                  </a:lnTo>
                  <a:lnTo>
                    <a:pt x="579501" y="1498600"/>
                  </a:lnTo>
                  <a:lnTo>
                    <a:pt x="626617" y="1498600"/>
                  </a:lnTo>
                  <a:lnTo>
                    <a:pt x="627379" y="1485900"/>
                  </a:lnTo>
                  <a:close/>
                </a:path>
                <a:path w="680084" h="1549400">
                  <a:moveTo>
                    <a:pt x="62991" y="1473200"/>
                  </a:moveTo>
                  <a:lnTo>
                    <a:pt x="35051" y="1473200"/>
                  </a:lnTo>
                  <a:lnTo>
                    <a:pt x="37973" y="1485900"/>
                  </a:lnTo>
                  <a:lnTo>
                    <a:pt x="64770" y="1485900"/>
                  </a:lnTo>
                  <a:lnTo>
                    <a:pt x="62991" y="1473200"/>
                  </a:lnTo>
                  <a:close/>
                </a:path>
                <a:path w="680084" h="1549400">
                  <a:moveTo>
                    <a:pt x="608329" y="1473200"/>
                  </a:moveTo>
                  <a:lnTo>
                    <a:pt x="608076" y="1473200"/>
                  </a:lnTo>
                  <a:lnTo>
                    <a:pt x="605535" y="1485900"/>
                  </a:lnTo>
                  <a:lnTo>
                    <a:pt x="607440" y="1485900"/>
                  </a:lnTo>
                  <a:lnTo>
                    <a:pt x="608329" y="1473200"/>
                  </a:lnTo>
                  <a:close/>
                </a:path>
                <a:path w="680084" h="1549400">
                  <a:moveTo>
                    <a:pt x="633476" y="1473200"/>
                  </a:moveTo>
                  <a:lnTo>
                    <a:pt x="608837" y="1473200"/>
                  </a:lnTo>
                  <a:lnTo>
                    <a:pt x="607440" y="1485900"/>
                  </a:lnTo>
                  <a:lnTo>
                    <a:pt x="631698" y="1485900"/>
                  </a:lnTo>
                  <a:lnTo>
                    <a:pt x="633476" y="1473200"/>
                  </a:lnTo>
                  <a:close/>
                </a:path>
                <a:path w="680084" h="1549400">
                  <a:moveTo>
                    <a:pt x="56260" y="1460500"/>
                  </a:moveTo>
                  <a:lnTo>
                    <a:pt x="30733" y="1460500"/>
                  </a:lnTo>
                  <a:lnTo>
                    <a:pt x="33654" y="1473200"/>
                  </a:lnTo>
                  <a:lnTo>
                    <a:pt x="59181" y="1473200"/>
                  </a:lnTo>
                  <a:lnTo>
                    <a:pt x="56260" y="1460500"/>
                  </a:lnTo>
                  <a:close/>
                </a:path>
                <a:path w="680084" h="1549400">
                  <a:moveTo>
                    <a:pt x="636142" y="1460500"/>
                  </a:moveTo>
                  <a:lnTo>
                    <a:pt x="612775" y="1460500"/>
                  </a:lnTo>
                  <a:lnTo>
                    <a:pt x="611377" y="1473200"/>
                  </a:lnTo>
                  <a:lnTo>
                    <a:pt x="635507" y="1473200"/>
                  </a:lnTo>
                  <a:lnTo>
                    <a:pt x="636142" y="1460500"/>
                  </a:lnTo>
                  <a:close/>
                </a:path>
                <a:path w="680084" h="1549400">
                  <a:moveTo>
                    <a:pt x="49656" y="1435100"/>
                  </a:moveTo>
                  <a:lnTo>
                    <a:pt x="26161" y="1435100"/>
                  </a:lnTo>
                  <a:lnTo>
                    <a:pt x="27177" y="1447800"/>
                  </a:lnTo>
                  <a:lnTo>
                    <a:pt x="29336" y="1460500"/>
                  </a:lnTo>
                  <a:lnTo>
                    <a:pt x="52831" y="1460500"/>
                  </a:lnTo>
                  <a:lnTo>
                    <a:pt x="51815" y="1447800"/>
                  </a:lnTo>
                  <a:lnTo>
                    <a:pt x="49656" y="1435100"/>
                  </a:lnTo>
                  <a:close/>
                </a:path>
                <a:path w="680084" h="1549400">
                  <a:moveTo>
                    <a:pt x="52704" y="1447800"/>
                  </a:moveTo>
                  <a:lnTo>
                    <a:pt x="52831" y="1460500"/>
                  </a:lnTo>
                  <a:lnTo>
                    <a:pt x="55245" y="1460500"/>
                  </a:lnTo>
                  <a:lnTo>
                    <a:pt x="52704" y="1447800"/>
                  </a:lnTo>
                  <a:close/>
                </a:path>
                <a:path w="680084" h="1549400">
                  <a:moveTo>
                    <a:pt x="638301" y="1447800"/>
                  </a:moveTo>
                  <a:lnTo>
                    <a:pt x="614806" y="1447800"/>
                  </a:lnTo>
                  <a:lnTo>
                    <a:pt x="613409" y="1460500"/>
                  </a:lnTo>
                  <a:lnTo>
                    <a:pt x="638048" y="1460500"/>
                  </a:lnTo>
                  <a:lnTo>
                    <a:pt x="638301" y="1447800"/>
                  </a:lnTo>
                  <a:close/>
                </a:path>
                <a:path w="680084" h="1549400">
                  <a:moveTo>
                    <a:pt x="640206" y="1435100"/>
                  </a:moveTo>
                  <a:lnTo>
                    <a:pt x="616584" y="1435100"/>
                  </a:lnTo>
                  <a:lnTo>
                    <a:pt x="615060" y="1447800"/>
                  </a:lnTo>
                  <a:lnTo>
                    <a:pt x="639826" y="1447800"/>
                  </a:lnTo>
                  <a:lnTo>
                    <a:pt x="640206" y="1435100"/>
                  </a:lnTo>
                  <a:close/>
                </a:path>
                <a:path w="680084" h="1549400">
                  <a:moveTo>
                    <a:pt x="47371" y="1422400"/>
                  </a:moveTo>
                  <a:lnTo>
                    <a:pt x="24510" y="1422400"/>
                  </a:lnTo>
                  <a:lnTo>
                    <a:pt x="25907" y="1435100"/>
                  </a:lnTo>
                  <a:lnTo>
                    <a:pt x="48767" y="1435100"/>
                  </a:lnTo>
                  <a:lnTo>
                    <a:pt x="47371" y="1422400"/>
                  </a:lnTo>
                  <a:close/>
                </a:path>
                <a:path w="680084" h="1549400">
                  <a:moveTo>
                    <a:pt x="641984" y="1422400"/>
                  </a:moveTo>
                  <a:lnTo>
                    <a:pt x="617981" y="1422400"/>
                  </a:lnTo>
                  <a:lnTo>
                    <a:pt x="617601" y="1435100"/>
                  </a:lnTo>
                  <a:lnTo>
                    <a:pt x="641223" y="1435100"/>
                  </a:lnTo>
                  <a:lnTo>
                    <a:pt x="641984" y="1422400"/>
                  </a:lnTo>
                  <a:close/>
                </a:path>
                <a:path w="680084" h="1549400">
                  <a:moveTo>
                    <a:pt x="43814" y="1384300"/>
                  </a:moveTo>
                  <a:lnTo>
                    <a:pt x="20827" y="1384300"/>
                  </a:lnTo>
                  <a:lnTo>
                    <a:pt x="21971" y="1397000"/>
                  </a:lnTo>
                  <a:lnTo>
                    <a:pt x="22732" y="1409700"/>
                  </a:lnTo>
                  <a:lnTo>
                    <a:pt x="23749" y="1422400"/>
                  </a:lnTo>
                  <a:lnTo>
                    <a:pt x="46608" y="1422400"/>
                  </a:lnTo>
                  <a:lnTo>
                    <a:pt x="45592" y="1409700"/>
                  </a:lnTo>
                  <a:lnTo>
                    <a:pt x="44830" y="1397000"/>
                  </a:lnTo>
                  <a:lnTo>
                    <a:pt x="43814" y="1384300"/>
                  </a:lnTo>
                  <a:close/>
                </a:path>
                <a:path w="680084" h="1549400">
                  <a:moveTo>
                    <a:pt x="642747" y="1409700"/>
                  </a:moveTo>
                  <a:lnTo>
                    <a:pt x="619251" y="1409700"/>
                  </a:lnTo>
                  <a:lnTo>
                    <a:pt x="618998" y="1422400"/>
                  </a:lnTo>
                  <a:lnTo>
                    <a:pt x="642365" y="1422400"/>
                  </a:lnTo>
                  <a:lnTo>
                    <a:pt x="642747" y="1409700"/>
                  </a:lnTo>
                  <a:close/>
                </a:path>
                <a:path w="680084" h="1549400">
                  <a:moveTo>
                    <a:pt x="643381" y="1384300"/>
                  </a:moveTo>
                  <a:lnTo>
                    <a:pt x="620013" y="1384300"/>
                  </a:lnTo>
                  <a:lnTo>
                    <a:pt x="620013" y="1397000"/>
                  </a:lnTo>
                  <a:lnTo>
                    <a:pt x="619632" y="1409700"/>
                  </a:lnTo>
                  <a:lnTo>
                    <a:pt x="643127" y="1409700"/>
                  </a:lnTo>
                  <a:lnTo>
                    <a:pt x="643381" y="1397000"/>
                  </a:lnTo>
                  <a:lnTo>
                    <a:pt x="643381" y="1384300"/>
                  </a:lnTo>
                  <a:close/>
                </a:path>
                <a:path w="680084" h="1549400">
                  <a:moveTo>
                    <a:pt x="42036" y="1371600"/>
                  </a:moveTo>
                  <a:lnTo>
                    <a:pt x="19050" y="1371600"/>
                  </a:lnTo>
                  <a:lnTo>
                    <a:pt x="20192" y="1384300"/>
                  </a:lnTo>
                  <a:lnTo>
                    <a:pt x="43052" y="1384300"/>
                  </a:lnTo>
                  <a:lnTo>
                    <a:pt x="42036" y="1371600"/>
                  </a:lnTo>
                  <a:close/>
                </a:path>
                <a:path w="680084" h="1549400">
                  <a:moveTo>
                    <a:pt x="644905" y="1358900"/>
                  </a:moveTo>
                  <a:lnTo>
                    <a:pt x="621156" y="1358900"/>
                  </a:lnTo>
                  <a:lnTo>
                    <a:pt x="620395" y="1384300"/>
                  </a:lnTo>
                  <a:lnTo>
                    <a:pt x="643762" y="1384300"/>
                  </a:lnTo>
                  <a:lnTo>
                    <a:pt x="644144" y="1371600"/>
                  </a:lnTo>
                  <a:lnTo>
                    <a:pt x="644525" y="1371600"/>
                  </a:lnTo>
                  <a:lnTo>
                    <a:pt x="644905" y="1358900"/>
                  </a:lnTo>
                  <a:close/>
                </a:path>
                <a:path w="680084" h="1549400">
                  <a:moveTo>
                    <a:pt x="28575" y="1079500"/>
                  </a:moveTo>
                  <a:lnTo>
                    <a:pt x="4445" y="1079500"/>
                  </a:lnTo>
                  <a:lnTo>
                    <a:pt x="5841" y="1092200"/>
                  </a:lnTo>
                  <a:lnTo>
                    <a:pt x="9016" y="1104900"/>
                  </a:lnTo>
                  <a:lnTo>
                    <a:pt x="10159" y="1117600"/>
                  </a:lnTo>
                  <a:lnTo>
                    <a:pt x="11810" y="1130300"/>
                  </a:lnTo>
                  <a:lnTo>
                    <a:pt x="12191" y="1143000"/>
                  </a:lnTo>
                  <a:lnTo>
                    <a:pt x="13334" y="1168400"/>
                  </a:lnTo>
                  <a:lnTo>
                    <a:pt x="13588" y="1168400"/>
                  </a:lnTo>
                  <a:lnTo>
                    <a:pt x="14731" y="1193800"/>
                  </a:lnTo>
                  <a:lnTo>
                    <a:pt x="15112" y="1193800"/>
                  </a:lnTo>
                  <a:lnTo>
                    <a:pt x="15239" y="1206500"/>
                  </a:lnTo>
                  <a:lnTo>
                    <a:pt x="15366" y="1257300"/>
                  </a:lnTo>
                  <a:lnTo>
                    <a:pt x="15112" y="1270000"/>
                  </a:lnTo>
                  <a:lnTo>
                    <a:pt x="15112" y="1282700"/>
                  </a:lnTo>
                  <a:lnTo>
                    <a:pt x="15366" y="1295400"/>
                  </a:lnTo>
                  <a:lnTo>
                    <a:pt x="15366" y="1308100"/>
                  </a:lnTo>
                  <a:lnTo>
                    <a:pt x="15494" y="1308100"/>
                  </a:lnTo>
                  <a:lnTo>
                    <a:pt x="16128" y="1320800"/>
                  </a:lnTo>
                  <a:lnTo>
                    <a:pt x="17272" y="1346200"/>
                  </a:lnTo>
                  <a:lnTo>
                    <a:pt x="17652" y="1358900"/>
                  </a:lnTo>
                  <a:lnTo>
                    <a:pt x="18287" y="1371600"/>
                  </a:lnTo>
                  <a:lnTo>
                    <a:pt x="41275" y="1371600"/>
                  </a:lnTo>
                  <a:lnTo>
                    <a:pt x="40639" y="1346200"/>
                  </a:lnTo>
                  <a:lnTo>
                    <a:pt x="40258" y="1346200"/>
                  </a:lnTo>
                  <a:lnTo>
                    <a:pt x="39497" y="1333500"/>
                  </a:lnTo>
                  <a:lnTo>
                    <a:pt x="39115" y="1320800"/>
                  </a:lnTo>
                  <a:lnTo>
                    <a:pt x="38480" y="1308100"/>
                  </a:lnTo>
                  <a:lnTo>
                    <a:pt x="38480" y="1295400"/>
                  </a:lnTo>
                  <a:lnTo>
                    <a:pt x="38100" y="1282700"/>
                  </a:lnTo>
                  <a:lnTo>
                    <a:pt x="38100" y="1270000"/>
                  </a:lnTo>
                  <a:lnTo>
                    <a:pt x="38480" y="1257300"/>
                  </a:lnTo>
                  <a:lnTo>
                    <a:pt x="38480" y="1219200"/>
                  </a:lnTo>
                  <a:lnTo>
                    <a:pt x="38100" y="1193800"/>
                  </a:lnTo>
                  <a:lnTo>
                    <a:pt x="37719" y="1181100"/>
                  </a:lnTo>
                  <a:lnTo>
                    <a:pt x="36575" y="1168400"/>
                  </a:lnTo>
                  <a:lnTo>
                    <a:pt x="36322" y="1155700"/>
                  </a:lnTo>
                  <a:lnTo>
                    <a:pt x="35178" y="1143000"/>
                  </a:lnTo>
                  <a:lnTo>
                    <a:pt x="34798" y="1130300"/>
                  </a:lnTo>
                  <a:lnTo>
                    <a:pt x="33020" y="1117600"/>
                  </a:lnTo>
                  <a:lnTo>
                    <a:pt x="31876" y="1104900"/>
                  </a:lnTo>
                  <a:lnTo>
                    <a:pt x="28575" y="1079500"/>
                  </a:lnTo>
                  <a:close/>
                </a:path>
                <a:path w="680084" h="1549400">
                  <a:moveTo>
                    <a:pt x="41275" y="1358900"/>
                  </a:moveTo>
                  <a:lnTo>
                    <a:pt x="41275" y="1371600"/>
                  </a:lnTo>
                  <a:lnTo>
                    <a:pt x="41909" y="1371600"/>
                  </a:lnTo>
                  <a:lnTo>
                    <a:pt x="41275" y="1358900"/>
                  </a:lnTo>
                  <a:close/>
                </a:path>
                <a:path w="680084" h="1549400">
                  <a:moveTo>
                    <a:pt x="645540" y="1333500"/>
                  </a:moveTo>
                  <a:lnTo>
                    <a:pt x="622173" y="1333500"/>
                  </a:lnTo>
                  <a:lnTo>
                    <a:pt x="621791" y="1346200"/>
                  </a:lnTo>
                  <a:lnTo>
                    <a:pt x="621919" y="1346200"/>
                  </a:lnTo>
                  <a:lnTo>
                    <a:pt x="621537" y="1358900"/>
                  </a:lnTo>
                  <a:lnTo>
                    <a:pt x="644778" y="1358900"/>
                  </a:lnTo>
                  <a:lnTo>
                    <a:pt x="645540" y="1333500"/>
                  </a:lnTo>
                  <a:close/>
                </a:path>
                <a:path w="680084" h="1549400">
                  <a:moveTo>
                    <a:pt x="670813" y="863600"/>
                  </a:moveTo>
                  <a:lnTo>
                    <a:pt x="647446" y="863600"/>
                  </a:lnTo>
                  <a:lnTo>
                    <a:pt x="645922" y="889000"/>
                  </a:lnTo>
                  <a:lnTo>
                    <a:pt x="645540" y="901700"/>
                  </a:lnTo>
                  <a:lnTo>
                    <a:pt x="645286" y="901700"/>
                  </a:lnTo>
                  <a:lnTo>
                    <a:pt x="643762" y="939800"/>
                  </a:lnTo>
                  <a:lnTo>
                    <a:pt x="643381" y="952500"/>
                  </a:lnTo>
                  <a:lnTo>
                    <a:pt x="641984" y="977900"/>
                  </a:lnTo>
                  <a:lnTo>
                    <a:pt x="641603" y="990600"/>
                  </a:lnTo>
                  <a:lnTo>
                    <a:pt x="640206" y="1016000"/>
                  </a:lnTo>
                  <a:lnTo>
                    <a:pt x="639190" y="1028700"/>
                  </a:lnTo>
                  <a:lnTo>
                    <a:pt x="636651" y="1054100"/>
                  </a:lnTo>
                  <a:lnTo>
                    <a:pt x="635507" y="1066800"/>
                  </a:lnTo>
                  <a:lnTo>
                    <a:pt x="633095" y="1092200"/>
                  </a:lnTo>
                  <a:lnTo>
                    <a:pt x="632967" y="1092200"/>
                  </a:lnTo>
                  <a:lnTo>
                    <a:pt x="632332" y="1104900"/>
                  </a:lnTo>
                  <a:lnTo>
                    <a:pt x="629030" y="1143000"/>
                  </a:lnTo>
                  <a:lnTo>
                    <a:pt x="627252" y="1181100"/>
                  </a:lnTo>
                  <a:lnTo>
                    <a:pt x="626872" y="1206500"/>
                  </a:lnTo>
                  <a:lnTo>
                    <a:pt x="626872" y="1219200"/>
                  </a:lnTo>
                  <a:lnTo>
                    <a:pt x="626490" y="1244600"/>
                  </a:lnTo>
                  <a:lnTo>
                    <a:pt x="626490" y="1257300"/>
                  </a:lnTo>
                  <a:lnTo>
                    <a:pt x="625475" y="1270000"/>
                  </a:lnTo>
                  <a:lnTo>
                    <a:pt x="625094" y="1282700"/>
                  </a:lnTo>
                  <a:lnTo>
                    <a:pt x="623951" y="1295400"/>
                  </a:lnTo>
                  <a:lnTo>
                    <a:pt x="623697" y="1308100"/>
                  </a:lnTo>
                  <a:lnTo>
                    <a:pt x="622934" y="1320800"/>
                  </a:lnTo>
                  <a:lnTo>
                    <a:pt x="622300" y="1333500"/>
                  </a:lnTo>
                  <a:lnTo>
                    <a:pt x="646302" y="1333500"/>
                  </a:lnTo>
                  <a:lnTo>
                    <a:pt x="647064" y="1308100"/>
                  </a:lnTo>
                  <a:lnTo>
                    <a:pt x="647319" y="1308100"/>
                  </a:lnTo>
                  <a:lnTo>
                    <a:pt x="648461" y="1282700"/>
                  </a:lnTo>
                  <a:lnTo>
                    <a:pt x="648842" y="1270000"/>
                  </a:lnTo>
                  <a:lnTo>
                    <a:pt x="649858" y="1257300"/>
                  </a:lnTo>
                  <a:lnTo>
                    <a:pt x="649858" y="1244600"/>
                  </a:lnTo>
                  <a:lnTo>
                    <a:pt x="650239" y="1219200"/>
                  </a:lnTo>
                  <a:lnTo>
                    <a:pt x="650239" y="1206500"/>
                  </a:lnTo>
                  <a:lnTo>
                    <a:pt x="651001" y="1168400"/>
                  </a:lnTo>
                  <a:lnTo>
                    <a:pt x="653160" y="1130300"/>
                  </a:lnTo>
                  <a:lnTo>
                    <a:pt x="655574" y="1104900"/>
                  </a:lnTo>
                  <a:lnTo>
                    <a:pt x="656335" y="1092200"/>
                  </a:lnTo>
                  <a:lnTo>
                    <a:pt x="658876" y="1066800"/>
                  </a:lnTo>
                  <a:lnTo>
                    <a:pt x="659891" y="1054100"/>
                  </a:lnTo>
                  <a:lnTo>
                    <a:pt x="662431" y="1028700"/>
                  </a:lnTo>
                  <a:lnTo>
                    <a:pt x="663575" y="1016000"/>
                  </a:lnTo>
                  <a:lnTo>
                    <a:pt x="664972" y="990600"/>
                  </a:lnTo>
                  <a:lnTo>
                    <a:pt x="665352" y="977900"/>
                  </a:lnTo>
                  <a:lnTo>
                    <a:pt x="666876" y="952500"/>
                  </a:lnTo>
                  <a:lnTo>
                    <a:pt x="667257" y="939800"/>
                  </a:lnTo>
                  <a:lnTo>
                    <a:pt x="668654" y="914400"/>
                  </a:lnTo>
                  <a:lnTo>
                    <a:pt x="669416" y="889000"/>
                  </a:lnTo>
                  <a:lnTo>
                    <a:pt x="670813" y="863600"/>
                  </a:lnTo>
                  <a:close/>
                </a:path>
                <a:path w="680084" h="1549400">
                  <a:moveTo>
                    <a:pt x="24256" y="1054100"/>
                  </a:moveTo>
                  <a:lnTo>
                    <a:pt x="1524" y="1054100"/>
                  </a:lnTo>
                  <a:lnTo>
                    <a:pt x="4317" y="1079500"/>
                  </a:lnTo>
                  <a:lnTo>
                    <a:pt x="27177" y="1079500"/>
                  </a:lnTo>
                  <a:lnTo>
                    <a:pt x="24256" y="1054100"/>
                  </a:lnTo>
                  <a:close/>
                </a:path>
                <a:path w="680084" h="1549400">
                  <a:moveTo>
                    <a:pt x="58927" y="304800"/>
                  </a:moveTo>
                  <a:lnTo>
                    <a:pt x="36702" y="304800"/>
                  </a:lnTo>
                  <a:lnTo>
                    <a:pt x="35686" y="330200"/>
                  </a:lnTo>
                  <a:lnTo>
                    <a:pt x="34925" y="330200"/>
                  </a:lnTo>
                  <a:lnTo>
                    <a:pt x="34925" y="342900"/>
                  </a:lnTo>
                  <a:lnTo>
                    <a:pt x="34162" y="355600"/>
                  </a:lnTo>
                  <a:lnTo>
                    <a:pt x="33781" y="368300"/>
                  </a:lnTo>
                  <a:lnTo>
                    <a:pt x="33781" y="393700"/>
                  </a:lnTo>
                  <a:lnTo>
                    <a:pt x="33020" y="406400"/>
                  </a:lnTo>
                  <a:lnTo>
                    <a:pt x="33020" y="419100"/>
                  </a:lnTo>
                  <a:lnTo>
                    <a:pt x="31876" y="431800"/>
                  </a:lnTo>
                  <a:lnTo>
                    <a:pt x="31496" y="444500"/>
                  </a:lnTo>
                  <a:lnTo>
                    <a:pt x="29717" y="457200"/>
                  </a:lnTo>
                  <a:lnTo>
                    <a:pt x="28701" y="469900"/>
                  </a:lnTo>
                  <a:lnTo>
                    <a:pt x="25780" y="495300"/>
                  </a:lnTo>
                  <a:lnTo>
                    <a:pt x="25019" y="508000"/>
                  </a:lnTo>
                  <a:lnTo>
                    <a:pt x="22859" y="520700"/>
                  </a:lnTo>
                  <a:lnTo>
                    <a:pt x="22098" y="533400"/>
                  </a:lnTo>
                  <a:lnTo>
                    <a:pt x="19557" y="571500"/>
                  </a:lnTo>
                  <a:lnTo>
                    <a:pt x="18160" y="584200"/>
                  </a:lnTo>
                  <a:lnTo>
                    <a:pt x="17779" y="596900"/>
                  </a:lnTo>
                  <a:lnTo>
                    <a:pt x="16636" y="609600"/>
                  </a:lnTo>
                  <a:lnTo>
                    <a:pt x="16001" y="622300"/>
                  </a:lnTo>
                  <a:lnTo>
                    <a:pt x="14477" y="635000"/>
                  </a:lnTo>
                  <a:lnTo>
                    <a:pt x="13842" y="647700"/>
                  </a:lnTo>
                  <a:lnTo>
                    <a:pt x="11937" y="673100"/>
                  </a:lnTo>
                  <a:lnTo>
                    <a:pt x="10922" y="685800"/>
                  </a:lnTo>
                  <a:lnTo>
                    <a:pt x="8762" y="711200"/>
                  </a:lnTo>
                  <a:lnTo>
                    <a:pt x="7620" y="711200"/>
                  </a:lnTo>
                  <a:lnTo>
                    <a:pt x="6223" y="736600"/>
                  </a:lnTo>
                  <a:lnTo>
                    <a:pt x="5460" y="749300"/>
                  </a:lnTo>
                  <a:lnTo>
                    <a:pt x="4699" y="774700"/>
                  </a:lnTo>
                  <a:lnTo>
                    <a:pt x="3936" y="787400"/>
                  </a:lnTo>
                  <a:lnTo>
                    <a:pt x="3301" y="800100"/>
                  </a:lnTo>
                  <a:lnTo>
                    <a:pt x="2158" y="838200"/>
                  </a:lnTo>
                  <a:lnTo>
                    <a:pt x="2158" y="850900"/>
                  </a:lnTo>
                  <a:lnTo>
                    <a:pt x="1777" y="863600"/>
                  </a:lnTo>
                  <a:lnTo>
                    <a:pt x="1777" y="876300"/>
                  </a:lnTo>
                  <a:lnTo>
                    <a:pt x="1397" y="901700"/>
                  </a:lnTo>
                  <a:lnTo>
                    <a:pt x="1397" y="914400"/>
                  </a:lnTo>
                  <a:lnTo>
                    <a:pt x="1015" y="939800"/>
                  </a:lnTo>
                  <a:lnTo>
                    <a:pt x="634" y="952500"/>
                  </a:lnTo>
                  <a:lnTo>
                    <a:pt x="0" y="977900"/>
                  </a:lnTo>
                  <a:lnTo>
                    <a:pt x="0" y="1028700"/>
                  </a:lnTo>
                  <a:lnTo>
                    <a:pt x="634" y="1041400"/>
                  </a:lnTo>
                  <a:lnTo>
                    <a:pt x="1397" y="1054100"/>
                  </a:lnTo>
                  <a:lnTo>
                    <a:pt x="24383" y="1054100"/>
                  </a:lnTo>
                  <a:lnTo>
                    <a:pt x="23622" y="1041400"/>
                  </a:lnTo>
                  <a:lnTo>
                    <a:pt x="22986" y="1016000"/>
                  </a:lnTo>
                  <a:lnTo>
                    <a:pt x="22986" y="977900"/>
                  </a:lnTo>
                  <a:lnTo>
                    <a:pt x="23622" y="952500"/>
                  </a:lnTo>
                  <a:lnTo>
                    <a:pt x="24002" y="939800"/>
                  </a:lnTo>
                  <a:lnTo>
                    <a:pt x="24383" y="914400"/>
                  </a:lnTo>
                  <a:lnTo>
                    <a:pt x="24383" y="901700"/>
                  </a:lnTo>
                  <a:lnTo>
                    <a:pt x="24764" y="876300"/>
                  </a:lnTo>
                  <a:lnTo>
                    <a:pt x="24764" y="863600"/>
                  </a:lnTo>
                  <a:lnTo>
                    <a:pt x="25019" y="850900"/>
                  </a:lnTo>
                  <a:lnTo>
                    <a:pt x="25019" y="838200"/>
                  </a:lnTo>
                  <a:lnTo>
                    <a:pt x="26161" y="800100"/>
                  </a:lnTo>
                  <a:lnTo>
                    <a:pt x="26797" y="787400"/>
                  </a:lnTo>
                  <a:lnTo>
                    <a:pt x="27558" y="774700"/>
                  </a:lnTo>
                  <a:lnTo>
                    <a:pt x="28321" y="749300"/>
                  </a:lnTo>
                  <a:lnTo>
                    <a:pt x="28955" y="736600"/>
                  </a:lnTo>
                  <a:lnTo>
                    <a:pt x="30352" y="723900"/>
                  </a:lnTo>
                  <a:lnTo>
                    <a:pt x="31496" y="711200"/>
                  </a:lnTo>
                  <a:lnTo>
                    <a:pt x="33654" y="685800"/>
                  </a:lnTo>
                  <a:lnTo>
                    <a:pt x="34671" y="673100"/>
                  </a:lnTo>
                  <a:lnTo>
                    <a:pt x="36449" y="647700"/>
                  </a:lnTo>
                  <a:lnTo>
                    <a:pt x="37210" y="647700"/>
                  </a:lnTo>
                  <a:lnTo>
                    <a:pt x="38607" y="622300"/>
                  </a:lnTo>
                  <a:lnTo>
                    <a:pt x="39370" y="609600"/>
                  </a:lnTo>
                  <a:lnTo>
                    <a:pt x="40385" y="596900"/>
                  </a:lnTo>
                  <a:lnTo>
                    <a:pt x="40766" y="584200"/>
                  </a:lnTo>
                  <a:lnTo>
                    <a:pt x="42163" y="571500"/>
                  </a:lnTo>
                  <a:lnTo>
                    <a:pt x="44703" y="533400"/>
                  </a:lnTo>
                  <a:lnTo>
                    <a:pt x="45338" y="520700"/>
                  </a:lnTo>
                  <a:lnTo>
                    <a:pt x="47498" y="508000"/>
                  </a:lnTo>
                  <a:lnTo>
                    <a:pt x="48259" y="495300"/>
                  </a:lnTo>
                  <a:lnTo>
                    <a:pt x="51053" y="469900"/>
                  </a:lnTo>
                  <a:lnTo>
                    <a:pt x="52197" y="457200"/>
                  </a:lnTo>
                  <a:lnTo>
                    <a:pt x="53975" y="444500"/>
                  </a:lnTo>
                  <a:lnTo>
                    <a:pt x="54355" y="431800"/>
                  </a:lnTo>
                  <a:lnTo>
                    <a:pt x="55372" y="419100"/>
                  </a:lnTo>
                  <a:lnTo>
                    <a:pt x="55372" y="406400"/>
                  </a:lnTo>
                  <a:lnTo>
                    <a:pt x="56133" y="393700"/>
                  </a:lnTo>
                  <a:lnTo>
                    <a:pt x="56006" y="368300"/>
                  </a:lnTo>
                  <a:lnTo>
                    <a:pt x="56387" y="355600"/>
                  </a:lnTo>
                  <a:lnTo>
                    <a:pt x="57150" y="342900"/>
                  </a:lnTo>
                  <a:lnTo>
                    <a:pt x="57784" y="330200"/>
                  </a:lnTo>
                  <a:lnTo>
                    <a:pt x="58927" y="304800"/>
                  </a:lnTo>
                  <a:close/>
                </a:path>
                <a:path w="680084" h="1549400">
                  <a:moveTo>
                    <a:pt x="673988" y="787400"/>
                  </a:moveTo>
                  <a:lnTo>
                    <a:pt x="650621" y="787400"/>
                  </a:lnTo>
                  <a:lnTo>
                    <a:pt x="650239" y="812800"/>
                  </a:lnTo>
                  <a:lnTo>
                    <a:pt x="649477" y="825500"/>
                  </a:lnTo>
                  <a:lnTo>
                    <a:pt x="648842" y="850900"/>
                  </a:lnTo>
                  <a:lnTo>
                    <a:pt x="647700" y="850900"/>
                  </a:lnTo>
                  <a:lnTo>
                    <a:pt x="647319" y="863600"/>
                  </a:lnTo>
                  <a:lnTo>
                    <a:pt x="671067" y="863600"/>
                  </a:lnTo>
                  <a:lnTo>
                    <a:pt x="672210" y="850900"/>
                  </a:lnTo>
                  <a:lnTo>
                    <a:pt x="672973" y="825500"/>
                  </a:lnTo>
                  <a:lnTo>
                    <a:pt x="673734" y="812800"/>
                  </a:lnTo>
                  <a:lnTo>
                    <a:pt x="673988" y="787400"/>
                  </a:lnTo>
                  <a:close/>
                </a:path>
                <a:path w="680084" h="1549400">
                  <a:moveTo>
                    <a:pt x="677672" y="254000"/>
                  </a:moveTo>
                  <a:lnTo>
                    <a:pt x="654176" y="254000"/>
                  </a:lnTo>
                  <a:lnTo>
                    <a:pt x="654938" y="266700"/>
                  </a:lnTo>
                  <a:lnTo>
                    <a:pt x="655954" y="292100"/>
                  </a:lnTo>
                  <a:lnTo>
                    <a:pt x="655954" y="304800"/>
                  </a:lnTo>
                  <a:lnTo>
                    <a:pt x="656335" y="330200"/>
                  </a:lnTo>
                  <a:lnTo>
                    <a:pt x="656335" y="431800"/>
                  </a:lnTo>
                  <a:lnTo>
                    <a:pt x="655701" y="444500"/>
                  </a:lnTo>
                  <a:lnTo>
                    <a:pt x="655320" y="457200"/>
                  </a:lnTo>
                  <a:lnTo>
                    <a:pt x="653923" y="482600"/>
                  </a:lnTo>
                  <a:lnTo>
                    <a:pt x="652779" y="495300"/>
                  </a:lnTo>
                  <a:lnTo>
                    <a:pt x="651636" y="520700"/>
                  </a:lnTo>
                  <a:lnTo>
                    <a:pt x="651382" y="533400"/>
                  </a:lnTo>
                  <a:lnTo>
                    <a:pt x="651128" y="622300"/>
                  </a:lnTo>
                  <a:lnTo>
                    <a:pt x="651001" y="787400"/>
                  </a:lnTo>
                  <a:lnTo>
                    <a:pt x="673988" y="787400"/>
                  </a:lnTo>
                  <a:lnTo>
                    <a:pt x="673988" y="800100"/>
                  </a:lnTo>
                  <a:lnTo>
                    <a:pt x="674370" y="787400"/>
                  </a:lnTo>
                  <a:lnTo>
                    <a:pt x="674370" y="635000"/>
                  </a:lnTo>
                  <a:lnTo>
                    <a:pt x="674751" y="609600"/>
                  </a:lnTo>
                  <a:lnTo>
                    <a:pt x="674751" y="533400"/>
                  </a:lnTo>
                  <a:lnTo>
                    <a:pt x="675131" y="520700"/>
                  </a:lnTo>
                  <a:lnTo>
                    <a:pt x="676148" y="495300"/>
                  </a:lnTo>
                  <a:lnTo>
                    <a:pt x="677290" y="482600"/>
                  </a:lnTo>
                  <a:lnTo>
                    <a:pt x="678687" y="457200"/>
                  </a:lnTo>
                  <a:lnTo>
                    <a:pt x="679069" y="444500"/>
                  </a:lnTo>
                  <a:lnTo>
                    <a:pt x="679830" y="431800"/>
                  </a:lnTo>
                  <a:lnTo>
                    <a:pt x="679830" y="330200"/>
                  </a:lnTo>
                  <a:lnTo>
                    <a:pt x="679450" y="304800"/>
                  </a:lnTo>
                  <a:lnTo>
                    <a:pt x="679450" y="292100"/>
                  </a:lnTo>
                  <a:lnTo>
                    <a:pt x="678433" y="266700"/>
                  </a:lnTo>
                  <a:lnTo>
                    <a:pt x="677672" y="254000"/>
                  </a:lnTo>
                  <a:close/>
                </a:path>
                <a:path w="680084" h="1549400">
                  <a:moveTo>
                    <a:pt x="59435" y="304800"/>
                  </a:moveTo>
                  <a:lnTo>
                    <a:pt x="58927" y="304800"/>
                  </a:lnTo>
                  <a:lnTo>
                    <a:pt x="58800" y="317500"/>
                  </a:lnTo>
                  <a:lnTo>
                    <a:pt x="59435" y="304800"/>
                  </a:lnTo>
                  <a:close/>
                </a:path>
                <a:path w="680084" h="1549400">
                  <a:moveTo>
                    <a:pt x="60959" y="279400"/>
                  </a:moveTo>
                  <a:lnTo>
                    <a:pt x="38988" y="279400"/>
                  </a:lnTo>
                  <a:lnTo>
                    <a:pt x="37591" y="304800"/>
                  </a:lnTo>
                  <a:lnTo>
                    <a:pt x="59562" y="304800"/>
                  </a:lnTo>
                  <a:lnTo>
                    <a:pt x="60959" y="279400"/>
                  </a:lnTo>
                  <a:close/>
                </a:path>
                <a:path w="680084" h="1549400">
                  <a:moveTo>
                    <a:pt x="62991" y="254000"/>
                  </a:moveTo>
                  <a:lnTo>
                    <a:pt x="41275" y="254000"/>
                  </a:lnTo>
                  <a:lnTo>
                    <a:pt x="39750" y="279400"/>
                  </a:lnTo>
                  <a:lnTo>
                    <a:pt x="61595" y="279400"/>
                  </a:lnTo>
                  <a:lnTo>
                    <a:pt x="62991" y="254000"/>
                  </a:lnTo>
                  <a:close/>
                </a:path>
                <a:path w="680084" h="1549400">
                  <a:moveTo>
                    <a:pt x="64007" y="228600"/>
                  </a:moveTo>
                  <a:lnTo>
                    <a:pt x="42417" y="228600"/>
                  </a:lnTo>
                  <a:lnTo>
                    <a:pt x="41655" y="254000"/>
                  </a:lnTo>
                  <a:lnTo>
                    <a:pt x="63373" y="254000"/>
                  </a:lnTo>
                  <a:lnTo>
                    <a:pt x="64007" y="228600"/>
                  </a:lnTo>
                  <a:close/>
                </a:path>
                <a:path w="680084" h="1549400">
                  <a:moveTo>
                    <a:pt x="654303" y="127000"/>
                  </a:moveTo>
                  <a:lnTo>
                    <a:pt x="631444" y="127000"/>
                  </a:lnTo>
                  <a:lnTo>
                    <a:pt x="636142" y="152400"/>
                  </a:lnTo>
                  <a:lnTo>
                    <a:pt x="638301" y="165100"/>
                  </a:lnTo>
                  <a:lnTo>
                    <a:pt x="643254" y="177800"/>
                  </a:lnTo>
                  <a:lnTo>
                    <a:pt x="645540" y="190500"/>
                  </a:lnTo>
                  <a:lnTo>
                    <a:pt x="650112" y="215900"/>
                  </a:lnTo>
                  <a:lnTo>
                    <a:pt x="651890" y="228600"/>
                  </a:lnTo>
                  <a:lnTo>
                    <a:pt x="654303" y="254000"/>
                  </a:lnTo>
                  <a:lnTo>
                    <a:pt x="677545" y="254000"/>
                  </a:lnTo>
                  <a:lnTo>
                    <a:pt x="675131" y="215900"/>
                  </a:lnTo>
                  <a:lnTo>
                    <a:pt x="673100" y="215900"/>
                  </a:lnTo>
                  <a:lnTo>
                    <a:pt x="668401" y="190500"/>
                  </a:lnTo>
                  <a:lnTo>
                    <a:pt x="661161" y="152400"/>
                  </a:lnTo>
                  <a:lnTo>
                    <a:pt x="654303" y="127000"/>
                  </a:lnTo>
                  <a:close/>
                </a:path>
                <a:path w="680084" h="1549400">
                  <a:moveTo>
                    <a:pt x="65404" y="203200"/>
                  </a:moveTo>
                  <a:lnTo>
                    <a:pt x="43941" y="203200"/>
                  </a:lnTo>
                  <a:lnTo>
                    <a:pt x="42799" y="228600"/>
                  </a:lnTo>
                  <a:lnTo>
                    <a:pt x="64388" y="228600"/>
                  </a:lnTo>
                  <a:lnTo>
                    <a:pt x="65404" y="203200"/>
                  </a:lnTo>
                  <a:close/>
                </a:path>
                <a:path w="680084" h="1549400">
                  <a:moveTo>
                    <a:pt x="70230" y="152400"/>
                  </a:moveTo>
                  <a:lnTo>
                    <a:pt x="49149" y="152400"/>
                  </a:lnTo>
                  <a:lnTo>
                    <a:pt x="47371" y="165100"/>
                  </a:lnTo>
                  <a:lnTo>
                    <a:pt x="46227" y="177800"/>
                  </a:lnTo>
                  <a:lnTo>
                    <a:pt x="44703" y="203200"/>
                  </a:lnTo>
                  <a:lnTo>
                    <a:pt x="66039" y="203200"/>
                  </a:lnTo>
                  <a:lnTo>
                    <a:pt x="67436" y="177800"/>
                  </a:lnTo>
                  <a:lnTo>
                    <a:pt x="68452" y="177800"/>
                  </a:lnTo>
                  <a:lnTo>
                    <a:pt x="70230" y="152400"/>
                  </a:lnTo>
                  <a:close/>
                </a:path>
                <a:path w="680084" h="1549400">
                  <a:moveTo>
                    <a:pt x="73025" y="127000"/>
                  </a:moveTo>
                  <a:lnTo>
                    <a:pt x="52070" y="127000"/>
                  </a:lnTo>
                  <a:lnTo>
                    <a:pt x="50673" y="139700"/>
                  </a:lnTo>
                  <a:lnTo>
                    <a:pt x="49275" y="152400"/>
                  </a:lnTo>
                  <a:lnTo>
                    <a:pt x="71627" y="152400"/>
                  </a:lnTo>
                  <a:lnTo>
                    <a:pt x="73025" y="127000"/>
                  </a:lnTo>
                  <a:close/>
                </a:path>
                <a:path w="680084" h="1549400">
                  <a:moveTo>
                    <a:pt x="54482" y="101600"/>
                  </a:moveTo>
                  <a:lnTo>
                    <a:pt x="54101" y="114300"/>
                  </a:lnTo>
                  <a:lnTo>
                    <a:pt x="53339" y="127000"/>
                  </a:lnTo>
                  <a:lnTo>
                    <a:pt x="74040" y="127000"/>
                  </a:lnTo>
                  <a:lnTo>
                    <a:pt x="74087" y="126340"/>
                  </a:lnTo>
                  <a:lnTo>
                    <a:pt x="65658" y="114300"/>
                  </a:lnTo>
                  <a:lnTo>
                    <a:pt x="54482" y="114300"/>
                  </a:lnTo>
                  <a:lnTo>
                    <a:pt x="54482" y="101600"/>
                  </a:lnTo>
                  <a:close/>
                </a:path>
                <a:path w="680084" h="1549400">
                  <a:moveTo>
                    <a:pt x="90550" y="88900"/>
                  </a:moveTo>
                  <a:lnTo>
                    <a:pt x="75183" y="88900"/>
                  </a:lnTo>
                  <a:lnTo>
                    <a:pt x="75310" y="101600"/>
                  </a:lnTo>
                  <a:lnTo>
                    <a:pt x="74929" y="114300"/>
                  </a:lnTo>
                  <a:lnTo>
                    <a:pt x="74087" y="126340"/>
                  </a:lnTo>
                  <a:lnTo>
                    <a:pt x="74549" y="127000"/>
                  </a:lnTo>
                  <a:lnTo>
                    <a:pt x="80390" y="127000"/>
                  </a:lnTo>
                  <a:lnTo>
                    <a:pt x="84962" y="114300"/>
                  </a:lnTo>
                  <a:lnTo>
                    <a:pt x="89026" y="114300"/>
                  </a:lnTo>
                  <a:lnTo>
                    <a:pt x="89788" y="101600"/>
                  </a:lnTo>
                  <a:lnTo>
                    <a:pt x="90424" y="101600"/>
                  </a:lnTo>
                  <a:lnTo>
                    <a:pt x="90550" y="88900"/>
                  </a:lnTo>
                  <a:close/>
                </a:path>
                <a:path w="680084" h="1549400">
                  <a:moveTo>
                    <a:pt x="648588" y="101600"/>
                  </a:moveTo>
                  <a:lnTo>
                    <a:pt x="625728" y="101600"/>
                  </a:lnTo>
                  <a:lnTo>
                    <a:pt x="629284" y="114300"/>
                  </a:lnTo>
                  <a:lnTo>
                    <a:pt x="629411" y="127000"/>
                  </a:lnTo>
                  <a:lnTo>
                    <a:pt x="654176" y="127000"/>
                  </a:lnTo>
                  <a:lnTo>
                    <a:pt x="652017" y="114300"/>
                  </a:lnTo>
                  <a:lnTo>
                    <a:pt x="652145" y="114300"/>
                  </a:lnTo>
                  <a:lnTo>
                    <a:pt x="648588" y="101600"/>
                  </a:lnTo>
                  <a:close/>
                </a:path>
                <a:path w="680084" h="1549400">
                  <a:moveTo>
                    <a:pt x="75310" y="101600"/>
                  </a:moveTo>
                  <a:lnTo>
                    <a:pt x="66039" y="101600"/>
                  </a:lnTo>
                  <a:lnTo>
                    <a:pt x="64007" y="114300"/>
                  </a:lnTo>
                  <a:lnTo>
                    <a:pt x="65658" y="114300"/>
                  </a:lnTo>
                  <a:lnTo>
                    <a:pt x="74087" y="126340"/>
                  </a:lnTo>
                  <a:lnTo>
                    <a:pt x="74929" y="114300"/>
                  </a:lnTo>
                  <a:lnTo>
                    <a:pt x="75310" y="101600"/>
                  </a:lnTo>
                  <a:close/>
                </a:path>
                <a:path w="680084" h="1549400">
                  <a:moveTo>
                    <a:pt x="66039" y="101600"/>
                  </a:moveTo>
                  <a:lnTo>
                    <a:pt x="54863" y="101600"/>
                  </a:lnTo>
                  <a:lnTo>
                    <a:pt x="54482" y="114300"/>
                  </a:lnTo>
                  <a:lnTo>
                    <a:pt x="64007" y="114300"/>
                  </a:lnTo>
                  <a:lnTo>
                    <a:pt x="66039" y="101600"/>
                  </a:lnTo>
                  <a:close/>
                </a:path>
                <a:path w="680084" h="1549400">
                  <a:moveTo>
                    <a:pt x="54990" y="88900"/>
                  </a:moveTo>
                  <a:lnTo>
                    <a:pt x="54863" y="101600"/>
                  </a:lnTo>
                  <a:lnTo>
                    <a:pt x="54990" y="88900"/>
                  </a:lnTo>
                  <a:close/>
                </a:path>
                <a:path w="680084" h="1549400">
                  <a:moveTo>
                    <a:pt x="67055" y="88900"/>
                  </a:moveTo>
                  <a:lnTo>
                    <a:pt x="54990" y="88900"/>
                  </a:lnTo>
                  <a:lnTo>
                    <a:pt x="54990" y="101600"/>
                  </a:lnTo>
                  <a:lnTo>
                    <a:pt x="66675" y="101600"/>
                  </a:lnTo>
                  <a:lnTo>
                    <a:pt x="67055" y="88900"/>
                  </a:lnTo>
                  <a:close/>
                </a:path>
                <a:path w="680084" h="1549400">
                  <a:moveTo>
                    <a:pt x="75183" y="88900"/>
                  </a:moveTo>
                  <a:lnTo>
                    <a:pt x="67055" y="88900"/>
                  </a:lnTo>
                  <a:lnTo>
                    <a:pt x="66675" y="101600"/>
                  </a:lnTo>
                  <a:lnTo>
                    <a:pt x="75183" y="101600"/>
                  </a:lnTo>
                  <a:lnTo>
                    <a:pt x="75183" y="88900"/>
                  </a:lnTo>
                  <a:close/>
                </a:path>
                <a:path w="680084" h="1549400">
                  <a:moveTo>
                    <a:pt x="75183" y="88900"/>
                  </a:moveTo>
                  <a:lnTo>
                    <a:pt x="75183" y="101600"/>
                  </a:lnTo>
                  <a:lnTo>
                    <a:pt x="75183" y="88900"/>
                  </a:lnTo>
                  <a:close/>
                </a:path>
                <a:path w="680084" h="1549400">
                  <a:moveTo>
                    <a:pt x="640714" y="76200"/>
                  </a:moveTo>
                  <a:lnTo>
                    <a:pt x="615950" y="76200"/>
                  </a:lnTo>
                  <a:lnTo>
                    <a:pt x="618489" y="88900"/>
                  </a:lnTo>
                  <a:lnTo>
                    <a:pt x="623824" y="101600"/>
                  </a:lnTo>
                  <a:lnTo>
                    <a:pt x="648334" y="101600"/>
                  </a:lnTo>
                  <a:lnTo>
                    <a:pt x="646176" y="88900"/>
                  </a:lnTo>
                  <a:lnTo>
                    <a:pt x="640714" y="76200"/>
                  </a:lnTo>
                  <a:close/>
                </a:path>
                <a:path w="680084" h="1549400">
                  <a:moveTo>
                    <a:pt x="55230" y="77611"/>
                  </a:moveTo>
                  <a:lnTo>
                    <a:pt x="55117" y="88900"/>
                  </a:lnTo>
                  <a:lnTo>
                    <a:pt x="56133" y="88900"/>
                  </a:lnTo>
                  <a:lnTo>
                    <a:pt x="55230" y="77611"/>
                  </a:lnTo>
                  <a:close/>
                </a:path>
                <a:path w="680084" h="1549400">
                  <a:moveTo>
                    <a:pt x="69850" y="76200"/>
                  </a:moveTo>
                  <a:lnTo>
                    <a:pt x="55245" y="76200"/>
                  </a:lnTo>
                  <a:lnTo>
                    <a:pt x="55230" y="77611"/>
                  </a:lnTo>
                  <a:lnTo>
                    <a:pt x="56133" y="88900"/>
                  </a:lnTo>
                  <a:lnTo>
                    <a:pt x="68960" y="88900"/>
                  </a:lnTo>
                  <a:lnTo>
                    <a:pt x="69723" y="80433"/>
                  </a:lnTo>
                  <a:lnTo>
                    <a:pt x="69850" y="76200"/>
                  </a:lnTo>
                  <a:close/>
                </a:path>
                <a:path w="680084" h="1549400">
                  <a:moveTo>
                    <a:pt x="69723" y="80433"/>
                  </a:moveTo>
                  <a:lnTo>
                    <a:pt x="68960" y="88900"/>
                  </a:lnTo>
                  <a:lnTo>
                    <a:pt x="69469" y="88900"/>
                  </a:lnTo>
                  <a:lnTo>
                    <a:pt x="69723" y="80433"/>
                  </a:lnTo>
                  <a:close/>
                </a:path>
                <a:path w="680084" h="1549400">
                  <a:moveTo>
                    <a:pt x="70103" y="76200"/>
                  </a:moveTo>
                  <a:lnTo>
                    <a:pt x="69723" y="80433"/>
                  </a:lnTo>
                  <a:lnTo>
                    <a:pt x="69469" y="88900"/>
                  </a:lnTo>
                  <a:lnTo>
                    <a:pt x="70103" y="76200"/>
                  </a:lnTo>
                  <a:close/>
                </a:path>
                <a:path w="680084" h="1549400">
                  <a:moveTo>
                    <a:pt x="74929" y="76200"/>
                  </a:moveTo>
                  <a:lnTo>
                    <a:pt x="70103" y="76200"/>
                  </a:lnTo>
                  <a:lnTo>
                    <a:pt x="69469" y="88900"/>
                  </a:lnTo>
                  <a:lnTo>
                    <a:pt x="75056" y="88900"/>
                  </a:lnTo>
                  <a:lnTo>
                    <a:pt x="74929" y="76200"/>
                  </a:lnTo>
                  <a:close/>
                </a:path>
                <a:path w="680084" h="1549400">
                  <a:moveTo>
                    <a:pt x="76453" y="76200"/>
                  </a:moveTo>
                  <a:lnTo>
                    <a:pt x="74929" y="76200"/>
                  </a:lnTo>
                  <a:lnTo>
                    <a:pt x="75056" y="88900"/>
                  </a:lnTo>
                  <a:lnTo>
                    <a:pt x="76453" y="88900"/>
                  </a:lnTo>
                  <a:lnTo>
                    <a:pt x="76453" y="76200"/>
                  </a:lnTo>
                  <a:close/>
                </a:path>
                <a:path w="680084" h="1549400">
                  <a:moveTo>
                    <a:pt x="120776" y="76200"/>
                  </a:moveTo>
                  <a:lnTo>
                    <a:pt x="76453" y="76200"/>
                  </a:lnTo>
                  <a:lnTo>
                    <a:pt x="76453" y="88900"/>
                  </a:lnTo>
                  <a:lnTo>
                    <a:pt x="108965" y="88900"/>
                  </a:lnTo>
                  <a:lnTo>
                    <a:pt x="120776" y="76200"/>
                  </a:lnTo>
                  <a:close/>
                </a:path>
                <a:path w="680084" h="1549400">
                  <a:moveTo>
                    <a:pt x="70103" y="76200"/>
                  </a:moveTo>
                  <a:lnTo>
                    <a:pt x="69850" y="76200"/>
                  </a:lnTo>
                  <a:lnTo>
                    <a:pt x="69723" y="80433"/>
                  </a:lnTo>
                  <a:lnTo>
                    <a:pt x="70103" y="76200"/>
                  </a:lnTo>
                  <a:close/>
                </a:path>
                <a:path w="680084" h="1549400">
                  <a:moveTo>
                    <a:pt x="55245" y="76200"/>
                  </a:moveTo>
                  <a:lnTo>
                    <a:pt x="55117" y="76200"/>
                  </a:lnTo>
                  <a:lnTo>
                    <a:pt x="55230" y="77611"/>
                  </a:lnTo>
                  <a:lnTo>
                    <a:pt x="55245" y="76200"/>
                  </a:lnTo>
                  <a:close/>
                </a:path>
                <a:path w="680084" h="1549400">
                  <a:moveTo>
                    <a:pt x="65150" y="63500"/>
                  </a:moveTo>
                  <a:lnTo>
                    <a:pt x="61722" y="76200"/>
                  </a:lnTo>
                  <a:lnTo>
                    <a:pt x="64134" y="76200"/>
                  </a:lnTo>
                  <a:lnTo>
                    <a:pt x="66921" y="69402"/>
                  </a:lnTo>
                  <a:lnTo>
                    <a:pt x="65150" y="63500"/>
                  </a:lnTo>
                  <a:close/>
                </a:path>
                <a:path w="680084" h="1549400">
                  <a:moveTo>
                    <a:pt x="66921" y="69402"/>
                  </a:moveTo>
                  <a:lnTo>
                    <a:pt x="64134" y="76200"/>
                  </a:lnTo>
                  <a:lnTo>
                    <a:pt x="68960" y="76200"/>
                  </a:lnTo>
                  <a:lnTo>
                    <a:pt x="66921" y="69402"/>
                  </a:lnTo>
                  <a:close/>
                </a:path>
                <a:path w="680084" h="1549400">
                  <a:moveTo>
                    <a:pt x="69341" y="63500"/>
                  </a:moveTo>
                  <a:lnTo>
                    <a:pt x="66921" y="69402"/>
                  </a:lnTo>
                  <a:lnTo>
                    <a:pt x="68960" y="76200"/>
                  </a:lnTo>
                  <a:lnTo>
                    <a:pt x="74040" y="76200"/>
                  </a:lnTo>
                  <a:lnTo>
                    <a:pt x="69341" y="63500"/>
                  </a:lnTo>
                  <a:close/>
                </a:path>
                <a:path w="680084" h="1549400">
                  <a:moveTo>
                    <a:pt x="217931" y="63500"/>
                  </a:moveTo>
                  <a:lnTo>
                    <a:pt x="82930" y="63500"/>
                  </a:lnTo>
                  <a:lnTo>
                    <a:pt x="81406" y="76200"/>
                  </a:lnTo>
                  <a:lnTo>
                    <a:pt x="195960" y="76200"/>
                  </a:lnTo>
                  <a:lnTo>
                    <a:pt x="217931" y="63500"/>
                  </a:lnTo>
                  <a:close/>
                </a:path>
                <a:path w="680084" h="1549400">
                  <a:moveTo>
                    <a:pt x="638175" y="63500"/>
                  </a:moveTo>
                  <a:lnTo>
                    <a:pt x="609980" y="63500"/>
                  </a:lnTo>
                  <a:lnTo>
                    <a:pt x="616457" y="76200"/>
                  </a:lnTo>
                  <a:lnTo>
                    <a:pt x="640587" y="76200"/>
                  </a:lnTo>
                  <a:lnTo>
                    <a:pt x="638175" y="63500"/>
                  </a:lnTo>
                  <a:close/>
                </a:path>
                <a:path w="680084" h="1549400">
                  <a:moveTo>
                    <a:pt x="348106" y="50800"/>
                  </a:moveTo>
                  <a:lnTo>
                    <a:pt x="134620" y="50800"/>
                  </a:lnTo>
                  <a:lnTo>
                    <a:pt x="121284" y="63500"/>
                  </a:lnTo>
                  <a:lnTo>
                    <a:pt x="339471" y="63500"/>
                  </a:lnTo>
                  <a:lnTo>
                    <a:pt x="348106" y="50800"/>
                  </a:lnTo>
                  <a:close/>
                </a:path>
                <a:path w="680084" h="1549400">
                  <a:moveTo>
                    <a:pt x="631189" y="50800"/>
                  </a:moveTo>
                  <a:lnTo>
                    <a:pt x="602487" y="50800"/>
                  </a:lnTo>
                  <a:lnTo>
                    <a:pt x="608964" y="63500"/>
                  </a:lnTo>
                  <a:lnTo>
                    <a:pt x="637666" y="63500"/>
                  </a:lnTo>
                  <a:lnTo>
                    <a:pt x="631189" y="50800"/>
                  </a:lnTo>
                  <a:close/>
                </a:path>
                <a:path w="680084" h="1549400">
                  <a:moveTo>
                    <a:pt x="425576" y="38100"/>
                  </a:moveTo>
                  <a:lnTo>
                    <a:pt x="245872" y="38100"/>
                  </a:lnTo>
                  <a:lnTo>
                    <a:pt x="225425" y="50800"/>
                  </a:lnTo>
                  <a:lnTo>
                    <a:pt x="403225" y="50800"/>
                  </a:lnTo>
                  <a:lnTo>
                    <a:pt x="425576" y="38100"/>
                  </a:lnTo>
                  <a:close/>
                </a:path>
                <a:path w="680084" h="1549400">
                  <a:moveTo>
                    <a:pt x="619886" y="38100"/>
                  </a:moveTo>
                  <a:lnTo>
                    <a:pt x="588772" y="38100"/>
                  </a:lnTo>
                  <a:lnTo>
                    <a:pt x="592708" y="50800"/>
                  </a:lnTo>
                  <a:lnTo>
                    <a:pt x="627506" y="50800"/>
                  </a:lnTo>
                  <a:lnTo>
                    <a:pt x="619886" y="38100"/>
                  </a:lnTo>
                  <a:close/>
                </a:path>
                <a:path w="680084" h="1549400">
                  <a:moveTo>
                    <a:pt x="478281" y="25400"/>
                  </a:moveTo>
                  <a:lnTo>
                    <a:pt x="364362" y="25400"/>
                  </a:lnTo>
                  <a:lnTo>
                    <a:pt x="344550" y="38100"/>
                  </a:lnTo>
                  <a:lnTo>
                    <a:pt x="455929" y="38100"/>
                  </a:lnTo>
                  <a:lnTo>
                    <a:pt x="478281" y="25400"/>
                  </a:lnTo>
                  <a:close/>
                </a:path>
                <a:path w="680084" h="1549400">
                  <a:moveTo>
                    <a:pt x="606678" y="25400"/>
                  </a:moveTo>
                  <a:lnTo>
                    <a:pt x="567816" y="25400"/>
                  </a:lnTo>
                  <a:lnTo>
                    <a:pt x="577214" y="38100"/>
                  </a:lnTo>
                  <a:lnTo>
                    <a:pt x="614933" y="38100"/>
                  </a:lnTo>
                  <a:lnTo>
                    <a:pt x="606678" y="25400"/>
                  </a:lnTo>
                  <a:close/>
                </a:path>
                <a:path w="680084" h="1549400">
                  <a:moveTo>
                    <a:pt x="593978" y="12700"/>
                  </a:moveTo>
                  <a:lnTo>
                    <a:pt x="440816" y="12700"/>
                  </a:lnTo>
                  <a:lnTo>
                    <a:pt x="419988" y="25400"/>
                  </a:lnTo>
                  <a:lnTo>
                    <a:pt x="602233" y="25400"/>
                  </a:lnTo>
                  <a:lnTo>
                    <a:pt x="593978" y="12700"/>
                  </a:lnTo>
                  <a:close/>
                </a:path>
                <a:path w="680084" h="1549400">
                  <a:moveTo>
                    <a:pt x="557783" y="0"/>
                  </a:moveTo>
                  <a:lnTo>
                    <a:pt x="472058" y="0"/>
                  </a:lnTo>
                  <a:lnTo>
                    <a:pt x="449706" y="12700"/>
                  </a:lnTo>
                  <a:lnTo>
                    <a:pt x="571500" y="12700"/>
                  </a:lnTo>
                  <a:lnTo>
                    <a:pt x="55778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98995" y="2452624"/>
              <a:ext cx="341375" cy="31623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19696" y="2893695"/>
              <a:ext cx="326008" cy="28193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88403" y="3300857"/>
              <a:ext cx="268859" cy="279400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990600" y="481330"/>
            <a:ext cx="2230120" cy="335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000000"/>
                </a:solidFill>
              </a:rPr>
              <a:t>Biological</a:t>
            </a:r>
            <a:r>
              <a:rPr dirty="0" sz="2000" spc="-55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neuron</a:t>
            </a:r>
            <a:endParaRPr sz="2000"/>
          </a:p>
        </p:txBody>
      </p:sp>
      <p:pic>
        <p:nvPicPr>
          <p:cNvPr id="31" name="object 31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22821" y="2403094"/>
            <a:ext cx="324637" cy="152400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78372" y="2490977"/>
            <a:ext cx="223519" cy="217169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42507" y="1870075"/>
            <a:ext cx="1056866" cy="244601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28359" y="2131186"/>
            <a:ext cx="270637" cy="242569"/>
          </a:xfrm>
          <a:prstGeom prst="rect">
            <a:avLst/>
          </a:prstGeom>
        </p:spPr>
      </p:pic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39624"/>
            <a:ext cx="9144000" cy="603885"/>
            <a:chOff x="0" y="4539624"/>
            <a:chExt cx="9144000" cy="603885"/>
          </a:xfrm>
        </p:grpSpPr>
        <p:sp>
          <p:nvSpPr>
            <p:cNvPr id="3" name="object 3" descr=""/>
            <p:cNvSpPr/>
            <p:nvPr/>
          </p:nvSpPr>
          <p:spPr>
            <a:xfrm>
              <a:off x="0" y="4539624"/>
              <a:ext cx="9144000" cy="603885"/>
            </a:xfrm>
            <a:custGeom>
              <a:avLst/>
              <a:gdLst/>
              <a:ahLst/>
              <a:cxnLst/>
              <a:rect l="l" t="t" r="r" b="b"/>
              <a:pathLst>
                <a:path w="9144000" h="603885">
                  <a:moveTo>
                    <a:pt x="0" y="603875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603875"/>
                  </a:lnTo>
                  <a:lnTo>
                    <a:pt x="0" y="603875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4824" y="4756437"/>
              <a:ext cx="1274198" cy="207174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3669995" y="1116329"/>
            <a:ext cx="65405" cy="646430"/>
          </a:xfrm>
          <a:custGeom>
            <a:avLst/>
            <a:gdLst/>
            <a:ahLst/>
            <a:cxnLst/>
            <a:rect l="l" t="t" r="r" b="b"/>
            <a:pathLst>
              <a:path w="65404" h="646430">
                <a:moveTo>
                  <a:pt x="64897" y="0"/>
                </a:moveTo>
                <a:lnTo>
                  <a:pt x="0" y="0"/>
                </a:lnTo>
                <a:lnTo>
                  <a:pt x="0" y="8890"/>
                </a:lnTo>
                <a:lnTo>
                  <a:pt x="0" y="637540"/>
                </a:lnTo>
                <a:lnTo>
                  <a:pt x="0" y="646430"/>
                </a:lnTo>
                <a:lnTo>
                  <a:pt x="64897" y="646430"/>
                </a:lnTo>
                <a:lnTo>
                  <a:pt x="64897" y="637540"/>
                </a:lnTo>
                <a:lnTo>
                  <a:pt x="17780" y="637540"/>
                </a:lnTo>
                <a:lnTo>
                  <a:pt x="17780" y="8890"/>
                </a:lnTo>
                <a:lnTo>
                  <a:pt x="64897" y="8890"/>
                </a:lnTo>
                <a:lnTo>
                  <a:pt x="648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3776214" y="1174313"/>
            <a:ext cx="1905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30">
                <a:latin typeface="Book Antiqua"/>
                <a:cs typeface="Book Antiqua"/>
              </a:rPr>
              <a:t>›</a:t>
            </a:r>
            <a:endParaRPr sz="1400">
              <a:latin typeface="Book Antiqua"/>
              <a:cs typeface="Book Antiqu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107085" y="1052652"/>
            <a:ext cx="310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1904" sz="2100" spc="-1589">
                <a:solidFill>
                  <a:srgbClr val="FFA400"/>
                </a:solidFill>
                <a:latin typeface="Book Antiqua"/>
                <a:cs typeface="Book Antiqua"/>
              </a:rPr>
              <a:t>→</a:t>
            </a:r>
            <a:r>
              <a:rPr dirty="0" baseline="-37698" sz="2100" spc="-22">
                <a:solidFill>
                  <a:srgbClr val="FFA400"/>
                </a:solidFill>
                <a:latin typeface="Times New Roman"/>
                <a:cs typeface="Times New Roman"/>
              </a:rPr>
              <a:t>a </a:t>
            </a:r>
            <a:r>
              <a:rPr dirty="0" sz="1000" spc="-50" i="1">
                <a:solidFill>
                  <a:srgbClr val="FFA400"/>
                </a:solidFill>
                <a:latin typeface="Times New Roman"/>
                <a:cs typeface="Times New Roman"/>
              </a:rPr>
              <a:t>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297128" y="1256234"/>
            <a:ext cx="88900" cy="1771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FFA400"/>
                </a:solid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558188" y="1174313"/>
            <a:ext cx="1905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5">
                <a:latin typeface="Book Antiqua"/>
                <a:cs typeface="Book Antiqua"/>
              </a:rPr>
              <a:t>→</a:t>
            </a:r>
            <a:endParaRPr sz="1400">
              <a:latin typeface="Book Antiqua"/>
              <a:cs typeface="Book Antiqu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776214" y="1497794"/>
            <a:ext cx="1905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30">
                <a:latin typeface="Book Antiqua"/>
                <a:cs typeface="Book Antiqua"/>
              </a:rPr>
              <a:t>›</a:t>
            </a:r>
            <a:endParaRPr sz="1400">
              <a:latin typeface="Book Antiqua"/>
              <a:cs typeface="Book Antiqu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107085" y="1376132"/>
            <a:ext cx="310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1904" sz="2100" spc="-1589">
                <a:solidFill>
                  <a:srgbClr val="A66500"/>
                </a:solidFill>
                <a:latin typeface="Book Antiqua"/>
                <a:cs typeface="Book Antiqua"/>
              </a:rPr>
              <a:t>→</a:t>
            </a:r>
            <a:r>
              <a:rPr dirty="0" baseline="-37698" sz="2100" spc="-22">
                <a:solidFill>
                  <a:srgbClr val="A66500"/>
                </a:solidFill>
                <a:latin typeface="Times New Roman"/>
                <a:cs typeface="Times New Roman"/>
              </a:rPr>
              <a:t>a </a:t>
            </a:r>
            <a:r>
              <a:rPr dirty="0" sz="1000" spc="-50" i="1">
                <a:solidFill>
                  <a:srgbClr val="A66500"/>
                </a:solidFill>
                <a:latin typeface="Times New Roman"/>
                <a:cs typeface="Times New Roman"/>
              </a:rPr>
              <a:t>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297128" y="1579715"/>
            <a:ext cx="88900" cy="1771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A66500"/>
                </a:solidFill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558188" y="1497794"/>
            <a:ext cx="1905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5">
                <a:latin typeface="Book Antiqua"/>
                <a:cs typeface="Book Antiqua"/>
              </a:rPr>
              <a:t>→</a:t>
            </a:r>
            <a:endParaRPr sz="1400">
              <a:latin typeface="Book Antiqua"/>
              <a:cs typeface="Book Antiqua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4789721" y="1084580"/>
            <a:ext cx="73660" cy="819150"/>
            <a:chOff x="4789721" y="1084580"/>
            <a:chExt cx="73660" cy="819150"/>
          </a:xfrm>
        </p:grpSpPr>
        <p:sp>
          <p:nvSpPr>
            <p:cNvPr id="16" name="object 16" descr=""/>
            <p:cNvSpPr/>
            <p:nvPr/>
          </p:nvSpPr>
          <p:spPr>
            <a:xfrm>
              <a:off x="4789716" y="1116329"/>
              <a:ext cx="65405" cy="646430"/>
            </a:xfrm>
            <a:custGeom>
              <a:avLst/>
              <a:gdLst/>
              <a:ahLst/>
              <a:cxnLst/>
              <a:rect l="l" t="t" r="r" b="b"/>
              <a:pathLst>
                <a:path w="65404" h="646430">
                  <a:moveTo>
                    <a:pt x="64897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47117" y="8890"/>
                  </a:lnTo>
                  <a:lnTo>
                    <a:pt x="47117" y="637540"/>
                  </a:lnTo>
                  <a:lnTo>
                    <a:pt x="0" y="637540"/>
                  </a:lnTo>
                  <a:lnTo>
                    <a:pt x="0" y="646430"/>
                  </a:lnTo>
                  <a:lnTo>
                    <a:pt x="64897" y="646430"/>
                  </a:lnTo>
                  <a:lnTo>
                    <a:pt x="64897" y="637540"/>
                  </a:lnTo>
                  <a:lnTo>
                    <a:pt x="64897" y="8890"/>
                  </a:lnTo>
                  <a:lnTo>
                    <a:pt x="64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798225" y="1084579"/>
              <a:ext cx="65405" cy="819150"/>
            </a:xfrm>
            <a:custGeom>
              <a:avLst/>
              <a:gdLst/>
              <a:ahLst/>
              <a:cxnLst/>
              <a:rect l="l" t="t" r="r" b="b"/>
              <a:pathLst>
                <a:path w="65404" h="819150">
                  <a:moveTo>
                    <a:pt x="64897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810260"/>
                  </a:lnTo>
                  <a:lnTo>
                    <a:pt x="0" y="819150"/>
                  </a:lnTo>
                  <a:lnTo>
                    <a:pt x="64897" y="819150"/>
                  </a:lnTo>
                  <a:lnTo>
                    <a:pt x="64897" y="810260"/>
                  </a:lnTo>
                  <a:lnTo>
                    <a:pt x="17780" y="810260"/>
                  </a:lnTo>
                  <a:lnTo>
                    <a:pt x="17780" y="8890"/>
                  </a:lnTo>
                  <a:lnTo>
                    <a:pt x="64897" y="8890"/>
                  </a:lnTo>
                  <a:lnTo>
                    <a:pt x="64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358900" y="139700"/>
            <a:ext cx="64141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matrix</a:t>
            </a:r>
            <a:r>
              <a:rPr dirty="0" spc="-15"/>
              <a:t> </a:t>
            </a:r>
            <a:r>
              <a:rPr dirty="0"/>
              <a:t>matrix</a:t>
            </a:r>
            <a:r>
              <a:rPr dirty="0" spc="-15"/>
              <a:t> </a:t>
            </a:r>
            <a:r>
              <a:rPr dirty="0" spc="-10"/>
              <a:t>multiplication</a:t>
            </a:r>
          </a:p>
        </p:txBody>
      </p:sp>
      <p:sp>
        <p:nvSpPr>
          <p:cNvPr id="19" name="object 19" descr=""/>
          <p:cNvSpPr txBox="1"/>
          <p:nvPr/>
        </p:nvSpPr>
        <p:spPr>
          <a:xfrm>
            <a:off x="3598242" y="3568195"/>
            <a:ext cx="1473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65">
                <a:latin typeface="Times New Roman"/>
                <a:cs typeface="Times New Roman"/>
              </a:rPr>
              <a:t>=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813874" y="3477251"/>
            <a:ext cx="967740" cy="449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8275">
              <a:lnSpc>
                <a:spcPts val="1670"/>
              </a:lnSpc>
              <a:spcBef>
                <a:spcPts val="100"/>
              </a:spcBef>
              <a:tabLst>
                <a:tab pos="620395" algn="l"/>
              </a:tabLst>
            </a:pPr>
            <a:r>
              <a:rPr dirty="0" sz="1400" spc="-25">
                <a:solidFill>
                  <a:srgbClr val="6C6C6C"/>
                </a:solidFill>
                <a:latin typeface="Times New Roman"/>
                <a:cs typeface="Times New Roman"/>
              </a:rPr>
              <a:t>11</a:t>
            </a:r>
            <a:r>
              <a:rPr dirty="0" sz="1400">
                <a:solidFill>
                  <a:srgbClr val="6C6C6C"/>
                </a:solidFill>
                <a:latin typeface="Times New Roman"/>
                <a:cs typeface="Times New Roman"/>
              </a:rPr>
              <a:t>	</a:t>
            </a:r>
            <a:r>
              <a:rPr dirty="0" sz="1400" spc="-25">
                <a:solidFill>
                  <a:srgbClr val="6C6C6C"/>
                </a:solidFill>
                <a:latin typeface="Times New Roman"/>
                <a:cs typeface="Times New Roman"/>
              </a:rPr>
              <a:t>17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70"/>
              </a:lnSpc>
              <a:tabLst>
                <a:tab pos="554355" algn="l"/>
              </a:tabLst>
            </a:pPr>
            <a:r>
              <a:rPr dirty="0" baseline="5952" sz="2100" spc="89">
                <a:latin typeface="Britannic Bold"/>
                <a:cs typeface="Britannic Bold"/>
              </a:rPr>
              <a:t>[</a:t>
            </a:r>
            <a:r>
              <a:rPr dirty="0" sz="1400" spc="60">
                <a:solidFill>
                  <a:srgbClr val="6C6C6C"/>
                </a:solidFill>
                <a:latin typeface="Book Antiqua"/>
                <a:cs typeface="Book Antiqua"/>
              </a:rPr>
              <a:t>–</a:t>
            </a:r>
            <a:r>
              <a:rPr dirty="0" sz="1400" spc="60">
                <a:solidFill>
                  <a:srgbClr val="6C6C6C"/>
                </a:solidFill>
                <a:latin typeface="Times New Roman"/>
                <a:cs typeface="Times New Roman"/>
              </a:rPr>
              <a:t>11</a:t>
            </a:r>
            <a:r>
              <a:rPr dirty="0" sz="1400">
                <a:solidFill>
                  <a:srgbClr val="6C6C6C"/>
                </a:solidFill>
                <a:latin typeface="Times New Roman"/>
                <a:cs typeface="Times New Roman"/>
              </a:rPr>
              <a:t>	</a:t>
            </a:r>
            <a:r>
              <a:rPr dirty="0" sz="1400" spc="60">
                <a:solidFill>
                  <a:srgbClr val="6C6C6C"/>
                </a:solidFill>
                <a:latin typeface="Book Antiqua"/>
                <a:cs typeface="Book Antiqua"/>
              </a:rPr>
              <a:t>–</a:t>
            </a:r>
            <a:r>
              <a:rPr dirty="0" sz="1400" spc="60">
                <a:solidFill>
                  <a:srgbClr val="6C6C6C"/>
                </a:solidFill>
                <a:latin typeface="Times New Roman"/>
                <a:cs typeface="Times New Roman"/>
              </a:rPr>
              <a:t>17</a:t>
            </a:r>
            <a:r>
              <a:rPr dirty="0" baseline="5952" sz="2100" spc="89">
                <a:latin typeface="Britannic Bold"/>
                <a:cs typeface="Britannic Bold"/>
              </a:rPr>
              <a:t>]</a:t>
            </a:r>
            <a:endParaRPr baseline="5952" sz="2100">
              <a:latin typeface="Britannic Bold"/>
              <a:cs typeface="Britannic Bold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4890885" y="2277184"/>
            <a:ext cx="284480" cy="114300"/>
            <a:chOff x="4890885" y="2277184"/>
            <a:chExt cx="284480" cy="114300"/>
          </a:xfrm>
        </p:grpSpPr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0885" y="2277184"/>
              <a:ext cx="74068" cy="10944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1200" y="2300943"/>
              <a:ext cx="69840" cy="8999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5199" y="2298784"/>
              <a:ext cx="140039" cy="83520"/>
            </a:xfrm>
            <a:prstGeom prst="rect">
              <a:avLst/>
            </a:prstGeom>
          </p:spPr>
        </p:pic>
      </p:grpSp>
      <p:pic>
        <p:nvPicPr>
          <p:cNvPr id="25" name="object 2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25669" y="2239384"/>
            <a:ext cx="109383" cy="147600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5459374" y="2250904"/>
            <a:ext cx="198120" cy="109855"/>
            <a:chOff x="5459374" y="2250904"/>
            <a:chExt cx="198120" cy="109855"/>
          </a:xfrm>
        </p:grpSpPr>
        <p:pic>
          <p:nvPicPr>
            <p:cNvPr id="27" name="object 2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9374" y="2250904"/>
              <a:ext cx="93240" cy="10944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5014" y="2269666"/>
              <a:ext cx="72360" cy="79835"/>
            </a:xfrm>
            <a:prstGeom prst="rect">
              <a:avLst/>
            </a:prstGeom>
          </p:spPr>
        </p:pic>
      </p:grpSp>
      <p:pic>
        <p:nvPicPr>
          <p:cNvPr id="29" name="object 2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09574" y="2209143"/>
            <a:ext cx="21960" cy="131400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81192" y="2230023"/>
            <a:ext cx="135765" cy="111600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2552927" y="2286099"/>
            <a:ext cx="284480" cy="114300"/>
            <a:chOff x="2552927" y="2286099"/>
            <a:chExt cx="284480" cy="114300"/>
          </a:xfrm>
        </p:grpSpPr>
        <p:pic>
          <p:nvPicPr>
            <p:cNvPr id="32" name="object 3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2927" y="2286099"/>
              <a:ext cx="74068" cy="10944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3240" y="2309860"/>
              <a:ext cx="69839" cy="8999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7241" y="2307699"/>
              <a:ext cx="140039" cy="83520"/>
            </a:xfrm>
            <a:prstGeom prst="rect">
              <a:avLst/>
            </a:prstGeom>
          </p:spPr>
        </p:pic>
      </p:grpSp>
      <p:pic>
        <p:nvPicPr>
          <p:cNvPr id="35" name="object 3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87709" y="2248299"/>
            <a:ext cx="109382" cy="147600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89879" y="2290059"/>
            <a:ext cx="185760" cy="101159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26206" y="2258380"/>
            <a:ext cx="29907" cy="113759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404160" y="2250819"/>
            <a:ext cx="133200" cy="119159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2273552" y="1147355"/>
            <a:ext cx="3454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204" algn="l"/>
              </a:tabLst>
            </a:pPr>
            <a:r>
              <a:rPr dirty="0" sz="1400" spc="-50">
                <a:solidFill>
                  <a:srgbClr val="00A9FF"/>
                </a:solidFill>
                <a:latin typeface="Times New Roman"/>
                <a:cs typeface="Times New Roman"/>
              </a:rPr>
              <a:t>3</a:t>
            </a:r>
            <a:r>
              <a:rPr dirty="0" sz="1400">
                <a:solidFill>
                  <a:srgbClr val="00A9FF"/>
                </a:solidFill>
                <a:latin typeface="Times New Roman"/>
                <a:cs typeface="Times New Roman"/>
              </a:rPr>
              <a:t>	</a:t>
            </a:r>
            <a:r>
              <a:rPr dirty="0" sz="1400" spc="-50">
                <a:solidFill>
                  <a:srgbClr val="006FAA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759459" y="1239011"/>
            <a:ext cx="6540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220">
                <a:solidFill>
                  <a:srgbClr val="00A9FF"/>
                </a:solidFill>
                <a:latin typeface="Book Antiqua"/>
                <a:cs typeface="Book Antiqua"/>
              </a:rPr>
              <a:t>w</a:t>
            </a:r>
            <a:r>
              <a:rPr dirty="0" sz="1400" spc="35">
                <a:solidFill>
                  <a:srgbClr val="00A9FF"/>
                </a:solidFill>
                <a:latin typeface="Book Antiqua"/>
                <a:cs typeface="Book Antiqua"/>
              </a:rPr>
              <a:t> </a:t>
            </a:r>
            <a:r>
              <a:rPr dirty="0" sz="1400" spc="165">
                <a:latin typeface="Times New Roman"/>
                <a:cs typeface="Times New Roman"/>
              </a:rPr>
              <a:t>=</a:t>
            </a:r>
            <a:r>
              <a:rPr dirty="0" sz="1400" spc="35">
                <a:latin typeface="Times New Roman"/>
                <a:cs typeface="Times New Roman"/>
              </a:rPr>
              <a:t> </a:t>
            </a:r>
            <a:r>
              <a:rPr dirty="0" baseline="-31746" sz="2100" spc="-37">
                <a:latin typeface="Britannic Bold"/>
                <a:cs typeface="Britannic Bold"/>
              </a:rPr>
              <a:t>[</a:t>
            </a:r>
            <a:r>
              <a:rPr dirty="0" baseline="-37698" sz="2100" spc="-37">
                <a:solidFill>
                  <a:srgbClr val="00A9FF"/>
                </a:solidFill>
                <a:latin typeface="Times New Roman"/>
                <a:cs typeface="Times New Roman"/>
              </a:rPr>
              <a:t>4</a:t>
            </a:r>
            <a:endParaRPr baseline="-37698" sz="2100">
              <a:latin typeface="Times New Roman"/>
              <a:cs typeface="Times New Roman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593592" y="1342669"/>
            <a:ext cx="1162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Britannic Bold"/>
                <a:cs typeface="Britannic Bold"/>
              </a:rPr>
              <a:t>]</a:t>
            </a:r>
            <a:endParaRPr sz="1400">
              <a:latin typeface="Britannic Bold"/>
              <a:cs typeface="Britannic Bold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2491266" y="1214324"/>
            <a:ext cx="143510" cy="384175"/>
          </a:xfrm>
          <a:custGeom>
            <a:avLst/>
            <a:gdLst/>
            <a:ahLst/>
            <a:cxnLst/>
            <a:rect l="l" t="t" r="r" b="b"/>
            <a:pathLst>
              <a:path w="143510" h="384175">
                <a:moveTo>
                  <a:pt x="0" y="0"/>
                </a:moveTo>
                <a:lnTo>
                  <a:pt x="143235" y="0"/>
                </a:lnTo>
                <a:lnTo>
                  <a:pt x="143235" y="383645"/>
                </a:lnTo>
                <a:lnTo>
                  <a:pt x="0" y="38364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1004550" y="1239705"/>
            <a:ext cx="648335" cy="178435"/>
          </a:xfrm>
          <a:custGeom>
            <a:avLst/>
            <a:gdLst/>
            <a:ahLst/>
            <a:cxnLst/>
            <a:rect l="l" t="t" r="r" b="b"/>
            <a:pathLst>
              <a:path w="648335" h="178434">
                <a:moveTo>
                  <a:pt x="0" y="0"/>
                </a:moveTo>
                <a:lnTo>
                  <a:pt x="647807" y="0"/>
                </a:lnTo>
                <a:lnTo>
                  <a:pt x="647807" y="178201"/>
                </a:lnTo>
                <a:lnTo>
                  <a:pt x="0" y="178201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4" name="object 4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46966" y="1128557"/>
            <a:ext cx="69519" cy="178688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316968" y="1128557"/>
            <a:ext cx="69519" cy="178688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5019699" y="1452344"/>
            <a:ext cx="88900" cy="1771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00A9FF"/>
                </a:solid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816956" y="1285301"/>
            <a:ext cx="6184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20370" algn="l"/>
              </a:tabLst>
            </a:pPr>
            <a:r>
              <a:rPr dirty="0" sz="1400" spc="-1295">
                <a:solidFill>
                  <a:srgbClr val="00A9FF"/>
                </a:solidFill>
                <a:latin typeface="Book Antiqua"/>
                <a:cs typeface="Book Antiqua"/>
              </a:rPr>
              <a:t>→</a:t>
            </a:r>
            <a:r>
              <a:rPr dirty="0" baseline="-25793" sz="2100" spc="-52">
                <a:solidFill>
                  <a:srgbClr val="00A9FF"/>
                </a:solidFill>
                <a:latin typeface="Times New Roman"/>
                <a:cs typeface="Times New Roman"/>
              </a:rPr>
              <a:t>w</a:t>
            </a:r>
            <a:r>
              <a:rPr dirty="0" baseline="-25793" sz="2100">
                <a:solidFill>
                  <a:srgbClr val="00A9FF"/>
                </a:solidFill>
                <a:latin typeface="Times New Roman"/>
                <a:cs typeface="Times New Roman"/>
              </a:rPr>
              <a:t>	</a:t>
            </a:r>
            <a:r>
              <a:rPr dirty="0" sz="1400" spc="-1305">
                <a:solidFill>
                  <a:srgbClr val="006FAA"/>
                </a:solidFill>
                <a:latin typeface="Book Antiqua"/>
                <a:cs typeface="Book Antiqua"/>
              </a:rPr>
              <a:t>→</a:t>
            </a:r>
            <a:r>
              <a:rPr dirty="0" baseline="-25793" sz="2100" spc="-67">
                <a:solidFill>
                  <a:srgbClr val="006FAA"/>
                </a:solidFill>
                <a:latin typeface="Times New Roman"/>
                <a:cs typeface="Times New Roman"/>
              </a:rPr>
              <a:t>w</a:t>
            </a:r>
            <a:endParaRPr baseline="-25793" sz="2100">
              <a:latin typeface="Times New Roman"/>
              <a:cs typeface="Times New Roman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389700" y="1452344"/>
            <a:ext cx="88900" cy="1771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006FAA"/>
                </a:solidFill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49" name="object 4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946966" y="1680309"/>
            <a:ext cx="69519" cy="178688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316968" y="1680309"/>
            <a:ext cx="69519" cy="178688"/>
          </a:xfrm>
          <a:prstGeom prst="rect">
            <a:avLst/>
          </a:prstGeom>
        </p:spPr>
      </p:pic>
      <p:sp>
        <p:nvSpPr>
          <p:cNvPr id="51" name="object 51" descr=""/>
          <p:cNvSpPr/>
          <p:nvPr/>
        </p:nvSpPr>
        <p:spPr>
          <a:xfrm>
            <a:off x="5470309" y="1084579"/>
            <a:ext cx="65405" cy="819150"/>
          </a:xfrm>
          <a:custGeom>
            <a:avLst/>
            <a:gdLst/>
            <a:ahLst/>
            <a:cxnLst/>
            <a:rect l="l" t="t" r="r" b="b"/>
            <a:pathLst>
              <a:path w="65404" h="819150">
                <a:moveTo>
                  <a:pt x="64897" y="0"/>
                </a:moveTo>
                <a:lnTo>
                  <a:pt x="0" y="0"/>
                </a:lnTo>
                <a:lnTo>
                  <a:pt x="0" y="8890"/>
                </a:lnTo>
                <a:lnTo>
                  <a:pt x="47117" y="8890"/>
                </a:lnTo>
                <a:lnTo>
                  <a:pt x="47117" y="810260"/>
                </a:lnTo>
                <a:lnTo>
                  <a:pt x="0" y="810260"/>
                </a:lnTo>
                <a:lnTo>
                  <a:pt x="0" y="819150"/>
                </a:lnTo>
                <a:lnTo>
                  <a:pt x="64897" y="819150"/>
                </a:lnTo>
                <a:lnTo>
                  <a:pt x="64897" y="810260"/>
                </a:lnTo>
                <a:lnTo>
                  <a:pt x="64897" y="8890"/>
                </a:lnTo>
                <a:lnTo>
                  <a:pt x="648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488817" y="1313293"/>
            <a:ext cx="4781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A400"/>
                </a:solidFill>
                <a:latin typeface="Book Antiqua"/>
                <a:cs typeface="Book Antiqua"/>
              </a:rPr>
              <a:t>A</a:t>
            </a:r>
            <a:r>
              <a:rPr dirty="0" baseline="27777" sz="1500">
                <a:solidFill>
                  <a:srgbClr val="FFA400"/>
                </a:solidFill>
                <a:latin typeface="Book Antiqua"/>
                <a:cs typeface="Book Antiqua"/>
              </a:rPr>
              <a:t>T</a:t>
            </a:r>
            <a:r>
              <a:rPr dirty="0" baseline="27777" sz="1500" spc="345">
                <a:solidFill>
                  <a:srgbClr val="FFA400"/>
                </a:solidFill>
                <a:latin typeface="Book Antiqua"/>
                <a:cs typeface="Book Antiqua"/>
              </a:rPr>
              <a:t> </a:t>
            </a:r>
            <a:r>
              <a:rPr dirty="0" sz="1400" spc="105">
                <a:latin typeface="Times New Roman"/>
                <a:cs typeface="Times New Roman"/>
              </a:rPr>
              <a:t>=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121221" y="1223770"/>
            <a:ext cx="4775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5285" algn="l"/>
              </a:tabLst>
            </a:pPr>
            <a:r>
              <a:rPr dirty="0" sz="1400" spc="-50">
                <a:solidFill>
                  <a:srgbClr val="FFA400"/>
                </a:solidFill>
                <a:latin typeface="Times New Roman"/>
                <a:cs typeface="Times New Roman"/>
              </a:rPr>
              <a:t>1</a:t>
            </a:r>
            <a:r>
              <a:rPr dirty="0" sz="1400">
                <a:solidFill>
                  <a:srgbClr val="FFA400"/>
                </a:solidFill>
                <a:latin typeface="Times New Roman"/>
                <a:cs typeface="Times New Roman"/>
              </a:rPr>
              <a:t>	</a:t>
            </a:r>
            <a:r>
              <a:rPr dirty="0" sz="1400" spc="-50">
                <a:solidFill>
                  <a:srgbClr val="FFA400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65064" y="1433041"/>
            <a:ext cx="7899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5455" algn="l"/>
              </a:tabLst>
            </a:pPr>
            <a:r>
              <a:rPr dirty="0" baseline="5952" sz="2100" spc="127">
                <a:latin typeface="Britannic Bold"/>
                <a:cs typeface="Britannic Bold"/>
              </a:rPr>
              <a:t>[</a:t>
            </a:r>
            <a:r>
              <a:rPr dirty="0" sz="1400" spc="85">
                <a:solidFill>
                  <a:srgbClr val="A66500"/>
                </a:solidFill>
                <a:latin typeface="Book Antiqua"/>
                <a:cs typeface="Book Antiqua"/>
              </a:rPr>
              <a:t>–</a:t>
            </a:r>
            <a:r>
              <a:rPr dirty="0" sz="1400" spc="85">
                <a:solidFill>
                  <a:srgbClr val="A66500"/>
                </a:solidFill>
                <a:latin typeface="Times New Roman"/>
                <a:cs typeface="Times New Roman"/>
              </a:rPr>
              <a:t>1</a:t>
            </a:r>
            <a:r>
              <a:rPr dirty="0" sz="1400">
                <a:solidFill>
                  <a:srgbClr val="A66500"/>
                </a:solidFill>
                <a:latin typeface="Times New Roman"/>
                <a:cs typeface="Times New Roman"/>
              </a:rPr>
              <a:t>	</a:t>
            </a:r>
            <a:r>
              <a:rPr dirty="0" sz="1400" spc="85">
                <a:solidFill>
                  <a:srgbClr val="A66500"/>
                </a:solidFill>
                <a:latin typeface="Book Antiqua"/>
                <a:cs typeface="Book Antiqua"/>
              </a:rPr>
              <a:t>–</a:t>
            </a:r>
            <a:r>
              <a:rPr dirty="0" sz="1400" spc="85">
                <a:solidFill>
                  <a:srgbClr val="A66500"/>
                </a:solidFill>
                <a:latin typeface="Times New Roman"/>
                <a:cs typeface="Times New Roman"/>
              </a:rPr>
              <a:t>2</a:t>
            </a:r>
            <a:r>
              <a:rPr dirty="0" baseline="5952" sz="2100" spc="127">
                <a:latin typeface="Britannic Bold"/>
                <a:cs typeface="Britannic Bold"/>
              </a:rPr>
              <a:t>]</a:t>
            </a:r>
            <a:endParaRPr baseline="5952" sz="2100">
              <a:latin typeface="Britannic Bold"/>
              <a:cs typeface="Britannic Bold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47123" y="915381"/>
            <a:ext cx="3340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A400"/>
                </a:solidFill>
                <a:latin typeface="Book Antiqua"/>
                <a:cs typeface="Book Antiqua"/>
              </a:rPr>
              <a:t>A</a:t>
            </a:r>
            <a:r>
              <a:rPr dirty="0" sz="1400" spc="15">
                <a:solidFill>
                  <a:srgbClr val="FFA400"/>
                </a:solidFill>
                <a:latin typeface="Book Antiqua"/>
                <a:cs typeface="Book Antiqua"/>
              </a:rPr>
              <a:t> </a:t>
            </a:r>
            <a:r>
              <a:rPr dirty="0" sz="1400" spc="105">
                <a:latin typeface="Times New Roman"/>
                <a:cs typeface="Times New Roman"/>
              </a:rPr>
              <a:t>=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994826" y="825859"/>
            <a:ext cx="4775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204" algn="l"/>
              </a:tabLst>
            </a:pPr>
            <a:r>
              <a:rPr dirty="0" sz="1400" spc="-50">
                <a:solidFill>
                  <a:srgbClr val="FFA400"/>
                </a:solidFill>
                <a:latin typeface="Times New Roman"/>
                <a:cs typeface="Times New Roman"/>
              </a:rPr>
              <a:t>1</a:t>
            </a:r>
            <a:r>
              <a:rPr dirty="0" sz="1400">
                <a:solidFill>
                  <a:srgbClr val="FFA400"/>
                </a:solidFill>
                <a:latin typeface="Times New Roman"/>
                <a:cs typeface="Times New Roman"/>
              </a:rPr>
              <a:t>	</a:t>
            </a:r>
            <a:r>
              <a:rPr dirty="0" sz="1400" spc="140">
                <a:solidFill>
                  <a:srgbClr val="A66500"/>
                </a:solidFill>
                <a:latin typeface="Book Antiqua"/>
                <a:cs typeface="Book Antiqua"/>
              </a:rPr>
              <a:t>–</a:t>
            </a:r>
            <a:r>
              <a:rPr dirty="0" sz="1400" spc="140">
                <a:solidFill>
                  <a:srgbClr val="A66500"/>
                </a:solidFill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904503" y="1019038"/>
            <a:ext cx="20510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Britannic Bold"/>
                <a:cs typeface="Britannic Bold"/>
              </a:rPr>
              <a:t>[</a:t>
            </a:r>
            <a:r>
              <a:rPr dirty="0" baseline="-5952" sz="2100" spc="-37">
                <a:solidFill>
                  <a:srgbClr val="FFA400"/>
                </a:solidFill>
                <a:latin typeface="Times New Roman"/>
                <a:cs typeface="Times New Roman"/>
              </a:rPr>
              <a:t>2</a:t>
            </a:r>
            <a:endParaRPr baseline="-5952" sz="2100">
              <a:latin typeface="Times New Roman"/>
              <a:cs typeface="Times New Roman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225966" y="1035129"/>
            <a:ext cx="3365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5">
                <a:solidFill>
                  <a:srgbClr val="A66500"/>
                </a:solidFill>
                <a:latin typeface="Book Antiqua"/>
                <a:cs typeface="Book Antiqua"/>
              </a:rPr>
              <a:t>–</a:t>
            </a:r>
            <a:r>
              <a:rPr dirty="0" sz="1400" spc="85">
                <a:solidFill>
                  <a:srgbClr val="A66500"/>
                </a:solidFill>
                <a:latin typeface="Times New Roman"/>
                <a:cs typeface="Times New Roman"/>
              </a:rPr>
              <a:t>2</a:t>
            </a:r>
            <a:r>
              <a:rPr dirty="0" baseline="5952" sz="2100" spc="127">
                <a:latin typeface="Britannic Bold"/>
                <a:cs typeface="Britannic Bold"/>
              </a:rPr>
              <a:t>]</a:t>
            </a:r>
            <a:endParaRPr baseline="5952" sz="2100">
              <a:latin typeface="Britannic Bold"/>
              <a:cs typeface="Britannic Bold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3499410" y="2453348"/>
            <a:ext cx="1473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65">
                <a:latin typeface="Times New Roman"/>
                <a:cs typeface="Times New Roman"/>
              </a:rPr>
              <a:t>=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3735743" y="2246629"/>
            <a:ext cx="65405" cy="704850"/>
          </a:xfrm>
          <a:custGeom>
            <a:avLst/>
            <a:gdLst/>
            <a:ahLst/>
            <a:cxnLst/>
            <a:rect l="l" t="t" r="r" b="b"/>
            <a:pathLst>
              <a:path w="65404" h="704850">
                <a:moveTo>
                  <a:pt x="64897" y="0"/>
                </a:moveTo>
                <a:lnTo>
                  <a:pt x="0" y="0"/>
                </a:lnTo>
                <a:lnTo>
                  <a:pt x="0" y="8890"/>
                </a:lnTo>
                <a:lnTo>
                  <a:pt x="0" y="695960"/>
                </a:lnTo>
                <a:lnTo>
                  <a:pt x="0" y="704850"/>
                </a:lnTo>
                <a:lnTo>
                  <a:pt x="64897" y="704850"/>
                </a:lnTo>
                <a:lnTo>
                  <a:pt x="64897" y="695960"/>
                </a:lnTo>
                <a:lnTo>
                  <a:pt x="17780" y="695960"/>
                </a:lnTo>
                <a:lnTo>
                  <a:pt x="17780" y="8890"/>
                </a:lnTo>
                <a:lnTo>
                  <a:pt x="64897" y="8890"/>
                </a:lnTo>
                <a:lnTo>
                  <a:pt x="648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3810012" y="2304988"/>
            <a:ext cx="5111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A400"/>
                </a:solidFill>
                <a:latin typeface="Times New Roman"/>
                <a:cs typeface="Times New Roman"/>
              </a:rPr>
              <a:t>a</a:t>
            </a:r>
            <a:r>
              <a:rPr dirty="0" sz="1400" spc="-15">
                <a:solidFill>
                  <a:srgbClr val="FFA400"/>
                </a:solidFill>
                <a:latin typeface="Times New Roman"/>
                <a:cs typeface="Times New Roman"/>
              </a:rPr>
              <a:t> </a:t>
            </a:r>
            <a:r>
              <a:rPr dirty="0" baseline="-13888" sz="1500">
                <a:solidFill>
                  <a:srgbClr val="FFA400"/>
                </a:solidFill>
                <a:latin typeface="Times New Roman"/>
                <a:cs typeface="Times New Roman"/>
              </a:rPr>
              <a:t>1</a:t>
            </a:r>
            <a:r>
              <a:rPr dirty="0" baseline="-13888" sz="1500" spc="89">
                <a:solidFill>
                  <a:srgbClr val="FFA400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00A9FF"/>
                </a:solidFill>
                <a:latin typeface="Times New Roman"/>
                <a:cs typeface="Times New Roman"/>
              </a:rPr>
              <a:t>w</a:t>
            </a:r>
            <a:r>
              <a:rPr dirty="0" sz="1400" spc="-210">
                <a:solidFill>
                  <a:srgbClr val="00A9FF"/>
                </a:solidFill>
                <a:latin typeface="Times New Roman"/>
                <a:cs typeface="Times New Roman"/>
              </a:rPr>
              <a:t> </a:t>
            </a:r>
            <a:r>
              <a:rPr dirty="0" baseline="-25000" sz="1500" spc="-75">
                <a:solidFill>
                  <a:srgbClr val="00A9FF"/>
                </a:solidFill>
                <a:latin typeface="Times New Roman"/>
                <a:cs typeface="Times New Roman"/>
              </a:rPr>
              <a:t>1</a:t>
            </a:r>
            <a:endParaRPr baseline="-25000" sz="1500">
              <a:latin typeface="Times New Roman"/>
              <a:cs typeface="Times New Roman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3754462" y="2220577"/>
            <a:ext cx="11360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69925" algn="l"/>
              </a:tabLst>
            </a:pPr>
            <a:r>
              <a:rPr dirty="0" sz="1400" spc="-70">
                <a:solidFill>
                  <a:srgbClr val="FFA400"/>
                </a:solidFill>
                <a:latin typeface="Book Antiqua"/>
                <a:cs typeface="Book Antiqua"/>
              </a:rPr>
              <a:t>→</a:t>
            </a:r>
            <a:r>
              <a:rPr dirty="0" baseline="16666" sz="1500" spc="-104" i="1">
                <a:solidFill>
                  <a:srgbClr val="FFA400"/>
                </a:solidFill>
                <a:latin typeface="Times New Roman"/>
                <a:cs typeface="Times New Roman"/>
              </a:rPr>
              <a:t>T</a:t>
            </a:r>
            <a:r>
              <a:rPr dirty="0" baseline="16666" sz="1500" spc="-172" i="1">
                <a:solidFill>
                  <a:srgbClr val="FFA400"/>
                </a:solidFill>
                <a:latin typeface="Times New Roman"/>
                <a:cs typeface="Times New Roman"/>
              </a:rPr>
              <a:t> </a:t>
            </a:r>
            <a:r>
              <a:rPr dirty="0" sz="1400" spc="-50">
                <a:solidFill>
                  <a:srgbClr val="00A9FF"/>
                </a:solidFill>
                <a:latin typeface="Book Antiqua"/>
                <a:cs typeface="Book Antiqua"/>
              </a:rPr>
              <a:t>→</a:t>
            </a:r>
            <a:r>
              <a:rPr dirty="0" sz="1400">
                <a:solidFill>
                  <a:srgbClr val="00A9FF"/>
                </a:solidFill>
                <a:latin typeface="Book Antiqua"/>
                <a:cs typeface="Book Antiqua"/>
              </a:rPr>
              <a:t>	</a:t>
            </a:r>
            <a:r>
              <a:rPr dirty="0" sz="1400" spc="-70">
                <a:solidFill>
                  <a:srgbClr val="FFA400"/>
                </a:solidFill>
                <a:latin typeface="Book Antiqua"/>
                <a:cs typeface="Book Antiqua"/>
              </a:rPr>
              <a:t>→</a:t>
            </a:r>
            <a:r>
              <a:rPr dirty="0" baseline="16666" sz="1500" spc="-104" i="1">
                <a:solidFill>
                  <a:srgbClr val="FFA400"/>
                </a:solidFill>
                <a:latin typeface="Times New Roman"/>
                <a:cs typeface="Times New Roman"/>
              </a:rPr>
              <a:t>T</a:t>
            </a:r>
            <a:r>
              <a:rPr dirty="0" baseline="16666" sz="1500" spc="-172" i="1">
                <a:solidFill>
                  <a:srgbClr val="FFA400"/>
                </a:solidFill>
                <a:latin typeface="Times New Roman"/>
                <a:cs typeface="Times New Roman"/>
              </a:rPr>
              <a:t> </a:t>
            </a:r>
            <a:r>
              <a:rPr dirty="0" sz="1400" spc="-50">
                <a:solidFill>
                  <a:srgbClr val="006FAA"/>
                </a:solidFill>
                <a:latin typeface="Book Antiqua"/>
                <a:cs typeface="Book Antiqua"/>
              </a:rPr>
              <a:t>→</a:t>
            </a:r>
            <a:endParaRPr sz="1400">
              <a:latin typeface="Book Antiqua"/>
              <a:cs typeface="Book Antiqua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4429616" y="2304988"/>
            <a:ext cx="5111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A400"/>
                </a:solidFill>
                <a:latin typeface="Times New Roman"/>
                <a:cs typeface="Times New Roman"/>
              </a:rPr>
              <a:t>a</a:t>
            </a:r>
            <a:r>
              <a:rPr dirty="0" sz="1400" spc="-15">
                <a:solidFill>
                  <a:srgbClr val="FFA400"/>
                </a:solidFill>
                <a:latin typeface="Times New Roman"/>
                <a:cs typeface="Times New Roman"/>
              </a:rPr>
              <a:t> </a:t>
            </a:r>
            <a:r>
              <a:rPr dirty="0" baseline="-13888" sz="1500">
                <a:solidFill>
                  <a:srgbClr val="FFA400"/>
                </a:solidFill>
                <a:latin typeface="Times New Roman"/>
                <a:cs typeface="Times New Roman"/>
              </a:rPr>
              <a:t>1</a:t>
            </a:r>
            <a:r>
              <a:rPr dirty="0" baseline="-13888" sz="1500" spc="89">
                <a:solidFill>
                  <a:srgbClr val="FFA400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006FAA"/>
                </a:solidFill>
                <a:latin typeface="Times New Roman"/>
                <a:cs typeface="Times New Roman"/>
              </a:rPr>
              <a:t>w</a:t>
            </a:r>
            <a:r>
              <a:rPr dirty="0" sz="1400" spc="-210">
                <a:solidFill>
                  <a:srgbClr val="006FAA"/>
                </a:solidFill>
                <a:latin typeface="Times New Roman"/>
                <a:cs typeface="Times New Roman"/>
              </a:rPr>
              <a:t> </a:t>
            </a:r>
            <a:r>
              <a:rPr dirty="0" baseline="-13888" sz="1500" spc="-75">
                <a:solidFill>
                  <a:srgbClr val="006FAA"/>
                </a:solidFill>
                <a:latin typeface="Times New Roman"/>
                <a:cs typeface="Times New Roman"/>
              </a:rPr>
              <a:t>2</a:t>
            </a:r>
            <a:endParaRPr baseline="-13888" sz="1500">
              <a:latin typeface="Times New Roman"/>
              <a:cs typeface="Times New Roman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3810012" y="2656998"/>
            <a:ext cx="5111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A66500"/>
                </a:solidFill>
                <a:latin typeface="Times New Roman"/>
                <a:cs typeface="Times New Roman"/>
              </a:rPr>
              <a:t>a</a:t>
            </a:r>
            <a:r>
              <a:rPr dirty="0" sz="1400" spc="-15">
                <a:solidFill>
                  <a:srgbClr val="A66500"/>
                </a:solidFill>
                <a:latin typeface="Times New Roman"/>
                <a:cs typeface="Times New Roman"/>
              </a:rPr>
              <a:t> </a:t>
            </a:r>
            <a:r>
              <a:rPr dirty="0" baseline="-13888" sz="1500">
                <a:solidFill>
                  <a:srgbClr val="A66500"/>
                </a:solidFill>
                <a:latin typeface="Times New Roman"/>
                <a:cs typeface="Times New Roman"/>
              </a:rPr>
              <a:t>2</a:t>
            </a:r>
            <a:r>
              <a:rPr dirty="0" baseline="-13888" sz="1500" spc="89">
                <a:solidFill>
                  <a:srgbClr val="A66500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00A9FF"/>
                </a:solidFill>
                <a:latin typeface="Times New Roman"/>
                <a:cs typeface="Times New Roman"/>
              </a:rPr>
              <a:t>w</a:t>
            </a:r>
            <a:r>
              <a:rPr dirty="0" sz="1400" spc="-210">
                <a:solidFill>
                  <a:srgbClr val="00A9FF"/>
                </a:solidFill>
                <a:latin typeface="Times New Roman"/>
                <a:cs typeface="Times New Roman"/>
              </a:rPr>
              <a:t> </a:t>
            </a:r>
            <a:r>
              <a:rPr dirty="0" baseline="-25000" sz="1500" spc="-75">
                <a:solidFill>
                  <a:srgbClr val="00A9FF"/>
                </a:solidFill>
                <a:latin typeface="Times New Roman"/>
                <a:cs typeface="Times New Roman"/>
              </a:rPr>
              <a:t>1</a:t>
            </a:r>
            <a:endParaRPr baseline="-25000" sz="1500">
              <a:latin typeface="Times New Roman"/>
              <a:cs typeface="Times New Roman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3754462" y="2572586"/>
            <a:ext cx="11360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69925" algn="l"/>
              </a:tabLst>
            </a:pPr>
            <a:r>
              <a:rPr dirty="0" sz="1400" spc="-70">
                <a:solidFill>
                  <a:srgbClr val="A66500"/>
                </a:solidFill>
                <a:latin typeface="Book Antiqua"/>
                <a:cs typeface="Book Antiqua"/>
              </a:rPr>
              <a:t>→</a:t>
            </a:r>
            <a:r>
              <a:rPr dirty="0" baseline="16666" sz="1500" spc="-104" i="1">
                <a:solidFill>
                  <a:srgbClr val="A66500"/>
                </a:solidFill>
                <a:latin typeface="Times New Roman"/>
                <a:cs typeface="Times New Roman"/>
              </a:rPr>
              <a:t>T</a:t>
            </a:r>
            <a:r>
              <a:rPr dirty="0" baseline="16666" sz="1500" spc="-172" i="1">
                <a:solidFill>
                  <a:srgbClr val="A66500"/>
                </a:solidFill>
                <a:latin typeface="Times New Roman"/>
                <a:cs typeface="Times New Roman"/>
              </a:rPr>
              <a:t> </a:t>
            </a:r>
            <a:r>
              <a:rPr dirty="0" sz="1400" spc="-50">
                <a:solidFill>
                  <a:srgbClr val="00A9FF"/>
                </a:solidFill>
                <a:latin typeface="Book Antiqua"/>
                <a:cs typeface="Book Antiqua"/>
              </a:rPr>
              <a:t>→</a:t>
            </a:r>
            <a:r>
              <a:rPr dirty="0" sz="1400">
                <a:solidFill>
                  <a:srgbClr val="00A9FF"/>
                </a:solidFill>
                <a:latin typeface="Book Antiqua"/>
                <a:cs typeface="Book Antiqua"/>
              </a:rPr>
              <a:t>	</a:t>
            </a:r>
            <a:r>
              <a:rPr dirty="0" sz="1400" spc="-70">
                <a:solidFill>
                  <a:srgbClr val="A66500"/>
                </a:solidFill>
                <a:latin typeface="Book Antiqua"/>
                <a:cs typeface="Book Antiqua"/>
              </a:rPr>
              <a:t>→</a:t>
            </a:r>
            <a:r>
              <a:rPr dirty="0" baseline="16666" sz="1500" spc="-104" i="1">
                <a:solidFill>
                  <a:srgbClr val="A66500"/>
                </a:solidFill>
                <a:latin typeface="Times New Roman"/>
                <a:cs typeface="Times New Roman"/>
              </a:rPr>
              <a:t>T</a:t>
            </a:r>
            <a:r>
              <a:rPr dirty="0" baseline="16666" sz="1500" spc="-172" i="1">
                <a:solidFill>
                  <a:srgbClr val="A66500"/>
                </a:solidFill>
                <a:latin typeface="Times New Roman"/>
                <a:cs typeface="Times New Roman"/>
              </a:rPr>
              <a:t> </a:t>
            </a:r>
            <a:r>
              <a:rPr dirty="0" sz="1400" spc="-50">
                <a:solidFill>
                  <a:srgbClr val="006FAA"/>
                </a:solidFill>
                <a:latin typeface="Book Antiqua"/>
                <a:cs typeface="Book Antiqua"/>
              </a:rPr>
              <a:t>→</a:t>
            </a:r>
            <a:endParaRPr sz="1400">
              <a:latin typeface="Book Antiqua"/>
              <a:cs typeface="Book Antiqua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4429616" y="2656998"/>
            <a:ext cx="5111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A66500"/>
                </a:solidFill>
                <a:latin typeface="Times New Roman"/>
                <a:cs typeface="Times New Roman"/>
              </a:rPr>
              <a:t>a</a:t>
            </a:r>
            <a:r>
              <a:rPr dirty="0" sz="1400" spc="-15">
                <a:solidFill>
                  <a:srgbClr val="A66500"/>
                </a:solidFill>
                <a:latin typeface="Times New Roman"/>
                <a:cs typeface="Times New Roman"/>
              </a:rPr>
              <a:t> </a:t>
            </a:r>
            <a:r>
              <a:rPr dirty="0" baseline="-13888" sz="1500">
                <a:solidFill>
                  <a:srgbClr val="A66500"/>
                </a:solidFill>
                <a:latin typeface="Times New Roman"/>
                <a:cs typeface="Times New Roman"/>
              </a:rPr>
              <a:t>2</a:t>
            </a:r>
            <a:r>
              <a:rPr dirty="0" baseline="-13888" sz="1500" spc="89">
                <a:solidFill>
                  <a:srgbClr val="A66500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006FAA"/>
                </a:solidFill>
                <a:latin typeface="Times New Roman"/>
                <a:cs typeface="Times New Roman"/>
              </a:rPr>
              <a:t>w</a:t>
            </a:r>
            <a:r>
              <a:rPr dirty="0" sz="1400" spc="-210">
                <a:solidFill>
                  <a:srgbClr val="006FAA"/>
                </a:solidFill>
                <a:latin typeface="Times New Roman"/>
                <a:cs typeface="Times New Roman"/>
              </a:rPr>
              <a:t> </a:t>
            </a:r>
            <a:r>
              <a:rPr dirty="0" baseline="-13888" sz="1500" spc="-75">
                <a:solidFill>
                  <a:srgbClr val="006FAA"/>
                </a:solidFill>
                <a:latin typeface="Times New Roman"/>
                <a:cs typeface="Times New Roman"/>
              </a:rPr>
              <a:t>2</a:t>
            </a:r>
            <a:endParaRPr baseline="-13888" sz="1500">
              <a:latin typeface="Times New Roman"/>
              <a:cs typeface="Times New Roman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1002758" y="1445230"/>
            <a:ext cx="648335" cy="178435"/>
          </a:xfrm>
          <a:custGeom>
            <a:avLst/>
            <a:gdLst/>
            <a:ahLst/>
            <a:cxnLst/>
            <a:rect l="l" t="t" r="r" b="b"/>
            <a:pathLst>
              <a:path w="648335" h="178434">
                <a:moveTo>
                  <a:pt x="0" y="0"/>
                </a:moveTo>
                <a:lnTo>
                  <a:pt x="647807" y="0"/>
                </a:lnTo>
                <a:lnTo>
                  <a:pt x="647807" y="178201"/>
                </a:lnTo>
                <a:lnTo>
                  <a:pt x="0" y="178201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8" name="object 68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460721" y="2916546"/>
            <a:ext cx="69120" cy="209852"/>
          </a:xfrm>
          <a:prstGeom prst="rect">
            <a:avLst/>
          </a:prstGeom>
        </p:spPr>
      </p:pic>
      <p:grpSp>
        <p:nvGrpSpPr>
          <p:cNvPr id="69" name="object 69" descr=""/>
          <p:cNvGrpSpPr/>
          <p:nvPr/>
        </p:nvGrpSpPr>
        <p:grpSpPr>
          <a:xfrm>
            <a:off x="2579161" y="2949675"/>
            <a:ext cx="161925" cy="134620"/>
            <a:chOff x="2579161" y="2949675"/>
            <a:chExt cx="161925" cy="134620"/>
          </a:xfrm>
        </p:grpSpPr>
        <p:pic>
          <p:nvPicPr>
            <p:cNvPr id="70" name="object 7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79161" y="2994292"/>
              <a:ext cx="46440" cy="28439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51918" y="2949675"/>
              <a:ext cx="88847" cy="134234"/>
            </a:xfrm>
            <a:prstGeom prst="rect">
              <a:avLst/>
            </a:prstGeom>
          </p:spPr>
        </p:pic>
      </p:grpSp>
      <p:pic>
        <p:nvPicPr>
          <p:cNvPr id="72" name="object 7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792281" y="2983851"/>
            <a:ext cx="72360" cy="84600"/>
          </a:xfrm>
          <a:prstGeom prst="rect">
            <a:avLst/>
          </a:prstGeom>
        </p:spPr>
      </p:pic>
      <p:grpSp>
        <p:nvGrpSpPr>
          <p:cNvPr id="73" name="object 73" descr=""/>
          <p:cNvGrpSpPr/>
          <p:nvPr/>
        </p:nvGrpSpPr>
        <p:grpSpPr>
          <a:xfrm>
            <a:off x="2939483" y="2874051"/>
            <a:ext cx="160655" cy="264795"/>
            <a:chOff x="2939483" y="2874051"/>
            <a:chExt cx="160655" cy="264795"/>
          </a:xfrm>
        </p:grpSpPr>
        <p:pic>
          <p:nvPicPr>
            <p:cNvPr id="74" name="object 7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39483" y="2946051"/>
              <a:ext cx="85398" cy="120959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29521" y="2874051"/>
              <a:ext cx="70560" cy="264240"/>
            </a:xfrm>
            <a:prstGeom prst="rect">
              <a:avLst/>
            </a:prstGeom>
          </p:spPr>
        </p:pic>
      </p:grpSp>
      <p:pic>
        <p:nvPicPr>
          <p:cNvPr id="76" name="object 76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156601" y="2946051"/>
            <a:ext cx="71640" cy="134280"/>
          </a:xfrm>
          <a:prstGeom prst="rect">
            <a:avLst/>
          </a:prstGeom>
        </p:spPr>
      </p:pic>
      <p:grpSp>
        <p:nvGrpSpPr>
          <p:cNvPr id="77" name="object 77" descr=""/>
          <p:cNvGrpSpPr/>
          <p:nvPr/>
        </p:nvGrpSpPr>
        <p:grpSpPr>
          <a:xfrm>
            <a:off x="2963641" y="3378772"/>
            <a:ext cx="349250" cy="140970"/>
            <a:chOff x="2963641" y="3378772"/>
            <a:chExt cx="349250" cy="140970"/>
          </a:xfrm>
        </p:grpSpPr>
        <p:pic>
          <p:nvPicPr>
            <p:cNvPr id="78" name="object 7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63641" y="3437811"/>
              <a:ext cx="74880" cy="19799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64082" y="3385971"/>
              <a:ext cx="104399" cy="133560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82522" y="3378772"/>
              <a:ext cx="130320" cy="138959"/>
            </a:xfrm>
            <a:prstGeom prst="rect">
              <a:avLst/>
            </a:prstGeom>
          </p:spPr>
        </p:pic>
      </p:grpSp>
      <p:grpSp>
        <p:nvGrpSpPr>
          <p:cNvPr id="81" name="object 81" descr=""/>
          <p:cNvGrpSpPr/>
          <p:nvPr/>
        </p:nvGrpSpPr>
        <p:grpSpPr>
          <a:xfrm>
            <a:off x="2727841" y="3193011"/>
            <a:ext cx="189865" cy="130175"/>
            <a:chOff x="2727841" y="3193011"/>
            <a:chExt cx="189865" cy="130175"/>
          </a:xfrm>
        </p:grpSpPr>
        <p:pic>
          <p:nvPicPr>
            <p:cNvPr id="82" name="object 8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27841" y="3230092"/>
              <a:ext cx="51120" cy="23400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03442" y="3193011"/>
              <a:ext cx="113759" cy="129959"/>
            </a:xfrm>
            <a:prstGeom prst="rect">
              <a:avLst/>
            </a:prstGeom>
          </p:spPr>
        </p:pic>
      </p:grpSp>
      <p:pic>
        <p:nvPicPr>
          <p:cNvPr id="84" name="object 84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150122" y="3184703"/>
            <a:ext cx="91439" cy="112735"/>
          </a:xfrm>
          <a:prstGeom prst="rect">
            <a:avLst/>
          </a:prstGeom>
        </p:spPr>
      </p:pic>
      <p:pic>
        <p:nvPicPr>
          <p:cNvPr id="85" name="object 85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418321" y="3211856"/>
            <a:ext cx="81359" cy="27472"/>
          </a:xfrm>
          <a:prstGeom prst="rect">
            <a:avLst/>
          </a:prstGeom>
        </p:spPr>
      </p:pic>
      <p:grpSp>
        <p:nvGrpSpPr>
          <p:cNvPr id="86" name="object 86" descr=""/>
          <p:cNvGrpSpPr/>
          <p:nvPr/>
        </p:nvGrpSpPr>
        <p:grpSpPr>
          <a:xfrm>
            <a:off x="3187922" y="2754892"/>
            <a:ext cx="811530" cy="561340"/>
            <a:chOff x="3187922" y="2754892"/>
            <a:chExt cx="811530" cy="561340"/>
          </a:xfrm>
        </p:grpSpPr>
        <p:pic>
          <p:nvPicPr>
            <p:cNvPr id="87" name="object 8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82172" y="2892425"/>
              <a:ext cx="127149" cy="226414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415802" y="2956517"/>
              <a:ext cx="90719" cy="119467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45042" y="2989251"/>
              <a:ext cx="55800" cy="80280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552962" y="2988532"/>
              <a:ext cx="76320" cy="77399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669242" y="2945332"/>
              <a:ext cx="95760" cy="149759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783002" y="2896012"/>
              <a:ext cx="73800" cy="235080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58402" y="3165652"/>
              <a:ext cx="81639" cy="150480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187922" y="2754892"/>
              <a:ext cx="811079" cy="146159"/>
            </a:xfrm>
            <a:prstGeom prst="rect">
              <a:avLst/>
            </a:prstGeom>
          </p:spPr>
        </p:pic>
      </p:grpSp>
      <p:pic>
        <p:nvPicPr>
          <p:cNvPr id="95" name="object 9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91122" y="2636134"/>
            <a:ext cx="185759" cy="101159"/>
          </a:xfrm>
          <a:prstGeom prst="rect">
            <a:avLst/>
          </a:prstGeom>
        </p:spPr>
      </p:pic>
      <p:pic>
        <p:nvPicPr>
          <p:cNvPr id="96" name="object 9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27447" y="2604454"/>
            <a:ext cx="29907" cy="113759"/>
          </a:xfrm>
          <a:prstGeom prst="rect">
            <a:avLst/>
          </a:prstGeom>
        </p:spPr>
      </p:pic>
      <p:pic>
        <p:nvPicPr>
          <p:cNvPr id="97" name="object 9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005401" y="2596893"/>
            <a:ext cx="133200" cy="119159"/>
          </a:xfrm>
          <a:prstGeom prst="rect">
            <a:avLst/>
          </a:prstGeom>
        </p:spPr>
      </p:pic>
      <p:grpSp>
        <p:nvGrpSpPr>
          <p:cNvPr id="98" name="object 98" descr=""/>
          <p:cNvGrpSpPr/>
          <p:nvPr/>
        </p:nvGrpSpPr>
        <p:grpSpPr>
          <a:xfrm>
            <a:off x="2038540" y="2664891"/>
            <a:ext cx="353060" cy="105410"/>
            <a:chOff x="2038540" y="2664891"/>
            <a:chExt cx="353060" cy="105410"/>
          </a:xfrm>
        </p:grpSpPr>
        <p:pic>
          <p:nvPicPr>
            <p:cNvPr id="99" name="object 99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038540" y="2680731"/>
              <a:ext cx="88559" cy="81000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48700" y="2676772"/>
              <a:ext cx="71999" cy="93240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253438" y="2664891"/>
              <a:ext cx="137924" cy="104040"/>
            </a:xfrm>
            <a:prstGeom prst="rect">
              <a:avLst/>
            </a:prstGeom>
          </p:spPr>
        </p:pic>
      </p:grpSp>
      <p:pic>
        <p:nvPicPr>
          <p:cNvPr id="102" name="object 102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448939" y="2632463"/>
            <a:ext cx="130679" cy="111657"/>
          </a:xfrm>
          <a:prstGeom prst="rect">
            <a:avLst/>
          </a:prstGeom>
        </p:spPr>
      </p:pic>
      <p:pic>
        <p:nvPicPr>
          <p:cNvPr id="103" name="object 103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179161" y="2978091"/>
            <a:ext cx="71639" cy="83839"/>
          </a:xfrm>
          <a:prstGeom prst="rect">
            <a:avLst/>
          </a:prstGeom>
        </p:spPr>
      </p:pic>
      <p:grpSp>
        <p:nvGrpSpPr>
          <p:cNvPr id="104" name="object 104" descr=""/>
          <p:cNvGrpSpPr/>
          <p:nvPr/>
        </p:nvGrpSpPr>
        <p:grpSpPr>
          <a:xfrm>
            <a:off x="6318811" y="2867211"/>
            <a:ext cx="227965" cy="283210"/>
            <a:chOff x="6318811" y="2867211"/>
            <a:chExt cx="227965" cy="283210"/>
          </a:xfrm>
        </p:grpSpPr>
        <p:pic>
          <p:nvPicPr>
            <p:cNvPr id="105" name="object 105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18811" y="2881971"/>
              <a:ext cx="105900" cy="217079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443041" y="2867211"/>
              <a:ext cx="103319" cy="282960"/>
            </a:xfrm>
            <a:prstGeom prst="rect">
              <a:avLst/>
            </a:prstGeom>
          </p:spPr>
        </p:pic>
      </p:grpSp>
      <p:grpSp>
        <p:nvGrpSpPr>
          <p:cNvPr id="107" name="object 107" descr=""/>
          <p:cNvGrpSpPr/>
          <p:nvPr/>
        </p:nvGrpSpPr>
        <p:grpSpPr>
          <a:xfrm>
            <a:off x="5586242" y="3430612"/>
            <a:ext cx="311785" cy="172085"/>
            <a:chOff x="5586242" y="3430612"/>
            <a:chExt cx="311785" cy="172085"/>
          </a:xfrm>
        </p:grpSpPr>
        <p:pic>
          <p:nvPicPr>
            <p:cNvPr id="108" name="object 108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586242" y="3468772"/>
              <a:ext cx="66960" cy="20519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97122" y="3435652"/>
              <a:ext cx="30239" cy="162000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765162" y="3430612"/>
              <a:ext cx="132454" cy="171720"/>
            </a:xfrm>
            <a:prstGeom prst="rect">
              <a:avLst/>
            </a:prstGeom>
          </p:spPr>
        </p:pic>
      </p:grpSp>
      <p:grpSp>
        <p:nvGrpSpPr>
          <p:cNvPr id="111" name="object 111" descr=""/>
          <p:cNvGrpSpPr/>
          <p:nvPr/>
        </p:nvGrpSpPr>
        <p:grpSpPr>
          <a:xfrm>
            <a:off x="5230562" y="3181132"/>
            <a:ext cx="226695" cy="159385"/>
            <a:chOff x="5230562" y="3181132"/>
            <a:chExt cx="226695" cy="159385"/>
          </a:xfrm>
        </p:grpSpPr>
        <p:pic>
          <p:nvPicPr>
            <p:cNvPr id="112" name="object 112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230562" y="3236572"/>
              <a:ext cx="82799" cy="28439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351552" y="3181132"/>
              <a:ext cx="105420" cy="159119"/>
            </a:xfrm>
            <a:prstGeom prst="rect">
              <a:avLst/>
            </a:prstGeom>
          </p:spPr>
        </p:pic>
      </p:grpSp>
      <p:pic>
        <p:nvPicPr>
          <p:cNvPr id="114" name="object 114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958164" y="3216052"/>
            <a:ext cx="133157" cy="136799"/>
          </a:xfrm>
          <a:prstGeom prst="rect">
            <a:avLst/>
          </a:prstGeom>
        </p:spPr>
      </p:pic>
      <p:pic>
        <p:nvPicPr>
          <p:cNvPr id="115" name="object 115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141759" y="3235852"/>
            <a:ext cx="89206" cy="110519"/>
          </a:xfrm>
          <a:prstGeom prst="rect">
            <a:avLst/>
          </a:prstGeom>
        </p:spPr>
      </p:pic>
      <p:pic>
        <p:nvPicPr>
          <p:cNvPr id="116" name="object 116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709362" y="3214251"/>
            <a:ext cx="102240" cy="114119"/>
          </a:xfrm>
          <a:prstGeom prst="rect">
            <a:avLst/>
          </a:prstGeom>
        </p:spPr>
      </p:pic>
      <p:grpSp>
        <p:nvGrpSpPr>
          <p:cNvPr id="117" name="object 117" descr=""/>
          <p:cNvGrpSpPr/>
          <p:nvPr/>
        </p:nvGrpSpPr>
        <p:grpSpPr>
          <a:xfrm>
            <a:off x="5547945" y="2548725"/>
            <a:ext cx="198120" cy="109855"/>
            <a:chOff x="5547945" y="2548725"/>
            <a:chExt cx="198120" cy="109855"/>
          </a:xfrm>
        </p:grpSpPr>
        <p:pic>
          <p:nvPicPr>
            <p:cNvPr id="118" name="object 1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47945" y="2548725"/>
              <a:ext cx="93240" cy="109440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3585" y="2567487"/>
              <a:ext cx="72360" cy="79835"/>
            </a:xfrm>
            <a:prstGeom prst="rect">
              <a:avLst/>
            </a:prstGeom>
          </p:spPr>
        </p:pic>
      </p:grpSp>
      <p:pic>
        <p:nvPicPr>
          <p:cNvPr id="120" name="object 1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98145" y="2506966"/>
            <a:ext cx="21960" cy="131400"/>
          </a:xfrm>
          <a:prstGeom prst="rect">
            <a:avLst/>
          </a:prstGeom>
        </p:spPr>
      </p:pic>
      <p:pic>
        <p:nvPicPr>
          <p:cNvPr id="121" name="object 1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69762" y="2527846"/>
            <a:ext cx="135765" cy="111600"/>
          </a:xfrm>
          <a:prstGeom prst="rect">
            <a:avLst/>
          </a:prstGeom>
        </p:spPr>
      </p:pic>
      <p:grpSp>
        <p:nvGrpSpPr>
          <p:cNvPr id="122" name="object 122" descr=""/>
          <p:cNvGrpSpPr/>
          <p:nvPr/>
        </p:nvGrpSpPr>
        <p:grpSpPr>
          <a:xfrm>
            <a:off x="4592642" y="2246629"/>
            <a:ext cx="1527810" cy="890905"/>
            <a:chOff x="4592642" y="2246629"/>
            <a:chExt cx="1527810" cy="890905"/>
          </a:xfrm>
        </p:grpSpPr>
        <p:sp>
          <p:nvSpPr>
            <p:cNvPr id="123" name="object 123" descr=""/>
            <p:cNvSpPr/>
            <p:nvPr/>
          </p:nvSpPr>
          <p:spPr>
            <a:xfrm>
              <a:off x="4907026" y="2246629"/>
              <a:ext cx="65405" cy="704850"/>
            </a:xfrm>
            <a:custGeom>
              <a:avLst/>
              <a:gdLst/>
              <a:ahLst/>
              <a:cxnLst/>
              <a:rect l="l" t="t" r="r" b="b"/>
              <a:pathLst>
                <a:path w="65404" h="704850">
                  <a:moveTo>
                    <a:pt x="64897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47117" y="8890"/>
                  </a:lnTo>
                  <a:lnTo>
                    <a:pt x="47117" y="695960"/>
                  </a:lnTo>
                  <a:lnTo>
                    <a:pt x="0" y="695960"/>
                  </a:lnTo>
                  <a:lnTo>
                    <a:pt x="0" y="704850"/>
                  </a:lnTo>
                  <a:lnTo>
                    <a:pt x="64897" y="704850"/>
                  </a:lnTo>
                  <a:lnTo>
                    <a:pt x="64897" y="695960"/>
                  </a:lnTo>
                  <a:lnTo>
                    <a:pt x="64897" y="8890"/>
                  </a:lnTo>
                  <a:lnTo>
                    <a:pt x="64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003451" y="2896732"/>
              <a:ext cx="150070" cy="214199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168642" y="2939914"/>
              <a:ext cx="124559" cy="163476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92874" y="2589652"/>
              <a:ext cx="88559" cy="81000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003034" y="2585691"/>
              <a:ext cx="71999" cy="93240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107772" y="2573812"/>
              <a:ext cx="137924" cy="104040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303273" y="2541384"/>
              <a:ext cx="130679" cy="111657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340001" y="2973732"/>
              <a:ext cx="60839" cy="90039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432882" y="2906829"/>
              <a:ext cx="97920" cy="177447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555325" y="2862532"/>
              <a:ext cx="76232" cy="270720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689171" y="2949291"/>
              <a:ext cx="105900" cy="114119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838241" y="2866503"/>
              <a:ext cx="53999" cy="270698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935802" y="2993211"/>
              <a:ext cx="67680" cy="18720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996307" y="2921572"/>
              <a:ext cx="123789" cy="186120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92642" y="2771811"/>
              <a:ext cx="1168199" cy="137160"/>
            </a:xfrm>
            <a:prstGeom prst="rect">
              <a:avLst/>
            </a:prstGeom>
          </p:spPr>
        </p:pic>
      </p:grpSp>
      <p:grpSp>
        <p:nvGrpSpPr>
          <p:cNvPr id="138" name="object 138" descr=""/>
          <p:cNvGrpSpPr/>
          <p:nvPr/>
        </p:nvGrpSpPr>
        <p:grpSpPr>
          <a:xfrm>
            <a:off x="5900348" y="3728292"/>
            <a:ext cx="638175" cy="435609"/>
            <a:chOff x="5900348" y="3728292"/>
            <a:chExt cx="638175" cy="435609"/>
          </a:xfrm>
        </p:grpSpPr>
        <p:pic>
          <p:nvPicPr>
            <p:cNvPr id="139" name="object 139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900348" y="3806772"/>
              <a:ext cx="87839" cy="184679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026708" y="3811092"/>
              <a:ext cx="68400" cy="84240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116672" y="3793812"/>
              <a:ext cx="90433" cy="97560"/>
            </a:xfrm>
            <a:prstGeom prst="rect">
              <a:avLst/>
            </a:prstGeom>
          </p:spPr>
        </p:pic>
        <p:pic>
          <p:nvPicPr>
            <p:cNvPr id="142" name="object 142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225429" y="3804938"/>
              <a:ext cx="65160" cy="95828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309668" y="3786251"/>
              <a:ext cx="81359" cy="85680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411908" y="3728292"/>
              <a:ext cx="126359" cy="181439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911508" y="4064892"/>
              <a:ext cx="138240" cy="99000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079308" y="3992911"/>
              <a:ext cx="189319" cy="159442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264668" y="4003534"/>
              <a:ext cx="232199" cy="144518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451149" y="4040803"/>
              <a:ext cx="68040" cy="101817"/>
            </a:xfrm>
            <a:prstGeom prst="rect">
              <a:avLst/>
            </a:prstGeom>
          </p:spPr>
        </p:pic>
      </p:grpSp>
      <p:grpSp>
        <p:nvGrpSpPr>
          <p:cNvPr id="149" name="object 149" descr=""/>
          <p:cNvGrpSpPr/>
          <p:nvPr/>
        </p:nvGrpSpPr>
        <p:grpSpPr>
          <a:xfrm>
            <a:off x="6679028" y="3694452"/>
            <a:ext cx="489584" cy="182245"/>
            <a:chOff x="6679028" y="3694452"/>
            <a:chExt cx="489584" cy="182245"/>
          </a:xfrm>
        </p:grpSpPr>
        <p:pic>
          <p:nvPicPr>
            <p:cNvPr id="150" name="object 150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679028" y="3755652"/>
              <a:ext cx="80640" cy="95760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785588" y="3694452"/>
              <a:ext cx="156690" cy="176759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969908" y="3761807"/>
              <a:ext cx="95399" cy="92450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064228" y="3768223"/>
              <a:ext cx="104040" cy="108418"/>
            </a:xfrm>
            <a:prstGeom prst="rect">
              <a:avLst/>
            </a:prstGeom>
          </p:spPr>
        </p:pic>
      </p:grpSp>
      <p:grpSp>
        <p:nvGrpSpPr>
          <p:cNvPr id="154" name="object 154" descr=""/>
          <p:cNvGrpSpPr/>
          <p:nvPr/>
        </p:nvGrpSpPr>
        <p:grpSpPr>
          <a:xfrm>
            <a:off x="7259375" y="3698771"/>
            <a:ext cx="335280" cy="165100"/>
            <a:chOff x="7259375" y="3698771"/>
            <a:chExt cx="335280" cy="165100"/>
          </a:xfrm>
        </p:grpSpPr>
        <p:pic>
          <p:nvPicPr>
            <p:cNvPr id="155" name="object 155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259375" y="3698771"/>
              <a:ext cx="126375" cy="163080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401188" y="3764652"/>
              <a:ext cx="83879" cy="92880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500909" y="3758502"/>
              <a:ext cx="93600" cy="104820"/>
            </a:xfrm>
            <a:prstGeom prst="rect">
              <a:avLst/>
            </a:prstGeom>
          </p:spPr>
        </p:pic>
      </p:grpSp>
      <p:grpSp>
        <p:nvGrpSpPr>
          <p:cNvPr id="158" name="object 158" descr=""/>
          <p:cNvGrpSpPr/>
          <p:nvPr/>
        </p:nvGrpSpPr>
        <p:grpSpPr>
          <a:xfrm>
            <a:off x="6611349" y="3944652"/>
            <a:ext cx="1413510" cy="504825"/>
            <a:chOff x="6611349" y="3944652"/>
            <a:chExt cx="1413510" cy="504825"/>
          </a:xfrm>
        </p:grpSpPr>
        <p:pic>
          <p:nvPicPr>
            <p:cNvPr id="159" name="object 159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611349" y="4046892"/>
              <a:ext cx="146159" cy="109080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772628" y="3963372"/>
              <a:ext cx="374040" cy="225000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103108" y="3996852"/>
              <a:ext cx="146382" cy="161640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288148" y="4058052"/>
              <a:ext cx="28439" cy="79919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310828" y="3960852"/>
              <a:ext cx="15839" cy="16559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352977" y="4045783"/>
              <a:ext cx="111183" cy="109857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455518" y="3944652"/>
              <a:ext cx="304950" cy="196217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792148" y="4008732"/>
              <a:ext cx="72360" cy="103679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905908" y="3998292"/>
              <a:ext cx="118439" cy="135360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349708" y="4194492"/>
              <a:ext cx="62639" cy="254519"/>
            </a:xfrm>
            <a:prstGeom prst="rect">
              <a:avLst/>
            </a:prstGeom>
          </p:spPr>
        </p:pic>
      </p:grpSp>
      <p:pic>
        <p:nvPicPr>
          <p:cNvPr id="169" name="object 169" descr="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5841668" y="4233731"/>
            <a:ext cx="292680" cy="181439"/>
          </a:xfrm>
          <a:prstGeom prst="rect">
            <a:avLst/>
          </a:prstGeom>
        </p:spPr>
      </p:pic>
      <p:grpSp>
        <p:nvGrpSpPr>
          <p:cNvPr id="170" name="object 170" descr=""/>
          <p:cNvGrpSpPr/>
          <p:nvPr/>
        </p:nvGrpSpPr>
        <p:grpSpPr>
          <a:xfrm>
            <a:off x="6239498" y="4250292"/>
            <a:ext cx="429895" cy="154305"/>
            <a:chOff x="6239498" y="4250292"/>
            <a:chExt cx="429895" cy="154305"/>
          </a:xfrm>
        </p:grpSpPr>
        <p:pic>
          <p:nvPicPr>
            <p:cNvPr id="171" name="object 171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239498" y="4297452"/>
              <a:ext cx="109022" cy="106560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382029" y="4296012"/>
              <a:ext cx="98639" cy="85680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474189" y="4250292"/>
              <a:ext cx="195119" cy="140760"/>
            </a:xfrm>
            <a:prstGeom prst="rect">
              <a:avLst/>
            </a:prstGeom>
          </p:spPr>
        </p:pic>
      </p:grpSp>
      <p:grpSp>
        <p:nvGrpSpPr>
          <p:cNvPr id="174" name="object 174" descr=""/>
          <p:cNvGrpSpPr/>
          <p:nvPr/>
        </p:nvGrpSpPr>
        <p:grpSpPr>
          <a:xfrm>
            <a:off x="6769389" y="4234074"/>
            <a:ext cx="535305" cy="167640"/>
            <a:chOff x="6769389" y="4234074"/>
            <a:chExt cx="535305" cy="167640"/>
          </a:xfrm>
        </p:grpSpPr>
        <p:pic>
          <p:nvPicPr>
            <p:cNvPr id="175" name="object 175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769389" y="4284492"/>
              <a:ext cx="84240" cy="110519"/>
            </a:xfrm>
            <a:prstGeom prst="rect">
              <a:avLst/>
            </a:prstGeom>
          </p:spPr>
        </p:pic>
        <p:pic>
          <p:nvPicPr>
            <p:cNvPr id="176" name="object 176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894868" y="4242968"/>
              <a:ext cx="48760" cy="156753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973120" y="4234074"/>
              <a:ext cx="110217" cy="167075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100948" y="4292412"/>
              <a:ext cx="91080" cy="88920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210389" y="4297812"/>
              <a:ext cx="93959" cy="88559"/>
            </a:xfrm>
            <a:prstGeom prst="rect">
              <a:avLst/>
            </a:prstGeom>
          </p:spPr>
        </p:pic>
      </p:grpSp>
      <p:sp>
        <p:nvSpPr>
          <p:cNvPr id="180" name="object 180" descr=""/>
          <p:cNvSpPr/>
          <p:nvPr/>
        </p:nvSpPr>
        <p:spPr>
          <a:xfrm>
            <a:off x="2211171" y="1214324"/>
            <a:ext cx="143510" cy="384175"/>
          </a:xfrm>
          <a:custGeom>
            <a:avLst/>
            <a:gdLst/>
            <a:ahLst/>
            <a:cxnLst/>
            <a:rect l="l" t="t" r="r" b="b"/>
            <a:pathLst>
              <a:path w="143510" h="384175">
                <a:moveTo>
                  <a:pt x="0" y="0"/>
                </a:moveTo>
                <a:lnTo>
                  <a:pt x="143235" y="0"/>
                </a:lnTo>
                <a:lnTo>
                  <a:pt x="143235" y="383645"/>
                </a:lnTo>
                <a:lnTo>
                  <a:pt x="0" y="38364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 descr=""/>
          <p:cNvSpPr txBox="1"/>
          <p:nvPr/>
        </p:nvSpPr>
        <p:spPr>
          <a:xfrm>
            <a:off x="2504692" y="1221017"/>
            <a:ext cx="674370" cy="378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>
              <a:lnSpc>
                <a:spcPts val="1390"/>
              </a:lnSpc>
              <a:spcBef>
                <a:spcPts val="100"/>
              </a:spcBef>
            </a:pPr>
            <a:r>
              <a:rPr dirty="0" sz="1400">
                <a:solidFill>
                  <a:srgbClr val="6C6C6C"/>
                </a:solidFill>
                <a:latin typeface="Book Antiqua"/>
                <a:cs typeface="Book Antiqua"/>
              </a:rPr>
              <a:t>Z</a:t>
            </a:r>
            <a:r>
              <a:rPr dirty="0" sz="1400" spc="120">
                <a:solidFill>
                  <a:srgbClr val="6C6C6C"/>
                </a:solidFill>
                <a:latin typeface="Book Antiqua"/>
                <a:cs typeface="Book Antiqua"/>
              </a:rPr>
              <a:t> </a:t>
            </a:r>
            <a:r>
              <a:rPr dirty="0" sz="1400" spc="165">
                <a:solidFill>
                  <a:srgbClr val="FFA400"/>
                </a:solidFill>
                <a:latin typeface="Times New Roman"/>
                <a:cs typeface="Times New Roman"/>
              </a:rPr>
              <a:t>=</a:t>
            </a:r>
            <a:r>
              <a:rPr dirty="0" sz="1400" spc="35">
                <a:solidFill>
                  <a:srgbClr val="FFA400"/>
                </a:solidFill>
                <a:latin typeface="Times New Roman"/>
                <a:cs typeface="Times New Roman"/>
              </a:rPr>
              <a:t> </a:t>
            </a:r>
            <a:r>
              <a:rPr dirty="0" sz="1400" spc="-50">
                <a:solidFill>
                  <a:srgbClr val="FFA400"/>
                </a:solidFill>
                <a:latin typeface="Book Antiqua"/>
                <a:cs typeface="Book Antiqua"/>
              </a:rPr>
              <a:t>A</a:t>
            </a:r>
            <a:endParaRPr sz="1400">
              <a:latin typeface="Book Antiqua"/>
              <a:cs typeface="Book Antiqua"/>
            </a:endParaRPr>
          </a:p>
          <a:p>
            <a:pPr marL="12700">
              <a:lnSpc>
                <a:spcPts val="1390"/>
              </a:lnSpc>
            </a:pPr>
            <a:r>
              <a:rPr dirty="0" sz="1400">
                <a:solidFill>
                  <a:srgbClr val="006FAA"/>
                </a:solidFill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2" name="object 182" descr=""/>
          <p:cNvSpPr txBox="1"/>
          <p:nvPr/>
        </p:nvSpPr>
        <p:spPr>
          <a:xfrm>
            <a:off x="3162757" y="1206793"/>
            <a:ext cx="97155" cy="1771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0">
                <a:solidFill>
                  <a:srgbClr val="FFA400"/>
                </a:solidFill>
                <a:latin typeface="Book Antiqua"/>
                <a:cs typeface="Book Antiqua"/>
              </a:rPr>
              <a:t>T</a:t>
            </a:r>
            <a:endParaRPr sz="1000">
              <a:latin typeface="Book Antiqua"/>
              <a:cs typeface="Book Antiqua"/>
            </a:endParaRPr>
          </a:p>
        </p:txBody>
      </p:sp>
      <p:sp>
        <p:nvSpPr>
          <p:cNvPr id="183" name="object 183" descr=""/>
          <p:cNvSpPr txBox="1"/>
          <p:nvPr/>
        </p:nvSpPr>
        <p:spPr>
          <a:xfrm>
            <a:off x="3260572" y="1221017"/>
            <a:ext cx="3746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20">
                <a:solidFill>
                  <a:srgbClr val="00A9FF"/>
                </a:solidFill>
                <a:latin typeface="Book Antiqua"/>
                <a:cs typeface="Book Antiqua"/>
              </a:rPr>
              <a:t>w</a:t>
            </a:r>
            <a:r>
              <a:rPr dirty="0" sz="1400" spc="35">
                <a:solidFill>
                  <a:srgbClr val="00A9FF"/>
                </a:solidFill>
                <a:latin typeface="Book Antiqua"/>
                <a:cs typeface="Book Antiqua"/>
              </a:rPr>
              <a:t> </a:t>
            </a:r>
            <a:r>
              <a:rPr dirty="0" sz="1400" spc="105">
                <a:latin typeface="Times New Roman"/>
                <a:cs typeface="Times New Roman"/>
              </a:rPr>
              <a:t>=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84" name="object 184" descr=""/>
          <p:cNvGrpSpPr/>
          <p:nvPr/>
        </p:nvGrpSpPr>
        <p:grpSpPr>
          <a:xfrm>
            <a:off x="916853" y="814655"/>
            <a:ext cx="741680" cy="617855"/>
            <a:chOff x="916853" y="814655"/>
            <a:chExt cx="741680" cy="617855"/>
          </a:xfrm>
        </p:grpSpPr>
        <p:sp>
          <p:nvSpPr>
            <p:cNvPr id="185" name="object 185" descr=""/>
            <p:cNvSpPr/>
            <p:nvPr/>
          </p:nvSpPr>
          <p:spPr>
            <a:xfrm>
              <a:off x="1002759" y="1227181"/>
              <a:ext cx="655955" cy="205740"/>
            </a:xfrm>
            <a:custGeom>
              <a:avLst/>
              <a:gdLst/>
              <a:ahLst/>
              <a:cxnLst/>
              <a:rect l="l" t="t" r="r" b="b"/>
              <a:pathLst>
                <a:path w="655955" h="205740">
                  <a:moveTo>
                    <a:pt x="0" y="0"/>
                  </a:moveTo>
                  <a:lnTo>
                    <a:pt x="655685" y="0"/>
                  </a:lnTo>
                  <a:lnTo>
                    <a:pt x="655685" y="205319"/>
                  </a:lnTo>
                  <a:lnTo>
                    <a:pt x="0" y="2053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931141" y="828943"/>
              <a:ext cx="143510" cy="384175"/>
            </a:xfrm>
            <a:custGeom>
              <a:avLst/>
              <a:gdLst/>
              <a:ahLst/>
              <a:cxnLst/>
              <a:rect l="l" t="t" r="r" b="b"/>
              <a:pathLst>
                <a:path w="143509" h="384175">
                  <a:moveTo>
                    <a:pt x="0" y="0"/>
                  </a:moveTo>
                  <a:lnTo>
                    <a:pt x="143235" y="0"/>
                  </a:lnTo>
                  <a:lnTo>
                    <a:pt x="143235" y="383645"/>
                  </a:lnTo>
                  <a:lnTo>
                    <a:pt x="0" y="383645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1229419" y="828943"/>
              <a:ext cx="252095" cy="384175"/>
            </a:xfrm>
            <a:custGeom>
              <a:avLst/>
              <a:gdLst/>
              <a:ahLst/>
              <a:cxnLst/>
              <a:rect l="l" t="t" r="r" b="b"/>
              <a:pathLst>
                <a:path w="252094" h="384175">
                  <a:moveTo>
                    <a:pt x="0" y="0"/>
                  </a:moveTo>
                  <a:lnTo>
                    <a:pt x="252074" y="0"/>
                  </a:lnTo>
                  <a:lnTo>
                    <a:pt x="252074" y="383645"/>
                  </a:lnTo>
                  <a:lnTo>
                    <a:pt x="0" y="383645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8" name="object 188" descr=""/>
          <p:cNvSpPr/>
          <p:nvPr/>
        </p:nvSpPr>
        <p:spPr>
          <a:xfrm>
            <a:off x="3746500" y="1137455"/>
            <a:ext cx="916305" cy="205740"/>
          </a:xfrm>
          <a:custGeom>
            <a:avLst/>
            <a:gdLst/>
            <a:ahLst/>
            <a:cxnLst/>
            <a:rect l="l" t="t" r="r" b="b"/>
            <a:pathLst>
              <a:path w="916304" h="205740">
                <a:moveTo>
                  <a:pt x="0" y="0"/>
                </a:moveTo>
                <a:lnTo>
                  <a:pt x="915840" y="0"/>
                </a:lnTo>
                <a:lnTo>
                  <a:pt x="915840" y="205319"/>
                </a:lnTo>
                <a:lnTo>
                  <a:pt x="0" y="2053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9" name="object 189" descr=""/>
          <p:cNvGrpSpPr/>
          <p:nvPr/>
        </p:nvGrpSpPr>
        <p:grpSpPr>
          <a:xfrm>
            <a:off x="1940627" y="1720919"/>
            <a:ext cx="248920" cy="140970"/>
            <a:chOff x="1940627" y="1720919"/>
            <a:chExt cx="248920" cy="140970"/>
          </a:xfrm>
        </p:grpSpPr>
        <p:pic>
          <p:nvPicPr>
            <p:cNvPr id="190" name="object 190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940627" y="1750799"/>
              <a:ext cx="98280" cy="110519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062666" y="1720919"/>
              <a:ext cx="126720" cy="139680"/>
            </a:xfrm>
            <a:prstGeom prst="rect">
              <a:avLst/>
            </a:prstGeom>
          </p:spPr>
        </p:pic>
      </p:grpSp>
      <p:grpSp>
        <p:nvGrpSpPr>
          <p:cNvPr id="192" name="object 192" descr=""/>
          <p:cNvGrpSpPr/>
          <p:nvPr/>
        </p:nvGrpSpPr>
        <p:grpSpPr>
          <a:xfrm>
            <a:off x="2236547" y="1754039"/>
            <a:ext cx="478155" cy="113664"/>
            <a:chOff x="2236547" y="1754039"/>
            <a:chExt cx="478155" cy="113664"/>
          </a:xfrm>
        </p:grpSpPr>
        <p:pic>
          <p:nvPicPr>
            <p:cNvPr id="193" name="object 193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236547" y="1765200"/>
              <a:ext cx="69120" cy="77040"/>
            </a:xfrm>
            <a:prstGeom prst="rect">
              <a:avLst/>
            </a:prstGeom>
          </p:spPr>
        </p:pic>
        <p:pic>
          <p:nvPicPr>
            <p:cNvPr id="194" name="object 194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316826" y="1771320"/>
              <a:ext cx="145800" cy="79560"/>
            </a:xfrm>
            <a:prstGeom prst="rect">
              <a:avLst/>
            </a:prstGeom>
          </p:spPr>
        </p:pic>
        <p:pic>
          <p:nvPicPr>
            <p:cNvPr id="195" name="object 195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481706" y="1755479"/>
              <a:ext cx="102599" cy="91080"/>
            </a:xfrm>
            <a:prstGeom prst="rect">
              <a:avLst/>
            </a:prstGeom>
          </p:spPr>
        </p:pic>
        <p:pic>
          <p:nvPicPr>
            <p:cNvPr id="196" name="object 196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602307" y="1754039"/>
              <a:ext cx="112319" cy="113400"/>
            </a:xfrm>
            <a:prstGeom prst="rect">
              <a:avLst/>
            </a:prstGeom>
          </p:spPr>
        </p:pic>
      </p:grpSp>
      <p:grpSp>
        <p:nvGrpSpPr>
          <p:cNvPr id="197" name="object 197" descr=""/>
          <p:cNvGrpSpPr/>
          <p:nvPr/>
        </p:nvGrpSpPr>
        <p:grpSpPr>
          <a:xfrm>
            <a:off x="671267" y="1749720"/>
            <a:ext cx="215265" cy="121285"/>
            <a:chOff x="671267" y="1749720"/>
            <a:chExt cx="215265" cy="121285"/>
          </a:xfrm>
        </p:grpSpPr>
        <p:pic>
          <p:nvPicPr>
            <p:cNvPr id="198" name="object 198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71267" y="1749720"/>
              <a:ext cx="105839" cy="120239"/>
            </a:xfrm>
            <a:prstGeom prst="rect">
              <a:avLst/>
            </a:prstGeom>
          </p:spPr>
        </p:pic>
        <p:pic>
          <p:nvPicPr>
            <p:cNvPr id="199" name="object 199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85746" y="1764839"/>
              <a:ext cx="100439" cy="105839"/>
            </a:xfrm>
            <a:prstGeom prst="rect">
              <a:avLst/>
            </a:prstGeom>
          </p:spPr>
        </p:pic>
      </p:grpSp>
      <p:grpSp>
        <p:nvGrpSpPr>
          <p:cNvPr id="200" name="object 200" descr=""/>
          <p:cNvGrpSpPr/>
          <p:nvPr/>
        </p:nvGrpSpPr>
        <p:grpSpPr>
          <a:xfrm>
            <a:off x="931547" y="1744320"/>
            <a:ext cx="300990" cy="137160"/>
            <a:chOff x="931547" y="1744320"/>
            <a:chExt cx="300990" cy="137160"/>
          </a:xfrm>
        </p:grpSpPr>
        <p:pic>
          <p:nvPicPr>
            <p:cNvPr id="201" name="object 201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931547" y="1751880"/>
              <a:ext cx="141480" cy="115919"/>
            </a:xfrm>
            <a:prstGeom prst="rect">
              <a:avLst/>
            </a:prstGeom>
          </p:spPr>
        </p:pic>
        <p:pic>
          <p:nvPicPr>
            <p:cNvPr id="202" name="object 202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067266" y="1744320"/>
              <a:ext cx="165239" cy="136799"/>
            </a:xfrm>
            <a:prstGeom prst="rect">
              <a:avLst/>
            </a:prstGeom>
          </p:spPr>
        </p:pic>
      </p:grpSp>
      <p:sp>
        <p:nvSpPr>
          <p:cNvPr id="203" name="object 20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8527" rIns="0" bIns="0" rtlCol="0" vert="horz">
            <a:spAutoFit/>
          </a:bodyPr>
          <a:lstStyle/>
          <a:p>
            <a:pPr marL="12700">
              <a:lnSpc>
                <a:spcPts val="1460"/>
              </a:lnSpc>
            </a:pPr>
            <a:r>
              <a:rPr dirty="0">
                <a:latin typeface="Arial"/>
                <a:cs typeface="Arial"/>
              </a:rPr>
              <a:t>Andrew </a:t>
            </a:r>
            <a:r>
              <a:rPr dirty="0" spc="-25">
                <a:latin typeface="Arial"/>
                <a:cs typeface="Arial"/>
              </a:rPr>
              <a:t>Ng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0590" y="1171193"/>
            <a:ext cx="2308225" cy="8483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0350" marR="5080" indent="-248285">
              <a:lnSpc>
                <a:spcPct val="100000"/>
              </a:lnSpc>
              <a:spcBef>
                <a:spcPts val="105"/>
              </a:spcBef>
            </a:pPr>
            <a:r>
              <a:rPr dirty="0" sz="2700" spc="-10">
                <a:solidFill>
                  <a:srgbClr val="8C1515"/>
                </a:solidFill>
                <a:latin typeface="Lucida Sans Unicode"/>
                <a:cs typeface="Lucida Sans Unicode"/>
              </a:rPr>
              <a:t>Vectorization </a:t>
            </a:r>
            <a:r>
              <a:rPr dirty="0" sz="2700" spc="125">
                <a:solidFill>
                  <a:srgbClr val="8C1515"/>
                </a:solidFill>
                <a:latin typeface="Lucida Sans Unicode"/>
                <a:cs typeface="Lucida Sans Unicode"/>
              </a:rPr>
              <a:t>(optional)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307079" y="3114992"/>
            <a:ext cx="5253990" cy="495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160">
                <a:solidFill>
                  <a:srgbClr val="585858"/>
                </a:solidFill>
                <a:latin typeface="Arial Black"/>
                <a:cs typeface="Arial Black"/>
              </a:rPr>
              <a:t>Matrix</a:t>
            </a:r>
            <a:r>
              <a:rPr dirty="0" sz="3050" spc="-28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050" spc="-85">
                <a:solidFill>
                  <a:srgbClr val="585858"/>
                </a:solidFill>
                <a:latin typeface="Arial Black"/>
                <a:cs typeface="Arial Black"/>
              </a:rPr>
              <a:t>multiplication</a:t>
            </a:r>
            <a:r>
              <a:rPr dirty="0" sz="3050" spc="-7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050" spc="-70">
                <a:solidFill>
                  <a:srgbClr val="585858"/>
                </a:solidFill>
                <a:latin typeface="Arial Black"/>
                <a:cs typeface="Arial Black"/>
              </a:rPr>
              <a:t>rules</a:t>
            </a:r>
            <a:endParaRPr sz="30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2674" y="310832"/>
            <a:ext cx="597725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Matrix</a:t>
            </a:r>
            <a:r>
              <a:rPr dirty="0" spc="-55"/>
              <a:t> </a:t>
            </a:r>
            <a:r>
              <a:rPr dirty="0"/>
              <a:t>multiplication</a:t>
            </a:r>
            <a:r>
              <a:rPr dirty="0" spc="-110"/>
              <a:t> </a:t>
            </a:r>
            <a:r>
              <a:rPr dirty="0" spc="-10"/>
              <a:t>rules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21932" y="1079817"/>
            <a:ext cx="3327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sz="1400" spc="8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581531" y="1071879"/>
            <a:ext cx="42545" cy="295910"/>
          </a:xfrm>
          <a:custGeom>
            <a:avLst/>
            <a:gdLst/>
            <a:ahLst/>
            <a:cxnLst/>
            <a:rect l="l" t="t" r="r" b="b"/>
            <a:pathLst>
              <a:path w="42544" h="295909">
                <a:moveTo>
                  <a:pt x="42037" y="0"/>
                </a:moveTo>
                <a:lnTo>
                  <a:pt x="0" y="0"/>
                </a:lnTo>
                <a:lnTo>
                  <a:pt x="0" y="7620"/>
                </a:lnTo>
                <a:lnTo>
                  <a:pt x="25654" y="7620"/>
                </a:lnTo>
                <a:lnTo>
                  <a:pt x="25654" y="288290"/>
                </a:lnTo>
                <a:lnTo>
                  <a:pt x="0" y="288290"/>
                </a:lnTo>
                <a:lnTo>
                  <a:pt x="0" y="295910"/>
                </a:lnTo>
                <a:lnTo>
                  <a:pt x="42037" y="295910"/>
                </a:lnTo>
                <a:lnTo>
                  <a:pt x="42037" y="288290"/>
                </a:lnTo>
                <a:lnTo>
                  <a:pt x="42037" y="7620"/>
                </a:lnTo>
                <a:lnTo>
                  <a:pt x="42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06996" y="1071879"/>
            <a:ext cx="42545" cy="295910"/>
          </a:xfrm>
          <a:custGeom>
            <a:avLst/>
            <a:gdLst/>
            <a:ahLst/>
            <a:cxnLst/>
            <a:rect l="l" t="t" r="r" b="b"/>
            <a:pathLst>
              <a:path w="42545" h="295909">
                <a:moveTo>
                  <a:pt x="42062" y="0"/>
                </a:moveTo>
                <a:lnTo>
                  <a:pt x="0" y="0"/>
                </a:lnTo>
                <a:lnTo>
                  <a:pt x="0" y="7620"/>
                </a:lnTo>
                <a:lnTo>
                  <a:pt x="0" y="288290"/>
                </a:lnTo>
                <a:lnTo>
                  <a:pt x="0" y="295910"/>
                </a:lnTo>
                <a:lnTo>
                  <a:pt x="42062" y="295910"/>
                </a:lnTo>
                <a:lnTo>
                  <a:pt x="42062" y="288290"/>
                </a:lnTo>
                <a:lnTo>
                  <a:pt x="16344" y="288290"/>
                </a:lnTo>
                <a:lnTo>
                  <a:pt x="16344" y="7620"/>
                </a:lnTo>
                <a:lnTo>
                  <a:pt x="42062" y="7620"/>
                </a:lnTo>
                <a:lnTo>
                  <a:pt x="420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41667" y="984567"/>
            <a:ext cx="955040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  <a:tabLst>
                <a:tab pos="288925" algn="l"/>
                <a:tab pos="698500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−1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0.1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64"/>
              </a:lnSpc>
              <a:tabLst>
                <a:tab pos="288925" algn="l"/>
                <a:tab pos="698500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−2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0.2</a:t>
            </a:r>
            <a:endParaRPr sz="1400">
              <a:latin typeface="Cambria Math"/>
              <a:cs typeface="Cambria Math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1175" y="853566"/>
            <a:ext cx="3171825" cy="94589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352546" y="1120203"/>
            <a:ext cx="3803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3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819525" y="1024953"/>
            <a:ext cx="955675" cy="452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  <a:tabLst>
                <a:tab pos="288925" algn="l"/>
                <a:tab pos="565150" algn="l"/>
                <a:tab pos="842010" algn="l"/>
              </a:tabLst>
            </a:pP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3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78CC"/>
                </a:solidFill>
                <a:latin typeface="Cambria Math"/>
                <a:cs typeface="Cambria Math"/>
              </a:rPr>
              <a:t>5</a:t>
            </a:r>
            <a:r>
              <a:rPr dirty="0" sz="1400">
                <a:solidFill>
                  <a:srgbClr val="0078CC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5A99"/>
                </a:solidFill>
                <a:latin typeface="Cambria Math"/>
                <a:cs typeface="Cambria Math"/>
              </a:rPr>
              <a:t>7</a:t>
            </a:r>
            <a:r>
              <a:rPr dirty="0" sz="1400">
                <a:solidFill>
                  <a:srgbClr val="005A99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3C66"/>
                </a:solidFill>
                <a:latin typeface="Cambria Math"/>
                <a:cs typeface="Cambria Math"/>
              </a:rPr>
              <a:t>9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64"/>
              </a:lnSpc>
              <a:tabLst>
                <a:tab pos="288925" algn="l"/>
                <a:tab pos="565150" algn="l"/>
                <a:tab pos="842010" algn="l"/>
              </a:tabLst>
            </a:pP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4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78CC"/>
                </a:solidFill>
                <a:latin typeface="Cambria Math"/>
                <a:cs typeface="Cambria Math"/>
              </a:rPr>
              <a:t>6</a:t>
            </a:r>
            <a:r>
              <a:rPr dirty="0" sz="1400">
                <a:solidFill>
                  <a:srgbClr val="0078CC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5A99"/>
                </a:solidFill>
                <a:latin typeface="Cambria Math"/>
                <a:cs typeface="Cambria Math"/>
              </a:rPr>
              <a:t>8</a:t>
            </a:r>
            <a:r>
              <a:rPr dirty="0" sz="1400">
                <a:solidFill>
                  <a:srgbClr val="005A99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3C66"/>
                </a:solidFill>
                <a:latin typeface="Cambria Math"/>
                <a:cs typeface="Cambria Math"/>
              </a:rPr>
              <a:t>0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118353" y="1178877"/>
            <a:ext cx="984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𝒁</a:t>
            </a:r>
            <a:r>
              <a:rPr dirty="0" sz="1400" spc="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75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baseline="29100" sz="1575">
                <a:solidFill>
                  <a:srgbClr val="FF9300"/>
                </a:solidFill>
                <a:latin typeface="Cambria Math"/>
                <a:cs typeface="Cambria Math"/>
              </a:rPr>
              <a:t>𝑻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4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123685" y="971550"/>
            <a:ext cx="1870710" cy="658495"/>
            <a:chOff x="6123685" y="971550"/>
            <a:chExt cx="1870710" cy="658495"/>
          </a:xfrm>
        </p:grpSpPr>
        <p:sp>
          <p:nvSpPr>
            <p:cNvPr id="12" name="object 12" descr=""/>
            <p:cNvSpPr/>
            <p:nvPr/>
          </p:nvSpPr>
          <p:spPr>
            <a:xfrm>
              <a:off x="7945882" y="1050289"/>
              <a:ext cx="48260" cy="537210"/>
            </a:xfrm>
            <a:custGeom>
              <a:avLst/>
              <a:gdLst/>
              <a:ahLst/>
              <a:cxnLst/>
              <a:rect l="l" t="t" r="r" b="b"/>
              <a:pathLst>
                <a:path w="48259" h="537210">
                  <a:moveTo>
                    <a:pt x="4813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9845" y="8890"/>
                  </a:lnTo>
                  <a:lnTo>
                    <a:pt x="29845" y="528320"/>
                  </a:lnTo>
                  <a:lnTo>
                    <a:pt x="0" y="528320"/>
                  </a:lnTo>
                  <a:lnTo>
                    <a:pt x="0" y="537210"/>
                  </a:lnTo>
                  <a:lnTo>
                    <a:pt x="48133" y="537210"/>
                  </a:lnTo>
                  <a:lnTo>
                    <a:pt x="48133" y="528320"/>
                  </a:lnTo>
                  <a:lnTo>
                    <a:pt x="48133" y="8890"/>
                  </a:lnTo>
                  <a:lnTo>
                    <a:pt x="481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896225" y="971550"/>
              <a:ext cx="0" cy="658495"/>
            </a:xfrm>
            <a:custGeom>
              <a:avLst/>
              <a:gdLst/>
              <a:ahLst/>
              <a:cxnLst/>
              <a:rect l="l" t="t" r="r" b="b"/>
              <a:pathLst>
                <a:path w="0" h="658494">
                  <a:moveTo>
                    <a:pt x="0" y="0"/>
                  </a:moveTo>
                  <a:lnTo>
                    <a:pt x="0" y="658367"/>
                  </a:lnTo>
                </a:path>
              </a:pathLst>
            </a:custGeom>
            <a:ln w="38100">
              <a:solidFill>
                <a:srgbClr val="003C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123686" y="1050289"/>
              <a:ext cx="48260" cy="537210"/>
            </a:xfrm>
            <a:custGeom>
              <a:avLst/>
              <a:gdLst/>
              <a:ahLst/>
              <a:cxnLst/>
              <a:rect l="l" t="t" r="r" b="b"/>
              <a:pathLst>
                <a:path w="48260" h="537210">
                  <a:moveTo>
                    <a:pt x="4813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528320"/>
                  </a:lnTo>
                  <a:lnTo>
                    <a:pt x="0" y="537210"/>
                  </a:lnTo>
                  <a:lnTo>
                    <a:pt x="48133" y="537210"/>
                  </a:lnTo>
                  <a:lnTo>
                    <a:pt x="48133" y="528320"/>
                  </a:lnTo>
                  <a:lnTo>
                    <a:pt x="18288" y="528320"/>
                  </a:lnTo>
                  <a:lnTo>
                    <a:pt x="18288" y="8890"/>
                  </a:lnTo>
                  <a:lnTo>
                    <a:pt x="48133" y="8890"/>
                  </a:lnTo>
                  <a:lnTo>
                    <a:pt x="481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438899" y="971550"/>
              <a:ext cx="0" cy="658495"/>
            </a:xfrm>
            <a:custGeom>
              <a:avLst/>
              <a:gdLst/>
              <a:ahLst/>
              <a:cxnLst/>
              <a:rect l="l" t="t" r="r" b="b"/>
              <a:pathLst>
                <a:path w="0" h="658494">
                  <a:moveTo>
                    <a:pt x="0" y="0"/>
                  </a:moveTo>
                  <a:lnTo>
                    <a:pt x="0" y="658367"/>
                  </a:lnTo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43724" y="971550"/>
              <a:ext cx="0" cy="658495"/>
            </a:xfrm>
            <a:custGeom>
              <a:avLst/>
              <a:gdLst/>
              <a:ahLst/>
              <a:cxnLst/>
              <a:rect l="l" t="t" r="r" b="b"/>
              <a:pathLst>
                <a:path w="0" h="658494">
                  <a:moveTo>
                    <a:pt x="0" y="0"/>
                  </a:moveTo>
                  <a:lnTo>
                    <a:pt x="0" y="658367"/>
                  </a:lnTo>
                </a:path>
              </a:pathLst>
            </a:custGeom>
            <a:ln w="38100">
              <a:solidFill>
                <a:srgbClr val="0078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486649" y="971550"/>
              <a:ext cx="0" cy="658495"/>
            </a:xfrm>
            <a:custGeom>
              <a:avLst/>
              <a:gdLst/>
              <a:ahLst/>
              <a:cxnLst/>
              <a:rect l="l" t="t" r="r" b="b"/>
              <a:pathLst>
                <a:path w="0" h="658494">
                  <a:moveTo>
                    <a:pt x="0" y="0"/>
                  </a:moveTo>
                  <a:lnTo>
                    <a:pt x="0" y="658367"/>
                  </a:lnTo>
                </a:path>
              </a:pathLst>
            </a:custGeom>
            <a:ln w="38100">
              <a:solidFill>
                <a:srgbClr val="005A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162674" y="1038225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 h="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38100">
              <a:solidFill>
                <a:srgbClr val="FF9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162674" y="1295400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 h="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38100">
              <a:solidFill>
                <a:srgbClr val="CC7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162674" y="1590675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 h="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38100">
              <a:solidFill>
                <a:srgbClr val="9958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923414" y="1077531"/>
            <a:ext cx="10922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0">
                <a:solidFill>
                  <a:srgbClr val="FF9300"/>
                </a:solidFill>
                <a:latin typeface="Cambria Math"/>
                <a:cs typeface="Cambria Math"/>
              </a:rPr>
              <a:t>𝑻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22" name="object 22" descr=""/>
          <p:cNvSpPr txBox="1"/>
          <p:nvPr/>
        </p:nvSpPr>
        <p:spPr>
          <a:xfrm>
            <a:off x="1809114" y="896302"/>
            <a:ext cx="1184275" cy="662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84835">
              <a:lnSpc>
                <a:spcPts val="1664"/>
              </a:lnSpc>
              <a:spcBef>
                <a:spcPts val="125"/>
              </a:spcBef>
              <a:tabLst>
                <a:tab pos="994410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1400">
              <a:latin typeface="Cambria Math"/>
              <a:cs typeface="Cambria Math"/>
            </a:endParaRPr>
          </a:p>
          <a:p>
            <a:pPr algn="r" marR="13970">
              <a:lnSpc>
                <a:spcPts val="1650"/>
              </a:lnSpc>
              <a:tabLst>
                <a:tab pos="915035" algn="l"/>
              </a:tabLst>
            </a:pPr>
            <a:r>
              <a:rPr dirty="0" baseline="1984" sz="21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baseline="1984" sz="2100" spc="277">
                <a:solidFill>
                  <a:srgbClr val="FF9300"/>
                </a:solidFill>
                <a:latin typeface="Cambria Math"/>
                <a:cs typeface="Cambria Math"/>
              </a:rPr>
              <a:t>  </a:t>
            </a:r>
            <a:r>
              <a:rPr dirty="0" baseline="1984" sz="2100">
                <a:solidFill>
                  <a:srgbClr val="FF9300"/>
                </a:solidFill>
                <a:latin typeface="Cambria Math"/>
                <a:cs typeface="Cambria Math"/>
              </a:rPr>
              <a:t>=</a:t>
            </a:r>
            <a:r>
              <a:rPr dirty="0" baseline="1984" sz="2100" spc="262">
                <a:solidFill>
                  <a:srgbClr val="FF9300"/>
                </a:solidFill>
                <a:latin typeface="Cambria Math"/>
                <a:cs typeface="Cambria Math"/>
              </a:rPr>
              <a:t>  </a:t>
            </a:r>
            <a:r>
              <a:rPr dirty="0" sz="1400" spc="-25">
                <a:solidFill>
                  <a:srgbClr val="CC7600"/>
                </a:solidFill>
                <a:latin typeface="Cambria Math"/>
                <a:cs typeface="Cambria Math"/>
              </a:rPr>
              <a:t>−1</a:t>
            </a:r>
            <a:r>
              <a:rPr dirty="0" sz="1400">
                <a:solidFill>
                  <a:srgbClr val="CC76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CC7600"/>
                </a:solidFill>
                <a:latin typeface="Cambria Math"/>
                <a:cs typeface="Cambria Math"/>
              </a:rPr>
              <a:t>−2</a:t>
            </a:r>
            <a:endParaRPr sz="1400">
              <a:latin typeface="Cambria Math"/>
              <a:cs typeface="Cambria Math"/>
            </a:endParaRPr>
          </a:p>
          <a:p>
            <a:pPr algn="r" marR="5080">
              <a:lnSpc>
                <a:spcPts val="1664"/>
              </a:lnSpc>
              <a:tabLst>
                <a:tab pos="409575" algn="l"/>
              </a:tabLst>
            </a:pPr>
            <a:r>
              <a:rPr dirty="0" sz="1400" spc="-25">
                <a:solidFill>
                  <a:srgbClr val="995800"/>
                </a:solidFill>
                <a:latin typeface="Cambria Math"/>
                <a:cs typeface="Cambria Math"/>
              </a:rPr>
              <a:t>0.1</a:t>
            </a:r>
            <a:r>
              <a:rPr dirty="0" sz="1400">
                <a:solidFill>
                  <a:srgbClr val="9958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995800"/>
                </a:solidFill>
                <a:latin typeface="Cambria Math"/>
                <a:cs typeface="Cambria Math"/>
              </a:rPr>
              <a:t>0.2</a:t>
            </a:r>
            <a:endParaRPr sz="1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2674" y="310832"/>
            <a:ext cx="597725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Matrix</a:t>
            </a:r>
            <a:r>
              <a:rPr dirty="0" spc="-55"/>
              <a:t> </a:t>
            </a:r>
            <a:r>
              <a:rPr dirty="0"/>
              <a:t>multiplication</a:t>
            </a:r>
            <a:r>
              <a:rPr dirty="0" spc="-110"/>
              <a:t> </a:t>
            </a:r>
            <a:r>
              <a:rPr dirty="0" spc="-10"/>
              <a:t>rules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21932" y="1079817"/>
            <a:ext cx="3327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sz="1400" spc="8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581531" y="1071879"/>
            <a:ext cx="42545" cy="295910"/>
          </a:xfrm>
          <a:custGeom>
            <a:avLst/>
            <a:gdLst/>
            <a:ahLst/>
            <a:cxnLst/>
            <a:rect l="l" t="t" r="r" b="b"/>
            <a:pathLst>
              <a:path w="42544" h="295909">
                <a:moveTo>
                  <a:pt x="42037" y="0"/>
                </a:moveTo>
                <a:lnTo>
                  <a:pt x="0" y="0"/>
                </a:lnTo>
                <a:lnTo>
                  <a:pt x="0" y="7620"/>
                </a:lnTo>
                <a:lnTo>
                  <a:pt x="25654" y="7620"/>
                </a:lnTo>
                <a:lnTo>
                  <a:pt x="25654" y="288290"/>
                </a:lnTo>
                <a:lnTo>
                  <a:pt x="0" y="288290"/>
                </a:lnTo>
                <a:lnTo>
                  <a:pt x="0" y="295910"/>
                </a:lnTo>
                <a:lnTo>
                  <a:pt x="42037" y="295910"/>
                </a:lnTo>
                <a:lnTo>
                  <a:pt x="42037" y="288290"/>
                </a:lnTo>
                <a:lnTo>
                  <a:pt x="42037" y="7620"/>
                </a:lnTo>
                <a:lnTo>
                  <a:pt x="42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06996" y="1071879"/>
            <a:ext cx="42545" cy="295910"/>
          </a:xfrm>
          <a:custGeom>
            <a:avLst/>
            <a:gdLst/>
            <a:ahLst/>
            <a:cxnLst/>
            <a:rect l="l" t="t" r="r" b="b"/>
            <a:pathLst>
              <a:path w="42545" h="295909">
                <a:moveTo>
                  <a:pt x="42062" y="0"/>
                </a:moveTo>
                <a:lnTo>
                  <a:pt x="0" y="0"/>
                </a:lnTo>
                <a:lnTo>
                  <a:pt x="0" y="7620"/>
                </a:lnTo>
                <a:lnTo>
                  <a:pt x="0" y="288290"/>
                </a:lnTo>
                <a:lnTo>
                  <a:pt x="0" y="295910"/>
                </a:lnTo>
                <a:lnTo>
                  <a:pt x="42062" y="295910"/>
                </a:lnTo>
                <a:lnTo>
                  <a:pt x="42062" y="288290"/>
                </a:lnTo>
                <a:lnTo>
                  <a:pt x="16344" y="288290"/>
                </a:lnTo>
                <a:lnTo>
                  <a:pt x="16344" y="7620"/>
                </a:lnTo>
                <a:lnTo>
                  <a:pt x="42062" y="7620"/>
                </a:lnTo>
                <a:lnTo>
                  <a:pt x="420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41667" y="984567"/>
            <a:ext cx="955040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  <a:tabLst>
                <a:tab pos="288925" algn="l"/>
                <a:tab pos="698500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−1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0.1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64"/>
              </a:lnSpc>
              <a:tabLst>
                <a:tab pos="288925" algn="l"/>
                <a:tab pos="698500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−2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0.2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228975" y="1019175"/>
            <a:ext cx="1724025" cy="466725"/>
            <a:chOff x="3228975" y="1019175"/>
            <a:chExt cx="1724025" cy="466725"/>
          </a:xfrm>
        </p:grpSpPr>
        <p:sp>
          <p:nvSpPr>
            <p:cNvPr id="8" name="object 8" descr=""/>
            <p:cNvSpPr/>
            <p:nvPr/>
          </p:nvSpPr>
          <p:spPr>
            <a:xfrm>
              <a:off x="3876675" y="1047750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w="0" h="376555">
                  <a:moveTo>
                    <a:pt x="0" y="0"/>
                  </a:moveTo>
                  <a:lnTo>
                    <a:pt x="0" y="376300"/>
                  </a:lnTo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143375" y="1038225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w="0" h="376555">
                  <a:moveTo>
                    <a:pt x="0" y="0"/>
                  </a:moveTo>
                  <a:lnTo>
                    <a:pt x="0" y="376300"/>
                  </a:lnTo>
                </a:path>
              </a:pathLst>
            </a:custGeom>
            <a:ln w="38100">
              <a:solidFill>
                <a:srgbClr val="0078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410075" y="1047750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w="0" h="376555">
                  <a:moveTo>
                    <a:pt x="0" y="0"/>
                  </a:moveTo>
                  <a:lnTo>
                    <a:pt x="0" y="376300"/>
                  </a:lnTo>
                </a:path>
              </a:pathLst>
            </a:custGeom>
            <a:ln w="38100">
              <a:solidFill>
                <a:srgbClr val="005A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705350" y="1047750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w="0" h="376555">
                  <a:moveTo>
                    <a:pt x="0" y="0"/>
                  </a:moveTo>
                  <a:lnTo>
                    <a:pt x="0" y="376300"/>
                  </a:lnTo>
                </a:path>
              </a:pathLst>
            </a:custGeom>
            <a:ln w="38100">
              <a:solidFill>
                <a:srgbClr val="003C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228975" y="1019175"/>
              <a:ext cx="1724025" cy="466725"/>
            </a:xfrm>
            <a:custGeom>
              <a:avLst/>
              <a:gdLst/>
              <a:ahLst/>
              <a:cxnLst/>
              <a:rect l="l" t="t" r="r" b="b"/>
              <a:pathLst>
                <a:path w="1724025" h="466725">
                  <a:moveTo>
                    <a:pt x="1724025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724025" y="466725"/>
                  </a:lnTo>
                  <a:lnTo>
                    <a:pt x="1724025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3352546" y="1120203"/>
            <a:ext cx="3803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3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3791331" y="1111249"/>
            <a:ext cx="1016635" cy="297180"/>
          </a:xfrm>
          <a:custGeom>
            <a:avLst/>
            <a:gdLst/>
            <a:ahLst/>
            <a:cxnLst/>
            <a:rect l="l" t="t" r="r" b="b"/>
            <a:pathLst>
              <a:path w="1016635" h="297180">
                <a:moveTo>
                  <a:pt x="42037" y="0"/>
                </a:moveTo>
                <a:lnTo>
                  <a:pt x="0" y="0"/>
                </a:lnTo>
                <a:lnTo>
                  <a:pt x="0" y="7620"/>
                </a:lnTo>
                <a:lnTo>
                  <a:pt x="0" y="289560"/>
                </a:lnTo>
                <a:lnTo>
                  <a:pt x="0" y="297180"/>
                </a:lnTo>
                <a:lnTo>
                  <a:pt x="42037" y="297180"/>
                </a:lnTo>
                <a:lnTo>
                  <a:pt x="42037" y="289560"/>
                </a:lnTo>
                <a:lnTo>
                  <a:pt x="16256" y="289560"/>
                </a:lnTo>
                <a:lnTo>
                  <a:pt x="16256" y="7620"/>
                </a:lnTo>
                <a:lnTo>
                  <a:pt x="42037" y="7620"/>
                </a:lnTo>
                <a:lnTo>
                  <a:pt x="42037" y="0"/>
                </a:lnTo>
                <a:close/>
              </a:path>
              <a:path w="1016635" h="297180">
                <a:moveTo>
                  <a:pt x="1016508" y="0"/>
                </a:moveTo>
                <a:lnTo>
                  <a:pt x="974471" y="0"/>
                </a:lnTo>
                <a:lnTo>
                  <a:pt x="974471" y="7620"/>
                </a:lnTo>
                <a:lnTo>
                  <a:pt x="1000125" y="7620"/>
                </a:lnTo>
                <a:lnTo>
                  <a:pt x="1000125" y="289560"/>
                </a:lnTo>
                <a:lnTo>
                  <a:pt x="974471" y="289560"/>
                </a:lnTo>
                <a:lnTo>
                  <a:pt x="974471" y="297180"/>
                </a:lnTo>
                <a:lnTo>
                  <a:pt x="1016508" y="297180"/>
                </a:lnTo>
                <a:lnTo>
                  <a:pt x="1016508" y="289560"/>
                </a:lnTo>
                <a:lnTo>
                  <a:pt x="1016508" y="7620"/>
                </a:lnTo>
                <a:lnTo>
                  <a:pt x="10165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3819525" y="1024953"/>
            <a:ext cx="955675" cy="452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  <a:tabLst>
                <a:tab pos="288925" algn="l"/>
                <a:tab pos="565150" algn="l"/>
                <a:tab pos="842010" algn="l"/>
              </a:tabLst>
            </a:pP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3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78CC"/>
                </a:solidFill>
                <a:latin typeface="Cambria Math"/>
                <a:cs typeface="Cambria Math"/>
              </a:rPr>
              <a:t>5</a:t>
            </a:r>
            <a:r>
              <a:rPr dirty="0" sz="1400">
                <a:solidFill>
                  <a:srgbClr val="0078CC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5A99"/>
                </a:solidFill>
                <a:latin typeface="Cambria Math"/>
                <a:cs typeface="Cambria Math"/>
              </a:rPr>
              <a:t>7</a:t>
            </a:r>
            <a:r>
              <a:rPr dirty="0" sz="1400">
                <a:solidFill>
                  <a:srgbClr val="005A99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3C66"/>
                </a:solidFill>
                <a:latin typeface="Cambria Math"/>
                <a:cs typeface="Cambria Math"/>
              </a:rPr>
              <a:t>9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64"/>
              </a:lnSpc>
              <a:tabLst>
                <a:tab pos="288925" algn="l"/>
                <a:tab pos="565150" algn="l"/>
                <a:tab pos="842010" algn="l"/>
              </a:tabLst>
            </a:pP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4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78CC"/>
                </a:solidFill>
                <a:latin typeface="Cambria Math"/>
                <a:cs typeface="Cambria Math"/>
              </a:rPr>
              <a:t>6</a:t>
            </a:r>
            <a:r>
              <a:rPr dirty="0" sz="1400">
                <a:solidFill>
                  <a:srgbClr val="0078CC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5A99"/>
                </a:solidFill>
                <a:latin typeface="Cambria Math"/>
                <a:cs typeface="Cambria Math"/>
              </a:rPr>
              <a:t>8</a:t>
            </a:r>
            <a:r>
              <a:rPr dirty="0" sz="1400">
                <a:solidFill>
                  <a:srgbClr val="005A99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3C66"/>
                </a:solidFill>
                <a:latin typeface="Cambria Math"/>
                <a:cs typeface="Cambria Math"/>
              </a:rPr>
              <a:t>0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781175" y="838200"/>
            <a:ext cx="1295400" cy="734060"/>
            <a:chOff x="1781175" y="838200"/>
            <a:chExt cx="1295400" cy="734060"/>
          </a:xfrm>
        </p:grpSpPr>
        <p:sp>
          <p:nvSpPr>
            <p:cNvPr id="17" name="object 17" descr=""/>
            <p:cNvSpPr/>
            <p:nvPr/>
          </p:nvSpPr>
          <p:spPr>
            <a:xfrm>
              <a:off x="2281301" y="1328801"/>
              <a:ext cx="723900" cy="228600"/>
            </a:xfrm>
            <a:custGeom>
              <a:avLst/>
              <a:gdLst/>
              <a:ahLst/>
              <a:cxnLst/>
              <a:rect l="l" t="t" r="r" b="b"/>
              <a:pathLst>
                <a:path w="723900" h="228600">
                  <a:moveTo>
                    <a:pt x="0" y="228600"/>
                  </a:moveTo>
                  <a:lnTo>
                    <a:pt x="723900" y="228600"/>
                  </a:lnTo>
                  <a:lnTo>
                    <a:pt x="7239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8575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266950" y="1457325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 h="0">
                  <a:moveTo>
                    <a:pt x="0" y="0"/>
                  </a:moveTo>
                  <a:lnTo>
                    <a:pt x="779144" y="0"/>
                  </a:lnTo>
                </a:path>
              </a:pathLst>
            </a:custGeom>
            <a:ln w="38100">
              <a:solidFill>
                <a:srgbClr val="9958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800" y="838200"/>
              <a:ext cx="180975" cy="18097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266950" y="1038225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 h="0">
                  <a:moveTo>
                    <a:pt x="0" y="0"/>
                  </a:moveTo>
                  <a:lnTo>
                    <a:pt x="779144" y="0"/>
                  </a:lnTo>
                </a:path>
              </a:pathLst>
            </a:custGeom>
            <a:ln w="38100">
              <a:solidFill>
                <a:srgbClr val="FF9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266950" y="1238250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 h="0">
                  <a:moveTo>
                    <a:pt x="0" y="0"/>
                  </a:moveTo>
                  <a:lnTo>
                    <a:pt x="779144" y="0"/>
                  </a:lnTo>
                </a:path>
              </a:pathLst>
            </a:custGeom>
            <a:ln w="38100">
              <a:solidFill>
                <a:srgbClr val="CC7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781175" y="942975"/>
              <a:ext cx="1295400" cy="571500"/>
            </a:xfrm>
            <a:custGeom>
              <a:avLst/>
              <a:gdLst/>
              <a:ahLst/>
              <a:cxnLst/>
              <a:rect l="l" t="t" r="r" b="b"/>
              <a:pathLst>
                <a:path w="1295400" h="571500">
                  <a:moveTo>
                    <a:pt x="12954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1295400" y="571500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3657600" y="857250"/>
            <a:ext cx="733425" cy="610235"/>
            <a:chOff x="3657600" y="857250"/>
            <a:chExt cx="733425" cy="610235"/>
          </a:xfrm>
        </p:grpSpPr>
        <p:sp>
          <p:nvSpPr>
            <p:cNvPr id="24" name="object 24" descr=""/>
            <p:cNvSpPr/>
            <p:nvPr/>
          </p:nvSpPr>
          <p:spPr>
            <a:xfrm>
              <a:off x="4052950" y="1024001"/>
              <a:ext cx="209550" cy="428625"/>
            </a:xfrm>
            <a:custGeom>
              <a:avLst/>
              <a:gdLst/>
              <a:ahLst/>
              <a:cxnLst/>
              <a:rect l="l" t="t" r="r" b="b"/>
              <a:pathLst>
                <a:path w="209550" h="428625">
                  <a:moveTo>
                    <a:pt x="0" y="428625"/>
                  </a:moveTo>
                  <a:lnTo>
                    <a:pt x="209550" y="428625"/>
                  </a:lnTo>
                  <a:lnTo>
                    <a:pt x="209550" y="0"/>
                  </a:lnTo>
                  <a:lnTo>
                    <a:pt x="0" y="0"/>
                  </a:lnTo>
                  <a:lnTo>
                    <a:pt x="0" y="428625"/>
                  </a:lnTo>
                  <a:close/>
                </a:path>
              </a:pathLst>
            </a:custGeom>
            <a:ln w="28575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600" y="914400"/>
              <a:ext cx="180975" cy="18097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9575" y="857250"/>
              <a:ext cx="171450" cy="180975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1923414" y="1077531"/>
            <a:ext cx="10922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0">
                <a:solidFill>
                  <a:srgbClr val="FF9300"/>
                </a:solidFill>
                <a:latin typeface="Cambria Math"/>
                <a:cs typeface="Cambria Math"/>
              </a:rPr>
              <a:t>𝑻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809114" y="1096581"/>
            <a:ext cx="4089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sz="1400" spc="185">
                <a:solidFill>
                  <a:srgbClr val="FF9300"/>
                </a:solidFill>
                <a:latin typeface="Cambria Math"/>
                <a:cs typeface="Cambria Math"/>
              </a:rPr>
              <a:t>  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2278253" y="967739"/>
            <a:ext cx="756285" cy="537210"/>
          </a:xfrm>
          <a:custGeom>
            <a:avLst/>
            <a:gdLst/>
            <a:ahLst/>
            <a:cxnLst/>
            <a:rect l="l" t="t" r="r" b="b"/>
            <a:pathLst>
              <a:path w="756285" h="537210">
                <a:moveTo>
                  <a:pt x="48006" y="0"/>
                </a:moveTo>
                <a:lnTo>
                  <a:pt x="0" y="0"/>
                </a:lnTo>
                <a:lnTo>
                  <a:pt x="0" y="8890"/>
                </a:lnTo>
                <a:lnTo>
                  <a:pt x="0" y="528320"/>
                </a:lnTo>
                <a:lnTo>
                  <a:pt x="0" y="537210"/>
                </a:lnTo>
                <a:lnTo>
                  <a:pt x="48006" y="537210"/>
                </a:lnTo>
                <a:lnTo>
                  <a:pt x="48006" y="528320"/>
                </a:lnTo>
                <a:lnTo>
                  <a:pt x="18161" y="528320"/>
                </a:lnTo>
                <a:lnTo>
                  <a:pt x="18161" y="8890"/>
                </a:lnTo>
                <a:lnTo>
                  <a:pt x="48006" y="8890"/>
                </a:lnTo>
                <a:lnTo>
                  <a:pt x="48006" y="0"/>
                </a:lnTo>
                <a:close/>
              </a:path>
              <a:path w="756285" h="537210">
                <a:moveTo>
                  <a:pt x="755777" y="0"/>
                </a:moveTo>
                <a:lnTo>
                  <a:pt x="707644" y="0"/>
                </a:lnTo>
                <a:lnTo>
                  <a:pt x="707644" y="8890"/>
                </a:lnTo>
                <a:lnTo>
                  <a:pt x="737616" y="8890"/>
                </a:lnTo>
                <a:lnTo>
                  <a:pt x="737616" y="528320"/>
                </a:lnTo>
                <a:lnTo>
                  <a:pt x="707644" y="528320"/>
                </a:lnTo>
                <a:lnTo>
                  <a:pt x="707644" y="537210"/>
                </a:lnTo>
                <a:lnTo>
                  <a:pt x="755777" y="537210"/>
                </a:lnTo>
                <a:lnTo>
                  <a:pt x="755777" y="528320"/>
                </a:lnTo>
                <a:lnTo>
                  <a:pt x="755777" y="8890"/>
                </a:lnTo>
                <a:lnTo>
                  <a:pt x="7557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2381250" y="896302"/>
            <a:ext cx="5359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22275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314575" y="1106106"/>
            <a:ext cx="6692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22275" algn="l"/>
              </a:tabLst>
            </a:pPr>
            <a:r>
              <a:rPr dirty="0" sz="1400" spc="-25">
                <a:solidFill>
                  <a:srgbClr val="CC7600"/>
                </a:solidFill>
                <a:latin typeface="Cambria Math"/>
                <a:cs typeface="Cambria Math"/>
              </a:rPr>
              <a:t>−1</a:t>
            </a:r>
            <a:r>
              <a:rPr dirty="0" sz="1400">
                <a:solidFill>
                  <a:srgbClr val="CC76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CC7600"/>
                </a:solidFill>
                <a:latin typeface="Cambria Math"/>
                <a:cs typeface="Cambria Math"/>
              </a:rPr>
              <a:t>−2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314575" y="1316037"/>
            <a:ext cx="6788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22275" algn="l"/>
              </a:tabLst>
            </a:pPr>
            <a:r>
              <a:rPr dirty="0" sz="1400" spc="-25">
                <a:solidFill>
                  <a:srgbClr val="995800"/>
                </a:solidFill>
                <a:latin typeface="Cambria Math"/>
                <a:cs typeface="Cambria Math"/>
              </a:rPr>
              <a:t>0.1</a:t>
            </a:r>
            <a:r>
              <a:rPr dirty="0" sz="1400">
                <a:solidFill>
                  <a:srgbClr val="9958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995800"/>
                </a:solidFill>
                <a:latin typeface="Cambria Math"/>
                <a:cs typeface="Cambria Math"/>
              </a:rPr>
              <a:t>0.2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118353" y="1178877"/>
            <a:ext cx="984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𝒁</a:t>
            </a:r>
            <a:r>
              <a:rPr dirty="0" sz="1400" spc="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75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baseline="29100" sz="1575">
                <a:solidFill>
                  <a:srgbClr val="FF9300"/>
                </a:solidFill>
                <a:latin typeface="Cambria Math"/>
                <a:cs typeface="Cambria Math"/>
              </a:rPr>
              <a:t>𝑻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4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6123685" y="854202"/>
            <a:ext cx="1870710" cy="815340"/>
            <a:chOff x="6123685" y="854202"/>
            <a:chExt cx="1870710" cy="815340"/>
          </a:xfrm>
        </p:grpSpPr>
        <p:sp>
          <p:nvSpPr>
            <p:cNvPr id="35" name="object 35" descr=""/>
            <p:cNvSpPr/>
            <p:nvPr/>
          </p:nvSpPr>
          <p:spPr>
            <a:xfrm>
              <a:off x="7945882" y="1050289"/>
              <a:ext cx="48260" cy="537210"/>
            </a:xfrm>
            <a:custGeom>
              <a:avLst/>
              <a:gdLst/>
              <a:ahLst/>
              <a:cxnLst/>
              <a:rect l="l" t="t" r="r" b="b"/>
              <a:pathLst>
                <a:path w="48259" h="537210">
                  <a:moveTo>
                    <a:pt x="4813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9845" y="8890"/>
                  </a:lnTo>
                  <a:lnTo>
                    <a:pt x="29845" y="528320"/>
                  </a:lnTo>
                  <a:lnTo>
                    <a:pt x="0" y="528320"/>
                  </a:lnTo>
                  <a:lnTo>
                    <a:pt x="0" y="537210"/>
                  </a:lnTo>
                  <a:lnTo>
                    <a:pt x="48133" y="537210"/>
                  </a:lnTo>
                  <a:lnTo>
                    <a:pt x="48133" y="528320"/>
                  </a:lnTo>
                  <a:lnTo>
                    <a:pt x="48133" y="8890"/>
                  </a:lnTo>
                  <a:lnTo>
                    <a:pt x="481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896225" y="971550"/>
              <a:ext cx="0" cy="658495"/>
            </a:xfrm>
            <a:custGeom>
              <a:avLst/>
              <a:gdLst/>
              <a:ahLst/>
              <a:cxnLst/>
              <a:rect l="l" t="t" r="r" b="b"/>
              <a:pathLst>
                <a:path w="0" h="658494">
                  <a:moveTo>
                    <a:pt x="0" y="0"/>
                  </a:moveTo>
                  <a:lnTo>
                    <a:pt x="0" y="658367"/>
                  </a:lnTo>
                </a:path>
              </a:pathLst>
            </a:custGeom>
            <a:ln w="38100">
              <a:solidFill>
                <a:srgbClr val="003C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123686" y="1050289"/>
              <a:ext cx="48260" cy="537210"/>
            </a:xfrm>
            <a:custGeom>
              <a:avLst/>
              <a:gdLst/>
              <a:ahLst/>
              <a:cxnLst/>
              <a:rect l="l" t="t" r="r" b="b"/>
              <a:pathLst>
                <a:path w="48260" h="537210">
                  <a:moveTo>
                    <a:pt x="4813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528320"/>
                  </a:lnTo>
                  <a:lnTo>
                    <a:pt x="0" y="537210"/>
                  </a:lnTo>
                  <a:lnTo>
                    <a:pt x="48133" y="537210"/>
                  </a:lnTo>
                  <a:lnTo>
                    <a:pt x="48133" y="528320"/>
                  </a:lnTo>
                  <a:lnTo>
                    <a:pt x="18288" y="528320"/>
                  </a:lnTo>
                  <a:lnTo>
                    <a:pt x="18288" y="8890"/>
                  </a:lnTo>
                  <a:lnTo>
                    <a:pt x="48133" y="8890"/>
                  </a:lnTo>
                  <a:lnTo>
                    <a:pt x="481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438899" y="971550"/>
              <a:ext cx="0" cy="658495"/>
            </a:xfrm>
            <a:custGeom>
              <a:avLst/>
              <a:gdLst/>
              <a:ahLst/>
              <a:cxnLst/>
              <a:rect l="l" t="t" r="r" b="b"/>
              <a:pathLst>
                <a:path w="0" h="658494">
                  <a:moveTo>
                    <a:pt x="0" y="0"/>
                  </a:moveTo>
                  <a:lnTo>
                    <a:pt x="0" y="658367"/>
                  </a:lnTo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943724" y="971550"/>
              <a:ext cx="0" cy="658495"/>
            </a:xfrm>
            <a:custGeom>
              <a:avLst/>
              <a:gdLst/>
              <a:ahLst/>
              <a:cxnLst/>
              <a:rect l="l" t="t" r="r" b="b"/>
              <a:pathLst>
                <a:path w="0" h="658494">
                  <a:moveTo>
                    <a:pt x="0" y="0"/>
                  </a:moveTo>
                  <a:lnTo>
                    <a:pt x="0" y="658367"/>
                  </a:lnTo>
                </a:path>
              </a:pathLst>
            </a:custGeom>
            <a:ln w="38100">
              <a:solidFill>
                <a:srgbClr val="0078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486649" y="971550"/>
              <a:ext cx="0" cy="658495"/>
            </a:xfrm>
            <a:custGeom>
              <a:avLst/>
              <a:gdLst/>
              <a:ahLst/>
              <a:cxnLst/>
              <a:rect l="l" t="t" r="r" b="b"/>
              <a:pathLst>
                <a:path w="0" h="658494">
                  <a:moveTo>
                    <a:pt x="0" y="0"/>
                  </a:moveTo>
                  <a:lnTo>
                    <a:pt x="0" y="658367"/>
                  </a:lnTo>
                </a:path>
              </a:pathLst>
            </a:custGeom>
            <a:ln w="38100">
              <a:solidFill>
                <a:srgbClr val="005A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162674" y="1038225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 h="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38100">
              <a:solidFill>
                <a:srgbClr val="FF9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162674" y="1295400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 h="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38100">
              <a:solidFill>
                <a:srgbClr val="CC7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162674" y="1590675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 h="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38100">
              <a:solidFill>
                <a:srgbClr val="9958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7449" y="914400"/>
              <a:ext cx="180975" cy="180975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6287134" y="854202"/>
              <a:ext cx="290830" cy="355600"/>
            </a:xfrm>
            <a:custGeom>
              <a:avLst/>
              <a:gdLst/>
              <a:ahLst/>
              <a:cxnLst/>
              <a:rect l="l" t="t" r="r" b="b"/>
              <a:pathLst>
                <a:path w="290829" h="355600">
                  <a:moveTo>
                    <a:pt x="177926" y="354329"/>
                  </a:moveTo>
                  <a:lnTo>
                    <a:pt x="129793" y="354329"/>
                  </a:lnTo>
                  <a:lnTo>
                    <a:pt x="135636" y="355600"/>
                  </a:lnTo>
                  <a:lnTo>
                    <a:pt x="167893" y="355600"/>
                  </a:lnTo>
                  <a:lnTo>
                    <a:pt x="177926" y="354329"/>
                  </a:lnTo>
                  <a:close/>
                </a:path>
                <a:path w="290829" h="355600">
                  <a:moveTo>
                    <a:pt x="214249" y="342900"/>
                  </a:moveTo>
                  <a:lnTo>
                    <a:pt x="84962" y="342900"/>
                  </a:lnTo>
                  <a:lnTo>
                    <a:pt x="96138" y="347979"/>
                  </a:lnTo>
                  <a:lnTo>
                    <a:pt x="101980" y="349250"/>
                  </a:lnTo>
                  <a:lnTo>
                    <a:pt x="111378" y="351789"/>
                  </a:lnTo>
                  <a:lnTo>
                    <a:pt x="112649" y="351789"/>
                  </a:lnTo>
                  <a:lnTo>
                    <a:pt x="117348" y="353060"/>
                  </a:lnTo>
                  <a:lnTo>
                    <a:pt x="117220" y="353060"/>
                  </a:lnTo>
                  <a:lnTo>
                    <a:pt x="128777" y="354329"/>
                  </a:lnTo>
                  <a:lnTo>
                    <a:pt x="182499" y="354329"/>
                  </a:lnTo>
                  <a:lnTo>
                    <a:pt x="195199" y="350520"/>
                  </a:lnTo>
                  <a:lnTo>
                    <a:pt x="198754" y="349250"/>
                  </a:lnTo>
                  <a:lnTo>
                    <a:pt x="199898" y="349250"/>
                  </a:lnTo>
                  <a:lnTo>
                    <a:pt x="209295" y="345439"/>
                  </a:lnTo>
                  <a:lnTo>
                    <a:pt x="210692" y="344170"/>
                  </a:lnTo>
                  <a:lnTo>
                    <a:pt x="214249" y="342900"/>
                  </a:lnTo>
                  <a:close/>
                </a:path>
                <a:path w="290829" h="355600">
                  <a:moveTo>
                    <a:pt x="70357" y="311150"/>
                  </a:moveTo>
                  <a:lnTo>
                    <a:pt x="71374" y="312420"/>
                  </a:lnTo>
                  <a:lnTo>
                    <a:pt x="34798" y="312420"/>
                  </a:lnTo>
                  <a:lnTo>
                    <a:pt x="41910" y="320039"/>
                  </a:lnTo>
                  <a:lnTo>
                    <a:pt x="46227" y="322579"/>
                  </a:lnTo>
                  <a:lnTo>
                    <a:pt x="46609" y="323850"/>
                  </a:lnTo>
                  <a:lnTo>
                    <a:pt x="54990" y="328929"/>
                  </a:lnTo>
                  <a:lnTo>
                    <a:pt x="55879" y="330200"/>
                  </a:lnTo>
                  <a:lnTo>
                    <a:pt x="60451" y="332739"/>
                  </a:lnTo>
                  <a:lnTo>
                    <a:pt x="68199" y="336550"/>
                  </a:lnTo>
                  <a:lnTo>
                    <a:pt x="72136" y="337820"/>
                  </a:lnTo>
                  <a:lnTo>
                    <a:pt x="80772" y="341629"/>
                  </a:lnTo>
                  <a:lnTo>
                    <a:pt x="80390" y="341629"/>
                  </a:lnTo>
                  <a:lnTo>
                    <a:pt x="84709" y="342900"/>
                  </a:lnTo>
                  <a:lnTo>
                    <a:pt x="214375" y="342900"/>
                  </a:lnTo>
                  <a:lnTo>
                    <a:pt x="222631" y="337820"/>
                  </a:lnTo>
                  <a:lnTo>
                    <a:pt x="227457" y="334010"/>
                  </a:lnTo>
                  <a:lnTo>
                    <a:pt x="229108" y="332739"/>
                  </a:lnTo>
                  <a:lnTo>
                    <a:pt x="149987" y="332739"/>
                  </a:lnTo>
                  <a:lnTo>
                    <a:pt x="137287" y="331470"/>
                  </a:lnTo>
                  <a:lnTo>
                    <a:pt x="132334" y="331470"/>
                  </a:lnTo>
                  <a:lnTo>
                    <a:pt x="120903" y="330200"/>
                  </a:lnTo>
                  <a:lnTo>
                    <a:pt x="116204" y="328929"/>
                  </a:lnTo>
                  <a:lnTo>
                    <a:pt x="117348" y="328929"/>
                  </a:lnTo>
                  <a:lnTo>
                    <a:pt x="108076" y="326389"/>
                  </a:lnTo>
                  <a:lnTo>
                    <a:pt x="104520" y="326389"/>
                  </a:lnTo>
                  <a:lnTo>
                    <a:pt x="93344" y="321310"/>
                  </a:lnTo>
                  <a:lnTo>
                    <a:pt x="93599" y="321310"/>
                  </a:lnTo>
                  <a:lnTo>
                    <a:pt x="89280" y="320039"/>
                  </a:lnTo>
                  <a:lnTo>
                    <a:pt x="88900" y="320039"/>
                  </a:lnTo>
                  <a:lnTo>
                    <a:pt x="80263" y="316229"/>
                  </a:lnTo>
                  <a:lnTo>
                    <a:pt x="80899" y="316229"/>
                  </a:lnTo>
                  <a:lnTo>
                    <a:pt x="77724" y="314960"/>
                  </a:lnTo>
                  <a:lnTo>
                    <a:pt x="77977" y="314960"/>
                  </a:lnTo>
                  <a:lnTo>
                    <a:pt x="70357" y="311150"/>
                  </a:lnTo>
                  <a:close/>
                </a:path>
                <a:path w="290829" h="355600">
                  <a:moveTo>
                    <a:pt x="188849" y="327660"/>
                  </a:moveTo>
                  <a:lnTo>
                    <a:pt x="177673" y="331470"/>
                  </a:lnTo>
                  <a:lnTo>
                    <a:pt x="174625" y="331470"/>
                  </a:lnTo>
                  <a:lnTo>
                    <a:pt x="164591" y="332739"/>
                  </a:lnTo>
                  <a:lnTo>
                    <a:pt x="229108" y="332739"/>
                  </a:lnTo>
                  <a:lnTo>
                    <a:pt x="232632" y="328929"/>
                  </a:lnTo>
                  <a:lnTo>
                    <a:pt x="188467" y="328929"/>
                  </a:lnTo>
                  <a:lnTo>
                    <a:pt x="188849" y="327660"/>
                  </a:lnTo>
                  <a:close/>
                </a:path>
                <a:path w="290829" h="355600">
                  <a:moveTo>
                    <a:pt x="178688" y="330200"/>
                  </a:moveTo>
                  <a:lnTo>
                    <a:pt x="174370" y="331470"/>
                  </a:lnTo>
                  <a:lnTo>
                    <a:pt x="177673" y="331470"/>
                  </a:lnTo>
                  <a:lnTo>
                    <a:pt x="178688" y="330200"/>
                  </a:lnTo>
                  <a:close/>
                </a:path>
                <a:path w="290829" h="355600">
                  <a:moveTo>
                    <a:pt x="212244" y="315925"/>
                  </a:moveTo>
                  <a:lnTo>
                    <a:pt x="209803" y="317500"/>
                  </a:lnTo>
                  <a:lnTo>
                    <a:pt x="210565" y="317500"/>
                  </a:lnTo>
                  <a:lnTo>
                    <a:pt x="202311" y="322579"/>
                  </a:lnTo>
                  <a:lnTo>
                    <a:pt x="198754" y="323850"/>
                  </a:lnTo>
                  <a:lnTo>
                    <a:pt x="200151" y="323850"/>
                  </a:lnTo>
                  <a:lnTo>
                    <a:pt x="190880" y="327660"/>
                  </a:lnTo>
                  <a:lnTo>
                    <a:pt x="192024" y="327660"/>
                  </a:lnTo>
                  <a:lnTo>
                    <a:pt x="188467" y="328929"/>
                  </a:lnTo>
                  <a:lnTo>
                    <a:pt x="232632" y="328929"/>
                  </a:lnTo>
                  <a:lnTo>
                    <a:pt x="238506" y="322579"/>
                  </a:lnTo>
                  <a:lnTo>
                    <a:pt x="242823" y="317500"/>
                  </a:lnTo>
                  <a:lnTo>
                    <a:pt x="243586" y="316229"/>
                  </a:lnTo>
                  <a:lnTo>
                    <a:pt x="211962" y="316229"/>
                  </a:lnTo>
                  <a:lnTo>
                    <a:pt x="212244" y="315925"/>
                  </a:lnTo>
                  <a:close/>
                </a:path>
                <a:path w="290829" h="355600">
                  <a:moveTo>
                    <a:pt x="103759" y="325120"/>
                  </a:moveTo>
                  <a:lnTo>
                    <a:pt x="104520" y="326389"/>
                  </a:lnTo>
                  <a:lnTo>
                    <a:pt x="108457" y="326389"/>
                  </a:lnTo>
                  <a:lnTo>
                    <a:pt x="103759" y="325120"/>
                  </a:lnTo>
                  <a:close/>
                </a:path>
                <a:path w="290829" h="355600">
                  <a:moveTo>
                    <a:pt x="213740" y="314960"/>
                  </a:moveTo>
                  <a:lnTo>
                    <a:pt x="212244" y="315925"/>
                  </a:lnTo>
                  <a:lnTo>
                    <a:pt x="211962" y="316229"/>
                  </a:lnTo>
                  <a:lnTo>
                    <a:pt x="213740" y="314960"/>
                  </a:lnTo>
                  <a:close/>
                </a:path>
                <a:path w="290829" h="355600">
                  <a:moveTo>
                    <a:pt x="244563" y="314960"/>
                  </a:moveTo>
                  <a:lnTo>
                    <a:pt x="213740" y="314960"/>
                  </a:lnTo>
                  <a:lnTo>
                    <a:pt x="211962" y="316229"/>
                  </a:lnTo>
                  <a:lnTo>
                    <a:pt x="243586" y="316229"/>
                  </a:lnTo>
                  <a:lnTo>
                    <a:pt x="244563" y="314960"/>
                  </a:lnTo>
                  <a:close/>
                </a:path>
                <a:path w="290829" h="355600">
                  <a:moveTo>
                    <a:pt x="234568" y="289560"/>
                  </a:moveTo>
                  <a:lnTo>
                    <a:pt x="224916" y="302260"/>
                  </a:lnTo>
                  <a:lnTo>
                    <a:pt x="225679" y="302260"/>
                  </a:lnTo>
                  <a:lnTo>
                    <a:pt x="221361" y="306070"/>
                  </a:lnTo>
                  <a:lnTo>
                    <a:pt x="212244" y="315925"/>
                  </a:lnTo>
                  <a:lnTo>
                    <a:pt x="213740" y="314960"/>
                  </a:lnTo>
                  <a:lnTo>
                    <a:pt x="244563" y="314960"/>
                  </a:lnTo>
                  <a:lnTo>
                    <a:pt x="253364" y="303529"/>
                  </a:lnTo>
                  <a:lnTo>
                    <a:pt x="253872" y="302260"/>
                  </a:lnTo>
                  <a:lnTo>
                    <a:pt x="256793" y="298450"/>
                  </a:lnTo>
                  <a:lnTo>
                    <a:pt x="261556" y="290829"/>
                  </a:lnTo>
                  <a:lnTo>
                    <a:pt x="234061" y="290829"/>
                  </a:lnTo>
                  <a:lnTo>
                    <a:pt x="234568" y="289560"/>
                  </a:lnTo>
                  <a:close/>
                </a:path>
                <a:path w="290829" h="355600">
                  <a:moveTo>
                    <a:pt x="29844" y="269239"/>
                  </a:moveTo>
                  <a:lnTo>
                    <a:pt x="30352" y="270510"/>
                  </a:lnTo>
                  <a:lnTo>
                    <a:pt x="5334" y="270510"/>
                  </a:lnTo>
                  <a:lnTo>
                    <a:pt x="8381" y="278129"/>
                  </a:lnTo>
                  <a:lnTo>
                    <a:pt x="9778" y="280670"/>
                  </a:lnTo>
                  <a:lnTo>
                    <a:pt x="10287" y="281939"/>
                  </a:lnTo>
                  <a:lnTo>
                    <a:pt x="15366" y="289560"/>
                  </a:lnTo>
                  <a:lnTo>
                    <a:pt x="16001" y="290829"/>
                  </a:lnTo>
                  <a:lnTo>
                    <a:pt x="18541" y="294639"/>
                  </a:lnTo>
                  <a:lnTo>
                    <a:pt x="23622" y="300989"/>
                  </a:lnTo>
                  <a:lnTo>
                    <a:pt x="23875" y="300989"/>
                  </a:lnTo>
                  <a:lnTo>
                    <a:pt x="26035" y="303529"/>
                  </a:lnTo>
                  <a:lnTo>
                    <a:pt x="31750" y="309879"/>
                  </a:lnTo>
                  <a:lnTo>
                    <a:pt x="34543" y="312420"/>
                  </a:lnTo>
                  <a:lnTo>
                    <a:pt x="71374" y="312420"/>
                  </a:lnTo>
                  <a:lnTo>
                    <a:pt x="69532" y="311150"/>
                  </a:lnTo>
                  <a:lnTo>
                    <a:pt x="68706" y="311150"/>
                  </a:lnTo>
                  <a:lnTo>
                    <a:pt x="60451" y="304800"/>
                  </a:lnTo>
                  <a:lnTo>
                    <a:pt x="60705" y="304800"/>
                  </a:lnTo>
                  <a:lnTo>
                    <a:pt x="57150" y="302260"/>
                  </a:lnTo>
                  <a:lnTo>
                    <a:pt x="57912" y="302260"/>
                  </a:lnTo>
                  <a:lnTo>
                    <a:pt x="50673" y="295910"/>
                  </a:lnTo>
                  <a:lnTo>
                    <a:pt x="50926" y="295910"/>
                  </a:lnTo>
                  <a:lnTo>
                    <a:pt x="48005" y="293370"/>
                  </a:lnTo>
                  <a:lnTo>
                    <a:pt x="42925" y="288289"/>
                  </a:lnTo>
                  <a:lnTo>
                    <a:pt x="43561" y="288289"/>
                  </a:lnTo>
                  <a:lnTo>
                    <a:pt x="42418" y="287020"/>
                  </a:lnTo>
                  <a:lnTo>
                    <a:pt x="41782" y="287020"/>
                  </a:lnTo>
                  <a:lnTo>
                    <a:pt x="36702" y="280670"/>
                  </a:lnTo>
                  <a:lnTo>
                    <a:pt x="34036" y="276860"/>
                  </a:lnTo>
                  <a:lnTo>
                    <a:pt x="34199" y="276860"/>
                  </a:lnTo>
                  <a:lnTo>
                    <a:pt x="29844" y="269239"/>
                  </a:lnTo>
                  <a:close/>
                </a:path>
                <a:path w="290829" h="355600">
                  <a:moveTo>
                    <a:pt x="67690" y="309879"/>
                  </a:moveTo>
                  <a:lnTo>
                    <a:pt x="68706" y="311150"/>
                  </a:lnTo>
                  <a:lnTo>
                    <a:pt x="69532" y="311150"/>
                  </a:lnTo>
                  <a:lnTo>
                    <a:pt x="67690" y="309879"/>
                  </a:lnTo>
                  <a:close/>
                </a:path>
                <a:path w="290829" h="355600">
                  <a:moveTo>
                    <a:pt x="243078" y="275589"/>
                  </a:moveTo>
                  <a:lnTo>
                    <a:pt x="236982" y="285750"/>
                  </a:lnTo>
                  <a:lnTo>
                    <a:pt x="234061" y="290829"/>
                  </a:lnTo>
                  <a:lnTo>
                    <a:pt x="261556" y="290829"/>
                  </a:lnTo>
                  <a:lnTo>
                    <a:pt x="265557" y="284479"/>
                  </a:lnTo>
                  <a:lnTo>
                    <a:pt x="266064" y="283210"/>
                  </a:lnTo>
                  <a:lnTo>
                    <a:pt x="269001" y="276860"/>
                  </a:lnTo>
                  <a:lnTo>
                    <a:pt x="242823" y="276860"/>
                  </a:lnTo>
                  <a:lnTo>
                    <a:pt x="243078" y="275589"/>
                  </a:lnTo>
                  <a:close/>
                </a:path>
                <a:path w="290829" h="355600">
                  <a:moveTo>
                    <a:pt x="41275" y="285750"/>
                  </a:moveTo>
                  <a:lnTo>
                    <a:pt x="41782" y="287020"/>
                  </a:lnTo>
                  <a:lnTo>
                    <a:pt x="42418" y="287020"/>
                  </a:lnTo>
                  <a:lnTo>
                    <a:pt x="41275" y="285750"/>
                  </a:lnTo>
                  <a:close/>
                </a:path>
                <a:path w="290829" h="355600">
                  <a:moveTo>
                    <a:pt x="34199" y="276860"/>
                  </a:moveTo>
                  <a:lnTo>
                    <a:pt x="34036" y="276860"/>
                  </a:lnTo>
                  <a:lnTo>
                    <a:pt x="34925" y="278129"/>
                  </a:lnTo>
                  <a:lnTo>
                    <a:pt x="34199" y="276860"/>
                  </a:lnTo>
                  <a:close/>
                </a:path>
                <a:path w="290829" h="355600">
                  <a:moveTo>
                    <a:pt x="245363" y="271779"/>
                  </a:moveTo>
                  <a:lnTo>
                    <a:pt x="242823" y="276860"/>
                  </a:lnTo>
                  <a:lnTo>
                    <a:pt x="269001" y="276860"/>
                  </a:lnTo>
                  <a:lnTo>
                    <a:pt x="270763" y="273050"/>
                  </a:lnTo>
                  <a:lnTo>
                    <a:pt x="244983" y="273050"/>
                  </a:lnTo>
                  <a:lnTo>
                    <a:pt x="245363" y="271779"/>
                  </a:lnTo>
                  <a:close/>
                </a:path>
                <a:path w="290829" h="355600">
                  <a:moveTo>
                    <a:pt x="265811" y="196850"/>
                  </a:moveTo>
                  <a:lnTo>
                    <a:pt x="263651" y="212089"/>
                  </a:lnTo>
                  <a:lnTo>
                    <a:pt x="259841" y="232410"/>
                  </a:lnTo>
                  <a:lnTo>
                    <a:pt x="260095" y="232410"/>
                  </a:lnTo>
                  <a:lnTo>
                    <a:pt x="258571" y="237489"/>
                  </a:lnTo>
                  <a:lnTo>
                    <a:pt x="256032" y="246379"/>
                  </a:lnTo>
                  <a:lnTo>
                    <a:pt x="256286" y="246379"/>
                  </a:lnTo>
                  <a:lnTo>
                    <a:pt x="254762" y="250189"/>
                  </a:lnTo>
                  <a:lnTo>
                    <a:pt x="255015" y="250189"/>
                  </a:lnTo>
                  <a:lnTo>
                    <a:pt x="251460" y="259079"/>
                  </a:lnTo>
                  <a:lnTo>
                    <a:pt x="251713" y="259079"/>
                  </a:lnTo>
                  <a:lnTo>
                    <a:pt x="249555" y="262889"/>
                  </a:lnTo>
                  <a:lnTo>
                    <a:pt x="244983" y="273050"/>
                  </a:lnTo>
                  <a:lnTo>
                    <a:pt x="270763" y="273050"/>
                  </a:lnTo>
                  <a:lnTo>
                    <a:pt x="272922" y="267970"/>
                  </a:lnTo>
                  <a:lnTo>
                    <a:pt x="273304" y="267970"/>
                  </a:lnTo>
                  <a:lnTo>
                    <a:pt x="276860" y="259079"/>
                  </a:lnTo>
                  <a:lnTo>
                    <a:pt x="276987" y="257810"/>
                  </a:lnTo>
                  <a:lnTo>
                    <a:pt x="278764" y="252729"/>
                  </a:lnTo>
                  <a:lnTo>
                    <a:pt x="281305" y="242570"/>
                  </a:lnTo>
                  <a:lnTo>
                    <a:pt x="281527" y="242570"/>
                  </a:lnTo>
                  <a:lnTo>
                    <a:pt x="282574" y="238760"/>
                  </a:lnTo>
                  <a:lnTo>
                    <a:pt x="285749" y="222250"/>
                  </a:lnTo>
                  <a:lnTo>
                    <a:pt x="286892" y="214629"/>
                  </a:lnTo>
                  <a:lnTo>
                    <a:pt x="289051" y="200660"/>
                  </a:lnTo>
                  <a:lnTo>
                    <a:pt x="289179" y="199389"/>
                  </a:lnTo>
                  <a:lnTo>
                    <a:pt x="289274" y="198120"/>
                  </a:lnTo>
                  <a:lnTo>
                    <a:pt x="265811" y="198120"/>
                  </a:lnTo>
                  <a:lnTo>
                    <a:pt x="265811" y="196850"/>
                  </a:lnTo>
                  <a:close/>
                </a:path>
                <a:path w="290829" h="355600">
                  <a:moveTo>
                    <a:pt x="25018" y="257810"/>
                  </a:moveTo>
                  <a:lnTo>
                    <a:pt x="2031" y="257810"/>
                  </a:lnTo>
                  <a:lnTo>
                    <a:pt x="2286" y="259079"/>
                  </a:lnTo>
                  <a:lnTo>
                    <a:pt x="2497" y="260350"/>
                  </a:lnTo>
                  <a:lnTo>
                    <a:pt x="3428" y="265429"/>
                  </a:lnTo>
                  <a:lnTo>
                    <a:pt x="4190" y="267970"/>
                  </a:lnTo>
                  <a:lnTo>
                    <a:pt x="5587" y="270510"/>
                  </a:lnTo>
                  <a:lnTo>
                    <a:pt x="30352" y="270510"/>
                  </a:lnTo>
                  <a:lnTo>
                    <a:pt x="29590" y="269239"/>
                  </a:lnTo>
                  <a:lnTo>
                    <a:pt x="29337" y="269239"/>
                  </a:lnTo>
                  <a:lnTo>
                    <a:pt x="28828" y="267970"/>
                  </a:lnTo>
                  <a:lnTo>
                    <a:pt x="26797" y="261620"/>
                  </a:lnTo>
                  <a:lnTo>
                    <a:pt x="26542" y="261620"/>
                  </a:lnTo>
                  <a:lnTo>
                    <a:pt x="26034" y="260350"/>
                  </a:lnTo>
                  <a:lnTo>
                    <a:pt x="25018" y="257810"/>
                  </a:lnTo>
                  <a:close/>
                </a:path>
                <a:path w="290829" h="355600">
                  <a:moveTo>
                    <a:pt x="28828" y="267970"/>
                  </a:moveTo>
                  <a:lnTo>
                    <a:pt x="29337" y="269239"/>
                  </a:lnTo>
                  <a:lnTo>
                    <a:pt x="29019" y="268287"/>
                  </a:lnTo>
                  <a:lnTo>
                    <a:pt x="28828" y="267970"/>
                  </a:lnTo>
                  <a:close/>
                </a:path>
                <a:path w="290829" h="355600">
                  <a:moveTo>
                    <a:pt x="29019" y="268287"/>
                  </a:moveTo>
                  <a:lnTo>
                    <a:pt x="29337" y="269239"/>
                  </a:lnTo>
                  <a:lnTo>
                    <a:pt x="29590" y="269239"/>
                  </a:lnTo>
                  <a:lnTo>
                    <a:pt x="29019" y="268287"/>
                  </a:lnTo>
                  <a:close/>
                </a:path>
                <a:path w="290829" h="355600">
                  <a:moveTo>
                    <a:pt x="28913" y="267970"/>
                  </a:moveTo>
                  <a:lnTo>
                    <a:pt x="29019" y="268287"/>
                  </a:lnTo>
                  <a:lnTo>
                    <a:pt x="28913" y="267970"/>
                  </a:lnTo>
                  <a:close/>
                </a:path>
                <a:path w="290829" h="355600">
                  <a:moveTo>
                    <a:pt x="25018" y="257810"/>
                  </a:moveTo>
                  <a:lnTo>
                    <a:pt x="25907" y="260350"/>
                  </a:lnTo>
                  <a:lnTo>
                    <a:pt x="25780" y="259714"/>
                  </a:lnTo>
                  <a:lnTo>
                    <a:pt x="25018" y="257810"/>
                  </a:lnTo>
                  <a:close/>
                </a:path>
                <a:path w="290829" h="355600">
                  <a:moveTo>
                    <a:pt x="25780" y="259714"/>
                  </a:moveTo>
                  <a:lnTo>
                    <a:pt x="25907" y="260350"/>
                  </a:lnTo>
                  <a:lnTo>
                    <a:pt x="25780" y="259714"/>
                  </a:lnTo>
                  <a:close/>
                </a:path>
                <a:path w="290829" h="355600">
                  <a:moveTo>
                    <a:pt x="25400" y="257810"/>
                  </a:moveTo>
                  <a:lnTo>
                    <a:pt x="25018" y="257810"/>
                  </a:lnTo>
                  <a:lnTo>
                    <a:pt x="25780" y="259714"/>
                  </a:lnTo>
                  <a:lnTo>
                    <a:pt x="25400" y="257810"/>
                  </a:lnTo>
                  <a:close/>
                </a:path>
                <a:path w="290829" h="355600">
                  <a:moveTo>
                    <a:pt x="2231" y="258898"/>
                  </a:moveTo>
                  <a:lnTo>
                    <a:pt x="2264" y="259079"/>
                  </a:lnTo>
                  <a:lnTo>
                    <a:pt x="2231" y="258898"/>
                  </a:lnTo>
                  <a:close/>
                </a:path>
                <a:path w="290829" h="355600">
                  <a:moveTo>
                    <a:pt x="2031" y="257810"/>
                  </a:moveTo>
                  <a:lnTo>
                    <a:pt x="2231" y="258898"/>
                  </a:lnTo>
                  <a:lnTo>
                    <a:pt x="2286" y="259079"/>
                  </a:lnTo>
                  <a:lnTo>
                    <a:pt x="2031" y="257810"/>
                  </a:lnTo>
                  <a:close/>
                </a:path>
                <a:path w="290829" h="355600">
                  <a:moveTo>
                    <a:pt x="2298" y="176910"/>
                  </a:moveTo>
                  <a:lnTo>
                    <a:pt x="1269" y="180339"/>
                  </a:lnTo>
                  <a:lnTo>
                    <a:pt x="888" y="182879"/>
                  </a:lnTo>
                  <a:lnTo>
                    <a:pt x="507" y="191770"/>
                  </a:lnTo>
                  <a:lnTo>
                    <a:pt x="126" y="196850"/>
                  </a:lnTo>
                  <a:lnTo>
                    <a:pt x="0" y="243839"/>
                  </a:lnTo>
                  <a:lnTo>
                    <a:pt x="762" y="252729"/>
                  </a:lnTo>
                  <a:lnTo>
                    <a:pt x="1142" y="255270"/>
                  </a:lnTo>
                  <a:lnTo>
                    <a:pt x="2231" y="258898"/>
                  </a:lnTo>
                  <a:lnTo>
                    <a:pt x="2031" y="257810"/>
                  </a:lnTo>
                  <a:lnTo>
                    <a:pt x="25400" y="257810"/>
                  </a:lnTo>
                  <a:lnTo>
                    <a:pt x="24129" y="251460"/>
                  </a:lnTo>
                  <a:lnTo>
                    <a:pt x="23622" y="250189"/>
                  </a:lnTo>
                  <a:lnTo>
                    <a:pt x="23494" y="250189"/>
                  </a:lnTo>
                  <a:lnTo>
                    <a:pt x="23113" y="248920"/>
                  </a:lnTo>
                  <a:lnTo>
                    <a:pt x="23404" y="248920"/>
                  </a:lnTo>
                  <a:lnTo>
                    <a:pt x="22950" y="242570"/>
                  </a:lnTo>
                  <a:lnTo>
                    <a:pt x="22860" y="229870"/>
                  </a:lnTo>
                  <a:lnTo>
                    <a:pt x="22732" y="227329"/>
                  </a:lnTo>
                  <a:lnTo>
                    <a:pt x="22796" y="196850"/>
                  </a:lnTo>
                  <a:lnTo>
                    <a:pt x="23041" y="191770"/>
                  </a:lnTo>
                  <a:lnTo>
                    <a:pt x="23259" y="186689"/>
                  </a:lnTo>
                  <a:lnTo>
                    <a:pt x="22987" y="186689"/>
                  </a:lnTo>
                  <a:lnTo>
                    <a:pt x="23367" y="184150"/>
                  </a:lnTo>
                  <a:lnTo>
                    <a:pt x="23749" y="184150"/>
                  </a:lnTo>
                  <a:lnTo>
                    <a:pt x="24129" y="182879"/>
                  </a:lnTo>
                  <a:lnTo>
                    <a:pt x="24256" y="181610"/>
                  </a:lnTo>
                  <a:lnTo>
                    <a:pt x="24910" y="177800"/>
                  </a:lnTo>
                  <a:lnTo>
                    <a:pt x="2159" y="177800"/>
                  </a:lnTo>
                  <a:lnTo>
                    <a:pt x="2298" y="176910"/>
                  </a:lnTo>
                  <a:close/>
                </a:path>
                <a:path w="290829" h="355600">
                  <a:moveTo>
                    <a:pt x="23113" y="248920"/>
                  </a:moveTo>
                  <a:lnTo>
                    <a:pt x="23494" y="250189"/>
                  </a:lnTo>
                  <a:lnTo>
                    <a:pt x="23467" y="249803"/>
                  </a:lnTo>
                  <a:lnTo>
                    <a:pt x="23113" y="248920"/>
                  </a:lnTo>
                  <a:close/>
                </a:path>
                <a:path w="290829" h="355600">
                  <a:moveTo>
                    <a:pt x="23467" y="249803"/>
                  </a:moveTo>
                  <a:lnTo>
                    <a:pt x="23494" y="250189"/>
                  </a:lnTo>
                  <a:lnTo>
                    <a:pt x="23622" y="250189"/>
                  </a:lnTo>
                  <a:lnTo>
                    <a:pt x="23467" y="249803"/>
                  </a:lnTo>
                  <a:close/>
                </a:path>
                <a:path w="290829" h="355600">
                  <a:moveTo>
                    <a:pt x="23404" y="248920"/>
                  </a:moveTo>
                  <a:lnTo>
                    <a:pt x="23113" y="248920"/>
                  </a:lnTo>
                  <a:lnTo>
                    <a:pt x="23467" y="249803"/>
                  </a:lnTo>
                  <a:lnTo>
                    <a:pt x="23404" y="248920"/>
                  </a:lnTo>
                  <a:close/>
                </a:path>
                <a:path w="290829" h="355600">
                  <a:moveTo>
                    <a:pt x="281527" y="242570"/>
                  </a:moveTo>
                  <a:lnTo>
                    <a:pt x="281305" y="242570"/>
                  </a:lnTo>
                  <a:lnTo>
                    <a:pt x="281178" y="243839"/>
                  </a:lnTo>
                  <a:lnTo>
                    <a:pt x="281527" y="242570"/>
                  </a:lnTo>
                  <a:close/>
                </a:path>
                <a:path w="290829" h="355600">
                  <a:moveTo>
                    <a:pt x="22860" y="241300"/>
                  </a:moveTo>
                  <a:lnTo>
                    <a:pt x="22860" y="242570"/>
                  </a:lnTo>
                  <a:lnTo>
                    <a:pt x="22860" y="241300"/>
                  </a:lnTo>
                  <a:close/>
                </a:path>
                <a:path w="290829" h="355600">
                  <a:moveTo>
                    <a:pt x="263779" y="210820"/>
                  </a:moveTo>
                  <a:lnTo>
                    <a:pt x="263550" y="212089"/>
                  </a:lnTo>
                  <a:lnTo>
                    <a:pt x="263779" y="210820"/>
                  </a:lnTo>
                  <a:close/>
                </a:path>
                <a:path w="290829" h="355600">
                  <a:moveTo>
                    <a:pt x="290321" y="175260"/>
                  </a:moveTo>
                  <a:lnTo>
                    <a:pt x="266826" y="175260"/>
                  </a:lnTo>
                  <a:lnTo>
                    <a:pt x="266826" y="181610"/>
                  </a:lnTo>
                  <a:lnTo>
                    <a:pt x="266001" y="194310"/>
                  </a:lnTo>
                  <a:lnTo>
                    <a:pt x="265811" y="198120"/>
                  </a:lnTo>
                  <a:lnTo>
                    <a:pt x="289274" y="198120"/>
                  </a:lnTo>
                  <a:lnTo>
                    <a:pt x="289560" y="194310"/>
                  </a:lnTo>
                  <a:lnTo>
                    <a:pt x="290194" y="182879"/>
                  </a:lnTo>
                  <a:lnTo>
                    <a:pt x="290321" y="175260"/>
                  </a:lnTo>
                  <a:close/>
                </a:path>
                <a:path w="290829" h="355600">
                  <a:moveTo>
                    <a:pt x="23367" y="184150"/>
                  </a:moveTo>
                  <a:lnTo>
                    <a:pt x="22987" y="186689"/>
                  </a:lnTo>
                  <a:lnTo>
                    <a:pt x="23304" y="185631"/>
                  </a:lnTo>
                  <a:lnTo>
                    <a:pt x="23367" y="184150"/>
                  </a:lnTo>
                  <a:close/>
                </a:path>
                <a:path w="290829" h="355600">
                  <a:moveTo>
                    <a:pt x="23304" y="185631"/>
                  </a:moveTo>
                  <a:lnTo>
                    <a:pt x="22987" y="186689"/>
                  </a:lnTo>
                  <a:lnTo>
                    <a:pt x="23259" y="186689"/>
                  </a:lnTo>
                  <a:lnTo>
                    <a:pt x="23304" y="185631"/>
                  </a:lnTo>
                  <a:close/>
                </a:path>
                <a:path w="290829" h="355600">
                  <a:moveTo>
                    <a:pt x="23749" y="184150"/>
                  </a:moveTo>
                  <a:lnTo>
                    <a:pt x="23367" y="184150"/>
                  </a:lnTo>
                  <a:lnTo>
                    <a:pt x="23304" y="185631"/>
                  </a:lnTo>
                  <a:lnTo>
                    <a:pt x="23749" y="184150"/>
                  </a:lnTo>
                  <a:close/>
                </a:path>
                <a:path w="290829" h="355600">
                  <a:moveTo>
                    <a:pt x="266826" y="180339"/>
                  </a:moveTo>
                  <a:lnTo>
                    <a:pt x="266750" y="181610"/>
                  </a:lnTo>
                  <a:lnTo>
                    <a:pt x="266826" y="180339"/>
                  </a:lnTo>
                  <a:close/>
                </a:path>
                <a:path w="290829" h="355600">
                  <a:moveTo>
                    <a:pt x="2412" y="176529"/>
                  </a:moveTo>
                  <a:lnTo>
                    <a:pt x="2298" y="176910"/>
                  </a:lnTo>
                  <a:lnTo>
                    <a:pt x="2159" y="177800"/>
                  </a:lnTo>
                  <a:lnTo>
                    <a:pt x="2412" y="176529"/>
                  </a:lnTo>
                  <a:close/>
                </a:path>
                <a:path w="290829" h="355600">
                  <a:moveTo>
                    <a:pt x="25127" y="176529"/>
                  </a:moveTo>
                  <a:lnTo>
                    <a:pt x="2412" y="176529"/>
                  </a:lnTo>
                  <a:lnTo>
                    <a:pt x="2159" y="177800"/>
                  </a:lnTo>
                  <a:lnTo>
                    <a:pt x="24910" y="177800"/>
                  </a:lnTo>
                  <a:lnTo>
                    <a:pt x="25127" y="176529"/>
                  </a:lnTo>
                  <a:close/>
                </a:path>
                <a:path w="290829" h="355600">
                  <a:moveTo>
                    <a:pt x="8889" y="151129"/>
                  </a:moveTo>
                  <a:lnTo>
                    <a:pt x="7747" y="153670"/>
                  </a:lnTo>
                  <a:lnTo>
                    <a:pt x="7492" y="154939"/>
                  </a:lnTo>
                  <a:lnTo>
                    <a:pt x="4952" y="163829"/>
                  </a:lnTo>
                  <a:lnTo>
                    <a:pt x="3555" y="168910"/>
                  </a:lnTo>
                  <a:lnTo>
                    <a:pt x="2298" y="176910"/>
                  </a:lnTo>
                  <a:lnTo>
                    <a:pt x="2412" y="176529"/>
                  </a:lnTo>
                  <a:lnTo>
                    <a:pt x="25127" y="176529"/>
                  </a:lnTo>
                  <a:lnTo>
                    <a:pt x="25563" y="173989"/>
                  </a:lnTo>
                  <a:lnTo>
                    <a:pt x="25780" y="172720"/>
                  </a:lnTo>
                  <a:lnTo>
                    <a:pt x="26542" y="170179"/>
                  </a:lnTo>
                  <a:lnTo>
                    <a:pt x="29082" y="161289"/>
                  </a:lnTo>
                  <a:lnTo>
                    <a:pt x="28828" y="161289"/>
                  </a:lnTo>
                  <a:lnTo>
                    <a:pt x="29844" y="158750"/>
                  </a:lnTo>
                  <a:lnTo>
                    <a:pt x="29972" y="158750"/>
                  </a:lnTo>
                  <a:lnTo>
                    <a:pt x="31750" y="152400"/>
                  </a:lnTo>
                  <a:lnTo>
                    <a:pt x="8636" y="152400"/>
                  </a:lnTo>
                  <a:lnTo>
                    <a:pt x="8889" y="151129"/>
                  </a:lnTo>
                  <a:close/>
                </a:path>
                <a:path w="290829" h="355600">
                  <a:moveTo>
                    <a:pt x="289560" y="161289"/>
                  </a:moveTo>
                  <a:lnTo>
                    <a:pt x="266064" y="161289"/>
                  </a:lnTo>
                  <a:lnTo>
                    <a:pt x="266191" y="162560"/>
                  </a:lnTo>
                  <a:lnTo>
                    <a:pt x="266191" y="163829"/>
                  </a:lnTo>
                  <a:lnTo>
                    <a:pt x="266826" y="176529"/>
                  </a:lnTo>
                  <a:lnTo>
                    <a:pt x="266826" y="175260"/>
                  </a:lnTo>
                  <a:lnTo>
                    <a:pt x="290321" y="175260"/>
                  </a:lnTo>
                  <a:lnTo>
                    <a:pt x="289560" y="161289"/>
                  </a:lnTo>
                  <a:close/>
                </a:path>
                <a:path w="290829" h="355600">
                  <a:moveTo>
                    <a:pt x="25780" y="172720"/>
                  </a:moveTo>
                  <a:lnTo>
                    <a:pt x="25526" y="173989"/>
                  </a:lnTo>
                  <a:lnTo>
                    <a:pt x="25628" y="173609"/>
                  </a:lnTo>
                  <a:lnTo>
                    <a:pt x="25780" y="172720"/>
                  </a:lnTo>
                  <a:close/>
                </a:path>
                <a:path w="290829" h="355600">
                  <a:moveTo>
                    <a:pt x="25628" y="173609"/>
                  </a:moveTo>
                  <a:lnTo>
                    <a:pt x="25526" y="173989"/>
                  </a:lnTo>
                  <a:lnTo>
                    <a:pt x="25628" y="173609"/>
                  </a:lnTo>
                  <a:close/>
                </a:path>
                <a:path w="290829" h="355600">
                  <a:moveTo>
                    <a:pt x="25865" y="172720"/>
                  </a:moveTo>
                  <a:lnTo>
                    <a:pt x="25628" y="173609"/>
                  </a:lnTo>
                  <a:lnTo>
                    <a:pt x="25865" y="172720"/>
                  </a:lnTo>
                  <a:close/>
                </a:path>
                <a:path w="290829" h="355600">
                  <a:moveTo>
                    <a:pt x="266083" y="161652"/>
                  </a:moveTo>
                  <a:lnTo>
                    <a:pt x="266128" y="162560"/>
                  </a:lnTo>
                  <a:lnTo>
                    <a:pt x="266083" y="161652"/>
                  </a:lnTo>
                  <a:close/>
                </a:path>
                <a:path w="290829" h="355600">
                  <a:moveTo>
                    <a:pt x="289051" y="156210"/>
                  </a:moveTo>
                  <a:lnTo>
                    <a:pt x="265430" y="156210"/>
                  </a:lnTo>
                  <a:lnTo>
                    <a:pt x="266083" y="161652"/>
                  </a:lnTo>
                  <a:lnTo>
                    <a:pt x="266064" y="161289"/>
                  </a:lnTo>
                  <a:lnTo>
                    <a:pt x="289560" y="161289"/>
                  </a:lnTo>
                  <a:lnTo>
                    <a:pt x="289051" y="156210"/>
                  </a:lnTo>
                  <a:close/>
                </a:path>
                <a:path w="290829" h="355600">
                  <a:moveTo>
                    <a:pt x="286892" y="143510"/>
                  </a:moveTo>
                  <a:lnTo>
                    <a:pt x="263016" y="143510"/>
                  </a:lnTo>
                  <a:lnTo>
                    <a:pt x="263524" y="146050"/>
                  </a:lnTo>
                  <a:lnTo>
                    <a:pt x="265557" y="157479"/>
                  </a:lnTo>
                  <a:lnTo>
                    <a:pt x="265430" y="156210"/>
                  </a:lnTo>
                  <a:lnTo>
                    <a:pt x="289051" y="156210"/>
                  </a:lnTo>
                  <a:lnTo>
                    <a:pt x="288670" y="152400"/>
                  </a:lnTo>
                  <a:lnTo>
                    <a:pt x="286892" y="143510"/>
                  </a:lnTo>
                  <a:close/>
                </a:path>
                <a:path w="290829" h="355600">
                  <a:moveTo>
                    <a:pt x="38607" y="134620"/>
                  </a:moveTo>
                  <a:lnTo>
                    <a:pt x="14731" y="134620"/>
                  </a:lnTo>
                  <a:lnTo>
                    <a:pt x="13588" y="137160"/>
                  </a:lnTo>
                  <a:lnTo>
                    <a:pt x="11429" y="143510"/>
                  </a:lnTo>
                  <a:lnTo>
                    <a:pt x="8636" y="152400"/>
                  </a:lnTo>
                  <a:lnTo>
                    <a:pt x="31750" y="152400"/>
                  </a:lnTo>
                  <a:lnTo>
                    <a:pt x="32512" y="151129"/>
                  </a:lnTo>
                  <a:lnTo>
                    <a:pt x="32257" y="151129"/>
                  </a:lnTo>
                  <a:lnTo>
                    <a:pt x="34416" y="146050"/>
                  </a:lnTo>
                  <a:lnTo>
                    <a:pt x="35560" y="142239"/>
                  </a:lnTo>
                  <a:lnTo>
                    <a:pt x="35432" y="142239"/>
                  </a:lnTo>
                  <a:lnTo>
                    <a:pt x="38078" y="135889"/>
                  </a:lnTo>
                  <a:lnTo>
                    <a:pt x="37845" y="135889"/>
                  </a:lnTo>
                  <a:lnTo>
                    <a:pt x="38607" y="134620"/>
                  </a:lnTo>
                  <a:close/>
                </a:path>
                <a:path w="290829" h="355600">
                  <a:moveTo>
                    <a:pt x="263425" y="145758"/>
                  </a:moveTo>
                  <a:lnTo>
                    <a:pt x="263478" y="146050"/>
                  </a:lnTo>
                  <a:lnTo>
                    <a:pt x="263425" y="145758"/>
                  </a:lnTo>
                  <a:close/>
                </a:path>
                <a:path w="290829" h="355600">
                  <a:moveTo>
                    <a:pt x="263016" y="143510"/>
                  </a:moveTo>
                  <a:lnTo>
                    <a:pt x="263425" y="145758"/>
                  </a:lnTo>
                  <a:lnTo>
                    <a:pt x="263524" y="146050"/>
                  </a:lnTo>
                  <a:lnTo>
                    <a:pt x="263016" y="143510"/>
                  </a:lnTo>
                  <a:close/>
                </a:path>
                <a:path w="290829" h="355600">
                  <a:moveTo>
                    <a:pt x="268503" y="96520"/>
                  </a:moveTo>
                  <a:lnTo>
                    <a:pt x="240664" y="96520"/>
                  </a:lnTo>
                  <a:lnTo>
                    <a:pt x="246125" y="104139"/>
                  </a:lnTo>
                  <a:lnTo>
                    <a:pt x="245617" y="104139"/>
                  </a:lnTo>
                  <a:lnTo>
                    <a:pt x="248158" y="107950"/>
                  </a:lnTo>
                  <a:lnTo>
                    <a:pt x="247649" y="107950"/>
                  </a:lnTo>
                  <a:lnTo>
                    <a:pt x="253872" y="120650"/>
                  </a:lnTo>
                  <a:lnTo>
                    <a:pt x="256286" y="125729"/>
                  </a:lnTo>
                  <a:lnTo>
                    <a:pt x="255905" y="125729"/>
                  </a:lnTo>
                  <a:lnTo>
                    <a:pt x="261365" y="139700"/>
                  </a:lnTo>
                  <a:lnTo>
                    <a:pt x="263425" y="145758"/>
                  </a:lnTo>
                  <a:lnTo>
                    <a:pt x="263016" y="143510"/>
                  </a:lnTo>
                  <a:lnTo>
                    <a:pt x="286892" y="143510"/>
                  </a:lnTo>
                  <a:lnTo>
                    <a:pt x="286131" y="139700"/>
                  </a:lnTo>
                  <a:lnTo>
                    <a:pt x="285749" y="138429"/>
                  </a:lnTo>
                  <a:lnTo>
                    <a:pt x="283590" y="132079"/>
                  </a:lnTo>
                  <a:lnTo>
                    <a:pt x="278130" y="116839"/>
                  </a:lnTo>
                  <a:lnTo>
                    <a:pt x="277875" y="116839"/>
                  </a:lnTo>
                  <a:lnTo>
                    <a:pt x="275336" y="110489"/>
                  </a:lnTo>
                  <a:lnTo>
                    <a:pt x="268503" y="96520"/>
                  </a:lnTo>
                  <a:close/>
                </a:path>
                <a:path w="290829" h="355600">
                  <a:moveTo>
                    <a:pt x="38607" y="134620"/>
                  </a:moveTo>
                  <a:lnTo>
                    <a:pt x="37845" y="135889"/>
                  </a:lnTo>
                  <a:lnTo>
                    <a:pt x="38421" y="135068"/>
                  </a:lnTo>
                  <a:lnTo>
                    <a:pt x="38607" y="134620"/>
                  </a:lnTo>
                  <a:close/>
                </a:path>
                <a:path w="290829" h="355600">
                  <a:moveTo>
                    <a:pt x="38421" y="135068"/>
                  </a:moveTo>
                  <a:lnTo>
                    <a:pt x="37845" y="135889"/>
                  </a:lnTo>
                  <a:lnTo>
                    <a:pt x="38078" y="135889"/>
                  </a:lnTo>
                  <a:lnTo>
                    <a:pt x="38421" y="135068"/>
                  </a:lnTo>
                  <a:close/>
                </a:path>
                <a:path w="290829" h="355600">
                  <a:moveTo>
                    <a:pt x="20632" y="122017"/>
                  </a:moveTo>
                  <a:lnTo>
                    <a:pt x="18923" y="124460"/>
                  </a:lnTo>
                  <a:lnTo>
                    <a:pt x="18034" y="127000"/>
                  </a:lnTo>
                  <a:lnTo>
                    <a:pt x="14859" y="134620"/>
                  </a:lnTo>
                  <a:lnTo>
                    <a:pt x="38607" y="134620"/>
                  </a:lnTo>
                  <a:lnTo>
                    <a:pt x="38421" y="135068"/>
                  </a:lnTo>
                  <a:lnTo>
                    <a:pt x="39624" y="133350"/>
                  </a:lnTo>
                  <a:lnTo>
                    <a:pt x="40131" y="132079"/>
                  </a:lnTo>
                  <a:lnTo>
                    <a:pt x="43434" y="125729"/>
                  </a:lnTo>
                  <a:lnTo>
                    <a:pt x="43751" y="125729"/>
                  </a:lnTo>
                  <a:lnTo>
                    <a:pt x="44450" y="124460"/>
                  </a:lnTo>
                  <a:lnTo>
                    <a:pt x="44450" y="123189"/>
                  </a:lnTo>
                  <a:lnTo>
                    <a:pt x="20065" y="123189"/>
                  </a:lnTo>
                  <a:lnTo>
                    <a:pt x="20632" y="122017"/>
                  </a:lnTo>
                  <a:close/>
                </a:path>
                <a:path w="290829" h="355600">
                  <a:moveTo>
                    <a:pt x="43751" y="125729"/>
                  </a:moveTo>
                  <a:lnTo>
                    <a:pt x="43434" y="125729"/>
                  </a:lnTo>
                  <a:lnTo>
                    <a:pt x="43052" y="127000"/>
                  </a:lnTo>
                  <a:lnTo>
                    <a:pt x="43751" y="125729"/>
                  </a:lnTo>
                  <a:close/>
                </a:path>
                <a:path w="290829" h="355600">
                  <a:moveTo>
                    <a:pt x="20700" y="121920"/>
                  </a:moveTo>
                  <a:lnTo>
                    <a:pt x="20065" y="123189"/>
                  </a:lnTo>
                  <a:lnTo>
                    <a:pt x="20700" y="121920"/>
                  </a:lnTo>
                  <a:close/>
                </a:path>
                <a:path w="290829" h="355600">
                  <a:moveTo>
                    <a:pt x="45186" y="121920"/>
                  </a:moveTo>
                  <a:lnTo>
                    <a:pt x="20700" y="121920"/>
                  </a:lnTo>
                  <a:lnTo>
                    <a:pt x="20065" y="123189"/>
                  </a:lnTo>
                  <a:lnTo>
                    <a:pt x="44450" y="123189"/>
                  </a:lnTo>
                  <a:lnTo>
                    <a:pt x="45186" y="121920"/>
                  </a:lnTo>
                  <a:close/>
                </a:path>
                <a:path w="290829" h="355600">
                  <a:moveTo>
                    <a:pt x="38735" y="91439"/>
                  </a:moveTo>
                  <a:lnTo>
                    <a:pt x="36575" y="93979"/>
                  </a:lnTo>
                  <a:lnTo>
                    <a:pt x="35432" y="95250"/>
                  </a:lnTo>
                  <a:lnTo>
                    <a:pt x="30861" y="102870"/>
                  </a:lnTo>
                  <a:lnTo>
                    <a:pt x="29082" y="106679"/>
                  </a:lnTo>
                  <a:lnTo>
                    <a:pt x="28701" y="106679"/>
                  </a:lnTo>
                  <a:lnTo>
                    <a:pt x="25145" y="113029"/>
                  </a:lnTo>
                  <a:lnTo>
                    <a:pt x="25273" y="113029"/>
                  </a:lnTo>
                  <a:lnTo>
                    <a:pt x="23749" y="115570"/>
                  </a:lnTo>
                  <a:lnTo>
                    <a:pt x="20632" y="122017"/>
                  </a:lnTo>
                  <a:lnTo>
                    <a:pt x="45186" y="121920"/>
                  </a:lnTo>
                  <a:lnTo>
                    <a:pt x="48132" y="116839"/>
                  </a:lnTo>
                  <a:lnTo>
                    <a:pt x="48471" y="116839"/>
                  </a:lnTo>
                  <a:lnTo>
                    <a:pt x="49656" y="114300"/>
                  </a:lnTo>
                  <a:lnTo>
                    <a:pt x="53416" y="109220"/>
                  </a:lnTo>
                  <a:lnTo>
                    <a:pt x="54355" y="107950"/>
                  </a:lnTo>
                  <a:lnTo>
                    <a:pt x="55499" y="106679"/>
                  </a:lnTo>
                  <a:lnTo>
                    <a:pt x="55752" y="105410"/>
                  </a:lnTo>
                  <a:lnTo>
                    <a:pt x="59689" y="100329"/>
                  </a:lnTo>
                  <a:lnTo>
                    <a:pt x="60325" y="100329"/>
                  </a:lnTo>
                  <a:lnTo>
                    <a:pt x="61722" y="97789"/>
                  </a:lnTo>
                  <a:lnTo>
                    <a:pt x="61467" y="97789"/>
                  </a:lnTo>
                  <a:lnTo>
                    <a:pt x="64922" y="92710"/>
                  </a:lnTo>
                  <a:lnTo>
                    <a:pt x="38353" y="92710"/>
                  </a:lnTo>
                  <a:lnTo>
                    <a:pt x="38735" y="91439"/>
                  </a:lnTo>
                  <a:close/>
                </a:path>
                <a:path w="290829" h="355600">
                  <a:moveTo>
                    <a:pt x="48471" y="116839"/>
                  </a:moveTo>
                  <a:lnTo>
                    <a:pt x="48132" y="116839"/>
                  </a:lnTo>
                  <a:lnTo>
                    <a:pt x="47878" y="118110"/>
                  </a:lnTo>
                  <a:lnTo>
                    <a:pt x="48471" y="116839"/>
                  </a:lnTo>
                  <a:close/>
                </a:path>
                <a:path w="290829" h="355600">
                  <a:moveTo>
                    <a:pt x="54355" y="107950"/>
                  </a:moveTo>
                  <a:lnTo>
                    <a:pt x="53339" y="109220"/>
                  </a:lnTo>
                  <a:lnTo>
                    <a:pt x="53928" y="108527"/>
                  </a:lnTo>
                  <a:lnTo>
                    <a:pt x="54355" y="107950"/>
                  </a:lnTo>
                  <a:close/>
                </a:path>
                <a:path w="290829" h="355600">
                  <a:moveTo>
                    <a:pt x="53928" y="108527"/>
                  </a:moveTo>
                  <a:lnTo>
                    <a:pt x="53339" y="109220"/>
                  </a:lnTo>
                  <a:lnTo>
                    <a:pt x="53928" y="108527"/>
                  </a:lnTo>
                  <a:close/>
                </a:path>
                <a:path w="290829" h="355600">
                  <a:moveTo>
                    <a:pt x="54419" y="107950"/>
                  </a:moveTo>
                  <a:lnTo>
                    <a:pt x="53928" y="108527"/>
                  </a:lnTo>
                  <a:lnTo>
                    <a:pt x="54419" y="107950"/>
                  </a:lnTo>
                  <a:close/>
                </a:path>
                <a:path w="290829" h="355600">
                  <a:moveTo>
                    <a:pt x="259397" y="82550"/>
                  </a:moveTo>
                  <a:lnTo>
                    <a:pt x="228726" y="82550"/>
                  </a:lnTo>
                  <a:lnTo>
                    <a:pt x="232283" y="86360"/>
                  </a:lnTo>
                  <a:lnTo>
                    <a:pt x="239013" y="93979"/>
                  </a:lnTo>
                  <a:lnTo>
                    <a:pt x="238633" y="93979"/>
                  </a:lnTo>
                  <a:lnTo>
                    <a:pt x="241172" y="97789"/>
                  </a:lnTo>
                  <a:lnTo>
                    <a:pt x="240664" y="96520"/>
                  </a:lnTo>
                  <a:lnTo>
                    <a:pt x="268503" y="96520"/>
                  </a:lnTo>
                  <a:lnTo>
                    <a:pt x="266064" y="91439"/>
                  </a:lnTo>
                  <a:lnTo>
                    <a:pt x="265684" y="91439"/>
                  </a:lnTo>
                  <a:lnTo>
                    <a:pt x="260222" y="83820"/>
                  </a:lnTo>
                  <a:lnTo>
                    <a:pt x="259397" y="82550"/>
                  </a:lnTo>
                  <a:close/>
                </a:path>
                <a:path w="290829" h="355600">
                  <a:moveTo>
                    <a:pt x="78486" y="76200"/>
                  </a:moveTo>
                  <a:lnTo>
                    <a:pt x="51053" y="76200"/>
                  </a:lnTo>
                  <a:lnTo>
                    <a:pt x="48513" y="78739"/>
                  </a:lnTo>
                  <a:lnTo>
                    <a:pt x="43561" y="85089"/>
                  </a:lnTo>
                  <a:lnTo>
                    <a:pt x="41910" y="87629"/>
                  </a:lnTo>
                  <a:lnTo>
                    <a:pt x="42417" y="87629"/>
                  </a:lnTo>
                  <a:lnTo>
                    <a:pt x="38353" y="92710"/>
                  </a:lnTo>
                  <a:lnTo>
                    <a:pt x="64922" y="92710"/>
                  </a:lnTo>
                  <a:lnTo>
                    <a:pt x="65786" y="91439"/>
                  </a:lnTo>
                  <a:lnTo>
                    <a:pt x="66294" y="91439"/>
                  </a:lnTo>
                  <a:lnTo>
                    <a:pt x="67563" y="90170"/>
                  </a:lnTo>
                  <a:lnTo>
                    <a:pt x="68072" y="88900"/>
                  </a:lnTo>
                  <a:lnTo>
                    <a:pt x="73151" y="82550"/>
                  </a:lnTo>
                  <a:lnTo>
                    <a:pt x="73596" y="82550"/>
                  </a:lnTo>
                  <a:lnTo>
                    <a:pt x="74929" y="81279"/>
                  </a:lnTo>
                  <a:lnTo>
                    <a:pt x="78486" y="76200"/>
                  </a:lnTo>
                  <a:close/>
                </a:path>
                <a:path w="290829" h="355600">
                  <a:moveTo>
                    <a:pt x="66294" y="91439"/>
                  </a:moveTo>
                  <a:lnTo>
                    <a:pt x="65786" y="91439"/>
                  </a:lnTo>
                  <a:lnTo>
                    <a:pt x="65024" y="92710"/>
                  </a:lnTo>
                  <a:lnTo>
                    <a:pt x="66294" y="91439"/>
                  </a:lnTo>
                  <a:close/>
                </a:path>
                <a:path w="290829" h="355600">
                  <a:moveTo>
                    <a:pt x="73596" y="82550"/>
                  </a:moveTo>
                  <a:lnTo>
                    <a:pt x="73151" y="82550"/>
                  </a:lnTo>
                  <a:lnTo>
                    <a:pt x="72262" y="83820"/>
                  </a:lnTo>
                  <a:lnTo>
                    <a:pt x="73596" y="82550"/>
                  </a:lnTo>
                  <a:close/>
                </a:path>
                <a:path w="290829" h="355600">
                  <a:moveTo>
                    <a:pt x="252348" y="73660"/>
                  </a:moveTo>
                  <a:lnTo>
                    <a:pt x="219710" y="73660"/>
                  </a:lnTo>
                  <a:lnTo>
                    <a:pt x="229108" y="83820"/>
                  </a:lnTo>
                  <a:lnTo>
                    <a:pt x="228726" y="82550"/>
                  </a:lnTo>
                  <a:lnTo>
                    <a:pt x="259397" y="82550"/>
                  </a:lnTo>
                  <a:lnTo>
                    <a:pt x="256920" y="78739"/>
                  </a:lnTo>
                  <a:lnTo>
                    <a:pt x="252348" y="73660"/>
                  </a:lnTo>
                  <a:close/>
                </a:path>
                <a:path w="290829" h="355600">
                  <a:moveTo>
                    <a:pt x="124460" y="38100"/>
                  </a:moveTo>
                  <a:lnTo>
                    <a:pt x="88264" y="38100"/>
                  </a:lnTo>
                  <a:lnTo>
                    <a:pt x="81406" y="43179"/>
                  </a:lnTo>
                  <a:lnTo>
                    <a:pt x="80517" y="44450"/>
                  </a:lnTo>
                  <a:lnTo>
                    <a:pt x="64642" y="59689"/>
                  </a:lnTo>
                  <a:lnTo>
                    <a:pt x="62864" y="62229"/>
                  </a:lnTo>
                  <a:lnTo>
                    <a:pt x="62484" y="62229"/>
                  </a:lnTo>
                  <a:lnTo>
                    <a:pt x="58800" y="66039"/>
                  </a:lnTo>
                  <a:lnTo>
                    <a:pt x="59309" y="66039"/>
                  </a:lnTo>
                  <a:lnTo>
                    <a:pt x="55499" y="69850"/>
                  </a:lnTo>
                  <a:lnTo>
                    <a:pt x="50545" y="76200"/>
                  </a:lnTo>
                  <a:lnTo>
                    <a:pt x="78486" y="76200"/>
                  </a:lnTo>
                  <a:lnTo>
                    <a:pt x="78231" y="77470"/>
                  </a:lnTo>
                  <a:lnTo>
                    <a:pt x="80010" y="74929"/>
                  </a:lnTo>
                  <a:lnTo>
                    <a:pt x="79882" y="74929"/>
                  </a:lnTo>
                  <a:lnTo>
                    <a:pt x="95757" y="59689"/>
                  </a:lnTo>
                  <a:lnTo>
                    <a:pt x="94741" y="59689"/>
                  </a:lnTo>
                  <a:lnTo>
                    <a:pt x="101600" y="54610"/>
                  </a:lnTo>
                  <a:lnTo>
                    <a:pt x="104775" y="52070"/>
                  </a:lnTo>
                  <a:lnTo>
                    <a:pt x="110362" y="48260"/>
                  </a:lnTo>
                  <a:lnTo>
                    <a:pt x="110109" y="48260"/>
                  </a:lnTo>
                  <a:lnTo>
                    <a:pt x="112522" y="46989"/>
                  </a:lnTo>
                  <a:lnTo>
                    <a:pt x="117855" y="41910"/>
                  </a:lnTo>
                  <a:lnTo>
                    <a:pt x="120395" y="40639"/>
                  </a:lnTo>
                  <a:lnTo>
                    <a:pt x="120819" y="40639"/>
                  </a:lnTo>
                  <a:lnTo>
                    <a:pt x="124460" y="38100"/>
                  </a:lnTo>
                  <a:close/>
                </a:path>
                <a:path w="290829" h="355600">
                  <a:moveTo>
                    <a:pt x="239744" y="60960"/>
                  </a:moveTo>
                  <a:lnTo>
                    <a:pt x="206248" y="60960"/>
                  </a:lnTo>
                  <a:lnTo>
                    <a:pt x="215264" y="69850"/>
                  </a:lnTo>
                  <a:lnTo>
                    <a:pt x="215772" y="71120"/>
                  </a:lnTo>
                  <a:lnTo>
                    <a:pt x="220471" y="74929"/>
                  </a:lnTo>
                  <a:lnTo>
                    <a:pt x="219710" y="73660"/>
                  </a:lnTo>
                  <a:lnTo>
                    <a:pt x="252348" y="73660"/>
                  </a:lnTo>
                  <a:lnTo>
                    <a:pt x="250062" y="71120"/>
                  </a:lnTo>
                  <a:lnTo>
                    <a:pt x="246253" y="67310"/>
                  </a:lnTo>
                  <a:lnTo>
                    <a:pt x="239744" y="60960"/>
                  </a:lnTo>
                  <a:close/>
                </a:path>
                <a:path w="290829" h="355600">
                  <a:moveTo>
                    <a:pt x="226495" y="48260"/>
                  </a:moveTo>
                  <a:lnTo>
                    <a:pt x="191769" y="48260"/>
                  </a:lnTo>
                  <a:lnTo>
                    <a:pt x="195072" y="50800"/>
                  </a:lnTo>
                  <a:lnTo>
                    <a:pt x="194944" y="50800"/>
                  </a:lnTo>
                  <a:lnTo>
                    <a:pt x="206501" y="62229"/>
                  </a:lnTo>
                  <a:lnTo>
                    <a:pt x="206248" y="60960"/>
                  </a:lnTo>
                  <a:lnTo>
                    <a:pt x="239744" y="60960"/>
                  </a:lnTo>
                  <a:lnTo>
                    <a:pt x="235838" y="57150"/>
                  </a:lnTo>
                  <a:lnTo>
                    <a:pt x="232314" y="53339"/>
                  </a:lnTo>
                  <a:lnTo>
                    <a:pt x="231647" y="53339"/>
                  </a:lnTo>
                  <a:lnTo>
                    <a:pt x="226495" y="48260"/>
                  </a:lnTo>
                  <a:close/>
                </a:path>
                <a:path w="290829" h="355600">
                  <a:moveTo>
                    <a:pt x="231139" y="52070"/>
                  </a:moveTo>
                  <a:lnTo>
                    <a:pt x="231647" y="53339"/>
                  </a:lnTo>
                  <a:lnTo>
                    <a:pt x="232314" y="53339"/>
                  </a:lnTo>
                  <a:lnTo>
                    <a:pt x="231139" y="52070"/>
                  </a:lnTo>
                  <a:close/>
                </a:path>
                <a:path w="290829" h="355600">
                  <a:moveTo>
                    <a:pt x="176402" y="44450"/>
                  </a:moveTo>
                  <a:lnTo>
                    <a:pt x="158495" y="44450"/>
                  </a:lnTo>
                  <a:lnTo>
                    <a:pt x="159003" y="45720"/>
                  </a:lnTo>
                  <a:lnTo>
                    <a:pt x="160274" y="46989"/>
                  </a:lnTo>
                  <a:lnTo>
                    <a:pt x="161798" y="48260"/>
                  </a:lnTo>
                  <a:lnTo>
                    <a:pt x="165100" y="50800"/>
                  </a:lnTo>
                  <a:lnTo>
                    <a:pt x="170179" y="50800"/>
                  </a:lnTo>
                  <a:lnTo>
                    <a:pt x="173354" y="46989"/>
                  </a:lnTo>
                  <a:lnTo>
                    <a:pt x="176402" y="44450"/>
                  </a:lnTo>
                  <a:close/>
                </a:path>
                <a:path w="290829" h="355600">
                  <a:moveTo>
                    <a:pt x="222631" y="44450"/>
                  </a:moveTo>
                  <a:lnTo>
                    <a:pt x="186054" y="44450"/>
                  </a:lnTo>
                  <a:lnTo>
                    <a:pt x="193166" y="49529"/>
                  </a:lnTo>
                  <a:lnTo>
                    <a:pt x="191769" y="48260"/>
                  </a:lnTo>
                  <a:lnTo>
                    <a:pt x="226495" y="48260"/>
                  </a:lnTo>
                  <a:lnTo>
                    <a:pt x="222631" y="44450"/>
                  </a:lnTo>
                  <a:close/>
                </a:path>
                <a:path w="290829" h="355600">
                  <a:moveTo>
                    <a:pt x="156736" y="42454"/>
                  </a:moveTo>
                  <a:lnTo>
                    <a:pt x="157099" y="43179"/>
                  </a:lnTo>
                  <a:lnTo>
                    <a:pt x="159003" y="45720"/>
                  </a:lnTo>
                  <a:lnTo>
                    <a:pt x="158495" y="44450"/>
                  </a:lnTo>
                  <a:lnTo>
                    <a:pt x="176402" y="44450"/>
                  </a:lnTo>
                  <a:lnTo>
                    <a:pt x="176466" y="43179"/>
                  </a:lnTo>
                  <a:lnTo>
                    <a:pt x="157606" y="43179"/>
                  </a:lnTo>
                  <a:lnTo>
                    <a:pt x="156736" y="42454"/>
                  </a:lnTo>
                  <a:close/>
                </a:path>
                <a:path w="290829" h="355600">
                  <a:moveTo>
                    <a:pt x="183547" y="42821"/>
                  </a:moveTo>
                  <a:lnTo>
                    <a:pt x="185419" y="44450"/>
                  </a:lnTo>
                  <a:lnTo>
                    <a:pt x="222504" y="44450"/>
                  </a:lnTo>
                  <a:lnTo>
                    <a:pt x="221191" y="43179"/>
                  </a:lnTo>
                  <a:lnTo>
                    <a:pt x="184657" y="43179"/>
                  </a:lnTo>
                  <a:lnTo>
                    <a:pt x="183547" y="42821"/>
                  </a:lnTo>
                  <a:close/>
                </a:path>
                <a:path w="290829" h="355600">
                  <a:moveTo>
                    <a:pt x="151129" y="36829"/>
                  </a:moveTo>
                  <a:lnTo>
                    <a:pt x="153035" y="39370"/>
                  </a:lnTo>
                  <a:lnTo>
                    <a:pt x="154685" y="40639"/>
                  </a:lnTo>
                  <a:lnTo>
                    <a:pt x="155448" y="40639"/>
                  </a:lnTo>
                  <a:lnTo>
                    <a:pt x="156101" y="41728"/>
                  </a:lnTo>
                  <a:lnTo>
                    <a:pt x="156337" y="41910"/>
                  </a:lnTo>
                  <a:lnTo>
                    <a:pt x="156590" y="42163"/>
                  </a:lnTo>
                  <a:lnTo>
                    <a:pt x="157606" y="43179"/>
                  </a:lnTo>
                  <a:lnTo>
                    <a:pt x="176466" y="43179"/>
                  </a:lnTo>
                  <a:lnTo>
                    <a:pt x="176620" y="40095"/>
                  </a:lnTo>
                  <a:lnTo>
                    <a:pt x="176402" y="39370"/>
                  </a:lnTo>
                  <a:lnTo>
                    <a:pt x="172719" y="38100"/>
                  </a:lnTo>
                  <a:lnTo>
                    <a:pt x="152780" y="38100"/>
                  </a:lnTo>
                  <a:lnTo>
                    <a:pt x="151129" y="36829"/>
                  </a:lnTo>
                  <a:close/>
                </a:path>
                <a:path w="290829" h="355600">
                  <a:moveTo>
                    <a:pt x="182499" y="41910"/>
                  </a:moveTo>
                  <a:lnTo>
                    <a:pt x="183547" y="42821"/>
                  </a:lnTo>
                  <a:lnTo>
                    <a:pt x="184657" y="43179"/>
                  </a:lnTo>
                  <a:lnTo>
                    <a:pt x="182499" y="41910"/>
                  </a:lnTo>
                  <a:close/>
                </a:path>
                <a:path w="290829" h="355600">
                  <a:moveTo>
                    <a:pt x="219879" y="41910"/>
                  </a:moveTo>
                  <a:lnTo>
                    <a:pt x="182499" y="41910"/>
                  </a:lnTo>
                  <a:lnTo>
                    <a:pt x="184657" y="43179"/>
                  </a:lnTo>
                  <a:lnTo>
                    <a:pt x="221191" y="43179"/>
                  </a:lnTo>
                  <a:lnTo>
                    <a:pt x="219879" y="41910"/>
                  </a:lnTo>
                  <a:close/>
                </a:path>
                <a:path w="290829" h="355600">
                  <a:moveTo>
                    <a:pt x="206248" y="29210"/>
                  </a:moveTo>
                  <a:lnTo>
                    <a:pt x="170052" y="29210"/>
                  </a:lnTo>
                  <a:lnTo>
                    <a:pt x="171323" y="31750"/>
                  </a:lnTo>
                  <a:lnTo>
                    <a:pt x="171605" y="32878"/>
                  </a:lnTo>
                  <a:lnTo>
                    <a:pt x="172592" y="34289"/>
                  </a:lnTo>
                  <a:lnTo>
                    <a:pt x="172748" y="34572"/>
                  </a:lnTo>
                  <a:lnTo>
                    <a:pt x="173736" y="35560"/>
                  </a:lnTo>
                  <a:lnTo>
                    <a:pt x="176656" y="39370"/>
                  </a:lnTo>
                  <a:lnTo>
                    <a:pt x="176620" y="40095"/>
                  </a:lnTo>
                  <a:lnTo>
                    <a:pt x="176784" y="40639"/>
                  </a:lnTo>
                  <a:lnTo>
                    <a:pt x="183547" y="42821"/>
                  </a:lnTo>
                  <a:lnTo>
                    <a:pt x="182499" y="41910"/>
                  </a:lnTo>
                  <a:lnTo>
                    <a:pt x="219879" y="41910"/>
                  </a:lnTo>
                  <a:lnTo>
                    <a:pt x="218566" y="40639"/>
                  </a:lnTo>
                  <a:lnTo>
                    <a:pt x="210947" y="34289"/>
                  </a:lnTo>
                  <a:lnTo>
                    <a:pt x="210819" y="34289"/>
                  </a:lnTo>
                  <a:lnTo>
                    <a:pt x="207644" y="30479"/>
                  </a:lnTo>
                  <a:lnTo>
                    <a:pt x="206248" y="29210"/>
                  </a:lnTo>
                  <a:close/>
                </a:path>
                <a:path w="290829" h="355600">
                  <a:moveTo>
                    <a:pt x="156337" y="41910"/>
                  </a:moveTo>
                  <a:lnTo>
                    <a:pt x="156083" y="41910"/>
                  </a:lnTo>
                  <a:lnTo>
                    <a:pt x="156736" y="42454"/>
                  </a:lnTo>
                  <a:lnTo>
                    <a:pt x="156590" y="42163"/>
                  </a:lnTo>
                  <a:lnTo>
                    <a:pt x="156337" y="41910"/>
                  </a:lnTo>
                  <a:close/>
                </a:path>
                <a:path w="290829" h="355600">
                  <a:moveTo>
                    <a:pt x="120819" y="40639"/>
                  </a:moveTo>
                  <a:lnTo>
                    <a:pt x="120395" y="40639"/>
                  </a:lnTo>
                  <a:lnTo>
                    <a:pt x="118999" y="41910"/>
                  </a:lnTo>
                  <a:lnTo>
                    <a:pt x="120819" y="40639"/>
                  </a:lnTo>
                  <a:close/>
                </a:path>
                <a:path w="290829" h="355600">
                  <a:moveTo>
                    <a:pt x="154685" y="40639"/>
                  </a:moveTo>
                  <a:lnTo>
                    <a:pt x="156083" y="41910"/>
                  </a:lnTo>
                  <a:lnTo>
                    <a:pt x="156101" y="41728"/>
                  </a:lnTo>
                  <a:lnTo>
                    <a:pt x="154685" y="40639"/>
                  </a:lnTo>
                  <a:close/>
                </a:path>
                <a:path w="290829" h="355600">
                  <a:moveTo>
                    <a:pt x="166624" y="24129"/>
                  </a:moveTo>
                  <a:lnTo>
                    <a:pt x="138049" y="24129"/>
                  </a:lnTo>
                  <a:lnTo>
                    <a:pt x="140588" y="25400"/>
                  </a:lnTo>
                  <a:lnTo>
                    <a:pt x="141731" y="25400"/>
                  </a:lnTo>
                  <a:lnTo>
                    <a:pt x="147447" y="26670"/>
                  </a:lnTo>
                  <a:lnTo>
                    <a:pt x="148717" y="26670"/>
                  </a:lnTo>
                  <a:lnTo>
                    <a:pt x="153288" y="27939"/>
                  </a:lnTo>
                  <a:lnTo>
                    <a:pt x="153542" y="27939"/>
                  </a:lnTo>
                  <a:lnTo>
                    <a:pt x="160019" y="31750"/>
                  </a:lnTo>
                  <a:lnTo>
                    <a:pt x="172719" y="38100"/>
                  </a:lnTo>
                  <a:lnTo>
                    <a:pt x="176402" y="39370"/>
                  </a:lnTo>
                  <a:lnTo>
                    <a:pt x="176620" y="40095"/>
                  </a:lnTo>
                  <a:lnTo>
                    <a:pt x="176656" y="39370"/>
                  </a:lnTo>
                  <a:lnTo>
                    <a:pt x="175683" y="38100"/>
                  </a:lnTo>
                  <a:lnTo>
                    <a:pt x="174243" y="38100"/>
                  </a:lnTo>
                  <a:lnTo>
                    <a:pt x="172465" y="34289"/>
                  </a:lnTo>
                  <a:lnTo>
                    <a:pt x="171957" y="34289"/>
                  </a:lnTo>
                  <a:lnTo>
                    <a:pt x="171746" y="33443"/>
                  </a:lnTo>
                  <a:lnTo>
                    <a:pt x="170814" y="31750"/>
                  </a:lnTo>
                  <a:lnTo>
                    <a:pt x="171323" y="31750"/>
                  </a:lnTo>
                  <a:lnTo>
                    <a:pt x="170687" y="30479"/>
                  </a:lnTo>
                  <a:lnTo>
                    <a:pt x="170179" y="30479"/>
                  </a:lnTo>
                  <a:lnTo>
                    <a:pt x="168910" y="27939"/>
                  </a:lnTo>
                  <a:lnTo>
                    <a:pt x="167131" y="25400"/>
                  </a:lnTo>
                  <a:lnTo>
                    <a:pt x="166624" y="24129"/>
                  </a:lnTo>
                  <a:close/>
                </a:path>
                <a:path w="290829" h="355600">
                  <a:moveTo>
                    <a:pt x="110058" y="22410"/>
                  </a:moveTo>
                  <a:lnTo>
                    <a:pt x="109092" y="22860"/>
                  </a:lnTo>
                  <a:lnTo>
                    <a:pt x="108076" y="22860"/>
                  </a:lnTo>
                  <a:lnTo>
                    <a:pt x="105537" y="25400"/>
                  </a:lnTo>
                  <a:lnTo>
                    <a:pt x="105282" y="25400"/>
                  </a:lnTo>
                  <a:lnTo>
                    <a:pt x="99822" y="29210"/>
                  </a:lnTo>
                  <a:lnTo>
                    <a:pt x="100075" y="29210"/>
                  </a:lnTo>
                  <a:lnTo>
                    <a:pt x="97536" y="30479"/>
                  </a:lnTo>
                  <a:lnTo>
                    <a:pt x="91439" y="35560"/>
                  </a:lnTo>
                  <a:lnTo>
                    <a:pt x="88391" y="38100"/>
                  </a:lnTo>
                  <a:lnTo>
                    <a:pt x="123443" y="38100"/>
                  </a:lnTo>
                  <a:lnTo>
                    <a:pt x="117601" y="36829"/>
                  </a:lnTo>
                  <a:lnTo>
                    <a:pt x="111632" y="34289"/>
                  </a:lnTo>
                  <a:lnTo>
                    <a:pt x="108330" y="27939"/>
                  </a:lnTo>
                  <a:lnTo>
                    <a:pt x="110058" y="22410"/>
                  </a:lnTo>
                  <a:close/>
                </a:path>
                <a:path w="290829" h="355600">
                  <a:moveTo>
                    <a:pt x="134619" y="20320"/>
                  </a:moveTo>
                  <a:lnTo>
                    <a:pt x="114553" y="20320"/>
                  </a:lnTo>
                  <a:lnTo>
                    <a:pt x="110058" y="22410"/>
                  </a:lnTo>
                  <a:lnTo>
                    <a:pt x="108330" y="27939"/>
                  </a:lnTo>
                  <a:lnTo>
                    <a:pt x="111632" y="34289"/>
                  </a:lnTo>
                  <a:lnTo>
                    <a:pt x="117601" y="36829"/>
                  </a:lnTo>
                  <a:lnTo>
                    <a:pt x="123443" y="38100"/>
                  </a:lnTo>
                  <a:lnTo>
                    <a:pt x="129793" y="35560"/>
                  </a:lnTo>
                  <a:lnTo>
                    <a:pt x="131572" y="29210"/>
                  </a:lnTo>
                  <a:lnTo>
                    <a:pt x="133095" y="24129"/>
                  </a:lnTo>
                  <a:lnTo>
                    <a:pt x="124205" y="24129"/>
                  </a:lnTo>
                  <a:lnTo>
                    <a:pt x="121919" y="22860"/>
                  </a:lnTo>
                  <a:lnTo>
                    <a:pt x="121285" y="22860"/>
                  </a:lnTo>
                  <a:lnTo>
                    <a:pt x="134619" y="20320"/>
                  </a:lnTo>
                  <a:close/>
                </a:path>
                <a:path w="290829" h="355600">
                  <a:moveTo>
                    <a:pt x="161289" y="19050"/>
                  </a:moveTo>
                  <a:lnTo>
                    <a:pt x="135636" y="19050"/>
                  </a:lnTo>
                  <a:lnTo>
                    <a:pt x="133476" y="24129"/>
                  </a:lnTo>
                  <a:lnTo>
                    <a:pt x="133095" y="25400"/>
                  </a:lnTo>
                  <a:lnTo>
                    <a:pt x="132333" y="26670"/>
                  </a:lnTo>
                  <a:lnTo>
                    <a:pt x="131572" y="29210"/>
                  </a:lnTo>
                  <a:lnTo>
                    <a:pt x="129793" y="35560"/>
                  </a:lnTo>
                  <a:lnTo>
                    <a:pt x="123443" y="38100"/>
                  </a:lnTo>
                  <a:lnTo>
                    <a:pt x="124587" y="38100"/>
                  </a:lnTo>
                  <a:lnTo>
                    <a:pt x="126745" y="36829"/>
                  </a:lnTo>
                  <a:lnTo>
                    <a:pt x="128524" y="36829"/>
                  </a:lnTo>
                  <a:lnTo>
                    <a:pt x="131063" y="35560"/>
                  </a:lnTo>
                  <a:lnTo>
                    <a:pt x="149479" y="35560"/>
                  </a:lnTo>
                  <a:lnTo>
                    <a:pt x="147827" y="34289"/>
                  </a:lnTo>
                  <a:lnTo>
                    <a:pt x="165099" y="34289"/>
                  </a:lnTo>
                  <a:lnTo>
                    <a:pt x="160019" y="31750"/>
                  </a:lnTo>
                  <a:lnTo>
                    <a:pt x="155701" y="29210"/>
                  </a:lnTo>
                  <a:lnTo>
                    <a:pt x="154686" y="29210"/>
                  </a:lnTo>
                  <a:lnTo>
                    <a:pt x="152145" y="27939"/>
                  </a:lnTo>
                  <a:lnTo>
                    <a:pt x="153288" y="27939"/>
                  </a:lnTo>
                  <a:lnTo>
                    <a:pt x="148717" y="26670"/>
                  </a:lnTo>
                  <a:lnTo>
                    <a:pt x="147447" y="26670"/>
                  </a:lnTo>
                  <a:lnTo>
                    <a:pt x="141731" y="25400"/>
                  </a:lnTo>
                  <a:lnTo>
                    <a:pt x="140588" y="25400"/>
                  </a:lnTo>
                  <a:lnTo>
                    <a:pt x="135127" y="24129"/>
                  </a:lnTo>
                  <a:lnTo>
                    <a:pt x="166624" y="24129"/>
                  </a:lnTo>
                  <a:lnTo>
                    <a:pt x="165353" y="22860"/>
                  </a:lnTo>
                  <a:lnTo>
                    <a:pt x="164464" y="21589"/>
                  </a:lnTo>
                  <a:lnTo>
                    <a:pt x="161289" y="19050"/>
                  </a:lnTo>
                  <a:close/>
                </a:path>
                <a:path w="290829" h="355600">
                  <a:moveTo>
                    <a:pt x="126745" y="36829"/>
                  </a:moveTo>
                  <a:lnTo>
                    <a:pt x="124587" y="38100"/>
                  </a:lnTo>
                  <a:lnTo>
                    <a:pt x="125234" y="37909"/>
                  </a:lnTo>
                  <a:lnTo>
                    <a:pt x="126745" y="36829"/>
                  </a:lnTo>
                  <a:close/>
                </a:path>
                <a:path w="290829" h="355600">
                  <a:moveTo>
                    <a:pt x="125234" y="37909"/>
                  </a:moveTo>
                  <a:lnTo>
                    <a:pt x="124587" y="38100"/>
                  </a:lnTo>
                  <a:lnTo>
                    <a:pt x="124967" y="38100"/>
                  </a:lnTo>
                  <a:lnTo>
                    <a:pt x="125234" y="37909"/>
                  </a:lnTo>
                  <a:close/>
                </a:path>
                <a:path w="290829" h="355600">
                  <a:moveTo>
                    <a:pt x="165099" y="34289"/>
                  </a:moveTo>
                  <a:lnTo>
                    <a:pt x="147827" y="34289"/>
                  </a:lnTo>
                  <a:lnTo>
                    <a:pt x="150368" y="35560"/>
                  </a:lnTo>
                  <a:lnTo>
                    <a:pt x="150749" y="35560"/>
                  </a:lnTo>
                  <a:lnTo>
                    <a:pt x="152907" y="36829"/>
                  </a:lnTo>
                  <a:lnTo>
                    <a:pt x="151256" y="36829"/>
                  </a:lnTo>
                  <a:lnTo>
                    <a:pt x="152780" y="38100"/>
                  </a:lnTo>
                  <a:lnTo>
                    <a:pt x="172719" y="38100"/>
                  </a:lnTo>
                  <a:lnTo>
                    <a:pt x="165099" y="34289"/>
                  </a:lnTo>
                  <a:close/>
                </a:path>
                <a:path w="290829" h="355600">
                  <a:moveTo>
                    <a:pt x="172465" y="34289"/>
                  </a:moveTo>
                  <a:lnTo>
                    <a:pt x="174243" y="38100"/>
                  </a:lnTo>
                  <a:lnTo>
                    <a:pt x="173989" y="36829"/>
                  </a:lnTo>
                  <a:lnTo>
                    <a:pt x="172748" y="34572"/>
                  </a:lnTo>
                  <a:lnTo>
                    <a:pt x="172465" y="34289"/>
                  </a:lnTo>
                  <a:close/>
                </a:path>
                <a:path w="290829" h="355600">
                  <a:moveTo>
                    <a:pt x="172748" y="34572"/>
                  </a:moveTo>
                  <a:lnTo>
                    <a:pt x="173989" y="36829"/>
                  </a:lnTo>
                  <a:lnTo>
                    <a:pt x="174243" y="38100"/>
                  </a:lnTo>
                  <a:lnTo>
                    <a:pt x="175683" y="38100"/>
                  </a:lnTo>
                  <a:lnTo>
                    <a:pt x="173736" y="35560"/>
                  </a:lnTo>
                  <a:lnTo>
                    <a:pt x="172748" y="34572"/>
                  </a:lnTo>
                  <a:close/>
                </a:path>
                <a:path w="290829" h="355600">
                  <a:moveTo>
                    <a:pt x="128904" y="36829"/>
                  </a:moveTo>
                  <a:lnTo>
                    <a:pt x="126745" y="36829"/>
                  </a:lnTo>
                  <a:lnTo>
                    <a:pt x="125234" y="37909"/>
                  </a:lnTo>
                  <a:lnTo>
                    <a:pt x="128904" y="36829"/>
                  </a:lnTo>
                  <a:close/>
                </a:path>
                <a:path w="290829" h="355600">
                  <a:moveTo>
                    <a:pt x="134874" y="35560"/>
                  </a:moveTo>
                  <a:lnTo>
                    <a:pt x="131063" y="35560"/>
                  </a:lnTo>
                  <a:lnTo>
                    <a:pt x="129412" y="36829"/>
                  </a:lnTo>
                  <a:lnTo>
                    <a:pt x="134874" y="35560"/>
                  </a:lnTo>
                  <a:close/>
                </a:path>
                <a:path w="290829" h="355600">
                  <a:moveTo>
                    <a:pt x="147827" y="34289"/>
                  </a:moveTo>
                  <a:lnTo>
                    <a:pt x="151129" y="36829"/>
                  </a:lnTo>
                  <a:lnTo>
                    <a:pt x="152907" y="36829"/>
                  </a:lnTo>
                  <a:lnTo>
                    <a:pt x="147827" y="34289"/>
                  </a:lnTo>
                  <a:close/>
                </a:path>
                <a:path w="290829" h="355600">
                  <a:moveTo>
                    <a:pt x="171605" y="32878"/>
                  </a:moveTo>
                  <a:lnTo>
                    <a:pt x="171746" y="33443"/>
                  </a:lnTo>
                  <a:lnTo>
                    <a:pt x="172212" y="34289"/>
                  </a:lnTo>
                  <a:lnTo>
                    <a:pt x="172465" y="34289"/>
                  </a:lnTo>
                  <a:lnTo>
                    <a:pt x="172748" y="34572"/>
                  </a:lnTo>
                  <a:lnTo>
                    <a:pt x="172592" y="34289"/>
                  </a:lnTo>
                  <a:lnTo>
                    <a:pt x="171605" y="32878"/>
                  </a:lnTo>
                  <a:close/>
                </a:path>
                <a:path w="290829" h="355600">
                  <a:moveTo>
                    <a:pt x="171746" y="33443"/>
                  </a:moveTo>
                  <a:lnTo>
                    <a:pt x="171957" y="34289"/>
                  </a:lnTo>
                  <a:lnTo>
                    <a:pt x="172212" y="34289"/>
                  </a:lnTo>
                  <a:lnTo>
                    <a:pt x="171746" y="33443"/>
                  </a:lnTo>
                  <a:close/>
                </a:path>
                <a:path w="290829" h="355600">
                  <a:moveTo>
                    <a:pt x="170814" y="31750"/>
                  </a:moveTo>
                  <a:lnTo>
                    <a:pt x="171746" y="33443"/>
                  </a:lnTo>
                  <a:lnTo>
                    <a:pt x="171605" y="32878"/>
                  </a:lnTo>
                  <a:lnTo>
                    <a:pt x="170814" y="31750"/>
                  </a:lnTo>
                  <a:close/>
                </a:path>
                <a:path w="290829" h="355600">
                  <a:moveTo>
                    <a:pt x="171323" y="31750"/>
                  </a:moveTo>
                  <a:lnTo>
                    <a:pt x="170814" y="31750"/>
                  </a:lnTo>
                  <a:lnTo>
                    <a:pt x="171605" y="32878"/>
                  </a:lnTo>
                  <a:lnTo>
                    <a:pt x="171323" y="31750"/>
                  </a:lnTo>
                  <a:close/>
                </a:path>
                <a:path w="290829" h="355600">
                  <a:moveTo>
                    <a:pt x="183387" y="16510"/>
                  </a:moveTo>
                  <a:lnTo>
                    <a:pt x="158114" y="16510"/>
                  </a:lnTo>
                  <a:lnTo>
                    <a:pt x="159892" y="17779"/>
                  </a:lnTo>
                  <a:lnTo>
                    <a:pt x="161289" y="19050"/>
                  </a:lnTo>
                  <a:lnTo>
                    <a:pt x="164464" y="21589"/>
                  </a:lnTo>
                  <a:lnTo>
                    <a:pt x="165353" y="22860"/>
                  </a:lnTo>
                  <a:lnTo>
                    <a:pt x="166624" y="24129"/>
                  </a:lnTo>
                  <a:lnTo>
                    <a:pt x="167131" y="25400"/>
                  </a:lnTo>
                  <a:lnTo>
                    <a:pt x="168910" y="27939"/>
                  </a:lnTo>
                  <a:lnTo>
                    <a:pt x="170179" y="30479"/>
                  </a:lnTo>
                  <a:lnTo>
                    <a:pt x="170052" y="29210"/>
                  </a:lnTo>
                  <a:lnTo>
                    <a:pt x="206248" y="29210"/>
                  </a:lnTo>
                  <a:lnTo>
                    <a:pt x="199009" y="25400"/>
                  </a:lnTo>
                  <a:lnTo>
                    <a:pt x="199770" y="25400"/>
                  </a:lnTo>
                  <a:lnTo>
                    <a:pt x="196850" y="22860"/>
                  </a:lnTo>
                  <a:lnTo>
                    <a:pt x="194563" y="21589"/>
                  </a:lnTo>
                  <a:lnTo>
                    <a:pt x="189314" y="19050"/>
                  </a:lnTo>
                  <a:lnTo>
                    <a:pt x="187070" y="19050"/>
                  </a:lnTo>
                  <a:lnTo>
                    <a:pt x="183387" y="16510"/>
                  </a:lnTo>
                  <a:close/>
                </a:path>
                <a:path w="290829" h="355600">
                  <a:moveTo>
                    <a:pt x="170052" y="29210"/>
                  </a:moveTo>
                  <a:lnTo>
                    <a:pt x="170179" y="30479"/>
                  </a:lnTo>
                  <a:lnTo>
                    <a:pt x="170687" y="30479"/>
                  </a:lnTo>
                  <a:lnTo>
                    <a:pt x="170052" y="29210"/>
                  </a:lnTo>
                  <a:close/>
                </a:path>
                <a:path w="290829" h="355600">
                  <a:moveTo>
                    <a:pt x="153542" y="27939"/>
                  </a:moveTo>
                  <a:lnTo>
                    <a:pt x="152145" y="27939"/>
                  </a:lnTo>
                  <a:lnTo>
                    <a:pt x="154686" y="29210"/>
                  </a:lnTo>
                  <a:lnTo>
                    <a:pt x="153542" y="27939"/>
                  </a:lnTo>
                  <a:close/>
                </a:path>
                <a:path w="290829" h="355600">
                  <a:moveTo>
                    <a:pt x="153542" y="27939"/>
                  </a:moveTo>
                  <a:lnTo>
                    <a:pt x="154686" y="29210"/>
                  </a:lnTo>
                  <a:lnTo>
                    <a:pt x="155701" y="29210"/>
                  </a:lnTo>
                  <a:lnTo>
                    <a:pt x="153542" y="27939"/>
                  </a:lnTo>
                  <a:close/>
                </a:path>
                <a:path w="290829" h="355600">
                  <a:moveTo>
                    <a:pt x="134619" y="20320"/>
                  </a:moveTo>
                  <a:lnTo>
                    <a:pt x="121285" y="22860"/>
                  </a:lnTo>
                  <a:lnTo>
                    <a:pt x="121919" y="22860"/>
                  </a:lnTo>
                  <a:lnTo>
                    <a:pt x="124205" y="24129"/>
                  </a:lnTo>
                  <a:lnTo>
                    <a:pt x="133095" y="24129"/>
                  </a:lnTo>
                  <a:lnTo>
                    <a:pt x="132333" y="26670"/>
                  </a:lnTo>
                  <a:lnTo>
                    <a:pt x="133095" y="25400"/>
                  </a:lnTo>
                  <a:lnTo>
                    <a:pt x="133476" y="24129"/>
                  </a:lnTo>
                  <a:lnTo>
                    <a:pt x="134556" y="21589"/>
                  </a:lnTo>
                  <a:lnTo>
                    <a:pt x="133730" y="21589"/>
                  </a:lnTo>
                  <a:lnTo>
                    <a:pt x="134619" y="20320"/>
                  </a:lnTo>
                  <a:close/>
                </a:path>
                <a:path w="290829" h="355600">
                  <a:moveTo>
                    <a:pt x="138049" y="24129"/>
                  </a:moveTo>
                  <a:lnTo>
                    <a:pt x="135127" y="24129"/>
                  </a:lnTo>
                  <a:lnTo>
                    <a:pt x="140588" y="25400"/>
                  </a:lnTo>
                  <a:lnTo>
                    <a:pt x="138049" y="24129"/>
                  </a:lnTo>
                  <a:close/>
                </a:path>
                <a:path w="290829" h="355600">
                  <a:moveTo>
                    <a:pt x="125222" y="15239"/>
                  </a:moveTo>
                  <a:lnTo>
                    <a:pt x="112902" y="15239"/>
                  </a:lnTo>
                  <a:lnTo>
                    <a:pt x="111505" y="17779"/>
                  </a:lnTo>
                  <a:lnTo>
                    <a:pt x="110058" y="22410"/>
                  </a:lnTo>
                  <a:lnTo>
                    <a:pt x="114553" y="20320"/>
                  </a:lnTo>
                  <a:lnTo>
                    <a:pt x="114173" y="20320"/>
                  </a:lnTo>
                  <a:lnTo>
                    <a:pt x="115950" y="19050"/>
                  </a:lnTo>
                  <a:lnTo>
                    <a:pt x="117855" y="17779"/>
                  </a:lnTo>
                  <a:lnTo>
                    <a:pt x="122174" y="16510"/>
                  </a:lnTo>
                  <a:lnTo>
                    <a:pt x="122681" y="16510"/>
                  </a:lnTo>
                  <a:lnTo>
                    <a:pt x="125222" y="15239"/>
                  </a:lnTo>
                  <a:close/>
                </a:path>
                <a:path w="290829" h="355600">
                  <a:moveTo>
                    <a:pt x="158114" y="16510"/>
                  </a:moveTo>
                  <a:lnTo>
                    <a:pt x="122174" y="16510"/>
                  </a:lnTo>
                  <a:lnTo>
                    <a:pt x="117855" y="17779"/>
                  </a:lnTo>
                  <a:lnTo>
                    <a:pt x="115950" y="19050"/>
                  </a:lnTo>
                  <a:lnTo>
                    <a:pt x="114173" y="20320"/>
                  </a:lnTo>
                  <a:lnTo>
                    <a:pt x="134619" y="20320"/>
                  </a:lnTo>
                  <a:lnTo>
                    <a:pt x="133730" y="21589"/>
                  </a:lnTo>
                  <a:lnTo>
                    <a:pt x="135636" y="19050"/>
                  </a:lnTo>
                  <a:lnTo>
                    <a:pt x="161289" y="19050"/>
                  </a:lnTo>
                  <a:lnTo>
                    <a:pt x="159892" y="17779"/>
                  </a:lnTo>
                  <a:lnTo>
                    <a:pt x="158114" y="16510"/>
                  </a:lnTo>
                  <a:close/>
                </a:path>
                <a:path w="290829" h="355600">
                  <a:moveTo>
                    <a:pt x="135636" y="19050"/>
                  </a:moveTo>
                  <a:lnTo>
                    <a:pt x="133730" y="21589"/>
                  </a:lnTo>
                  <a:lnTo>
                    <a:pt x="134556" y="21589"/>
                  </a:lnTo>
                  <a:lnTo>
                    <a:pt x="135636" y="19050"/>
                  </a:lnTo>
                  <a:close/>
                </a:path>
                <a:path w="290829" h="355600">
                  <a:moveTo>
                    <a:pt x="186689" y="17779"/>
                  </a:moveTo>
                  <a:lnTo>
                    <a:pt x="187070" y="19050"/>
                  </a:lnTo>
                  <a:lnTo>
                    <a:pt x="189314" y="19050"/>
                  </a:lnTo>
                  <a:lnTo>
                    <a:pt x="186689" y="17779"/>
                  </a:lnTo>
                  <a:close/>
                </a:path>
                <a:path w="290829" h="355600">
                  <a:moveTo>
                    <a:pt x="151891" y="15239"/>
                  </a:moveTo>
                  <a:lnTo>
                    <a:pt x="125222" y="15239"/>
                  </a:lnTo>
                  <a:lnTo>
                    <a:pt x="122681" y="16510"/>
                  </a:lnTo>
                  <a:lnTo>
                    <a:pt x="155066" y="16510"/>
                  </a:lnTo>
                  <a:lnTo>
                    <a:pt x="151891" y="15239"/>
                  </a:lnTo>
                  <a:close/>
                </a:path>
                <a:path w="290829" h="355600">
                  <a:moveTo>
                    <a:pt x="177757" y="13970"/>
                  </a:moveTo>
                  <a:lnTo>
                    <a:pt x="144017" y="13970"/>
                  </a:lnTo>
                  <a:lnTo>
                    <a:pt x="147574" y="15239"/>
                  </a:lnTo>
                  <a:lnTo>
                    <a:pt x="151891" y="15239"/>
                  </a:lnTo>
                  <a:lnTo>
                    <a:pt x="155066" y="16510"/>
                  </a:lnTo>
                  <a:lnTo>
                    <a:pt x="183514" y="16510"/>
                  </a:lnTo>
                  <a:lnTo>
                    <a:pt x="177757" y="13970"/>
                  </a:lnTo>
                  <a:close/>
                </a:path>
                <a:path w="290829" h="355600">
                  <a:moveTo>
                    <a:pt x="144652" y="1270"/>
                  </a:moveTo>
                  <a:lnTo>
                    <a:pt x="123698" y="1270"/>
                  </a:lnTo>
                  <a:lnTo>
                    <a:pt x="118872" y="3810"/>
                  </a:lnTo>
                  <a:lnTo>
                    <a:pt x="116966" y="5079"/>
                  </a:lnTo>
                  <a:lnTo>
                    <a:pt x="115824" y="7620"/>
                  </a:lnTo>
                  <a:lnTo>
                    <a:pt x="115315" y="8889"/>
                  </a:lnTo>
                  <a:lnTo>
                    <a:pt x="115062" y="8889"/>
                  </a:lnTo>
                  <a:lnTo>
                    <a:pt x="114680" y="10160"/>
                  </a:lnTo>
                  <a:lnTo>
                    <a:pt x="112522" y="15239"/>
                  </a:lnTo>
                  <a:lnTo>
                    <a:pt x="135381" y="15239"/>
                  </a:lnTo>
                  <a:lnTo>
                    <a:pt x="141097" y="13970"/>
                  </a:lnTo>
                  <a:lnTo>
                    <a:pt x="177757" y="13970"/>
                  </a:lnTo>
                  <a:lnTo>
                    <a:pt x="174878" y="12700"/>
                  </a:lnTo>
                  <a:lnTo>
                    <a:pt x="173037" y="11429"/>
                  </a:lnTo>
                  <a:lnTo>
                    <a:pt x="171703" y="11429"/>
                  </a:lnTo>
                  <a:lnTo>
                    <a:pt x="165226" y="7620"/>
                  </a:lnTo>
                  <a:lnTo>
                    <a:pt x="164211" y="6350"/>
                  </a:lnTo>
                  <a:lnTo>
                    <a:pt x="161670" y="5079"/>
                  </a:lnTo>
                  <a:lnTo>
                    <a:pt x="160400" y="5079"/>
                  </a:lnTo>
                  <a:lnTo>
                    <a:pt x="155701" y="3810"/>
                  </a:lnTo>
                  <a:lnTo>
                    <a:pt x="153924" y="3810"/>
                  </a:lnTo>
                  <a:lnTo>
                    <a:pt x="151384" y="2539"/>
                  </a:lnTo>
                  <a:lnTo>
                    <a:pt x="147192" y="2539"/>
                  </a:lnTo>
                  <a:lnTo>
                    <a:pt x="144652" y="1270"/>
                  </a:lnTo>
                  <a:close/>
                </a:path>
                <a:path w="290829" h="355600">
                  <a:moveTo>
                    <a:pt x="144017" y="13970"/>
                  </a:moveTo>
                  <a:lnTo>
                    <a:pt x="141097" y="13970"/>
                  </a:lnTo>
                  <a:lnTo>
                    <a:pt x="135381" y="15239"/>
                  </a:lnTo>
                  <a:lnTo>
                    <a:pt x="147574" y="15239"/>
                  </a:lnTo>
                  <a:lnTo>
                    <a:pt x="144017" y="13970"/>
                  </a:lnTo>
                  <a:close/>
                </a:path>
                <a:path w="290829" h="355600">
                  <a:moveTo>
                    <a:pt x="171195" y="10160"/>
                  </a:moveTo>
                  <a:lnTo>
                    <a:pt x="171703" y="11429"/>
                  </a:lnTo>
                  <a:lnTo>
                    <a:pt x="173037" y="11429"/>
                  </a:lnTo>
                  <a:lnTo>
                    <a:pt x="171195" y="10160"/>
                  </a:lnTo>
                  <a:close/>
                </a:path>
                <a:path w="290829" h="355600">
                  <a:moveTo>
                    <a:pt x="135509" y="0"/>
                  </a:moveTo>
                  <a:lnTo>
                    <a:pt x="127507" y="0"/>
                  </a:lnTo>
                  <a:lnTo>
                    <a:pt x="125094" y="1270"/>
                  </a:lnTo>
                  <a:lnTo>
                    <a:pt x="137794" y="1270"/>
                  </a:lnTo>
                  <a:lnTo>
                    <a:pt x="135509" y="0"/>
                  </a:lnTo>
                  <a:close/>
                </a:path>
                <a:path w="290829" h="355600">
                  <a:moveTo>
                    <a:pt x="136778" y="0"/>
                  </a:moveTo>
                  <a:lnTo>
                    <a:pt x="137794" y="1270"/>
                  </a:lnTo>
                  <a:lnTo>
                    <a:pt x="142112" y="1270"/>
                  </a:lnTo>
                  <a:lnTo>
                    <a:pt x="136778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3079" y="1456944"/>
              <a:ext cx="207772" cy="212089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4734" y="1175639"/>
              <a:ext cx="217170" cy="215900"/>
            </a:xfrm>
            <a:prstGeom prst="rect">
              <a:avLst/>
            </a:prstGeom>
          </p:spPr>
        </p:pic>
      </p:grpSp>
      <p:pic>
        <p:nvPicPr>
          <p:cNvPr id="48" name="object 4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12484" y="1906523"/>
            <a:ext cx="153797" cy="168910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35319" y="1891157"/>
            <a:ext cx="298450" cy="340867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71126" y="1866519"/>
            <a:ext cx="164531" cy="213232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68235" y="1856613"/>
            <a:ext cx="815340" cy="235838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2918" y="2141347"/>
            <a:ext cx="366193" cy="270890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3783" y="2126360"/>
            <a:ext cx="362724" cy="308228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38262" y="2206751"/>
            <a:ext cx="114033" cy="94361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23797" y="2127250"/>
            <a:ext cx="66675" cy="247650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79625" y="2113152"/>
            <a:ext cx="459359" cy="280669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05532" y="2064130"/>
            <a:ext cx="686816" cy="320039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871342" y="2106167"/>
            <a:ext cx="380745" cy="204469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248773" y="2659379"/>
            <a:ext cx="319237" cy="108331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651251" y="2627248"/>
            <a:ext cx="103759" cy="132714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868295" y="2604135"/>
            <a:ext cx="276606" cy="164972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209670" y="2627629"/>
            <a:ext cx="534796" cy="148717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223389" y="2890773"/>
            <a:ext cx="345694" cy="285495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699058" y="2877439"/>
            <a:ext cx="516444" cy="321691"/>
          </a:xfrm>
          <a:prstGeom prst="rect">
            <a:avLst/>
          </a:prstGeom>
        </p:spPr>
      </p:pic>
      <p:grpSp>
        <p:nvGrpSpPr>
          <p:cNvPr id="65" name="object 65" descr=""/>
          <p:cNvGrpSpPr/>
          <p:nvPr/>
        </p:nvGrpSpPr>
        <p:grpSpPr>
          <a:xfrm>
            <a:off x="3287903" y="2899536"/>
            <a:ext cx="1525270" cy="518159"/>
            <a:chOff x="3287903" y="2899536"/>
            <a:chExt cx="1525270" cy="518159"/>
          </a:xfrm>
        </p:grpSpPr>
        <p:pic>
          <p:nvPicPr>
            <p:cNvPr id="66" name="object 6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87903" y="2929508"/>
              <a:ext cx="324231" cy="229869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23257" y="2973069"/>
              <a:ext cx="89662" cy="117348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20292" y="2899536"/>
              <a:ext cx="1234461" cy="518032"/>
            </a:xfrm>
            <a:prstGeom prst="rect">
              <a:avLst/>
            </a:prstGeom>
          </p:spPr>
        </p:pic>
      </p:grpSp>
      <p:pic>
        <p:nvPicPr>
          <p:cNvPr id="69" name="object 69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889581" y="2886582"/>
            <a:ext cx="200071" cy="306069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191252" y="2961385"/>
            <a:ext cx="113411" cy="103377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380990" y="2874136"/>
            <a:ext cx="249427" cy="189611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363051" y="3433445"/>
            <a:ext cx="393696" cy="138176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822441" y="3430778"/>
            <a:ext cx="153035" cy="131064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133188" y="3416172"/>
            <a:ext cx="757728" cy="191261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957694" y="3444366"/>
            <a:ext cx="125095" cy="139700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154458" y="3349116"/>
            <a:ext cx="116037" cy="330326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3125" y="1038225"/>
            <a:ext cx="180975" cy="180975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147557" y="3720210"/>
            <a:ext cx="322586" cy="267538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539866" y="3702177"/>
            <a:ext cx="338497" cy="323214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947625" y="3805173"/>
            <a:ext cx="144056" cy="120319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173215" y="3735565"/>
            <a:ext cx="485139" cy="226059"/>
          </a:xfrm>
          <a:prstGeom prst="rect">
            <a:avLst/>
          </a:prstGeom>
        </p:spPr>
      </p:pic>
      <p:pic>
        <p:nvPicPr>
          <p:cNvPr id="82" name="object 82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729856" y="3729863"/>
            <a:ext cx="225298" cy="260350"/>
          </a:xfrm>
          <a:prstGeom prst="rect">
            <a:avLst/>
          </a:prstGeom>
        </p:spPr>
      </p:pic>
      <p:pic>
        <p:nvPicPr>
          <p:cNvPr id="83" name="object 83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024369" y="3748455"/>
            <a:ext cx="619991" cy="256540"/>
          </a:xfrm>
          <a:prstGeom prst="rect">
            <a:avLst/>
          </a:prstGeom>
        </p:spPr>
      </p:pic>
      <p:pic>
        <p:nvPicPr>
          <p:cNvPr id="84" name="object 84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730331" y="3718343"/>
            <a:ext cx="213772" cy="267970"/>
          </a:xfrm>
          <a:prstGeom prst="rect">
            <a:avLst/>
          </a:prstGeom>
        </p:spPr>
      </p:pic>
      <p:pic>
        <p:nvPicPr>
          <p:cNvPr id="85" name="object 85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469634" y="4083062"/>
            <a:ext cx="267969" cy="185153"/>
          </a:xfrm>
          <a:prstGeom prst="rect">
            <a:avLst/>
          </a:prstGeom>
        </p:spPr>
      </p:pic>
      <p:pic>
        <p:nvPicPr>
          <p:cNvPr id="86" name="object 86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005446" y="4085132"/>
            <a:ext cx="126364" cy="154952"/>
          </a:xfrm>
          <a:prstGeom prst="rect">
            <a:avLst/>
          </a:prstGeom>
        </p:spPr>
      </p:pic>
      <p:pic>
        <p:nvPicPr>
          <p:cNvPr id="87" name="object 87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273797" y="4089984"/>
            <a:ext cx="293877" cy="154940"/>
          </a:xfrm>
          <a:prstGeom prst="rect">
            <a:avLst/>
          </a:prstGeom>
        </p:spPr>
      </p:pic>
      <p:pic>
        <p:nvPicPr>
          <p:cNvPr id="88" name="object 88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035290" y="3795014"/>
            <a:ext cx="119887" cy="94754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8246491" y="3734752"/>
            <a:ext cx="376174" cy="195580"/>
          </a:xfrm>
          <a:prstGeom prst="rect">
            <a:avLst/>
          </a:prstGeom>
        </p:spPr>
      </p:pic>
      <p:sp>
        <p:nvSpPr>
          <p:cNvPr id="90" name="object 9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18353" y="1178877"/>
            <a:ext cx="984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𝒁</a:t>
            </a:r>
            <a:r>
              <a:rPr dirty="0" sz="1400" spc="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75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baseline="29100" sz="1575">
                <a:solidFill>
                  <a:srgbClr val="FF9300"/>
                </a:solidFill>
                <a:latin typeface="Cambria Math"/>
                <a:cs typeface="Cambria Math"/>
              </a:rPr>
              <a:t>𝑻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4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7945882" y="1050289"/>
            <a:ext cx="48260" cy="537210"/>
          </a:xfrm>
          <a:custGeom>
            <a:avLst/>
            <a:gdLst/>
            <a:ahLst/>
            <a:cxnLst/>
            <a:rect l="l" t="t" r="r" b="b"/>
            <a:pathLst>
              <a:path w="48259" h="537210">
                <a:moveTo>
                  <a:pt x="48133" y="0"/>
                </a:moveTo>
                <a:lnTo>
                  <a:pt x="0" y="0"/>
                </a:lnTo>
                <a:lnTo>
                  <a:pt x="0" y="8890"/>
                </a:lnTo>
                <a:lnTo>
                  <a:pt x="29845" y="8890"/>
                </a:lnTo>
                <a:lnTo>
                  <a:pt x="29845" y="528320"/>
                </a:lnTo>
                <a:lnTo>
                  <a:pt x="0" y="528320"/>
                </a:lnTo>
                <a:lnTo>
                  <a:pt x="0" y="537210"/>
                </a:lnTo>
                <a:lnTo>
                  <a:pt x="48133" y="537210"/>
                </a:lnTo>
                <a:lnTo>
                  <a:pt x="48133" y="528320"/>
                </a:lnTo>
                <a:lnTo>
                  <a:pt x="48133" y="8890"/>
                </a:lnTo>
                <a:lnTo>
                  <a:pt x="48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123686" y="1050289"/>
            <a:ext cx="48260" cy="537210"/>
          </a:xfrm>
          <a:custGeom>
            <a:avLst/>
            <a:gdLst/>
            <a:ahLst/>
            <a:cxnLst/>
            <a:rect l="l" t="t" r="r" b="b"/>
            <a:pathLst>
              <a:path w="48260" h="537210">
                <a:moveTo>
                  <a:pt x="48133" y="0"/>
                </a:moveTo>
                <a:lnTo>
                  <a:pt x="0" y="0"/>
                </a:lnTo>
                <a:lnTo>
                  <a:pt x="0" y="8890"/>
                </a:lnTo>
                <a:lnTo>
                  <a:pt x="0" y="528320"/>
                </a:lnTo>
                <a:lnTo>
                  <a:pt x="0" y="537210"/>
                </a:lnTo>
                <a:lnTo>
                  <a:pt x="48133" y="537210"/>
                </a:lnTo>
                <a:lnTo>
                  <a:pt x="48133" y="528320"/>
                </a:lnTo>
                <a:lnTo>
                  <a:pt x="18288" y="528320"/>
                </a:lnTo>
                <a:lnTo>
                  <a:pt x="18288" y="8890"/>
                </a:lnTo>
                <a:lnTo>
                  <a:pt x="48133" y="8890"/>
                </a:lnTo>
                <a:lnTo>
                  <a:pt x="48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173470" y="978598"/>
            <a:ext cx="1795145" cy="662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79375">
              <a:lnSpc>
                <a:spcPts val="1664"/>
              </a:lnSpc>
              <a:spcBef>
                <a:spcPts val="125"/>
              </a:spcBef>
              <a:tabLst>
                <a:tab pos="584200" algn="l"/>
                <a:tab pos="1089660" algn="l"/>
                <a:tab pos="1604645" algn="l"/>
              </a:tabLst>
            </a:pP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11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17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23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585858"/>
                </a:solidFill>
                <a:latin typeface="Cambria Math"/>
                <a:cs typeface="Cambria Math"/>
              </a:rPr>
              <a:t>9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50"/>
              </a:lnSpc>
              <a:tabLst>
                <a:tab pos="517525" algn="l"/>
                <a:tab pos="1022985" algn="l"/>
                <a:tab pos="1537970" algn="l"/>
              </a:tabLst>
            </a:pP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−11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−17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−23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−9</a:t>
            </a:r>
            <a:endParaRPr sz="1400">
              <a:latin typeface="Cambria Math"/>
              <a:cs typeface="Cambria Math"/>
            </a:endParaRPr>
          </a:p>
          <a:p>
            <a:pPr marL="60325">
              <a:lnSpc>
                <a:spcPts val="1664"/>
              </a:lnSpc>
              <a:tabLst>
                <a:tab pos="565150" algn="l"/>
                <a:tab pos="1070610" algn="l"/>
                <a:tab pos="1537970" algn="l"/>
              </a:tabLst>
            </a:pP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1.1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1.7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2.3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0.9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82674" y="310832"/>
            <a:ext cx="597725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Matrix</a:t>
            </a:r>
            <a:r>
              <a:rPr dirty="0" spc="-55"/>
              <a:t> </a:t>
            </a:r>
            <a:r>
              <a:rPr dirty="0"/>
              <a:t>multiplication</a:t>
            </a:r>
            <a:r>
              <a:rPr dirty="0" spc="-110"/>
              <a:t> </a:t>
            </a:r>
            <a:r>
              <a:rPr dirty="0" spc="-10"/>
              <a:t>rules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221932" y="1079817"/>
            <a:ext cx="3327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sz="1400" spc="8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581531" y="1071879"/>
            <a:ext cx="42545" cy="295910"/>
          </a:xfrm>
          <a:custGeom>
            <a:avLst/>
            <a:gdLst/>
            <a:ahLst/>
            <a:cxnLst/>
            <a:rect l="l" t="t" r="r" b="b"/>
            <a:pathLst>
              <a:path w="42544" h="295909">
                <a:moveTo>
                  <a:pt x="42037" y="0"/>
                </a:moveTo>
                <a:lnTo>
                  <a:pt x="0" y="0"/>
                </a:lnTo>
                <a:lnTo>
                  <a:pt x="0" y="7620"/>
                </a:lnTo>
                <a:lnTo>
                  <a:pt x="25654" y="7620"/>
                </a:lnTo>
                <a:lnTo>
                  <a:pt x="25654" y="288290"/>
                </a:lnTo>
                <a:lnTo>
                  <a:pt x="0" y="288290"/>
                </a:lnTo>
                <a:lnTo>
                  <a:pt x="0" y="295910"/>
                </a:lnTo>
                <a:lnTo>
                  <a:pt x="42037" y="295910"/>
                </a:lnTo>
                <a:lnTo>
                  <a:pt x="42037" y="288290"/>
                </a:lnTo>
                <a:lnTo>
                  <a:pt x="42037" y="7620"/>
                </a:lnTo>
                <a:lnTo>
                  <a:pt x="42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06996" y="1071879"/>
            <a:ext cx="42545" cy="295910"/>
          </a:xfrm>
          <a:custGeom>
            <a:avLst/>
            <a:gdLst/>
            <a:ahLst/>
            <a:cxnLst/>
            <a:rect l="l" t="t" r="r" b="b"/>
            <a:pathLst>
              <a:path w="42545" h="295909">
                <a:moveTo>
                  <a:pt x="42062" y="0"/>
                </a:moveTo>
                <a:lnTo>
                  <a:pt x="0" y="0"/>
                </a:lnTo>
                <a:lnTo>
                  <a:pt x="0" y="7620"/>
                </a:lnTo>
                <a:lnTo>
                  <a:pt x="0" y="288290"/>
                </a:lnTo>
                <a:lnTo>
                  <a:pt x="0" y="295910"/>
                </a:lnTo>
                <a:lnTo>
                  <a:pt x="42062" y="295910"/>
                </a:lnTo>
                <a:lnTo>
                  <a:pt x="42062" y="288290"/>
                </a:lnTo>
                <a:lnTo>
                  <a:pt x="16344" y="288290"/>
                </a:lnTo>
                <a:lnTo>
                  <a:pt x="16344" y="7620"/>
                </a:lnTo>
                <a:lnTo>
                  <a:pt x="42062" y="7620"/>
                </a:lnTo>
                <a:lnTo>
                  <a:pt x="420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41667" y="984567"/>
            <a:ext cx="955040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  <a:tabLst>
                <a:tab pos="288925" algn="l"/>
                <a:tab pos="698500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−1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0.1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64"/>
              </a:lnSpc>
              <a:tabLst>
                <a:tab pos="288925" algn="l"/>
                <a:tab pos="698500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−2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0.2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228975" y="1019175"/>
            <a:ext cx="1724025" cy="466725"/>
            <a:chOff x="3228975" y="1019175"/>
            <a:chExt cx="1724025" cy="466725"/>
          </a:xfrm>
        </p:grpSpPr>
        <p:sp>
          <p:nvSpPr>
            <p:cNvPr id="12" name="object 12" descr=""/>
            <p:cNvSpPr/>
            <p:nvPr/>
          </p:nvSpPr>
          <p:spPr>
            <a:xfrm>
              <a:off x="3876675" y="1047750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w="0" h="376555">
                  <a:moveTo>
                    <a:pt x="0" y="0"/>
                  </a:moveTo>
                  <a:lnTo>
                    <a:pt x="0" y="376300"/>
                  </a:lnTo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143375" y="1038225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w="0" h="376555">
                  <a:moveTo>
                    <a:pt x="0" y="0"/>
                  </a:moveTo>
                  <a:lnTo>
                    <a:pt x="0" y="376300"/>
                  </a:lnTo>
                </a:path>
              </a:pathLst>
            </a:custGeom>
            <a:ln w="38100">
              <a:solidFill>
                <a:srgbClr val="0078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10075" y="1047750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w="0" h="376555">
                  <a:moveTo>
                    <a:pt x="0" y="0"/>
                  </a:moveTo>
                  <a:lnTo>
                    <a:pt x="0" y="376300"/>
                  </a:lnTo>
                </a:path>
              </a:pathLst>
            </a:custGeom>
            <a:ln w="38100">
              <a:solidFill>
                <a:srgbClr val="005A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705350" y="1047750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w="0" h="376555">
                  <a:moveTo>
                    <a:pt x="0" y="0"/>
                  </a:moveTo>
                  <a:lnTo>
                    <a:pt x="0" y="376300"/>
                  </a:lnTo>
                </a:path>
              </a:pathLst>
            </a:custGeom>
            <a:ln w="38100">
              <a:solidFill>
                <a:srgbClr val="003C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228975" y="1019175"/>
              <a:ext cx="1724025" cy="466725"/>
            </a:xfrm>
            <a:custGeom>
              <a:avLst/>
              <a:gdLst/>
              <a:ahLst/>
              <a:cxnLst/>
              <a:rect l="l" t="t" r="r" b="b"/>
              <a:pathLst>
                <a:path w="1724025" h="466725">
                  <a:moveTo>
                    <a:pt x="1724025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724025" y="466725"/>
                  </a:lnTo>
                  <a:lnTo>
                    <a:pt x="1724025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352546" y="1120203"/>
            <a:ext cx="3803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3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3791331" y="1111249"/>
            <a:ext cx="1016635" cy="297180"/>
          </a:xfrm>
          <a:custGeom>
            <a:avLst/>
            <a:gdLst/>
            <a:ahLst/>
            <a:cxnLst/>
            <a:rect l="l" t="t" r="r" b="b"/>
            <a:pathLst>
              <a:path w="1016635" h="297180">
                <a:moveTo>
                  <a:pt x="42037" y="0"/>
                </a:moveTo>
                <a:lnTo>
                  <a:pt x="0" y="0"/>
                </a:lnTo>
                <a:lnTo>
                  <a:pt x="0" y="7620"/>
                </a:lnTo>
                <a:lnTo>
                  <a:pt x="0" y="289560"/>
                </a:lnTo>
                <a:lnTo>
                  <a:pt x="0" y="297180"/>
                </a:lnTo>
                <a:lnTo>
                  <a:pt x="42037" y="297180"/>
                </a:lnTo>
                <a:lnTo>
                  <a:pt x="42037" y="289560"/>
                </a:lnTo>
                <a:lnTo>
                  <a:pt x="16256" y="289560"/>
                </a:lnTo>
                <a:lnTo>
                  <a:pt x="16256" y="7620"/>
                </a:lnTo>
                <a:lnTo>
                  <a:pt x="42037" y="7620"/>
                </a:lnTo>
                <a:lnTo>
                  <a:pt x="42037" y="0"/>
                </a:lnTo>
                <a:close/>
              </a:path>
              <a:path w="1016635" h="297180">
                <a:moveTo>
                  <a:pt x="1016508" y="0"/>
                </a:moveTo>
                <a:lnTo>
                  <a:pt x="974471" y="0"/>
                </a:lnTo>
                <a:lnTo>
                  <a:pt x="974471" y="7620"/>
                </a:lnTo>
                <a:lnTo>
                  <a:pt x="1000125" y="7620"/>
                </a:lnTo>
                <a:lnTo>
                  <a:pt x="1000125" y="289560"/>
                </a:lnTo>
                <a:lnTo>
                  <a:pt x="974471" y="289560"/>
                </a:lnTo>
                <a:lnTo>
                  <a:pt x="974471" y="297180"/>
                </a:lnTo>
                <a:lnTo>
                  <a:pt x="1016508" y="297180"/>
                </a:lnTo>
                <a:lnTo>
                  <a:pt x="1016508" y="289560"/>
                </a:lnTo>
                <a:lnTo>
                  <a:pt x="1016508" y="7620"/>
                </a:lnTo>
                <a:lnTo>
                  <a:pt x="10165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3819525" y="1024953"/>
            <a:ext cx="955675" cy="452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  <a:tabLst>
                <a:tab pos="288925" algn="l"/>
                <a:tab pos="565150" algn="l"/>
                <a:tab pos="842010" algn="l"/>
              </a:tabLst>
            </a:pP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3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78CC"/>
                </a:solidFill>
                <a:latin typeface="Cambria Math"/>
                <a:cs typeface="Cambria Math"/>
              </a:rPr>
              <a:t>5</a:t>
            </a:r>
            <a:r>
              <a:rPr dirty="0" sz="1400">
                <a:solidFill>
                  <a:srgbClr val="0078CC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5A99"/>
                </a:solidFill>
                <a:latin typeface="Cambria Math"/>
                <a:cs typeface="Cambria Math"/>
              </a:rPr>
              <a:t>7</a:t>
            </a:r>
            <a:r>
              <a:rPr dirty="0" sz="1400">
                <a:solidFill>
                  <a:srgbClr val="005A99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3C66"/>
                </a:solidFill>
                <a:latin typeface="Cambria Math"/>
                <a:cs typeface="Cambria Math"/>
              </a:rPr>
              <a:t>9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64"/>
              </a:lnSpc>
              <a:tabLst>
                <a:tab pos="288925" algn="l"/>
                <a:tab pos="565150" algn="l"/>
                <a:tab pos="842010" algn="l"/>
              </a:tabLst>
            </a:pP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4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78CC"/>
                </a:solidFill>
                <a:latin typeface="Cambria Math"/>
                <a:cs typeface="Cambria Math"/>
              </a:rPr>
              <a:t>6</a:t>
            </a:r>
            <a:r>
              <a:rPr dirty="0" sz="1400">
                <a:solidFill>
                  <a:srgbClr val="0078CC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5A99"/>
                </a:solidFill>
                <a:latin typeface="Cambria Math"/>
                <a:cs typeface="Cambria Math"/>
              </a:rPr>
              <a:t>8</a:t>
            </a:r>
            <a:r>
              <a:rPr dirty="0" sz="1400">
                <a:solidFill>
                  <a:srgbClr val="005A99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3C66"/>
                </a:solidFill>
                <a:latin typeface="Cambria Math"/>
                <a:cs typeface="Cambria Math"/>
              </a:rPr>
              <a:t>0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781175" y="942975"/>
            <a:ext cx="1295400" cy="629285"/>
            <a:chOff x="1781175" y="942975"/>
            <a:chExt cx="1295400" cy="629285"/>
          </a:xfrm>
        </p:grpSpPr>
        <p:sp>
          <p:nvSpPr>
            <p:cNvPr id="21" name="object 21" descr=""/>
            <p:cNvSpPr/>
            <p:nvPr/>
          </p:nvSpPr>
          <p:spPr>
            <a:xfrm>
              <a:off x="2281301" y="1328800"/>
              <a:ext cx="723900" cy="228600"/>
            </a:xfrm>
            <a:custGeom>
              <a:avLst/>
              <a:gdLst/>
              <a:ahLst/>
              <a:cxnLst/>
              <a:rect l="l" t="t" r="r" b="b"/>
              <a:pathLst>
                <a:path w="723900" h="228600">
                  <a:moveTo>
                    <a:pt x="0" y="228600"/>
                  </a:moveTo>
                  <a:lnTo>
                    <a:pt x="723900" y="228600"/>
                  </a:lnTo>
                  <a:lnTo>
                    <a:pt x="7239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8575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266950" y="1457325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 h="0">
                  <a:moveTo>
                    <a:pt x="0" y="0"/>
                  </a:moveTo>
                  <a:lnTo>
                    <a:pt x="779144" y="0"/>
                  </a:lnTo>
                </a:path>
              </a:pathLst>
            </a:custGeom>
            <a:ln w="38100">
              <a:solidFill>
                <a:srgbClr val="9958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266950" y="1038225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 h="0">
                  <a:moveTo>
                    <a:pt x="0" y="0"/>
                  </a:moveTo>
                  <a:lnTo>
                    <a:pt x="779144" y="0"/>
                  </a:lnTo>
                </a:path>
              </a:pathLst>
            </a:custGeom>
            <a:ln w="38100">
              <a:solidFill>
                <a:srgbClr val="FF9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266950" y="1238250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 h="0">
                  <a:moveTo>
                    <a:pt x="0" y="0"/>
                  </a:moveTo>
                  <a:lnTo>
                    <a:pt x="779144" y="0"/>
                  </a:lnTo>
                </a:path>
              </a:pathLst>
            </a:custGeom>
            <a:ln w="38100">
              <a:solidFill>
                <a:srgbClr val="CC7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781175" y="942975"/>
              <a:ext cx="1295400" cy="571500"/>
            </a:xfrm>
            <a:custGeom>
              <a:avLst/>
              <a:gdLst/>
              <a:ahLst/>
              <a:cxnLst/>
              <a:rect l="l" t="t" r="r" b="b"/>
              <a:pathLst>
                <a:path w="1295400" h="571500">
                  <a:moveTo>
                    <a:pt x="12954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1295400" y="571500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/>
          <p:nvPr/>
        </p:nvSpPr>
        <p:spPr>
          <a:xfrm>
            <a:off x="4052951" y="1024000"/>
            <a:ext cx="209550" cy="428625"/>
          </a:xfrm>
          <a:custGeom>
            <a:avLst/>
            <a:gdLst/>
            <a:ahLst/>
            <a:cxnLst/>
            <a:rect l="l" t="t" r="r" b="b"/>
            <a:pathLst>
              <a:path w="209550" h="428625">
                <a:moveTo>
                  <a:pt x="0" y="428625"/>
                </a:moveTo>
                <a:lnTo>
                  <a:pt x="209550" y="428625"/>
                </a:lnTo>
                <a:lnTo>
                  <a:pt x="209550" y="0"/>
                </a:lnTo>
                <a:lnTo>
                  <a:pt x="0" y="0"/>
                </a:lnTo>
                <a:lnTo>
                  <a:pt x="0" y="428625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923414" y="1077531"/>
            <a:ext cx="10922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0">
                <a:solidFill>
                  <a:srgbClr val="FF9300"/>
                </a:solidFill>
                <a:latin typeface="Cambria Math"/>
                <a:cs typeface="Cambria Math"/>
              </a:rPr>
              <a:t>𝑻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809114" y="1096581"/>
            <a:ext cx="4089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sz="1400" spc="185">
                <a:solidFill>
                  <a:srgbClr val="FF9300"/>
                </a:solidFill>
                <a:latin typeface="Cambria Math"/>
                <a:cs typeface="Cambria Math"/>
              </a:rPr>
              <a:t>  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2278253" y="967739"/>
            <a:ext cx="756285" cy="537210"/>
          </a:xfrm>
          <a:custGeom>
            <a:avLst/>
            <a:gdLst/>
            <a:ahLst/>
            <a:cxnLst/>
            <a:rect l="l" t="t" r="r" b="b"/>
            <a:pathLst>
              <a:path w="756285" h="537210">
                <a:moveTo>
                  <a:pt x="48006" y="0"/>
                </a:moveTo>
                <a:lnTo>
                  <a:pt x="0" y="0"/>
                </a:lnTo>
                <a:lnTo>
                  <a:pt x="0" y="8890"/>
                </a:lnTo>
                <a:lnTo>
                  <a:pt x="0" y="528320"/>
                </a:lnTo>
                <a:lnTo>
                  <a:pt x="0" y="537210"/>
                </a:lnTo>
                <a:lnTo>
                  <a:pt x="48006" y="537210"/>
                </a:lnTo>
                <a:lnTo>
                  <a:pt x="48006" y="528320"/>
                </a:lnTo>
                <a:lnTo>
                  <a:pt x="18161" y="528320"/>
                </a:lnTo>
                <a:lnTo>
                  <a:pt x="18161" y="8890"/>
                </a:lnTo>
                <a:lnTo>
                  <a:pt x="48006" y="8890"/>
                </a:lnTo>
                <a:lnTo>
                  <a:pt x="48006" y="0"/>
                </a:lnTo>
                <a:close/>
              </a:path>
              <a:path w="756285" h="537210">
                <a:moveTo>
                  <a:pt x="755777" y="0"/>
                </a:moveTo>
                <a:lnTo>
                  <a:pt x="707644" y="0"/>
                </a:lnTo>
                <a:lnTo>
                  <a:pt x="707644" y="8890"/>
                </a:lnTo>
                <a:lnTo>
                  <a:pt x="737616" y="8890"/>
                </a:lnTo>
                <a:lnTo>
                  <a:pt x="737616" y="528320"/>
                </a:lnTo>
                <a:lnTo>
                  <a:pt x="707644" y="528320"/>
                </a:lnTo>
                <a:lnTo>
                  <a:pt x="707644" y="537210"/>
                </a:lnTo>
                <a:lnTo>
                  <a:pt x="755777" y="537210"/>
                </a:lnTo>
                <a:lnTo>
                  <a:pt x="755777" y="528320"/>
                </a:lnTo>
                <a:lnTo>
                  <a:pt x="755777" y="8890"/>
                </a:lnTo>
                <a:lnTo>
                  <a:pt x="7557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2381250" y="896302"/>
            <a:ext cx="5359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22275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314575" y="1106106"/>
            <a:ext cx="6692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22275" algn="l"/>
              </a:tabLst>
            </a:pPr>
            <a:r>
              <a:rPr dirty="0" sz="1400" spc="-25">
                <a:solidFill>
                  <a:srgbClr val="CC7600"/>
                </a:solidFill>
                <a:latin typeface="Cambria Math"/>
                <a:cs typeface="Cambria Math"/>
              </a:rPr>
              <a:t>−1</a:t>
            </a:r>
            <a:r>
              <a:rPr dirty="0" sz="1400">
                <a:solidFill>
                  <a:srgbClr val="CC76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CC7600"/>
                </a:solidFill>
                <a:latin typeface="Cambria Math"/>
                <a:cs typeface="Cambria Math"/>
              </a:rPr>
              <a:t>−2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314575" y="1316037"/>
            <a:ext cx="6788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22275" algn="l"/>
              </a:tabLst>
            </a:pPr>
            <a:r>
              <a:rPr dirty="0" sz="1400" spc="-25">
                <a:solidFill>
                  <a:srgbClr val="995800"/>
                </a:solidFill>
                <a:latin typeface="Cambria Math"/>
                <a:cs typeface="Cambria Math"/>
              </a:rPr>
              <a:t>0.1</a:t>
            </a:r>
            <a:r>
              <a:rPr dirty="0" sz="1400">
                <a:solidFill>
                  <a:srgbClr val="9958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995800"/>
                </a:solidFill>
                <a:latin typeface="Cambria Math"/>
                <a:cs typeface="Cambria Math"/>
              </a:rPr>
              <a:t>0.2</a:t>
            </a:r>
            <a:endParaRPr sz="1400">
              <a:latin typeface="Cambria Math"/>
              <a:cs typeface="Cambria Math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2484" y="1906523"/>
            <a:ext cx="153797" cy="168910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5319" y="1891157"/>
            <a:ext cx="298450" cy="340867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71126" y="1866519"/>
            <a:ext cx="164531" cy="213232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8235" y="1856613"/>
            <a:ext cx="815340" cy="235838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2918" y="2141347"/>
            <a:ext cx="366193" cy="270890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3783" y="2126360"/>
            <a:ext cx="362724" cy="308228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8262" y="2206751"/>
            <a:ext cx="114033" cy="94361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23797" y="2127250"/>
            <a:ext cx="66675" cy="247650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79625" y="2113152"/>
            <a:ext cx="459359" cy="280669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05532" y="2064130"/>
            <a:ext cx="686816" cy="320039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71342" y="2106167"/>
            <a:ext cx="380745" cy="204469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48773" y="2659379"/>
            <a:ext cx="319237" cy="108331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51251" y="2627248"/>
            <a:ext cx="103759" cy="132714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68295" y="2604135"/>
            <a:ext cx="276606" cy="164972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209670" y="2627629"/>
            <a:ext cx="534796" cy="148717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223389" y="2890773"/>
            <a:ext cx="345694" cy="285495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699058" y="2877439"/>
            <a:ext cx="516444" cy="321691"/>
          </a:xfrm>
          <a:prstGeom prst="rect">
            <a:avLst/>
          </a:prstGeom>
        </p:spPr>
      </p:pic>
      <p:grpSp>
        <p:nvGrpSpPr>
          <p:cNvPr id="50" name="object 50" descr=""/>
          <p:cNvGrpSpPr/>
          <p:nvPr/>
        </p:nvGrpSpPr>
        <p:grpSpPr>
          <a:xfrm>
            <a:off x="3287903" y="2899536"/>
            <a:ext cx="1525270" cy="518159"/>
            <a:chOff x="3287903" y="2899536"/>
            <a:chExt cx="1525270" cy="518159"/>
          </a:xfrm>
        </p:grpSpPr>
        <p:pic>
          <p:nvPicPr>
            <p:cNvPr id="51" name="object 5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87903" y="2929508"/>
              <a:ext cx="324231" cy="229869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23257" y="2973069"/>
              <a:ext cx="89662" cy="11734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20292" y="2899536"/>
              <a:ext cx="1234461" cy="518032"/>
            </a:xfrm>
            <a:prstGeom prst="rect">
              <a:avLst/>
            </a:prstGeom>
          </p:spPr>
        </p:pic>
      </p:grpSp>
      <p:pic>
        <p:nvPicPr>
          <p:cNvPr id="54" name="object 54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889581" y="2886582"/>
            <a:ext cx="200071" cy="306069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191252" y="2961385"/>
            <a:ext cx="113411" cy="103377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380990" y="2874136"/>
            <a:ext cx="249427" cy="189611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363051" y="3433445"/>
            <a:ext cx="393696" cy="138176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822441" y="3430778"/>
            <a:ext cx="153035" cy="131064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133188" y="3416172"/>
            <a:ext cx="757728" cy="191261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957694" y="3444366"/>
            <a:ext cx="125095" cy="139700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154458" y="3349116"/>
            <a:ext cx="116037" cy="330326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147557" y="3720210"/>
            <a:ext cx="322586" cy="267538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539866" y="3702177"/>
            <a:ext cx="338497" cy="323214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947625" y="3805173"/>
            <a:ext cx="144056" cy="120319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173215" y="3735565"/>
            <a:ext cx="485139" cy="226059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729856" y="3729863"/>
            <a:ext cx="225298" cy="260350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024369" y="3748455"/>
            <a:ext cx="619991" cy="256540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730331" y="3718343"/>
            <a:ext cx="213772" cy="267970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469634" y="4083062"/>
            <a:ext cx="267969" cy="185153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005446" y="4085132"/>
            <a:ext cx="126364" cy="154952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273797" y="4089984"/>
            <a:ext cx="293877" cy="154940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035290" y="3795014"/>
            <a:ext cx="119887" cy="94754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246491" y="3734752"/>
            <a:ext cx="376174" cy="195580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029325" y="895350"/>
            <a:ext cx="180975" cy="180975"/>
          </a:xfrm>
          <a:prstGeom prst="rect">
            <a:avLst/>
          </a:prstGeom>
        </p:spPr>
      </p:pic>
      <p:sp>
        <p:nvSpPr>
          <p:cNvPr id="75" name="object 7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18353" y="1178877"/>
            <a:ext cx="984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𝒁</a:t>
            </a:r>
            <a:r>
              <a:rPr dirty="0" sz="1400" spc="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75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baseline="29100" sz="1575">
                <a:solidFill>
                  <a:srgbClr val="FF9300"/>
                </a:solidFill>
                <a:latin typeface="Cambria Math"/>
                <a:cs typeface="Cambria Math"/>
              </a:rPr>
              <a:t>𝑻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4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7945882" y="1050289"/>
            <a:ext cx="48260" cy="537210"/>
          </a:xfrm>
          <a:custGeom>
            <a:avLst/>
            <a:gdLst/>
            <a:ahLst/>
            <a:cxnLst/>
            <a:rect l="l" t="t" r="r" b="b"/>
            <a:pathLst>
              <a:path w="48259" h="537210">
                <a:moveTo>
                  <a:pt x="48133" y="0"/>
                </a:moveTo>
                <a:lnTo>
                  <a:pt x="0" y="0"/>
                </a:lnTo>
                <a:lnTo>
                  <a:pt x="0" y="8890"/>
                </a:lnTo>
                <a:lnTo>
                  <a:pt x="29845" y="8890"/>
                </a:lnTo>
                <a:lnTo>
                  <a:pt x="29845" y="528320"/>
                </a:lnTo>
                <a:lnTo>
                  <a:pt x="0" y="528320"/>
                </a:lnTo>
                <a:lnTo>
                  <a:pt x="0" y="537210"/>
                </a:lnTo>
                <a:lnTo>
                  <a:pt x="48133" y="537210"/>
                </a:lnTo>
                <a:lnTo>
                  <a:pt x="48133" y="528320"/>
                </a:lnTo>
                <a:lnTo>
                  <a:pt x="48133" y="8890"/>
                </a:lnTo>
                <a:lnTo>
                  <a:pt x="48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123686" y="1050289"/>
            <a:ext cx="48260" cy="537210"/>
          </a:xfrm>
          <a:custGeom>
            <a:avLst/>
            <a:gdLst/>
            <a:ahLst/>
            <a:cxnLst/>
            <a:rect l="l" t="t" r="r" b="b"/>
            <a:pathLst>
              <a:path w="48260" h="537210">
                <a:moveTo>
                  <a:pt x="48133" y="0"/>
                </a:moveTo>
                <a:lnTo>
                  <a:pt x="0" y="0"/>
                </a:lnTo>
                <a:lnTo>
                  <a:pt x="0" y="8890"/>
                </a:lnTo>
                <a:lnTo>
                  <a:pt x="0" y="528320"/>
                </a:lnTo>
                <a:lnTo>
                  <a:pt x="0" y="537210"/>
                </a:lnTo>
                <a:lnTo>
                  <a:pt x="48133" y="537210"/>
                </a:lnTo>
                <a:lnTo>
                  <a:pt x="48133" y="528320"/>
                </a:lnTo>
                <a:lnTo>
                  <a:pt x="18288" y="528320"/>
                </a:lnTo>
                <a:lnTo>
                  <a:pt x="18288" y="8890"/>
                </a:lnTo>
                <a:lnTo>
                  <a:pt x="48133" y="8890"/>
                </a:lnTo>
                <a:lnTo>
                  <a:pt x="48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173470" y="978598"/>
            <a:ext cx="1795145" cy="662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79375">
              <a:lnSpc>
                <a:spcPts val="1664"/>
              </a:lnSpc>
              <a:spcBef>
                <a:spcPts val="125"/>
              </a:spcBef>
              <a:tabLst>
                <a:tab pos="584200" algn="l"/>
                <a:tab pos="1089660" algn="l"/>
                <a:tab pos="1604645" algn="l"/>
              </a:tabLst>
            </a:pP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11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17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23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585858"/>
                </a:solidFill>
                <a:latin typeface="Cambria Math"/>
                <a:cs typeface="Cambria Math"/>
              </a:rPr>
              <a:t>9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50"/>
              </a:lnSpc>
              <a:tabLst>
                <a:tab pos="517525" algn="l"/>
                <a:tab pos="1022985" algn="l"/>
                <a:tab pos="1537970" algn="l"/>
              </a:tabLst>
            </a:pP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−11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−17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−23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−9</a:t>
            </a:r>
            <a:endParaRPr sz="1400">
              <a:latin typeface="Cambria Math"/>
              <a:cs typeface="Cambria Math"/>
            </a:endParaRPr>
          </a:p>
          <a:p>
            <a:pPr marL="60325">
              <a:lnSpc>
                <a:spcPts val="1664"/>
              </a:lnSpc>
              <a:tabLst>
                <a:tab pos="565150" algn="l"/>
                <a:tab pos="1070610" algn="l"/>
                <a:tab pos="1537970" algn="l"/>
              </a:tabLst>
            </a:pP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1.1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1.7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2.3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0.9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82674" y="310832"/>
            <a:ext cx="597725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Matrix</a:t>
            </a:r>
            <a:r>
              <a:rPr dirty="0" spc="-55"/>
              <a:t> </a:t>
            </a:r>
            <a:r>
              <a:rPr dirty="0"/>
              <a:t>multiplication</a:t>
            </a:r>
            <a:r>
              <a:rPr dirty="0" spc="-110"/>
              <a:t> </a:t>
            </a:r>
            <a:r>
              <a:rPr dirty="0" spc="-10"/>
              <a:t>rules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221932" y="1079817"/>
            <a:ext cx="3327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sz="1400" spc="8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581531" y="1071879"/>
            <a:ext cx="42545" cy="295910"/>
          </a:xfrm>
          <a:custGeom>
            <a:avLst/>
            <a:gdLst/>
            <a:ahLst/>
            <a:cxnLst/>
            <a:rect l="l" t="t" r="r" b="b"/>
            <a:pathLst>
              <a:path w="42544" h="295909">
                <a:moveTo>
                  <a:pt x="42037" y="0"/>
                </a:moveTo>
                <a:lnTo>
                  <a:pt x="0" y="0"/>
                </a:lnTo>
                <a:lnTo>
                  <a:pt x="0" y="7620"/>
                </a:lnTo>
                <a:lnTo>
                  <a:pt x="25654" y="7620"/>
                </a:lnTo>
                <a:lnTo>
                  <a:pt x="25654" y="288290"/>
                </a:lnTo>
                <a:lnTo>
                  <a:pt x="0" y="288290"/>
                </a:lnTo>
                <a:lnTo>
                  <a:pt x="0" y="295910"/>
                </a:lnTo>
                <a:lnTo>
                  <a:pt x="42037" y="295910"/>
                </a:lnTo>
                <a:lnTo>
                  <a:pt x="42037" y="288290"/>
                </a:lnTo>
                <a:lnTo>
                  <a:pt x="42037" y="7620"/>
                </a:lnTo>
                <a:lnTo>
                  <a:pt x="42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06996" y="1071879"/>
            <a:ext cx="42545" cy="295910"/>
          </a:xfrm>
          <a:custGeom>
            <a:avLst/>
            <a:gdLst/>
            <a:ahLst/>
            <a:cxnLst/>
            <a:rect l="l" t="t" r="r" b="b"/>
            <a:pathLst>
              <a:path w="42545" h="295909">
                <a:moveTo>
                  <a:pt x="42062" y="0"/>
                </a:moveTo>
                <a:lnTo>
                  <a:pt x="0" y="0"/>
                </a:lnTo>
                <a:lnTo>
                  <a:pt x="0" y="7620"/>
                </a:lnTo>
                <a:lnTo>
                  <a:pt x="0" y="288290"/>
                </a:lnTo>
                <a:lnTo>
                  <a:pt x="0" y="295910"/>
                </a:lnTo>
                <a:lnTo>
                  <a:pt x="42062" y="295910"/>
                </a:lnTo>
                <a:lnTo>
                  <a:pt x="42062" y="288290"/>
                </a:lnTo>
                <a:lnTo>
                  <a:pt x="16344" y="288290"/>
                </a:lnTo>
                <a:lnTo>
                  <a:pt x="16344" y="7620"/>
                </a:lnTo>
                <a:lnTo>
                  <a:pt x="42062" y="7620"/>
                </a:lnTo>
                <a:lnTo>
                  <a:pt x="420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41667" y="984567"/>
            <a:ext cx="955040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  <a:tabLst>
                <a:tab pos="288925" algn="l"/>
                <a:tab pos="698500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−1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0.1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64"/>
              </a:lnSpc>
              <a:tabLst>
                <a:tab pos="288925" algn="l"/>
                <a:tab pos="698500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−2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0.2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228975" y="1019175"/>
            <a:ext cx="1724025" cy="466725"/>
            <a:chOff x="3228975" y="1019175"/>
            <a:chExt cx="1724025" cy="466725"/>
          </a:xfrm>
        </p:grpSpPr>
        <p:sp>
          <p:nvSpPr>
            <p:cNvPr id="12" name="object 12" descr=""/>
            <p:cNvSpPr/>
            <p:nvPr/>
          </p:nvSpPr>
          <p:spPr>
            <a:xfrm>
              <a:off x="3876675" y="1047750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w="0" h="376555">
                  <a:moveTo>
                    <a:pt x="0" y="0"/>
                  </a:moveTo>
                  <a:lnTo>
                    <a:pt x="0" y="376300"/>
                  </a:lnTo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143375" y="1038225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w="0" h="376555">
                  <a:moveTo>
                    <a:pt x="0" y="0"/>
                  </a:moveTo>
                  <a:lnTo>
                    <a:pt x="0" y="376300"/>
                  </a:lnTo>
                </a:path>
              </a:pathLst>
            </a:custGeom>
            <a:ln w="38100">
              <a:solidFill>
                <a:srgbClr val="0078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10075" y="1047750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w="0" h="376555">
                  <a:moveTo>
                    <a:pt x="0" y="0"/>
                  </a:moveTo>
                  <a:lnTo>
                    <a:pt x="0" y="376300"/>
                  </a:lnTo>
                </a:path>
              </a:pathLst>
            </a:custGeom>
            <a:ln w="38100">
              <a:solidFill>
                <a:srgbClr val="005A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705350" y="1047750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w="0" h="376555">
                  <a:moveTo>
                    <a:pt x="0" y="0"/>
                  </a:moveTo>
                  <a:lnTo>
                    <a:pt x="0" y="376300"/>
                  </a:lnTo>
                </a:path>
              </a:pathLst>
            </a:custGeom>
            <a:ln w="38100">
              <a:solidFill>
                <a:srgbClr val="003C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228975" y="1019175"/>
              <a:ext cx="1724025" cy="466725"/>
            </a:xfrm>
            <a:custGeom>
              <a:avLst/>
              <a:gdLst/>
              <a:ahLst/>
              <a:cxnLst/>
              <a:rect l="l" t="t" r="r" b="b"/>
              <a:pathLst>
                <a:path w="1724025" h="466725">
                  <a:moveTo>
                    <a:pt x="1724025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724025" y="466725"/>
                  </a:lnTo>
                  <a:lnTo>
                    <a:pt x="1724025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352546" y="1120203"/>
            <a:ext cx="3803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3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3791331" y="1111249"/>
            <a:ext cx="1016635" cy="297180"/>
          </a:xfrm>
          <a:custGeom>
            <a:avLst/>
            <a:gdLst/>
            <a:ahLst/>
            <a:cxnLst/>
            <a:rect l="l" t="t" r="r" b="b"/>
            <a:pathLst>
              <a:path w="1016635" h="297180">
                <a:moveTo>
                  <a:pt x="42037" y="0"/>
                </a:moveTo>
                <a:lnTo>
                  <a:pt x="0" y="0"/>
                </a:lnTo>
                <a:lnTo>
                  <a:pt x="0" y="7620"/>
                </a:lnTo>
                <a:lnTo>
                  <a:pt x="0" y="289560"/>
                </a:lnTo>
                <a:lnTo>
                  <a:pt x="0" y="297180"/>
                </a:lnTo>
                <a:lnTo>
                  <a:pt x="42037" y="297180"/>
                </a:lnTo>
                <a:lnTo>
                  <a:pt x="42037" y="289560"/>
                </a:lnTo>
                <a:lnTo>
                  <a:pt x="16256" y="289560"/>
                </a:lnTo>
                <a:lnTo>
                  <a:pt x="16256" y="7620"/>
                </a:lnTo>
                <a:lnTo>
                  <a:pt x="42037" y="7620"/>
                </a:lnTo>
                <a:lnTo>
                  <a:pt x="42037" y="0"/>
                </a:lnTo>
                <a:close/>
              </a:path>
              <a:path w="1016635" h="297180">
                <a:moveTo>
                  <a:pt x="1016508" y="0"/>
                </a:moveTo>
                <a:lnTo>
                  <a:pt x="974471" y="0"/>
                </a:lnTo>
                <a:lnTo>
                  <a:pt x="974471" y="7620"/>
                </a:lnTo>
                <a:lnTo>
                  <a:pt x="1000125" y="7620"/>
                </a:lnTo>
                <a:lnTo>
                  <a:pt x="1000125" y="289560"/>
                </a:lnTo>
                <a:lnTo>
                  <a:pt x="974471" y="289560"/>
                </a:lnTo>
                <a:lnTo>
                  <a:pt x="974471" y="297180"/>
                </a:lnTo>
                <a:lnTo>
                  <a:pt x="1016508" y="297180"/>
                </a:lnTo>
                <a:lnTo>
                  <a:pt x="1016508" y="289560"/>
                </a:lnTo>
                <a:lnTo>
                  <a:pt x="1016508" y="7620"/>
                </a:lnTo>
                <a:lnTo>
                  <a:pt x="10165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3819525" y="1024953"/>
            <a:ext cx="955675" cy="452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  <a:tabLst>
                <a:tab pos="288925" algn="l"/>
                <a:tab pos="565150" algn="l"/>
                <a:tab pos="842010" algn="l"/>
              </a:tabLst>
            </a:pP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3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78CC"/>
                </a:solidFill>
                <a:latin typeface="Cambria Math"/>
                <a:cs typeface="Cambria Math"/>
              </a:rPr>
              <a:t>5</a:t>
            </a:r>
            <a:r>
              <a:rPr dirty="0" sz="1400">
                <a:solidFill>
                  <a:srgbClr val="0078CC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5A99"/>
                </a:solidFill>
                <a:latin typeface="Cambria Math"/>
                <a:cs typeface="Cambria Math"/>
              </a:rPr>
              <a:t>7</a:t>
            </a:r>
            <a:r>
              <a:rPr dirty="0" sz="1400">
                <a:solidFill>
                  <a:srgbClr val="005A99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3C66"/>
                </a:solidFill>
                <a:latin typeface="Cambria Math"/>
                <a:cs typeface="Cambria Math"/>
              </a:rPr>
              <a:t>9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64"/>
              </a:lnSpc>
              <a:tabLst>
                <a:tab pos="288925" algn="l"/>
                <a:tab pos="565150" algn="l"/>
                <a:tab pos="842010" algn="l"/>
              </a:tabLst>
            </a:pP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4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78CC"/>
                </a:solidFill>
                <a:latin typeface="Cambria Math"/>
                <a:cs typeface="Cambria Math"/>
              </a:rPr>
              <a:t>6</a:t>
            </a:r>
            <a:r>
              <a:rPr dirty="0" sz="1400">
                <a:solidFill>
                  <a:srgbClr val="0078CC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5A99"/>
                </a:solidFill>
                <a:latin typeface="Cambria Math"/>
                <a:cs typeface="Cambria Math"/>
              </a:rPr>
              <a:t>8</a:t>
            </a:r>
            <a:r>
              <a:rPr dirty="0" sz="1400">
                <a:solidFill>
                  <a:srgbClr val="005A99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3C66"/>
                </a:solidFill>
                <a:latin typeface="Cambria Math"/>
                <a:cs typeface="Cambria Math"/>
              </a:rPr>
              <a:t>0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781175" y="942975"/>
            <a:ext cx="1295400" cy="629285"/>
            <a:chOff x="1781175" y="942975"/>
            <a:chExt cx="1295400" cy="629285"/>
          </a:xfrm>
        </p:grpSpPr>
        <p:sp>
          <p:nvSpPr>
            <p:cNvPr id="21" name="object 21" descr=""/>
            <p:cNvSpPr/>
            <p:nvPr/>
          </p:nvSpPr>
          <p:spPr>
            <a:xfrm>
              <a:off x="2281301" y="1328800"/>
              <a:ext cx="723900" cy="228600"/>
            </a:xfrm>
            <a:custGeom>
              <a:avLst/>
              <a:gdLst/>
              <a:ahLst/>
              <a:cxnLst/>
              <a:rect l="l" t="t" r="r" b="b"/>
              <a:pathLst>
                <a:path w="723900" h="228600">
                  <a:moveTo>
                    <a:pt x="0" y="228600"/>
                  </a:moveTo>
                  <a:lnTo>
                    <a:pt x="723900" y="228600"/>
                  </a:lnTo>
                  <a:lnTo>
                    <a:pt x="7239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8575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266950" y="1457325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 h="0">
                  <a:moveTo>
                    <a:pt x="0" y="0"/>
                  </a:moveTo>
                  <a:lnTo>
                    <a:pt x="779144" y="0"/>
                  </a:lnTo>
                </a:path>
              </a:pathLst>
            </a:custGeom>
            <a:ln w="38100">
              <a:solidFill>
                <a:srgbClr val="9958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266950" y="1038225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 h="0">
                  <a:moveTo>
                    <a:pt x="0" y="0"/>
                  </a:moveTo>
                  <a:lnTo>
                    <a:pt x="779144" y="0"/>
                  </a:lnTo>
                </a:path>
              </a:pathLst>
            </a:custGeom>
            <a:ln w="38100">
              <a:solidFill>
                <a:srgbClr val="FF9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266950" y="1238250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 h="0">
                  <a:moveTo>
                    <a:pt x="0" y="0"/>
                  </a:moveTo>
                  <a:lnTo>
                    <a:pt x="779144" y="0"/>
                  </a:lnTo>
                </a:path>
              </a:pathLst>
            </a:custGeom>
            <a:ln w="38100">
              <a:solidFill>
                <a:srgbClr val="CC7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781175" y="942975"/>
              <a:ext cx="1295400" cy="571500"/>
            </a:xfrm>
            <a:custGeom>
              <a:avLst/>
              <a:gdLst/>
              <a:ahLst/>
              <a:cxnLst/>
              <a:rect l="l" t="t" r="r" b="b"/>
              <a:pathLst>
                <a:path w="1295400" h="571500">
                  <a:moveTo>
                    <a:pt x="12954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1295400" y="571500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/>
          <p:nvPr/>
        </p:nvSpPr>
        <p:spPr>
          <a:xfrm>
            <a:off x="4052951" y="1024000"/>
            <a:ext cx="209550" cy="428625"/>
          </a:xfrm>
          <a:custGeom>
            <a:avLst/>
            <a:gdLst/>
            <a:ahLst/>
            <a:cxnLst/>
            <a:rect l="l" t="t" r="r" b="b"/>
            <a:pathLst>
              <a:path w="209550" h="428625">
                <a:moveTo>
                  <a:pt x="0" y="428625"/>
                </a:moveTo>
                <a:lnTo>
                  <a:pt x="209550" y="428625"/>
                </a:lnTo>
                <a:lnTo>
                  <a:pt x="209550" y="0"/>
                </a:lnTo>
                <a:lnTo>
                  <a:pt x="0" y="0"/>
                </a:lnTo>
                <a:lnTo>
                  <a:pt x="0" y="428625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923414" y="1077531"/>
            <a:ext cx="10922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0">
                <a:solidFill>
                  <a:srgbClr val="FF9300"/>
                </a:solidFill>
                <a:latin typeface="Cambria Math"/>
                <a:cs typeface="Cambria Math"/>
              </a:rPr>
              <a:t>𝑻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809114" y="1096581"/>
            <a:ext cx="4089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sz="1400" spc="185">
                <a:solidFill>
                  <a:srgbClr val="FF9300"/>
                </a:solidFill>
                <a:latin typeface="Cambria Math"/>
                <a:cs typeface="Cambria Math"/>
              </a:rPr>
              <a:t>  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2278253" y="967739"/>
            <a:ext cx="756285" cy="537210"/>
          </a:xfrm>
          <a:custGeom>
            <a:avLst/>
            <a:gdLst/>
            <a:ahLst/>
            <a:cxnLst/>
            <a:rect l="l" t="t" r="r" b="b"/>
            <a:pathLst>
              <a:path w="756285" h="537210">
                <a:moveTo>
                  <a:pt x="48006" y="0"/>
                </a:moveTo>
                <a:lnTo>
                  <a:pt x="0" y="0"/>
                </a:lnTo>
                <a:lnTo>
                  <a:pt x="0" y="8890"/>
                </a:lnTo>
                <a:lnTo>
                  <a:pt x="0" y="528320"/>
                </a:lnTo>
                <a:lnTo>
                  <a:pt x="0" y="537210"/>
                </a:lnTo>
                <a:lnTo>
                  <a:pt x="48006" y="537210"/>
                </a:lnTo>
                <a:lnTo>
                  <a:pt x="48006" y="528320"/>
                </a:lnTo>
                <a:lnTo>
                  <a:pt x="18161" y="528320"/>
                </a:lnTo>
                <a:lnTo>
                  <a:pt x="18161" y="8890"/>
                </a:lnTo>
                <a:lnTo>
                  <a:pt x="48006" y="8890"/>
                </a:lnTo>
                <a:lnTo>
                  <a:pt x="48006" y="0"/>
                </a:lnTo>
                <a:close/>
              </a:path>
              <a:path w="756285" h="537210">
                <a:moveTo>
                  <a:pt x="755777" y="0"/>
                </a:moveTo>
                <a:lnTo>
                  <a:pt x="707644" y="0"/>
                </a:lnTo>
                <a:lnTo>
                  <a:pt x="707644" y="8890"/>
                </a:lnTo>
                <a:lnTo>
                  <a:pt x="737616" y="8890"/>
                </a:lnTo>
                <a:lnTo>
                  <a:pt x="737616" y="528320"/>
                </a:lnTo>
                <a:lnTo>
                  <a:pt x="707644" y="528320"/>
                </a:lnTo>
                <a:lnTo>
                  <a:pt x="707644" y="537210"/>
                </a:lnTo>
                <a:lnTo>
                  <a:pt x="755777" y="537210"/>
                </a:lnTo>
                <a:lnTo>
                  <a:pt x="755777" y="528320"/>
                </a:lnTo>
                <a:lnTo>
                  <a:pt x="755777" y="8890"/>
                </a:lnTo>
                <a:lnTo>
                  <a:pt x="7557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2381250" y="896302"/>
            <a:ext cx="5359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22275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314575" y="1106106"/>
            <a:ext cx="6692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22275" algn="l"/>
              </a:tabLst>
            </a:pPr>
            <a:r>
              <a:rPr dirty="0" sz="1400" spc="-25">
                <a:solidFill>
                  <a:srgbClr val="CC7600"/>
                </a:solidFill>
                <a:latin typeface="Cambria Math"/>
                <a:cs typeface="Cambria Math"/>
              </a:rPr>
              <a:t>−1</a:t>
            </a:r>
            <a:r>
              <a:rPr dirty="0" sz="1400">
                <a:solidFill>
                  <a:srgbClr val="CC76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CC7600"/>
                </a:solidFill>
                <a:latin typeface="Cambria Math"/>
                <a:cs typeface="Cambria Math"/>
              </a:rPr>
              <a:t>−2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314575" y="1316037"/>
            <a:ext cx="6788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22275" algn="l"/>
              </a:tabLst>
            </a:pPr>
            <a:r>
              <a:rPr dirty="0" sz="1400" spc="-25">
                <a:solidFill>
                  <a:srgbClr val="995800"/>
                </a:solidFill>
                <a:latin typeface="Cambria Math"/>
                <a:cs typeface="Cambria Math"/>
              </a:rPr>
              <a:t>0.1</a:t>
            </a:r>
            <a:r>
              <a:rPr dirty="0" sz="1400">
                <a:solidFill>
                  <a:srgbClr val="9958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995800"/>
                </a:solidFill>
                <a:latin typeface="Cambria Math"/>
                <a:cs typeface="Cambria Math"/>
              </a:rPr>
              <a:t>0.2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5552185" y="1733550"/>
            <a:ext cx="2609215" cy="1138555"/>
            <a:chOff x="5552185" y="1733550"/>
            <a:chExt cx="2609215" cy="1138555"/>
          </a:xfrm>
        </p:grpSpPr>
        <p:pic>
          <p:nvPicPr>
            <p:cNvPr id="34" name="object 3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8235" y="1856612"/>
              <a:ext cx="815340" cy="23583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2789" y="2250694"/>
              <a:ext cx="751416" cy="18364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2185" y="1733550"/>
              <a:ext cx="2248281" cy="113855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6788" y="2301494"/>
              <a:ext cx="250328" cy="10972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6186" y="2667127"/>
              <a:ext cx="245087" cy="137160"/>
            </a:xfrm>
            <a:prstGeom prst="rect">
              <a:avLst/>
            </a:prstGeom>
          </p:spPr>
        </p:pic>
      </p:grpSp>
      <p:pic>
        <p:nvPicPr>
          <p:cNvPr id="39" name="object 3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29325" y="895350"/>
            <a:ext cx="180975" cy="180975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07285" y="1769998"/>
            <a:ext cx="186282" cy="217169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05100" y="1808733"/>
            <a:ext cx="105918" cy="108838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09442" y="1730882"/>
            <a:ext cx="1186307" cy="564260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59935" y="1660525"/>
            <a:ext cx="197764" cy="264541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1402" y="2564638"/>
            <a:ext cx="386195" cy="117220"/>
          </a:xfrm>
          <a:prstGeom prst="rect">
            <a:avLst/>
          </a:prstGeom>
        </p:spPr>
      </p:pic>
      <p:grpSp>
        <p:nvGrpSpPr>
          <p:cNvPr id="45" name="object 45" descr=""/>
          <p:cNvGrpSpPr/>
          <p:nvPr/>
        </p:nvGrpSpPr>
        <p:grpSpPr>
          <a:xfrm>
            <a:off x="1011008" y="2390394"/>
            <a:ext cx="2722880" cy="523875"/>
            <a:chOff x="1011008" y="2390394"/>
            <a:chExt cx="2722880" cy="523875"/>
          </a:xfrm>
        </p:grpSpPr>
        <p:pic>
          <p:nvPicPr>
            <p:cNvPr id="46" name="object 4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3972" y="2546985"/>
              <a:ext cx="218224" cy="93852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52675" y="2430907"/>
              <a:ext cx="325374" cy="178816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6720" y="2470658"/>
              <a:ext cx="809371" cy="400939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1008" y="2477389"/>
              <a:ext cx="877354" cy="43688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28987" y="2390394"/>
              <a:ext cx="804685" cy="18541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5331" y="2492248"/>
              <a:ext cx="374534" cy="343534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83178" y="2696718"/>
              <a:ext cx="577976" cy="147700"/>
            </a:xfrm>
            <a:prstGeom prst="rect">
              <a:avLst/>
            </a:prstGeom>
          </p:spPr>
        </p:pic>
      </p:grpSp>
      <p:pic>
        <p:nvPicPr>
          <p:cNvPr id="53" name="object 53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21611" y="2758694"/>
            <a:ext cx="249392" cy="184150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814826" y="2565526"/>
            <a:ext cx="684149" cy="325374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165592" y="2170302"/>
            <a:ext cx="252602" cy="255905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230361" y="2569082"/>
            <a:ext cx="228600" cy="226060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02971" y="3184017"/>
            <a:ext cx="477213" cy="242569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637670" y="3120263"/>
            <a:ext cx="512693" cy="257429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595626" y="3102355"/>
            <a:ext cx="424688" cy="530860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07338" y="3550792"/>
            <a:ext cx="680440" cy="234950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592577" y="3716528"/>
            <a:ext cx="548386" cy="255257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212083" y="3774059"/>
            <a:ext cx="140167" cy="168160"/>
          </a:xfrm>
          <a:prstGeom prst="rect">
            <a:avLst/>
          </a:prstGeom>
        </p:spPr>
      </p:pic>
      <p:sp>
        <p:nvSpPr>
          <p:cNvPr id="63" name="object 6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0590" y="1171193"/>
            <a:ext cx="2308225" cy="8483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0350" marR="5080" indent="-248285">
              <a:lnSpc>
                <a:spcPct val="100000"/>
              </a:lnSpc>
              <a:spcBef>
                <a:spcPts val="105"/>
              </a:spcBef>
            </a:pPr>
            <a:r>
              <a:rPr dirty="0" sz="2700" spc="-10">
                <a:solidFill>
                  <a:srgbClr val="8C1515"/>
                </a:solidFill>
                <a:latin typeface="Lucida Sans Unicode"/>
                <a:cs typeface="Lucida Sans Unicode"/>
              </a:rPr>
              <a:t>Vectorization </a:t>
            </a:r>
            <a:r>
              <a:rPr dirty="0" sz="2700" spc="125">
                <a:solidFill>
                  <a:srgbClr val="8C1515"/>
                </a:solidFill>
                <a:latin typeface="Lucida Sans Unicode"/>
                <a:cs typeface="Lucida Sans Unicode"/>
              </a:rPr>
              <a:t>(optional)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297554" y="3114992"/>
            <a:ext cx="5271770" cy="495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160">
                <a:solidFill>
                  <a:srgbClr val="585858"/>
                </a:solidFill>
                <a:latin typeface="Arial Black"/>
                <a:cs typeface="Arial Black"/>
              </a:rPr>
              <a:t>Matrix</a:t>
            </a:r>
            <a:r>
              <a:rPr dirty="0" sz="3050" spc="-28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050" spc="-85">
                <a:solidFill>
                  <a:srgbClr val="585858"/>
                </a:solidFill>
                <a:latin typeface="Arial Black"/>
                <a:cs typeface="Arial Black"/>
              </a:rPr>
              <a:t>multiplication</a:t>
            </a:r>
            <a:r>
              <a:rPr dirty="0" sz="3050" spc="-75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3050" spc="-20">
                <a:solidFill>
                  <a:srgbClr val="585858"/>
                </a:solidFill>
                <a:latin typeface="Arial Black"/>
                <a:cs typeface="Arial Black"/>
              </a:rPr>
              <a:t>code</a:t>
            </a:r>
            <a:endParaRPr sz="30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9177" y="144081"/>
            <a:ext cx="706755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Matrix</a:t>
            </a:r>
            <a:r>
              <a:rPr dirty="0" spc="-25"/>
              <a:t> </a:t>
            </a:r>
            <a:r>
              <a:rPr dirty="0"/>
              <a:t>multiplication</a:t>
            </a:r>
            <a:r>
              <a:rPr dirty="0" spc="-95"/>
              <a:t> </a:t>
            </a:r>
            <a:r>
              <a:rPr dirty="0"/>
              <a:t>in </a:t>
            </a:r>
            <a:r>
              <a:rPr dirty="0" spc="-10"/>
              <a:t>NumPy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130925" y="1689798"/>
            <a:ext cx="1884045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225" marR="5080" indent="-10160">
              <a:lnSpc>
                <a:spcPct val="144600"/>
              </a:lnSpc>
              <a:spcBef>
                <a:spcPts val="95"/>
              </a:spcBef>
            </a:pPr>
            <a:r>
              <a:rPr dirty="0" sz="1400">
                <a:latin typeface="Consolas"/>
                <a:cs typeface="Consolas"/>
              </a:rPr>
              <a:t>Z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np.matmul(AT,W) </a:t>
            </a:r>
            <a:r>
              <a:rPr dirty="0" sz="1400">
                <a:latin typeface="Consolas"/>
                <a:cs typeface="Consolas"/>
              </a:rPr>
              <a:t>Z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AT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@</a:t>
            </a:r>
            <a:r>
              <a:rPr dirty="0" sz="1400" spc="-50">
                <a:latin typeface="Consolas"/>
                <a:cs typeface="Consolas"/>
              </a:rPr>
              <a:t> W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39469" y="1725231"/>
            <a:ext cx="2381885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 spc="-10">
                <a:latin typeface="Consolas"/>
                <a:cs typeface="Consolas"/>
              </a:rPr>
              <a:t>A=np.array([1,-1,0.1],</a:t>
            </a:r>
            <a:endParaRPr sz="1400">
              <a:latin typeface="Consolas"/>
              <a:cs typeface="Consolas"/>
            </a:endParaRPr>
          </a:p>
          <a:p>
            <a:pPr marL="1185545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[2,-</a:t>
            </a:r>
            <a:r>
              <a:rPr dirty="0" sz="1400" spc="-10">
                <a:latin typeface="Consolas"/>
                <a:cs typeface="Consolas"/>
              </a:rPr>
              <a:t>2,0.2]])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43597" y="2406332"/>
            <a:ext cx="2086610" cy="662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 spc="-10">
                <a:latin typeface="Consolas"/>
                <a:cs typeface="Consolas"/>
              </a:rPr>
              <a:t>AT=np.array([1,2],</a:t>
            </a:r>
            <a:endParaRPr sz="1400">
              <a:latin typeface="Consolas"/>
              <a:cs typeface="Consolas"/>
            </a:endParaRPr>
          </a:p>
          <a:p>
            <a:pPr marL="1089660">
              <a:lnSpc>
                <a:spcPts val="1655"/>
              </a:lnSpc>
            </a:pPr>
            <a:r>
              <a:rPr dirty="0" sz="1400">
                <a:latin typeface="Consolas"/>
                <a:cs typeface="Consolas"/>
              </a:rPr>
              <a:t>[-</a:t>
            </a:r>
            <a:r>
              <a:rPr dirty="0" sz="1400" spc="-10">
                <a:latin typeface="Consolas"/>
                <a:cs typeface="Consolas"/>
              </a:rPr>
              <a:t>1,-</a:t>
            </a:r>
            <a:r>
              <a:rPr dirty="0" sz="1400" spc="-25">
                <a:latin typeface="Consolas"/>
                <a:cs typeface="Consolas"/>
              </a:rPr>
              <a:t>2],</a:t>
            </a:r>
            <a:endParaRPr sz="1400">
              <a:latin typeface="Consolas"/>
              <a:cs typeface="Consolas"/>
            </a:endParaRPr>
          </a:p>
          <a:p>
            <a:pPr marL="1089660">
              <a:lnSpc>
                <a:spcPts val="1664"/>
              </a:lnSpc>
            </a:pPr>
            <a:r>
              <a:rPr dirty="0" sz="1400" spc="-10">
                <a:latin typeface="Consolas"/>
                <a:cs typeface="Consolas"/>
              </a:rPr>
              <a:t>[0.1,0.2])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43597" y="3212782"/>
            <a:ext cx="6083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Consolas"/>
                <a:cs typeface="Consolas"/>
              </a:rPr>
              <a:t>AT=A.T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354451" y="1688782"/>
            <a:ext cx="2086610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ts val="1664"/>
              </a:lnSpc>
              <a:spcBef>
                <a:spcPts val="125"/>
              </a:spcBef>
            </a:pPr>
            <a:r>
              <a:rPr dirty="0" sz="1400" spc="-10">
                <a:latin typeface="Consolas"/>
                <a:cs typeface="Consolas"/>
              </a:rPr>
              <a:t>W=np.array([3,5,7,9],</a:t>
            </a:r>
            <a:endParaRPr sz="1400">
              <a:latin typeface="Consolas"/>
              <a:cs typeface="Consolas"/>
            </a:endParaRPr>
          </a:p>
          <a:p>
            <a:pPr algn="r" marR="8255">
              <a:lnSpc>
                <a:spcPts val="1664"/>
              </a:lnSpc>
            </a:pPr>
            <a:r>
              <a:rPr dirty="0" sz="1400" spc="-10">
                <a:latin typeface="Consolas"/>
                <a:cs typeface="Consolas"/>
              </a:rPr>
              <a:t>[4,6,8,0])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739" y="3415284"/>
            <a:ext cx="282092" cy="8026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4447" y="3412616"/>
            <a:ext cx="1116076" cy="15747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6101334" y="2568892"/>
            <a:ext cx="1793875" cy="8826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 spc="-10">
                <a:latin typeface="Consolas"/>
                <a:cs typeface="Consolas"/>
              </a:rPr>
              <a:t>[[11,17,23,9],</a:t>
            </a:r>
            <a:endParaRPr sz="1400">
              <a:latin typeface="Consolas"/>
              <a:cs typeface="Consolas"/>
            </a:endParaRPr>
          </a:p>
          <a:p>
            <a:pPr marL="107950">
              <a:lnSpc>
                <a:spcPts val="1655"/>
              </a:lnSpc>
            </a:pPr>
            <a:r>
              <a:rPr dirty="0" sz="1400" spc="-35">
                <a:latin typeface="Consolas"/>
                <a:cs typeface="Consolas"/>
              </a:rPr>
              <a:t>[-</a:t>
            </a:r>
            <a:r>
              <a:rPr dirty="0" sz="1400">
                <a:latin typeface="Consolas"/>
                <a:cs typeface="Consolas"/>
              </a:rPr>
              <a:t>11,-</a:t>
            </a:r>
            <a:r>
              <a:rPr dirty="0" sz="1400" spc="-10">
                <a:latin typeface="Consolas"/>
                <a:cs typeface="Consolas"/>
              </a:rPr>
              <a:t>17,-23,-</a:t>
            </a:r>
            <a:r>
              <a:rPr dirty="0" sz="1400" spc="-25">
                <a:latin typeface="Consolas"/>
                <a:cs typeface="Consolas"/>
              </a:rPr>
              <a:t>9],</a:t>
            </a:r>
            <a:endParaRPr sz="1400">
              <a:latin typeface="Consolas"/>
              <a:cs typeface="Consolas"/>
            </a:endParaRPr>
          </a:p>
          <a:p>
            <a:pPr marL="107950">
              <a:lnSpc>
                <a:spcPts val="1664"/>
              </a:lnSpc>
            </a:pPr>
            <a:r>
              <a:rPr dirty="0" sz="1400" spc="-10">
                <a:latin typeface="Consolas"/>
                <a:cs typeface="Consolas"/>
              </a:rPr>
              <a:t>[1.1,1.7,2.3,0.9]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400" spc="15"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74718" y="2653029"/>
            <a:ext cx="680235" cy="251587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118353" y="1178877"/>
            <a:ext cx="984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𝒁</a:t>
            </a:r>
            <a:r>
              <a:rPr dirty="0" sz="1400" spc="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75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baseline="29100" sz="1575">
                <a:solidFill>
                  <a:srgbClr val="FF9300"/>
                </a:solidFill>
                <a:latin typeface="Cambria Math"/>
                <a:cs typeface="Cambria Math"/>
              </a:rPr>
              <a:t>𝑻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4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7945882" y="1050289"/>
            <a:ext cx="48260" cy="537210"/>
          </a:xfrm>
          <a:custGeom>
            <a:avLst/>
            <a:gdLst/>
            <a:ahLst/>
            <a:cxnLst/>
            <a:rect l="l" t="t" r="r" b="b"/>
            <a:pathLst>
              <a:path w="48259" h="537210">
                <a:moveTo>
                  <a:pt x="48133" y="0"/>
                </a:moveTo>
                <a:lnTo>
                  <a:pt x="0" y="0"/>
                </a:lnTo>
                <a:lnTo>
                  <a:pt x="0" y="8890"/>
                </a:lnTo>
                <a:lnTo>
                  <a:pt x="29845" y="8890"/>
                </a:lnTo>
                <a:lnTo>
                  <a:pt x="29845" y="528320"/>
                </a:lnTo>
                <a:lnTo>
                  <a:pt x="0" y="528320"/>
                </a:lnTo>
                <a:lnTo>
                  <a:pt x="0" y="537210"/>
                </a:lnTo>
                <a:lnTo>
                  <a:pt x="48133" y="537210"/>
                </a:lnTo>
                <a:lnTo>
                  <a:pt x="48133" y="528320"/>
                </a:lnTo>
                <a:lnTo>
                  <a:pt x="48133" y="8890"/>
                </a:lnTo>
                <a:lnTo>
                  <a:pt x="48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6123686" y="1050289"/>
            <a:ext cx="48260" cy="537210"/>
          </a:xfrm>
          <a:custGeom>
            <a:avLst/>
            <a:gdLst/>
            <a:ahLst/>
            <a:cxnLst/>
            <a:rect l="l" t="t" r="r" b="b"/>
            <a:pathLst>
              <a:path w="48260" h="537210">
                <a:moveTo>
                  <a:pt x="48133" y="0"/>
                </a:moveTo>
                <a:lnTo>
                  <a:pt x="0" y="0"/>
                </a:lnTo>
                <a:lnTo>
                  <a:pt x="0" y="8890"/>
                </a:lnTo>
                <a:lnTo>
                  <a:pt x="0" y="528320"/>
                </a:lnTo>
                <a:lnTo>
                  <a:pt x="0" y="537210"/>
                </a:lnTo>
                <a:lnTo>
                  <a:pt x="48133" y="537210"/>
                </a:lnTo>
                <a:lnTo>
                  <a:pt x="48133" y="528320"/>
                </a:lnTo>
                <a:lnTo>
                  <a:pt x="18288" y="528320"/>
                </a:lnTo>
                <a:lnTo>
                  <a:pt x="18288" y="8890"/>
                </a:lnTo>
                <a:lnTo>
                  <a:pt x="48133" y="8890"/>
                </a:lnTo>
                <a:lnTo>
                  <a:pt x="48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33503" y="1924050"/>
            <a:ext cx="448220" cy="415544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6173470" y="978598"/>
            <a:ext cx="1795145" cy="6629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79375">
              <a:lnSpc>
                <a:spcPts val="1664"/>
              </a:lnSpc>
              <a:spcBef>
                <a:spcPts val="125"/>
              </a:spcBef>
              <a:tabLst>
                <a:tab pos="584200" algn="l"/>
                <a:tab pos="1089660" algn="l"/>
                <a:tab pos="1604645" algn="l"/>
              </a:tabLst>
            </a:pP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11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17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23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585858"/>
                </a:solidFill>
                <a:latin typeface="Cambria Math"/>
                <a:cs typeface="Cambria Math"/>
              </a:rPr>
              <a:t>9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50"/>
              </a:lnSpc>
              <a:tabLst>
                <a:tab pos="517525" algn="l"/>
                <a:tab pos="1022985" algn="l"/>
                <a:tab pos="1537970" algn="l"/>
              </a:tabLst>
            </a:pP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−11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−17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−23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−9</a:t>
            </a:r>
            <a:endParaRPr sz="1400">
              <a:latin typeface="Cambria Math"/>
              <a:cs typeface="Cambria Math"/>
            </a:endParaRPr>
          </a:p>
          <a:p>
            <a:pPr marL="60325">
              <a:lnSpc>
                <a:spcPts val="1664"/>
              </a:lnSpc>
              <a:tabLst>
                <a:tab pos="565150" algn="l"/>
                <a:tab pos="1070610" algn="l"/>
                <a:tab pos="1537970" algn="l"/>
              </a:tabLst>
            </a:pP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1.1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1.7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2.3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0.9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21932" y="1079817"/>
            <a:ext cx="3327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sz="1400" spc="8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1581531" y="1071879"/>
            <a:ext cx="42545" cy="295910"/>
          </a:xfrm>
          <a:custGeom>
            <a:avLst/>
            <a:gdLst/>
            <a:ahLst/>
            <a:cxnLst/>
            <a:rect l="l" t="t" r="r" b="b"/>
            <a:pathLst>
              <a:path w="42544" h="295909">
                <a:moveTo>
                  <a:pt x="42037" y="0"/>
                </a:moveTo>
                <a:lnTo>
                  <a:pt x="0" y="0"/>
                </a:lnTo>
                <a:lnTo>
                  <a:pt x="0" y="7620"/>
                </a:lnTo>
                <a:lnTo>
                  <a:pt x="25654" y="7620"/>
                </a:lnTo>
                <a:lnTo>
                  <a:pt x="25654" y="288290"/>
                </a:lnTo>
                <a:lnTo>
                  <a:pt x="0" y="288290"/>
                </a:lnTo>
                <a:lnTo>
                  <a:pt x="0" y="295910"/>
                </a:lnTo>
                <a:lnTo>
                  <a:pt x="42037" y="295910"/>
                </a:lnTo>
                <a:lnTo>
                  <a:pt x="42037" y="288290"/>
                </a:lnTo>
                <a:lnTo>
                  <a:pt x="42037" y="7620"/>
                </a:lnTo>
                <a:lnTo>
                  <a:pt x="42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606996" y="1071879"/>
            <a:ext cx="42545" cy="295910"/>
          </a:xfrm>
          <a:custGeom>
            <a:avLst/>
            <a:gdLst/>
            <a:ahLst/>
            <a:cxnLst/>
            <a:rect l="l" t="t" r="r" b="b"/>
            <a:pathLst>
              <a:path w="42545" h="295909">
                <a:moveTo>
                  <a:pt x="42062" y="0"/>
                </a:moveTo>
                <a:lnTo>
                  <a:pt x="0" y="0"/>
                </a:lnTo>
                <a:lnTo>
                  <a:pt x="0" y="7620"/>
                </a:lnTo>
                <a:lnTo>
                  <a:pt x="0" y="288290"/>
                </a:lnTo>
                <a:lnTo>
                  <a:pt x="0" y="295910"/>
                </a:lnTo>
                <a:lnTo>
                  <a:pt x="42062" y="295910"/>
                </a:lnTo>
                <a:lnTo>
                  <a:pt x="42062" y="288290"/>
                </a:lnTo>
                <a:lnTo>
                  <a:pt x="16344" y="288290"/>
                </a:lnTo>
                <a:lnTo>
                  <a:pt x="16344" y="7620"/>
                </a:lnTo>
                <a:lnTo>
                  <a:pt x="42062" y="7620"/>
                </a:lnTo>
                <a:lnTo>
                  <a:pt x="420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41667" y="984567"/>
            <a:ext cx="955040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  <a:tabLst>
                <a:tab pos="288925" algn="l"/>
                <a:tab pos="698500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−1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0.1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64"/>
              </a:lnSpc>
              <a:tabLst>
                <a:tab pos="288925" algn="l"/>
                <a:tab pos="698500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−2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0.2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228975" y="1019175"/>
            <a:ext cx="1724025" cy="466725"/>
            <a:chOff x="3228975" y="1019175"/>
            <a:chExt cx="1724025" cy="466725"/>
          </a:xfrm>
        </p:grpSpPr>
        <p:sp>
          <p:nvSpPr>
            <p:cNvPr id="22" name="object 22" descr=""/>
            <p:cNvSpPr/>
            <p:nvPr/>
          </p:nvSpPr>
          <p:spPr>
            <a:xfrm>
              <a:off x="3876675" y="1047750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w="0" h="376555">
                  <a:moveTo>
                    <a:pt x="0" y="0"/>
                  </a:moveTo>
                  <a:lnTo>
                    <a:pt x="0" y="376300"/>
                  </a:lnTo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143375" y="1038225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w="0" h="376555">
                  <a:moveTo>
                    <a:pt x="0" y="0"/>
                  </a:moveTo>
                  <a:lnTo>
                    <a:pt x="0" y="376300"/>
                  </a:lnTo>
                </a:path>
              </a:pathLst>
            </a:custGeom>
            <a:ln w="38100">
              <a:solidFill>
                <a:srgbClr val="0078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410075" y="1047750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w="0" h="376555">
                  <a:moveTo>
                    <a:pt x="0" y="0"/>
                  </a:moveTo>
                  <a:lnTo>
                    <a:pt x="0" y="376300"/>
                  </a:lnTo>
                </a:path>
              </a:pathLst>
            </a:custGeom>
            <a:ln w="38100">
              <a:solidFill>
                <a:srgbClr val="005A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705350" y="1047750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w="0" h="376555">
                  <a:moveTo>
                    <a:pt x="0" y="0"/>
                  </a:moveTo>
                  <a:lnTo>
                    <a:pt x="0" y="376300"/>
                  </a:lnTo>
                </a:path>
              </a:pathLst>
            </a:custGeom>
            <a:ln w="38100">
              <a:solidFill>
                <a:srgbClr val="003C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228975" y="1019175"/>
              <a:ext cx="1724025" cy="466725"/>
            </a:xfrm>
            <a:custGeom>
              <a:avLst/>
              <a:gdLst/>
              <a:ahLst/>
              <a:cxnLst/>
              <a:rect l="l" t="t" r="r" b="b"/>
              <a:pathLst>
                <a:path w="1724025" h="466725">
                  <a:moveTo>
                    <a:pt x="1724025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724025" y="466725"/>
                  </a:lnTo>
                  <a:lnTo>
                    <a:pt x="1724025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3352546" y="1120203"/>
            <a:ext cx="3803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3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3791331" y="1111249"/>
            <a:ext cx="1016635" cy="297180"/>
          </a:xfrm>
          <a:custGeom>
            <a:avLst/>
            <a:gdLst/>
            <a:ahLst/>
            <a:cxnLst/>
            <a:rect l="l" t="t" r="r" b="b"/>
            <a:pathLst>
              <a:path w="1016635" h="297180">
                <a:moveTo>
                  <a:pt x="42037" y="0"/>
                </a:moveTo>
                <a:lnTo>
                  <a:pt x="0" y="0"/>
                </a:lnTo>
                <a:lnTo>
                  <a:pt x="0" y="7620"/>
                </a:lnTo>
                <a:lnTo>
                  <a:pt x="0" y="289560"/>
                </a:lnTo>
                <a:lnTo>
                  <a:pt x="0" y="297180"/>
                </a:lnTo>
                <a:lnTo>
                  <a:pt x="42037" y="297180"/>
                </a:lnTo>
                <a:lnTo>
                  <a:pt x="42037" y="289560"/>
                </a:lnTo>
                <a:lnTo>
                  <a:pt x="16256" y="289560"/>
                </a:lnTo>
                <a:lnTo>
                  <a:pt x="16256" y="7620"/>
                </a:lnTo>
                <a:lnTo>
                  <a:pt x="42037" y="7620"/>
                </a:lnTo>
                <a:lnTo>
                  <a:pt x="42037" y="0"/>
                </a:lnTo>
                <a:close/>
              </a:path>
              <a:path w="1016635" h="297180">
                <a:moveTo>
                  <a:pt x="1016508" y="0"/>
                </a:moveTo>
                <a:lnTo>
                  <a:pt x="974471" y="0"/>
                </a:lnTo>
                <a:lnTo>
                  <a:pt x="974471" y="7620"/>
                </a:lnTo>
                <a:lnTo>
                  <a:pt x="1000125" y="7620"/>
                </a:lnTo>
                <a:lnTo>
                  <a:pt x="1000125" y="289560"/>
                </a:lnTo>
                <a:lnTo>
                  <a:pt x="974471" y="289560"/>
                </a:lnTo>
                <a:lnTo>
                  <a:pt x="974471" y="297180"/>
                </a:lnTo>
                <a:lnTo>
                  <a:pt x="1016508" y="297180"/>
                </a:lnTo>
                <a:lnTo>
                  <a:pt x="1016508" y="289560"/>
                </a:lnTo>
                <a:lnTo>
                  <a:pt x="1016508" y="7620"/>
                </a:lnTo>
                <a:lnTo>
                  <a:pt x="10165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3819525" y="1024953"/>
            <a:ext cx="955675" cy="452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  <a:tabLst>
                <a:tab pos="288925" algn="l"/>
                <a:tab pos="565150" algn="l"/>
                <a:tab pos="842010" algn="l"/>
              </a:tabLst>
            </a:pP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3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78CC"/>
                </a:solidFill>
                <a:latin typeface="Cambria Math"/>
                <a:cs typeface="Cambria Math"/>
              </a:rPr>
              <a:t>5</a:t>
            </a:r>
            <a:r>
              <a:rPr dirty="0" sz="1400">
                <a:solidFill>
                  <a:srgbClr val="0078CC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5A99"/>
                </a:solidFill>
                <a:latin typeface="Cambria Math"/>
                <a:cs typeface="Cambria Math"/>
              </a:rPr>
              <a:t>7</a:t>
            </a:r>
            <a:r>
              <a:rPr dirty="0" sz="1400">
                <a:solidFill>
                  <a:srgbClr val="005A99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3C66"/>
                </a:solidFill>
                <a:latin typeface="Cambria Math"/>
                <a:cs typeface="Cambria Math"/>
              </a:rPr>
              <a:t>9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664"/>
              </a:lnSpc>
              <a:tabLst>
                <a:tab pos="288925" algn="l"/>
                <a:tab pos="565150" algn="l"/>
                <a:tab pos="842010" algn="l"/>
              </a:tabLst>
            </a:pP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4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78CC"/>
                </a:solidFill>
                <a:latin typeface="Cambria Math"/>
                <a:cs typeface="Cambria Math"/>
              </a:rPr>
              <a:t>6</a:t>
            </a:r>
            <a:r>
              <a:rPr dirty="0" sz="1400">
                <a:solidFill>
                  <a:srgbClr val="0078CC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5A99"/>
                </a:solidFill>
                <a:latin typeface="Cambria Math"/>
                <a:cs typeface="Cambria Math"/>
              </a:rPr>
              <a:t>8</a:t>
            </a:r>
            <a:r>
              <a:rPr dirty="0" sz="1400">
                <a:solidFill>
                  <a:srgbClr val="005A99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3C66"/>
                </a:solidFill>
                <a:latin typeface="Cambria Math"/>
                <a:cs typeface="Cambria Math"/>
              </a:rPr>
              <a:t>0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781175" y="942975"/>
            <a:ext cx="1295400" cy="571500"/>
            <a:chOff x="1781175" y="942975"/>
            <a:chExt cx="1295400" cy="571500"/>
          </a:xfrm>
        </p:grpSpPr>
        <p:sp>
          <p:nvSpPr>
            <p:cNvPr id="31" name="object 31" descr=""/>
            <p:cNvSpPr/>
            <p:nvPr/>
          </p:nvSpPr>
          <p:spPr>
            <a:xfrm>
              <a:off x="2266950" y="1038225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 h="0">
                  <a:moveTo>
                    <a:pt x="0" y="0"/>
                  </a:moveTo>
                  <a:lnTo>
                    <a:pt x="779144" y="0"/>
                  </a:lnTo>
                </a:path>
              </a:pathLst>
            </a:custGeom>
            <a:ln w="38100">
              <a:solidFill>
                <a:srgbClr val="FF9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266950" y="1238250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 h="0">
                  <a:moveTo>
                    <a:pt x="0" y="0"/>
                  </a:moveTo>
                  <a:lnTo>
                    <a:pt x="779144" y="0"/>
                  </a:lnTo>
                </a:path>
              </a:pathLst>
            </a:custGeom>
            <a:ln w="38100">
              <a:solidFill>
                <a:srgbClr val="CC7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266950" y="1457325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 h="0">
                  <a:moveTo>
                    <a:pt x="0" y="0"/>
                  </a:moveTo>
                  <a:lnTo>
                    <a:pt x="779144" y="0"/>
                  </a:lnTo>
                </a:path>
              </a:pathLst>
            </a:custGeom>
            <a:ln w="38100">
              <a:solidFill>
                <a:srgbClr val="9958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781175" y="942975"/>
              <a:ext cx="1295400" cy="571500"/>
            </a:xfrm>
            <a:custGeom>
              <a:avLst/>
              <a:gdLst/>
              <a:ahLst/>
              <a:cxnLst/>
              <a:rect l="l" t="t" r="r" b="b"/>
              <a:pathLst>
                <a:path w="1295400" h="571500">
                  <a:moveTo>
                    <a:pt x="12954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1295400" y="571500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1923414" y="1077531"/>
            <a:ext cx="10922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0">
                <a:solidFill>
                  <a:srgbClr val="FF9300"/>
                </a:solidFill>
                <a:latin typeface="Cambria Math"/>
                <a:cs typeface="Cambria Math"/>
              </a:rPr>
              <a:t>𝑻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809114" y="1096581"/>
            <a:ext cx="4089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sz="1400" spc="185">
                <a:solidFill>
                  <a:srgbClr val="FF9300"/>
                </a:solidFill>
                <a:latin typeface="Cambria Math"/>
                <a:cs typeface="Cambria Math"/>
              </a:rPr>
              <a:t>  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2278253" y="967739"/>
            <a:ext cx="756285" cy="537210"/>
          </a:xfrm>
          <a:custGeom>
            <a:avLst/>
            <a:gdLst/>
            <a:ahLst/>
            <a:cxnLst/>
            <a:rect l="l" t="t" r="r" b="b"/>
            <a:pathLst>
              <a:path w="756285" h="537210">
                <a:moveTo>
                  <a:pt x="48006" y="0"/>
                </a:moveTo>
                <a:lnTo>
                  <a:pt x="0" y="0"/>
                </a:lnTo>
                <a:lnTo>
                  <a:pt x="0" y="8890"/>
                </a:lnTo>
                <a:lnTo>
                  <a:pt x="0" y="528320"/>
                </a:lnTo>
                <a:lnTo>
                  <a:pt x="0" y="537210"/>
                </a:lnTo>
                <a:lnTo>
                  <a:pt x="48006" y="537210"/>
                </a:lnTo>
                <a:lnTo>
                  <a:pt x="48006" y="528320"/>
                </a:lnTo>
                <a:lnTo>
                  <a:pt x="18161" y="528320"/>
                </a:lnTo>
                <a:lnTo>
                  <a:pt x="18161" y="8890"/>
                </a:lnTo>
                <a:lnTo>
                  <a:pt x="48006" y="8890"/>
                </a:lnTo>
                <a:lnTo>
                  <a:pt x="48006" y="0"/>
                </a:lnTo>
                <a:close/>
              </a:path>
              <a:path w="756285" h="537210">
                <a:moveTo>
                  <a:pt x="755777" y="0"/>
                </a:moveTo>
                <a:lnTo>
                  <a:pt x="707644" y="0"/>
                </a:lnTo>
                <a:lnTo>
                  <a:pt x="707644" y="8890"/>
                </a:lnTo>
                <a:lnTo>
                  <a:pt x="737616" y="8890"/>
                </a:lnTo>
                <a:lnTo>
                  <a:pt x="737616" y="528320"/>
                </a:lnTo>
                <a:lnTo>
                  <a:pt x="707644" y="528320"/>
                </a:lnTo>
                <a:lnTo>
                  <a:pt x="707644" y="537210"/>
                </a:lnTo>
                <a:lnTo>
                  <a:pt x="755777" y="537210"/>
                </a:lnTo>
                <a:lnTo>
                  <a:pt x="755777" y="528320"/>
                </a:lnTo>
                <a:lnTo>
                  <a:pt x="755777" y="8890"/>
                </a:lnTo>
                <a:lnTo>
                  <a:pt x="7557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2381250" y="896302"/>
            <a:ext cx="5359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22275" algn="l"/>
              </a:tabLst>
            </a:pP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314575" y="1106106"/>
            <a:ext cx="6692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22275" algn="l"/>
              </a:tabLst>
            </a:pPr>
            <a:r>
              <a:rPr dirty="0" sz="1400" spc="-25">
                <a:solidFill>
                  <a:srgbClr val="CC7600"/>
                </a:solidFill>
                <a:latin typeface="Cambria Math"/>
                <a:cs typeface="Cambria Math"/>
              </a:rPr>
              <a:t>−1</a:t>
            </a:r>
            <a:r>
              <a:rPr dirty="0" sz="1400">
                <a:solidFill>
                  <a:srgbClr val="CC76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CC7600"/>
                </a:solidFill>
                <a:latin typeface="Cambria Math"/>
                <a:cs typeface="Cambria Math"/>
              </a:rPr>
              <a:t>−2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314575" y="1316037"/>
            <a:ext cx="6788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22275" algn="l"/>
              </a:tabLst>
            </a:pPr>
            <a:r>
              <a:rPr dirty="0" sz="1400" spc="-25">
                <a:solidFill>
                  <a:srgbClr val="995800"/>
                </a:solidFill>
                <a:latin typeface="Cambria Math"/>
                <a:cs typeface="Cambria Math"/>
              </a:rPr>
              <a:t>0.1</a:t>
            </a:r>
            <a:r>
              <a:rPr dirty="0" sz="1400">
                <a:solidFill>
                  <a:srgbClr val="9958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995800"/>
                </a:solidFill>
                <a:latin typeface="Cambria Math"/>
                <a:cs typeface="Cambria Math"/>
              </a:rPr>
              <a:t>0.2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5924550" y="895350"/>
            <a:ext cx="285750" cy="390525"/>
            <a:chOff x="5924550" y="895350"/>
            <a:chExt cx="285750" cy="390525"/>
          </a:xfrm>
        </p:grpSpPr>
        <p:pic>
          <p:nvPicPr>
            <p:cNvPr id="42" name="object 4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9325" y="895350"/>
              <a:ext cx="180975" cy="180975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4550" y="1104900"/>
              <a:ext cx="180975" cy="180975"/>
            </a:xfrm>
            <a:prstGeom prst="rect">
              <a:avLst/>
            </a:prstGeom>
          </p:spPr>
        </p:pic>
      </p:grpSp>
      <p:sp>
        <p:nvSpPr>
          <p:cNvPr id="44" name="object 4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53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05"/>
              </a:spcBef>
            </a:pPr>
            <a:r>
              <a:rPr dirty="0"/>
              <a:t>Dense</a:t>
            </a:r>
            <a:r>
              <a:rPr dirty="0" spc="-70"/>
              <a:t> </a:t>
            </a:r>
            <a:r>
              <a:rPr dirty="0"/>
              <a:t>layer</a:t>
            </a:r>
            <a:r>
              <a:rPr dirty="0" spc="25"/>
              <a:t> </a:t>
            </a:r>
            <a:r>
              <a:rPr dirty="0" spc="-10"/>
              <a:t>vectorized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688076" y="2405062"/>
            <a:ext cx="2478405" cy="8826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def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dense(AT,W,b,g):</a:t>
            </a:r>
            <a:endParaRPr sz="1400">
              <a:latin typeface="Consolas"/>
              <a:cs typeface="Consolas"/>
            </a:endParaRPr>
          </a:p>
          <a:p>
            <a:pPr marL="203200" marR="5080">
              <a:lnSpc>
                <a:spcPts val="1650"/>
              </a:lnSpc>
              <a:spcBef>
                <a:spcPts val="65"/>
              </a:spcBef>
            </a:pPr>
            <a:r>
              <a:rPr dirty="0" sz="1400">
                <a:latin typeface="Consolas"/>
                <a:cs typeface="Consolas"/>
              </a:rPr>
              <a:t>z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np.matmul(AT,W)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+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 spc="-50">
                <a:latin typeface="Consolas"/>
                <a:cs typeface="Consolas"/>
              </a:rPr>
              <a:t>b </a:t>
            </a:r>
            <a:r>
              <a:rPr dirty="0" sz="1400">
                <a:latin typeface="Consolas"/>
                <a:cs typeface="Consolas"/>
              </a:rPr>
              <a:t>a_out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-20">
                <a:latin typeface="Consolas"/>
                <a:cs typeface="Consolas"/>
              </a:rPr>
              <a:t>g(z)</a:t>
            </a:r>
            <a:endParaRPr sz="1400">
              <a:latin typeface="Consolas"/>
              <a:cs typeface="Consolas"/>
            </a:endParaRPr>
          </a:p>
          <a:p>
            <a:pPr marL="2032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Consolas"/>
                <a:cs typeface="Consolas"/>
              </a:rPr>
              <a:t>return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a_out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776976" y="1263078"/>
            <a:ext cx="258254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AT</a:t>
            </a:r>
            <a:r>
              <a:rPr dirty="0" sz="1400" spc="-8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 np.array([[200,</a:t>
            </a:r>
            <a:r>
              <a:rPr dirty="0" sz="1400" spc="-80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17]])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747639" y="1572577"/>
            <a:ext cx="2603500" cy="6997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1115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Consolas"/>
                <a:cs typeface="Consolas"/>
              </a:rPr>
              <a:t>W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np.array([[1,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-3,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 spc="-25">
                <a:latin typeface="Consolas"/>
                <a:cs typeface="Consolas"/>
              </a:rPr>
              <a:t>5],</a:t>
            </a:r>
            <a:endParaRPr sz="1400">
              <a:latin typeface="Consolas"/>
              <a:cs typeface="Consolas"/>
            </a:endParaRPr>
          </a:p>
          <a:p>
            <a:pPr algn="r" marR="5080">
              <a:lnSpc>
                <a:spcPts val="1664"/>
              </a:lnSpc>
            </a:pPr>
            <a:r>
              <a:rPr dirty="0" sz="1400">
                <a:latin typeface="Consolas"/>
                <a:cs typeface="Consolas"/>
              </a:rPr>
              <a:t>[-2, 4,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35">
                <a:latin typeface="Consolas"/>
                <a:cs typeface="Consolas"/>
              </a:rPr>
              <a:t>-</a:t>
            </a:r>
            <a:r>
              <a:rPr dirty="0" sz="1400" spc="-25">
                <a:latin typeface="Consolas"/>
                <a:cs typeface="Consolas"/>
              </a:rPr>
              <a:t>6])</a:t>
            </a:r>
            <a:endParaRPr sz="1400">
              <a:latin typeface="Consolas"/>
              <a:cs typeface="Consolas"/>
            </a:endParaRPr>
          </a:p>
          <a:p>
            <a:pPr algn="r" marR="21590">
              <a:lnSpc>
                <a:spcPct val="100000"/>
              </a:lnSpc>
              <a:spcBef>
                <a:spcPts val="265"/>
              </a:spcBef>
            </a:pPr>
            <a:r>
              <a:rPr dirty="0" sz="1400">
                <a:latin typeface="Consolas"/>
                <a:cs typeface="Consolas"/>
              </a:rPr>
              <a:t>b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np.array([[-</a:t>
            </a:r>
            <a:r>
              <a:rPr dirty="0" sz="1400">
                <a:latin typeface="Consolas"/>
                <a:cs typeface="Consolas"/>
              </a:rPr>
              <a:t>1,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1,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2]])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806059" y="3410267"/>
            <a:ext cx="9010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Consolas"/>
                <a:cs typeface="Consolas"/>
              </a:rPr>
              <a:t>[[1,0,1]]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6371" y="3288410"/>
            <a:ext cx="132587" cy="33273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53769" y="2765996"/>
            <a:ext cx="4597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baseline="26455" sz="1575">
                <a:solidFill>
                  <a:srgbClr val="FF9300"/>
                </a:solidFill>
                <a:latin typeface="Cambria Math"/>
                <a:cs typeface="Cambria Math"/>
              </a:rPr>
              <a:t>𝑻</a:t>
            </a:r>
            <a:r>
              <a:rPr dirty="0" baseline="26455" sz="1575" spc="142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166366" y="2816859"/>
            <a:ext cx="39370" cy="168910"/>
          </a:xfrm>
          <a:custGeom>
            <a:avLst/>
            <a:gdLst/>
            <a:ahLst/>
            <a:cxnLst/>
            <a:rect l="l" t="t" r="r" b="b"/>
            <a:pathLst>
              <a:path w="39369" h="168910">
                <a:moveTo>
                  <a:pt x="39370" y="0"/>
                </a:moveTo>
                <a:lnTo>
                  <a:pt x="0" y="0"/>
                </a:lnTo>
                <a:lnTo>
                  <a:pt x="0" y="7620"/>
                </a:lnTo>
                <a:lnTo>
                  <a:pt x="24638" y="7620"/>
                </a:lnTo>
                <a:lnTo>
                  <a:pt x="24638" y="162560"/>
                </a:lnTo>
                <a:lnTo>
                  <a:pt x="0" y="162560"/>
                </a:lnTo>
                <a:lnTo>
                  <a:pt x="0" y="168910"/>
                </a:lnTo>
                <a:lnTo>
                  <a:pt x="39370" y="168910"/>
                </a:lnTo>
                <a:lnTo>
                  <a:pt x="39370" y="162560"/>
                </a:lnTo>
                <a:lnTo>
                  <a:pt x="39370" y="7620"/>
                </a:lnTo>
                <a:lnTo>
                  <a:pt x="39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449197" y="2816859"/>
            <a:ext cx="40005" cy="168910"/>
          </a:xfrm>
          <a:custGeom>
            <a:avLst/>
            <a:gdLst/>
            <a:ahLst/>
            <a:cxnLst/>
            <a:rect l="l" t="t" r="r" b="b"/>
            <a:pathLst>
              <a:path w="40005" h="168910">
                <a:moveTo>
                  <a:pt x="39497" y="0"/>
                </a:moveTo>
                <a:lnTo>
                  <a:pt x="0" y="0"/>
                </a:lnTo>
                <a:lnTo>
                  <a:pt x="0" y="7620"/>
                </a:lnTo>
                <a:lnTo>
                  <a:pt x="0" y="162560"/>
                </a:lnTo>
                <a:lnTo>
                  <a:pt x="0" y="168910"/>
                </a:lnTo>
                <a:lnTo>
                  <a:pt x="39497" y="168910"/>
                </a:lnTo>
                <a:lnTo>
                  <a:pt x="39497" y="162560"/>
                </a:lnTo>
                <a:lnTo>
                  <a:pt x="14732" y="162560"/>
                </a:lnTo>
                <a:lnTo>
                  <a:pt x="14732" y="7620"/>
                </a:lnTo>
                <a:lnTo>
                  <a:pt x="39497" y="7620"/>
                </a:lnTo>
                <a:lnTo>
                  <a:pt x="39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475105" y="2775648"/>
            <a:ext cx="7124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88950" algn="l"/>
              </a:tabLst>
            </a:pP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200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400" spc="-25">
                <a:solidFill>
                  <a:srgbClr val="FF9300"/>
                </a:solidFill>
                <a:latin typeface="Cambria Math"/>
                <a:cs typeface="Cambria Math"/>
              </a:rPr>
              <a:t>17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73772" y="3232086"/>
            <a:ext cx="3898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11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2522982" y="3219450"/>
            <a:ext cx="42545" cy="297180"/>
          </a:xfrm>
          <a:custGeom>
            <a:avLst/>
            <a:gdLst/>
            <a:ahLst/>
            <a:cxnLst/>
            <a:rect l="l" t="t" r="r" b="b"/>
            <a:pathLst>
              <a:path w="42544" h="297179">
                <a:moveTo>
                  <a:pt x="42037" y="0"/>
                </a:moveTo>
                <a:lnTo>
                  <a:pt x="0" y="0"/>
                </a:lnTo>
                <a:lnTo>
                  <a:pt x="0" y="7620"/>
                </a:lnTo>
                <a:lnTo>
                  <a:pt x="25781" y="7620"/>
                </a:lnTo>
                <a:lnTo>
                  <a:pt x="25781" y="289560"/>
                </a:lnTo>
                <a:lnTo>
                  <a:pt x="0" y="289560"/>
                </a:lnTo>
                <a:lnTo>
                  <a:pt x="0" y="297180"/>
                </a:lnTo>
                <a:lnTo>
                  <a:pt x="42037" y="297180"/>
                </a:lnTo>
                <a:lnTo>
                  <a:pt x="42037" y="289560"/>
                </a:lnTo>
                <a:lnTo>
                  <a:pt x="42037" y="7620"/>
                </a:lnTo>
                <a:lnTo>
                  <a:pt x="42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415161" y="3219450"/>
            <a:ext cx="42545" cy="297180"/>
          </a:xfrm>
          <a:custGeom>
            <a:avLst/>
            <a:gdLst/>
            <a:ahLst/>
            <a:cxnLst/>
            <a:rect l="l" t="t" r="r" b="b"/>
            <a:pathLst>
              <a:path w="42544" h="297179">
                <a:moveTo>
                  <a:pt x="42037" y="0"/>
                </a:moveTo>
                <a:lnTo>
                  <a:pt x="0" y="0"/>
                </a:lnTo>
                <a:lnTo>
                  <a:pt x="0" y="7620"/>
                </a:lnTo>
                <a:lnTo>
                  <a:pt x="0" y="289560"/>
                </a:lnTo>
                <a:lnTo>
                  <a:pt x="0" y="297180"/>
                </a:lnTo>
                <a:lnTo>
                  <a:pt x="42037" y="297180"/>
                </a:lnTo>
                <a:lnTo>
                  <a:pt x="42037" y="289560"/>
                </a:lnTo>
                <a:lnTo>
                  <a:pt x="16256" y="289560"/>
                </a:lnTo>
                <a:lnTo>
                  <a:pt x="16256" y="7620"/>
                </a:lnTo>
                <a:lnTo>
                  <a:pt x="42037" y="7620"/>
                </a:lnTo>
                <a:lnTo>
                  <a:pt x="42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455324" y="3136582"/>
            <a:ext cx="288290" cy="452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74295">
              <a:lnSpc>
                <a:spcPts val="1664"/>
              </a:lnSpc>
              <a:spcBef>
                <a:spcPts val="125"/>
              </a:spcBef>
            </a:pPr>
            <a:r>
              <a:rPr dirty="0" sz="1400" spc="15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  <a:p>
            <a:pPr marL="7620">
              <a:lnSpc>
                <a:spcPts val="1664"/>
              </a:lnSpc>
            </a:pPr>
            <a:r>
              <a:rPr dirty="0" sz="1400" spc="-25">
                <a:solidFill>
                  <a:srgbClr val="0096FF"/>
                </a:solidFill>
                <a:latin typeface="Cambria Math"/>
                <a:cs typeface="Cambria Math"/>
              </a:rPr>
              <a:t>−2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833626" y="3148076"/>
            <a:ext cx="295275" cy="428625"/>
          </a:xfrm>
          <a:prstGeom prst="rect">
            <a:avLst/>
          </a:prstGeom>
          <a:ln w="28575">
            <a:solidFill>
              <a:srgbClr val="0096FF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 marL="39370">
              <a:lnSpc>
                <a:spcPts val="1664"/>
              </a:lnSpc>
              <a:spcBef>
                <a:spcPts val="35"/>
              </a:spcBef>
            </a:pPr>
            <a:r>
              <a:rPr dirty="0" sz="1400" spc="-25">
                <a:solidFill>
                  <a:srgbClr val="0096FF"/>
                </a:solidFill>
                <a:latin typeface="Cambria Math"/>
                <a:cs typeface="Cambria Math"/>
              </a:rPr>
              <a:t>−3</a:t>
            </a:r>
            <a:endParaRPr sz="1400">
              <a:latin typeface="Cambria Math"/>
              <a:cs typeface="Cambria Math"/>
            </a:endParaRPr>
          </a:p>
          <a:p>
            <a:pPr marL="106045">
              <a:lnSpc>
                <a:spcPts val="1664"/>
              </a:lnSpc>
            </a:pPr>
            <a:r>
              <a:rPr dirty="0" sz="1400" spc="15">
                <a:solidFill>
                  <a:srgbClr val="0096FF"/>
                </a:solidFill>
                <a:latin typeface="Cambria Math"/>
                <a:cs typeface="Cambria Math"/>
              </a:rPr>
              <a:t>4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247963" y="3136582"/>
            <a:ext cx="276225" cy="452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1600">
              <a:lnSpc>
                <a:spcPts val="1664"/>
              </a:lnSpc>
              <a:spcBef>
                <a:spcPts val="125"/>
              </a:spcBef>
            </a:pPr>
            <a:r>
              <a:rPr dirty="0" sz="1400" spc="15">
                <a:solidFill>
                  <a:srgbClr val="0096FF"/>
                </a:solidFill>
                <a:latin typeface="Cambria Math"/>
                <a:cs typeface="Cambria Math"/>
              </a:rPr>
              <a:t>5</a:t>
            </a:r>
            <a:endParaRPr sz="1400">
              <a:latin typeface="Cambria Math"/>
              <a:cs typeface="Cambria Math"/>
            </a:endParaRPr>
          </a:p>
          <a:p>
            <a:pPr marL="34925">
              <a:lnSpc>
                <a:spcPts val="1664"/>
              </a:lnSpc>
            </a:pPr>
            <a:r>
              <a:rPr dirty="0" sz="1400" spc="-25">
                <a:solidFill>
                  <a:srgbClr val="0096FF"/>
                </a:solidFill>
                <a:latin typeface="Cambria Math"/>
                <a:cs typeface="Cambria Math"/>
              </a:rPr>
              <a:t>−6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57580" y="3769359"/>
            <a:ext cx="3740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5873" sz="2100" spc="-1327">
                <a:solidFill>
                  <a:srgbClr val="0096FF"/>
                </a:solidFill>
                <a:latin typeface="Cambria Math"/>
                <a:cs typeface="Cambria Math"/>
              </a:rPr>
              <a:t>Ԧ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𝐛</a:t>
            </a:r>
            <a:r>
              <a:rPr dirty="0" sz="1400" spc="10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2198497" y="3818889"/>
            <a:ext cx="40005" cy="167640"/>
          </a:xfrm>
          <a:custGeom>
            <a:avLst/>
            <a:gdLst/>
            <a:ahLst/>
            <a:cxnLst/>
            <a:rect l="l" t="t" r="r" b="b"/>
            <a:pathLst>
              <a:path w="40005" h="167639">
                <a:moveTo>
                  <a:pt x="39497" y="0"/>
                </a:moveTo>
                <a:lnTo>
                  <a:pt x="0" y="0"/>
                </a:lnTo>
                <a:lnTo>
                  <a:pt x="0" y="6350"/>
                </a:lnTo>
                <a:lnTo>
                  <a:pt x="24765" y="6350"/>
                </a:lnTo>
                <a:lnTo>
                  <a:pt x="24765" y="161290"/>
                </a:lnTo>
                <a:lnTo>
                  <a:pt x="0" y="161290"/>
                </a:lnTo>
                <a:lnTo>
                  <a:pt x="0" y="167640"/>
                </a:lnTo>
                <a:lnTo>
                  <a:pt x="39497" y="167640"/>
                </a:lnTo>
                <a:lnTo>
                  <a:pt x="39497" y="161290"/>
                </a:lnTo>
                <a:lnTo>
                  <a:pt x="39497" y="6350"/>
                </a:lnTo>
                <a:lnTo>
                  <a:pt x="39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357630" y="3818889"/>
            <a:ext cx="39370" cy="167640"/>
          </a:xfrm>
          <a:custGeom>
            <a:avLst/>
            <a:gdLst/>
            <a:ahLst/>
            <a:cxnLst/>
            <a:rect l="l" t="t" r="r" b="b"/>
            <a:pathLst>
              <a:path w="39369" h="167639">
                <a:moveTo>
                  <a:pt x="39370" y="0"/>
                </a:moveTo>
                <a:lnTo>
                  <a:pt x="0" y="0"/>
                </a:lnTo>
                <a:lnTo>
                  <a:pt x="0" y="6350"/>
                </a:lnTo>
                <a:lnTo>
                  <a:pt x="0" y="161290"/>
                </a:lnTo>
                <a:lnTo>
                  <a:pt x="0" y="167640"/>
                </a:lnTo>
                <a:lnTo>
                  <a:pt x="39370" y="167640"/>
                </a:lnTo>
                <a:lnTo>
                  <a:pt x="39370" y="161290"/>
                </a:lnTo>
                <a:lnTo>
                  <a:pt x="14605" y="161290"/>
                </a:lnTo>
                <a:lnTo>
                  <a:pt x="14605" y="6350"/>
                </a:lnTo>
                <a:lnTo>
                  <a:pt x="39370" y="6350"/>
                </a:lnTo>
                <a:lnTo>
                  <a:pt x="39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1392936" y="3778884"/>
            <a:ext cx="81280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22275" algn="l"/>
                <a:tab pos="698500" algn="l"/>
              </a:tabLst>
            </a:pPr>
            <a:r>
              <a:rPr dirty="0" sz="1400" spc="-25">
                <a:solidFill>
                  <a:srgbClr val="0096FF"/>
                </a:solidFill>
                <a:latin typeface="Cambria Math"/>
                <a:cs typeface="Cambria Math"/>
              </a:rPr>
              <a:t>−1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090926" y="2721927"/>
            <a:ext cx="112204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𝐙</a:t>
            </a:r>
            <a:r>
              <a:rPr dirty="0" sz="1400" spc="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70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r>
              <a:rPr dirty="0" baseline="26455" sz="1575">
                <a:solidFill>
                  <a:srgbClr val="FF9300"/>
                </a:solidFill>
                <a:latin typeface="Cambria Math"/>
                <a:cs typeface="Cambria Math"/>
              </a:rPr>
              <a:t>𝑻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-3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+</a:t>
            </a:r>
            <a:r>
              <a:rPr dirty="0" sz="1400" spc="-5"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𝐁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4192016" y="4245609"/>
            <a:ext cx="39370" cy="168910"/>
          </a:xfrm>
          <a:custGeom>
            <a:avLst/>
            <a:gdLst/>
            <a:ahLst/>
            <a:cxnLst/>
            <a:rect l="l" t="t" r="r" b="b"/>
            <a:pathLst>
              <a:path w="39370" h="168910">
                <a:moveTo>
                  <a:pt x="39370" y="0"/>
                </a:moveTo>
                <a:lnTo>
                  <a:pt x="0" y="0"/>
                </a:lnTo>
                <a:lnTo>
                  <a:pt x="0" y="7620"/>
                </a:lnTo>
                <a:lnTo>
                  <a:pt x="24765" y="7620"/>
                </a:lnTo>
                <a:lnTo>
                  <a:pt x="24765" y="162560"/>
                </a:lnTo>
                <a:lnTo>
                  <a:pt x="0" y="162560"/>
                </a:lnTo>
                <a:lnTo>
                  <a:pt x="0" y="168910"/>
                </a:lnTo>
                <a:lnTo>
                  <a:pt x="39370" y="168910"/>
                </a:lnTo>
                <a:lnTo>
                  <a:pt x="39370" y="162560"/>
                </a:lnTo>
                <a:lnTo>
                  <a:pt x="39370" y="7620"/>
                </a:lnTo>
                <a:lnTo>
                  <a:pt x="39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3494024" y="4245609"/>
            <a:ext cx="39370" cy="168910"/>
          </a:xfrm>
          <a:custGeom>
            <a:avLst/>
            <a:gdLst/>
            <a:ahLst/>
            <a:cxnLst/>
            <a:rect l="l" t="t" r="r" b="b"/>
            <a:pathLst>
              <a:path w="39370" h="168910">
                <a:moveTo>
                  <a:pt x="39370" y="0"/>
                </a:moveTo>
                <a:lnTo>
                  <a:pt x="0" y="0"/>
                </a:lnTo>
                <a:lnTo>
                  <a:pt x="0" y="7620"/>
                </a:lnTo>
                <a:lnTo>
                  <a:pt x="0" y="162560"/>
                </a:lnTo>
                <a:lnTo>
                  <a:pt x="0" y="168910"/>
                </a:lnTo>
                <a:lnTo>
                  <a:pt x="39370" y="168910"/>
                </a:lnTo>
                <a:lnTo>
                  <a:pt x="39370" y="162560"/>
                </a:lnTo>
                <a:lnTo>
                  <a:pt x="14605" y="162560"/>
                </a:lnTo>
                <a:lnTo>
                  <a:pt x="14605" y="7620"/>
                </a:lnTo>
                <a:lnTo>
                  <a:pt x="39370" y="7620"/>
                </a:lnTo>
                <a:lnTo>
                  <a:pt x="39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4853813" y="3221989"/>
            <a:ext cx="40005" cy="6350"/>
          </a:xfrm>
          <a:custGeom>
            <a:avLst/>
            <a:gdLst/>
            <a:ahLst/>
            <a:cxnLst/>
            <a:rect l="l" t="t" r="r" b="b"/>
            <a:pathLst>
              <a:path w="40004" h="6350">
                <a:moveTo>
                  <a:pt x="0" y="6350"/>
                </a:moveTo>
                <a:lnTo>
                  <a:pt x="39497" y="6350"/>
                </a:lnTo>
                <a:lnTo>
                  <a:pt x="39497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3422396" y="3059429"/>
            <a:ext cx="39370" cy="168910"/>
          </a:xfrm>
          <a:custGeom>
            <a:avLst/>
            <a:gdLst/>
            <a:ahLst/>
            <a:cxnLst/>
            <a:rect l="l" t="t" r="r" b="b"/>
            <a:pathLst>
              <a:path w="39370" h="168910">
                <a:moveTo>
                  <a:pt x="39370" y="0"/>
                </a:moveTo>
                <a:lnTo>
                  <a:pt x="0" y="0"/>
                </a:lnTo>
                <a:lnTo>
                  <a:pt x="0" y="7620"/>
                </a:lnTo>
                <a:lnTo>
                  <a:pt x="0" y="162560"/>
                </a:lnTo>
                <a:lnTo>
                  <a:pt x="0" y="168910"/>
                </a:lnTo>
                <a:lnTo>
                  <a:pt x="39370" y="168910"/>
                </a:lnTo>
                <a:lnTo>
                  <a:pt x="39370" y="162560"/>
                </a:lnTo>
                <a:lnTo>
                  <a:pt x="14732" y="162560"/>
                </a:lnTo>
                <a:lnTo>
                  <a:pt x="14732" y="7620"/>
                </a:lnTo>
                <a:lnTo>
                  <a:pt x="39370" y="7620"/>
                </a:lnTo>
                <a:lnTo>
                  <a:pt x="39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3459860" y="3018535"/>
            <a:ext cx="321310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 spc="-25">
                <a:solidFill>
                  <a:srgbClr val="585858"/>
                </a:solidFill>
                <a:latin typeface="Cambria Math"/>
                <a:cs typeface="Cambria Math"/>
              </a:rPr>
              <a:t>165</a:t>
            </a:r>
            <a:endParaRPr sz="1400">
              <a:latin typeface="Cambria Math"/>
              <a:cs typeface="Cambria Math"/>
            </a:endParaRPr>
          </a:p>
        </p:txBody>
      </p:sp>
      <p:graphicFrame>
        <p:nvGraphicFramePr>
          <p:cNvPr id="28" name="object 28" descr=""/>
          <p:cNvGraphicFramePr>
            <a:graphicFrameLocks noGrp="1"/>
          </p:cNvGraphicFramePr>
          <p:nvPr/>
        </p:nvGraphicFramePr>
        <p:xfrm>
          <a:off x="3914838" y="3014726"/>
          <a:ext cx="971550" cy="271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/>
                <a:gridCol w="66675"/>
                <a:gridCol w="390525"/>
              </a:tblGrid>
              <a:tr h="271145"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400" spc="-20">
                          <a:solidFill>
                            <a:srgbClr val="585858"/>
                          </a:solidFill>
                          <a:latin typeface="Cambria Math"/>
                          <a:cs typeface="Cambria Math"/>
                        </a:rPr>
                        <a:t>−531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5715">
                    <a:lnL w="28575">
                      <a:solidFill>
                        <a:srgbClr val="0096FF"/>
                      </a:solidFill>
                      <a:prstDash val="solid"/>
                    </a:lnL>
                    <a:lnR w="28575">
                      <a:solidFill>
                        <a:srgbClr val="0096FF"/>
                      </a:solidFill>
                      <a:prstDash val="solid"/>
                    </a:lnR>
                    <a:lnT w="28575">
                      <a:solidFill>
                        <a:srgbClr val="0096FF"/>
                      </a:solidFill>
                      <a:prstDash val="solid"/>
                    </a:lnT>
                    <a:lnB w="28575">
                      <a:solidFill>
                        <a:srgbClr val="009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96FF"/>
                      </a:solidFill>
                      <a:prstDash val="solid"/>
                    </a:lnL>
                    <a:lnR w="28575">
                      <a:solidFill>
                        <a:srgbClr val="0096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400" spc="-25">
                          <a:solidFill>
                            <a:srgbClr val="585858"/>
                          </a:solidFill>
                          <a:latin typeface="Cambria Math"/>
                          <a:cs typeface="Cambria Math"/>
                        </a:rPr>
                        <a:t>900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5715">
                    <a:lnL w="28575">
                      <a:solidFill>
                        <a:srgbClr val="0096FF"/>
                      </a:solidFill>
                      <a:prstDash val="solid"/>
                    </a:lnL>
                    <a:lnR w="28575">
                      <a:solidFill>
                        <a:srgbClr val="0096FF"/>
                      </a:solidFill>
                      <a:prstDash val="solid"/>
                    </a:lnR>
                    <a:lnT w="28575">
                      <a:solidFill>
                        <a:srgbClr val="0096FF"/>
                      </a:solidFill>
                      <a:prstDash val="solid"/>
                    </a:lnT>
                    <a:lnB w="28575">
                      <a:solidFill>
                        <a:srgbClr val="0096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29" name="object 29" descr=""/>
          <p:cNvGrpSpPr/>
          <p:nvPr/>
        </p:nvGrpSpPr>
        <p:grpSpPr>
          <a:xfrm>
            <a:off x="1524063" y="1076388"/>
            <a:ext cx="1297940" cy="1343025"/>
            <a:chOff x="1524063" y="1076388"/>
            <a:chExt cx="1297940" cy="1343025"/>
          </a:xfrm>
        </p:grpSpPr>
        <p:sp>
          <p:nvSpPr>
            <p:cNvPr id="30" name="object 30" descr=""/>
            <p:cNvSpPr/>
            <p:nvPr/>
          </p:nvSpPr>
          <p:spPr>
            <a:xfrm>
              <a:off x="1538350" y="1090675"/>
              <a:ext cx="552450" cy="1314450"/>
            </a:xfrm>
            <a:custGeom>
              <a:avLst/>
              <a:gdLst/>
              <a:ahLst/>
              <a:cxnLst/>
              <a:rect l="l" t="t" r="r" b="b"/>
              <a:pathLst>
                <a:path w="552450" h="1314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1222248"/>
                  </a:lnTo>
                  <a:lnTo>
                    <a:pt x="545205" y="1258139"/>
                  </a:lnTo>
                  <a:lnTo>
                    <a:pt x="525446" y="1287446"/>
                  </a:lnTo>
                  <a:lnTo>
                    <a:pt x="496139" y="1307205"/>
                  </a:lnTo>
                  <a:lnTo>
                    <a:pt x="460248" y="1314450"/>
                  </a:lnTo>
                  <a:lnTo>
                    <a:pt x="92075" y="1314450"/>
                  </a:lnTo>
                  <a:lnTo>
                    <a:pt x="56203" y="1307205"/>
                  </a:lnTo>
                  <a:lnTo>
                    <a:pt x="26939" y="1287446"/>
                  </a:lnTo>
                  <a:lnTo>
                    <a:pt x="7225" y="1258139"/>
                  </a:lnTo>
                  <a:lnTo>
                    <a:pt x="0" y="12222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624075" y="1138300"/>
              <a:ext cx="381000" cy="1171575"/>
            </a:xfrm>
            <a:custGeom>
              <a:avLst/>
              <a:gdLst/>
              <a:ahLst/>
              <a:cxnLst/>
              <a:rect l="l" t="t" r="r" b="b"/>
              <a:pathLst>
                <a:path w="381000" h="1171575">
                  <a:moveTo>
                    <a:pt x="0" y="185674"/>
                  </a:moveTo>
                  <a:lnTo>
                    <a:pt x="6627" y="136289"/>
                  </a:lnTo>
                  <a:lnTo>
                    <a:pt x="25334" y="91929"/>
                  </a:lnTo>
                  <a:lnTo>
                    <a:pt x="54356" y="54355"/>
                  </a:lnTo>
                  <a:lnTo>
                    <a:pt x="91929" y="25334"/>
                  </a:lnTo>
                  <a:lnTo>
                    <a:pt x="136289" y="6627"/>
                  </a:lnTo>
                  <a:lnTo>
                    <a:pt x="185674" y="0"/>
                  </a:lnTo>
                  <a:lnTo>
                    <a:pt x="235067" y="6627"/>
                  </a:lnTo>
                  <a:lnTo>
                    <a:pt x="279451" y="25334"/>
                  </a:lnTo>
                  <a:lnTo>
                    <a:pt x="317055" y="54356"/>
                  </a:lnTo>
                  <a:lnTo>
                    <a:pt x="346107" y="91929"/>
                  </a:lnTo>
                  <a:lnTo>
                    <a:pt x="364838" y="136289"/>
                  </a:lnTo>
                  <a:lnTo>
                    <a:pt x="371475" y="185674"/>
                  </a:lnTo>
                  <a:lnTo>
                    <a:pt x="364838" y="235067"/>
                  </a:lnTo>
                  <a:lnTo>
                    <a:pt x="346107" y="279451"/>
                  </a:lnTo>
                  <a:lnTo>
                    <a:pt x="317055" y="317055"/>
                  </a:lnTo>
                  <a:lnTo>
                    <a:pt x="279451" y="346107"/>
                  </a:lnTo>
                  <a:lnTo>
                    <a:pt x="235067" y="364838"/>
                  </a:lnTo>
                  <a:lnTo>
                    <a:pt x="185674" y="371475"/>
                  </a:lnTo>
                  <a:lnTo>
                    <a:pt x="136289" y="364838"/>
                  </a:lnTo>
                  <a:lnTo>
                    <a:pt x="91929" y="346107"/>
                  </a:lnTo>
                  <a:lnTo>
                    <a:pt x="54356" y="317055"/>
                  </a:lnTo>
                  <a:lnTo>
                    <a:pt x="25334" y="279451"/>
                  </a:lnTo>
                  <a:lnTo>
                    <a:pt x="6627" y="235067"/>
                  </a:lnTo>
                  <a:lnTo>
                    <a:pt x="0" y="185674"/>
                  </a:lnTo>
                  <a:close/>
                </a:path>
                <a:path w="381000" h="1171575">
                  <a:moveTo>
                    <a:pt x="9525" y="590550"/>
                  </a:moveTo>
                  <a:lnTo>
                    <a:pt x="15980" y="542395"/>
                  </a:lnTo>
                  <a:lnTo>
                    <a:pt x="34205" y="499152"/>
                  </a:lnTo>
                  <a:lnTo>
                    <a:pt x="62483" y="462534"/>
                  </a:lnTo>
                  <a:lnTo>
                    <a:pt x="99102" y="434255"/>
                  </a:lnTo>
                  <a:lnTo>
                    <a:pt x="142345" y="416030"/>
                  </a:lnTo>
                  <a:lnTo>
                    <a:pt x="190500" y="409575"/>
                  </a:lnTo>
                  <a:lnTo>
                    <a:pt x="238610" y="416030"/>
                  </a:lnTo>
                  <a:lnTo>
                    <a:pt x="281841" y="434255"/>
                  </a:lnTo>
                  <a:lnTo>
                    <a:pt x="318468" y="462534"/>
                  </a:lnTo>
                  <a:lnTo>
                    <a:pt x="346766" y="499152"/>
                  </a:lnTo>
                  <a:lnTo>
                    <a:pt x="365010" y="542395"/>
                  </a:lnTo>
                  <a:lnTo>
                    <a:pt x="371475" y="590550"/>
                  </a:lnTo>
                  <a:lnTo>
                    <a:pt x="365010" y="638660"/>
                  </a:lnTo>
                  <a:lnTo>
                    <a:pt x="346766" y="681891"/>
                  </a:lnTo>
                  <a:lnTo>
                    <a:pt x="318468" y="718518"/>
                  </a:lnTo>
                  <a:lnTo>
                    <a:pt x="281841" y="746816"/>
                  </a:lnTo>
                  <a:lnTo>
                    <a:pt x="238610" y="765060"/>
                  </a:lnTo>
                  <a:lnTo>
                    <a:pt x="190500" y="771525"/>
                  </a:lnTo>
                  <a:lnTo>
                    <a:pt x="142345" y="765060"/>
                  </a:lnTo>
                  <a:lnTo>
                    <a:pt x="99102" y="746816"/>
                  </a:lnTo>
                  <a:lnTo>
                    <a:pt x="62484" y="718518"/>
                  </a:lnTo>
                  <a:lnTo>
                    <a:pt x="34205" y="681891"/>
                  </a:lnTo>
                  <a:lnTo>
                    <a:pt x="15980" y="638660"/>
                  </a:lnTo>
                  <a:lnTo>
                    <a:pt x="9525" y="590550"/>
                  </a:lnTo>
                  <a:close/>
                </a:path>
                <a:path w="381000" h="1171575">
                  <a:moveTo>
                    <a:pt x="9525" y="990600"/>
                  </a:moveTo>
                  <a:lnTo>
                    <a:pt x="16152" y="942445"/>
                  </a:lnTo>
                  <a:lnTo>
                    <a:pt x="34859" y="899202"/>
                  </a:lnTo>
                  <a:lnTo>
                    <a:pt x="63881" y="862584"/>
                  </a:lnTo>
                  <a:lnTo>
                    <a:pt x="101454" y="834305"/>
                  </a:lnTo>
                  <a:lnTo>
                    <a:pt x="145814" y="816080"/>
                  </a:lnTo>
                  <a:lnTo>
                    <a:pt x="195199" y="809625"/>
                  </a:lnTo>
                  <a:lnTo>
                    <a:pt x="244592" y="816080"/>
                  </a:lnTo>
                  <a:lnTo>
                    <a:pt x="288976" y="834305"/>
                  </a:lnTo>
                  <a:lnTo>
                    <a:pt x="326580" y="862583"/>
                  </a:lnTo>
                  <a:lnTo>
                    <a:pt x="355632" y="899202"/>
                  </a:lnTo>
                  <a:lnTo>
                    <a:pt x="374363" y="942445"/>
                  </a:lnTo>
                  <a:lnTo>
                    <a:pt x="381000" y="990600"/>
                  </a:lnTo>
                  <a:lnTo>
                    <a:pt x="374363" y="1038710"/>
                  </a:lnTo>
                  <a:lnTo>
                    <a:pt x="355632" y="1081941"/>
                  </a:lnTo>
                  <a:lnTo>
                    <a:pt x="326580" y="1118568"/>
                  </a:lnTo>
                  <a:lnTo>
                    <a:pt x="288976" y="1146866"/>
                  </a:lnTo>
                  <a:lnTo>
                    <a:pt x="244592" y="1165110"/>
                  </a:lnTo>
                  <a:lnTo>
                    <a:pt x="195199" y="1171575"/>
                  </a:lnTo>
                  <a:lnTo>
                    <a:pt x="145814" y="1165110"/>
                  </a:lnTo>
                  <a:lnTo>
                    <a:pt x="101454" y="1146866"/>
                  </a:lnTo>
                  <a:lnTo>
                    <a:pt x="63881" y="1118568"/>
                  </a:lnTo>
                  <a:lnTo>
                    <a:pt x="34859" y="1081941"/>
                  </a:lnTo>
                  <a:lnTo>
                    <a:pt x="16152" y="1038710"/>
                  </a:lnTo>
                  <a:lnTo>
                    <a:pt x="9525" y="990600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180970" y="1668144"/>
              <a:ext cx="641350" cy="114300"/>
            </a:xfrm>
            <a:custGeom>
              <a:avLst/>
              <a:gdLst/>
              <a:ahLst/>
              <a:cxnLst/>
              <a:rect l="l" t="t" r="r" b="b"/>
              <a:pathLst>
                <a:path w="641350" h="114300">
                  <a:moveTo>
                    <a:pt x="603876" y="37845"/>
                  </a:moveTo>
                  <a:lnTo>
                    <a:pt x="545465" y="37845"/>
                  </a:lnTo>
                  <a:lnTo>
                    <a:pt x="545973" y="75945"/>
                  </a:lnTo>
                  <a:lnTo>
                    <a:pt x="526880" y="76154"/>
                  </a:lnTo>
                  <a:lnTo>
                    <a:pt x="527304" y="114300"/>
                  </a:lnTo>
                  <a:lnTo>
                    <a:pt x="640969" y="55879"/>
                  </a:lnTo>
                  <a:lnTo>
                    <a:pt x="603876" y="37845"/>
                  </a:lnTo>
                  <a:close/>
                </a:path>
                <a:path w="641350" h="114300">
                  <a:moveTo>
                    <a:pt x="526456" y="38054"/>
                  </a:moveTo>
                  <a:lnTo>
                    <a:pt x="0" y="43814"/>
                  </a:lnTo>
                  <a:lnTo>
                    <a:pt x="508" y="81914"/>
                  </a:lnTo>
                  <a:lnTo>
                    <a:pt x="526880" y="76154"/>
                  </a:lnTo>
                  <a:lnTo>
                    <a:pt x="526456" y="38054"/>
                  </a:lnTo>
                  <a:close/>
                </a:path>
                <a:path w="641350" h="114300">
                  <a:moveTo>
                    <a:pt x="545465" y="37845"/>
                  </a:moveTo>
                  <a:lnTo>
                    <a:pt x="526456" y="38054"/>
                  </a:lnTo>
                  <a:lnTo>
                    <a:pt x="526880" y="76154"/>
                  </a:lnTo>
                  <a:lnTo>
                    <a:pt x="545973" y="75945"/>
                  </a:lnTo>
                  <a:lnTo>
                    <a:pt x="545465" y="37845"/>
                  </a:lnTo>
                  <a:close/>
                </a:path>
                <a:path w="641350" h="114300">
                  <a:moveTo>
                    <a:pt x="526034" y="0"/>
                  </a:moveTo>
                  <a:lnTo>
                    <a:pt x="526456" y="38054"/>
                  </a:lnTo>
                  <a:lnTo>
                    <a:pt x="545465" y="37845"/>
                  </a:lnTo>
                  <a:lnTo>
                    <a:pt x="603876" y="37845"/>
                  </a:lnTo>
                  <a:lnTo>
                    <a:pt x="526034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2895663" y="1428813"/>
            <a:ext cx="1195070" cy="581025"/>
            <a:chOff x="2895663" y="1428813"/>
            <a:chExt cx="1195070" cy="581025"/>
          </a:xfrm>
        </p:grpSpPr>
        <p:sp>
          <p:nvSpPr>
            <p:cNvPr id="34" name="object 34" descr=""/>
            <p:cNvSpPr/>
            <p:nvPr/>
          </p:nvSpPr>
          <p:spPr>
            <a:xfrm>
              <a:off x="2909951" y="1443100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460248" y="0"/>
                  </a:lnTo>
                  <a:lnTo>
                    <a:pt x="496139" y="7225"/>
                  </a:lnTo>
                  <a:lnTo>
                    <a:pt x="525446" y="26939"/>
                  </a:lnTo>
                  <a:lnTo>
                    <a:pt x="545205" y="56203"/>
                  </a:lnTo>
                  <a:lnTo>
                    <a:pt x="552450" y="92075"/>
                  </a:lnTo>
                  <a:lnTo>
                    <a:pt x="552450" y="460248"/>
                  </a:lnTo>
                  <a:lnTo>
                    <a:pt x="545205" y="496139"/>
                  </a:lnTo>
                  <a:lnTo>
                    <a:pt x="525446" y="525446"/>
                  </a:lnTo>
                  <a:lnTo>
                    <a:pt x="496139" y="545205"/>
                  </a:lnTo>
                  <a:lnTo>
                    <a:pt x="460248" y="552450"/>
                  </a:lnTo>
                  <a:lnTo>
                    <a:pt x="92075" y="552450"/>
                  </a:lnTo>
                  <a:lnTo>
                    <a:pt x="56203" y="545205"/>
                  </a:lnTo>
                  <a:lnTo>
                    <a:pt x="26939" y="525446"/>
                  </a:lnTo>
                  <a:lnTo>
                    <a:pt x="7225" y="496139"/>
                  </a:lnTo>
                  <a:lnTo>
                    <a:pt x="0" y="460248"/>
                  </a:lnTo>
                  <a:lnTo>
                    <a:pt x="0" y="92075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005201" y="152882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3457575" y="1657349"/>
              <a:ext cx="633095" cy="114300"/>
            </a:xfrm>
            <a:custGeom>
              <a:avLst/>
              <a:gdLst/>
              <a:ahLst/>
              <a:cxnLst/>
              <a:rect l="l" t="t" r="r" b="b"/>
              <a:pathLst>
                <a:path w="633095" h="114300">
                  <a:moveTo>
                    <a:pt x="518667" y="0"/>
                  </a:moveTo>
                  <a:lnTo>
                    <a:pt x="518667" y="114300"/>
                  </a:lnTo>
                  <a:lnTo>
                    <a:pt x="594867" y="76200"/>
                  </a:lnTo>
                  <a:lnTo>
                    <a:pt x="537717" y="76200"/>
                  </a:lnTo>
                  <a:lnTo>
                    <a:pt x="537717" y="38100"/>
                  </a:lnTo>
                  <a:lnTo>
                    <a:pt x="594867" y="38100"/>
                  </a:lnTo>
                  <a:lnTo>
                    <a:pt x="518667" y="0"/>
                  </a:lnTo>
                  <a:close/>
                </a:path>
                <a:path w="633095" h="114300">
                  <a:moveTo>
                    <a:pt x="518667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18667" y="76200"/>
                  </a:lnTo>
                  <a:lnTo>
                    <a:pt x="518667" y="38100"/>
                  </a:lnTo>
                  <a:close/>
                </a:path>
                <a:path w="633095" h="114300">
                  <a:moveTo>
                    <a:pt x="594867" y="38100"/>
                  </a:moveTo>
                  <a:lnTo>
                    <a:pt x="537717" y="38100"/>
                  </a:lnTo>
                  <a:lnTo>
                    <a:pt x="537717" y="76200"/>
                  </a:lnTo>
                  <a:lnTo>
                    <a:pt x="594867" y="76200"/>
                  </a:lnTo>
                  <a:lnTo>
                    <a:pt x="632967" y="57150"/>
                  </a:lnTo>
                  <a:lnTo>
                    <a:pt x="594867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2317495" y="1291589"/>
            <a:ext cx="182943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1358265" algn="l"/>
              </a:tabLst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𝐀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sz="15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-19444" sz="3000" spc="-30">
                <a:solidFill>
                  <a:srgbClr val="FF40FF"/>
                </a:solidFill>
                <a:latin typeface="Cambria Math"/>
                <a:cs typeface="Cambria Math"/>
              </a:rPr>
              <a:t>𝐀</a:t>
            </a:r>
            <a:r>
              <a:rPr dirty="0" baseline="1851" sz="2250" spc="-30">
                <a:solidFill>
                  <a:srgbClr val="FF40FF"/>
                </a:solidFill>
                <a:latin typeface="Cambria Math"/>
                <a:cs typeface="Cambria Math"/>
              </a:rPr>
              <a:t>[2]</a:t>
            </a:r>
            <a:endParaRPr baseline="1851" sz="2250">
              <a:latin typeface="Cambria Math"/>
              <a:cs typeface="Cambria Math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101725" y="1408747"/>
            <a:ext cx="2006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solidFill>
                  <a:srgbClr val="FF9300"/>
                </a:solidFill>
                <a:latin typeface="Cambria Math"/>
                <a:cs typeface="Cambria Math"/>
              </a:rPr>
              <a:t>𝐀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263650" y="1379791"/>
            <a:ext cx="1447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0">
                <a:solidFill>
                  <a:srgbClr val="FF9300"/>
                </a:solidFill>
                <a:latin typeface="Cambria Math"/>
                <a:cs typeface="Cambria Math"/>
              </a:rPr>
              <a:t>𝑻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1066800" y="1123950"/>
            <a:ext cx="1095375" cy="685800"/>
            <a:chOff x="1066800" y="1123950"/>
            <a:chExt cx="1095375" cy="685800"/>
          </a:xfrm>
        </p:grpSpPr>
        <p:sp>
          <p:nvSpPr>
            <p:cNvPr id="41" name="object 41" descr=""/>
            <p:cNvSpPr/>
            <p:nvPr/>
          </p:nvSpPr>
          <p:spPr>
            <a:xfrm>
              <a:off x="1457325" y="1123950"/>
              <a:ext cx="704850" cy="361950"/>
            </a:xfrm>
            <a:custGeom>
              <a:avLst/>
              <a:gdLst/>
              <a:ahLst/>
              <a:cxnLst/>
              <a:rect l="l" t="t" r="r" b="b"/>
              <a:pathLst>
                <a:path w="704850" h="361950">
                  <a:moveTo>
                    <a:pt x="704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704850" y="361950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555241" y="1237361"/>
              <a:ext cx="123825" cy="43815"/>
            </a:xfrm>
            <a:custGeom>
              <a:avLst/>
              <a:gdLst/>
              <a:ahLst/>
              <a:cxnLst/>
              <a:rect l="l" t="t" r="r" b="b"/>
              <a:pathLst>
                <a:path w="123825" h="43815">
                  <a:moveTo>
                    <a:pt x="101600" y="0"/>
                  </a:moveTo>
                  <a:lnTo>
                    <a:pt x="96901" y="5206"/>
                  </a:lnTo>
                  <a:lnTo>
                    <a:pt x="111125" y="17525"/>
                  </a:lnTo>
                  <a:lnTo>
                    <a:pt x="0" y="17525"/>
                  </a:lnTo>
                  <a:lnTo>
                    <a:pt x="0" y="25780"/>
                  </a:lnTo>
                  <a:lnTo>
                    <a:pt x="111125" y="25780"/>
                  </a:lnTo>
                  <a:lnTo>
                    <a:pt x="96901" y="38100"/>
                  </a:lnTo>
                  <a:lnTo>
                    <a:pt x="101600" y="43434"/>
                  </a:lnTo>
                  <a:lnTo>
                    <a:pt x="123825" y="24256"/>
                  </a:lnTo>
                  <a:lnTo>
                    <a:pt x="123825" y="19176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066800" y="16954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1671320" y="1293177"/>
            <a:ext cx="43370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42900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522094" y="1092898"/>
            <a:ext cx="7207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3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050">
              <a:latin typeface="Cambria Math"/>
              <a:cs typeface="Cambria Math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1428750" y="1533525"/>
            <a:ext cx="742950" cy="371475"/>
            <a:chOff x="1428750" y="1533525"/>
            <a:chExt cx="742950" cy="371475"/>
          </a:xfrm>
        </p:grpSpPr>
        <p:sp>
          <p:nvSpPr>
            <p:cNvPr id="47" name="object 47" descr=""/>
            <p:cNvSpPr/>
            <p:nvPr/>
          </p:nvSpPr>
          <p:spPr>
            <a:xfrm>
              <a:off x="1428750" y="1533525"/>
              <a:ext cx="742950" cy="371475"/>
            </a:xfrm>
            <a:custGeom>
              <a:avLst/>
              <a:gdLst/>
              <a:ahLst/>
              <a:cxnLst/>
              <a:rect l="l" t="t" r="r" b="b"/>
              <a:pathLst>
                <a:path w="742950" h="371475">
                  <a:moveTo>
                    <a:pt x="74295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742950" y="371475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520825" y="1646046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0" y="5333"/>
                  </a:lnTo>
                  <a:lnTo>
                    <a:pt x="130048" y="17525"/>
                  </a:lnTo>
                  <a:lnTo>
                    <a:pt x="0" y="17525"/>
                  </a:lnTo>
                  <a:lnTo>
                    <a:pt x="0" y="25907"/>
                  </a:lnTo>
                  <a:lnTo>
                    <a:pt x="130048" y="25907"/>
                  </a:lnTo>
                  <a:lnTo>
                    <a:pt x="115950" y="38100"/>
                  </a:lnTo>
                  <a:lnTo>
                    <a:pt x="120650" y="43433"/>
                  </a:lnTo>
                  <a:lnTo>
                    <a:pt x="142875" y="24256"/>
                  </a:lnTo>
                  <a:lnTo>
                    <a:pt x="142875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1665351" y="1702752"/>
            <a:ext cx="42418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33375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496949" y="1502155"/>
            <a:ext cx="720725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89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050">
              <a:latin typeface="Cambria Math"/>
              <a:cs typeface="Cambria Math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1419225" y="1971675"/>
            <a:ext cx="723900" cy="371475"/>
            <a:chOff x="1419225" y="1971675"/>
            <a:chExt cx="723900" cy="371475"/>
          </a:xfrm>
        </p:grpSpPr>
        <p:sp>
          <p:nvSpPr>
            <p:cNvPr id="52" name="object 52" descr=""/>
            <p:cNvSpPr/>
            <p:nvPr/>
          </p:nvSpPr>
          <p:spPr>
            <a:xfrm>
              <a:off x="1419225" y="1971675"/>
              <a:ext cx="723900" cy="371475"/>
            </a:xfrm>
            <a:custGeom>
              <a:avLst/>
              <a:gdLst/>
              <a:ahLst/>
              <a:cxnLst/>
              <a:rect l="l" t="t" r="r" b="b"/>
              <a:pathLst>
                <a:path w="723900" h="371475">
                  <a:moveTo>
                    <a:pt x="7239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723900" y="371475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514856" y="2087626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0" y="5206"/>
                  </a:lnTo>
                  <a:lnTo>
                    <a:pt x="130048" y="17525"/>
                  </a:lnTo>
                  <a:lnTo>
                    <a:pt x="0" y="17525"/>
                  </a:lnTo>
                  <a:lnTo>
                    <a:pt x="0" y="25907"/>
                  </a:lnTo>
                  <a:lnTo>
                    <a:pt x="130048" y="25907"/>
                  </a:lnTo>
                  <a:lnTo>
                    <a:pt x="115950" y="38100"/>
                  </a:lnTo>
                  <a:lnTo>
                    <a:pt x="120650" y="43434"/>
                  </a:lnTo>
                  <a:lnTo>
                    <a:pt x="142875" y="24256"/>
                  </a:lnTo>
                  <a:lnTo>
                    <a:pt x="142875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1659635" y="2144966"/>
            <a:ext cx="42418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33375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490980" y="1944687"/>
            <a:ext cx="7207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7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050">
              <a:latin typeface="Cambria Math"/>
              <a:cs typeface="Cambria Math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1439925" y="963675"/>
            <a:ext cx="951230" cy="1501775"/>
            <a:chOff x="1439925" y="963675"/>
            <a:chExt cx="951230" cy="1501775"/>
          </a:xfrm>
        </p:grpSpPr>
        <p:sp>
          <p:nvSpPr>
            <p:cNvPr id="57" name="object 57" descr=""/>
            <p:cNvSpPr/>
            <p:nvPr/>
          </p:nvSpPr>
          <p:spPr>
            <a:xfrm>
              <a:off x="1452625" y="976375"/>
              <a:ext cx="809625" cy="1476375"/>
            </a:xfrm>
            <a:custGeom>
              <a:avLst/>
              <a:gdLst/>
              <a:ahLst/>
              <a:cxnLst/>
              <a:rect l="l" t="t" r="r" b="b"/>
              <a:pathLst>
                <a:path w="809625" h="1476375">
                  <a:moveTo>
                    <a:pt x="0" y="1476375"/>
                  </a:moveTo>
                  <a:lnTo>
                    <a:pt x="809625" y="1476375"/>
                  </a:lnTo>
                  <a:lnTo>
                    <a:pt x="809625" y="0"/>
                  </a:lnTo>
                  <a:lnTo>
                    <a:pt x="0" y="0"/>
                  </a:lnTo>
                  <a:lnTo>
                    <a:pt x="0" y="1476375"/>
                  </a:lnTo>
                  <a:close/>
                </a:path>
              </a:pathLst>
            </a:custGeom>
            <a:ln w="254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849" y="1028699"/>
              <a:ext cx="180975" cy="17145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9799" y="1171574"/>
              <a:ext cx="180975" cy="180975"/>
            </a:xfrm>
            <a:prstGeom prst="rect">
              <a:avLst/>
            </a:prstGeom>
          </p:spPr>
        </p:pic>
      </p:grpSp>
      <p:pic>
        <p:nvPicPr>
          <p:cNvPr id="60" name="object 6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33016" y="3566286"/>
            <a:ext cx="115328" cy="134238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65629" y="3606546"/>
            <a:ext cx="86106" cy="107568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57577" y="3004820"/>
            <a:ext cx="111506" cy="109093"/>
          </a:xfrm>
          <a:prstGeom prst="rect">
            <a:avLst/>
          </a:prstGeom>
        </p:spPr>
      </p:pic>
      <p:grpSp>
        <p:nvGrpSpPr>
          <p:cNvPr id="63" name="object 63" descr=""/>
          <p:cNvGrpSpPr/>
          <p:nvPr/>
        </p:nvGrpSpPr>
        <p:grpSpPr>
          <a:xfrm>
            <a:off x="1428750" y="3003169"/>
            <a:ext cx="408305" cy="683895"/>
            <a:chOff x="1428750" y="3003169"/>
            <a:chExt cx="408305" cy="683895"/>
          </a:xfrm>
        </p:grpSpPr>
        <p:pic>
          <p:nvPicPr>
            <p:cNvPr id="64" name="object 6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8750" y="3152775"/>
              <a:ext cx="180975" cy="180975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3664" y="3600831"/>
              <a:ext cx="101127" cy="8610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8637" y="3003169"/>
              <a:ext cx="108585" cy="101092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6536" y="3022219"/>
              <a:ext cx="80010" cy="91820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1452625" y="3148076"/>
              <a:ext cx="304800" cy="428625"/>
            </a:xfrm>
            <a:custGeom>
              <a:avLst/>
              <a:gdLst/>
              <a:ahLst/>
              <a:cxnLst/>
              <a:rect l="l" t="t" r="r" b="b"/>
              <a:pathLst>
                <a:path w="304800" h="428625">
                  <a:moveTo>
                    <a:pt x="0" y="428625"/>
                  </a:moveTo>
                  <a:lnTo>
                    <a:pt x="304800" y="428625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428625"/>
                  </a:lnTo>
                  <a:close/>
                </a:path>
              </a:pathLst>
            </a:custGeom>
            <a:ln w="28575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9" name="object 6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61846" y="4015346"/>
            <a:ext cx="115189" cy="112903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72691" y="4016502"/>
            <a:ext cx="101981" cy="146799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85492" y="4026890"/>
            <a:ext cx="89154" cy="111937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66825" y="3838575"/>
            <a:ext cx="180975" cy="180975"/>
          </a:xfrm>
          <a:prstGeom prst="rect">
            <a:avLst/>
          </a:prstGeom>
        </p:spPr>
      </p:pic>
      <p:sp>
        <p:nvSpPr>
          <p:cNvPr id="73" name="object 73" descr=""/>
          <p:cNvSpPr/>
          <p:nvPr/>
        </p:nvSpPr>
        <p:spPr>
          <a:xfrm>
            <a:off x="2233676" y="3157601"/>
            <a:ext cx="304800" cy="428625"/>
          </a:xfrm>
          <a:custGeom>
            <a:avLst/>
            <a:gdLst/>
            <a:ahLst/>
            <a:cxnLst/>
            <a:rect l="l" t="t" r="r" b="b"/>
            <a:pathLst>
              <a:path w="304800" h="428625">
                <a:moveTo>
                  <a:pt x="0" y="428625"/>
                </a:moveTo>
                <a:lnTo>
                  <a:pt x="304800" y="428625"/>
                </a:lnTo>
                <a:lnTo>
                  <a:pt x="304800" y="0"/>
                </a:lnTo>
                <a:lnTo>
                  <a:pt x="0" y="0"/>
                </a:lnTo>
                <a:lnTo>
                  <a:pt x="0" y="428625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3471926" y="3024251"/>
            <a:ext cx="304800" cy="276225"/>
          </a:xfrm>
          <a:custGeom>
            <a:avLst/>
            <a:gdLst/>
            <a:ahLst/>
            <a:cxnLst/>
            <a:rect l="l" t="t" r="r" b="b"/>
            <a:pathLst>
              <a:path w="304800" h="276225">
                <a:moveTo>
                  <a:pt x="0" y="276225"/>
                </a:moveTo>
                <a:lnTo>
                  <a:pt x="304800" y="276225"/>
                </a:lnTo>
                <a:lnTo>
                  <a:pt x="304800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ln w="28575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4613909" y="3513835"/>
            <a:ext cx="10858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4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4502784" y="3284537"/>
            <a:ext cx="37401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30465" sz="2325" spc="-30">
                <a:latin typeface="Cambria Math"/>
                <a:cs typeface="Cambria Math"/>
              </a:rPr>
              <a:t>𝑧</a:t>
            </a:r>
            <a:r>
              <a:rPr dirty="0" sz="1100" spc="-20">
                <a:latin typeface="Cambria Math"/>
                <a:cs typeface="Cambria Math"/>
              </a:rPr>
              <a:t>[1]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3090545" y="3277806"/>
            <a:ext cx="1320165" cy="11728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6715">
              <a:lnSpc>
                <a:spcPts val="1830"/>
              </a:lnSpc>
              <a:spcBef>
                <a:spcPts val="125"/>
              </a:spcBef>
              <a:tabLst>
                <a:tab pos="932815" algn="l"/>
              </a:tabLst>
            </a:pPr>
            <a:r>
              <a:rPr dirty="0" baseline="-26881" sz="2325" spc="44">
                <a:latin typeface="Cambria Math"/>
                <a:cs typeface="Cambria Math"/>
              </a:rPr>
              <a:t>𝑧</a:t>
            </a:r>
            <a:r>
              <a:rPr dirty="0" baseline="5050" sz="1650" spc="44">
                <a:latin typeface="Cambria Math"/>
                <a:cs typeface="Cambria Math"/>
              </a:rPr>
              <a:t>[1]</a:t>
            </a:r>
            <a:r>
              <a:rPr dirty="0" baseline="5050" sz="1650">
                <a:latin typeface="Cambria Math"/>
                <a:cs typeface="Cambria Math"/>
              </a:rPr>
              <a:t>	</a:t>
            </a:r>
            <a:r>
              <a:rPr dirty="0" baseline="-30465" sz="2325" spc="-30">
                <a:latin typeface="Cambria Math"/>
                <a:cs typeface="Cambria Math"/>
              </a:rPr>
              <a:t>𝑧</a:t>
            </a:r>
            <a:r>
              <a:rPr dirty="0" sz="1100" spc="-20">
                <a:latin typeface="Cambria Math"/>
                <a:cs typeface="Cambria Math"/>
              </a:rPr>
              <a:t>[1]</a:t>
            </a:r>
            <a:endParaRPr sz="1100">
              <a:latin typeface="Cambria Math"/>
              <a:cs typeface="Cambria Math"/>
            </a:endParaRPr>
          </a:p>
          <a:p>
            <a:pPr marL="462915">
              <a:lnSpc>
                <a:spcPts val="1290"/>
              </a:lnSpc>
              <a:tabLst>
                <a:tab pos="1018540" algn="l"/>
              </a:tabLst>
            </a:pPr>
            <a:r>
              <a:rPr dirty="0" baseline="5050" sz="1650" spc="-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5050" sz="16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100" spc="-50">
                <a:solidFill>
                  <a:srgbClr val="7030A0"/>
                </a:solidFill>
                <a:latin typeface="Cambria Math"/>
                <a:cs typeface="Cambria Math"/>
              </a:rPr>
              <a:t>2</a:t>
            </a:r>
            <a:endParaRPr sz="11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</a:pP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𝐀</a:t>
            </a:r>
            <a:r>
              <a:rPr dirty="0" sz="1400" spc="-1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140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g(</a:t>
            </a:r>
            <a:r>
              <a:rPr dirty="0" sz="1400" spc="-20">
                <a:solidFill>
                  <a:srgbClr val="585858"/>
                </a:solidFill>
                <a:latin typeface="Cambria Math"/>
                <a:cs typeface="Cambria Math"/>
              </a:rPr>
              <a:t>𝐙</a:t>
            </a:r>
            <a:r>
              <a:rPr dirty="0" sz="1400" spc="-20">
                <a:latin typeface="Cambria Math"/>
                <a:cs typeface="Cambria Math"/>
              </a:rPr>
              <a:t>)</a:t>
            </a:r>
            <a:endParaRPr sz="1400">
              <a:latin typeface="Cambria Math"/>
              <a:cs typeface="Cambria Math"/>
            </a:endParaRPr>
          </a:p>
          <a:p>
            <a:pPr marL="443865">
              <a:lnSpc>
                <a:spcPct val="100000"/>
              </a:lnSpc>
              <a:spcBef>
                <a:spcPts val="745"/>
              </a:spcBef>
              <a:tabLst>
                <a:tab pos="720090" algn="l"/>
                <a:tab pos="996950" algn="l"/>
              </a:tabLst>
            </a:pPr>
            <a:r>
              <a:rPr dirty="0" sz="14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585858"/>
                </a:solidFill>
                <a:latin typeface="Cambria Math"/>
                <a:cs typeface="Cambria Math"/>
              </a:rPr>
              <a:t>0</a:t>
            </a:r>
            <a:r>
              <a:rPr dirty="0" sz="14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4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pic>
        <p:nvPicPr>
          <p:cNvPr id="78" name="object 7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57621" y="1083055"/>
            <a:ext cx="143255" cy="178435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711492" y="2242947"/>
            <a:ext cx="400888" cy="166750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311856" y="2813939"/>
            <a:ext cx="412282" cy="170180"/>
          </a:xfrm>
          <a:prstGeom prst="rect">
            <a:avLst/>
          </a:prstGeom>
        </p:spPr>
      </p:pic>
      <p:sp>
        <p:nvSpPr>
          <p:cNvPr id="81" name="object 8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6102" rIns="0" bIns="0" rtlCol="0" vert="horz">
            <a:spAutoFit/>
          </a:bodyPr>
          <a:lstStyle/>
          <a:p>
            <a:pPr marL="2128520">
              <a:lnSpc>
                <a:spcPct val="100000"/>
              </a:lnSpc>
              <a:spcBef>
                <a:spcPts val="100"/>
              </a:spcBef>
            </a:pP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Copyright</a:t>
            </a:r>
            <a:r>
              <a:rPr dirty="0" sz="4500" spc="-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500" spc="-10">
                <a:solidFill>
                  <a:srgbClr val="000000"/>
                </a:solidFill>
                <a:latin typeface="Calibri"/>
                <a:cs typeface="Calibri"/>
              </a:rPr>
              <a:t>Notice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These</a:t>
            </a:r>
            <a:r>
              <a:rPr dirty="0" spc="-20"/>
              <a:t> </a:t>
            </a:r>
            <a:r>
              <a:rPr dirty="0"/>
              <a:t>slides</a:t>
            </a:r>
            <a:r>
              <a:rPr dirty="0" spc="-10"/>
              <a:t> </a:t>
            </a:r>
            <a:r>
              <a:rPr dirty="0"/>
              <a:t>are</a:t>
            </a:r>
            <a:r>
              <a:rPr dirty="0" spc="-5"/>
              <a:t> </a:t>
            </a:r>
            <a:r>
              <a:rPr dirty="0"/>
              <a:t>distributed</a:t>
            </a:r>
            <a:r>
              <a:rPr dirty="0" spc="-5"/>
              <a:t> </a:t>
            </a:r>
            <a:r>
              <a:rPr dirty="0"/>
              <a:t>under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/>
              <a:t>Creative</a:t>
            </a:r>
            <a:r>
              <a:rPr dirty="0" spc="-5"/>
              <a:t> </a:t>
            </a:r>
            <a:r>
              <a:rPr dirty="0"/>
              <a:t>Commons</a:t>
            </a:r>
            <a:r>
              <a:rPr dirty="0" spc="-10"/>
              <a:t> License.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/>
          </a:p>
          <a:p>
            <a:pPr marL="12700" marR="5080" indent="-635">
              <a:lnSpc>
                <a:spcPct val="99400"/>
              </a:lnSpc>
            </a:pPr>
            <a:r>
              <a:rPr dirty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DeepLearning.AI</a:t>
            </a:r>
            <a:r>
              <a:rPr dirty="0" spc="-10">
                <a:solidFill>
                  <a:srgbClr val="0000FF"/>
                </a:solidFill>
              </a:rPr>
              <a:t> </a:t>
            </a:r>
            <a:r>
              <a:rPr dirty="0"/>
              <a:t>makes</a:t>
            </a:r>
            <a:r>
              <a:rPr dirty="0" spc="-5"/>
              <a:t> </a:t>
            </a:r>
            <a:r>
              <a:rPr dirty="0"/>
              <a:t>these slides</a:t>
            </a:r>
            <a:r>
              <a:rPr dirty="0" spc="-5"/>
              <a:t> </a:t>
            </a:r>
            <a:r>
              <a:rPr dirty="0"/>
              <a:t>available</a:t>
            </a:r>
            <a:r>
              <a:rPr dirty="0" spc="-5"/>
              <a:t> </a:t>
            </a:r>
            <a:r>
              <a:rPr dirty="0"/>
              <a:t>for</a:t>
            </a:r>
            <a:r>
              <a:rPr dirty="0" spc="-5"/>
              <a:t> </a:t>
            </a:r>
            <a:r>
              <a:rPr dirty="0"/>
              <a:t>educational</a:t>
            </a:r>
            <a:r>
              <a:rPr dirty="0" spc="-5"/>
              <a:t> </a:t>
            </a:r>
            <a:r>
              <a:rPr dirty="0"/>
              <a:t>purposes.</a:t>
            </a:r>
            <a:r>
              <a:rPr dirty="0" spc="-5"/>
              <a:t> </a:t>
            </a:r>
            <a:r>
              <a:rPr dirty="0"/>
              <a:t>You</a:t>
            </a:r>
            <a:r>
              <a:rPr dirty="0" spc="-5"/>
              <a:t> </a:t>
            </a:r>
            <a:r>
              <a:rPr dirty="0"/>
              <a:t>may</a:t>
            </a:r>
            <a:r>
              <a:rPr dirty="0" spc="-5"/>
              <a:t> </a:t>
            </a:r>
            <a:r>
              <a:rPr dirty="0"/>
              <a:t>not</a:t>
            </a:r>
            <a:r>
              <a:rPr dirty="0" spc="-5"/>
              <a:t> </a:t>
            </a:r>
            <a:r>
              <a:rPr dirty="0"/>
              <a:t>use or</a:t>
            </a:r>
            <a:r>
              <a:rPr dirty="0" spc="-5"/>
              <a:t> </a:t>
            </a:r>
            <a:r>
              <a:rPr dirty="0" spc="-10"/>
              <a:t>distribute </a:t>
            </a:r>
            <a:r>
              <a:rPr dirty="0"/>
              <a:t>these</a:t>
            </a:r>
            <a:r>
              <a:rPr dirty="0" spc="-5"/>
              <a:t> </a:t>
            </a:r>
            <a:r>
              <a:rPr dirty="0"/>
              <a:t>slides</a:t>
            </a:r>
            <a:r>
              <a:rPr dirty="0" spc="-10"/>
              <a:t> </a:t>
            </a:r>
            <a:r>
              <a:rPr dirty="0"/>
              <a:t>for</a:t>
            </a:r>
            <a:r>
              <a:rPr dirty="0" spc="-5"/>
              <a:t> </a:t>
            </a:r>
            <a:r>
              <a:rPr dirty="0"/>
              <a:t>commercial</a:t>
            </a:r>
            <a:r>
              <a:rPr dirty="0" spc="-10"/>
              <a:t> </a:t>
            </a:r>
            <a:r>
              <a:rPr dirty="0"/>
              <a:t>purposes.</a:t>
            </a:r>
            <a:r>
              <a:rPr dirty="0" spc="-5"/>
              <a:t> </a:t>
            </a:r>
            <a:r>
              <a:rPr dirty="0"/>
              <a:t>You</a:t>
            </a:r>
            <a:r>
              <a:rPr dirty="0" spc="-5"/>
              <a:t> </a:t>
            </a:r>
            <a:r>
              <a:rPr dirty="0"/>
              <a:t>may</a:t>
            </a:r>
            <a:r>
              <a:rPr dirty="0" spc="-5"/>
              <a:t> </a:t>
            </a:r>
            <a:r>
              <a:rPr dirty="0"/>
              <a:t>make</a:t>
            </a:r>
            <a:r>
              <a:rPr dirty="0" spc="-5"/>
              <a:t> </a:t>
            </a:r>
            <a:r>
              <a:rPr dirty="0"/>
              <a:t>copies</a:t>
            </a:r>
            <a:r>
              <a:rPr dirty="0" spc="-5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these slides</a:t>
            </a:r>
            <a:r>
              <a:rPr dirty="0" spc="-10"/>
              <a:t> </a:t>
            </a:r>
            <a:r>
              <a:rPr dirty="0"/>
              <a:t>and use</a:t>
            </a:r>
            <a:r>
              <a:rPr dirty="0" spc="-5"/>
              <a:t> </a:t>
            </a:r>
            <a:r>
              <a:rPr dirty="0"/>
              <a:t>or</a:t>
            </a:r>
            <a:r>
              <a:rPr dirty="0" spc="-5"/>
              <a:t> </a:t>
            </a:r>
            <a:r>
              <a:rPr dirty="0"/>
              <a:t>distribute</a:t>
            </a:r>
            <a:r>
              <a:rPr dirty="0" spc="-5"/>
              <a:t> </a:t>
            </a:r>
            <a:r>
              <a:rPr dirty="0"/>
              <a:t>them</a:t>
            </a:r>
            <a:r>
              <a:rPr dirty="0" spc="-5"/>
              <a:t> </a:t>
            </a:r>
            <a:r>
              <a:rPr dirty="0" spc="-25"/>
              <a:t>for </a:t>
            </a:r>
            <a:r>
              <a:rPr dirty="0"/>
              <a:t>educational</a:t>
            </a:r>
            <a:r>
              <a:rPr dirty="0" spc="-20"/>
              <a:t> </a:t>
            </a:r>
            <a:r>
              <a:rPr dirty="0"/>
              <a:t>purposes</a:t>
            </a:r>
            <a:r>
              <a:rPr dirty="0" spc="-5"/>
              <a:t> </a:t>
            </a:r>
            <a:r>
              <a:rPr dirty="0"/>
              <a:t>as</a:t>
            </a:r>
            <a:r>
              <a:rPr dirty="0" spc="-5"/>
              <a:t> </a:t>
            </a:r>
            <a:r>
              <a:rPr dirty="0"/>
              <a:t>long as</a:t>
            </a:r>
            <a:r>
              <a:rPr dirty="0" spc="-5"/>
              <a:t> </a:t>
            </a:r>
            <a:r>
              <a:rPr dirty="0"/>
              <a:t>you cite</a:t>
            </a:r>
            <a:r>
              <a:rPr dirty="0" spc="-5"/>
              <a:t> </a:t>
            </a:r>
            <a:r>
              <a:rPr dirty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DeepLearning.AI</a:t>
            </a:r>
            <a:r>
              <a:rPr dirty="0" spc="-5">
                <a:solidFill>
                  <a:srgbClr val="0000FF"/>
                </a:solidFill>
              </a:rPr>
              <a:t> </a:t>
            </a:r>
            <a:r>
              <a:rPr dirty="0"/>
              <a:t>as</a:t>
            </a:r>
            <a:r>
              <a:rPr dirty="0" spc="-5"/>
              <a:t> </a:t>
            </a:r>
            <a:r>
              <a:rPr dirty="0"/>
              <a:t>the source of</a:t>
            </a:r>
            <a:r>
              <a:rPr dirty="0" spc="-5"/>
              <a:t> </a:t>
            </a:r>
            <a:r>
              <a:rPr dirty="0"/>
              <a:t>the </a:t>
            </a:r>
            <a:r>
              <a:rPr dirty="0" spc="-10"/>
              <a:t>slides.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For</a:t>
            </a:r>
            <a:r>
              <a:rPr dirty="0" spc="15"/>
              <a:t> </a:t>
            </a:r>
            <a:r>
              <a:rPr dirty="0"/>
              <a:t>the</a:t>
            </a:r>
            <a:r>
              <a:rPr dirty="0" spc="30"/>
              <a:t> </a:t>
            </a:r>
            <a:r>
              <a:rPr dirty="0"/>
              <a:t>rest</a:t>
            </a:r>
            <a:r>
              <a:rPr dirty="0" spc="30"/>
              <a:t> </a:t>
            </a:r>
            <a:r>
              <a:rPr dirty="0"/>
              <a:t>of</a:t>
            </a:r>
            <a:r>
              <a:rPr dirty="0" spc="25"/>
              <a:t> </a:t>
            </a:r>
            <a:r>
              <a:rPr dirty="0"/>
              <a:t>the</a:t>
            </a:r>
            <a:r>
              <a:rPr dirty="0" spc="30"/>
              <a:t> </a:t>
            </a:r>
            <a:r>
              <a:rPr dirty="0"/>
              <a:t>details</a:t>
            </a:r>
            <a:r>
              <a:rPr dirty="0" spc="30"/>
              <a:t> </a:t>
            </a:r>
            <a:r>
              <a:rPr dirty="0"/>
              <a:t>of</a:t>
            </a:r>
            <a:r>
              <a:rPr dirty="0" spc="25"/>
              <a:t> </a:t>
            </a:r>
            <a:r>
              <a:rPr dirty="0"/>
              <a:t>the</a:t>
            </a:r>
            <a:r>
              <a:rPr dirty="0" spc="35"/>
              <a:t> </a:t>
            </a:r>
            <a:r>
              <a:rPr dirty="0"/>
              <a:t>license,</a:t>
            </a:r>
            <a:r>
              <a:rPr dirty="0" spc="30"/>
              <a:t> </a:t>
            </a:r>
            <a:r>
              <a:rPr dirty="0"/>
              <a:t>see</a:t>
            </a:r>
            <a:r>
              <a:rPr dirty="0" spc="35"/>
              <a:t> </a:t>
            </a:r>
            <a:r>
              <a:rPr dirty="0" u="sng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https://creativecommons.org/licenses/by-sa/2.0/legalcode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6228" y="314388"/>
            <a:ext cx="243967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Why</a:t>
            </a:r>
            <a:r>
              <a:rPr dirty="0" spc="-25"/>
              <a:t> </a:t>
            </a:r>
            <a:r>
              <a:rPr dirty="0" spc="-20"/>
              <a:t>Now?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95312" y="1290700"/>
            <a:ext cx="6367780" cy="3038475"/>
          </a:xfrm>
          <a:custGeom>
            <a:avLst/>
            <a:gdLst/>
            <a:ahLst/>
            <a:cxnLst/>
            <a:rect l="l" t="t" r="r" b="b"/>
            <a:pathLst>
              <a:path w="6367780" h="3038475">
                <a:moveTo>
                  <a:pt x="6367462" y="2743136"/>
                </a:moveTo>
                <a:lnTo>
                  <a:pt x="6358052" y="2738437"/>
                </a:lnTo>
                <a:lnTo>
                  <a:pt x="6240462" y="2679700"/>
                </a:lnTo>
                <a:lnTo>
                  <a:pt x="6240513" y="2738450"/>
                </a:lnTo>
                <a:lnTo>
                  <a:pt x="282333" y="2741536"/>
                </a:lnTo>
                <a:lnTo>
                  <a:pt x="281038" y="126936"/>
                </a:lnTo>
                <a:lnTo>
                  <a:pt x="339788" y="126873"/>
                </a:lnTo>
                <a:lnTo>
                  <a:pt x="333413" y="114173"/>
                </a:lnTo>
                <a:lnTo>
                  <a:pt x="276225" y="0"/>
                </a:lnTo>
                <a:lnTo>
                  <a:pt x="212788" y="127000"/>
                </a:lnTo>
                <a:lnTo>
                  <a:pt x="271513" y="126949"/>
                </a:lnTo>
                <a:lnTo>
                  <a:pt x="272808" y="2741536"/>
                </a:lnTo>
                <a:lnTo>
                  <a:pt x="0" y="2741676"/>
                </a:lnTo>
                <a:lnTo>
                  <a:pt x="0" y="2751201"/>
                </a:lnTo>
                <a:lnTo>
                  <a:pt x="272808" y="2751061"/>
                </a:lnTo>
                <a:lnTo>
                  <a:pt x="272961" y="3038335"/>
                </a:lnTo>
                <a:lnTo>
                  <a:pt x="282486" y="3038335"/>
                </a:lnTo>
                <a:lnTo>
                  <a:pt x="282333" y="2751061"/>
                </a:lnTo>
                <a:lnTo>
                  <a:pt x="6240526" y="2747975"/>
                </a:lnTo>
                <a:lnTo>
                  <a:pt x="6240589" y="2806700"/>
                </a:lnTo>
                <a:lnTo>
                  <a:pt x="6367462" y="2743136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20031" y="2135661"/>
            <a:ext cx="266700" cy="1192530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50" spc="-10">
                <a:latin typeface="Century Schoolbook"/>
                <a:cs typeface="Century Schoolbook"/>
              </a:rPr>
              <a:t>performance</a:t>
            </a:r>
            <a:endParaRPr sz="1550">
              <a:latin typeface="Century Schoolbook"/>
              <a:cs typeface="Century Schoolboo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147441" y="4166552"/>
            <a:ext cx="145288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entury Schoolbook"/>
                <a:cs typeface="Century Schoolbook"/>
              </a:rPr>
              <a:t>amount</a:t>
            </a:r>
            <a:r>
              <a:rPr dirty="0" sz="1550" spc="100">
                <a:latin typeface="Century Schoolbook"/>
                <a:cs typeface="Century Schoolbook"/>
              </a:rPr>
              <a:t> </a:t>
            </a:r>
            <a:r>
              <a:rPr dirty="0" sz="1550">
                <a:latin typeface="Century Schoolbook"/>
                <a:cs typeface="Century Schoolbook"/>
              </a:rPr>
              <a:t>of</a:t>
            </a:r>
            <a:r>
              <a:rPr dirty="0" sz="1550" spc="114">
                <a:latin typeface="Century Schoolbook"/>
                <a:cs typeface="Century Schoolbook"/>
              </a:rPr>
              <a:t> </a:t>
            </a:r>
            <a:r>
              <a:rPr dirty="0" sz="1550" spc="-20">
                <a:latin typeface="Century Schoolbook"/>
                <a:cs typeface="Century Schoolbook"/>
              </a:rPr>
              <a:t>data</a:t>
            </a:r>
            <a:endParaRPr sz="1550">
              <a:latin typeface="Century Schoolbook"/>
              <a:cs typeface="Century Schoolbook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063" y="681608"/>
            <a:ext cx="922788" cy="265049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71145" y="656208"/>
            <a:ext cx="8513445" cy="3811904"/>
            <a:chOff x="271145" y="656208"/>
            <a:chExt cx="8513445" cy="3811904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4571" y="4198607"/>
              <a:ext cx="195804" cy="26890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7338" y="4134612"/>
              <a:ext cx="564895" cy="24620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145" y="826388"/>
              <a:ext cx="797434" cy="2294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2990" y="1039875"/>
              <a:ext cx="7921297" cy="340022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6718" y="656208"/>
              <a:ext cx="1030200" cy="237108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6733158" y="3005137"/>
            <a:ext cx="119761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traditional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AI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6753859" y="961961"/>
            <a:ext cx="2193925" cy="14973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large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neural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network</a:t>
            </a:r>
            <a:endParaRPr sz="1400">
              <a:latin typeface="Verdana"/>
              <a:cs typeface="Verdana"/>
            </a:endParaRPr>
          </a:p>
          <a:p>
            <a:pPr marL="12700" marR="5080" indent="19050">
              <a:lnSpc>
                <a:spcPct val="265600"/>
              </a:lnSpc>
              <a:spcBef>
                <a:spcPts val="950"/>
              </a:spcBef>
            </a:pPr>
            <a:r>
              <a:rPr dirty="0" sz="1400">
                <a:latin typeface="Verdana"/>
                <a:cs typeface="Verdana"/>
              </a:rPr>
              <a:t>medium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neural</a:t>
            </a:r>
            <a:r>
              <a:rPr dirty="0" sz="1400" spc="-4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network </a:t>
            </a:r>
            <a:r>
              <a:rPr dirty="0" sz="1400">
                <a:latin typeface="Verdana"/>
                <a:cs typeface="Verdana"/>
              </a:rPr>
              <a:t>small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neural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network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28950" y="2552700"/>
            <a:ext cx="5705475" cy="38100"/>
          </a:xfrm>
          <a:custGeom>
            <a:avLst/>
            <a:gdLst/>
            <a:ahLst/>
            <a:cxnLst/>
            <a:rect l="l" t="t" r="r" b="b"/>
            <a:pathLst>
              <a:path w="5705475" h="38100">
                <a:moveTo>
                  <a:pt x="5705475" y="0"/>
                </a:moveTo>
                <a:lnTo>
                  <a:pt x="0" y="0"/>
                </a:lnTo>
                <a:lnTo>
                  <a:pt x="0" y="38100"/>
                </a:lnTo>
                <a:lnTo>
                  <a:pt x="5705475" y="38100"/>
                </a:lnTo>
                <a:lnTo>
                  <a:pt x="5705475" y="0"/>
                </a:lnTo>
                <a:close/>
              </a:path>
            </a:pathLst>
          </a:custGeom>
          <a:solidFill>
            <a:srgbClr val="0070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826895" marR="5080" indent="-934719">
              <a:lnSpc>
                <a:spcPct val="101400"/>
              </a:lnSpc>
              <a:spcBef>
                <a:spcPts val="65"/>
              </a:spcBef>
            </a:pPr>
            <a:r>
              <a:rPr dirty="0" sz="3950"/>
              <a:t>Neural</a:t>
            </a:r>
            <a:r>
              <a:rPr dirty="0" sz="3950" spc="85"/>
              <a:t> </a:t>
            </a:r>
            <a:r>
              <a:rPr dirty="0" sz="3950" spc="-10"/>
              <a:t>Network Training</a:t>
            </a:r>
            <a:endParaRPr sz="3950"/>
          </a:p>
        </p:txBody>
      </p:sp>
      <p:sp>
        <p:nvSpPr>
          <p:cNvPr id="4" name="object 4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679450" marR="5080" indent="562610">
              <a:lnSpc>
                <a:spcPct val="117300"/>
              </a:lnSpc>
              <a:spcBef>
                <a:spcPts val="90"/>
              </a:spcBef>
            </a:pPr>
            <a:r>
              <a:rPr dirty="0" sz="3950" spc="-10">
                <a:latin typeface="Verdana"/>
                <a:cs typeface="Verdana"/>
              </a:rPr>
              <a:t>TensorFlow implementation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92466" y="4728527"/>
            <a:ext cx="10147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8F8F8"/>
                </a:solidFill>
                <a:latin typeface="Lucida Sans Unicode"/>
                <a:cs typeface="Lucida Sans Unicode"/>
              </a:rPr>
              <a:t>Andrew</a:t>
            </a:r>
            <a:r>
              <a:rPr dirty="0" sz="1400" spc="130">
                <a:solidFill>
                  <a:srgbClr val="F8F8F8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F8F8F8"/>
                </a:solidFill>
                <a:latin typeface="Lucida Sans Unicode"/>
                <a:cs typeface="Lucida Sans Unicode"/>
              </a:rPr>
              <a:t>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5959" y="188531"/>
            <a:ext cx="7759065" cy="5181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Train</a:t>
            </a:r>
            <a:r>
              <a:rPr dirty="0" sz="3200" spc="-35"/>
              <a:t> </a:t>
            </a:r>
            <a:r>
              <a:rPr dirty="0" sz="3200"/>
              <a:t>a</a:t>
            </a:r>
            <a:r>
              <a:rPr dirty="0" sz="3200" spc="-10"/>
              <a:t> </a:t>
            </a:r>
            <a:r>
              <a:rPr dirty="0" sz="3200"/>
              <a:t>Neural Network</a:t>
            </a:r>
            <a:r>
              <a:rPr dirty="0" sz="3200" spc="20"/>
              <a:t> </a:t>
            </a:r>
            <a:r>
              <a:rPr dirty="0" sz="3200"/>
              <a:t>in</a:t>
            </a:r>
            <a:r>
              <a:rPr dirty="0" sz="3200" spc="40"/>
              <a:t> </a:t>
            </a:r>
            <a:r>
              <a:rPr dirty="0" sz="3200" spc="-10"/>
              <a:t>TensorFlow</a:t>
            </a:r>
            <a:endParaRPr sz="3200"/>
          </a:p>
        </p:txBody>
      </p:sp>
      <p:sp>
        <p:nvSpPr>
          <p:cNvPr id="4" name="object 4" descr=""/>
          <p:cNvSpPr/>
          <p:nvPr/>
        </p:nvSpPr>
        <p:spPr>
          <a:xfrm>
            <a:off x="78324" y="2172716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40" y="0"/>
                </a:moveTo>
                <a:lnTo>
                  <a:pt x="85086" y="7492"/>
                </a:lnTo>
                <a:lnTo>
                  <a:pt x="105177" y="25018"/>
                </a:lnTo>
                <a:lnTo>
                  <a:pt x="0" y="25018"/>
                </a:lnTo>
                <a:lnTo>
                  <a:pt x="0" y="36829"/>
                </a:lnTo>
                <a:lnTo>
                  <a:pt x="105177" y="36829"/>
                </a:lnTo>
                <a:lnTo>
                  <a:pt x="85086" y="54228"/>
                </a:lnTo>
                <a:lnTo>
                  <a:pt x="91740" y="61848"/>
                </a:lnTo>
                <a:lnTo>
                  <a:pt x="123262" y="34543"/>
                </a:lnTo>
                <a:lnTo>
                  <a:pt x="123262" y="27304"/>
                </a:lnTo>
                <a:lnTo>
                  <a:pt x="9174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5722" y="2109406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28600" y="895730"/>
            <a:ext cx="3337560" cy="2447925"/>
            <a:chOff x="228600" y="895730"/>
            <a:chExt cx="3337560" cy="2447925"/>
          </a:xfrm>
        </p:grpSpPr>
        <p:sp>
          <p:nvSpPr>
            <p:cNvPr id="7" name="object 7" descr=""/>
            <p:cNvSpPr/>
            <p:nvPr/>
          </p:nvSpPr>
          <p:spPr>
            <a:xfrm>
              <a:off x="228600" y="225742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50" y="895730"/>
              <a:ext cx="3166110" cy="244754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843280" y="1987804"/>
            <a:ext cx="1060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848104" y="2133600"/>
            <a:ext cx="1060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21652" y="3306381"/>
            <a:ext cx="7581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25</a:t>
            </a:r>
            <a:r>
              <a:rPr dirty="0" sz="1400" spc="-5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19936" y="3134931"/>
            <a:ext cx="7607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15</a:t>
            </a:r>
            <a:r>
              <a:rPr dirty="0" sz="1400" spc="-4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566416" y="2693606"/>
            <a:ext cx="55372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1</a:t>
            </a:r>
            <a:r>
              <a:rPr dirty="0" sz="1400" spc="-5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7030A0"/>
                </a:solidFill>
                <a:latin typeface="Verdana"/>
                <a:cs typeface="Verdana"/>
              </a:rPr>
              <a:t>unit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50619" y="1795144"/>
            <a:ext cx="252031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30"/>
              </a:spcBef>
              <a:tabLst>
                <a:tab pos="1081405" algn="l"/>
                <a:tab pos="2096770" algn="l"/>
              </a:tabLst>
            </a:pP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sz="15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r>
              <a:rPr dirty="0" sz="15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602990" y="722566"/>
            <a:ext cx="4381500" cy="110426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400">
                <a:latin typeface="Courier New"/>
                <a:cs typeface="Courier New"/>
              </a:rPr>
              <a:t>import</a:t>
            </a:r>
            <a:r>
              <a:rPr dirty="0" sz="1400" spc="-12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tensorflow</a:t>
            </a:r>
            <a:r>
              <a:rPr dirty="0" sz="1400" spc="-11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as</a:t>
            </a:r>
            <a:r>
              <a:rPr dirty="0" sz="1400" spc="-50">
                <a:latin typeface="Courier New"/>
                <a:cs typeface="Courier New"/>
              </a:rPr>
              <a:t> </a:t>
            </a:r>
            <a:r>
              <a:rPr dirty="0" sz="1400" spc="-25">
                <a:latin typeface="Courier New"/>
                <a:cs typeface="Courier New"/>
              </a:rPr>
              <a:t>tf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ts val="2070"/>
              </a:lnSpc>
              <a:spcBef>
                <a:spcPts val="135"/>
              </a:spcBef>
            </a:pPr>
            <a:r>
              <a:rPr dirty="0" sz="1400">
                <a:latin typeface="Courier New"/>
                <a:cs typeface="Courier New"/>
              </a:rPr>
              <a:t>from</a:t>
            </a:r>
            <a:r>
              <a:rPr dirty="0" sz="1400" spc="-15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tensorflow.keras</a:t>
            </a:r>
            <a:r>
              <a:rPr dirty="0" sz="1400" spc="-8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import</a:t>
            </a:r>
            <a:r>
              <a:rPr dirty="0" sz="1400" spc="-15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Sequential </a:t>
            </a:r>
            <a:r>
              <a:rPr dirty="0" sz="1400">
                <a:latin typeface="Courier New"/>
                <a:cs typeface="Courier New"/>
              </a:rPr>
              <a:t>from</a:t>
            </a:r>
            <a:r>
              <a:rPr dirty="0" sz="1400" spc="-10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tensorflow.keras.layers</a:t>
            </a:r>
            <a:r>
              <a:rPr dirty="0" sz="1400" spc="-8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import</a:t>
            </a:r>
            <a:r>
              <a:rPr dirty="0" sz="1400" spc="-10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Dense</a:t>
            </a:r>
            <a:endParaRPr sz="1400">
              <a:latin typeface="Courier New"/>
              <a:cs typeface="Courier New"/>
            </a:endParaRPr>
          </a:p>
          <a:p>
            <a:pPr marL="290830">
              <a:lnSpc>
                <a:spcPct val="100000"/>
              </a:lnSpc>
              <a:spcBef>
                <a:spcPts val="470"/>
              </a:spcBef>
            </a:pPr>
            <a:r>
              <a:rPr dirty="0" sz="1400">
                <a:latin typeface="Courier New"/>
                <a:cs typeface="Courier New"/>
              </a:rPr>
              <a:t>model</a:t>
            </a:r>
            <a:r>
              <a:rPr dirty="0" sz="1400" spc="-9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9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Sequential([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090670" y="1822132"/>
            <a:ext cx="3962400" cy="8426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127299"/>
              </a:lnSpc>
              <a:spcBef>
                <a:spcPts val="110"/>
              </a:spcBef>
            </a:pPr>
            <a:r>
              <a:rPr dirty="0" sz="1400">
                <a:latin typeface="Courier New"/>
                <a:cs typeface="Courier New"/>
              </a:rPr>
              <a:t>Dense(units=25,</a:t>
            </a:r>
            <a:r>
              <a:rPr dirty="0" sz="1400" spc="-20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activation='sigmoid’) </a:t>
            </a:r>
            <a:r>
              <a:rPr dirty="0" sz="1400">
                <a:latin typeface="Courier New"/>
                <a:cs typeface="Courier New"/>
              </a:rPr>
              <a:t>Dense(units=15,</a:t>
            </a:r>
            <a:r>
              <a:rPr dirty="0" sz="1400" spc="-20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activation='sigmoid’) </a:t>
            </a:r>
            <a:r>
              <a:rPr dirty="0" sz="1400">
                <a:latin typeface="Courier New"/>
                <a:cs typeface="Courier New"/>
              </a:rPr>
              <a:t>Dense(units=1,</a:t>
            </a:r>
            <a:r>
              <a:rPr dirty="0" sz="1400" spc="-18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activation='sigmoid’)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613784" y="2672016"/>
            <a:ext cx="4589780" cy="9194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186940">
              <a:lnSpc>
                <a:spcPts val="1490"/>
              </a:lnSpc>
              <a:spcBef>
                <a:spcPts val="125"/>
              </a:spcBef>
            </a:pPr>
            <a:r>
              <a:rPr dirty="0" sz="1400" spc="-25">
                <a:latin typeface="Courier New"/>
                <a:cs typeface="Courier New"/>
              </a:rPr>
              <a:t>)]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490"/>
              </a:lnSpc>
            </a:pPr>
            <a:r>
              <a:rPr dirty="0" sz="1400">
                <a:latin typeface="Courier New"/>
                <a:cs typeface="Courier New"/>
              </a:rPr>
              <a:t>from</a:t>
            </a:r>
            <a:r>
              <a:rPr dirty="0" sz="1400" spc="-10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tensorflow.keras.losses</a:t>
            </a:r>
            <a:r>
              <a:rPr dirty="0" sz="1400" spc="-8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import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400" spc="-10">
                <a:latin typeface="Courier New"/>
                <a:cs typeface="Courier New"/>
              </a:rPr>
              <a:t>BinaryCrossentropy</a:t>
            </a:r>
            <a:endParaRPr sz="1400">
              <a:latin typeface="Courier New"/>
              <a:cs typeface="Courier New"/>
            </a:endParaRPr>
          </a:p>
          <a:p>
            <a:pPr marL="320675">
              <a:lnSpc>
                <a:spcPct val="100000"/>
              </a:lnSpc>
              <a:spcBef>
                <a:spcPts val="615"/>
              </a:spcBef>
            </a:pPr>
            <a:r>
              <a:rPr dirty="0" sz="1400" spc="-10">
                <a:latin typeface="Courier New"/>
                <a:cs typeface="Courier New"/>
              </a:rPr>
              <a:t>model.compile(loss=BinaryCrossentropy())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916426" y="3766820"/>
            <a:ext cx="267970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Courier New"/>
                <a:cs typeface="Courier New"/>
              </a:rPr>
              <a:t>model.fit(X,Y,epochs=100)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5371210" y="2068957"/>
            <a:ext cx="304800" cy="52069"/>
          </a:xfrm>
          <a:custGeom>
            <a:avLst/>
            <a:gdLst/>
            <a:ahLst/>
            <a:cxnLst/>
            <a:rect l="l" t="t" r="r" b="b"/>
            <a:pathLst>
              <a:path w="304800" h="52069">
                <a:moveTo>
                  <a:pt x="8770" y="36960"/>
                </a:moveTo>
                <a:lnTo>
                  <a:pt x="2241" y="38712"/>
                </a:lnTo>
                <a:lnTo>
                  <a:pt x="1397" y="39855"/>
                </a:lnTo>
                <a:lnTo>
                  <a:pt x="345" y="41401"/>
                </a:lnTo>
                <a:lnTo>
                  <a:pt x="298" y="42544"/>
                </a:lnTo>
                <a:lnTo>
                  <a:pt x="408" y="45338"/>
                </a:lnTo>
                <a:lnTo>
                  <a:pt x="9271" y="51688"/>
                </a:lnTo>
                <a:lnTo>
                  <a:pt x="9924" y="51307"/>
                </a:lnTo>
                <a:lnTo>
                  <a:pt x="7238" y="51307"/>
                </a:lnTo>
                <a:lnTo>
                  <a:pt x="9964" y="51284"/>
                </a:lnTo>
                <a:lnTo>
                  <a:pt x="14181" y="43561"/>
                </a:lnTo>
                <a:lnTo>
                  <a:pt x="13842" y="42544"/>
                </a:lnTo>
                <a:lnTo>
                  <a:pt x="12318" y="38735"/>
                </a:lnTo>
                <a:lnTo>
                  <a:pt x="8770" y="36960"/>
                </a:lnTo>
                <a:close/>
              </a:path>
              <a:path w="304800" h="52069">
                <a:moveTo>
                  <a:pt x="2975" y="50582"/>
                </a:moveTo>
                <a:lnTo>
                  <a:pt x="3810" y="51307"/>
                </a:lnTo>
                <a:lnTo>
                  <a:pt x="6794" y="51307"/>
                </a:lnTo>
                <a:lnTo>
                  <a:pt x="5968" y="51181"/>
                </a:lnTo>
                <a:lnTo>
                  <a:pt x="2975" y="50582"/>
                </a:lnTo>
                <a:close/>
              </a:path>
              <a:path w="304800" h="52069">
                <a:moveTo>
                  <a:pt x="9964" y="51284"/>
                </a:moveTo>
                <a:lnTo>
                  <a:pt x="7238" y="51307"/>
                </a:lnTo>
                <a:lnTo>
                  <a:pt x="9924" y="51307"/>
                </a:lnTo>
                <a:close/>
              </a:path>
              <a:path w="304800" h="52069">
                <a:moveTo>
                  <a:pt x="84962" y="26543"/>
                </a:moveTo>
                <a:lnTo>
                  <a:pt x="19938" y="34290"/>
                </a:lnTo>
                <a:lnTo>
                  <a:pt x="8786" y="36956"/>
                </a:lnTo>
                <a:lnTo>
                  <a:pt x="12318" y="38735"/>
                </a:lnTo>
                <a:lnTo>
                  <a:pt x="13842" y="42544"/>
                </a:lnTo>
                <a:lnTo>
                  <a:pt x="14181" y="43561"/>
                </a:lnTo>
                <a:lnTo>
                  <a:pt x="14147" y="45338"/>
                </a:lnTo>
                <a:lnTo>
                  <a:pt x="13842" y="46355"/>
                </a:lnTo>
                <a:lnTo>
                  <a:pt x="12318" y="49911"/>
                </a:lnTo>
                <a:lnTo>
                  <a:pt x="9964" y="51284"/>
                </a:lnTo>
                <a:lnTo>
                  <a:pt x="21971" y="51181"/>
                </a:lnTo>
                <a:lnTo>
                  <a:pt x="87122" y="43561"/>
                </a:lnTo>
                <a:lnTo>
                  <a:pt x="127380" y="38481"/>
                </a:lnTo>
                <a:lnTo>
                  <a:pt x="127635" y="38481"/>
                </a:lnTo>
                <a:lnTo>
                  <a:pt x="147700" y="35306"/>
                </a:lnTo>
                <a:lnTo>
                  <a:pt x="181737" y="29718"/>
                </a:lnTo>
                <a:lnTo>
                  <a:pt x="181483" y="29718"/>
                </a:lnTo>
                <a:lnTo>
                  <a:pt x="207444" y="26669"/>
                </a:lnTo>
                <a:lnTo>
                  <a:pt x="84962" y="26669"/>
                </a:lnTo>
                <a:close/>
              </a:path>
              <a:path w="304800" h="52069">
                <a:moveTo>
                  <a:pt x="2385" y="50068"/>
                </a:moveTo>
                <a:lnTo>
                  <a:pt x="2793" y="50545"/>
                </a:lnTo>
                <a:lnTo>
                  <a:pt x="2975" y="50582"/>
                </a:lnTo>
                <a:lnTo>
                  <a:pt x="2385" y="50068"/>
                </a:lnTo>
                <a:close/>
              </a:path>
              <a:path w="304800" h="52069">
                <a:moveTo>
                  <a:pt x="809" y="48230"/>
                </a:moveTo>
                <a:lnTo>
                  <a:pt x="888" y="48768"/>
                </a:lnTo>
                <a:lnTo>
                  <a:pt x="2385" y="50068"/>
                </a:lnTo>
                <a:lnTo>
                  <a:pt x="809" y="48230"/>
                </a:lnTo>
                <a:close/>
              </a:path>
              <a:path w="304800" h="52069">
                <a:moveTo>
                  <a:pt x="418" y="45590"/>
                </a:moveTo>
                <a:lnTo>
                  <a:pt x="508" y="47879"/>
                </a:lnTo>
                <a:lnTo>
                  <a:pt x="809" y="48230"/>
                </a:lnTo>
                <a:lnTo>
                  <a:pt x="418" y="45590"/>
                </a:lnTo>
                <a:close/>
              </a:path>
              <a:path w="304800" h="52069">
                <a:moveTo>
                  <a:pt x="258" y="41529"/>
                </a:moveTo>
                <a:lnTo>
                  <a:pt x="0" y="41910"/>
                </a:lnTo>
                <a:lnTo>
                  <a:pt x="418" y="45590"/>
                </a:lnTo>
                <a:lnTo>
                  <a:pt x="258" y="41529"/>
                </a:lnTo>
                <a:close/>
              </a:path>
              <a:path w="304800" h="52069">
                <a:moveTo>
                  <a:pt x="1397" y="39855"/>
                </a:moveTo>
                <a:lnTo>
                  <a:pt x="253" y="41401"/>
                </a:lnTo>
                <a:lnTo>
                  <a:pt x="258" y="41529"/>
                </a:lnTo>
                <a:lnTo>
                  <a:pt x="1397" y="39855"/>
                </a:lnTo>
                <a:close/>
              </a:path>
              <a:path w="304800" h="52069">
                <a:moveTo>
                  <a:pt x="2241" y="38712"/>
                </a:moveTo>
                <a:lnTo>
                  <a:pt x="1397" y="39855"/>
                </a:lnTo>
                <a:lnTo>
                  <a:pt x="2241" y="38712"/>
                </a:lnTo>
                <a:close/>
              </a:path>
              <a:path w="304800" h="52069">
                <a:moveTo>
                  <a:pt x="8579" y="37006"/>
                </a:moveTo>
                <a:lnTo>
                  <a:pt x="2412" y="38481"/>
                </a:lnTo>
                <a:lnTo>
                  <a:pt x="2241" y="38712"/>
                </a:lnTo>
                <a:lnTo>
                  <a:pt x="8579" y="37006"/>
                </a:lnTo>
                <a:close/>
              </a:path>
              <a:path w="304800" h="52069">
                <a:moveTo>
                  <a:pt x="8762" y="36956"/>
                </a:moveTo>
                <a:lnTo>
                  <a:pt x="8579" y="37006"/>
                </a:lnTo>
                <a:lnTo>
                  <a:pt x="8770" y="36960"/>
                </a:lnTo>
                <a:close/>
              </a:path>
              <a:path w="304800" h="52069">
                <a:moveTo>
                  <a:pt x="291220" y="18495"/>
                </a:moveTo>
                <a:lnTo>
                  <a:pt x="289051" y="18668"/>
                </a:lnTo>
                <a:lnTo>
                  <a:pt x="289560" y="18668"/>
                </a:lnTo>
                <a:lnTo>
                  <a:pt x="282701" y="19685"/>
                </a:lnTo>
                <a:lnTo>
                  <a:pt x="276605" y="20700"/>
                </a:lnTo>
                <a:lnTo>
                  <a:pt x="275843" y="20700"/>
                </a:lnTo>
                <a:lnTo>
                  <a:pt x="263905" y="21462"/>
                </a:lnTo>
                <a:lnTo>
                  <a:pt x="264033" y="21462"/>
                </a:lnTo>
                <a:lnTo>
                  <a:pt x="254253" y="22098"/>
                </a:lnTo>
                <a:lnTo>
                  <a:pt x="254508" y="22098"/>
                </a:lnTo>
                <a:lnTo>
                  <a:pt x="240411" y="23494"/>
                </a:lnTo>
                <a:lnTo>
                  <a:pt x="237628" y="23739"/>
                </a:lnTo>
                <a:lnTo>
                  <a:pt x="237467" y="24130"/>
                </a:lnTo>
                <a:lnTo>
                  <a:pt x="237489" y="24765"/>
                </a:lnTo>
                <a:lnTo>
                  <a:pt x="238633" y="28193"/>
                </a:lnTo>
                <a:lnTo>
                  <a:pt x="240664" y="29337"/>
                </a:lnTo>
                <a:lnTo>
                  <a:pt x="244855" y="28575"/>
                </a:lnTo>
                <a:lnTo>
                  <a:pt x="245237" y="28448"/>
                </a:lnTo>
                <a:lnTo>
                  <a:pt x="251840" y="26543"/>
                </a:lnTo>
                <a:lnTo>
                  <a:pt x="252094" y="26543"/>
                </a:lnTo>
                <a:lnTo>
                  <a:pt x="257555" y="24637"/>
                </a:lnTo>
                <a:lnTo>
                  <a:pt x="257753" y="24637"/>
                </a:lnTo>
                <a:lnTo>
                  <a:pt x="269168" y="21424"/>
                </a:lnTo>
                <a:lnTo>
                  <a:pt x="267969" y="21209"/>
                </a:lnTo>
                <a:lnTo>
                  <a:pt x="270383" y="21081"/>
                </a:lnTo>
                <a:lnTo>
                  <a:pt x="280060" y="21081"/>
                </a:lnTo>
                <a:lnTo>
                  <a:pt x="286486" y="19685"/>
                </a:lnTo>
                <a:lnTo>
                  <a:pt x="286258" y="19685"/>
                </a:lnTo>
                <a:lnTo>
                  <a:pt x="287654" y="19431"/>
                </a:lnTo>
                <a:lnTo>
                  <a:pt x="290194" y="19431"/>
                </a:lnTo>
                <a:lnTo>
                  <a:pt x="291338" y="19304"/>
                </a:lnTo>
                <a:lnTo>
                  <a:pt x="293843" y="18861"/>
                </a:lnTo>
                <a:lnTo>
                  <a:pt x="293461" y="18775"/>
                </a:lnTo>
                <a:lnTo>
                  <a:pt x="291220" y="18495"/>
                </a:lnTo>
                <a:close/>
              </a:path>
              <a:path w="304800" h="52069">
                <a:moveTo>
                  <a:pt x="274447" y="5461"/>
                </a:moveTo>
                <a:lnTo>
                  <a:pt x="262636" y="6985"/>
                </a:lnTo>
                <a:lnTo>
                  <a:pt x="262889" y="6985"/>
                </a:lnTo>
                <a:lnTo>
                  <a:pt x="253237" y="7747"/>
                </a:lnTo>
                <a:lnTo>
                  <a:pt x="252984" y="7747"/>
                </a:lnTo>
                <a:lnTo>
                  <a:pt x="239013" y="9270"/>
                </a:lnTo>
                <a:lnTo>
                  <a:pt x="179959" y="16637"/>
                </a:lnTo>
                <a:lnTo>
                  <a:pt x="125602" y="21590"/>
                </a:lnTo>
                <a:lnTo>
                  <a:pt x="125349" y="21590"/>
                </a:lnTo>
                <a:lnTo>
                  <a:pt x="84962" y="26669"/>
                </a:lnTo>
                <a:lnTo>
                  <a:pt x="207444" y="26669"/>
                </a:lnTo>
                <a:lnTo>
                  <a:pt x="217550" y="25526"/>
                </a:lnTo>
                <a:lnTo>
                  <a:pt x="217297" y="25526"/>
                </a:lnTo>
                <a:lnTo>
                  <a:pt x="237628" y="23739"/>
                </a:lnTo>
                <a:lnTo>
                  <a:pt x="238251" y="22225"/>
                </a:lnTo>
                <a:lnTo>
                  <a:pt x="240156" y="21336"/>
                </a:lnTo>
                <a:lnTo>
                  <a:pt x="242188" y="20319"/>
                </a:lnTo>
                <a:lnTo>
                  <a:pt x="242569" y="20193"/>
                </a:lnTo>
                <a:lnTo>
                  <a:pt x="248585" y="17906"/>
                </a:lnTo>
                <a:lnTo>
                  <a:pt x="253873" y="15367"/>
                </a:lnTo>
                <a:lnTo>
                  <a:pt x="254380" y="15240"/>
                </a:lnTo>
                <a:lnTo>
                  <a:pt x="266130" y="11284"/>
                </a:lnTo>
                <a:lnTo>
                  <a:pt x="268477" y="8762"/>
                </a:lnTo>
                <a:lnTo>
                  <a:pt x="272161" y="6476"/>
                </a:lnTo>
                <a:lnTo>
                  <a:pt x="275238" y="5587"/>
                </a:lnTo>
                <a:lnTo>
                  <a:pt x="273938" y="5587"/>
                </a:lnTo>
                <a:lnTo>
                  <a:pt x="274447" y="5461"/>
                </a:lnTo>
                <a:close/>
              </a:path>
              <a:path w="304800" h="52069">
                <a:moveTo>
                  <a:pt x="257753" y="24637"/>
                </a:moveTo>
                <a:lnTo>
                  <a:pt x="257555" y="24637"/>
                </a:lnTo>
                <a:lnTo>
                  <a:pt x="257301" y="24765"/>
                </a:lnTo>
                <a:lnTo>
                  <a:pt x="257753" y="24637"/>
                </a:lnTo>
                <a:close/>
              </a:path>
              <a:path w="304800" h="52069">
                <a:moveTo>
                  <a:pt x="300227" y="17780"/>
                </a:moveTo>
                <a:lnTo>
                  <a:pt x="248919" y="17780"/>
                </a:lnTo>
                <a:lnTo>
                  <a:pt x="242569" y="20193"/>
                </a:lnTo>
                <a:lnTo>
                  <a:pt x="242188" y="20319"/>
                </a:lnTo>
                <a:lnTo>
                  <a:pt x="239884" y="21462"/>
                </a:lnTo>
                <a:lnTo>
                  <a:pt x="238251" y="22225"/>
                </a:lnTo>
                <a:lnTo>
                  <a:pt x="237628" y="23739"/>
                </a:lnTo>
                <a:lnTo>
                  <a:pt x="240411" y="23494"/>
                </a:lnTo>
                <a:lnTo>
                  <a:pt x="254508" y="22098"/>
                </a:lnTo>
                <a:lnTo>
                  <a:pt x="254253" y="22098"/>
                </a:lnTo>
                <a:lnTo>
                  <a:pt x="264033" y="21462"/>
                </a:lnTo>
                <a:lnTo>
                  <a:pt x="263905" y="21462"/>
                </a:lnTo>
                <a:lnTo>
                  <a:pt x="275843" y="20700"/>
                </a:lnTo>
                <a:lnTo>
                  <a:pt x="276605" y="20700"/>
                </a:lnTo>
                <a:lnTo>
                  <a:pt x="282701" y="19685"/>
                </a:lnTo>
                <a:lnTo>
                  <a:pt x="289560" y="18668"/>
                </a:lnTo>
                <a:lnTo>
                  <a:pt x="289051" y="18668"/>
                </a:lnTo>
                <a:lnTo>
                  <a:pt x="291220" y="18495"/>
                </a:lnTo>
                <a:lnTo>
                  <a:pt x="290575" y="18415"/>
                </a:lnTo>
                <a:lnTo>
                  <a:pt x="298957" y="18415"/>
                </a:lnTo>
                <a:lnTo>
                  <a:pt x="300227" y="17780"/>
                </a:lnTo>
                <a:close/>
              </a:path>
              <a:path w="304800" h="52069">
                <a:moveTo>
                  <a:pt x="280060" y="21081"/>
                </a:moveTo>
                <a:lnTo>
                  <a:pt x="270383" y="21081"/>
                </a:lnTo>
                <a:lnTo>
                  <a:pt x="269168" y="21424"/>
                </a:lnTo>
                <a:lnTo>
                  <a:pt x="272923" y="22098"/>
                </a:lnTo>
                <a:lnTo>
                  <a:pt x="275971" y="21970"/>
                </a:lnTo>
                <a:lnTo>
                  <a:pt x="280060" y="21081"/>
                </a:lnTo>
                <a:close/>
              </a:path>
              <a:path w="304800" h="52069">
                <a:moveTo>
                  <a:pt x="270383" y="21081"/>
                </a:moveTo>
                <a:lnTo>
                  <a:pt x="267969" y="21209"/>
                </a:lnTo>
                <a:lnTo>
                  <a:pt x="269168" y="21424"/>
                </a:lnTo>
                <a:lnTo>
                  <a:pt x="270383" y="21081"/>
                </a:lnTo>
                <a:close/>
              </a:path>
              <a:path w="304800" h="52069">
                <a:moveTo>
                  <a:pt x="287654" y="19431"/>
                </a:moveTo>
                <a:lnTo>
                  <a:pt x="286258" y="19685"/>
                </a:lnTo>
                <a:lnTo>
                  <a:pt x="286583" y="19664"/>
                </a:lnTo>
                <a:lnTo>
                  <a:pt x="287654" y="19431"/>
                </a:lnTo>
                <a:close/>
              </a:path>
              <a:path w="304800" h="52069">
                <a:moveTo>
                  <a:pt x="286583" y="19664"/>
                </a:moveTo>
                <a:lnTo>
                  <a:pt x="286258" y="19685"/>
                </a:lnTo>
                <a:lnTo>
                  <a:pt x="286486" y="19685"/>
                </a:lnTo>
                <a:close/>
              </a:path>
              <a:path w="304800" h="52069">
                <a:moveTo>
                  <a:pt x="290194" y="19431"/>
                </a:moveTo>
                <a:lnTo>
                  <a:pt x="287654" y="19431"/>
                </a:lnTo>
                <a:lnTo>
                  <a:pt x="286583" y="19664"/>
                </a:lnTo>
                <a:lnTo>
                  <a:pt x="290194" y="19431"/>
                </a:lnTo>
                <a:close/>
              </a:path>
              <a:path w="304800" h="52069">
                <a:moveTo>
                  <a:pt x="293951" y="18842"/>
                </a:moveTo>
                <a:lnTo>
                  <a:pt x="296925" y="19557"/>
                </a:lnTo>
                <a:lnTo>
                  <a:pt x="297467" y="19304"/>
                </a:lnTo>
                <a:lnTo>
                  <a:pt x="297179" y="19304"/>
                </a:lnTo>
                <a:lnTo>
                  <a:pt x="293951" y="18842"/>
                </a:lnTo>
                <a:close/>
              </a:path>
              <a:path w="304800" h="52069">
                <a:moveTo>
                  <a:pt x="298703" y="18542"/>
                </a:moveTo>
                <a:lnTo>
                  <a:pt x="295655" y="18542"/>
                </a:lnTo>
                <a:lnTo>
                  <a:pt x="293951" y="18842"/>
                </a:lnTo>
                <a:lnTo>
                  <a:pt x="297179" y="19304"/>
                </a:lnTo>
                <a:lnTo>
                  <a:pt x="298703" y="18542"/>
                </a:lnTo>
                <a:close/>
              </a:path>
              <a:path w="304800" h="52069">
                <a:moveTo>
                  <a:pt x="303110" y="13523"/>
                </a:moveTo>
                <a:lnTo>
                  <a:pt x="302513" y="14478"/>
                </a:lnTo>
                <a:lnTo>
                  <a:pt x="300736" y="17525"/>
                </a:lnTo>
                <a:lnTo>
                  <a:pt x="297179" y="19304"/>
                </a:lnTo>
                <a:lnTo>
                  <a:pt x="297467" y="19304"/>
                </a:lnTo>
                <a:lnTo>
                  <a:pt x="300989" y="17653"/>
                </a:lnTo>
                <a:lnTo>
                  <a:pt x="303110" y="13523"/>
                </a:lnTo>
                <a:close/>
              </a:path>
              <a:path w="304800" h="52069">
                <a:moveTo>
                  <a:pt x="293461" y="18775"/>
                </a:moveTo>
                <a:lnTo>
                  <a:pt x="293843" y="18861"/>
                </a:lnTo>
                <a:lnTo>
                  <a:pt x="293461" y="18775"/>
                </a:lnTo>
                <a:close/>
              </a:path>
              <a:path w="304800" h="52069">
                <a:moveTo>
                  <a:pt x="295655" y="18542"/>
                </a:moveTo>
                <a:lnTo>
                  <a:pt x="292226" y="18542"/>
                </a:lnTo>
                <a:lnTo>
                  <a:pt x="293951" y="18842"/>
                </a:lnTo>
                <a:lnTo>
                  <a:pt x="295655" y="18542"/>
                </a:lnTo>
                <a:close/>
              </a:path>
              <a:path w="304800" h="52069">
                <a:moveTo>
                  <a:pt x="298957" y="18415"/>
                </a:moveTo>
                <a:lnTo>
                  <a:pt x="292226" y="18415"/>
                </a:lnTo>
                <a:lnTo>
                  <a:pt x="291220" y="18495"/>
                </a:lnTo>
                <a:lnTo>
                  <a:pt x="293461" y="18775"/>
                </a:lnTo>
                <a:lnTo>
                  <a:pt x="292988" y="18668"/>
                </a:lnTo>
                <a:lnTo>
                  <a:pt x="292226" y="18542"/>
                </a:lnTo>
                <a:lnTo>
                  <a:pt x="298703" y="18542"/>
                </a:lnTo>
                <a:lnTo>
                  <a:pt x="298957" y="18415"/>
                </a:lnTo>
                <a:close/>
              </a:path>
              <a:path w="304800" h="52069">
                <a:moveTo>
                  <a:pt x="292226" y="18415"/>
                </a:moveTo>
                <a:lnTo>
                  <a:pt x="290575" y="18415"/>
                </a:lnTo>
                <a:lnTo>
                  <a:pt x="291220" y="18495"/>
                </a:lnTo>
                <a:lnTo>
                  <a:pt x="292226" y="18415"/>
                </a:lnTo>
                <a:close/>
              </a:path>
              <a:path w="304800" h="52069">
                <a:moveTo>
                  <a:pt x="266130" y="11284"/>
                </a:moveTo>
                <a:lnTo>
                  <a:pt x="254380" y="15240"/>
                </a:lnTo>
                <a:lnTo>
                  <a:pt x="253873" y="15367"/>
                </a:lnTo>
                <a:lnTo>
                  <a:pt x="248538" y="17906"/>
                </a:lnTo>
                <a:lnTo>
                  <a:pt x="248919" y="17780"/>
                </a:lnTo>
                <a:lnTo>
                  <a:pt x="300227" y="17780"/>
                </a:lnTo>
                <a:lnTo>
                  <a:pt x="300736" y="17525"/>
                </a:lnTo>
                <a:lnTo>
                  <a:pt x="302513" y="14478"/>
                </a:lnTo>
                <a:lnTo>
                  <a:pt x="303110" y="13523"/>
                </a:lnTo>
                <a:lnTo>
                  <a:pt x="303630" y="12445"/>
                </a:lnTo>
                <a:lnTo>
                  <a:pt x="265049" y="12445"/>
                </a:lnTo>
                <a:lnTo>
                  <a:pt x="266130" y="11284"/>
                </a:lnTo>
                <a:close/>
              </a:path>
              <a:path w="304800" h="52069">
                <a:moveTo>
                  <a:pt x="248919" y="17780"/>
                </a:moveTo>
                <a:lnTo>
                  <a:pt x="248538" y="17906"/>
                </a:lnTo>
                <a:lnTo>
                  <a:pt x="248919" y="17780"/>
                </a:lnTo>
                <a:close/>
              </a:path>
              <a:path w="304800" h="52069">
                <a:moveTo>
                  <a:pt x="304400" y="10851"/>
                </a:moveTo>
                <a:lnTo>
                  <a:pt x="303110" y="13523"/>
                </a:lnTo>
                <a:lnTo>
                  <a:pt x="304418" y="11430"/>
                </a:lnTo>
                <a:lnTo>
                  <a:pt x="304400" y="10851"/>
                </a:lnTo>
                <a:close/>
              </a:path>
              <a:path w="304800" h="52069">
                <a:moveTo>
                  <a:pt x="267208" y="10922"/>
                </a:moveTo>
                <a:lnTo>
                  <a:pt x="266130" y="11284"/>
                </a:lnTo>
                <a:lnTo>
                  <a:pt x="265049" y="12445"/>
                </a:lnTo>
                <a:lnTo>
                  <a:pt x="267208" y="10922"/>
                </a:lnTo>
                <a:close/>
              </a:path>
              <a:path w="304800" h="52069">
                <a:moveTo>
                  <a:pt x="304366" y="10922"/>
                </a:moveTo>
                <a:lnTo>
                  <a:pt x="267208" y="10922"/>
                </a:lnTo>
                <a:lnTo>
                  <a:pt x="265049" y="12445"/>
                </a:lnTo>
                <a:lnTo>
                  <a:pt x="303630" y="12445"/>
                </a:lnTo>
                <a:lnTo>
                  <a:pt x="304366" y="10922"/>
                </a:lnTo>
                <a:close/>
              </a:path>
              <a:path w="304800" h="52069">
                <a:moveTo>
                  <a:pt x="288867" y="2983"/>
                </a:moveTo>
                <a:lnTo>
                  <a:pt x="287274" y="3175"/>
                </a:lnTo>
                <a:lnTo>
                  <a:pt x="287019" y="3301"/>
                </a:lnTo>
                <a:lnTo>
                  <a:pt x="280288" y="4318"/>
                </a:lnTo>
                <a:lnTo>
                  <a:pt x="280035" y="4444"/>
                </a:lnTo>
                <a:lnTo>
                  <a:pt x="277641" y="4893"/>
                </a:lnTo>
                <a:lnTo>
                  <a:pt x="272161" y="6476"/>
                </a:lnTo>
                <a:lnTo>
                  <a:pt x="268477" y="8762"/>
                </a:lnTo>
                <a:lnTo>
                  <a:pt x="266130" y="11284"/>
                </a:lnTo>
                <a:lnTo>
                  <a:pt x="267208" y="10922"/>
                </a:lnTo>
                <a:lnTo>
                  <a:pt x="304366" y="10922"/>
                </a:lnTo>
                <a:lnTo>
                  <a:pt x="304317" y="8270"/>
                </a:lnTo>
                <a:lnTo>
                  <a:pt x="304144" y="7293"/>
                </a:lnTo>
                <a:lnTo>
                  <a:pt x="301691" y="3937"/>
                </a:lnTo>
                <a:lnTo>
                  <a:pt x="287400" y="3937"/>
                </a:lnTo>
                <a:lnTo>
                  <a:pt x="288867" y="2983"/>
                </a:lnTo>
                <a:close/>
              </a:path>
              <a:path w="304800" h="52069">
                <a:moveTo>
                  <a:pt x="304317" y="8270"/>
                </a:moveTo>
                <a:lnTo>
                  <a:pt x="304400" y="10851"/>
                </a:lnTo>
                <a:lnTo>
                  <a:pt x="304673" y="10287"/>
                </a:lnTo>
                <a:lnTo>
                  <a:pt x="304317" y="8270"/>
                </a:lnTo>
                <a:close/>
              </a:path>
              <a:path w="304800" h="52069">
                <a:moveTo>
                  <a:pt x="304144" y="7293"/>
                </a:moveTo>
                <a:lnTo>
                  <a:pt x="304317" y="8270"/>
                </a:lnTo>
                <a:lnTo>
                  <a:pt x="304291" y="7493"/>
                </a:lnTo>
                <a:lnTo>
                  <a:pt x="304144" y="7293"/>
                </a:lnTo>
                <a:close/>
              </a:path>
              <a:path w="304800" h="52069">
                <a:moveTo>
                  <a:pt x="301685" y="3929"/>
                </a:moveTo>
                <a:lnTo>
                  <a:pt x="302133" y="4572"/>
                </a:lnTo>
                <a:lnTo>
                  <a:pt x="304144" y="7293"/>
                </a:lnTo>
                <a:lnTo>
                  <a:pt x="303911" y="5968"/>
                </a:lnTo>
                <a:lnTo>
                  <a:pt x="301685" y="3929"/>
                </a:lnTo>
                <a:close/>
              </a:path>
              <a:path w="304800" h="52069">
                <a:moveTo>
                  <a:pt x="277641" y="4893"/>
                </a:moveTo>
                <a:lnTo>
                  <a:pt x="273938" y="5587"/>
                </a:lnTo>
                <a:lnTo>
                  <a:pt x="275238" y="5587"/>
                </a:lnTo>
                <a:lnTo>
                  <a:pt x="277641" y="4893"/>
                </a:lnTo>
                <a:close/>
              </a:path>
              <a:path w="304800" h="52069">
                <a:moveTo>
                  <a:pt x="291349" y="1346"/>
                </a:moveTo>
                <a:lnTo>
                  <a:pt x="288416" y="1778"/>
                </a:lnTo>
                <a:lnTo>
                  <a:pt x="287019" y="2159"/>
                </a:lnTo>
                <a:lnTo>
                  <a:pt x="283210" y="3301"/>
                </a:lnTo>
                <a:lnTo>
                  <a:pt x="277641" y="4893"/>
                </a:lnTo>
                <a:lnTo>
                  <a:pt x="280035" y="4444"/>
                </a:lnTo>
                <a:lnTo>
                  <a:pt x="280288" y="4318"/>
                </a:lnTo>
                <a:lnTo>
                  <a:pt x="287019" y="3301"/>
                </a:lnTo>
                <a:lnTo>
                  <a:pt x="287274" y="3175"/>
                </a:lnTo>
                <a:lnTo>
                  <a:pt x="288867" y="2983"/>
                </a:lnTo>
                <a:lnTo>
                  <a:pt x="291349" y="1346"/>
                </a:lnTo>
                <a:close/>
              </a:path>
              <a:path w="304800" h="52069">
                <a:moveTo>
                  <a:pt x="290449" y="2793"/>
                </a:moveTo>
                <a:lnTo>
                  <a:pt x="288867" y="2983"/>
                </a:lnTo>
                <a:lnTo>
                  <a:pt x="287400" y="3937"/>
                </a:lnTo>
                <a:lnTo>
                  <a:pt x="290449" y="2793"/>
                </a:lnTo>
                <a:close/>
              </a:path>
              <a:path w="304800" h="52069">
                <a:moveTo>
                  <a:pt x="300464" y="2793"/>
                </a:moveTo>
                <a:lnTo>
                  <a:pt x="290449" y="2793"/>
                </a:lnTo>
                <a:lnTo>
                  <a:pt x="287400" y="3937"/>
                </a:lnTo>
                <a:lnTo>
                  <a:pt x="301691" y="3937"/>
                </a:lnTo>
                <a:lnTo>
                  <a:pt x="300464" y="2793"/>
                </a:lnTo>
                <a:close/>
              </a:path>
              <a:path w="304800" h="52069">
                <a:moveTo>
                  <a:pt x="298690" y="1096"/>
                </a:moveTo>
                <a:lnTo>
                  <a:pt x="300863" y="3175"/>
                </a:lnTo>
                <a:lnTo>
                  <a:pt x="301685" y="3929"/>
                </a:lnTo>
                <a:lnTo>
                  <a:pt x="300100" y="1650"/>
                </a:lnTo>
                <a:lnTo>
                  <a:pt x="298690" y="1096"/>
                </a:lnTo>
                <a:close/>
              </a:path>
              <a:path w="304800" h="52069">
                <a:moveTo>
                  <a:pt x="283590" y="3175"/>
                </a:moveTo>
                <a:lnTo>
                  <a:pt x="283151" y="3301"/>
                </a:lnTo>
                <a:lnTo>
                  <a:pt x="283590" y="3175"/>
                </a:lnTo>
                <a:close/>
              </a:path>
              <a:path w="304800" h="52069">
                <a:moveTo>
                  <a:pt x="296509" y="261"/>
                </a:moveTo>
                <a:lnTo>
                  <a:pt x="292988" y="1016"/>
                </a:lnTo>
                <a:lnTo>
                  <a:pt x="292226" y="1143"/>
                </a:lnTo>
                <a:lnTo>
                  <a:pt x="292735" y="1143"/>
                </a:lnTo>
                <a:lnTo>
                  <a:pt x="291349" y="1346"/>
                </a:lnTo>
                <a:lnTo>
                  <a:pt x="288867" y="2983"/>
                </a:lnTo>
                <a:lnTo>
                  <a:pt x="290449" y="2793"/>
                </a:lnTo>
                <a:lnTo>
                  <a:pt x="300464" y="2793"/>
                </a:lnTo>
                <a:lnTo>
                  <a:pt x="298690" y="1096"/>
                </a:lnTo>
                <a:lnTo>
                  <a:pt x="296579" y="267"/>
                </a:lnTo>
                <a:close/>
              </a:path>
              <a:path w="304800" h="52069">
                <a:moveTo>
                  <a:pt x="293369" y="0"/>
                </a:moveTo>
                <a:lnTo>
                  <a:pt x="291349" y="1346"/>
                </a:lnTo>
                <a:lnTo>
                  <a:pt x="292735" y="1143"/>
                </a:lnTo>
                <a:lnTo>
                  <a:pt x="292226" y="1143"/>
                </a:lnTo>
                <a:lnTo>
                  <a:pt x="292988" y="1016"/>
                </a:lnTo>
                <a:lnTo>
                  <a:pt x="296482" y="267"/>
                </a:lnTo>
                <a:lnTo>
                  <a:pt x="293369" y="0"/>
                </a:lnTo>
                <a:close/>
              </a:path>
              <a:path w="304800" h="52069">
                <a:moveTo>
                  <a:pt x="296579" y="267"/>
                </a:moveTo>
                <a:lnTo>
                  <a:pt x="298690" y="1096"/>
                </a:lnTo>
                <a:lnTo>
                  <a:pt x="297941" y="381"/>
                </a:lnTo>
                <a:lnTo>
                  <a:pt x="296579" y="267"/>
                </a:lnTo>
                <a:close/>
              </a:path>
            </a:pathLst>
          </a:custGeom>
          <a:solidFill>
            <a:srgbClr val="5B2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6926" y="2390139"/>
            <a:ext cx="304926" cy="34798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5371338" y="2654426"/>
            <a:ext cx="235585" cy="45720"/>
          </a:xfrm>
          <a:custGeom>
            <a:avLst/>
            <a:gdLst/>
            <a:ahLst/>
            <a:cxnLst/>
            <a:rect l="l" t="t" r="r" b="b"/>
            <a:pathLst>
              <a:path w="235585" h="45719">
                <a:moveTo>
                  <a:pt x="5714" y="24765"/>
                </a:moveTo>
                <a:lnTo>
                  <a:pt x="1397" y="28067"/>
                </a:lnTo>
                <a:lnTo>
                  <a:pt x="762" y="32766"/>
                </a:lnTo>
                <a:lnTo>
                  <a:pt x="0" y="37592"/>
                </a:lnTo>
                <a:lnTo>
                  <a:pt x="3301" y="41910"/>
                </a:lnTo>
                <a:lnTo>
                  <a:pt x="8000" y="42672"/>
                </a:lnTo>
                <a:lnTo>
                  <a:pt x="18161" y="44196"/>
                </a:lnTo>
                <a:lnTo>
                  <a:pt x="18796" y="44196"/>
                </a:lnTo>
                <a:lnTo>
                  <a:pt x="25273" y="44704"/>
                </a:lnTo>
                <a:lnTo>
                  <a:pt x="40512" y="45466"/>
                </a:lnTo>
                <a:lnTo>
                  <a:pt x="41656" y="45466"/>
                </a:lnTo>
                <a:lnTo>
                  <a:pt x="51435" y="44831"/>
                </a:lnTo>
                <a:lnTo>
                  <a:pt x="62357" y="43687"/>
                </a:lnTo>
                <a:lnTo>
                  <a:pt x="62611" y="43687"/>
                </a:lnTo>
                <a:lnTo>
                  <a:pt x="74167" y="42291"/>
                </a:lnTo>
                <a:lnTo>
                  <a:pt x="86360" y="40893"/>
                </a:lnTo>
                <a:lnTo>
                  <a:pt x="98806" y="39624"/>
                </a:lnTo>
                <a:lnTo>
                  <a:pt x="99187" y="39497"/>
                </a:lnTo>
                <a:lnTo>
                  <a:pt x="122174" y="36322"/>
                </a:lnTo>
                <a:lnTo>
                  <a:pt x="122427" y="36322"/>
                </a:lnTo>
                <a:lnTo>
                  <a:pt x="136016" y="34162"/>
                </a:lnTo>
                <a:lnTo>
                  <a:pt x="136702" y="34162"/>
                </a:lnTo>
                <a:lnTo>
                  <a:pt x="149860" y="32385"/>
                </a:lnTo>
                <a:lnTo>
                  <a:pt x="150113" y="32385"/>
                </a:lnTo>
                <a:lnTo>
                  <a:pt x="177419" y="28067"/>
                </a:lnTo>
                <a:lnTo>
                  <a:pt x="179942" y="27686"/>
                </a:lnTo>
                <a:lnTo>
                  <a:pt x="40386" y="27686"/>
                </a:lnTo>
                <a:lnTo>
                  <a:pt x="40781" y="27654"/>
                </a:lnTo>
                <a:lnTo>
                  <a:pt x="26288" y="26924"/>
                </a:lnTo>
                <a:lnTo>
                  <a:pt x="23050" y="26797"/>
                </a:lnTo>
                <a:lnTo>
                  <a:pt x="20574" y="26797"/>
                </a:lnTo>
                <a:lnTo>
                  <a:pt x="5714" y="24765"/>
                </a:lnTo>
                <a:close/>
              </a:path>
              <a:path w="235585" h="45719">
                <a:moveTo>
                  <a:pt x="136702" y="34162"/>
                </a:moveTo>
                <a:lnTo>
                  <a:pt x="136016" y="34162"/>
                </a:lnTo>
                <a:lnTo>
                  <a:pt x="135762" y="34290"/>
                </a:lnTo>
                <a:lnTo>
                  <a:pt x="136702" y="34162"/>
                </a:lnTo>
                <a:close/>
              </a:path>
              <a:path w="235585" h="45719">
                <a:moveTo>
                  <a:pt x="40781" y="27654"/>
                </a:moveTo>
                <a:lnTo>
                  <a:pt x="40386" y="27686"/>
                </a:lnTo>
                <a:lnTo>
                  <a:pt x="41401" y="27686"/>
                </a:lnTo>
                <a:lnTo>
                  <a:pt x="40781" y="27654"/>
                </a:lnTo>
                <a:close/>
              </a:path>
              <a:path w="235585" h="45719">
                <a:moveTo>
                  <a:pt x="208787" y="4318"/>
                </a:moveTo>
                <a:lnTo>
                  <a:pt x="199516" y="5715"/>
                </a:lnTo>
                <a:lnTo>
                  <a:pt x="147192" y="14097"/>
                </a:lnTo>
                <a:lnTo>
                  <a:pt x="147447" y="14097"/>
                </a:lnTo>
                <a:lnTo>
                  <a:pt x="133476" y="15875"/>
                </a:lnTo>
                <a:lnTo>
                  <a:pt x="133223" y="15875"/>
                </a:lnTo>
                <a:lnTo>
                  <a:pt x="119507" y="18034"/>
                </a:lnTo>
                <a:lnTo>
                  <a:pt x="96647" y="21336"/>
                </a:lnTo>
                <a:lnTo>
                  <a:pt x="72009" y="24384"/>
                </a:lnTo>
                <a:lnTo>
                  <a:pt x="60451" y="25781"/>
                </a:lnTo>
                <a:lnTo>
                  <a:pt x="49784" y="26924"/>
                </a:lnTo>
                <a:lnTo>
                  <a:pt x="50037" y="26924"/>
                </a:lnTo>
                <a:lnTo>
                  <a:pt x="40781" y="27654"/>
                </a:lnTo>
                <a:lnTo>
                  <a:pt x="41401" y="27686"/>
                </a:lnTo>
                <a:lnTo>
                  <a:pt x="179942" y="27686"/>
                </a:lnTo>
                <a:lnTo>
                  <a:pt x="211582" y="22733"/>
                </a:lnTo>
                <a:lnTo>
                  <a:pt x="212089" y="22606"/>
                </a:lnTo>
                <a:lnTo>
                  <a:pt x="218948" y="21209"/>
                </a:lnTo>
                <a:lnTo>
                  <a:pt x="219075" y="21081"/>
                </a:lnTo>
                <a:lnTo>
                  <a:pt x="222250" y="20447"/>
                </a:lnTo>
                <a:lnTo>
                  <a:pt x="222758" y="20320"/>
                </a:lnTo>
                <a:lnTo>
                  <a:pt x="225298" y="19558"/>
                </a:lnTo>
                <a:lnTo>
                  <a:pt x="225509" y="19558"/>
                </a:lnTo>
                <a:lnTo>
                  <a:pt x="226080" y="19402"/>
                </a:lnTo>
                <a:lnTo>
                  <a:pt x="222250" y="18668"/>
                </a:lnTo>
                <a:lnTo>
                  <a:pt x="220345" y="18161"/>
                </a:lnTo>
                <a:lnTo>
                  <a:pt x="219837" y="17906"/>
                </a:lnTo>
                <a:lnTo>
                  <a:pt x="217114" y="15748"/>
                </a:lnTo>
                <a:lnTo>
                  <a:pt x="208279" y="15748"/>
                </a:lnTo>
                <a:lnTo>
                  <a:pt x="206756" y="14097"/>
                </a:lnTo>
                <a:lnTo>
                  <a:pt x="205232" y="12573"/>
                </a:lnTo>
                <a:lnTo>
                  <a:pt x="205232" y="10160"/>
                </a:lnTo>
                <a:lnTo>
                  <a:pt x="214502" y="6350"/>
                </a:lnTo>
                <a:lnTo>
                  <a:pt x="215249" y="6218"/>
                </a:lnTo>
                <a:lnTo>
                  <a:pt x="216153" y="4953"/>
                </a:lnTo>
                <a:lnTo>
                  <a:pt x="216767" y="4445"/>
                </a:lnTo>
                <a:lnTo>
                  <a:pt x="208279" y="4445"/>
                </a:lnTo>
                <a:lnTo>
                  <a:pt x="208787" y="4318"/>
                </a:lnTo>
                <a:close/>
              </a:path>
              <a:path w="235585" h="45719">
                <a:moveTo>
                  <a:pt x="19812" y="26670"/>
                </a:moveTo>
                <a:lnTo>
                  <a:pt x="20574" y="26797"/>
                </a:lnTo>
                <a:lnTo>
                  <a:pt x="23050" y="26797"/>
                </a:lnTo>
                <a:lnTo>
                  <a:pt x="19812" y="26670"/>
                </a:lnTo>
                <a:close/>
              </a:path>
              <a:path w="235585" h="45719">
                <a:moveTo>
                  <a:pt x="230712" y="18287"/>
                </a:moveTo>
                <a:lnTo>
                  <a:pt x="229108" y="18287"/>
                </a:lnTo>
                <a:lnTo>
                  <a:pt x="228346" y="18668"/>
                </a:lnTo>
                <a:lnTo>
                  <a:pt x="226440" y="19304"/>
                </a:lnTo>
                <a:lnTo>
                  <a:pt x="226080" y="19402"/>
                </a:lnTo>
                <a:lnTo>
                  <a:pt x="228219" y="19812"/>
                </a:lnTo>
                <a:lnTo>
                  <a:pt x="230712" y="18287"/>
                </a:lnTo>
                <a:close/>
              </a:path>
              <a:path w="235585" h="45719">
                <a:moveTo>
                  <a:pt x="225509" y="19558"/>
                </a:moveTo>
                <a:lnTo>
                  <a:pt x="225298" y="19558"/>
                </a:lnTo>
                <a:lnTo>
                  <a:pt x="225044" y="19685"/>
                </a:lnTo>
                <a:lnTo>
                  <a:pt x="225509" y="19558"/>
                </a:lnTo>
                <a:close/>
              </a:path>
              <a:path w="235585" h="45719">
                <a:moveTo>
                  <a:pt x="234258" y="12192"/>
                </a:moveTo>
                <a:lnTo>
                  <a:pt x="214249" y="12192"/>
                </a:lnTo>
                <a:lnTo>
                  <a:pt x="217932" y="13843"/>
                </a:lnTo>
                <a:lnTo>
                  <a:pt x="215623" y="14207"/>
                </a:lnTo>
                <a:lnTo>
                  <a:pt x="226080" y="19402"/>
                </a:lnTo>
                <a:lnTo>
                  <a:pt x="226440" y="19304"/>
                </a:lnTo>
                <a:lnTo>
                  <a:pt x="228346" y="18668"/>
                </a:lnTo>
                <a:lnTo>
                  <a:pt x="228726" y="18415"/>
                </a:lnTo>
                <a:lnTo>
                  <a:pt x="232829" y="16891"/>
                </a:lnTo>
                <a:lnTo>
                  <a:pt x="234258" y="12192"/>
                </a:lnTo>
                <a:close/>
              </a:path>
              <a:path w="235585" h="45719">
                <a:moveTo>
                  <a:pt x="232829" y="16891"/>
                </a:moveTo>
                <a:lnTo>
                  <a:pt x="228726" y="18415"/>
                </a:lnTo>
                <a:lnTo>
                  <a:pt x="228473" y="18542"/>
                </a:lnTo>
                <a:lnTo>
                  <a:pt x="229108" y="18287"/>
                </a:lnTo>
                <a:lnTo>
                  <a:pt x="230712" y="18287"/>
                </a:lnTo>
                <a:lnTo>
                  <a:pt x="232790" y="17018"/>
                </a:lnTo>
                <a:close/>
              </a:path>
              <a:path w="235585" h="45719">
                <a:moveTo>
                  <a:pt x="229108" y="18287"/>
                </a:moveTo>
                <a:lnTo>
                  <a:pt x="228473" y="18542"/>
                </a:lnTo>
                <a:lnTo>
                  <a:pt x="229108" y="18287"/>
                </a:lnTo>
                <a:close/>
              </a:path>
              <a:path w="235585" h="45719">
                <a:moveTo>
                  <a:pt x="234893" y="9906"/>
                </a:moveTo>
                <a:lnTo>
                  <a:pt x="234149" y="12573"/>
                </a:lnTo>
                <a:lnTo>
                  <a:pt x="232829" y="16891"/>
                </a:lnTo>
                <a:lnTo>
                  <a:pt x="233172" y="16764"/>
                </a:lnTo>
                <a:lnTo>
                  <a:pt x="235458" y="11937"/>
                </a:lnTo>
                <a:lnTo>
                  <a:pt x="234893" y="9906"/>
                </a:lnTo>
                <a:close/>
              </a:path>
              <a:path w="235585" h="45719">
                <a:moveTo>
                  <a:pt x="215249" y="6218"/>
                </a:moveTo>
                <a:lnTo>
                  <a:pt x="214375" y="6350"/>
                </a:lnTo>
                <a:lnTo>
                  <a:pt x="210565" y="6731"/>
                </a:lnTo>
                <a:lnTo>
                  <a:pt x="209676" y="6858"/>
                </a:lnTo>
                <a:lnTo>
                  <a:pt x="208661" y="7239"/>
                </a:lnTo>
                <a:lnTo>
                  <a:pt x="206756" y="8509"/>
                </a:lnTo>
                <a:lnTo>
                  <a:pt x="205232" y="10160"/>
                </a:lnTo>
                <a:lnTo>
                  <a:pt x="205232" y="12573"/>
                </a:lnTo>
                <a:lnTo>
                  <a:pt x="207342" y="14731"/>
                </a:lnTo>
                <a:lnTo>
                  <a:pt x="208279" y="15748"/>
                </a:lnTo>
                <a:lnTo>
                  <a:pt x="210820" y="15748"/>
                </a:lnTo>
                <a:lnTo>
                  <a:pt x="211757" y="14731"/>
                </a:lnTo>
                <a:lnTo>
                  <a:pt x="211074" y="14731"/>
                </a:lnTo>
                <a:lnTo>
                  <a:pt x="212725" y="13843"/>
                </a:lnTo>
                <a:lnTo>
                  <a:pt x="215374" y="13843"/>
                </a:lnTo>
                <a:lnTo>
                  <a:pt x="214249" y="12192"/>
                </a:lnTo>
                <a:lnTo>
                  <a:pt x="234258" y="12192"/>
                </a:lnTo>
                <a:lnTo>
                  <a:pt x="234823" y="10160"/>
                </a:lnTo>
                <a:lnTo>
                  <a:pt x="234858" y="9779"/>
                </a:lnTo>
                <a:lnTo>
                  <a:pt x="234258" y="7620"/>
                </a:lnTo>
                <a:lnTo>
                  <a:pt x="214249" y="7620"/>
                </a:lnTo>
                <a:lnTo>
                  <a:pt x="215249" y="6218"/>
                </a:lnTo>
                <a:close/>
              </a:path>
              <a:path w="235585" h="45719">
                <a:moveTo>
                  <a:pt x="215634" y="14224"/>
                </a:moveTo>
                <a:lnTo>
                  <a:pt x="215264" y="14224"/>
                </a:lnTo>
                <a:lnTo>
                  <a:pt x="211928" y="14546"/>
                </a:lnTo>
                <a:lnTo>
                  <a:pt x="210820" y="15748"/>
                </a:lnTo>
                <a:lnTo>
                  <a:pt x="217114" y="15748"/>
                </a:lnTo>
                <a:lnTo>
                  <a:pt x="216153" y="14986"/>
                </a:lnTo>
                <a:lnTo>
                  <a:pt x="215634" y="14224"/>
                </a:lnTo>
                <a:close/>
              </a:path>
              <a:path w="235585" h="45719">
                <a:moveTo>
                  <a:pt x="211454" y="14605"/>
                </a:moveTo>
                <a:lnTo>
                  <a:pt x="211309" y="14605"/>
                </a:lnTo>
                <a:lnTo>
                  <a:pt x="211074" y="14731"/>
                </a:lnTo>
                <a:lnTo>
                  <a:pt x="211454" y="14605"/>
                </a:lnTo>
                <a:close/>
              </a:path>
              <a:path w="235585" h="45719">
                <a:moveTo>
                  <a:pt x="211928" y="14546"/>
                </a:moveTo>
                <a:lnTo>
                  <a:pt x="211454" y="14605"/>
                </a:lnTo>
                <a:lnTo>
                  <a:pt x="211074" y="14731"/>
                </a:lnTo>
                <a:lnTo>
                  <a:pt x="211757" y="14731"/>
                </a:lnTo>
                <a:lnTo>
                  <a:pt x="211928" y="14546"/>
                </a:lnTo>
                <a:close/>
              </a:path>
              <a:path w="235585" h="45719">
                <a:moveTo>
                  <a:pt x="212725" y="13843"/>
                </a:moveTo>
                <a:lnTo>
                  <a:pt x="211309" y="14605"/>
                </a:lnTo>
                <a:lnTo>
                  <a:pt x="212035" y="14402"/>
                </a:lnTo>
                <a:lnTo>
                  <a:pt x="212344" y="14097"/>
                </a:lnTo>
                <a:lnTo>
                  <a:pt x="212725" y="13843"/>
                </a:lnTo>
                <a:close/>
              </a:path>
              <a:path w="235585" h="45719">
                <a:moveTo>
                  <a:pt x="212071" y="14392"/>
                </a:moveTo>
                <a:lnTo>
                  <a:pt x="211327" y="14605"/>
                </a:lnTo>
                <a:lnTo>
                  <a:pt x="211506" y="14587"/>
                </a:lnTo>
                <a:lnTo>
                  <a:pt x="212071" y="14392"/>
                </a:lnTo>
                <a:close/>
              </a:path>
              <a:path w="235585" h="45719">
                <a:moveTo>
                  <a:pt x="212061" y="14402"/>
                </a:moveTo>
                <a:lnTo>
                  <a:pt x="211506" y="14587"/>
                </a:lnTo>
                <a:lnTo>
                  <a:pt x="211928" y="14546"/>
                </a:lnTo>
                <a:lnTo>
                  <a:pt x="212061" y="14402"/>
                </a:lnTo>
                <a:close/>
              </a:path>
              <a:path w="235585" h="45719">
                <a:moveTo>
                  <a:pt x="213952" y="14350"/>
                </a:moveTo>
                <a:lnTo>
                  <a:pt x="212216" y="14350"/>
                </a:lnTo>
                <a:lnTo>
                  <a:pt x="212061" y="14402"/>
                </a:lnTo>
                <a:lnTo>
                  <a:pt x="211928" y="14546"/>
                </a:lnTo>
                <a:lnTo>
                  <a:pt x="213952" y="14350"/>
                </a:lnTo>
                <a:close/>
              </a:path>
              <a:path w="235585" h="45719">
                <a:moveTo>
                  <a:pt x="215374" y="13843"/>
                </a:moveTo>
                <a:lnTo>
                  <a:pt x="212725" y="13843"/>
                </a:lnTo>
                <a:lnTo>
                  <a:pt x="212344" y="14097"/>
                </a:lnTo>
                <a:lnTo>
                  <a:pt x="212071" y="14392"/>
                </a:lnTo>
                <a:lnTo>
                  <a:pt x="212216" y="14350"/>
                </a:lnTo>
                <a:lnTo>
                  <a:pt x="213952" y="14350"/>
                </a:lnTo>
                <a:lnTo>
                  <a:pt x="215264" y="14224"/>
                </a:lnTo>
                <a:lnTo>
                  <a:pt x="215519" y="14224"/>
                </a:lnTo>
                <a:lnTo>
                  <a:pt x="215374" y="13843"/>
                </a:lnTo>
                <a:close/>
              </a:path>
              <a:path w="235585" h="45719">
                <a:moveTo>
                  <a:pt x="215623" y="14207"/>
                </a:moveTo>
                <a:close/>
              </a:path>
              <a:path w="235585" h="45719">
                <a:moveTo>
                  <a:pt x="214249" y="12192"/>
                </a:moveTo>
                <a:lnTo>
                  <a:pt x="215623" y="14207"/>
                </a:lnTo>
                <a:lnTo>
                  <a:pt x="217932" y="13843"/>
                </a:lnTo>
                <a:lnTo>
                  <a:pt x="214249" y="12192"/>
                </a:lnTo>
                <a:close/>
              </a:path>
              <a:path w="235585" h="45719">
                <a:moveTo>
                  <a:pt x="232829" y="2920"/>
                </a:moveTo>
                <a:lnTo>
                  <a:pt x="234329" y="7874"/>
                </a:lnTo>
                <a:lnTo>
                  <a:pt x="234893" y="9906"/>
                </a:lnTo>
                <a:lnTo>
                  <a:pt x="235458" y="7874"/>
                </a:lnTo>
                <a:lnTo>
                  <a:pt x="233172" y="3048"/>
                </a:lnTo>
                <a:lnTo>
                  <a:pt x="232829" y="2920"/>
                </a:lnTo>
                <a:close/>
              </a:path>
              <a:path w="235585" h="45719">
                <a:moveTo>
                  <a:pt x="216915" y="5968"/>
                </a:moveTo>
                <a:lnTo>
                  <a:pt x="215249" y="6218"/>
                </a:lnTo>
                <a:lnTo>
                  <a:pt x="214249" y="7620"/>
                </a:lnTo>
                <a:lnTo>
                  <a:pt x="216915" y="5968"/>
                </a:lnTo>
                <a:close/>
              </a:path>
              <a:path w="235585" h="45719">
                <a:moveTo>
                  <a:pt x="233761" y="5968"/>
                </a:moveTo>
                <a:lnTo>
                  <a:pt x="216915" y="5968"/>
                </a:lnTo>
                <a:lnTo>
                  <a:pt x="214249" y="7620"/>
                </a:lnTo>
                <a:lnTo>
                  <a:pt x="234258" y="7620"/>
                </a:lnTo>
                <a:lnTo>
                  <a:pt x="233761" y="5968"/>
                </a:lnTo>
                <a:close/>
              </a:path>
              <a:path w="235585" h="45719">
                <a:moveTo>
                  <a:pt x="220999" y="1507"/>
                </a:moveTo>
                <a:lnTo>
                  <a:pt x="220472" y="1650"/>
                </a:lnTo>
                <a:lnTo>
                  <a:pt x="219837" y="1905"/>
                </a:lnTo>
                <a:lnTo>
                  <a:pt x="216153" y="4953"/>
                </a:lnTo>
                <a:lnTo>
                  <a:pt x="215249" y="6218"/>
                </a:lnTo>
                <a:lnTo>
                  <a:pt x="216915" y="5968"/>
                </a:lnTo>
                <a:lnTo>
                  <a:pt x="233761" y="5968"/>
                </a:lnTo>
                <a:lnTo>
                  <a:pt x="232829" y="2920"/>
                </a:lnTo>
                <a:lnTo>
                  <a:pt x="230436" y="2031"/>
                </a:lnTo>
                <a:lnTo>
                  <a:pt x="219963" y="2031"/>
                </a:lnTo>
                <a:lnTo>
                  <a:pt x="220999" y="1507"/>
                </a:lnTo>
                <a:close/>
              </a:path>
              <a:path w="235585" h="45719">
                <a:moveTo>
                  <a:pt x="219376" y="2286"/>
                </a:moveTo>
                <a:lnTo>
                  <a:pt x="218312" y="2286"/>
                </a:lnTo>
                <a:lnTo>
                  <a:pt x="215011" y="3048"/>
                </a:lnTo>
                <a:lnTo>
                  <a:pt x="208279" y="4445"/>
                </a:lnTo>
                <a:lnTo>
                  <a:pt x="216767" y="4445"/>
                </a:lnTo>
                <a:lnTo>
                  <a:pt x="219376" y="2286"/>
                </a:lnTo>
                <a:close/>
              </a:path>
              <a:path w="235585" h="45719">
                <a:moveTo>
                  <a:pt x="228219" y="0"/>
                </a:moveTo>
                <a:lnTo>
                  <a:pt x="226243" y="378"/>
                </a:lnTo>
                <a:lnTo>
                  <a:pt x="228473" y="1270"/>
                </a:lnTo>
                <a:lnTo>
                  <a:pt x="228726" y="1397"/>
                </a:lnTo>
                <a:lnTo>
                  <a:pt x="232829" y="2920"/>
                </a:lnTo>
                <a:lnTo>
                  <a:pt x="228219" y="0"/>
                </a:lnTo>
                <a:close/>
              </a:path>
              <a:path w="235585" h="45719">
                <a:moveTo>
                  <a:pt x="220345" y="1650"/>
                </a:moveTo>
                <a:lnTo>
                  <a:pt x="220217" y="1650"/>
                </a:lnTo>
                <a:lnTo>
                  <a:pt x="217677" y="2412"/>
                </a:lnTo>
                <a:lnTo>
                  <a:pt x="218312" y="2286"/>
                </a:lnTo>
                <a:lnTo>
                  <a:pt x="219376" y="2286"/>
                </a:lnTo>
                <a:lnTo>
                  <a:pt x="219837" y="1905"/>
                </a:lnTo>
                <a:lnTo>
                  <a:pt x="220345" y="1650"/>
                </a:lnTo>
                <a:close/>
              </a:path>
              <a:path w="235585" h="45719">
                <a:moveTo>
                  <a:pt x="221869" y="1270"/>
                </a:moveTo>
                <a:lnTo>
                  <a:pt x="220999" y="1507"/>
                </a:lnTo>
                <a:lnTo>
                  <a:pt x="219963" y="2031"/>
                </a:lnTo>
                <a:lnTo>
                  <a:pt x="221869" y="1270"/>
                </a:lnTo>
                <a:close/>
              </a:path>
              <a:path w="235585" h="45719">
                <a:moveTo>
                  <a:pt x="228473" y="1270"/>
                </a:moveTo>
                <a:lnTo>
                  <a:pt x="221869" y="1270"/>
                </a:lnTo>
                <a:lnTo>
                  <a:pt x="219963" y="2031"/>
                </a:lnTo>
                <a:lnTo>
                  <a:pt x="230436" y="2031"/>
                </a:lnTo>
                <a:lnTo>
                  <a:pt x="228726" y="1397"/>
                </a:lnTo>
                <a:lnTo>
                  <a:pt x="228473" y="1270"/>
                </a:lnTo>
                <a:close/>
              </a:path>
              <a:path w="235585" h="45719">
                <a:moveTo>
                  <a:pt x="221117" y="1445"/>
                </a:moveTo>
                <a:lnTo>
                  <a:pt x="220345" y="1650"/>
                </a:lnTo>
                <a:lnTo>
                  <a:pt x="220999" y="1507"/>
                </a:lnTo>
                <a:close/>
              </a:path>
              <a:path w="235585" h="45719">
                <a:moveTo>
                  <a:pt x="226243" y="378"/>
                </a:moveTo>
                <a:lnTo>
                  <a:pt x="222250" y="1143"/>
                </a:lnTo>
                <a:lnTo>
                  <a:pt x="221117" y="1445"/>
                </a:lnTo>
                <a:lnTo>
                  <a:pt x="221869" y="1270"/>
                </a:lnTo>
                <a:lnTo>
                  <a:pt x="228473" y="1270"/>
                </a:lnTo>
                <a:lnTo>
                  <a:pt x="226243" y="378"/>
                </a:lnTo>
                <a:close/>
              </a:path>
              <a:path w="235585" h="45719">
                <a:moveTo>
                  <a:pt x="225933" y="254"/>
                </a:moveTo>
                <a:lnTo>
                  <a:pt x="223138" y="381"/>
                </a:lnTo>
                <a:lnTo>
                  <a:pt x="221117" y="1445"/>
                </a:lnTo>
                <a:lnTo>
                  <a:pt x="222250" y="1143"/>
                </a:lnTo>
                <a:lnTo>
                  <a:pt x="226243" y="378"/>
                </a:lnTo>
                <a:lnTo>
                  <a:pt x="225933" y="254"/>
                </a:lnTo>
                <a:close/>
              </a:path>
            </a:pathLst>
          </a:custGeom>
          <a:solidFill>
            <a:srgbClr val="5B2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06767" y="1513966"/>
            <a:ext cx="637213" cy="82423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40830" y="1236599"/>
            <a:ext cx="1234821" cy="59562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31057" y="3249802"/>
            <a:ext cx="1952567" cy="82804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46878" y="1785873"/>
            <a:ext cx="1150493" cy="101219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0978" y="4015206"/>
            <a:ext cx="377889" cy="64008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44363" y="3566414"/>
            <a:ext cx="381253" cy="107061"/>
          </a:xfrm>
          <a:prstGeom prst="rect">
            <a:avLst/>
          </a:prstGeom>
        </p:spPr>
      </p:pic>
      <p:grpSp>
        <p:nvGrpSpPr>
          <p:cNvPr id="28" name="object 28" descr=""/>
          <p:cNvGrpSpPr/>
          <p:nvPr/>
        </p:nvGrpSpPr>
        <p:grpSpPr>
          <a:xfrm>
            <a:off x="5410453" y="3200400"/>
            <a:ext cx="3180080" cy="1314450"/>
            <a:chOff x="5410453" y="3200400"/>
            <a:chExt cx="3180080" cy="1314450"/>
          </a:xfrm>
        </p:grpSpPr>
        <p:pic>
          <p:nvPicPr>
            <p:cNvPr id="29" name="object 2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10453" y="4004741"/>
              <a:ext cx="730631" cy="26014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1003" y="3590036"/>
              <a:ext cx="2070607" cy="63023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15379" y="4290441"/>
              <a:ext cx="139516" cy="15378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87159" y="4292155"/>
              <a:ext cx="870833" cy="22214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87717" y="4050576"/>
              <a:ext cx="780465" cy="40900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05799" y="3200400"/>
              <a:ext cx="284687" cy="431800"/>
            </a:xfrm>
            <a:prstGeom prst="rect">
              <a:avLst/>
            </a:prstGeom>
          </p:spPr>
        </p:pic>
      </p:grpSp>
      <p:pic>
        <p:nvPicPr>
          <p:cNvPr id="35" name="object 35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8575" y="1924050"/>
            <a:ext cx="180975" cy="180975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8172450" y="1447800"/>
            <a:ext cx="466090" cy="1257300"/>
            <a:chOff x="8172450" y="1447800"/>
            <a:chExt cx="466090" cy="1257300"/>
          </a:xfrm>
        </p:grpSpPr>
        <p:pic>
          <p:nvPicPr>
            <p:cNvPr id="37" name="object 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62950" y="1447800"/>
              <a:ext cx="275151" cy="478027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8191500" y="1914525"/>
              <a:ext cx="142875" cy="771525"/>
            </a:xfrm>
            <a:custGeom>
              <a:avLst/>
              <a:gdLst/>
              <a:ahLst/>
              <a:cxnLst/>
              <a:rect l="l" t="t" r="r" b="b"/>
              <a:pathLst>
                <a:path w="142875" h="771525">
                  <a:moveTo>
                    <a:pt x="0" y="0"/>
                  </a:moveTo>
                  <a:lnTo>
                    <a:pt x="27834" y="936"/>
                  </a:lnTo>
                  <a:lnTo>
                    <a:pt x="50561" y="3492"/>
                  </a:lnTo>
                  <a:lnTo>
                    <a:pt x="65883" y="7286"/>
                  </a:lnTo>
                  <a:lnTo>
                    <a:pt x="71500" y="11937"/>
                  </a:lnTo>
                  <a:lnTo>
                    <a:pt x="71500" y="373888"/>
                  </a:lnTo>
                  <a:lnTo>
                    <a:pt x="77098" y="378519"/>
                  </a:lnTo>
                  <a:lnTo>
                    <a:pt x="92376" y="382269"/>
                  </a:lnTo>
                  <a:lnTo>
                    <a:pt x="115060" y="384782"/>
                  </a:lnTo>
                  <a:lnTo>
                    <a:pt x="142875" y="385699"/>
                  </a:lnTo>
                  <a:lnTo>
                    <a:pt x="115060" y="386635"/>
                  </a:lnTo>
                  <a:lnTo>
                    <a:pt x="92376" y="389191"/>
                  </a:lnTo>
                  <a:lnTo>
                    <a:pt x="77098" y="392985"/>
                  </a:lnTo>
                  <a:lnTo>
                    <a:pt x="71500" y="397637"/>
                  </a:lnTo>
                  <a:lnTo>
                    <a:pt x="71500" y="759587"/>
                  </a:lnTo>
                  <a:lnTo>
                    <a:pt x="65883" y="764238"/>
                  </a:lnTo>
                  <a:lnTo>
                    <a:pt x="50561" y="768032"/>
                  </a:lnTo>
                  <a:lnTo>
                    <a:pt x="27834" y="770588"/>
                  </a:lnTo>
                  <a:lnTo>
                    <a:pt x="0" y="771525"/>
                  </a:lnTo>
                </a:path>
              </a:pathLst>
            </a:custGeom>
            <a:ln w="38100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9" name="object 3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043298" y="2090801"/>
            <a:ext cx="637286" cy="82295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034663" y="2347848"/>
            <a:ext cx="637159" cy="82295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035536" y="2638805"/>
            <a:ext cx="637047" cy="82168"/>
          </a:xfrm>
          <a:prstGeom prst="rect">
            <a:avLst/>
          </a:prstGeom>
        </p:spPr>
      </p:pic>
      <p:sp>
        <p:nvSpPr>
          <p:cNvPr id="42" name="object 42" descr=""/>
          <p:cNvSpPr txBox="1"/>
          <p:nvPr/>
        </p:nvSpPr>
        <p:spPr>
          <a:xfrm>
            <a:off x="150177" y="3704653"/>
            <a:ext cx="3213735" cy="647065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860"/>
              </a:spcBef>
            </a:pPr>
            <a:r>
              <a:rPr dirty="0" sz="1400">
                <a:latin typeface="Verdana"/>
                <a:cs typeface="Verdana"/>
              </a:rPr>
              <a:t>Given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set</a:t>
            </a:r>
            <a:r>
              <a:rPr dirty="0" sz="1400" spc="3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of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(</a:t>
            </a:r>
            <a:r>
              <a:rPr dirty="0" sz="1400" i="1">
                <a:latin typeface="Verdana"/>
                <a:cs typeface="Verdana"/>
              </a:rPr>
              <a:t>x,y</a:t>
            </a:r>
            <a:r>
              <a:rPr dirty="0" sz="1400">
                <a:latin typeface="Verdana"/>
                <a:cs typeface="Verdana"/>
              </a:rPr>
              <a:t>)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examples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400">
                <a:latin typeface="Verdana"/>
                <a:cs typeface="Verdana"/>
              </a:rPr>
              <a:t>How</a:t>
            </a:r>
            <a:r>
              <a:rPr dirty="0" sz="1400" spc="-5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to</a:t>
            </a:r>
            <a:r>
              <a:rPr dirty="0" sz="1400" spc="3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build</a:t>
            </a:r>
            <a:r>
              <a:rPr dirty="0" sz="1400" spc="-15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and</a:t>
            </a:r>
            <a:r>
              <a:rPr dirty="0" sz="1400" spc="1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train</a:t>
            </a:r>
            <a:r>
              <a:rPr dirty="0" sz="1400" spc="-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this</a:t>
            </a:r>
            <a:r>
              <a:rPr dirty="0" sz="1400" spc="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in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code?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3" name="object 43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95400" y="3667125"/>
            <a:ext cx="180975" cy="1809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28950" y="2552700"/>
            <a:ext cx="5705475" cy="38100"/>
          </a:xfrm>
          <a:custGeom>
            <a:avLst/>
            <a:gdLst/>
            <a:ahLst/>
            <a:cxnLst/>
            <a:rect l="l" t="t" r="r" b="b"/>
            <a:pathLst>
              <a:path w="5705475" h="38100">
                <a:moveTo>
                  <a:pt x="5705475" y="0"/>
                </a:moveTo>
                <a:lnTo>
                  <a:pt x="0" y="0"/>
                </a:lnTo>
                <a:lnTo>
                  <a:pt x="0" y="38100"/>
                </a:lnTo>
                <a:lnTo>
                  <a:pt x="5705475" y="38100"/>
                </a:lnTo>
                <a:lnTo>
                  <a:pt x="5705475" y="0"/>
                </a:lnTo>
                <a:close/>
              </a:path>
            </a:pathLst>
          </a:custGeom>
          <a:solidFill>
            <a:srgbClr val="0070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826895" marR="5080" indent="-934719">
              <a:lnSpc>
                <a:spcPct val="101400"/>
              </a:lnSpc>
              <a:spcBef>
                <a:spcPts val="65"/>
              </a:spcBef>
            </a:pPr>
            <a:r>
              <a:rPr dirty="0" sz="3950"/>
              <a:t>Neural</a:t>
            </a:r>
            <a:r>
              <a:rPr dirty="0" sz="3950" spc="85"/>
              <a:t> </a:t>
            </a:r>
            <a:r>
              <a:rPr dirty="0" sz="3950" spc="-10"/>
              <a:t>Network Training</a:t>
            </a:r>
            <a:endParaRPr sz="3950"/>
          </a:p>
        </p:txBody>
      </p:sp>
      <p:sp>
        <p:nvSpPr>
          <p:cNvPr id="4" name="object 4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15696" rIns="0" bIns="0" rtlCol="0" vert="horz">
            <a:spAutoFit/>
          </a:bodyPr>
          <a:lstStyle/>
          <a:p>
            <a:pPr marL="679450">
              <a:lnSpc>
                <a:spcPct val="100000"/>
              </a:lnSpc>
              <a:spcBef>
                <a:spcPts val="130"/>
              </a:spcBef>
            </a:pPr>
            <a:r>
              <a:rPr dirty="0" sz="3950">
                <a:latin typeface="Verdana"/>
                <a:cs typeface="Verdana"/>
              </a:rPr>
              <a:t>Training</a:t>
            </a:r>
            <a:r>
              <a:rPr dirty="0" sz="3950" spc="100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Details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2325" y="2687573"/>
            <a:ext cx="1198880" cy="421640"/>
          </a:xfrm>
          <a:custGeom>
            <a:avLst/>
            <a:gdLst/>
            <a:ahLst/>
            <a:cxnLst/>
            <a:rect l="l" t="t" r="r" b="b"/>
            <a:pathLst>
              <a:path w="1198880" h="421639">
                <a:moveTo>
                  <a:pt x="106559" y="8636"/>
                </a:moveTo>
                <a:lnTo>
                  <a:pt x="118802" y="9017"/>
                </a:lnTo>
                <a:lnTo>
                  <a:pt x="123475" y="9398"/>
                </a:lnTo>
                <a:lnTo>
                  <a:pt x="127793" y="9651"/>
                </a:lnTo>
                <a:lnTo>
                  <a:pt x="132124" y="9651"/>
                </a:lnTo>
                <a:lnTo>
                  <a:pt x="136798" y="9398"/>
                </a:lnTo>
                <a:lnTo>
                  <a:pt x="167036" y="2920"/>
                </a:lnTo>
                <a:lnTo>
                  <a:pt x="171723" y="1777"/>
                </a:lnTo>
                <a:lnTo>
                  <a:pt x="176396" y="1015"/>
                </a:lnTo>
                <a:lnTo>
                  <a:pt x="181438" y="381"/>
                </a:lnTo>
                <a:lnTo>
                  <a:pt x="186124" y="0"/>
                </a:lnTo>
                <a:lnTo>
                  <a:pt x="199434" y="0"/>
                </a:lnTo>
                <a:lnTo>
                  <a:pt x="209873" y="762"/>
                </a:lnTo>
                <a:lnTo>
                  <a:pt x="241204" y="5714"/>
                </a:lnTo>
                <a:lnTo>
                  <a:pt x="250564" y="7493"/>
                </a:lnTo>
                <a:lnTo>
                  <a:pt x="318242" y="20193"/>
                </a:lnTo>
                <a:lnTo>
                  <a:pt x="339121" y="24130"/>
                </a:lnTo>
                <a:lnTo>
                  <a:pt x="344163" y="25526"/>
                </a:lnTo>
                <a:lnTo>
                  <a:pt x="349561" y="26669"/>
                </a:lnTo>
                <a:lnTo>
                  <a:pt x="354603" y="27305"/>
                </a:lnTo>
                <a:lnTo>
                  <a:pt x="369360" y="28828"/>
                </a:lnTo>
                <a:lnTo>
                  <a:pt x="421925" y="25526"/>
                </a:lnTo>
                <a:lnTo>
                  <a:pt x="502913" y="17652"/>
                </a:lnTo>
                <a:lnTo>
                  <a:pt x="558361" y="14350"/>
                </a:lnTo>
                <a:lnTo>
                  <a:pt x="649433" y="12573"/>
                </a:lnTo>
                <a:lnTo>
                  <a:pt x="682555" y="12953"/>
                </a:lnTo>
                <a:lnTo>
                  <a:pt x="690124" y="13334"/>
                </a:lnTo>
                <a:lnTo>
                  <a:pt x="697325" y="13969"/>
                </a:lnTo>
                <a:lnTo>
                  <a:pt x="713886" y="16890"/>
                </a:lnTo>
                <a:lnTo>
                  <a:pt x="722153" y="18287"/>
                </a:lnTo>
                <a:lnTo>
                  <a:pt x="742676" y="20827"/>
                </a:lnTo>
                <a:lnTo>
                  <a:pt x="765359" y="22351"/>
                </a:lnTo>
                <a:lnTo>
                  <a:pt x="828363" y="31623"/>
                </a:lnTo>
                <a:lnTo>
                  <a:pt x="881640" y="43180"/>
                </a:lnTo>
                <a:lnTo>
                  <a:pt x="937075" y="48259"/>
                </a:lnTo>
                <a:lnTo>
                  <a:pt x="948239" y="48259"/>
                </a:lnTo>
                <a:lnTo>
                  <a:pt x="968394" y="48259"/>
                </a:lnTo>
                <a:lnTo>
                  <a:pt x="1019879" y="43561"/>
                </a:lnTo>
                <a:lnTo>
                  <a:pt x="1078198" y="35940"/>
                </a:lnTo>
                <a:lnTo>
                  <a:pt x="1087202" y="33527"/>
                </a:lnTo>
                <a:lnTo>
                  <a:pt x="1087913" y="33146"/>
                </a:lnTo>
                <a:lnTo>
                  <a:pt x="1089005" y="32765"/>
                </a:lnTo>
                <a:lnTo>
                  <a:pt x="1089717" y="32384"/>
                </a:lnTo>
                <a:lnTo>
                  <a:pt x="1090796" y="32003"/>
                </a:lnTo>
                <a:lnTo>
                  <a:pt x="1091520" y="31623"/>
                </a:lnTo>
                <a:lnTo>
                  <a:pt x="1092244" y="31623"/>
                </a:lnTo>
                <a:lnTo>
                  <a:pt x="1093323" y="31368"/>
                </a:lnTo>
                <a:lnTo>
                  <a:pt x="1094403" y="31368"/>
                </a:lnTo>
                <a:lnTo>
                  <a:pt x="1095114" y="30987"/>
                </a:lnTo>
                <a:lnTo>
                  <a:pt x="1096194" y="30987"/>
                </a:lnTo>
                <a:lnTo>
                  <a:pt x="1096918" y="30987"/>
                </a:lnTo>
                <a:lnTo>
                  <a:pt x="1097997" y="30987"/>
                </a:lnTo>
                <a:lnTo>
                  <a:pt x="1098721" y="30987"/>
                </a:lnTo>
                <a:lnTo>
                  <a:pt x="1099800" y="30987"/>
                </a:lnTo>
                <a:lnTo>
                  <a:pt x="1100880" y="31368"/>
                </a:lnTo>
                <a:lnTo>
                  <a:pt x="1101604" y="31368"/>
                </a:lnTo>
                <a:lnTo>
                  <a:pt x="1102683" y="31623"/>
                </a:lnTo>
                <a:lnTo>
                  <a:pt x="1103395" y="31623"/>
                </a:lnTo>
                <a:lnTo>
                  <a:pt x="1104474" y="32003"/>
                </a:lnTo>
                <a:lnTo>
                  <a:pt x="1105198" y="32384"/>
                </a:lnTo>
                <a:lnTo>
                  <a:pt x="1107725" y="33527"/>
                </a:lnTo>
                <a:lnTo>
                  <a:pt x="1110595" y="35687"/>
                </a:lnTo>
                <a:lnTo>
                  <a:pt x="1113123" y="38100"/>
                </a:lnTo>
                <a:lnTo>
                  <a:pt x="1115993" y="40639"/>
                </a:lnTo>
                <a:lnTo>
                  <a:pt x="1130039" y="59055"/>
                </a:lnTo>
                <a:lnTo>
                  <a:pt x="1171086" y="119887"/>
                </a:lnTo>
                <a:lnTo>
                  <a:pt x="1179353" y="131063"/>
                </a:lnTo>
                <a:lnTo>
                  <a:pt x="1181157" y="132842"/>
                </a:lnTo>
                <a:lnTo>
                  <a:pt x="1182960" y="134619"/>
                </a:lnTo>
                <a:lnTo>
                  <a:pt x="1184395" y="136778"/>
                </a:lnTo>
                <a:lnTo>
                  <a:pt x="1185843" y="138556"/>
                </a:lnTo>
                <a:lnTo>
                  <a:pt x="1187278" y="140715"/>
                </a:lnTo>
                <a:lnTo>
                  <a:pt x="1188713" y="142875"/>
                </a:lnTo>
                <a:lnTo>
                  <a:pt x="1189805" y="145414"/>
                </a:lnTo>
                <a:lnTo>
                  <a:pt x="1190885" y="147574"/>
                </a:lnTo>
                <a:lnTo>
                  <a:pt x="1198441" y="192277"/>
                </a:lnTo>
                <a:lnTo>
                  <a:pt x="1198797" y="201549"/>
                </a:lnTo>
                <a:lnTo>
                  <a:pt x="1197717" y="220344"/>
                </a:lnTo>
                <a:lnTo>
                  <a:pt x="1197362" y="223138"/>
                </a:lnTo>
                <a:lnTo>
                  <a:pt x="1196638" y="226059"/>
                </a:lnTo>
                <a:lnTo>
                  <a:pt x="1195558" y="228981"/>
                </a:lnTo>
                <a:lnTo>
                  <a:pt x="1194479" y="231775"/>
                </a:lnTo>
                <a:lnTo>
                  <a:pt x="1193399" y="234695"/>
                </a:lnTo>
                <a:lnTo>
                  <a:pt x="1192320" y="237617"/>
                </a:lnTo>
                <a:lnTo>
                  <a:pt x="1190885" y="240156"/>
                </a:lnTo>
                <a:lnTo>
                  <a:pt x="1189437" y="242950"/>
                </a:lnTo>
                <a:lnTo>
                  <a:pt x="1188002" y="245490"/>
                </a:lnTo>
                <a:lnTo>
                  <a:pt x="1184395" y="250570"/>
                </a:lnTo>
                <a:lnTo>
                  <a:pt x="1175035" y="266700"/>
                </a:lnTo>
                <a:lnTo>
                  <a:pt x="1173245" y="270001"/>
                </a:lnTo>
                <a:lnTo>
                  <a:pt x="1171441" y="272923"/>
                </a:lnTo>
                <a:lnTo>
                  <a:pt x="1169638" y="275717"/>
                </a:lnTo>
                <a:lnTo>
                  <a:pt x="1167479" y="278638"/>
                </a:lnTo>
                <a:lnTo>
                  <a:pt x="1165320" y="281558"/>
                </a:lnTo>
                <a:lnTo>
                  <a:pt x="1163161" y="283971"/>
                </a:lnTo>
                <a:lnTo>
                  <a:pt x="1160633" y="286512"/>
                </a:lnTo>
                <a:lnTo>
                  <a:pt x="1158474" y="289051"/>
                </a:lnTo>
                <a:lnTo>
                  <a:pt x="1155604" y="291592"/>
                </a:lnTo>
                <a:lnTo>
                  <a:pt x="1147679" y="297306"/>
                </a:lnTo>
                <a:lnTo>
                  <a:pt x="1133278" y="309625"/>
                </a:lnTo>
                <a:lnTo>
                  <a:pt x="1115993" y="326136"/>
                </a:lnTo>
                <a:lnTo>
                  <a:pt x="1100880" y="341249"/>
                </a:lnTo>
                <a:lnTo>
                  <a:pt x="1088637" y="353568"/>
                </a:lnTo>
                <a:lnTo>
                  <a:pt x="1082516" y="358901"/>
                </a:lnTo>
                <a:lnTo>
                  <a:pt x="1050842" y="380492"/>
                </a:lnTo>
                <a:lnTo>
                  <a:pt x="1024197" y="389127"/>
                </a:lnTo>
                <a:lnTo>
                  <a:pt x="990720" y="397128"/>
                </a:lnTo>
                <a:lnTo>
                  <a:pt x="977042" y="400684"/>
                </a:lnTo>
                <a:lnTo>
                  <a:pt x="961561" y="405764"/>
                </a:lnTo>
                <a:lnTo>
                  <a:pt x="955440" y="407924"/>
                </a:lnTo>
                <a:lnTo>
                  <a:pt x="939234" y="411861"/>
                </a:lnTo>
                <a:lnTo>
                  <a:pt x="935285" y="412495"/>
                </a:lnTo>
                <a:lnTo>
                  <a:pt x="925556" y="414400"/>
                </a:lnTo>
                <a:lnTo>
                  <a:pt x="916197" y="415798"/>
                </a:lnTo>
                <a:lnTo>
                  <a:pt x="896042" y="417194"/>
                </a:lnTo>
                <a:lnTo>
                  <a:pt x="856799" y="418973"/>
                </a:lnTo>
                <a:lnTo>
                  <a:pt x="816121" y="421131"/>
                </a:lnTo>
                <a:lnTo>
                  <a:pt x="566642" y="420877"/>
                </a:lnTo>
                <a:lnTo>
                  <a:pt x="521633" y="415036"/>
                </a:lnTo>
                <a:lnTo>
                  <a:pt x="487800" y="405764"/>
                </a:lnTo>
                <a:lnTo>
                  <a:pt x="476637" y="403225"/>
                </a:lnTo>
                <a:lnTo>
                  <a:pt x="465474" y="400684"/>
                </a:lnTo>
                <a:lnTo>
                  <a:pt x="432365" y="397128"/>
                </a:lnTo>
                <a:lnTo>
                  <a:pt x="422636" y="397128"/>
                </a:lnTo>
                <a:lnTo>
                  <a:pt x="417595" y="397382"/>
                </a:lnTo>
                <a:lnTo>
                  <a:pt x="412565" y="397382"/>
                </a:lnTo>
                <a:lnTo>
                  <a:pt x="407523" y="397128"/>
                </a:lnTo>
                <a:lnTo>
                  <a:pt x="402482" y="396748"/>
                </a:lnTo>
                <a:lnTo>
                  <a:pt x="388080" y="394207"/>
                </a:lnTo>
                <a:lnTo>
                  <a:pt x="373678" y="390906"/>
                </a:lnTo>
                <a:lnTo>
                  <a:pt x="339477" y="385190"/>
                </a:lnTo>
                <a:lnTo>
                  <a:pt x="306355" y="380111"/>
                </a:lnTo>
                <a:lnTo>
                  <a:pt x="286924" y="374014"/>
                </a:lnTo>
                <a:lnTo>
                  <a:pt x="281882" y="372237"/>
                </a:lnTo>
                <a:lnTo>
                  <a:pt x="276840" y="370839"/>
                </a:lnTo>
                <a:lnTo>
                  <a:pt x="262083" y="367538"/>
                </a:lnTo>
                <a:lnTo>
                  <a:pt x="241560" y="364998"/>
                </a:lnTo>
                <a:lnTo>
                  <a:pt x="217798" y="362203"/>
                </a:lnTo>
                <a:lnTo>
                  <a:pt x="168484" y="353187"/>
                </a:lnTo>
                <a:lnTo>
                  <a:pt x="155873" y="350265"/>
                </a:lnTo>
                <a:lnTo>
                  <a:pt x="152634" y="349884"/>
                </a:lnTo>
                <a:lnTo>
                  <a:pt x="149040" y="349250"/>
                </a:lnTo>
                <a:lnTo>
                  <a:pt x="145434" y="348488"/>
                </a:lnTo>
                <a:lnTo>
                  <a:pt x="142195" y="347344"/>
                </a:lnTo>
                <a:lnTo>
                  <a:pt x="138957" y="346328"/>
                </a:lnTo>
                <a:lnTo>
                  <a:pt x="135718" y="345186"/>
                </a:lnTo>
                <a:lnTo>
                  <a:pt x="132480" y="343788"/>
                </a:lnTo>
                <a:lnTo>
                  <a:pt x="129241" y="342392"/>
                </a:lnTo>
                <a:lnTo>
                  <a:pt x="126003" y="340613"/>
                </a:lnTo>
                <a:lnTo>
                  <a:pt x="119157" y="336550"/>
                </a:lnTo>
                <a:lnTo>
                  <a:pt x="112680" y="330834"/>
                </a:lnTo>
                <a:lnTo>
                  <a:pt x="95396" y="317500"/>
                </a:lnTo>
                <a:lnTo>
                  <a:pt x="66960" y="296671"/>
                </a:lnTo>
                <a:lnTo>
                  <a:pt x="62640" y="292988"/>
                </a:lnTo>
                <a:lnTo>
                  <a:pt x="58680" y="289051"/>
                </a:lnTo>
                <a:lnTo>
                  <a:pt x="54719" y="285114"/>
                </a:lnTo>
                <a:lnTo>
                  <a:pt x="50759" y="280796"/>
                </a:lnTo>
                <a:lnTo>
                  <a:pt x="43559" y="271399"/>
                </a:lnTo>
                <a:lnTo>
                  <a:pt x="26280" y="241934"/>
                </a:lnTo>
                <a:lnTo>
                  <a:pt x="23759" y="236474"/>
                </a:lnTo>
                <a:lnTo>
                  <a:pt x="21239" y="231139"/>
                </a:lnTo>
                <a:lnTo>
                  <a:pt x="19079" y="225678"/>
                </a:lnTo>
                <a:lnTo>
                  <a:pt x="17279" y="220344"/>
                </a:lnTo>
                <a:lnTo>
                  <a:pt x="15480" y="214502"/>
                </a:lnTo>
                <a:lnTo>
                  <a:pt x="14039" y="208787"/>
                </a:lnTo>
                <a:lnTo>
                  <a:pt x="12599" y="203073"/>
                </a:lnTo>
                <a:lnTo>
                  <a:pt x="10800" y="189356"/>
                </a:lnTo>
                <a:lnTo>
                  <a:pt x="8279" y="172846"/>
                </a:lnTo>
                <a:lnTo>
                  <a:pt x="4679" y="160908"/>
                </a:lnTo>
                <a:lnTo>
                  <a:pt x="3599" y="158750"/>
                </a:lnTo>
                <a:lnTo>
                  <a:pt x="2880" y="156590"/>
                </a:lnTo>
                <a:lnTo>
                  <a:pt x="2160" y="154431"/>
                </a:lnTo>
                <a:lnTo>
                  <a:pt x="1799" y="152273"/>
                </a:lnTo>
                <a:lnTo>
                  <a:pt x="1440" y="149732"/>
                </a:lnTo>
                <a:lnTo>
                  <a:pt x="359" y="144399"/>
                </a:lnTo>
                <a:lnTo>
                  <a:pt x="0" y="135381"/>
                </a:lnTo>
                <a:lnTo>
                  <a:pt x="0" y="125983"/>
                </a:lnTo>
                <a:lnTo>
                  <a:pt x="359" y="116967"/>
                </a:lnTo>
                <a:lnTo>
                  <a:pt x="1079" y="107568"/>
                </a:lnTo>
                <a:lnTo>
                  <a:pt x="2160" y="98678"/>
                </a:lnTo>
                <a:lnTo>
                  <a:pt x="3959" y="89662"/>
                </a:lnTo>
                <a:lnTo>
                  <a:pt x="5759" y="80644"/>
                </a:lnTo>
                <a:lnTo>
                  <a:pt x="13679" y="55118"/>
                </a:lnTo>
                <a:lnTo>
                  <a:pt x="14039" y="53975"/>
                </a:lnTo>
                <a:lnTo>
                  <a:pt x="14759" y="52958"/>
                </a:lnTo>
                <a:lnTo>
                  <a:pt x="15480" y="51434"/>
                </a:lnTo>
                <a:lnTo>
                  <a:pt x="16200" y="50418"/>
                </a:lnTo>
                <a:lnTo>
                  <a:pt x="16920" y="49275"/>
                </a:lnTo>
                <a:lnTo>
                  <a:pt x="17640" y="48259"/>
                </a:lnTo>
                <a:lnTo>
                  <a:pt x="18359" y="47117"/>
                </a:lnTo>
                <a:lnTo>
                  <a:pt x="19439" y="46100"/>
                </a:lnTo>
                <a:lnTo>
                  <a:pt x="20159" y="44957"/>
                </a:lnTo>
                <a:lnTo>
                  <a:pt x="21239" y="44323"/>
                </a:lnTo>
                <a:lnTo>
                  <a:pt x="24119" y="41782"/>
                </a:lnTo>
                <a:lnTo>
                  <a:pt x="27000" y="39624"/>
                </a:lnTo>
                <a:lnTo>
                  <a:pt x="30239" y="37845"/>
                </a:lnTo>
                <a:lnTo>
                  <a:pt x="38519" y="33527"/>
                </a:lnTo>
                <a:lnTo>
                  <a:pt x="41399" y="32384"/>
                </a:lnTo>
                <a:lnTo>
                  <a:pt x="44279" y="30987"/>
                </a:lnTo>
                <a:lnTo>
                  <a:pt x="46799" y="29463"/>
                </a:lnTo>
                <a:lnTo>
                  <a:pt x="49319" y="28067"/>
                </a:lnTo>
                <a:lnTo>
                  <a:pt x="56520" y="22732"/>
                </a:lnTo>
                <a:lnTo>
                  <a:pt x="57960" y="21589"/>
                </a:lnTo>
                <a:lnTo>
                  <a:pt x="59039" y="20574"/>
                </a:lnTo>
                <a:lnTo>
                  <a:pt x="60479" y="19812"/>
                </a:lnTo>
                <a:lnTo>
                  <a:pt x="61920" y="18668"/>
                </a:lnTo>
                <a:lnTo>
                  <a:pt x="63360" y="18033"/>
                </a:lnTo>
                <a:lnTo>
                  <a:pt x="64801" y="16890"/>
                </a:lnTo>
                <a:lnTo>
                  <a:pt x="66236" y="16128"/>
                </a:lnTo>
                <a:lnTo>
                  <a:pt x="67684" y="15875"/>
                </a:lnTo>
                <a:lnTo>
                  <a:pt x="69475" y="15112"/>
                </a:lnTo>
                <a:lnTo>
                  <a:pt x="86404" y="12192"/>
                </a:lnTo>
                <a:lnTo>
                  <a:pt x="99358" y="12573"/>
                </a:lnTo>
                <a:lnTo>
                  <a:pt x="106559" y="12573"/>
                </a:lnTo>
                <a:lnTo>
                  <a:pt x="110153" y="12953"/>
                </a:lnTo>
              </a:path>
            </a:pathLst>
          </a:custGeom>
          <a:ln w="8999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45410" y="95567"/>
            <a:ext cx="485775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Model</a:t>
            </a:r>
            <a:r>
              <a:rPr dirty="0" spc="-75"/>
              <a:t> </a:t>
            </a:r>
            <a:r>
              <a:rPr dirty="0"/>
              <a:t>Training</a:t>
            </a:r>
            <a:r>
              <a:rPr dirty="0" spc="20"/>
              <a:t> </a:t>
            </a:r>
            <a:r>
              <a:rPr dirty="0" spc="-10"/>
              <a:t>Steps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031744" y="3735070"/>
            <a:ext cx="2246630" cy="4629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75"/>
              </a:spcBef>
            </a:pPr>
            <a:r>
              <a:rPr dirty="0" sz="1400">
                <a:latin typeface="Courier New"/>
                <a:cs typeface="Courier New"/>
              </a:rPr>
              <a:t>w</a:t>
            </a:r>
            <a:r>
              <a:rPr dirty="0" sz="1400" spc="-4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4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w</a:t>
            </a:r>
            <a:r>
              <a:rPr dirty="0" sz="1400" spc="-4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-</a:t>
            </a:r>
            <a:r>
              <a:rPr dirty="0" sz="1400" spc="-4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alpha</a:t>
            </a:r>
            <a:r>
              <a:rPr dirty="0" sz="1400" spc="-4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*</a:t>
            </a:r>
            <a:r>
              <a:rPr dirty="0" sz="1400" spc="2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dj_dw </a:t>
            </a:r>
            <a:r>
              <a:rPr dirty="0" sz="1400">
                <a:latin typeface="Courier New"/>
                <a:cs typeface="Courier New"/>
              </a:rPr>
              <a:t>b</a:t>
            </a:r>
            <a:r>
              <a:rPr dirty="0" sz="1400" spc="-4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4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b</a:t>
            </a:r>
            <a:r>
              <a:rPr dirty="0" sz="1400" spc="-4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-</a:t>
            </a:r>
            <a:r>
              <a:rPr dirty="0" sz="1400" spc="-4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alpha</a:t>
            </a:r>
            <a:r>
              <a:rPr dirty="0" sz="1400" spc="-4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*</a:t>
            </a:r>
            <a:r>
              <a:rPr dirty="0" sz="1400" spc="2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dj_db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19084" y="1719897"/>
            <a:ext cx="2349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25"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706234" y="1621472"/>
            <a:ext cx="108331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Courier New"/>
                <a:cs typeface="Courier New"/>
              </a:rPr>
              <a:t>Dense(...)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866384" y="2868866"/>
            <a:ext cx="2781300" cy="4629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75"/>
              </a:spcBef>
            </a:pPr>
            <a:r>
              <a:rPr dirty="0" sz="1400" spc="-10">
                <a:latin typeface="Courier New"/>
                <a:cs typeface="Courier New"/>
              </a:rPr>
              <a:t>model.compile( loss=BinaryCrossentropy())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872479" y="3735704"/>
            <a:ext cx="2679700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 spc="-10">
                <a:latin typeface="Courier New"/>
                <a:cs typeface="Courier New"/>
              </a:rPr>
              <a:t>model.fit(X,y,epochs=100)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39140" y="1994789"/>
            <a:ext cx="116205" cy="32384"/>
          </a:xfrm>
          <a:custGeom>
            <a:avLst/>
            <a:gdLst/>
            <a:ahLst/>
            <a:cxnLst/>
            <a:rect l="l" t="t" r="r" b="b"/>
            <a:pathLst>
              <a:path w="116204" h="32385">
                <a:moveTo>
                  <a:pt x="99428" y="0"/>
                </a:moveTo>
                <a:lnTo>
                  <a:pt x="95986" y="3937"/>
                </a:lnTo>
                <a:lnTo>
                  <a:pt x="106400" y="12954"/>
                </a:lnTo>
                <a:lnTo>
                  <a:pt x="0" y="12954"/>
                </a:lnTo>
                <a:lnTo>
                  <a:pt x="0" y="19050"/>
                </a:lnTo>
                <a:lnTo>
                  <a:pt x="106400" y="19050"/>
                </a:lnTo>
                <a:lnTo>
                  <a:pt x="95986" y="28193"/>
                </a:lnTo>
                <a:lnTo>
                  <a:pt x="99428" y="32004"/>
                </a:lnTo>
                <a:lnTo>
                  <a:pt x="115773" y="17906"/>
                </a:lnTo>
                <a:lnTo>
                  <a:pt x="115773" y="14097"/>
                </a:lnTo>
                <a:lnTo>
                  <a:pt x="9942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653" y="1919223"/>
            <a:ext cx="205219" cy="172846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06412" y="1909762"/>
            <a:ext cx="5645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1904" sz="2100">
                <a:solidFill>
                  <a:srgbClr val="FF40FF"/>
                </a:solidFill>
                <a:latin typeface="Cambria Math"/>
                <a:cs typeface="Cambria Math"/>
              </a:rPr>
              <a:t>𝑓</a:t>
            </a:r>
            <a:r>
              <a:rPr dirty="0" sz="105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latin typeface="Cambria Math"/>
                <a:cs typeface="Cambria Math"/>
              </a:rPr>
              <a:t>,</a:t>
            </a:r>
            <a:r>
              <a:rPr dirty="0" sz="10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150">
                <a:solidFill>
                  <a:srgbClr val="0096FF"/>
                </a:solidFill>
                <a:latin typeface="Cambria Math"/>
                <a:cs typeface="Cambria Math"/>
              </a:rPr>
              <a:t>  </a:t>
            </a:r>
            <a:r>
              <a:rPr dirty="0" baseline="11904" sz="2100" spc="-75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baseline="11904" sz="21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42047" y="1871662"/>
            <a:ext cx="23558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25">
                <a:latin typeface="Cambria Math"/>
                <a:cs typeface="Cambria Math"/>
              </a:rPr>
              <a:t>=?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98836" y="2769997"/>
            <a:ext cx="859155" cy="219075"/>
            <a:chOff x="298836" y="2769997"/>
            <a:chExt cx="859155" cy="219075"/>
          </a:xfrm>
        </p:grpSpPr>
        <p:sp>
          <p:nvSpPr>
            <p:cNvPr id="14" name="object 14" descr=""/>
            <p:cNvSpPr/>
            <p:nvPr/>
          </p:nvSpPr>
          <p:spPr>
            <a:xfrm>
              <a:off x="298831" y="2769996"/>
              <a:ext cx="859155" cy="219075"/>
            </a:xfrm>
            <a:custGeom>
              <a:avLst/>
              <a:gdLst/>
              <a:ahLst/>
              <a:cxnLst/>
              <a:rect l="l" t="t" r="r" b="b"/>
              <a:pathLst>
                <a:path w="859155" h="219075">
                  <a:moveTo>
                    <a:pt x="59651" y="7239"/>
                  </a:moveTo>
                  <a:lnTo>
                    <a:pt x="57442" y="0"/>
                  </a:lnTo>
                  <a:lnTo>
                    <a:pt x="44437" y="5054"/>
                  </a:lnTo>
                  <a:lnTo>
                    <a:pt x="33020" y="12979"/>
                  </a:lnTo>
                  <a:lnTo>
                    <a:pt x="8394" y="53327"/>
                  </a:lnTo>
                  <a:lnTo>
                    <a:pt x="0" y="109347"/>
                  </a:lnTo>
                  <a:lnTo>
                    <a:pt x="927" y="129273"/>
                  </a:lnTo>
                  <a:lnTo>
                    <a:pt x="14935" y="180975"/>
                  </a:lnTo>
                  <a:lnTo>
                    <a:pt x="44437" y="213499"/>
                  </a:lnTo>
                  <a:lnTo>
                    <a:pt x="57442" y="218567"/>
                  </a:lnTo>
                  <a:lnTo>
                    <a:pt x="59651" y="211328"/>
                  </a:lnTo>
                  <a:lnTo>
                    <a:pt x="49593" y="206146"/>
                  </a:lnTo>
                  <a:lnTo>
                    <a:pt x="40855" y="198564"/>
                  </a:lnTo>
                  <a:lnTo>
                    <a:pt x="22440" y="161963"/>
                  </a:lnTo>
                  <a:lnTo>
                    <a:pt x="16268" y="109220"/>
                  </a:lnTo>
                  <a:lnTo>
                    <a:pt x="16954" y="90157"/>
                  </a:lnTo>
                  <a:lnTo>
                    <a:pt x="27266" y="42291"/>
                  </a:lnTo>
                  <a:lnTo>
                    <a:pt x="49593" y="12433"/>
                  </a:lnTo>
                  <a:lnTo>
                    <a:pt x="59651" y="7239"/>
                  </a:lnTo>
                  <a:close/>
                </a:path>
                <a:path w="859155" h="219075">
                  <a:moveTo>
                    <a:pt x="271322" y="108204"/>
                  </a:moveTo>
                  <a:lnTo>
                    <a:pt x="254977" y="94107"/>
                  </a:lnTo>
                  <a:lnTo>
                    <a:pt x="251523" y="98044"/>
                  </a:lnTo>
                  <a:lnTo>
                    <a:pt x="261937" y="107061"/>
                  </a:lnTo>
                  <a:lnTo>
                    <a:pt x="155549" y="107061"/>
                  </a:lnTo>
                  <a:lnTo>
                    <a:pt x="155549" y="113157"/>
                  </a:lnTo>
                  <a:lnTo>
                    <a:pt x="261937" y="113157"/>
                  </a:lnTo>
                  <a:lnTo>
                    <a:pt x="251523" y="122174"/>
                  </a:lnTo>
                  <a:lnTo>
                    <a:pt x="254977" y="126111"/>
                  </a:lnTo>
                  <a:lnTo>
                    <a:pt x="271322" y="112014"/>
                  </a:lnTo>
                  <a:lnTo>
                    <a:pt x="271322" y="108204"/>
                  </a:lnTo>
                  <a:close/>
                </a:path>
                <a:path w="859155" h="219075">
                  <a:moveTo>
                    <a:pt x="859116" y="109220"/>
                  </a:moveTo>
                  <a:lnTo>
                    <a:pt x="855383" y="70586"/>
                  </a:lnTo>
                  <a:lnTo>
                    <a:pt x="835914" y="23774"/>
                  </a:lnTo>
                  <a:lnTo>
                    <a:pt x="801674" y="0"/>
                  </a:lnTo>
                  <a:lnTo>
                    <a:pt x="799465" y="7239"/>
                  </a:lnTo>
                  <a:lnTo>
                    <a:pt x="809510" y="12433"/>
                  </a:lnTo>
                  <a:lnTo>
                    <a:pt x="818248" y="20002"/>
                  </a:lnTo>
                  <a:lnTo>
                    <a:pt x="836663" y="56629"/>
                  </a:lnTo>
                  <a:lnTo>
                    <a:pt x="842848" y="109347"/>
                  </a:lnTo>
                  <a:lnTo>
                    <a:pt x="842149" y="128524"/>
                  </a:lnTo>
                  <a:lnTo>
                    <a:pt x="831850" y="176276"/>
                  </a:lnTo>
                  <a:lnTo>
                    <a:pt x="799465" y="211328"/>
                  </a:lnTo>
                  <a:lnTo>
                    <a:pt x="801674" y="218567"/>
                  </a:lnTo>
                  <a:lnTo>
                    <a:pt x="835914" y="194691"/>
                  </a:lnTo>
                  <a:lnTo>
                    <a:pt x="855383" y="147916"/>
                  </a:lnTo>
                  <a:lnTo>
                    <a:pt x="858177" y="129273"/>
                  </a:lnTo>
                  <a:lnTo>
                    <a:pt x="859116" y="109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881" y="2788539"/>
              <a:ext cx="205231" cy="172847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40335" y="2742628"/>
            <a:ext cx="9880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𝐿</a:t>
            </a:r>
            <a:r>
              <a:rPr dirty="0" sz="1400" spc="44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FF40FF"/>
                </a:solidFill>
                <a:latin typeface="Cambria Math"/>
                <a:cs typeface="Cambria Math"/>
              </a:rPr>
              <a:t>𝑓</a:t>
            </a:r>
            <a:r>
              <a:rPr dirty="0" baseline="-15873" sz="1575">
                <a:latin typeface="Cambria Math"/>
                <a:cs typeface="Cambria Math"/>
              </a:rPr>
              <a:t>w,𝑏</a:t>
            </a:r>
            <a:r>
              <a:rPr dirty="0" baseline="-15873" sz="1575" spc="652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x</a:t>
            </a:r>
            <a:r>
              <a:rPr dirty="0" sz="1400" spc="28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352169" y="4064723"/>
            <a:ext cx="415290" cy="173355"/>
            <a:chOff x="1352169" y="4064723"/>
            <a:chExt cx="415290" cy="173355"/>
          </a:xfrm>
        </p:grpSpPr>
        <p:sp>
          <p:nvSpPr>
            <p:cNvPr id="18" name="object 18" descr=""/>
            <p:cNvSpPr/>
            <p:nvPr/>
          </p:nvSpPr>
          <p:spPr>
            <a:xfrm>
              <a:off x="1352169" y="4069956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39">
                  <a:moveTo>
                    <a:pt x="361314" y="0"/>
                  </a:moveTo>
                  <a:lnTo>
                    <a:pt x="358901" y="6807"/>
                  </a:lnTo>
                  <a:lnTo>
                    <a:pt x="368613" y="11017"/>
                  </a:lnTo>
                  <a:lnTo>
                    <a:pt x="376967" y="16846"/>
                  </a:lnTo>
                  <a:lnTo>
                    <a:pt x="396938" y="55638"/>
                  </a:lnTo>
                  <a:lnTo>
                    <a:pt x="399414" y="82981"/>
                  </a:lnTo>
                  <a:lnTo>
                    <a:pt x="398795" y="97762"/>
                  </a:lnTo>
                  <a:lnTo>
                    <a:pt x="383891" y="143160"/>
                  </a:lnTo>
                  <a:lnTo>
                    <a:pt x="359156" y="160832"/>
                  </a:lnTo>
                  <a:lnTo>
                    <a:pt x="361314" y="167627"/>
                  </a:lnTo>
                  <a:lnTo>
                    <a:pt x="400938" y="138341"/>
                  </a:lnTo>
                  <a:lnTo>
                    <a:pt x="413922" y="99257"/>
                  </a:lnTo>
                  <a:lnTo>
                    <a:pt x="414781" y="83858"/>
                  </a:lnTo>
                  <a:lnTo>
                    <a:pt x="413904" y="68494"/>
                  </a:lnTo>
                  <a:lnTo>
                    <a:pt x="400938" y="29387"/>
                  </a:lnTo>
                  <a:lnTo>
                    <a:pt x="373435" y="4386"/>
                  </a:lnTo>
                  <a:lnTo>
                    <a:pt x="361314" y="0"/>
                  </a:lnTo>
                  <a:close/>
                </a:path>
                <a:path w="415289" h="167639">
                  <a:moveTo>
                    <a:pt x="53467" y="0"/>
                  </a:moveTo>
                  <a:lnTo>
                    <a:pt x="13843" y="29387"/>
                  </a:lnTo>
                  <a:lnTo>
                    <a:pt x="859" y="68494"/>
                  </a:lnTo>
                  <a:lnTo>
                    <a:pt x="0" y="83858"/>
                  </a:lnTo>
                  <a:lnTo>
                    <a:pt x="857" y="99257"/>
                  </a:lnTo>
                  <a:lnTo>
                    <a:pt x="13715" y="138341"/>
                  </a:lnTo>
                  <a:lnTo>
                    <a:pt x="53467" y="167627"/>
                  </a:lnTo>
                  <a:lnTo>
                    <a:pt x="55499" y="160832"/>
                  </a:lnTo>
                  <a:lnTo>
                    <a:pt x="45970" y="156596"/>
                  </a:lnTo>
                  <a:lnTo>
                    <a:pt x="37750" y="150706"/>
                  </a:lnTo>
                  <a:lnTo>
                    <a:pt x="17716" y="111185"/>
                  </a:lnTo>
                  <a:lnTo>
                    <a:pt x="15240" y="82981"/>
                  </a:lnTo>
                  <a:lnTo>
                    <a:pt x="15859" y="68678"/>
                  </a:lnTo>
                  <a:lnTo>
                    <a:pt x="30841" y="24295"/>
                  </a:lnTo>
                  <a:lnTo>
                    <a:pt x="55880" y="6807"/>
                  </a:lnTo>
                  <a:lnTo>
                    <a:pt x="534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12494" y="4064723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50" y="5295"/>
                  </a:lnTo>
                  <a:lnTo>
                    <a:pt x="130047" y="17589"/>
                  </a:lnTo>
                  <a:lnTo>
                    <a:pt x="0" y="17589"/>
                  </a:lnTo>
                  <a:lnTo>
                    <a:pt x="0" y="25895"/>
                  </a:lnTo>
                  <a:lnTo>
                    <a:pt x="130047" y="25895"/>
                  </a:lnTo>
                  <a:lnTo>
                    <a:pt x="115950" y="38176"/>
                  </a:lnTo>
                  <a:lnTo>
                    <a:pt x="120650" y="43472"/>
                  </a:lnTo>
                  <a:lnTo>
                    <a:pt x="142747" y="24295"/>
                  </a:lnTo>
                  <a:lnTo>
                    <a:pt x="142747" y="19176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381000" y="3810952"/>
            <a:ext cx="1458595" cy="45339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200"/>
              </a:spcBef>
            </a:pPr>
            <a:r>
              <a:rPr dirty="0" sz="1400">
                <a:latin typeface="Verdana"/>
                <a:cs typeface="Verdana"/>
              </a:rPr>
              <a:t>Train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on</a:t>
            </a:r>
            <a:r>
              <a:rPr dirty="0" sz="1400" spc="-2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data</a:t>
            </a:r>
            <a:r>
              <a:rPr dirty="0" sz="1400" spc="2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to </a:t>
            </a:r>
            <a:r>
              <a:rPr dirty="0" sz="1400">
                <a:latin typeface="Verdana"/>
                <a:cs typeface="Verdana"/>
              </a:rPr>
              <a:t>minimize</a:t>
            </a:r>
            <a:r>
              <a:rPr dirty="0" sz="1400" spc="-165"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𝐽</a:t>
            </a:r>
            <a:r>
              <a:rPr dirty="0" sz="1400" spc="44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400">
                <a:latin typeface="Cambria Math"/>
                <a:cs typeface="Cambria Math"/>
              </a:rPr>
              <a:t>,</a:t>
            </a:r>
            <a:r>
              <a:rPr dirty="0" sz="1400" spc="-130"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35292" y="703516"/>
            <a:ext cx="1586230" cy="1092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35"/>
              </a:spcBef>
            </a:pPr>
            <a:r>
              <a:rPr dirty="0" sz="1400">
                <a:latin typeface="Verdana"/>
                <a:cs typeface="Verdana"/>
              </a:rPr>
              <a:t>specify</a:t>
            </a:r>
            <a:r>
              <a:rPr dirty="0" sz="1400" spc="-15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how </a:t>
            </a:r>
            <a:r>
              <a:rPr dirty="0" sz="1400" spc="-25">
                <a:latin typeface="Verdana"/>
                <a:cs typeface="Verdana"/>
              </a:rPr>
              <a:t>to </a:t>
            </a:r>
            <a:r>
              <a:rPr dirty="0" sz="1400">
                <a:latin typeface="Verdana"/>
                <a:cs typeface="Verdana"/>
              </a:rPr>
              <a:t>compute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output </a:t>
            </a:r>
            <a:r>
              <a:rPr dirty="0" sz="1400">
                <a:latin typeface="Verdana"/>
                <a:cs typeface="Verdana"/>
              </a:rPr>
              <a:t>given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input</a:t>
            </a:r>
            <a:r>
              <a:rPr dirty="0" sz="1400" spc="-3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x</a:t>
            </a:r>
            <a:r>
              <a:rPr dirty="0" sz="1400" spc="-1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and </a:t>
            </a:r>
            <a:r>
              <a:rPr dirty="0" sz="1400">
                <a:latin typeface="Verdana"/>
                <a:cs typeface="Verdana"/>
              </a:rPr>
              <a:t>parameters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w,b </a:t>
            </a:r>
            <a:r>
              <a:rPr dirty="0" sz="1400">
                <a:latin typeface="Verdana"/>
                <a:cs typeface="Verdana"/>
              </a:rPr>
              <a:t>(define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model)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045841" y="655764"/>
            <a:ext cx="1936114" cy="663575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261620">
              <a:lnSpc>
                <a:spcPct val="100000"/>
              </a:lnSpc>
              <a:spcBef>
                <a:spcPts val="925"/>
              </a:spcBef>
            </a:pPr>
            <a:r>
              <a:rPr dirty="0" sz="1400">
                <a:latin typeface="Verdana"/>
                <a:cs typeface="Verdana"/>
              </a:rPr>
              <a:t>logistic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regression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1400">
                <a:latin typeface="Courier New"/>
                <a:cs typeface="Courier New"/>
              </a:rPr>
              <a:t>z</a:t>
            </a:r>
            <a:r>
              <a:rPr dirty="0" sz="1400" spc="-8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8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np.dot(w,x)+</a:t>
            </a:r>
            <a:r>
              <a:rPr dirty="0" sz="1400" spc="-85">
                <a:latin typeface="Courier New"/>
                <a:cs typeface="Courier New"/>
              </a:rPr>
              <a:t> </a:t>
            </a:r>
            <a:r>
              <a:rPr dirty="0" sz="1400" spc="-50">
                <a:latin typeface="Courier New"/>
                <a:cs typeface="Courier New"/>
              </a:rPr>
              <a:t>b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866384" y="640651"/>
            <a:ext cx="2139950" cy="1048385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marL="685165">
              <a:lnSpc>
                <a:spcPct val="100000"/>
              </a:lnSpc>
              <a:spcBef>
                <a:spcPts val="830"/>
              </a:spcBef>
            </a:pPr>
            <a:r>
              <a:rPr dirty="0" sz="1400">
                <a:latin typeface="Verdana"/>
                <a:cs typeface="Verdana"/>
              </a:rPr>
              <a:t>neural</a:t>
            </a:r>
            <a:r>
              <a:rPr dirty="0" sz="1400" spc="-3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network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400">
                <a:latin typeface="Courier New"/>
                <a:cs typeface="Courier New"/>
              </a:rPr>
              <a:t>model</a:t>
            </a:r>
            <a:r>
              <a:rPr dirty="0" sz="1400" spc="-9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9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Sequential([</a:t>
            </a:r>
            <a:endParaRPr sz="1400">
              <a:latin typeface="Courier New"/>
              <a:cs typeface="Courier New"/>
            </a:endParaRPr>
          </a:p>
          <a:p>
            <a:pPr marL="852169">
              <a:lnSpc>
                <a:spcPts val="1590"/>
              </a:lnSpc>
              <a:spcBef>
                <a:spcPts val="30"/>
              </a:spcBef>
            </a:pPr>
            <a:r>
              <a:rPr dirty="0" sz="1400" spc="-10">
                <a:latin typeface="Courier New"/>
                <a:cs typeface="Courier New"/>
              </a:rPr>
              <a:t>Dense(...)</a:t>
            </a:r>
            <a:endParaRPr sz="1400">
              <a:latin typeface="Courier New"/>
              <a:cs typeface="Courier New"/>
            </a:endParaRPr>
          </a:p>
          <a:p>
            <a:pPr marL="852169">
              <a:lnSpc>
                <a:spcPts val="1590"/>
              </a:lnSpc>
            </a:pPr>
            <a:r>
              <a:rPr dirty="0" sz="1400" spc="-10">
                <a:latin typeface="Courier New"/>
                <a:cs typeface="Courier New"/>
              </a:rPr>
              <a:t>Dense(...)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2886075" y="1076325"/>
            <a:ext cx="0" cy="3397885"/>
          </a:xfrm>
          <a:custGeom>
            <a:avLst/>
            <a:gdLst/>
            <a:ahLst/>
            <a:cxnLst/>
            <a:rect l="l" t="t" r="r" b="b"/>
            <a:pathLst>
              <a:path w="0" h="3397885">
                <a:moveTo>
                  <a:pt x="0" y="0"/>
                </a:moveTo>
                <a:lnTo>
                  <a:pt x="0" y="3397821"/>
                </a:lnTo>
              </a:path>
            </a:pathLst>
          </a:custGeom>
          <a:ln w="38100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5819775" y="1104900"/>
            <a:ext cx="0" cy="3397885"/>
          </a:xfrm>
          <a:custGeom>
            <a:avLst/>
            <a:gdLst/>
            <a:ahLst/>
            <a:cxnLst/>
            <a:rect l="l" t="t" r="r" b="b"/>
            <a:pathLst>
              <a:path w="0" h="3397885">
                <a:moveTo>
                  <a:pt x="0" y="0"/>
                </a:moveTo>
                <a:lnTo>
                  <a:pt x="0" y="3397821"/>
                </a:lnTo>
              </a:path>
            </a:pathLst>
          </a:custGeom>
          <a:ln w="38100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5854446" y="2396172"/>
            <a:ext cx="18643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binary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cross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entropy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41959" y="2400935"/>
            <a:ext cx="1875789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>
                <a:latin typeface="Verdana"/>
                <a:cs typeface="Verdana"/>
              </a:rPr>
              <a:t>specify</a:t>
            </a:r>
            <a:r>
              <a:rPr dirty="0" sz="1400" spc="-14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loss</a:t>
            </a:r>
            <a:r>
              <a:rPr dirty="0" sz="1400" spc="-1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and</a:t>
            </a:r>
            <a:r>
              <a:rPr dirty="0" sz="1400" spc="85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cost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949955" y="1665287"/>
            <a:ext cx="23653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ourier New"/>
                <a:cs typeface="Courier New"/>
              </a:rPr>
              <a:t>f_x</a:t>
            </a:r>
            <a:r>
              <a:rPr dirty="0" sz="1400" spc="-2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15">
                <a:latin typeface="Courier New"/>
                <a:cs typeface="Courier New"/>
              </a:rPr>
              <a:t> </a:t>
            </a:r>
            <a:r>
              <a:rPr dirty="0" sz="1400" spc="-20">
                <a:latin typeface="Courier New"/>
                <a:cs typeface="Courier New"/>
              </a:rPr>
              <a:t>1/(1+np.exp(-</a:t>
            </a:r>
            <a:r>
              <a:rPr dirty="0" sz="1400" spc="-25">
                <a:latin typeface="Courier New"/>
                <a:cs typeface="Courier New"/>
              </a:rPr>
              <a:t>z))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983229" y="2266505"/>
            <a:ext cx="2677160" cy="923925"/>
          </a:xfrm>
          <a:prstGeom prst="rect">
            <a:avLst/>
          </a:prstGeom>
        </p:spPr>
        <p:txBody>
          <a:bodyPr wrap="square" lIns="0" tIns="137795" rIns="0" bIns="0" rtlCol="0" vert="horz">
            <a:spAutoFit/>
          </a:bodyPr>
          <a:lstStyle/>
          <a:p>
            <a:pPr marL="303530">
              <a:lnSpc>
                <a:spcPct val="100000"/>
              </a:lnSpc>
              <a:spcBef>
                <a:spcPts val="1085"/>
              </a:spcBef>
            </a:pPr>
            <a:r>
              <a:rPr dirty="0" sz="1400">
                <a:latin typeface="Verdana"/>
                <a:cs typeface="Verdana"/>
              </a:rPr>
              <a:t>logistic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loss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400">
                <a:latin typeface="Courier New"/>
                <a:cs typeface="Courier New"/>
              </a:rPr>
              <a:t>loss</a:t>
            </a:r>
            <a:r>
              <a:rPr dirty="0" sz="1400" spc="-6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55">
                <a:latin typeface="Courier New"/>
                <a:cs typeface="Courier New"/>
              </a:rPr>
              <a:t> </a:t>
            </a:r>
            <a:r>
              <a:rPr dirty="0" sz="1400" spc="-30">
                <a:latin typeface="Courier New"/>
                <a:cs typeface="Courier New"/>
              </a:rPr>
              <a:t>-</a:t>
            </a:r>
            <a:r>
              <a:rPr dirty="0" sz="1400">
                <a:latin typeface="Courier New"/>
                <a:cs typeface="Courier New"/>
              </a:rPr>
              <a:t>y</a:t>
            </a:r>
            <a:r>
              <a:rPr dirty="0" sz="1400" spc="1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*</a:t>
            </a:r>
            <a:r>
              <a:rPr dirty="0" sz="1400" spc="-5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np.log(f_x)</a:t>
            </a:r>
            <a:endParaRPr sz="1400">
              <a:latin typeface="Courier New"/>
              <a:cs typeface="Courier New"/>
            </a:endParaRPr>
          </a:p>
          <a:p>
            <a:pPr marL="327025">
              <a:lnSpc>
                <a:spcPct val="100000"/>
              </a:lnSpc>
              <a:spcBef>
                <a:spcPts val="50"/>
              </a:spcBef>
            </a:pPr>
            <a:r>
              <a:rPr dirty="0" sz="1400" spc="-35">
                <a:latin typeface="Courier New"/>
                <a:cs typeface="Courier New"/>
              </a:rPr>
              <a:t>-</a:t>
            </a:r>
            <a:r>
              <a:rPr dirty="0" sz="1400" spc="-30">
                <a:latin typeface="Courier New"/>
                <a:cs typeface="Courier New"/>
              </a:rPr>
              <a:t>(1-</a:t>
            </a:r>
            <a:r>
              <a:rPr dirty="0" sz="1400">
                <a:latin typeface="Courier New"/>
                <a:cs typeface="Courier New"/>
              </a:rPr>
              <a:t>y)</a:t>
            </a:r>
            <a:r>
              <a:rPr dirty="0" sz="1400" spc="4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*</a:t>
            </a:r>
            <a:r>
              <a:rPr dirty="0" sz="1400" spc="-3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np.log(1-</a:t>
            </a:r>
            <a:r>
              <a:rPr dirty="0" sz="1400" spc="-20">
                <a:latin typeface="Courier New"/>
                <a:cs typeface="Courier New"/>
              </a:rPr>
              <a:t>f_x)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81000"/>
            <a:ext cx="321360" cy="437007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253847" y="3370834"/>
            <a:ext cx="822325" cy="173355"/>
            <a:chOff x="253847" y="3370834"/>
            <a:chExt cx="822325" cy="173355"/>
          </a:xfrm>
        </p:grpSpPr>
        <p:sp>
          <p:nvSpPr>
            <p:cNvPr id="32" name="object 32" descr=""/>
            <p:cNvSpPr/>
            <p:nvPr/>
          </p:nvSpPr>
          <p:spPr>
            <a:xfrm>
              <a:off x="253847" y="3376041"/>
              <a:ext cx="424815" cy="167640"/>
            </a:xfrm>
            <a:custGeom>
              <a:avLst/>
              <a:gdLst/>
              <a:ahLst/>
              <a:cxnLst/>
              <a:rect l="l" t="t" r="r" b="b"/>
              <a:pathLst>
                <a:path w="424815" h="167639">
                  <a:moveTo>
                    <a:pt x="370840" y="0"/>
                  </a:moveTo>
                  <a:lnTo>
                    <a:pt x="368452" y="6730"/>
                  </a:lnTo>
                  <a:lnTo>
                    <a:pt x="378155" y="10967"/>
                  </a:lnTo>
                  <a:lnTo>
                    <a:pt x="386500" y="16811"/>
                  </a:lnTo>
                  <a:lnTo>
                    <a:pt x="406539" y="55578"/>
                  </a:lnTo>
                  <a:lnTo>
                    <a:pt x="409016" y="82930"/>
                  </a:lnTo>
                  <a:lnTo>
                    <a:pt x="408394" y="97748"/>
                  </a:lnTo>
                  <a:lnTo>
                    <a:pt x="393445" y="143154"/>
                  </a:lnTo>
                  <a:lnTo>
                    <a:pt x="368719" y="160781"/>
                  </a:lnTo>
                  <a:lnTo>
                    <a:pt x="370840" y="167639"/>
                  </a:lnTo>
                  <a:lnTo>
                    <a:pt x="410514" y="138302"/>
                  </a:lnTo>
                  <a:lnTo>
                    <a:pt x="423432" y="99226"/>
                  </a:lnTo>
                  <a:lnTo>
                    <a:pt x="424294" y="83819"/>
                  </a:lnTo>
                  <a:lnTo>
                    <a:pt x="423429" y="68484"/>
                  </a:lnTo>
                  <a:lnTo>
                    <a:pt x="410464" y="29336"/>
                  </a:lnTo>
                  <a:lnTo>
                    <a:pt x="382989" y="4405"/>
                  </a:lnTo>
                  <a:lnTo>
                    <a:pt x="370840" y="0"/>
                  </a:lnTo>
                  <a:close/>
                </a:path>
                <a:path w="424815" h="167639">
                  <a:moveTo>
                    <a:pt x="53454" y="0"/>
                  </a:moveTo>
                  <a:lnTo>
                    <a:pt x="13830" y="29336"/>
                  </a:lnTo>
                  <a:lnTo>
                    <a:pt x="864" y="68484"/>
                  </a:lnTo>
                  <a:lnTo>
                    <a:pt x="0" y="83819"/>
                  </a:lnTo>
                  <a:lnTo>
                    <a:pt x="861" y="99226"/>
                  </a:lnTo>
                  <a:lnTo>
                    <a:pt x="13779" y="138302"/>
                  </a:lnTo>
                  <a:lnTo>
                    <a:pt x="53454" y="167639"/>
                  </a:lnTo>
                  <a:lnTo>
                    <a:pt x="55575" y="160781"/>
                  </a:lnTo>
                  <a:lnTo>
                    <a:pt x="46026" y="156541"/>
                  </a:lnTo>
                  <a:lnTo>
                    <a:pt x="37784" y="150669"/>
                  </a:lnTo>
                  <a:lnTo>
                    <a:pt x="17775" y="111172"/>
                  </a:lnTo>
                  <a:lnTo>
                    <a:pt x="15290" y="82930"/>
                  </a:lnTo>
                  <a:lnTo>
                    <a:pt x="15912" y="68617"/>
                  </a:lnTo>
                  <a:lnTo>
                    <a:pt x="30865" y="24251"/>
                  </a:lnTo>
                  <a:lnTo>
                    <a:pt x="55841" y="6730"/>
                  </a:lnTo>
                  <a:lnTo>
                    <a:pt x="53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14134" y="3370834"/>
              <a:ext cx="142875" cy="43815"/>
            </a:xfrm>
            <a:custGeom>
              <a:avLst/>
              <a:gdLst/>
              <a:ahLst/>
              <a:cxnLst/>
              <a:rect l="l" t="t" r="r" b="b"/>
              <a:pathLst>
                <a:path w="142875" h="43814">
                  <a:moveTo>
                    <a:pt x="120650" y="0"/>
                  </a:moveTo>
                  <a:lnTo>
                    <a:pt x="115976" y="5207"/>
                  </a:lnTo>
                  <a:lnTo>
                    <a:pt x="130111" y="17526"/>
                  </a:lnTo>
                  <a:lnTo>
                    <a:pt x="0" y="17526"/>
                  </a:lnTo>
                  <a:lnTo>
                    <a:pt x="0" y="25781"/>
                  </a:lnTo>
                  <a:lnTo>
                    <a:pt x="130111" y="25781"/>
                  </a:lnTo>
                  <a:lnTo>
                    <a:pt x="115976" y="38100"/>
                  </a:lnTo>
                  <a:lnTo>
                    <a:pt x="120650" y="43434"/>
                  </a:lnTo>
                  <a:lnTo>
                    <a:pt x="142836" y="24257"/>
                  </a:lnTo>
                  <a:lnTo>
                    <a:pt x="142836" y="19177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23734" y="3456051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>
                  <a:moveTo>
                    <a:pt x="15240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52400" y="9525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940752" y="3192081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911860" y="3450018"/>
            <a:ext cx="17780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50">
                <a:solidFill>
                  <a:srgbClr val="7030A0"/>
                </a:solidFill>
                <a:latin typeface="Cambria Math"/>
                <a:cs typeface="Cambria Math"/>
              </a:rPr>
              <a:t>𝑚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102677" y="3611816"/>
            <a:ext cx="246379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latin typeface="Cambria Math"/>
                <a:cs typeface="Cambria Math"/>
              </a:rPr>
              <a:t>𝑖=1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150302" y="3096577"/>
            <a:ext cx="15049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45">
                <a:solidFill>
                  <a:srgbClr val="7030A0"/>
                </a:solidFill>
                <a:latin typeface="Cambria Math"/>
                <a:cs typeface="Cambria Math"/>
              </a:rPr>
              <a:t>𝑚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1492123" y="3352164"/>
            <a:ext cx="1297305" cy="219075"/>
          </a:xfrm>
          <a:custGeom>
            <a:avLst/>
            <a:gdLst/>
            <a:ahLst/>
            <a:cxnLst/>
            <a:rect l="l" t="t" r="r" b="b"/>
            <a:pathLst>
              <a:path w="1297305" h="219075">
                <a:moveTo>
                  <a:pt x="59563" y="7366"/>
                </a:moveTo>
                <a:lnTo>
                  <a:pt x="57404" y="0"/>
                </a:lnTo>
                <a:lnTo>
                  <a:pt x="44386" y="5130"/>
                </a:lnTo>
                <a:lnTo>
                  <a:pt x="32981" y="13081"/>
                </a:lnTo>
                <a:lnTo>
                  <a:pt x="8356" y="53454"/>
                </a:lnTo>
                <a:lnTo>
                  <a:pt x="0" y="109474"/>
                </a:lnTo>
                <a:lnTo>
                  <a:pt x="927" y="129400"/>
                </a:lnTo>
                <a:lnTo>
                  <a:pt x="14859" y="181102"/>
                </a:lnTo>
                <a:lnTo>
                  <a:pt x="44386" y="213626"/>
                </a:lnTo>
                <a:lnTo>
                  <a:pt x="57404" y="218694"/>
                </a:lnTo>
                <a:lnTo>
                  <a:pt x="59563" y="211455"/>
                </a:lnTo>
                <a:lnTo>
                  <a:pt x="49530" y="206273"/>
                </a:lnTo>
                <a:lnTo>
                  <a:pt x="40792" y="198691"/>
                </a:lnTo>
                <a:lnTo>
                  <a:pt x="22415" y="162090"/>
                </a:lnTo>
                <a:lnTo>
                  <a:pt x="16256" y="109347"/>
                </a:lnTo>
                <a:lnTo>
                  <a:pt x="16941" y="90284"/>
                </a:lnTo>
                <a:lnTo>
                  <a:pt x="27178" y="42418"/>
                </a:lnTo>
                <a:lnTo>
                  <a:pt x="49530" y="12560"/>
                </a:lnTo>
                <a:lnTo>
                  <a:pt x="59563" y="7366"/>
                </a:lnTo>
                <a:close/>
              </a:path>
              <a:path w="1297305" h="219075">
                <a:moveTo>
                  <a:pt x="271272" y="108331"/>
                </a:moveTo>
                <a:lnTo>
                  <a:pt x="254889" y="94234"/>
                </a:lnTo>
                <a:lnTo>
                  <a:pt x="251460" y="98171"/>
                </a:lnTo>
                <a:lnTo>
                  <a:pt x="261874" y="107188"/>
                </a:lnTo>
                <a:lnTo>
                  <a:pt x="155575" y="107188"/>
                </a:lnTo>
                <a:lnTo>
                  <a:pt x="155575" y="113284"/>
                </a:lnTo>
                <a:lnTo>
                  <a:pt x="261874" y="113284"/>
                </a:lnTo>
                <a:lnTo>
                  <a:pt x="251460" y="122301"/>
                </a:lnTo>
                <a:lnTo>
                  <a:pt x="254889" y="126238"/>
                </a:lnTo>
                <a:lnTo>
                  <a:pt x="271272" y="112141"/>
                </a:lnTo>
                <a:lnTo>
                  <a:pt x="271272" y="108331"/>
                </a:lnTo>
                <a:close/>
              </a:path>
              <a:path w="1297305" h="219075">
                <a:moveTo>
                  <a:pt x="1297178" y="109347"/>
                </a:moveTo>
                <a:lnTo>
                  <a:pt x="1293456" y="70713"/>
                </a:lnTo>
                <a:lnTo>
                  <a:pt x="1274025" y="23901"/>
                </a:lnTo>
                <a:lnTo>
                  <a:pt x="1239774" y="0"/>
                </a:lnTo>
                <a:lnTo>
                  <a:pt x="1237615" y="7366"/>
                </a:lnTo>
                <a:lnTo>
                  <a:pt x="1247635" y="12560"/>
                </a:lnTo>
                <a:lnTo>
                  <a:pt x="1256372" y="20129"/>
                </a:lnTo>
                <a:lnTo>
                  <a:pt x="1274813" y="56756"/>
                </a:lnTo>
                <a:lnTo>
                  <a:pt x="1280922" y="109474"/>
                </a:lnTo>
                <a:lnTo>
                  <a:pt x="1280248" y="128651"/>
                </a:lnTo>
                <a:lnTo>
                  <a:pt x="1270000" y="176403"/>
                </a:lnTo>
                <a:lnTo>
                  <a:pt x="1237615" y="211455"/>
                </a:lnTo>
                <a:lnTo>
                  <a:pt x="1239774" y="218694"/>
                </a:lnTo>
                <a:lnTo>
                  <a:pt x="1274025" y="194818"/>
                </a:lnTo>
                <a:lnTo>
                  <a:pt x="1293456" y="148043"/>
                </a:lnTo>
                <a:lnTo>
                  <a:pt x="1296238" y="129400"/>
                </a:lnTo>
                <a:lnTo>
                  <a:pt x="1297178" y="1093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133350" y="3325812"/>
            <a:ext cx="1777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972185" algn="l"/>
              </a:tabLst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𝐽</a:t>
            </a:r>
            <a:r>
              <a:rPr dirty="0" sz="1400" spc="28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400">
                <a:latin typeface="Cambria Math"/>
                <a:cs typeface="Cambria Math"/>
              </a:rPr>
              <a:t>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400" spc="180">
                <a:solidFill>
                  <a:srgbClr val="0096FF"/>
                </a:solidFill>
                <a:latin typeface="Cambria Math"/>
                <a:cs typeface="Cambria Math"/>
              </a:rPr>
              <a:t>  </a:t>
            </a:r>
            <a:r>
              <a:rPr dirty="0" sz="1400" spc="-60">
                <a:latin typeface="Cambria Math"/>
                <a:cs typeface="Cambria Math"/>
              </a:rPr>
              <a:t>=</a:t>
            </a:r>
            <a:r>
              <a:rPr dirty="0" sz="1400">
                <a:latin typeface="Cambria Math"/>
                <a:cs typeface="Cambria Math"/>
              </a:rPr>
              <a:t>	</a:t>
            </a:r>
            <a:r>
              <a:rPr dirty="0" sz="1400" spc="1470">
                <a:latin typeface="Cambria Math"/>
                <a:cs typeface="Cambria Math"/>
              </a:rPr>
              <a:t>෍</a:t>
            </a:r>
            <a:r>
              <a:rPr dirty="0" sz="1400" spc="-100"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𝐿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10">
                <a:latin typeface="Cambria Math"/>
                <a:cs typeface="Cambria Math"/>
              </a:rPr>
              <a:t>𝑓</a:t>
            </a:r>
            <a:r>
              <a:rPr dirty="0" baseline="-15873" sz="1575" spc="-15">
                <a:latin typeface="Cambria Math"/>
                <a:cs typeface="Cambria Math"/>
              </a:rPr>
              <a:t>w,𝑏</a:t>
            </a:r>
            <a:endParaRPr baseline="-15873" sz="1575">
              <a:latin typeface="Cambria Math"/>
              <a:cs typeface="Cambria Math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892173" y="3352164"/>
            <a:ext cx="401955" cy="219075"/>
          </a:xfrm>
          <a:custGeom>
            <a:avLst/>
            <a:gdLst/>
            <a:ahLst/>
            <a:cxnLst/>
            <a:rect l="l" t="t" r="r" b="b"/>
            <a:pathLst>
              <a:path w="401955" h="219075">
                <a:moveTo>
                  <a:pt x="59563" y="7366"/>
                </a:moveTo>
                <a:lnTo>
                  <a:pt x="57404" y="0"/>
                </a:lnTo>
                <a:lnTo>
                  <a:pt x="44386" y="5130"/>
                </a:lnTo>
                <a:lnTo>
                  <a:pt x="32981" y="13081"/>
                </a:lnTo>
                <a:lnTo>
                  <a:pt x="8356" y="53454"/>
                </a:lnTo>
                <a:lnTo>
                  <a:pt x="0" y="109474"/>
                </a:lnTo>
                <a:lnTo>
                  <a:pt x="927" y="129400"/>
                </a:lnTo>
                <a:lnTo>
                  <a:pt x="14859" y="181102"/>
                </a:lnTo>
                <a:lnTo>
                  <a:pt x="44386" y="213626"/>
                </a:lnTo>
                <a:lnTo>
                  <a:pt x="57404" y="218694"/>
                </a:lnTo>
                <a:lnTo>
                  <a:pt x="59563" y="211455"/>
                </a:lnTo>
                <a:lnTo>
                  <a:pt x="49530" y="206273"/>
                </a:lnTo>
                <a:lnTo>
                  <a:pt x="40792" y="198691"/>
                </a:lnTo>
                <a:lnTo>
                  <a:pt x="22415" y="162090"/>
                </a:lnTo>
                <a:lnTo>
                  <a:pt x="16256" y="109347"/>
                </a:lnTo>
                <a:lnTo>
                  <a:pt x="16941" y="90284"/>
                </a:lnTo>
                <a:lnTo>
                  <a:pt x="27178" y="42418"/>
                </a:lnTo>
                <a:lnTo>
                  <a:pt x="49530" y="12560"/>
                </a:lnTo>
                <a:lnTo>
                  <a:pt x="59563" y="7366"/>
                </a:lnTo>
                <a:close/>
              </a:path>
              <a:path w="401955" h="219075">
                <a:moveTo>
                  <a:pt x="155448" y="37846"/>
                </a:moveTo>
                <a:lnTo>
                  <a:pt x="133350" y="18669"/>
                </a:lnTo>
                <a:lnTo>
                  <a:pt x="128651" y="23876"/>
                </a:lnTo>
                <a:lnTo>
                  <a:pt x="142748" y="36195"/>
                </a:lnTo>
                <a:lnTo>
                  <a:pt x="69850" y="36195"/>
                </a:lnTo>
                <a:lnTo>
                  <a:pt x="69850" y="44450"/>
                </a:lnTo>
                <a:lnTo>
                  <a:pt x="142748" y="44450"/>
                </a:lnTo>
                <a:lnTo>
                  <a:pt x="128651" y="56769"/>
                </a:lnTo>
                <a:lnTo>
                  <a:pt x="133350" y="62103"/>
                </a:lnTo>
                <a:lnTo>
                  <a:pt x="155448" y="42926"/>
                </a:lnTo>
                <a:lnTo>
                  <a:pt x="155448" y="37846"/>
                </a:lnTo>
                <a:close/>
              </a:path>
              <a:path w="401955" h="219075">
                <a:moveTo>
                  <a:pt x="401828" y="109347"/>
                </a:moveTo>
                <a:lnTo>
                  <a:pt x="398106" y="70713"/>
                </a:lnTo>
                <a:lnTo>
                  <a:pt x="378675" y="23901"/>
                </a:lnTo>
                <a:lnTo>
                  <a:pt x="344424" y="0"/>
                </a:lnTo>
                <a:lnTo>
                  <a:pt x="342265" y="7366"/>
                </a:lnTo>
                <a:lnTo>
                  <a:pt x="352285" y="12560"/>
                </a:lnTo>
                <a:lnTo>
                  <a:pt x="361022" y="20129"/>
                </a:lnTo>
                <a:lnTo>
                  <a:pt x="379463" y="56756"/>
                </a:lnTo>
                <a:lnTo>
                  <a:pt x="385572" y="109474"/>
                </a:lnTo>
                <a:lnTo>
                  <a:pt x="384898" y="128651"/>
                </a:lnTo>
                <a:lnTo>
                  <a:pt x="374650" y="176403"/>
                </a:lnTo>
                <a:lnTo>
                  <a:pt x="342265" y="211455"/>
                </a:lnTo>
                <a:lnTo>
                  <a:pt x="344424" y="218694"/>
                </a:lnTo>
                <a:lnTo>
                  <a:pt x="378675" y="194818"/>
                </a:lnTo>
                <a:lnTo>
                  <a:pt x="398106" y="148043"/>
                </a:lnTo>
                <a:lnTo>
                  <a:pt x="400888" y="129400"/>
                </a:lnTo>
                <a:lnTo>
                  <a:pt x="401828" y="1093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1925954" y="3258756"/>
            <a:ext cx="7518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1825" sz="2100">
                <a:latin typeface="Cambria Math"/>
                <a:cs typeface="Cambria Math"/>
              </a:rPr>
              <a:t>x</a:t>
            </a:r>
            <a:r>
              <a:rPr dirty="0" sz="1050">
                <a:latin typeface="Cambria Math"/>
                <a:cs typeface="Cambria Math"/>
              </a:rPr>
              <a:t>(𝑖)</a:t>
            </a:r>
            <a:r>
              <a:rPr dirty="0" sz="1050" spc="155">
                <a:latin typeface="Cambria Math"/>
                <a:cs typeface="Cambria Math"/>
              </a:rPr>
              <a:t>  </a:t>
            </a:r>
            <a:r>
              <a:rPr dirty="0" baseline="-21825" sz="2100">
                <a:latin typeface="Cambria Math"/>
                <a:cs typeface="Cambria Math"/>
              </a:rPr>
              <a:t>,</a:t>
            </a:r>
            <a:r>
              <a:rPr dirty="0" baseline="-21825" sz="2100" spc="-195">
                <a:latin typeface="Cambria Math"/>
                <a:cs typeface="Cambria Math"/>
              </a:rPr>
              <a:t> </a:t>
            </a:r>
            <a:r>
              <a:rPr dirty="0" baseline="-21825" sz="2100" spc="-30">
                <a:latin typeface="Cambria Math"/>
                <a:cs typeface="Cambria Math"/>
              </a:rPr>
              <a:t>𝑦</a:t>
            </a:r>
            <a:r>
              <a:rPr dirty="0" sz="1050" spc="-20">
                <a:latin typeface="Cambria Math"/>
                <a:cs typeface="Cambria Math"/>
              </a:rPr>
              <a:t>(𝑖)</a:t>
            </a:r>
            <a:endParaRPr sz="1050">
              <a:latin typeface="Cambria Math"/>
              <a:cs typeface="Cambria Math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0" y="1038225"/>
            <a:ext cx="5038090" cy="3001010"/>
            <a:chOff x="0" y="1038225"/>
            <a:chExt cx="5038090" cy="3001010"/>
          </a:xfrm>
        </p:grpSpPr>
        <p:pic>
          <p:nvPicPr>
            <p:cNvPr id="44" name="object 4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1594" y="1409445"/>
              <a:ext cx="1936194" cy="29717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650" y="1038225"/>
              <a:ext cx="180975" cy="180975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360222" y="3016757"/>
              <a:ext cx="499745" cy="14604"/>
            </a:xfrm>
            <a:custGeom>
              <a:avLst/>
              <a:gdLst/>
              <a:ahLst/>
              <a:cxnLst/>
              <a:rect l="l" t="t" r="r" b="b"/>
              <a:pathLst>
                <a:path w="499744" h="14605">
                  <a:moveTo>
                    <a:pt x="0" y="381"/>
                  </a:moveTo>
                  <a:lnTo>
                    <a:pt x="49682" y="3683"/>
                  </a:lnTo>
                  <a:lnTo>
                    <a:pt x="291604" y="3683"/>
                  </a:lnTo>
                  <a:lnTo>
                    <a:pt x="299161" y="4064"/>
                  </a:lnTo>
                  <a:lnTo>
                    <a:pt x="306717" y="4699"/>
                  </a:lnTo>
                  <a:lnTo>
                    <a:pt x="321843" y="7239"/>
                  </a:lnTo>
                  <a:lnTo>
                    <a:pt x="329768" y="8636"/>
                  </a:lnTo>
                  <a:lnTo>
                    <a:pt x="338035" y="9398"/>
                  </a:lnTo>
                  <a:lnTo>
                    <a:pt x="356768" y="9779"/>
                  </a:lnTo>
                  <a:lnTo>
                    <a:pt x="365404" y="9779"/>
                  </a:lnTo>
                  <a:lnTo>
                    <a:pt x="388086" y="11937"/>
                  </a:lnTo>
                  <a:lnTo>
                    <a:pt x="401040" y="12954"/>
                  </a:lnTo>
                  <a:lnTo>
                    <a:pt x="414007" y="14097"/>
                  </a:lnTo>
                  <a:lnTo>
                    <a:pt x="446036" y="13716"/>
                  </a:lnTo>
                  <a:lnTo>
                    <a:pt x="469442" y="12954"/>
                  </a:lnTo>
                  <a:lnTo>
                    <a:pt x="470522" y="12954"/>
                  </a:lnTo>
                  <a:lnTo>
                    <a:pt x="471601" y="12954"/>
                  </a:lnTo>
                  <a:lnTo>
                    <a:pt x="472681" y="12954"/>
                  </a:lnTo>
                  <a:lnTo>
                    <a:pt x="473760" y="12954"/>
                  </a:lnTo>
                  <a:lnTo>
                    <a:pt x="474840" y="12954"/>
                  </a:lnTo>
                  <a:lnTo>
                    <a:pt x="475919" y="12954"/>
                  </a:lnTo>
                  <a:lnTo>
                    <a:pt x="476999" y="12700"/>
                  </a:lnTo>
                  <a:lnTo>
                    <a:pt x="478078" y="12318"/>
                  </a:lnTo>
                  <a:lnTo>
                    <a:pt x="478802" y="12318"/>
                  </a:lnTo>
                  <a:lnTo>
                    <a:pt x="479882" y="11937"/>
                  </a:lnTo>
                  <a:lnTo>
                    <a:pt x="480961" y="11556"/>
                  </a:lnTo>
                  <a:lnTo>
                    <a:pt x="482041" y="10794"/>
                  </a:lnTo>
                  <a:lnTo>
                    <a:pt x="482765" y="10541"/>
                  </a:lnTo>
                  <a:lnTo>
                    <a:pt x="483844" y="10160"/>
                  </a:lnTo>
                  <a:lnTo>
                    <a:pt x="484924" y="9398"/>
                  </a:lnTo>
                  <a:lnTo>
                    <a:pt x="485647" y="9017"/>
                  </a:lnTo>
                  <a:lnTo>
                    <a:pt x="486359" y="8381"/>
                  </a:lnTo>
                  <a:lnTo>
                    <a:pt x="487438" y="7619"/>
                  </a:lnTo>
                  <a:lnTo>
                    <a:pt x="488162" y="6858"/>
                  </a:lnTo>
                  <a:lnTo>
                    <a:pt x="490321" y="4699"/>
                  </a:lnTo>
                  <a:lnTo>
                    <a:pt x="490677" y="4318"/>
                  </a:lnTo>
                  <a:lnTo>
                    <a:pt x="491045" y="4064"/>
                  </a:lnTo>
                  <a:lnTo>
                    <a:pt x="491401" y="3683"/>
                  </a:lnTo>
                  <a:lnTo>
                    <a:pt x="492125" y="3302"/>
                  </a:lnTo>
                  <a:lnTo>
                    <a:pt x="492480" y="2921"/>
                  </a:lnTo>
                  <a:lnTo>
                    <a:pt x="492836" y="2540"/>
                  </a:lnTo>
                  <a:lnTo>
                    <a:pt x="493204" y="2159"/>
                  </a:lnTo>
                  <a:lnTo>
                    <a:pt x="493928" y="1905"/>
                  </a:lnTo>
                  <a:lnTo>
                    <a:pt x="494284" y="1905"/>
                  </a:lnTo>
                  <a:lnTo>
                    <a:pt x="495007" y="1524"/>
                  </a:lnTo>
                  <a:lnTo>
                    <a:pt x="495363" y="1143"/>
                  </a:lnTo>
                  <a:lnTo>
                    <a:pt x="495719" y="1143"/>
                  </a:lnTo>
                  <a:lnTo>
                    <a:pt x="497166" y="762"/>
                  </a:lnTo>
                  <a:lnTo>
                    <a:pt x="499681" y="0"/>
                  </a:lnTo>
                </a:path>
              </a:pathLst>
            </a:custGeom>
            <a:ln w="89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3025" y="1219200"/>
              <a:ext cx="180975" cy="18097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543300"/>
              <a:ext cx="331330" cy="495528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095500"/>
              <a:ext cx="331685" cy="465074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980351" y="2999232"/>
              <a:ext cx="85090" cy="4445"/>
            </a:xfrm>
            <a:custGeom>
              <a:avLst/>
              <a:gdLst/>
              <a:ahLst/>
              <a:cxnLst/>
              <a:rect l="l" t="t" r="r" b="b"/>
              <a:pathLst>
                <a:path w="85090" h="4444">
                  <a:moveTo>
                    <a:pt x="0" y="3937"/>
                  </a:moveTo>
                  <a:lnTo>
                    <a:pt x="31318" y="2159"/>
                  </a:lnTo>
                  <a:lnTo>
                    <a:pt x="40678" y="1016"/>
                  </a:lnTo>
                  <a:lnTo>
                    <a:pt x="47167" y="254"/>
                  </a:lnTo>
                  <a:lnTo>
                    <a:pt x="54000" y="0"/>
                  </a:lnTo>
                  <a:lnTo>
                    <a:pt x="60845" y="0"/>
                  </a:lnTo>
                  <a:lnTo>
                    <a:pt x="67322" y="0"/>
                  </a:lnTo>
                  <a:lnTo>
                    <a:pt x="82080" y="1397"/>
                  </a:lnTo>
                  <a:lnTo>
                    <a:pt x="84607" y="2159"/>
                  </a:lnTo>
                </a:path>
              </a:pathLst>
            </a:custGeom>
            <a:ln w="89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1" name="object 5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02678" y="345947"/>
            <a:ext cx="1263269" cy="250698"/>
          </a:xfrm>
          <a:prstGeom prst="rect">
            <a:avLst/>
          </a:prstGeom>
        </p:spPr>
      </p:pic>
      <p:sp>
        <p:nvSpPr>
          <p:cNvPr id="52" name="object 52" descr=""/>
          <p:cNvSpPr txBox="1"/>
          <p:nvPr/>
        </p:nvSpPr>
        <p:spPr>
          <a:xfrm>
            <a:off x="1312163" y="2783204"/>
            <a:ext cx="831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1</a:t>
            </a:r>
            <a:r>
              <a:rPr dirty="0" sz="1200" spc="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example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1078454" y="3050738"/>
            <a:ext cx="685800" cy="1202690"/>
            <a:chOff x="1078454" y="3050738"/>
            <a:chExt cx="685800" cy="1202690"/>
          </a:xfrm>
        </p:grpSpPr>
        <p:sp>
          <p:nvSpPr>
            <p:cNvPr id="54" name="object 54" descr=""/>
            <p:cNvSpPr/>
            <p:nvPr/>
          </p:nvSpPr>
          <p:spPr>
            <a:xfrm>
              <a:off x="1433576" y="4244416"/>
              <a:ext cx="326390" cy="4445"/>
            </a:xfrm>
            <a:custGeom>
              <a:avLst/>
              <a:gdLst/>
              <a:ahLst/>
              <a:cxnLst/>
              <a:rect l="l" t="t" r="r" b="b"/>
              <a:pathLst>
                <a:path w="326389" h="4445">
                  <a:moveTo>
                    <a:pt x="0" y="3962"/>
                  </a:moveTo>
                  <a:lnTo>
                    <a:pt x="120650" y="2158"/>
                  </a:lnTo>
                  <a:lnTo>
                    <a:pt x="156590" y="1079"/>
                  </a:lnTo>
                  <a:lnTo>
                    <a:pt x="181483" y="355"/>
                  </a:lnTo>
                  <a:lnTo>
                    <a:pt x="208153" y="0"/>
                  </a:lnTo>
                  <a:lnTo>
                    <a:pt x="234442" y="0"/>
                  </a:lnTo>
                  <a:lnTo>
                    <a:pt x="259206" y="0"/>
                  </a:lnTo>
                  <a:lnTo>
                    <a:pt x="316103" y="1435"/>
                  </a:lnTo>
                  <a:lnTo>
                    <a:pt x="325881" y="2158"/>
                  </a:lnTo>
                </a:path>
              </a:pathLst>
            </a:custGeom>
            <a:ln w="8999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82954" y="3055238"/>
              <a:ext cx="308610" cy="738505"/>
            </a:xfrm>
            <a:custGeom>
              <a:avLst/>
              <a:gdLst/>
              <a:ahLst/>
              <a:cxnLst/>
              <a:rect l="l" t="t" r="r" b="b"/>
              <a:pathLst>
                <a:path w="308609" h="738504">
                  <a:moveTo>
                    <a:pt x="197332" y="718566"/>
                  </a:moveTo>
                  <a:lnTo>
                    <a:pt x="195173" y="718566"/>
                  </a:lnTo>
                  <a:lnTo>
                    <a:pt x="193014" y="718185"/>
                  </a:lnTo>
                  <a:lnTo>
                    <a:pt x="190474" y="717804"/>
                  </a:lnTo>
                  <a:lnTo>
                    <a:pt x="188315" y="717423"/>
                  </a:lnTo>
                  <a:lnTo>
                    <a:pt x="186118" y="717042"/>
                  </a:lnTo>
                  <a:lnTo>
                    <a:pt x="183959" y="716661"/>
                  </a:lnTo>
                  <a:lnTo>
                    <a:pt x="181800" y="716026"/>
                  </a:lnTo>
                  <a:lnTo>
                    <a:pt x="176758" y="714248"/>
                  </a:lnTo>
                  <a:lnTo>
                    <a:pt x="176034" y="713867"/>
                  </a:lnTo>
                  <a:lnTo>
                    <a:pt x="170281" y="712343"/>
                  </a:lnTo>
                  <a:lnTo>
                    <a:pt x="164884" y="711327"/>
                  </a:lnTo>
                  <a:lnTo>
                    <a:pt x="159486" y="710184"/>
                  </a:lnTo>
                  <a:lnTo>
                    <a:pt x="153720" y="709803"/>
                  </a:lnTo>
                  <a:lnTo>
                    <a:pt x="147954" y="709549"/>
                  </a:lnTo>
                  <a:lnTo>
                    <a:pt x="142557" y="709168"/>
                  </a:lnTo>
                  <a:lnTo>
                    <a:pt x="126720" y="710184"/>
                  </a:lnTo>
                  <a:lnTo>
                    <a:pt x="109804" y="710565"/>
                  </a:lnTo>
                  <a:lnTo>
                    <a:pt x="98285" y="711327"/>
                  </a:lnTo>
                  <a:lnTo>
                    <a:pt x="94678" y="711708"/>
                  </a:lnTo>
                  <a:lnTo>
                    <a:pt x="91084" y="711708"/>
                  </a:lnTo>
                  <a:lnTo>
                    <a:pt x="87477" y="712089"/>
                  </a:lnTo>
                  <a:lnTo>
                    <a:pt x="83883" y="711708"/>
                  </a:lnTo>
                  <a:lnTo>
                    <a:pt x="80276" y="711708"/>
                  </a:lnTo>
                  <a:lnTo>
                    <a:pt x="76682" y="711327"/>
                  </a:lnTo>
                  <a:lnTo>
                    <a:pt x="73075" y="710565"/>
                  </a:lnTo>
                  <a:lnTo>
                    <a:pt x="65519" y="709168"/>
                  </a:lnTo>
                  <a:lnTo>
                    <a:pt x="62636" y="707390"/>
                  </a:lnTo>
                  <a:lnTo>
                    <a:pt x="59766" y="705866"/>
                  </a:lnTo>
                  <a:lnTo>
                    <a:pt x="56883" y="704088"/>
                  </a:lnTo>
                  <a:lnTo>
                    <a:pt x="54356" y="701929"/>
                  </a:lnTo>
                  <a:lnTo>
                    <a:pt x="51841" y="700151"/>
                  </a:lnTo>
                  <a:lnTo>
                    <a:pt x="49326" y="697992"/>
                  </a:lnTo>
                  <a:lnTo>
                    <a:pt x="46799" y="695833"/>
                  </a:lnTo>
                  <a:lnTo>
                    <a:pt x="42125" y="690753"/>
                  </a:lnTo>
                  <a:lnTo>
                    <a:pt x="29514" y="679323"/>
                  </a:lnTo>
                  <a:lnTo>
                    <a:pt x="27355" y="677418"/>
                  </a:lnTo>
                  <a:lnTo>
                    <a:pt x="25565" y="675640"/>
                  </a:lnTo>
                  <a:lnTo>
                    <a:pt x="23761" y="673481"/>
                  </a:lnTo>
                  <a:lnTo>
                    <a:pt x="21958" y="671322"/>
                  </a:lnTo>
                  <a:lnTo>
                    <a:pt x="20154" y="669163"/>
                  </a:lnTo>
                  <a:lnTo>
                    <a:pt x="18719" y="667004"/>
                  </a:lnTo>
                  <a:lnTo>
                    <a:pt x="17284" y="664845"/>
                  </a:lnTo>
                  <a:lnTo>
                    <a:pt x="15836" y="662686"/>
                  </a:lnTo>
                  <a:lnTo>
                    <a:pt x="14757" y="660146"/>
                  </a:lnTo>
                  <a:lnTo>
                    <a:pt x="13677" y="657606"/>
                  </a:lnTo>
                  <a:lnTo>
                    <a:pt x="12598" y="655193"/>
                  </a:lnTo>
                  <a:lnTo>
                    <a:pt x="11518" y="652653"/>
                  </a:lnTo>
                  <a:lnTo>
                    <a:pt x="10794" y="650113"/>
                  </a:lnTo>
                  <a:lnTo>
                    <a:pt x="10083" y="647573"/>
                  </a:lnTo>
                  <a:lnTo>
                    <a:pt x="9004" y="641477"/>
                  </a:lnTo>
                  <a:lnTo>
                    <a:pt x="5397" y="629539"/>
                  </a:lnTo>
                  <a:lnTo>
                    <a:pt x="4317" y="626364"/>
                  </a:lnTo>
                  <a:lnTo>
                    <a:pt x="3238" y="623443"/>
                  </a:lnTo>
                  <a:lnTo>
                    <a:pt x="2514" y="620268"/>
                  </a:lnTo>
                  <a:lnTo>
                    <a:pt x="1803" y="617347"/>
                  </a:lnTo>
                  <a:lnTo>
                    <a:pt x="723" y="609092"/>
                  </a:lnTo>
                  <a:lnTo>
                    <a:pt x="723" y="607568"/>
                  </a:lnTo>
                  <a:lnTo>
                    <a:pt x="355" y="602996"/>
                  </a:lnTo>
                  <a:lnTo>
                    <a:pt x="0" y="597916"/>
                  </a:lnTo>
                  <a:lnTo>
                    <a:pt x="0" y="593217"/>
                  </a:lnTo>
                  <a:lnTo>
                    <a:pt x="9359" y="548640"/>
                  </a:lnTo>
                  <a:lnTo>
                    <a:pt x="9715" y="546735"/>
                  </a:lnTo>
                  <a:lnTo>
                    <a:pt x="10083" y="544957"/>
                  </a:lnTo>
                  <a:lnTo>
                    <a:pt x="10794" y="543560"/>
                  </a:lnTo>
                  <a:lnTo>
                    <a:pt x="11163" y="541782"/>
                  </a:lnTo>
                  <a:lnTo>
                    <a:pt x="11874" y="540004"/>
                  </a:lnTo>
                  <a:lnTo>
                    <a:pt x="12598" y="538480"/>
                  </a:lnTo>
                  <a:lnTo>
                    <a:pt x="13677" y="536702"/>
                  </a:lnTo>
                  <a:lnTo>
                    <a:pt x="14401" y="535305"/>
                  </a:lnTo>
                  <a:lnTo>
                    <a:pt x="16916" y="531622"/>
                  </a:lnTo>
                  <a:lnTo>
                    <a:pt x="23761" y="524129"/>
                  </a:lnTo>
                  <a:lnTo>
                    <a:pt x="30962" y="516890"/>
                  </a:lnTo>
                  <a:lnTo>
                    <a:pt x="46799" y="502539"/>
                  </a:lnTo>
                  <a:lnTo>
                    <a:pt x="47878" y="501396"/>
                  </a:lnTo>
                  <a:lnTo>
                    <a:pt x="48958" y="500380"/>
                  </a:lnTo>
                  <a:lnTo>
                    <a:pt x="49682" y="499237"/>
                  </a:lnTo>
                  <a:lnTo>
                    <a:pt x="50761" y="498221"/>
                  </a:lnTo>
                  <a:lnTo>
                    <a:pt x="51485" y="497078"/>
                  </a:lnTo>
                  <a:lnTo>
                    <a:pt x="52565" y="496062"/>
                  </a:lnTo>
                  <a:lnTo>
                    <a:pt x="53276" y="494919"/>
                  </a:lnTo>
                  <a:lnTo>
                    <a:pt x="54000" y="493522"/>
                  </a:lnTo>
                  <a:lnTo>
                    <a:pt x="54356" y="492379"/>
                  </a:lnTo>
                  <a:lnTo>
                    <a:pt x="55079" y="490982"/>
                  </a:lnTo>
                  <a:lnTo>
                    <a:pt x="55803" y="489966"/>
                  </a:lnTo>
                  <a:lnTo>
                    <a:pt x="56159" y="488442"/>
                  </a:lnTo>
                  <a:lnTo>
                    <a:pt x="56514" y="487045"/>
                  </a:lnTo>
                  <a:lnTo>
                    <a:pt x="56883" y="485902"/>
                  </a:lnTo>
                  <a:lnTo>
                    <a:pt x="57238" y="484505"/>
                  </a:lnTo>
                  <a:lnTo>
                    <a:pt x="57594" y="483108"/>
                  </a:lnTo>
                  <a:lnTo>
                    <a:pt x="57594" y="481584"/>
                  </a:lnTo>
                  <a:lnTo>
                    <a:pt x="57594" y="480187"/>
                  </a:lnTo>
                  <a:lnTo>
                    <a:pt x="57962" y="478790"/>
                  </a:lnTo>
                  <a:lnTo>
                    <a:pt x="57594" y="475107"/>
                  </a:lnTo>
                  <a:lnTo>
                    <a:pt x="56883" y="469392"/>
                  </a:lnTo>
                  <a:lnTo>
                    <a:pt x="56159" y="463296"/>
                  </a:lnTo>
                  <a:lnTo>
                    <a:pt x="54724" y="457454"/>
                  </a:lnTo>
                  <a:lnTo>
                    <a:pt x="50761" y="443103"/>
                  </a:lnTo>
                  <a:lnTo>
                    <a:pt x="48958" y="437769"/>
                  </a:lnTo>
                  <a:lnTo>
                    <a:pt x="47523" y="431927"/>
                  </a:lnTo>
                  <a:lnTo>
                    <a:pt x="44640" y="416813"/>
                  </a:lnTo>
                  <a:lnTo>
                    <a:pt x="36004" y="346329"/>
                  </a:lnTo>
                  <a:lnTo>
                    <a:pt x="34925" y="338328"/>
                  </a:lnTo>
                  <a:lnTo>
                    <a:pt x="33477" y="330454"/>
                  </a:lnTo>
                  <a:lnTo>
                    <a:pt x="31686" y="322834"/>
                  </a:lnTo>
                  <a:lnTo>
                    <a:pt x="26644" y="306324"/>
                  </a:lnTo>
                  <a:lnTo>
                    <a:pt x="19075" y="280035"/>
                  </a:lnTo>
                  <a:lnTo>
                    <a:pt x="14401" y="228854"/>
                  </a:lnTo>
                  <a:lnTo>
                    <a:pt x="12598" y="196469"/>
                  </a:lnTo>
                  <a:lnTo>
                    <a:pt x="12598" y="186817"/>
                  </a:lnTo>
                  <a:lnTo>
                    <a:pt x="10794" y="162306"/>
                  </a:lnTo>
                  <a:lnTo>
                    <a:pt x="9359" y="149733"/>
                  </a:lnTo>
                  <a:lnTo>
                    <a:pt x="8280" y="136779"/>
                  </a:lnTo>
                  <a:lnTo>
                    <a:pt x="7924" y="124206"/>
                  </a:lnTo>
                  <a:lnTo>
                    <a:pt x="9359" y="96393"/>
                  </a:lnTo>
                  <a:lnTo>
                    <a:pt x="9359" y="93853"/>
                  </a:lnTo>
                  <a:lnTo>
                    <a:pt x="9715" y="91440"/>
                  </a:lnTo>
                  <a:lnTo>
                    <a:pt x="10439" y="88518"/>
                  </a:lnTo>
                  <a:lnTo>
                    <a:pt x="10794" y="85979"/>
                  </a:lnTo>
                  <a:lnTo>
                    <a:pt x="11518" y="83438"/>
                  </a:lnTo>
                  <a:lnTo>
                    <a:pt x="12598" y="80899"/>
                  </a:lnTo>
                  <a:lnTo>
                    <a:pt x="13322" y="78486"/>
                  </a:lnTo>
                  <a:lnTo>
                    <a:pt x="14401" y="76327"/>
                  </a:lnTo>
                  <a:lnTo>
                    <a:pt x="15481" y="73787"/>
                  </a:lnTo>
                  <a:lnTo>
                    <a:pt x="16560" y="71628"/>
                  </a:lnTo>
                  <a:lnTo>
                    <a:pt x="17995" y="69087"/>
                  </a:lnTo>
                  <a:lnTo>
                    <a:pt x="19443" y="66929"/>
                  </a:lnTo>
                  <a:lnTo>
                    <a:pt x="20878" y="64769"/>
                  </a:lnTo>
                  <a:lnTo>
                    <a:pt x="22682" y="62611"/>
                  </a:lnTo>
                  <a:lnTo>
                    <a:pt x="24485" y="60833"/>
                  </a:lnTo>
                  <a:lnTo>
                    <a:pt x="29159" y="56134"/>
                  </a:lnTo>
                  <a:lnTo>
                    <a:pt x="59766" y="22225"/>
                  </a:lnTo>
                  <a:lnTo>
                    <a:pt x="62280" y="19685"/>
                  </a:lnTo>
                  <a:lnTo>
                    <a:pt x="64795" y="17525"/>
                  </a:lnTo>
                  <a:lnTo>
                    <a:pt x="67322" y="15748"/>
                  </a:lnTo>
                  <a:lnTo>
                    <a:pt x="70205" y="13588"/>
                  </a:lnTo>
                  <a:lnTo>
                    <a:pt x="73075" y="12192"/>
                  </a:lnTo>
                  <a:lnTo>
                    <a:pt x="75958" y="10413"/>
                  </a:lnTo>
                  <a:lnTo>
                    <a:pt x="78841" y="8890"/>
                  </a:lnTo>
                  <a:lnTo>
                    <a:pt x="82080" y="7493"/>
                  </a:lnTo>
                  <a:lnTo>
                    <a:pt x="84962" y="6096"/>
                  </a:lnTo>
                  <a:lnTo>
                    <a:pt x="88201" y="4953"/>
                  </a:lnTo>
                  <a:lnTo>
                    <a:pt x="91439" y="4318"/>
                  </a:lnTo>
                  <a:lnTo>
                    <a:pt x="94678" y="3175"/>
                  </a:lnTo>
                  <a:lnTo>
                    <a:pt x="102603" y="1778"/>
                  </a:lnTo>
                  <a:lnTo>
                    <a:pt x="114122" y="635"/>
                  </a:lnTo>
                  <a:lnTo>
                    <a:pt x="125641" y="0"/>
                  </a:lnTo>
                  <a:lnTo>
                    <a:pt x="151561" y="0"/>
                  </a:lnTo>
                  <a:lnTo>
                    <a:pt x="168122" y="254"/>
                  </a:lnTo>
                  <a:lnTo>
                    <a:pt x="169557" y="254"/>
                  </a:lnTo>
                  <a:lnTo>
                    <a:pt x="171361" y="254"/>
                  </a:lnTo>
                  <a:lnTo>
                    <a:pt x="172796" y="254"/>
                  </a:lnTo>
                  <a:lnTo>
                    <a:pt x="174599" y="635"/>
                  </a:lnTo>
                  <a:lnTo>
                    <a:pt x="176403" y="1016"/>
                  </a:lnTo>
                  <a:lnTo>
                    <a:pt x="177838" y="1397"/>
                  </a:lnTo>
                  <a:lnTo>
                    <a:pt x="179641" y="1778"/>
                  </a:lnTo>
                  <a:lnTo>
                    <a:pt x="181076" y="2159"/>
                  </a:lnTo>
                  <a:lnTo>
                    <a:pt x="182524" y="2793"/>
                  </a:lnTo>
                  <a:lnTo>
                    <a:pt x="184315" y="3556"/>
                  </a:lnTo>
                  <a:lnTo>
                    <a:pt x="187934" y="5334"/>
                  </a:lnTo>
                  <a:lnTo>
                    <a:pt x="191109" y="7493"/>
                  </a:lnTo>
                  <a:lnTo>
                    <a:pt x="194411" y="9652"/>
                  </a:lnTo>
                  <a:lnTo>
                    <a:pt x="197332" y="12192"/>
                  </a:lnTo>
                  <a:lnTo>
                    <a:pt x="203047" y="17525"/>
                  </a:lnTo>
                  <a:lnTo>
                    <a:pt x="210540" y="24384"/>
                  </a:lnTo>
                  <a:lnTo>
                    <a:pt x="235813" y="45719"/>
                  </a:lnTo>
                  <a:lnTo>
                    <a:pt x="267182" y="79121"/>
                  </a:lnTo>
                  <a:lnTo>
                    <a:pt x="269976" y="82804"/>
                  </a:lnTo>
                  <a:lnTo>
                    <a:pt x="272897" y="86360"/>
                  </a:lnTo>
                  <a:lnTo>
                    <a:pt x="275437" y="90297"/>
                  </a:lnTo>
                  <a:lnTo>
                    <a:pt x="281533" y="101473"/>
                  </a:lnTo>
                  <a:lnTo>
                    <a:pt x="284073" y="106172"/>
                  </a:lnTo>
                  <a:lnTo>
                    <a:pt x="286613" y="110871"/>
                  </a:lnTo>
                  <a:lnTo>
                    <a:pt x="293090" y="120523"/>
                  </a:lnTo>
                  <a:lnTo>
                    <a:pt x="294868" y="123443"/>
                  </a:lnTo>
                  <a:lnTo>
                    <a:pt x="296646" y="126365"/>
                  </a:lnTo>
                  <a:lnTo>
                    <a:pt x="298424" y="129159"/>
                  </a:lnTo>
                  <a:lnTo>
                    <a:pt x="299821" y="132080"/>
                  </a:lnTo>
                  <a:lnTo>
                    <a:pt x="301345" y="135000"/>
                  </a:lnTo>
                  <a:lnTo>
                    <a:pt x="302361" y="138175"/>
                  </a:lnTo>
                  <a:lnTo>
                    <a:pt x="303885" y="141478"/>
                  </a:lnTo>
                  <a:lnTo>
                    <a:pt x="304520" y="144272"/>
                  </a:lnTo>
                  <a:lnTo>
                    <a:pt x="305663" y="147574"/>
                  </a:lnTo>
                  <a:lnTo>
                    <a:pt x="306298" y="150749"/>
                  </a:lnTo>
                  <a:lnTo>
                    <a:pt x="307441" y="159766"/>
                  </a:lnTo>
                  <a:lnTo>
                    <a:pt x="308203" y="172338"/>
                  </a:lnTo>
                  <a:lnTo>
                    <a:pt x="307822" y="204088"/>
                  </a:lnTo>
                  <a:lnTo>
                    <a:pt x="307441" y="223900"/>
                  </a:lnTo>
                  <a:lnTo>
                    <a:pt x="307441" y="606933"/>
                  </a:lnTo>
                  <a:lnTo>
                    <a:pt x="300583" y="659765"/>
                  </a:lnTo>
                  <a:lnTo>
                    <a:pt x="287629" y="694436"/>
                  </a:lnTo>
                  <a:lnTo>
                    <a:pt x="281152" y="713486"/>
                  </a:lnTo>
                  <a:lnTo>
                    <a:pt x="280771" y="715264"/>
                  </a:lnTo>
                  <a:lnTo>
                    <a:pt x="280390" y="716661"/>
                  </a:lnTo>
                  <a:lnTo>
                    <a:pt x="279755" y="718566"/>
                  </a:lnTo>
                  <a:lnTo>
                    <a:pt x="279374" y="719963"/>
                  </a:lnTo>
                  <a:lnTo>
                    <a:pt x="278612" y="721360"/>
                  </a:lnTo>
                  <a:lnTo>
                    <a:pt x="277977" y="722884"/>
                  </a:lnTo>
                  <a:lnTo>
                    <a:pt x="276834" y="724281"/>
                  </a:lnTo>
                  <a:lnTo>
                    <a:pt x="276072" y="725678"/>
                  </a:lnTo>
                  <a:lnTo>
                    <a:pt x="275056" y="727202"/>
                  </a:lnTo>
                  <a:lnTo>
                    <a:pt x="273913" y="728599"/>
                  </a:lnTo>
                  <a:lnTo>
                    <a:pt x="272897" y="729615"/>
                  </a:lnTo>
                  <a:lnTo>
                    <a:pt x="271754" y="731139"/>
                  </a:lnTo>
                  <a:lnTo>
                    <a:pt x="268960" y="733933"/>
                  </a:lnTo>
                  <a:lnTo>
                    <a:pt x="268198" y="734314"/>
                  </a:lnTo>
                  <a:lnTo>
                    <a:pt x="267436" y="734695"/>
                  </a:lnTo>
                  <a:lnTo>
                    <a:pt x="267182" y="735457"/>
                  </a:lnTo>
                  <a:lnTo>
                    <a:pt x="266420" y="735838"/>
                  </a:lnTo>
                  <a:lnTo>
                    <a:pt x="265658" y="736092"/>
                  </a:lnTo>
                  <a:lnTo>
                    <a:pt x="265023" y="736473"/>
                  </a:lnTo>
                  <a:lnTo>
                    <a:pt x="264261" y="736854"/>
                  </a:lnTo>
                  <a:lnTo>
                    <a:pt x="263499" y="737235"/>
                  </a:lnTo>
                  <a:lnTo>
                    <a:pt x="262737" y="737235"/>
                  </a:lnTo>
                  <a:lnTo>
                    <a:pt x="262102" y="737616"/>
                  </a:lnTo>
                  <a:lnTo>
                    <a:pt x="261340" y="737997"/>
                  </a:lnTo>
                  <a:lnTo>
                    <a:pt x="260324" y="737997"/>
                  </a:lnTo>
                  <a:lnTo>
                    <a:pt x="259562" y="738251"/>
                  </a:lnTo>
                  <a:lnTo>
                    <a:pt x="254101" y="738251"/>
                  </a:lnTo>
                  <a:lnTo>
                    <a:pt x="253466" y="737997"/>
                  </a:lnTo>
                  <a:lnTo>
                    <a:pt x="252323" y="737997"/>
                  </a:lnTo>
                  <a:lnTo>
                    <a:pt x="251688" y="737616"/>
                  </a:lnTo>
                  <a:lnTo>
                    <a:pt x="250926" y="737235"/>
                  </a:lnTo>
                  <a:lnTo>
                    <a:pt x="250164" y="737235"/>
                  </a:lnTo>
                  <a:lnTo>
                    <a:pt x="249529" y="736854"/>
                  </a:lnTo>
                  <a:lnTo>
                    <a:pt x="248767" y="736473"/>
                  </a:lnTo>
                  <a:lnTo>
                    <a:pt x="246989" y="735457"/>
                  </a:lnTo>
                  <a:lnTo>
                    <a:pt x="241909" y="732536"/>
                  </a:lnTo>
                  <a:lnTo>
                    <a:pt x="236829" y="729996"/>
                  </a:lnTo>
                  <a:lnTo>
                    <a:pt x="194411" y="718185"/>
                  </a:lnTo>
                  <a:lnTo>
                    <a:pt x="179285" y="715264"/>
                  </a:lnTo>
                  <a:lnTo>
                    <a:pt x="175323" y="714883"/>
                  </a:lnTo>
                </a:path>
              </a:pathLst>
            </a:custGeom>
            <a:ln w="89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9964" y="144081"/>
            <a:ext cx="462597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1.</a:t>
            </a:r>
            <a:r>
              <a:rPr dirty="0" spc="-45"/>
              <a:t> </a:t>
            </a:r>
            <a:r>
              <a:rPr dirty="0"/>
              <a:t>Create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 spc="-10"/>
              <a:t>model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58661" y="3083814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32" y="0"/>
                </a:moveTo>
                <a:lnTo>
                  <a:pt x="85077" y="7493"/>
                </a:lnTo>
                <a:lnTo>
                  <a:pt x="105168" y="25018"/>
                </a:lnTo>
                <a:lnTo>
                  <a:pt x="0" y="25018"/>
                </a:lnTo>
                <a:lnTo>
                  <a:pt x="0" y="36830"/>
                </a:lnTo>
                <a:lnTo>
                  <a:pt x="105168" y="36830"/>
                </a:lnTo>
                <a:lnTo>
                  <a:pt x="85077" y="54229"/>
                </a:lnTo>
                <a:lnTo>
                  <a:pt x="91732" y="61722"/>
                </a:lnTo>
                <a:lnTo>
                  <a:pt x="123253" y="34543"/>
                </a:lnTo>
                <a:lnTo>
                  <a:pt x="123253" y="27305"/>
                </a:lnTo>
                <a:lnTo>
                  <a:pt x="9173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46050" y="3022282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04800" y="2000313"/>
            <a:ext cx="3337560" cy="2143125"/>
            <a:chOff x="304800" y="2000313"/>
            <a:chExt cx="3337560" cy="2143125"/>
          </a:xfrm>
        </p:grpSpPr>
        <p:sp>
          <p:nvSpPr>
            <p:cNvPr id="6" name="object 6" descr=""/>
            <p:cNvSpPr/>
            <p:nvPr/>
          </p:nvSpPr>
          <p:spPr>
            <a:xfrm>
              <a:off x="304800" y="316230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925" y="2000313"/>
              <a:ext cx="3099435" cy="2143061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923607" y="2900679"/>
            <a:ext cx="1060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928495" y="3046348"/>
            <a:ext cx="1060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289934" y="2707894"/>
            <a:ext cx="4483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56283" y="2707894"/>
            <a:ext cx="37782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7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5">
                <a:solidFill>
                  <a:srgbClr val="585858"/>
                </a:solidFill>
                <a:latin typeface="Cambria Math"/>
                <a:cs typeface="Cambria Math"/>
              </a:rPr>
              <a:t>[1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99564" y="2829979"/>
            <a:ext cx="67310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70"/>
              </a:lnSpc>
            </a:pPr>
            <a:r>
              <a:rPr dirty="0" sz="1500">
                <a:solidFill>
                  <a:srgbClr val="585858"/>
                </a:solidFill>
                <a:latin typeface="Cambria Math"/>
                <a:cs typeface="Cambria Math"/>
              </a:rPr>
              <a:t>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631434" y="2970212"/>
            <a:ext cx="25463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25"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602990" y="722566"/>
            <a:ext cx="4381500" cy="81470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400">
                <a:latin typeface="Courier New"/>
                <a:cs typeface="Courier New"/>
              </a:rPr>
              <a:t>import</a:t>
            </a:r>
            <a:r>
              <a:rPr dirty="0" sz="1400" spc="-12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tensorflow</a:t>
            </a:r>
            <a:r>
              <a:rPr dirty="0" sz="1400" spc="-11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as</a:t>
            </a:r>
            <a:r>
              <a:rPr dirty="0" sz="1400" spc="-50">
                <a:latin typeface="Courier New"/>
                <a:cs typeface="Courier New"/>
              </a:rPr>
              <a:t> </a:t>
            </a:r>
            <a:r>
              <a:rPr dirty="0" sz="1400" spc="-25">
                <a:latin typeface="Courier New"/>
                <a:cs typeface="Courier New"/>
              </a:rPr>
              <a:t>tf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ts val="2070"/>
              </a:lnSpc>
              <a:spcBef>
                <a:spcPts val="110"/>
              </a:spcBef>
            </a:pPr>
            <a:r>
              <a:rPr dirty="0" sz="1400">
                <a:latin typeface="Courier New"/>
                <a:cs typeface="Courier New"/>
              </a:rPr>
              <a:t>from</a:t>
            </a:r>
            <a:r>
              <a:rPr dirty="0" sz="1400" spc="-15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tensorflow.keras</a:t>
            </a:r>
            <a:r>
              <a:rPr dirty="0" sz="1400" spc="-8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import</a:t>
            </a:r>
            <a:r>
              <a:rPr dirty="0" sz="1400" spc="-15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Sequential </a:t>
            </a:r>
            <a:r>
              <a:rPr dirty="0" sz="1400">
                <a:latin typeface="Courier New"/>
                <a:cs typeface="Courier New"/>
              </a:rPr>
              <a:t>from</a:t>
            </a:r>
            <a:r>
              <a:rPr dirty="0" sz="1400" spc="-10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tensorflow.keras.layers</a:t>
            </a:r>
            <a:r>
              <a:rPr dirty="0" sz="1400" spc="-80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import</a:t>
            </a:r>
            <a:r>
              <a:rPr dirty="0" sz="1400" spc="-10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Dense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602990" y="1630235"/>
            <a:ext cx="4171950" cy="121412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400">
                <a:latin typeface="Courier New"/>
                <a:cs typeface="Courier New"/>
              </a:rPr>
              <a:t>model</a:t>
            </a:r>
            <a:r>
              <a:rPr dirty="0" sz="1400" spc="-95">
                <a:latin typeface="Courier New"/>
                <a:cs typeface="Courier New"/>
              </a:rPr>
              <a:t> </a:t>
            </a:r>
            <a:r>
              <a:rPr dirty="0" sz="1400">
                <a:latin typeface="Courier New"/>
                <a:cs typeface="Courier New"/>
              </a:rPr>
              <a:t>=</a:t>
            </a:r>
            <a:r>
              <a:rPr dirty="0" sz="1400" spc="-9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Sequential([</a:t>
            </a:r>
            <a:endParaRPr sz="1400">
              <a:latin typeface="Courier New"/>
              <a:cs typeface="Courier New"/>
            </a:endParaRPr>
          </a:p>
          <a:p>
            <a:pPr marL="222250" marR="5080">
              <a:lnSpc>
                <a:spcPct val="128200"/>
              </a:lnSpc>
              <a:spcBef>
                <a:spcPts val="170"/>
              </a:spcBef>
            </a:pPr>
            <a:r>
              <a:rPr dirty="0" sz="1400">
                <a:latin typeface="Courier New"/>
                <a:cs typeface="Courier New"/>
              </a:rPr>
              <a:t>Dense(units=25,</a:t>
            </a:r>
            <a:r>
              <a:rPr dirty="0" sz="1400" spc="-20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activation='sigmoid’) </a:t>
            </a:r>
            <a:r>
              <a:rPr dirty="0" sz="1400">
                <a:latin typeface="Courier New"/>
                <a:cs typeface="Courier New"/>
              </a:rPr>
              <a:t>Dense(units=15,</a:t>
            </a:r>
            <a:r>
              <a:rPr dirty="0" sz="1400" spc="-20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activation='sigmoid’)</a:t>
            </a:r>
            <a:endParaRPr sz="1400">
              <a:latin typeface="Courier New"/>
              <a:cs typeface="Courier New"/>
            </a:endParaRPr>
          </a:p>
          <a:p>
            <a:pPr marL="207645">
              <a:lnSpc>
                <a:spcPct val="100000"/>
              </a:lnSpc>
              <a:spcBef>
                <a:spcPts val="869"/>
              </a:spcBef>
            </a:pPr>
            <a:r>
              <a:rPr dirty="0" sz="1400" spc="-10">
                <a:latin typeface="Courier New"/>
                <a:cs typeface="Courier New"/>
              </a:rPr>
              <a:t>Dense(units=1,</a:t>
            </a:r>
            <a:r>
              <a:rPr dirty="0" sz="1400" spc="-10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activation='sigmoid’)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9684" y="2218182"/>
            <a:ext cx="197357" cy="51435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5105653" y="2498470"/>
            <a:ext cx="197485" cy="35560"/>
          </a:xfrm>
          <a:custGeom>
            <a:avLst/>
            <a:gdLst/>
            <a:ahLst/>
            <a:cxnLst/>
            <a:rect l="l" t="t" r="r" b="b"/>
            <a:pathLst>
              <a:path w="197485" h="35560">
                <a:moveTo>
                  <a:pt x="163865" y="18796"/>
                </a:moveTo>
                <a:lnTo>
                  <a:pt x="9651" y="18796"/>
                </a:lnTo>
                <a:lnTo>
                  <a:pt x="6350" y="19558"/>
                </a:lnTo>
                <a:lnTo>
                  <a:pt x="2412" y="20574"/>
                </a:lnTo>
                <a:lnTo>
                  <a:pt x="0" y="24511"/>
                </a:lnTo>
                <a:lnTo>
                  <a:pt x="1778" y="32512"/>
                </a:lnTo>
                <a:lnTo>
                  <a:pt x="5715" y="35052"/>
                </a:lnTo>
                <a:lnTo>
                  <a:pt x="12954" y="33655"/>
                </a:lnTo>
                <a:lnTo>
                  <a:pt x="13335" y="33655"/>
                </a:lnTo>
                <a:lnTo>
                  <a:pt x="15875" y="33020"/>
                </a:lnTo>
                <a:lnTo>
                  <a:pt x="16081" y="33020"/>
                </a:lnTo>
                <a:lnTo>
                  <a:pt x="21082" y="32131"/>
                </a:lnTo>
                <a:lnTo>
                  <a:pt x="20828" y="32131"/>
                </a:lnTo>
                <a:lnTo>
                  <a:pt x="29591" y="30861"/>
                </a:lnTo>
                <a:lnTo>
                  <a:pt x="29337" y="30861"/>
                </a:lnTo>
                <a:lnTo>
                  <a:pt x="34417" y="30226"/>
                </a:lnTo>
                <a:lnTo>
                  <a:pt x="39370" y="29718"/>
                </a:lnTo>
                <a:lnTo>
                  <a:pt x="39878" y="29718"/>
                </a:lnTo>
                <a:lnTo>
                  <a:pt x="48133" y="28321"/>
                </a:lnTo>
                <a:lnTo>
                  <a:pt x="47625" y="28321"/>
                </a:lnTo>
                <a:lnTo>
                  <a:pt x="58038" y="27305"/>
                </a:lnTo>
                <a:lnTo>
                  <a:pt x="68516" y="25400"/>
                </a:lnTo>
                <a:lnTo>
                  <a:pt x="68199" y="25400"/>
                </a:lnTo>
                <a:lnTo>
                  <a:pt x="69215" y="25273"/>
                </a:lnTo>
                <a:lnTo>
                  <a:pt x="70061" y="25273"/>
                </a:lnTo>
                <a:lnTo>
                  <a:pt x="79375" y="24637"/>
                </a:lnTo>
                <a:lnTo>
                  <a:pt x="79883" y="24637"/>
                </a:lnTo>
                <a:lnTo>
                  <a:pt x="88137" y="23495"/>
                </a:lnTo>
                <a:lnTo>
                  <a:pt x="87757" y="23495"/>
                </a:lnTo>
                <a:lnTo>
                  <a:pt x="96393" y="22860"/>
                </a:lnTo>
                <a:lnTo>
                  <a:pt x="96012" y="22860"/>
                </a:lnTo>
                <a:lnTo>
                  <a:pt x="104648" y="22479"/>
                </a:lnTo>
                <a:lnTo>
                  <a:pt x="105029" y="22479"/>
                </a:lnTo>
                <a:lnTo>
                  <a:pt x="113665" y="21843"/>
                </a:lnTo>
                <a:lnTo>
                  <a:pt x="122047" y="21843"/>
                </a:lnTo>
                <a:lnTo>
                  <a:pt x="137541" y="21209"/>
                </a:lnTo>
                <a:lnTo>
                  <a:pt x="159385" y="19812"/>
                </a:lnTo>
                <a:lnTo>
                  <a:pt x="163989" y="19373"/>
                </a:lnTo>
                <a:lnTo>
                  <a:pt x="163830" y="19177"/>
                </a:lnTo>
                <a:lnTo>
                  <a:pt x="163865" y="18796"/>
                </a:lnTo>
                <a:close/>
              </a:path>
              <a:path w="197485" h="35560">
                <a:moveTo>
                  <a:pt x="16081" y="33020"/>
                </a:moveTo>
                <a:lnTo>
                  <a:pt x="15875" y="33020"/>
                </a:lnTo>
                <a:lnTo>
                  <a:pt x="15367" y="33147"/>
                </a:lnTo>
                <a:lnTo>
                  <a:pt x="16081" y="33020"/>
                </a:lnTo>
                <a:close/>
              </a:path>
              <a:path w="197485" h="35560">
                <a:moveTo>
                  <a:pt x="69215" y="25273"/>
                </a:moveTo>
                <a:lnTo>
                  <a:pt x="68199" y="25400"/>
                </a:lnTo>
                <a:lnTo>
                  <a:pt x="68707" y="25365"/>
                </a:lnTo>
                <a:lnTo>
                  <a:pt x="69215" y="25273"/>
                </a:lnTo>
                <a:close/>
              </a:path>
              <a:path w="197485" h="35560">
                <a:moveTo>
                  <a:pt x="68707" y="25365"/>
                </a:moveTo>
                <a:lnTo>
                  <a:pt x="68199" y="25400"/>
                </a:lnTo>
                <a:lnTo>
                  <a:pt x="68516" y="25400"/>
                </a:lnTo>
                <a:lnTo>
                  <a:pt x="68707" y="25365"/>
                </a:lnTo>
                <a:close/>
              </a:path>
              <a:path w="197485" h="35560">
                <a:moveTo>
                  <a:pt x="70061" y="25273"/>
                </a:moveTo>
                <a:lnTo>
                  <a:pt x="69215" y="25273"/>
                </a:lnTo>
                <a:lnTo>
                  <a:pt x="68707" y="25365"/>
                </a:lnTo>
                <a:lnTo>
                  <a:pt x="70061" y="25273"/>
                </a:lnTo>
                <a:close/>
              </a:path>
              <a:path w="197485" h="35560">
                <a:moveTo>
                  <a:pt x="183418" y="17470"/>
                </a:moveTo>
                <a:lnTo>
                  <a:pt x="178181" y="17906"/>
                </a:lnTo>
                <a:lnTo>
                  <a:pt x="178435" y="17906"/>
                </a:lnTo>
                <a:lnTo>
                  <a:pt x="169037" y="19050"/>
                </a:lnTo>
                <a:lnTo>
                  <a:pt x="168783" y="19050"/>
                </a:lnTo>
                <a:lnTo>
                  <a:pt x="163989" y="19373"/>
                </a:lnTo>
                <a:lnTo>
                  <a:pt x="166087" y="21971"/>
                </a:lnTo>
                <a:lnTo>
                  <a:pt x="168148" y="24637"/>
                </a:lnTo>
                <a:lnTo>
                  <a:pt x="172212" y="25146"/>
                </a:lnTo>
                <a:lnTo>
                  <a:pt x="175006" y="22860"/>
                </a:lnTo>
                <a:lnTo>
                  <a:pt x="176137" y="21971"/>
                </a:lnTo>
                <a:lnTo>
                  <a:pt x="176784" y="21462"/>
                </a:lnTo>
                <a:lnTo>
                  <a:pt x="177800" y="20828"/>
                </a:lnTo>
                <a:lnTo>
                  <a:pt x="178054" y="20828"/>
                </a:lnTo>
                <a:lnTo>
                  <a:pt x="183007" y="17526"/>
                </a:lnTo>
                <a:lnTo>
                  <a:pt x="183303" y="17526"/>
                </a:lnTo>
                <a:close/>
              </a:path>
              <a:path w="197485" h="35560">
                <a:moveTo>
                  <a:pt x="176656" y="21562"/>
                </a:moveTo>
                <a:lnTo>
                  <a:pt x="176022" y="21971"/>
                </a:lnTo>
                <a:lnTo>
                  <a:pt x="176656" y="21562"/>
                </a:lnTo>
                <a:close/>
              </a:path>
              <a:path w="197485" h="35560">
                <a:moveTo>
                  <a:pt x="176812" y="21462"/>
                </a:moveTo>
                <a:lnTo>
                  <a:pt x="176656" y="21562"/>
                </a:lnTo>
                <a:lnTo>
                  <a:pt x="176812" y="21462"/>
                </a:lnTo>
                <a:close/>
              </a:path>
              <a:path w="197485" h="35560">
                <a:moveTo>
                  <a:pt x="196982" y="9906"/>
                </a:moveTo>
                <a:lnTo>
                  <a:pt x="171323" y="9906"/>
                </a:lnTo>
                <a:lnTo>
                  <a:pt x="168783" y="11430"/>
                </a:lnTo>
                <a:lnTo>
                  <a:pt x="167005" y="12954"/>
                </a:lnTo>
                <a:lnTo>
                  <a:pt x="164211" y="15112"/>
                </a:lnTo>
                <a:lnTo>
                  <a:pt x="163830" y="19177"/>
                </a:lnTo>
                <a:lnTo>
                  <a:pt x="163989" y="19373"/>
                </a:lnTo>
                <a:lnTo>
                  <a:pt x="168783" y="19050"/>
                </a:lnTo>
                <a:lnTo>
                  <a:pt x="169037" y="19050"/>
                </a:lnTo>
                <a:lnTo>
                  <a:pt x="178435" y="17906"/>
                </a:lnTo>
                <a:lnTo>
                  <a:pt x="178181" y="17906"/>
                </a:lnTo>
                <a:lnTo>
                  <a:pt x="183418" y="17470"/>
                </a:lnTo>
                <a:lnTo>
                  <a:pt x="184016" y="17183"/>
                </a:lnTo>
                <a:lnTo>
                  <a:pt x="182625" y="17145"/>
                </a:lnTo>
                <a:lnTo>
                  <a:pt x="185420" y="16510"/>
                </a:lnTo>
                <a:lnTo>
                  <a:pt x="192862" y="16510"/>
                </a:lnTo>
                <a:lnTo>
                  <a:pt x="193208" y="16262"/>
                </a:lnTo>
                <a:lnTo>
                  <a:pt x="194818" y="14224"/>
                </a:lnTo>
                <a:lnTo>
                  <a:pt x="195617" y="13275"/>
                </a:lnTo>
                <a:lnTo>
                  <a:pt x="196087" y="12192"/>
                </a:lnTo>
                <a:lnTo>
                  <a:pt x="196982" y="9906"/>
                </a:lnTo>
                <a:close/>
              </a:path>
              <a:path w="197485" h="35560">
                <a:moveTo>
                  <a:pt x="78232" y="8255"/>
                </a:moveTo>
                <a:lnTo>
                  <a:pt x="67056" y="9017"/>
                </a:lnTo>
                <a:lnTo>
                  <a:pt x="66421" y="9143"/>
                </a:lnTo>
                <a:lnTo>
                  <a:pt x="55880" y="10668"/>
                </a:lnTo>
                <a:lnTo>
                  <a:pt x="56387" y="10668"/>
                </a:lnTo>
                <a:lnTo>
                  <a:pt x="45847" y="11811"/>
                </a:lnTo>
                <a:lnTo>
                  <a:pt x="45212" y="11811"/>
                </a:lnTo>
                <a:lnTo>
                  <a:pt x="36957" y="13335"/>
                </a:lnTo>
                <a:lnTo>
                  <a:pt x="32004" y="14224"/>
                </a:lnTo>
                <a:lnTo>
                  <a:pt x="27178" y="14986"/>
                </a:lnTo>
                <a:lnTo>
                  <a:pt x="26924" y="15112"/>
                </a:lnTo>
                <a:lnTo>
                  <a:pt x="22606" y="15875"/>
                </a:lnTo>
                <a:lnTo>
                  <a:pt x="18287" y="16764"/>
                </a:lnTo>
                <a:lnTo>
                  <a:pt x="12446" y="17906"/>
                </a:lnTo>
                <a:lnTo>
                  <a:pt x="11684" y="18161"/>
                </a:lnTo>
                <a:lnTo>
                  <a:pt x="9285" y="18880"/>
                </a:lnTo>
                <a:lnTo>
                  <a:pt x="9651" y="18796"/>
                </a:lnTo>
                <a:lnTo>
                  <a:pt x="163865" y="18796"/>
                </a:lnTo>
                <a:lnTo>
                  <a:pt x="164211" y="15112"/>
                </a:lnTo>
                <a:lnTo>
                  <a:pt x="167005" y="12954"/>
                </a:lnTo>
                <a:lnTo>
                  <a:pt x="168783" y="11430"/>
                </a:lnTo>
                <a:lnTo>
                  <a:pt x="171111" y="10033"/>
                </a:lnTo>
                <a:lnTo>
                  <a:pt x="173609" y="8381"/>
                </a:lnTo>
                <a:lnTo>
                  <a:pt x="77724" y="8381"/>
                </a:lnTo>
                <a:lnTo>
                  <a:pt x="78232" y="8255"/>
                </a:lnTo>
                <a:close/>
              </a:path>
              <a:path w="197485" h="35560">
                <a:moveTo>
                  <a:pt x="183303" y="17526"/>
                </a:moveTo>
                <a:lnTo>
                  <a:pt x="183007" y="17526"/>
                </a:lnTo>
                <a:lnTo>
                  <a:pt x="182245" y="18034"/>
                </a:lnTo>
                <a:lnTo>
                  <a:pt x="183303" y="17526"/>
                </a:lnTo>
                <a:close/>
              </a:path>
              <a:path w="197485" h="35560">
                <a:moveTo>
                  <a:pt x="191134" y="17145"/>
                </a:moveTo>
                <a:lnTo>
                  <a:pt x="186055" y="17145"/>
                </a:lnTo>
                <a:lnTo>
                  <a:pt x="187198" y="17272"/>
                </a:lnTo>
                <a:lnTo>
                  <a:pt x="186817" y="17272"/>
                </a:lnTo>
                <a:lnTo>
                  <a:pt x="189865" y="17780"/>
                </a:lnTo>
                <a:lnTo>
                  <a:pt x="190881" y="17399"/>
                </a:lnTo>
                <a:lnTo>
                  <a:pt x="189103" y="17399"/>
                </a:lnTo>
                <a:lnTo>
                  <a:pt x="190118" y="17272"/>
                </a:lnTo>
                <a:lnTo>
                  <a:pt x="186740" y="17259"/>
                </a:lnTo>
                <a:lnTo>
                  <a:pt x="190220" y="17259"/>
                </a:lnTo>
                <a:lnTo>
                  <a:pt x="191134" y="17145"/>
                </a:lnTo>
                <a:close/>
              </a:path>
              <a:path w="197485" h="35560">
                <a:moveTo>
                  <a:pt x="184016" y="17183"/>
                </a:moveTo>
                <a:lnTo>
                  <a:pt x="183418" y="17470"/>
                </a:lnTo>
                <a:lnTo>
                  <a:pt x="185277" y="17315"/>
                </a:lnTo>
                <a:lnTo>
                  <a:pt x="184404" y="17272"/>
                </a:lnTo>
                <a:lnTo>
                  <a:pt x="186817" y="17272"/>
                </a:lnTo>
                <a:lnTo>
                  <a:pt x="184016" y="17183"/>
                </a:lnTo>
                <a:close/>
              </a:path>
              <a:path w="197485" h="35560">
                <a:moveTo>
                  <a:pt x="186817" y="17272"/>
                </a:moveTo>
                <a:lnTo>
                  <a:pt x="185800" y="17272"/>
                </a:lnTo>
                <a:lnTo>
                  <a:pt x="185277" y="17315"/>
                </a:lnTo>
                <a:lnTo>
                  <a:pt x="186944" y="17399"/>
                </a:lnTo>
                <a:lnTo>
                  <a:pt x="187578" y="17399"/>
                </a:lnTo>
                <a:lnTo>
                  <a:pt x="186817" y="17272"/>
                </a:lnTo>
                <a:close/>
              </a:path>
              <a:path w="197485" h="35560">
                <a:moveTo>
                  <a:pt x="191770" y="17065"/>
                </a:moveTo>
                <a:lnTo>
                  <a:pt x="189103" y="17399"/>
                </a:lnTo>
                <a:lnTo>
                  <a:pt x="190881" y="17399"/>
                </a:lnTo>
                <a:lnTo>
                  <a:pt x="191770" y="17065"/>
                </a:lnTo>
                <a:close/>
              </a:path>
              <a:path w="197485" h="35560">
                <a:moveTo>
                  <a:pt x="185800" y="17272"/>
                </a:moveTo>
                <a:lnTo>
                  <a:pt x="184404" y="17272"/>
                </a:lnTo>
                <a:lnTo>
                  <a:pt x="185277" y="17315"/>
                </a:lnTo>
                <a:lnTo>
                  <a:pt x="185800" y="17272"/>
                </a:lnTo>
                <a:close/>
              </a:path>
              <a:path w="197485" h="35560">
                <a:moveTo>
                  <a:pt x="186055" y="17145"/>
                </a:moveTo>
                <a:lnTo>
                  <a:pt x="186740" y="17259"/>
                </a:lnTo>
                <a:lnTo>
                  <a:pt x="187198" y="17272"/>
                </a:lnTo>
                <a:lnTo>
                  <a:pt x="186055" y="17145"/>
                </a:lnTo>
                <a:close/>
              </a:path>
              <a:path w="197485" h="35560">
                <a:moveTo>
                  <a:pt x="192862" y="16510"/>
                </a:moveTo>
                <a:lnTo>
                  <a:pt x="185420" y="16510"/>
                </a:lnTo>
                <a:lnTo>
                  <a:pt x="184016" y="17183"/>
                </a:lnTo>
                <a:lnTo>
                  <a:pt x="186740" y="17259"/>
                </a:lnTo>
                <a:lnTo>
                  <a:pt x="186055" y="17145"/>
                </a:lnTo>
                <a:lnTo>
                  <a:pt x="191134" y="17145"/>
                </a:lnTo>
                <a:lnTo>
                  <a:pt x="191770" y="17065"/>
                </a:lnTo>
                <a:lnTo>
                  <a:pt x="192431" y="16817"/>
                </a:lnTo>
                <a:lnTo>
                  <a:pt x="192862" y="16510"/>
                </a:lnTo>
                <a:close/>
              </a:path>
              <a:path w="197485" h="35560">
                <a:moveTo>
                  <a:pt x="185420" y="16510"/>
                </a:moveTo>
                <a:lnTo>
                  <a:pt x="182625" y="17145"/>
                </a:lnTo>
                <a:lnTo>
                  <a:pt x="184016" y="17183"/>
                </a:lnTo>
                <a:lnTo>
                  <a:pt x="185420" y="16510"/>
                </a:lnTo>
                <a:close/>
              </a:path>
              <a:path w="197485" h="35560">
                <a:moveTo>
                  <a:pt x="192431" y="16817"/>
                </a:moveTo>
                <a:lnTo>
                  <a:pt x="191770" y="17065"/>
                </a:lnTo>
                <a:lnTo>
                  <a:pt x="192150" y="17018"/>
                </a:lnTo>
                <a:lnTo>
                  <a:pt x="192431" y="16817"/>
                </a:lnTo>
                <a:close/>
              </a:path>
              <a:path w="197485" h="35560">
                <a:moveTo>
                  <a:pt x="193208" y="16262"/>
                </a:moveTo>
                <a:lnTo>
                  <a:pt x="192431" y="16817"/>
                </a:lnTo>
                <a:lnTo>
                  <a:pt x="192912" y="16637"/>
                </a:lnTo>
                <a:lnTo>
                  <a:pt x="193208" y="16262"/>
                </a:lnTo>
                <a:close/>
              </a:path>
              <a:path w="197485" h="35560">
                <a:moveTo>
                  <a:pt x="195617" y="13275"/>
                </a:moveTo>
                <a:lnTo>
                  <a:pt x="194818" y="14224"/>
                </a:lnTo>
                <a:lnTo>
                  <a:pt x="193208" y="16262"/>
                </a:lnTo>
                <a:lnTo>
                  <a:pt x="194818" y="15112"/>
                </a:lnTo>
                <a:lnTo>
                  <a:pt x="195617" y="13275"/>
                </a:lnTo>
                <a:close/>
              </a:path>
              <a:path w="197485" h="35560">
                <a:moveTo>
                  <a:pt x="197106" y="9589"/>
                </a:moveTo>
                <a:lnTo>
                  <a:pt x="196087" y="12192"/>
                </a:lnTo>
                <a:lnTo>
                  <a:pt x="195617" y="13275"/>
                </a:lnTo>
                <a:lnTo>
                  <a:pt x="196850" y="11811"/>
                </a:lnTo>
                <a:lnTo>
                  <a:pt x="197106" y="9589"/>
                </a:lnTo>
                <a:close/>
              </a:path>
              <a:path w="197485" h="35560">
                <a:moveTo>
                  <a:pt x="179300" y="5264"/>
                </a:moveTo>
                <a:lnTo>
                  <a:pt x="177037" y="6350"/>
                </a:lnTo>
                <a:lnTo>
                  <a:pt x="176149" y="6731"/>
                </a:lnTo>
                <a:lnTo>
                  <a:pt x="171069" y="10033"/>
                </a:lnTo>
                <a:lnTo>
                  <a:pt x="171323" y="9906"/>
                </a:lnTo>
                <a:lnTo>
                  <a:pt x="196982" y="9906"/>
                </a:lnTo>
                <a:lnTo>
                  <a:pt x="197106" y="9589"/>
                </a:lnTo>
                <a:lnTo>
                  <a:pt x="197099" y="8171"/>
                </a:lnTo>
                <a:lnTo>
                  <a:pt x="196286" y="6096"/>
                </a:lnTo>
                <a:lnTo>
                  <a:pt x="178435" y="6096"/>
                </a:lnTo>
                <a:lnTo>
                  <a:pt x="179300" y="5264"/>
                </a:lnTo>
                <a:close/>
              </a:path>
              <a:path w="197485" h="35560">
                <a:moveTo>
                  <a:pt x="171323" y="9906"/>
                </a:moveTo>
                <a:lnTo>
                  <a:pt x="171069" y="10033"/>
                </a:lnTo>
                <a:lnTo>
                  <a:pt x="171323" y="9906"/>
                </a:lnTo>
                <a:close/>
              </a:path>
              <a:path w="197485" h="35560">
                <a:moveTo>
                  <a:pt x="187579" y="381"/>
                </a:moveTo>
                <a:lnTo>
                  <a:pt x="186944" y="381"/>
                </a:lnTo>
                <a:lnTo>
                  <a:pt x="184404" y="508"/>
                </a:lnTo>
                <a:lnTo>
                  <a:pt x="184150" y="508"/>
                </a:lnTo>
                <a:lnTo>
                  <a:pt x="176657" y="1270"/>
                </a:lnTo>
                <a:lnTo>
                  <a:pt x="167132" y="2412"/>
                </a:lnTo>
                <a:lnTo>
                  <a:pt x="167386" y="2412"/>
                </a:lnTo>
                <a:lnTo>
                  <a:pt x="158115" y="3048"/>
                </a:lnTo>
                <a:lnTo>
                  <a:pt x="148717" y="3810"/>
                </a:lnTo>
                <a:lnTo>
                  <a:pt x="136651" y="4572"/>
                </a:lnTo>
                <a:lnTo>
                  <a:pt x="136779" y="4572"/>
                </a:lnTo>
                <a:lnTo>
                  <a:pt x="121285" y="5334"/>
                </a:lnTo>
                <a:lnTo>
                  <a:pt x="112268" y="5334"/>
                </a:lnTo>
                <a:lnTo>
                  <a:pt x="103632" y="6096"/>
                </a:lnTo>
                <a:lnTo>
                  <a:pt x="104012" y="6096"/>
                </a:lnTo>
                <a:lnTo>
                  <a:pt x="95376" y="6477"/>
                </a:lnTo>
                <a:lnTo>
                  <a:pt x="94996" y="6477"/>
                </a:lnTo>
                <a:lnTo>
                  <a:pt x="86360" y="7239"/>
                </a:lnTo>
                <a:lnTo>
                  <a:pt x="85979" y="7239"/>
                </a:lnTo>
                <a:lnTo>
                  <a:pt x="77724" y="8381"/>
                </a:lnTo>
                <a:lnTo>
                  <a:pt x="173609" y="8381"/>
                </a:lnTo>
                <a:lnTo>
                  <a:pt x="176149" y="6731"/>
                </a:lnTo>
                <a:lnTo>
                  <a:pt x="177037" y="6350"/>
                </a:lnTo>
                <a:lnTo>
                  <a:pt x="179300" y="5264"/>
                </a:lnTo>
                <a:lnTo>
                  <a:pt x="181737" y="2921"/>
                </a:lnTo>
                <a:lnTo>
                  <a:pt x="186055" y="635"/>
                </a:lnTo>
                <a:lnTo>
                  <a:pt x="187579" y="381"/>
                </a:lnTo>
                <a:close/>
              </a:path>
              <a:path w="197485" h="35560">
                <a:moveTo>
                  <a:pt x="195696" y="4725"/>
                </a:moveTo>
                <a:lnTo>
                  <a:pt x="196087" y="5587"/>
                </a:lnTo>
                <a:lnTo>
                  <a:pt x="197099" y="8171"/>
                </a:lnTo>
                <a:lnTo>
                  <a:pt x="196850" y="6096"/>
                </a:lnTo>
                <a:lnTo>
                  <a:pt x="195696" y="4725"/>
                </a:lnTo>
                <a:close/>
              </a:path>
              <a:path w="197485" h="35560">
                <a:moveTo>
                  <a:pt x="180212" y="4826"/>
                </a:moveTo>
                <a:lnTo>
                  <a:pt x="179300" y="5264"/>
                </a:lnTo>
                <a:lnTo>
                  <a:pt x="178435" y="6096"/>
                </a:lnTo>
                <a:lnTo>
                  <a:pt x="180212" y="4826"/>
                </a:lnTo>
                <a:close/>
              </a:path>
              <a:path w="197485" h="35560">
                <a:moveTo>
                  <a:pt x="195741" y="4826"/>
                </a:moveTo>
                <a:lnTo>
                  <a:pt x="180212" y="4826"/>
                </a:lnTo>
                <a:lnTo>
                  <a:pt x="178435" y="6096"/>
                </a:lnTo>
                <a:lnTo>
                  <a:pt x="196286" y="6096"/>
                </a:lnTo>
                <a:lnTo>
                  <a:pt x="195741" y="4826"/>
                </a:lnTo>
                <a:close/>
              </a:path>
              <a:path w="197485" h="35560">
                <a:moveTo>
                  <a:pt x="189865" y="0"/>
                </a:moveTo>
                <a:lnTo>
                  <a:pt x="186055" y="635"/>
                </a:lnTo>
                <a:lnTo>
                  <a:pt x="181737" y="2921"/>
                </a:lnTo>
                <a:lnTo>
                  <a:pt x="179300" y="5264"/>
                </a:lnTo>
                <a:lnTo>
                  <a:pt x="180212" y="4826"/>
                </a:lnTo>
                <a:lnTo>
                  <a:pt x="195741" y="4826"/>
                </a:lnTo>
                <a:lnTo>
                  <a:pt x="194818" y="3683"/>
                </a:lnTo>
                <a:lnTo>
                  <a:pt x="193262" y="1608"/>
                </a:lnTo>
                <a:lnTo>
                  <a:pt x="192397" y="949"/>
                </a:lnTo>
                <a:lnTo>
                  <a:pt x="191824" y="734"/>
                </a:lnTo>
                <a:lnTo>
                  <a:pt x="189103" y="508"/>
                </a:lnTo>
                <a:lnTo>
                  <a:pt x="188341" y="381"/>
                </a:lnTo>
                <a:lnTo>
                  <a:pt x="190881" y="381"/>
                </a:lnTo>
                <a:lnTo>
                  <a:pt x="189865" y="0"/>
                </a:lnTo>
                <a:close/>
              </a:path>
              <a:path w="197485" h="35560">
                <a:moveTo>
                  <a:pt x="193262" y="1608"/>
                </a:moveTo>
                <a:lnTo>
                  <a:pt x="194924" y="3810"/>
                </a:lnTo>
                <a:lnTo>
                  <a:pt x="195696" y="4725"/>
                </a:lnTo>
                <a:lnTo>
                  <a:pt x="194818" y="2793"/>
                </a:lnTo>
                <a:lnTo>
                  <a:pt x="193262" y="1608"/>
                </a:lnTo>
                <a:close/>
              </a:path>
              <a:path w="197485" h="35560">
                <a:moveTo>
                  <a:pt x="192397" y="949"/>
                </a:moveTo>
                <a:lnTo>
                  <a:pt x="193262" y="1608"/>
                </a:lnTo>
                <a:lnTo>
                  <a:pt x="192912" y="1143"/>
                </a:lnTo>
                <a:lnTo>
                  <a:pt x="192397" y="949"/>
                </a:lnTo>
                <a:close/>
              </a:path>
              <a:path w="197485" h="35560">
                <a:moveTo>
                  <a:pt x="191824" y="734"/>
                </a:moveTo>
                <a:lnTo>
                  <a:pt x="192397" y="949"/>
                </a:lnTo>
                <a:lnTo>
                  <a:pt x="192150" y="762"/>
                </a:lnTo>
                <a:lnTo>
                  <a:pt x="191824" y="734"/>
                </a:lnTo>
                <a:close/>
              </a:path>
              <a:path w="197485" h="35560">
                <a:moveTo>
                  <a:pt x="190881" y="381"/>
                </a:moveTo>
                <a:lnTo>
                  <a:pt x="188341" y="381"/>
                </a:lnTo>
                <a:lnTo>
                  <a:pt x="189103" y="508"/>
                </a:lnTo>
                <a:lnTo>
                  <a:pt x="191824" y="734"/>
                </a:lnTo>
                <a:lnTo>
                  <a:pt x="190881" y="381"/>
                </a:lnTo>
                <a:close/>
              </a:path>
            </a:pathLst>
          </a:custGeom>
          <a:solidFill>
            <a:srgbClr val="5B2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1711" y="2802127"/>
            <a:ext cx="127253" cy="45339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767080" y="2211006"/>
            <a:ext cx="43688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075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98805" y="2010727"/>
            <a:ext cx="7334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6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01980" y="3888422"/>
            <a:ext cx="17564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5420">
              <a:lnSpc>
                <a:spcPct val="100000"/>
              </a:lnSpc>
              <a:spcBef>
                <a:spcPts val="100"/>
              </a:spcBef>
              <a:tabLst>
                <a:tab pos="519430" algn="l"/>
              </a:tabLst>
            </a:pPr>
            <a:r>
              <a:rPr dirty="0" sz="1050" spc="-25">
                <a:solidFill>
                  <a:srgbClr val="7030A0"/>
                </a:solidFill>
                <a:latin typeface="Cambria Math"/>
                <a:cs typeface="Cambria Math"/>
              </a:rPr>
              <a:t>25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25">
                <a:solidFill>
                  <a:srgbClr val="7030A0"/>
                </a:solidFill>
                <a:latin typeface="Cambria Math"/>
                <a:cs typeface="Cambria Math"/>
              </a:rPr>
              <a:t>25</a:t>
            </a:r>
            <a:endParaRPr sz="1050">
              <a:latin typeface="Cambria Math"/>
              <a:cs typeface="Cambria Math"/>
            </a:endParaRPr>
          </a:p>
          <a:p>
            <a:pPr marL="1010919">
              <a:lnSpc>
                <a:spcPts val="1515"/>
              </a:lnSpc>
              <a:spcBef>
                <a:spcPts val="20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15</a:t>
            </a:r>
            <a:r>
              <a:rPr dirty="0" sz="1400" spc="-5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515"/>
              </a:lnSpc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25</a:t>
            </a:r>
            <a:r>
              <a:rPr dirty="0" sz="1400" spc="-45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7030A0"/>
                </a:solidFill>
                <a:latin typeface="Verdana"/>
                <a:cs typeface="Verdana"/>
              </a:rPr>
              <a:t>units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07059" y="3688079"/>
            <a:ext cx="7334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6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809495" y="2801556"/>
            <a:ext cx="102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2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117725" y="2707703"/>
            <a:ext cx="60579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3227" sz="15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13227" sz="1575" spc="622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baseline="-20833" sz="3000" spc="-3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641220" y="2601277"/>
            <a:ext cx="7334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6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795145" y="3670553"/>
            <a:ext cx="511809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075" algn="l"/>
              </a:tabLst>
            </a:pPr>
            <a:r>
              <a:rPr dirty="0" sz="1050" spc="-25">
                <a:solidFill>
                  <a:srgbClr val="7030A0"/>
                </a:solidFill>
                <a:latin typeface="Cambria Math"/>
                <a:cs typeface="Cambria Math"/>
              </a:rPr>
              <a:t>15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25">
                <a:solidFill>
                  <a:srgbClr val="7030A0"/>
                </a:solidFill>
                <a:latin typeface="Cambria Math"/>
                <a:cs typeface="Cambria Math"/>
              </a:rPr>
              <a:t>15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626616" y="3469957"/>
            <a:ext cx="7334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82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593085" y="3072193"/>
            <a:ext cx="746125" cy="7772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ts val="1614"/>
              </a:lnSpc>
              <a:spcBef>
                <a:spcPts val="125"/>
              </a:spcBef>
            </a:pP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105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r>
              <a:rPr dirty="0" baseline="-29761" sz="21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baseline="-29761" sz="2100" spc="6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-29761" sz="21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050" spc="-20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050">
              <a:latin typeface="Cambria Math"/>
              <a:cs typeface="Cambria Math"/>
            </a:endParaRPr>
          </a:p>
          <a:p>
            <a:pPr marL="193675">
              <a:lnSpc>
                <a:spcPts val="1195"/>
              </a:lnSpc>
              <a:tabLst>
                <a:tab pos="527050" algn="l"/>
              </a:tabLst>
            </a:pP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sz="10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05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05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Cambria Math"/>
              <a:cs typeface="Cambria Math"/>
            </a:endParaRPr>
          </a:p>
          <a:p>
            <a:pPr marL="6604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7030A0"/>
                </a:solidFill>
                <a:latin typeface="Verdana"/>
                <a:cs typeface="Verdana"/>
              </a:rPr>
              <a:t>1</a:t>
            </a:r>
            <a:r>
              <a:rPr dirty="0" sz="1400" spc="-5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7030A0"/>
                </a:solidFill>
                <a:latin typeface="Verdana"/>
                <a:cs typeface="Verdana"/>
              </a:rPr>
              <a:t>unit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2012" y="1115313"/>
            <a:ext cx="228815" cy="192024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531177" y="644415"/>
            <a:ext cx="1546225" cy="68389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400">
                <a:latin typeface="Verdana"/>
                <a:cs typeface="Verdana"/>
              </a:rPr>
              <a:t>define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the</a:t>
            </a:r>
            <a:r>
              <a:rPr dirty="0" sz="1400" spc="65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model</a:t>
            </a:r>
            <a:endParaRPr sz="1400">
              <a:latin typeface="Verdana"/>
              <a:cs typeface="Verdana"/>
            </a:endParaRPr>
          </a:p>
          <a:p>
            <a:pPr marL="390525">
              <a:lnSpc>
                <a:spcPct val="100000"/>
              </a:lnSpc>
              <a:spcBef>
                <a:spcPts val="860"/>
              </a:spcBef>
              <a:tabLst>
                <a:tab pos="838200" algn="l"/>
              </a:tabLst>
            </a:pPr>
            <a:r>
              <a:rPr dirty="0" sz="1550">
                <a:solidFill>
                  <a:srgbClr val="FF40FF"/>
                </a:solidFill>
                <a:latin typeface="Cambria Math"/>
                <a:cs typeface="Cambria Math"/>
              </a:rPr>
              <a:t>𝑓</a:t>
            </a:r>
            <a:r>
              <a:rPr dirty="0" sz="1550" spc="445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sz="155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550" spc="-25">
                <a:latin typeface="Cambria Math"/>
                <a:cs typeface="Cambria Math"/>
              </a:rPr>
              <a:t>=?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1955419" y="1624329"/>
            <a:ext cx="29209" cy="124460"/>
          </a:xfrm>
          <a:custGeom>
            <a:avLst/>
            <a:gdLst/>
            <a:ahLst/>
            <a:cxnLst/>
            <a:rect l="l" t="t" r="r" b="b"/>
            <a:pathLst>
              <a:path w="29210" h="124460">
                <a:moveTo>
                  <a:pt x="29083" y="0"/>
                </a:moveTo>
                <a:lnTo>
                  <a:pt x="0" y="0"/>
                </a:lnTo>
                <a:lnTo>
                  <a:pt x="0" y="5080"/>
                </a:lnTo>
                <a:lnTo>
                  <a:pt x="18288" y="5080"/>
                </a:lnTo>
                <a:lnTo>
                  <a:pt x="18288" y="119380"/>
                </a:lnTo>
                <a:lnTo>
                  <a:pt x="0" y="119380"/>
                </a:lnTo>
                <a:lnTo>
                  <a:pt x="0" y="124460"/>
                </a:lnTo>
                <a:lnTo>
                  <a:pt x="29083" y="124460"/>
                </a:lnTo>
                <a:lnTo>
                  <a:pt x="29083" y="119380"/>
                </a:lnTo>
                <a:lnTo>
                  <a:pt x="29083" y="5080"/>
                </a:lnTo>
                <a:lnTo>
                  <a:pt x="2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843659" y="1624329"/>
            <a:ext cx="29209" cy="124460"/>
          </a:xfrm>
          <a:custGeom>
            <a:avLst/>
            <a:gdLst/>
            <a:ahLst/>
            <a:cxnLst/>
            <a:rect l="l" t="t" r="r" b="b"/>
            <a:pathLst>
              <a:path w="29210" h="124460">
                <a:moveTo>
                  <a:pt x="29083" y="0"/>
                </a:moveTo>
                <a:lnTo>
                  <a:pt x="0" y="0"/>
                </a:lnTo>
                <a:lnTo>
                  <a:pt x="0" y="5080"/>
                </a:lnTo>
                <a:lnTo>
                  <a:pt x="0" y="119380"/>
                </a:lnTo>
                <a:lnTo>
                  <a:pt x="0" y="124460"/>
                </a:lnTo>
                <a:lnTo>
                  <a:pt x="29083" y="124460"/>
                </a:lnTo>
                <a:lnTo>
                  <a:pt x="29083" y="119380"/>
                </a:lnTo>
                <a:lnTo>
                  <a:pt x="10795" y="119380"/>
                </a:lnTo>
                <a:lnTo>
                  <a:pt x="10795" y="5080"/>
                </a:lnTo>
                <a:lnTo>
                  <a:pt x="29083" y="5080"/>
                </a:lnTo>
                <a:lnTo>
                  <a:pt x="2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2336419" y="1624329"/>
            <a:ext cx="29209" cy="124460"/>
          </a:xfrm>
          <a:custGeom>
            <a:avLst/>
            <a:gdLst/>
            <a:ahLst/>
            <a:cxnLst/>
            <a:rect l="l" t="t" r="r" b="b"/>
            <a:pathLst>
              <a:path w="29210" h="124460">
                <a:moveTo>
                  <a:pt x="29083" y="0"/>
                </a:moveTo>
                <a:lnTo>
                  <a:pt x="0" y="0"/>
                </a:lnTo>
                <a:lnTo>
                  <a:pt x="0" y="5080"/>
                </a:lnTo>
                <a:lnTo>
                  <a:pt x="18288" y="5080"/>
                </a:lnTo>
                <a:lnTo>
                  <a:pt x="18288" y="119380"/>
                </a:lnTo>
                <a:lnTo>
                  <a:pt x="0" y="119380"/>
                </a:lnTo>
                <a:lnTo>
                  <a:pt x="0" y="124460"/>
                </a:lnTo>
                <a:lnTo>
                  <a:pt x="29083" y="124460"/>
                </a:lnTo>
                <a:lnTo>
                  <a:pt x="29083" y="119380"/>
                </a:lnTo>
                <a:lnTo>
                  <a:pt x="29083" y="5080"/>
                </a:lnTo>
                <a:lnTo>
                  <a:pt x="2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" name="object 34" descr=""/>
          <p:cNvGrpSpPr/>
          <p:nvPr/>
        </p:nvGrpSpPr>
        <p:grpSpPr>
          <a:xfrm>
            <a:off x="2105025" y="1604644"/>
            <a:ext cx="149225" cy="144145"/>
            <a:chOff x="2105025" y="1604644"/>
            <a:chExt cx="149225" cy="144145"/>
          </a:xfrm>
        </p:grpSpPr>
        <p:sp>
          <p:nvSpPr>
            <p:cNvPr id="35" name="object 35" descr=""/>
            <p:cNvSpPr/>
            <p:nvPr/>
          </p:nvSpPr>
          <p:spPr>
            <a:xfrm>
              <a:off x="2105025" y="1604644"/>
              <a:ext cx="104775" cy="43815"/>
            </a:xfrm>
            <a:custGeom>
              <a:avLst/>
              <a:gdLst/>
              <a:ahLst/>
              <a:cxnLst/>
              <a:rect l="l" t="t" r="r" b="b"/>
              <a:pathLst>
                <a:path w="104775" h="43814">
                  <a:moveTo>
                    <a:pt x="82550" y="0"/>
                  </a:moveTo>
                  <a:lnTo>
                    <a:pt x="77850" y="5333"/>
                  </a:lnTo>
                  <a:lnTo>
                    <a:pt x="91948" y="17652"/>
                  </a:lnTo>
                  <a:lnTo>
                    <a:pt x="0" y="17652"/>
                  </a:lnTo>
                  <a:lnTo>
                    <a:pt x="0" y="25907"/>
                  </a:lnTo>
                  <a:lnTo>
                    <a:pt x="91948" y="25907"/>
                  </a:lnTo>
                  <a:lnTo>
                    <a:pt x="77850" y="38226"/>
                  </a:lnTo>
                  <a:lnTo>
                    <a:pt x="82550" y="43433"/>
                  </a:lnTo>
                  <a:lnTo>
                    <a:pt x="104775" y="24256"/>
                  </a:lnTo>
                  <a:lnTo>
                    <a:pt x="104775" y="19176"/>
                  </a:lnTo>
                  <a:lnTo>
                    <a:pt x="825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224659" y="1624329"/>
              <a:ext cx="29209" cy="124460"/>
            </a:xfrm>
            <a:custGeom>
              <a:avLst/>
              <a:gdLst/>
              <a:ahLst/>
              <a:cxnLst/>
              <a:rect l="l" t="t" r="r" b="b"/>
              <a:pathLst>
                <a:path w="29210" h="124460">
                  <a:moveTo>
                    <a:pt x="29083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119380"/>
                  </a:lnTo>
                  <a:lnTo>
                    <a:pt x="0" y="124460"/>
                  </a:lnTo>
                  <a:lnTo>
                    <a:pt x="29083" y="124460"/>
                  </a:lnTo>
                  <a:lnTo>
                    <a:pt x="29083" y="119380"/>
                  </a:lnTo>
                  <a:lnTo>
                    <a:pt x="10795" y="119380"/>
                  </a:lnTo>
                  <a:lnTo>
                    <a:pt x="10795" y="5080"/>
                  </a:lnTo>
                  <a:lnTo>
                    <a:pt x="29083" y="5080"/>
                  </a:lnTo>
                  <a:lnTo>
                    <a:pt x="290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/>
          <p:nvPr/>
        </p:nvSpPr>
        <p:spPr>
          <a:xfrm>
            <a:off x="2915793" y="1621789"/>
            <a:ext cx="29209" cy="124460"/>
          </a:xfrm>
          <a:custGeom>
            <a:avLst/>
            <a:gdLst/>
            <a:ahLst/>
            <a:cxnLst/>
            <a:rect l="l" t="t" r="r" b="b"/>
            <a:pathLst>
              <a:path w="29210" h="124460">
                <a:moveTo>
                  <a:pt x="29083" y="0"/>
                </a:moveTo>
                <a:lnTo>
                  <a:pt x="0" y="0"/>
                </a:lnTo>
                <a:lnTo>
                  <a:pt x="0" y="5080"/>
                </a:lnTo>
                <a:lnTo>
                  <a:pt x="18288" y="5080"/>
                </a:lnTo>
                <a:lnTo>
                  <a:pt x="18288" y="119380"/>
                </a:lnTo>
                <a:lnTo>
                  <a:pt x="0" y="119380"/>
                </a:lnTo>
                <a:lnTo>
                  <a:pt x="0" y="124460"/>
                </a:lnTo>
                <a:lnTo>
                  <a:pt x="29083" y="124460"/>
                </a:lnTo>
                <a:lnTo>
                  <a:pt x="29083" y="119380"/>
                </a:lnTo>
                <a:lnTo>
                  <a:pt x="29083" y="5080"/>
                </a:lnTo>
                <a:lnTo>
                  <a:pt x="2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2804033" y="1621789"/>
            <a:ext cx="29209" cy="124460"/>
          </a:xfrm>
          <a:custGeom>
            <a:avLst/>
            <a:gdLst/>
            <a:ahLst/>
            <a:cxnLst/>
            <a:rect l="l" t="t" r="r" b="b"/>
            <a:pathLst>
              <a:path w="29210" h="124460">
                <a:moveTo>
                  <a:pt x="29083" y="0"/>
                </a:moveTo>
                <a:lnTo>
                  <a:pt x="0" y="0"/>
                </a:lnTo>
                <a:lnTo>
                  <a:pt x="0" y="5080"/>
                </a:lnTo>
                <a:lnTo>
                  <a:pt x="0" y="119380"/>
                </a:lnTo>
                <a:lnTo>
                  <a:pt x="0" y="124460"/>
                </a:lnTo>
                <a:lnTo>
                  <a:pt x="29083" y="124460"/>
                </a:lnTo>
                <a:lnTo>
                  <a:pt x="29083" y="119380"/>
                </a:lnTo>
                <a:lnTo>
                  <a:pt x="10795" y="119380"/>
                </a:lnTo>
                <a:lnTo>
                  <a:pt x="10795" y="5080"/>
                </a:lnTo>
                <a:lnTo>
                  <a:pt x="29083" y="5080"/>
                </a:lnTo>
                <a:lnTo>
                  <a:pt x="2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3287255" y="1621789"/>
            <a:ext cx="29209" cy="124460"/>
          </a:xfrm>
          <a:custGeom>
            <a:avLst/>
            <a:gdLst/>
            <a:ahLst/>
            <a:cxnLst/>
            <a:rect l="l" t="t" r="r" b="b"/>
            <a:pathLst>
              <a:path w="29210" h="124460">
                <a:moveTo>
                  <a:pt x="29095" y="0"/>
                </a:moveTo>
                <a:lnTo>
                  <a:pt x="0" y="0"/>
                </a:lnTo>
                <a:lnTo>
                  <a:pt x="0" y="5080"/>
                </a:lnTo>
                <a:lnTo>
                  <a:pt x="18288" y="5080"/>
                </a:lnTo>
                <a:lnTo>
                  <a:pt x="18288" y="119380"/>
                </a:lnTo>
                <a:lnTo>
                  <a:pt x="0" y="119380"/>
                </a:lnTo>
                <a:lnTo>
                  <a:pt x="0" y="124460"/>
                </a:lnTo>
                <a:lnTo>
                  <a:pt x="29095" y="124460"/>
                </a:lnTo>
                <a:lnTo>
                  <a:pt x="29095" y="119380"/>
                </a:lnTo>
                <a:lnTo>
                  <a:pt x="29095" y="5080"/>
                </a:lnTo>
                <a:lnTo>
                  <a:pt x="29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3055873" y="1601977"/>
            <a:ext cx="149225" cy="144780"/>
            <a:chOff x="3055873" y="1601977"/>
            <a:chExt cx="149225" cy="144780"/>
          </a:xfrm>
        </p:grpSpPr>
        <p:sp>
          <p:nvSpPr>
            <p:cNvPr id="41" name="object 41" descr=""/>
            <p:cNvSpPr/>
            <p:nvPr/>
          </p:nvSpPr>
          <p:spPr>
            <a:xfrm>
              <a:off x="3055873" y="1601977"/>
              <a:ext cx="104775" cy="43815"/>
            </a:xfrm>
            <a:custGeom>
              <a:avLst/>
              <a:gdLst/>
              <a:ahLst/>
              <a:cxnLst/>
              <a:rect l="l" t="t" r="r" b="b"/>
              <a:pathLst>
                <a:path w="104775" h="43814">
                  <a:moveTo>
                    <a:pt x="82550" y="0"/>
                  </a:moveTo>
                  <a:lnTo>
                    <a:pt x="77850" y="5334"/>
                  </a:lnTo>
                  <a:lnTo>
                    <a:pt x="92075" y="17652"/>
                  </a:lnTo>
                  <a:lnTo>
                    <a:pt x="0" y="17652"/>
                  </a:lnTo>
                  <a:lnTo>
                    <a:pt x="0" y="25908"/>
                  </a:lnTo>
                  <a:lnTo>
                    <a:pt x="92075" y="25908"/>
                  </a:lnTo>
                  <a:lnTo>
                    <a:pt x="77850" y="38226"/>
                  </a:lnTo>
                  <a:lnTo>
                    <a:pt x="82550" y="43561"/>
                  </a:lnTo>
                  <a:lnTo>
                    <a:pt x="104775" y="24384"/>
                  </a:lnTo>
                  <a:lnTo>
                    <a:pt x="104775" y="19176"/>
                  </a:lnTo>
                  <a:lnTo>
                    <a:pt x="825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175508" y="1621789"/>
              <a:ext cx="29209" cy="124460"/>
            </a:xfrm>
            <a:custGeom>
              <a:avLst/>
              <a:gdLst/>
              <a:ahLst/>
              <a:cxnLst/>
              <a:rect l="l" t="t" r="r" b="b"/>
              <a:pathLst>
                <a:path w="29210" h="124460">
                  <a:moveTo>
                    <a:pt x="29083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119380"/>
                  </a:lnTo>
                  <a:lnTo>
                    <a:pt x="0" y="124460"/>
                  </a:lnTo>
                  <a:lnTo>
                    <a:pt x="29083" y="124460"/>
                  </a:lnTo>
                  <a:lnTo>
                    <a:pt x="29083" y="119380"/>
                  </a:lnTo>
                  <a:lnTo>
                    <a:pt x="10795" y="119380"/>
                  </a:lnTo>
                  <a:lnTo>
                    <a:pt x="10795" y="5080"/>
                  </a:lnTo>
                  <a:lnTo>
                    <a:pt x="29083" y="5080"/>
                  </a:lnTo>
                  <a:lnTo>
                    <a:pt x="290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/>
          <p:nvPr/>
        </p:nvSpPr>
        <p:spPr>
          <a:xfrm>
            <a:off x="974521" y="1621789"/>
            <a:ext cx="29209" cy="124460"/>
          </a:xfrm>
          <a:custGeom>
            <a:avLst/>
            <a:gdLst/>
            <a:ahLst/>
            <a:cxnLst/>
            <a:rect l="l" t="t" r="r" b="b"/>
            <a:pathLst>
              <a:path w="29209" h="124460">
                <a:moveTo>
                  <a:pt x="29032" y="0"/>
                </a:moveTo>
                <a:lnTo>
                  <a:pt x="0" y="0"/>
                </a:lnTo>
                <a:lnTo>
                  <a:pt x="0" y="5080"/>
                </a:lnTo>
                <a:lnTo>
                  <a:pt x="18224" y="5080"/>
                </a:lnTo>
                <a:lnTo>
                  <a:pt x="18224" y="119380"/>
                </a:lnTo>
                <a:lnTo>
                  <a:pt x="0" y="119380"/>
                </a:lnTo>
                <a:lnTo>
                  <a:pt x="0" y="124460"/>
                </a:lnTo>
                <a:lnTo>
                  <a:pt x="29032" y="124460"/>
                </a:lnTo>
                <a:lnTo>
                  <a:pt x="29032" y="119380"/>
                </a:lnTo>
                <a:lnTo>
                  <a:pt x="29032" y="5080"/>
                </a:lnTo>
                <a:lnTo>
                  <a:pt x="29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862736" y="1621789"/>
            <a:ext cx="29209" cy="124460"/>
          </a:xfrm>
          <a:custGeom>
            <a:avLst/>
            <a:gdLst/>
            <a:ahLst/>
            <a:cxnLst/>
            <a:rect l="l" t="t" r="r" b="b"/>
            <a:pathLst>
              <a:path w="29209" h="124460">
                <a:moveTo>
                  <a:pt x="29044" y="0"/>
                </a:moveTo>
                <a:lnTo>
                  <a:pt x="0" y="0"/>
                </a:lnTo>
                <a:lnTo>
                  <a:pt x="0" y="5080"/>
                </a:lnTo>
                <a:lnTo>
                  <a:pt x="0" y="119380"/>
                </a:lnTo>
                <a:lnTo>
                  <a:pt x="0" y="124460"/>
                </a:lnTo>
                <a:lnTo>
                  <a:pt x="29044" y="124460"/>
                </a:lnTo>
                <a:lnTo>
                  <a:pt x="29044" y="119380"/>
                </a:lnTo>
                <a:lnTo>
                  <a:pt x="10807" y="119380"/>
                </a:lnTo>
                <a:lnTo>
                  <a:pt x="10807" y="5080"/>
                </a:lnTo>
                <a:lnTo>
                  <a:pt x="29044" y="5080"/>
                </a:lnTo>
                <a:lnTo>
                  <a:pt x="290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1317371" y="1621789"/>
            <a:ext cx="29209" cy="124460"/>
          </a:xfrm>
          <a:custGeom>
            <a:avLst/>
            <a:gdLst/>
            <a:ahLst/>
            <a:cxnLst/>
            <a:rect l="l" t="t" r="r" b="b"/>
            <a:pathLst>
              <a:path w="29209" h="124460">
                <a:moveTo>
                  <a:pt x="29083" y="0"/>
                </a:moveTo>
                <a:lnTo>
                  <a:pt x="0" y="0"/>
                </a:lnTo>
                <a:lnTo>
                  <a:pt x="0" y="5080"/>
                </a:lnTo>
                <a:lnTo>
                  <a:pt x="18288" y="5080"/>
                </a:lnTo>
                <a:lnTo>
                  <a:pt x="18288" y="119380"/>
                </a:lnTo>
                <a:lnTo>
                  <a:pt x="0" y="119380"/>
                </a:lnTo>
                <a:lnTo>
                  <a:pt x="0" y="124460"/>
                </a:lnTo>
                <a:lnTo>
                  <a:pt x="29083" y="124460"/>
                </a:lnTo>
                <a:lnTo>
                  <a:pt x="29083" y="119380"/>
                </a:lnTo>
                <a:lnTo>
                  <a:pt x="29083" y="5080"/>
                </a:lnTo>
                <a:lnTo>
                  <a:pt x="2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6" name="object 46" descr=""/>
          <p:cNvGrpSpPr/>
          <p:nvPr/>
        </p:nvGrpSpPr>
        <p:grpSpPr>
          <a:xfrm>
            <a:off x="1086015" y="1601977"/>
            <a:ext cx="149225" cy="144780"/>
            <a:chOff x="1086015" y="1601977"/>
            <a:chExt cx="149225" cy="144780"/>
          </a:xfrm>
        </p:grpSpPr>
        <p:sp>
          <p:nvSpPr>
            <p:cNvPr id="47" name="object 47" descr=""/>
            <p:cNvSpPr/>
            <p:nvPr/>
          </p:nvSpPr>
          <p:spPr>
            <a:xfrm>
              <a:off x="1086015" y="1601977"/>
              <a:ext cx="104775" cy="43815"/>
            </a:xfrm>
            <a:custGeom>
              <a:avLst/>
              <a:gdLst/>
              <a:ahLst/>
              <a:cxnLst/>
              <a:rect l="l" t="t" r="r" b="b"/>
              <a:pathLst>
                <a:path w="104775" h="43814">
                  <a:moveTo>
                    <a:pt x="82550" y="0"/>
                  </a:moveTo>
                  <a:lnTo>
                    <a:pt x="77863" y="5334"/>
                  </a:lnTo>
                  <a:lnTo>
                    <a:pt x="92011" y="17652"/>
                  </a:lnTo>
                  <a:lnTo>
                    <a:pt x="0" y="17652"/>
                  </a:lnTo>
                  <a:lnTo>
                    <a:pt x="0" y="25908"/>
                  </a:lnTo>
                  <a:lnTo>
                    <a:pt x="92011" y="25908"/>
                  </a:lnTo>
                  <a:lnTo>
                    <a:pt x="77863" y="38226"/>
                  </a:lnTo>
                  <a:lnTo>
                    <a:pt x="82550" y="43561"/>
                  </a:lnTo>
                  <a:lnTo>
                    <a:pt x="104736" y="24384"/>
                  </a:lnTo>
                  <a:lnTo>
                    <a:pt x="104736" y="19176"/>
                  </a:lnTo>
                  <a:lnTo>
                    <a:pt x="825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205636" y="1621789"/>
              <a:ext cx="29209" cy="124460"/>
            </a:xfrm>
            <a:custGeom>
              <a:avLst/>
              <a:gdLst/>
              <a:ahLst/>
              <a:cxnLst/>
              <a:rect l="l" t="t" r="r" b="b"/>
              <a:pathLst>
                <a:path w="29209" h="124460">
                  <a:moveTo>
                    <a:pt x="29044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119380"/>
                  </a:lnTo>
                  <a:lnTo>
                    <a:pt x="0" y="124460"/>
                  </a:lnTo>
                  <a:lnTo>
                    <a:pt x="29044" y="124460"/>
                  </a:lnTo>
                  <a:lnTo>
                    <a:pt x="29044" y="119380"/>
                  </a:lnTo>
                  <a:lnTo>
                    <a:pt x="10807" y="119380"/>
                  </a:lnTo>
                  <a:lnTo>
                    <a:pt x="10807" y="5080"/>
                  </a:lnTo>
                  <a:lnTo>
                    <a:pt x="29044" y="5080"/>
                  </a:lnTo>
                  <a:lnTo>
                    <a:pt x="290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594677" y="1604073"/>
            <a:ext cx="27451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25"/>
              </a:spcBef>
              <a:tabLst>
                <a:tab pos="1045210" algn="l"/>
                <a:tab pos="2006600" algn="l"/>
              </a:tabLst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18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29100" sz="1575">
                <a:latin typeface="Cambria Math"/>
                <a:cs typeface="Cambria Math"/>
              </a:rPr>
              <a:t>1</a:t>
            </a:r>
            <a:r>
              <a:rPr dirty="0" baseline="29100" sz="1575" spc="217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,</a:t>
            </a:r>
            <a:r>
              <a:rPr dirty="0" sz="1400" spc="-150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𝒃</a:t>
            </a:r>
            <a:r>
              <a:rPr dirty="0" sz="1400" spc="114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29100" sz="1575" spc="-75">
                <a:latin typeface="Cambria Math"/>
                <a:cs typeface="Cambria Math"/>
              </a:rPr>
              <a:t>1</a:t>
            </a:r>
            <a:r>
              <a:rPr dirty="0" baseline="29100" sz="1575">
                <a:latin typeface="Cambria Math"/>
                <a:cs typeface="Cambria Math"/>
              </a:rPr>
              <a:t>	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18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26455" sz="1575">
                <a:latin typeface="Cambria Math"/>
                <a:cs typeface="Cambria Math"/>
              </a:rPr>
              <a:t>2</a:t>
            </a:r>
            <a:r>
              <a:rPr dirty="0" baseline="26455" sz="1575" spc="682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,</a:t>
            </a:r>
            <a:r>
              <a:rPr dirty="0" sz="1400" spc="-150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𝒃</a:t>
            </a:r>
            <a:r>
              <a:rPr dirty="0" sz="1400" spc="10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26455" sz="1575" spc="-75">
                <a:latin typeface="Cambria Math"/>
                <a:cs typeface="Cambria Math"/>
              </a:rPr>
              <a:t>2</a:t>
            </a:r>
            <a:r>
              <a:rPr dirty="0" baseline="26455" sz="1575">
                <a:latin typeface="Cambria Math"/>
                <a:cs typeface="Cambria Math"/>
              </a:rPr>
              <a:t>	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19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29100" sz="1575">
                <a:latin typeface="Cambria Math"/>
                <a:cs typeface="Cambria Math"/>
              </a:rPr>
              <a:t>3</a:t>
            </a:r>
            <a:r>
              <a:rPr dirty="0" baseline="29100" sz="1575" spc="97">
                <a:latin typeface="Cambria Math"/>
                <a:cs typeface="Cambria Math"/>
              </a:rPr>
              <a:t> </a:t>
            </a:r>
            <a:r>
              <a:rPr dirty="0" sz="1400">
                <a:latin typeface="Arial"/>
                <a:cs typeface="Arial"/>
              </a:rPr>
              <a:t>,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𝒃</a:t>
            </a:r>
            <a:r>
              <a:rPr dirty="0" sz="1400" spc="11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29100" sz="1575" spc="-75">
                <a:latin typeface="Cambria Math"/>
                <a:cs typeface="Cambria Math"/>
              </a:rPr>
              <a:t>3</a:t>
            </a:r>
            <a:endParaRPr baseline="29100" sz="1575">
              <a:latin typeface="Cambria Math"/>
              <a:cs typeface="Cambria Math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312712" y="1632839"/>
            <a:ext cx="1074420" cy="2568575"/>
            <a:chOff x="312712" y="1632839"/>
            <a:chExt cx="1074420" cy="2568575"/>
          </a:xfrm>
        </p:grpSpPr>
        <p:sp>
          <p:nvSpPr>
            <p:cNvPr id="51" name="object 51" descr=""/>
            <p:cNvSpPr/>
            <p:nvPr/>
          </p:nvSpPr>
          <p:spPr>
            <a:xfrm>
              <a:off x="561378" y="2016633"/>
              <a:ext cx="825500" cy="2184400"/>
            </a:xfrm>
            <a:custGeom>
              <a:avLst/>
              <a:gdLst/>
              <a:ahLst/>
              <a:cxnLst/>
              <a:rect l="l" t="t" r="r" b="b"/>
              <a:pathLst>
                <a:path w="825500" h="2184400">
                  <a:moveTo>
                    <a:pt x="467131" y="2171700"/>
                  </a:moveTo>
                  <a:lnTo>
                    <a:pt x="174751" y="2171700"/>
                  </a:lnTo>
                  <a:lnTo>
                    <a:pt x="179425" y="2184400"/>
                  </a:lnTo>
                  <a:lnTo>
                    <a:pt x="452729" y="2184400"/>
                  </a:lnTo>
                  <a:lnTo>
                    <a:pt x="467131" y="2171700"/>
                  </a:lnTo>
                  <a:close/>
                </a:path>
                <a:path w="825500" h="2184400">
                  <a:moveTo>
                    <a:pt x="265455" y="2159000"/>
                  </a:moveTo>
                  <a:lnTo>
                    <a:pt x="123405" y="2159000"/>
                  </a:lnTo>
                  <a:lnTo>
                    <a:pt x="132410" y="2171700"/>
                  </a:lnTo>
                  <a:lnTo>
                    <a:pt x="284530" y="2171700"/>
                  </a:lnTo>
                  <a:lnTo>
                    <a:pt x="265455" y="2159000"/>
                  </a:lnTo>
                  <a:close/>
                </a:path>
                <a:path w="825500" h="2184400">
                  <a:moveTo>
                    <a:pt x="509104" y="2159000"/>
                  </a:moveTo>
                  <a:lnTo>
                    <a:pt x="424941" y="2159000"/>
                  </a:lnTo>
                  <a:lnTo>
                    <a:pt x="390372" y="2171700"/>
                  </a:lnTo>
                  <a:lnTo>
                    <a:pt x="495985" y="2171700"/>
                  </a:lnTo>
                  <a:lnTo>
                    <a:pt x="509104" y="2159000"/>
                  </a:lnTo>
                  <a:close/>
                </a:path>
                <a:path w="825500" h="2184400">
                  <a:moveTo>
                    <a:pt x="156070" y="2146300"/>
                  </a:moveTo>
                  <a:lnTo>
                    <a:pt x="109245" y="2146300"/>
                  </a:lnTo>
                  <a:lnTo>
                    <a:pt x="110997" y="2159000"/>
                  </a:lnTo>
                  <a:lnTo>
                    <a:pt x="172656" y="2159000"/>
                  </a:lnTo>
                  <a:lnTo>
                    <a:pt x="156070" y="2146300"/>
                  </a:lnTo>
                  <a:close/>
                </a:path>
                <a:path w="825500" h="2184400">
                  <a:moveTo>
                    <a:pt x="524484" y="2146300"/>
                  </a:moveTo>
                  <a:lnTo>
                    <a:pt x="467055" y="2146300"/>
                  </a:lnTo>
                  <a:lnTo>
                    <a:pt x="460578" y="2159000"/>
                  </a:lnTo>
                  <a:lnTo>
                    <a:pt x="514261" y="2159000"/>
                  </a:lnTo>
                  <a:lnTo>
                    <a:pt x="524484" y="2146300"/>
                  </a:lnTo>
                  <a:close/>
                </a:path>
                <a:path w="825500" h="2184400">
                  <a:moveTo>
                    <a:pt x="130060" y="2133600"/>
                  </a:moveTo>
                  <a:lnTo>
                    <a:pt x="91033" y="2133600"/>
                  </a:lnTo>
                  <a:lnTo>
                    <a:pt x="96431" y="2146300"/>
                  </a:lnTo>
                  <a:lnTo>
                    <a:pt x="134023" y="2146300"/>
                  </a:lnTo>
                  <a:lnTo>
                    <a:pt x="130060" y="2133600"/>
                  </a:lnTo>
                  <a:close/>
                </a:path>
                <a:path w="825500" h="2184400">
                  <a:moveTo>
                    <a:pt x="545769" y="2133600"/>
                  </a:moveTo>
                  <a:lnTo>
                    <a:pt x="506171" y="2133600"/>
                  </a:lnTo>
                  <a:lnTo>
                    <a:pt x="500405" y="2146300"/>
                  </a:lnTo>
                  <a:lnTo>
                    <a:pt x="537489" y="2146300"/>
                  </a:lnTo>
                  <a:lnTo>
                    <a:pt x="545769" y="2133600"/>
                  </a:lnTo>
                  <a:close/>
                </a:path>
                <a:path w="825500" h="2184400">
                  <a:moveTo>
                    <a:pt x="111074" y="2120900"/>
                  </a:moveTo>
                  <a:lnTo>
                    <a:pt x="78879" y="2120900"/>
                  </a:lnTo>
                  <a:lnTo>
                    <a:pt x="90411" y="2133600"/>
                  </a:lnTo>
                  <a:lnTo>
                    <a:pt x="114312" y="2133600"/>
                  </a:lnTo>
                  <a:lnTo>
                    <a:pt x="111074" y="2120900"/>
                  </a:lnTo>
                  <a:close/>
                </a:path>
                <a:path w="825500" h="2184400">
                  <a:moveTo>
                    <a:pt x="576567" y="2120900"/>
                  </a:moveTo>
                  <a:lnTo>
                    <a:pt x="527646" y="2120900"/>
                  </a:lnTo>
                  <a:lnTo>
                    <a:pt x="514692" y="2133600"/>
                  </a:lnTo>
                  <a:lnTo>
                    <a:pt x="565289" y="2133600"/>
                  </a:lnTo>
                  <a:lnTo>
                    <a:pt x="576567" y="2120900"/>
                  </a:lnTo>
                  <a:close/>
                </a:path>
                <a:path w="825500" h="2184400">
                  <a:moveTo>
                    <a:pt x="95542" y="2108200"/>
                  </a:moveTo>
                  <a:lnTo>
                    <a:pt x="67475" y="2108200"/>
                  </a:lnTo>
                  <a:lnTo>
                    <a:pt x="74663" y="2120900"/>
                  </a:lnTo>
                  <a:lnTo>
                    <a:pt x="103111" y="2120900"/>
                  </a:lnTo>
                  <a:lnTo>
                    <a:pt x="95542" y="2108200"/>
                  </a:lnTo>
                  <a:close/>
                </a:path>
                <a:path w="825500" h="2184400">
                  <a:moveTo>
                    <a:pt x="602856" y="2108200"/>
                  </a:moveTo>
                  <a:lnTo>
                    <a:pt x="556031" y="2108200"/>
                  </a:lnTo>
                  <a:lnTo>
                    <a:pt x="542404" y="2120900"/>
                  </a:lnTo>
                  <a:lnTo>
                    <a:pt x="592061" y="2120900"/>
                  </a:lnTo>
                  <a:lnTo>
                    <a:pt x="602856" y="2108200"/>
                  </a:lnTo>
                  <a:close/>
                </a:path>
                <a:path w="825500" h="2184400">
                  <a:moveTo>
                    <a:pt x="85356" y="2095500"/>
                  </a:moveTo>
                  <a:lnTo>
                    <a:pt x="57467" y="2095500"/>
                  </a:lnTo>
                  <a:lnTo>
                    <a:pt x="64312" y="2108200"/>
                  </a:lnTo>
                  <a:lnTo>
                    <a:pt x="92557" y="2108200"/>
                  </a:lnTo>
                  <a:lnTo>
                    <a:pt x="85356" y="2095500"/>
                  </a:lnTo>
                  <a:close/>
                </a:path>
                <a:path w="825500" h="2184400">
                  <a:moveTo>
                    <a:pt x="618477" y="2095500"/>
                  </a:moveTo>
                  <a:lnTo>
                    <a:pt x="580301" y="2095500"/>
                  </a:lnTo>
                  <a:lnTo>
                    <a:pt x="565543" y="2108200"/>
                  </a:lnTo>
                  <a:lnTo>
                    <a:pt x="609866" y="2108200"/>
                  </a:lnTo>
                  <a:lnTo>
                    <a:pt x="618477" y="2095500"/>
                  </a:lnTo>
                  <a:close/>
                </a:path>
                <a:path w="825500" h="2184400">
                  <a:moveTo>
                    <a:pt x="75920" y="2082800"/>
                  </a:moveTo>
                  <a:lnTo>
                    <a:pt x="46672" y="2082800"/>
                  </a:lnTo>
                  <a:lnTo>
                    <a:pt x="54597" y="2095500"/>
                  </a:lnTo>
                  <a:lnTo>
                    <a:pt x="82765" y="2095500"/>
                  </a:lnTo>
                  <a:lnTo>
                    <a:pt x="75920" y="2082800"/>
                  </a:lnTo>
                  <a:close/>
                </a:path>
                <a:path w="825500" h="2184400">
                  <a:moveTo>
                    <a:pt x="629272" y="2082800"/>
                  </a:moveTo>
                  <a:lnTo>
                    <a:pt x="590372" y="2082800"/>
                  </a:lnTo>
                  <a:lnTo>
                    <a:pt x="579564" y="2095500"/>
                  </a:lnTo>
                  <a:lnTo>
                    <a:pt x="621715" y="2095500"/>
                  </a:lnTo>
                  <a:lnTo>
                    <a:pt x="629272" y="2082800"/>
                  </a:lnTo>
                  <a:close/>
                </a:path>
                <a:path w="825500" h="2184400">
                  <a:moveTo>
                    <a:pt x="64401" y="2070100"/>
                  </a:moveTo>
                  <a:lnTo>
                    <a:pt x="43027" y="2070100"/>
                  </a:lnTo>
                  <a:lnTo>
                    <a:pt x="46266" y="2082800"/>
                  </a:lnTo>
                  <a:lnTo>
                    <a:pt x="72326" y="2082800"/>
                  </a:lnTo>
                  <a:lnTo>
                    <a:pt x="64401" y="2070100"/>
                  </a:lnTo>
                  <a:close/>
                </a:path>
                <a:path w="825500" h="2184400">
                  <a:moveTo>
                    <a:pt x="662063" y="2057400"/>
                  </a:moveTo>
                  <a:lnTo>
                    <a:pt x="629716" y="2057400"/>
                  </a:lnTo>
                  <a:lnTo>
                    <a:pt x="625043" y="2070100"/>
                  </a:lnTo>
                  <a:lnTo>
                    <a:pt x="618680" y="2070100"/>
                  </a:lnTo>
                  <a:lnTo>
                    <a:pt x="610831" y="2082800"/>
                  </a:lnTo>
                  <a:lnTo>
                    <a:pt x="642378" y="2082800"/>
                  </a:lnTo>
                  <a:lnTo>
                    <a:pt x="653783" y="2070100"/>
                  </a:lnTo>
                  <a:lnTo>
                    <a:pt x="662063" y="2057400"/>
                  </a:lnTo>
                  <a:close/>
                </a:path>
                <a:path w="825500" h="2184400">
                  <a:moveTo>
                    <a:pt x="61569" y="2057400"/>
                  </a:moveTo>
                  <a:lnTo>
                    <a:pt x="32842" y="2057400"/>
                  </a:lnTo>
                  <a:lnTo>
                    <a:pt x="35344" y="2070100"/>
                  </a:lnTo>
                  <a:lnTo>
                    <a:pt x="64808" y="2070100"/>
                  </a:lnTo>
                  <a:lnTo>
                    <a:pt x="61569" y="2057400"/>
                  </a:lnTo>
                  <a:close/>
                </a:path>
                <a:path w="825500" h="2184400">
                  <a:moveTo>
                    <a:pt x="52285" y="2044700"/>
                  </a:moveTo>
                  <a:lnTo>
                    <a:pt x="26212" y="2044700"/>
                  </a:lnTo>
                  <a:lnTo>
                    <a:pt x="26542" y="2057400"/>
                  </a:lnTo>
                  <a:lnTo>
                    <a:pt x="54825" y="2057400"/>
                  </a:lnTo>
                  <a:lnTo>
                    <a:pt x="52285" y="2044700"/>
                  </a:lnTo>
                  <a:close/>
                </a:path>
                <a:path w="825500" h="2184400">
                  <a:moveTo>
                    <a:pt x="681342" y="2044700"/>
                  </a:moveTo>
                  <a:lnTo>
                    <a:pt x="649249" y="2044700"/>
                  </a:lnTo>
                  <a:lnTo>
                    <a:pt x="640969" y="2057400"/>
                  </a:lnTo>
                  <a:lnTo>
                    <a:pt x="669886" y="2057400"/>
                  </a:lnTo>
                  <a:lnTo>
                    <a:pt x="681342" y="2044700"/>
                  </a:lnTo>
                  <a:close/>
                </a:path>
                <a:path w="825500" h="2184400">
                  <a:moveTo>
                    <a:pt x="41617" y="2032000"/>
                  </a:moveTo>
                  <a:lnTo>
                    <a:pt x="15773" y="2032000"/>
                  </a:lnTo>
                  <a:lnTo>
                    <a:pt x="19735" y="2044700"/>
                  </a:lnTo>
                  <a:lnTo>
                    <a:pt x="45973" y="2044700"/>
                  </a:lnTo>
                  <a:lnTo>
                    <a:pt x="41617" y="2032000"/>
                  </a:lnTo>
                  <a:close/>
                </a:path>
                <a:path w="825500" h="2184400">
                  <a:moveTo>
                    <a:pt x="695693" y="2032000"/>
                  </a:moveTo>
                  <a:lnTo>
                    <a:pt x="667334" y="2032000"/>
                  </a:lnTo>
                  <a:lnTo>
                    <a:pt x="657351" y="2044700"/>
                  </a:lnTo>
                  <a:lnTo>
                    <a:pt x="686333" y="2044700"/>
                  </a:lnTo>
                  <a:lnTo>
                    <a:pt x="695693" y="2032000"/>
                  </a:lnTo>
                  <a:close/>
                </a:path>
                <a:path w="825500" h="2184400">
                  <a:moveTo>
                    <a:pt x="36258" y="2019300"/>
                  </a:moveTo>
                  <a:lnTo>
                    <a:pt x="10921" y="2019300"/>
                  </a:lnTo>
                  <a:lnTo>
                    <a:pt x="14287" y="2032000"/>
                  </a:lnTo>
                  <a:lnTo>
                    <a:pt x="40208" y="2032000"/>
                  </a:lnTo>
                  <a:lnTo>
                    <a:pt x="36258" y="2019300"/>
                  </a:lnTo>
                  <a:close/>
                </a:path>
                <a:path w="825500" h="2184400">
                  <a:moveTo>
                    <a:pt x="715987" y="2019300"/>
                  </a:moveTo>
                  <a:lnTo>
                    <a:pt x="681139" y="2019300"/>
                  </a:lnTo>
                  <a:lnTo>
                    <a:pt x="671779" y="2032000"/>
                  </a:lnTo>
                  <a:lnTo>
                    <a:pt x="708456" y="2032000"/>
                  </a:lnTo>
                  <a:lnTo>
                    <a:pt x="715987" y="2019300"/>
                  </a:lnTo>
                  <a:close/>
                </a:path>
                <a:path w="825500" h="2184400">
                  <a:moveTo>
                    <a:pt x="31750" y="2006600"/>
                  </a:moveTo>
                  <a:lnTo>
                    <a:pt x="6197" y="2006600"/>
                  </a:lnTo>
                  <a:lnTo>
                    <a:pt x="9080" y="2019300"/>
                  </a:lnTo>
                  <a:lnTo>
                    <a:pt x="35001" y="2019300"/>
                  </a:lnTo>
                  <a:lnTo>
                    <a:pt x="31750" y="2006600"/>
                  </a:lnTo>
                  <a:close/>
                </a:path>
                <a:path w="825500" h="2184400">
                  <a:moveTo>
                    <a:pt x="727798" y="2006600"/>
                  </a:moveTo>
                  <a:lnTo>
                    <a:pt x="691515" y="2006600"/>
                  </a:lnTo>
                  <a:lnTo>
                    <a:pt x="684669" y="2019300"/>
                  </a:lnTo>
                  <a:lnTo>
                    <a:pt x="719924" y="2019300"/>
                  </a:lnTo>
                  <a:lnTo>
                    <a:pt x="727798" y="2006600"/>
                  </a:lnTo>
                  <a:close/>
                </a:path>
                <a:path w="825500" h="2184400">
                  <a:moveTo>
                    <a:pt x="24993" y="1993900"/>
                  </a:moveTo>
                  <a:lnTo>
                    <a:pt x="3289" y="1993900"/>
                  </a:lnTo>
                  <a:lnTo>
                    <a:pt x="5803" y="2006600"/>
                  </a:lnTo>
                  <a:lnTo>
                    <a:pt x="27508" y="2006600"/>
                  </a:lnTo>
                  <a:lnTo>
                    <a:pt x="24993" y="1993900"/>
                  </a:lnTo>
                  <a:close/>
                </a:path>
                <a:path w="825500" h="2184400">
                  <a:moveTo>
                    <a:pt x="27114" y="1993900"/>
                  </a:moveTo>
                  <a:lnTo>
                    <a:pt x="27508" y="2006600"/>
                  </a:lnTo>
                  <a:lnTo>
                    <a:pt x="29997" y="2006600"/>
                  </a:lnTo>
                  <a:lnTo>
                    <a:pt x="27114" y="1993900"/>
                  </a:lnTo>
                  <a:close/>
                </a:path>
                <a:path w="825500" h="2184400">
                  <a:moveTo>
                    <a:pt x="745705" y="1993900"/>
                  </a:moveTo>
                  <a:lnTo>
                    <a:pt x="713066" y="1993900"/>
                  </a:lnTo>
                  <a:lnTo>
                    <a:pt x="705167" y="2006600"/>
                  </a:lnTo>
                  <a:lnTo>
                    <a:pt x="739990" y="2006600"/>
                  </a:lnTo>
                  <a:lnTo>
                    <a:pt x="745705" y="1993900"/>
                  </a:lnTo>
                  <a:close/>
                </a:path>
                <a:path w="825500" h="2184400">
                  <a:moveTo>
                    <a:pt x="23698" y="1981200"/>
                  </a:moveTo>
                  <a:lnTo>
                    <a:pt x="126" y="1981200"/>
                  </a:lnTo>
                  <a:lnTo>
                    <a:pt x="1574" y="1993900"/>
                  </a:lnTo>
                  <a:lnTo>
                    <a:pt x="25133" y="1993900"/>
                  </a:lnTo>
                  <a:lnTo>
                    <a:pt x="23698" y="1981200"/>
                  </a:lnTo>
                  <a:close/>
                </a:path>
                <a:path w="825500" h="2184400">
                  <a:moveTo>
                    <a:pt x="756754" y="1981200"/>
                  </a:moveTo>
                  <a:lnTo>
                    <a:pt x="724369" y="1981200"/>
                  </a:lnTo>
                  <a:lnTo>
                    <a:pt x="720686" y="1993900"/>
                  </a:lnTo>
                  <a:lnTo>
                    <a:pt x="750277" y="1993900"/>
                  </a:lnTo>
                  <a:lnTo>
                    <a:pt x="756754" y="1981200"/>
                  </a:lnTo>
                  <a:close/>
                </a:path>
                <a:path w="825500" h="2184400">
                  <a:moveTo>
                    <a:pt x="22898" y="1968500"/>
                  </a:moveTo>
                  <a:lnTo>
                    <a:pt x="342" y="1968500"/>
                  </a:lnTo>
                  <a:lnTo>
                    <a:pt x="0" y="1981200"/>
                  </a:lnTo>
                  <a:lnTo>
                    <a:pt x="22517" y="1981200"/>
                  </a:lnTo>
                  <a:lnTo>
                    <a:pt x="22898" y="1968500"/>
                  </a:lnTo>
                  <a:close/>
                </a:path>
                <a:path w="825500" h="2184400">
                  <a:moveTo>
                    <a:pt x="765644" y="1968500"/>
                  </a:moveTo>
                  <a:lnTo>
                    <a:pt x="739609" y="1968500"/>
                  </a:lnTo>
                  <a:lnTo>
                    <a:pt x="733132" y="1981200"/>
                  </a:lnTo>
                  <a:lnTo>
                    <a:pt x="760945" y="1981200"/>
                  </a:lnTo>
                  <a:lnTo>
                    <a:pt x="765644" y="1968500"/>
                  </a:lnTo>
                  <a:close/>
                </a:path>
                <a:path w="825500" h="2184400">
                  <a:moveTo>
                    <a:pt x="24320" y="1943100"/>
                  </a:moveTo>
                  <a:lnTo>
                    <a:pt x="1790" y="1943100"/>
                  </a:lnTo>
                  <a:lnTo>
                    <a:pt x="1435" y="1955800"/>
                  </a:lnTo>
                  <a:lnTo>
                    <a:pt x="380" y="1968500"/>
                  </a:lnTo>
                  <a:lnTo>
                    <a:pt x="22859" y="1968500"/>
                  </a:lnTo>
                  <a:lnTo>
                    <a:pt x="23952" y="1955800"/>
                  </a:lnTo>
                  <a:lnTo>
                    <a:pt x="24320" y="1943100"/>
                  </a:lnTo>
                  <a:close/>
                </a:path>
                <a:path w="825500" h="2184400">
                  <a:moveTo>
                    <a:pt x="776439" y="1955800"/>
                  </a:moveTo>
                  <a:lnTo>
                    <a:pt x="750404" y="1955800"/>
                  </a:lnTo>
                  <a:lnTo>
                    <a:pt x="743800" y="1968500"/>
                  </a:lnTo>
                  <a:lnTo>
                    <a:pt x="771486" y="1968500"/>
                  </a:lnTo>
                  <a:lnTo>
                    <a:pt x="776439" y="1955800"/>
                  </a:lnTo>
                  <a:close/>
                </a:path>
                <a:path w="825500" h="2184400">
                  <a:moveTo>
                    <a:pt x="786980" y="1943100"/>
                  </a:moveTo>
                  <a:lnTo>
                    <a:pt x="760945" y="1943100"/>
                  </a:lnTo>
                  <a:lnTo>
                    <a:pt x="755865" y="1955800"/>
                  </a:lnTo>
                  <a:lnTo>
                    <a:pt x="779868" y="1955800"/>
                  </a:lnTo>
                  <a:lnTo>
                    <a:pt x="786980" y="1943100"/>
                  </a:lnTo>
                  <a:close/>
                </a:path>
                <a:path w="825500" h="2184400">
                  <a:moveTo>
                    <a:pt x="30772" y="1917700"/>
                  </a:moveTo>
                  <a:lnTo>
                    <a:pt x="4813" y="1917700"/>
                  </a:lnTo>
                  <a:lnTo>
                    <a:pt x="3657" y="1930400"/>
                  </a:lnTo>
                  <a:lnTo>
                    <a:pt x="1866" y="1943100"/>
                  </a:lnTo>
                  <a:lnTo>
                    <a:pt x="24244" y="1943100"/>
                  </a:lnTo>
                  <a:lnTo>
                    <a:pt x="26047" y="1930400"/>
                  </a:lnTo>
                  <a:lnTo>
                    <a:pt x="26809" y="1930400"/>
                  </a:lnTo>
                  <a:lnTo>
                    <a:pt x="30772" y="1917700"/>
                  </a:lnTo>
                  <a:close/>
                </a:path>
                <a:path w="825500" h="2184400">
                  <a:moveTo>
                    <a:pt x="795997" y="1930400"/>
                  </a:moveTo>
                  <a:lnTo>
                    <a:pt x="771232" y="1930400"/>
                  </a:lnTo>
                  <a:lnTo>
                    <a:pt x="764120" y="1943100"/>
                  </a:lnTo>
                  <a:lnTo>
                    <a:pt x="787234" y="1943100"/>
                  </a:lnTo>
                  <a:lnTo>
                    <a:pt x="795997" y="1930400"/>
                  </a:lnTo>
                  <a:close/>
                </a:path>
                <a:path w="825500" h="2184400">
                  <a:moveTo>
                    <a:pt x="804125" y="1917700"/>
                  </a:moveTo>
                  <a:lnTo>
                    <a:pt x="779614" y="1917700"/>
                  </a:lnTo>
                  <a:lnTo>
                    <a:pt x="773899" y="1930400"/>
                  </a:lnTo>
                  <a:lnTo>
                    <a:pt x="799807" y="1930400"/>
                  </a:lnTo>
                  <a:lnTo>
                    <a:pt x="804125" y="1917700"/>
                  </a:lnTo>
                  <a:close/>
                </a:path>
                <a:path w="825500" h="2184400">
                  <a:moveTo>
                    <a:pt x="32524" y="1905000"/>
                  </a:moveTo>
                  <a:lnTo>
                    <a:pt x="9016" y="1905000"/>
                  </a:lnTo>
                  <a:lnTo>
                    <a:pt x="5054" y="1917700"/>
                  </a:lnTo>
                  <a:lnTo>
                    <a:pt x="30721" y="1917700"/>
                  </a:lnTo>
                  <a:lnTo>
                    <a:pt x="32524" y="1905000"/>
                  </a:lnTo>
                  <a:close/>
                </a:path>
                <a:path w="825500" h="2184400">
                  <a:moveTo>
                    <a:pt x="811237" y="1905000"/>
                  </a:moveTo>
                  <a:lnTo>
                    <a:pt x="784313" y="1905000"/>
                  </a:lnTo>
                  <a:lnTo>
                    <a:pt x="779995" y="1917700"/>
                  </a:lnTo>
                  <a:lnTo>
                    <a:pt x="807300" y="1917700"/>
                  </a:lnTo>
                  <a:lnTo>
                    <a:pt x="811237" y="1905000"/>
                  </a:lnTo>
                  <a:close/>
                </a:path>
                <a:path w="825500" h="2184400">
                  <a:moveTo>
                    <a:pt x="47256" y="1866900"/>
                  </a:moveTo>
                  <a:lnTo>
                    <a:pt x="23888" y="1866900"/>
                  </a:lnTo>
                  <a:lnTo>
                    <a:pt x="17957" y="1879600"/>
                  </a:lnTo>
                  <a:lnTo>
                    <a:pt x="15659" y="1892300"/>
                  </a:lnTo>
                  <a:lnTo>
                    <a:pt x="10858" y="1905000"/>
                  </a:lnTo>
                  <a:lnTo>
                    <a:pt x="32410" y="1905000"/>
                  </a:lnTo>
                  <a:lnTo>
                    <a:pt x="37096" y="1892300"/>
                  </a:lnTo>
                  <a:lnTo>
                    <a:pt x="38950" y="1892300"/>
                  </a:lnTo>
                  <a:lnTo>
                    <a:pt x="44742" y="1879600"/>
                  </a:lnTo>
                  <a:lnTo>
                    <a:pt x="47256" y="1866900"/>
                  </a:lnTo>
                  <a:close/>
                </a:path>
                <a:path w="825500" h="2184400">
                  <a:moveTo>
                    <a:pt x="817333" y="1879600"/>
                  </a:moveTo>
                  <a:lnTo>
                    <a:pt x="792822" y="1879600"/>
                  </a:lnTo>
                  <a:lnTo>
                    <a:pt x="789901" y="1892300"/>
                  </a:lnTo>
                  <a:lnTo>
                    <a:pt x="790155" y="1892300"/>
                  </a:lnTo>
                  <a:lnTo>
                    <a:pt x="786218" y="1905000"/>
                  </a:lnTo>
                  <a:lnTo>
                    <a:pt x="811618" y="1905000"/>
                  </a:lnTo>
                  <a:lnTo>
                    <a:pt x="814412" y="1892300"/>
                  </a:lnTo>
                  <a:lnTo>
                    <a:pt x="817333" y="1879600"/>
                  </a:lnTo>
                  <a:close/>
                </a:path>
                <a:path w="825500" h="2184400">
                  <a:moveTo>
                    <a:pt x="824318" y="1816100"/>
                  </a:moveTo>
                  <a:lnTo>
                    <a:pt x="801585" y="1816100"/>
                  </a:lnTo>
                  <a:lnTo>
                    <a:pt x="801585" y="1828800"/>
                  </a:lnTo>
                  <a:lnTo>
                    <a:pt x="801712" y="1828800"/>
                  </a:lnTo>
                  <a:lnTo>
                    <a:pt x="800569" y="1841500"/>
                  </a:lnTo>
                  <a:lnTo>
                    <a:pt x="800188" y="1854200"/>
                  </a:lnTo>
                  <a:lnTo>
                    <a:pt x="798537" y="1854200"/>
                  </a:lnTo>
                  <a:lnTo>
                    <a:pt x="797521" y="1866900"/>
                  </a:lnTo>
                  <a:lnTo>
                    <a:pt x="795362" y="1879600"/>
                  </a:lnTo>
                  <a:lnTo>
                    <a:pt x="817587" y="1879600"/>
                  </a:lnTo>
                  <a:lnTo>
                    <a:pt x="819746" y="1866900"/>
                  </a:lnTo>
                  <a:lnTo>
                    <a:pt x="821016" y="1866900"/>
                  </a:lnTo>
                  <a:lnTo>
                    <a:pt x="822794" y="1854200"/>
                  </a:lnTo>
                  <a:lnTo>
                    <a:pt x="800188" y="1854200"/>
                  </a:lnTo>
                  <a:lnTo>
                    <a:pt x="800315" y="1841500"/>
                  </a:lnTo>
                  <a:lnTo>
                    <a:pt x="824318" y="1841500"/>
                  </a:lnTo>
                  <a:lnTo>
                    <a:pt x="824318" y="1816100"/>
                  </a:lnTo>
                  <a:close/>
                </a:path>
                <a:path w="825500" h="2184400">
                  <a:moveTo>
                    <a:pt x="65125" y="1841500"/>
                  </a:moveTo>
                  <a:lnTo>
                    <a:pt x="37147" y="1841500"/>
                  </a:lnTo>
                  <a:lnTo>
                    <a:pt x="26720" y="1854200"/>
                  </a:lnTo>
                  <a:lnTo>
                    <a:pt x="26377" y="1866900"/>
                  </a:lnTo>
                  <a:lnTo>
                    <a:pt x="46913" y="1866900"/>
                  </a:lnTo>
                  <a:lnTo>
                    <a:pt x="57353" y="1854200"/>
                  </a:lnTo>
                  <a:lnTo>
                    <a:pt x="57213" y="1854200"/>
                  </a:lnTo>
                  <a:lnTo>
                    <a:pt x="65125" y="1841500"/>
                  </a:lnTo>
                  <a:close/>
                </a:path>
                <a:path w="825500" h="2184400">
                  <a:moveTo>
                    <a:pt x="76949" y="1816100"/>
                  </a:moveTo>
                  <a:lnTo>
                    <a:pt x="49656" y="1816100"/>
                  </a:lnTo>
                  <a:lnTo>
                    <a:pt x="45694" y="1828800"/>
                  </a:lnTo>
                  <a:lnTo>
                    <a:pt x="37299" y="1841500"/>
                  </a:lnTo>
                  <a:lnTo>
                    <a:pt x="64655" y="1841500"/>
                  </a:lnTo>
                  <a:lnTo>
                    <a:pt x="68618" y="1828800"/>
                  </a:lnTo>
                  <a:lnTo>
                    <a:pt x="76949" y="1816100"/>
                  </a:lnTo>
                  <a:close/>
                </a:path>
                <a:path w="825500" h="2184400">
                  <a:moveTo>
                    <a:pt x="101790" y="1752600"/>
                  </a:moveTo>
                  <a:lnTo>
                    <a:pt x="80568" y="1752600"/>
                  </a:lnTo>
                  <a:lnTo>
                    <a:pt x="75882" y="1765300"/>
                  </a:lnTo>
                  <a:lnTo>
                    <a:pt x="73786" y="1765300"/>
                  </a:lnTo>
                  <a:lnTo>
                    <a:pt x="68745" y="1778000"/>
                  </a:lnTo>
                  <a:lnTo>
                    <a:pt x="66459" y="1778000"/>
                  </a:lnTo>
                  <a:lnTo>
                    <a:pt x="59982" y="1803400"/>
                  </a:lnTo>
                  <a:lnTo>
                    <a:pt x="57150" y="1803400"/>
                  </a:lnTo>
                  <a:lnTo>
                    <a:pt x="49237" y="1816100"/>
                  </a:lnTo>
                  <a:lnTo>
                    <a:pt x="77038" y="1816100"/>
                  </a:lnTo>
                  <a:lnTo>
                    <a:pt x="80276" y="1803400"/>
                  </a:lnTo>
                  <a:lnTo>
                    <a:pt x="87096" y="1790700"/>
                  </a:lnTo>
                  <a:lnTo>
                    <a:pt x="89839" y="1790700"/>
                  </a:lnTo>
                  <a:lnTo>
                    <a:pt x="94932" y="1778000"/>
                  </a:lnTo>
                  <a:lnTo>
                    <a:pt x="97091" y="1765300"/>
                  </a:lnTo>
                  <a:lnTo>
                    <a:pt x="101790" y="1752600"/>
                  </a:lnTo>
                  <a:close/>
                </a:path>
                <a:path w="825500" h="2184400">
                  <a:moveTo>
                    <a:pt x="814285" y="1765300"/>
                  </a:moveTo>
                  <a:lnTo>
                    <a:pt x="791044" y="1765300"/>
                  </a:lnTo>
                  <a:lnTo>
                    <a:pt x="792060" y="1778000"/>
                  </a:lnTo>
                  <a:lnTo>
                    <a:pt x="794346" y="1778000"/>
                  </a:lnTo>
                  <a:lnTo>
                    <a:pt x="795870" y="1790700"/>
                  </a:lnTo>
                  <a:lnTo>
                    <a:pt x="798410" y="1803400"/>
                  </a:lnTo>
                  <a:lnTo>
                    <a:pt x="799553" y="1803400"/>
                  </a:lnTo>
                  <a:lnTo>
                    <a:pt x="800950" y="1816100"/>
                  </a:lnTo>
                  <a:lnTo>
                    <a:pt x="823556" y="1816100"/>
                  </a:lnTo>
                  <a:lnTo>
                    <a:pt x="821905" y="1803400"/>
                  </a:lnTo>
                  <a:lnTo>
                    <a:pt x="820508" y="1790700"/>
                  </a:lnTo>
                  <a:lnTo>
                    <a:pt x="817841" y="1790700"/>
                  </a:lnTo>
                  <a:lnTo>
                    <a:pt x="816444" y="1778000"/>
                  </a:lnTo>
                  <a:lnTo>
                    <a:pt x="814285" y="1765300"/>
                  </a:lnTo>
                  <a:close/>
                </a:path>
                <a:path w="825500" h="2184400">
                  <a:moveTo>
                    <a:pt x="794346" y="1778000"/>
                  </a:moveTo>
                  <a:lnTo>
                    <a:pt x="792314" y="1778000"/>
                  </a:lnTo>
                  <a:lnTo>
                    <a:pt x="794473" y="1790700"/>
                  </a:lnTo>
                  <a:lnTo>
                    <a:pt x="794346" y="1778000"/>
                  </a:lnTo>
                  <a:close/>
                </a:path>
                <a:path w="825500" h="2184400">
                  <a:moveTo>
                    <a:pt x="817841" y="1778000"/>
                  </a:moveTo>
                  <a:lnTo>
                    <a:pt x="817841" y="1790700"/>
                  </a:lnTo>
                  <a:lnTo>
                    <a:pt x="820381" y="1790700"/>
                  </a:lnTo>
                  <a:lnTo>
                    <a:pt x="817841" y="1778000"/>
                  </a:lnTo>
                  <a:close/>
                </a:path>
                <a:path w="825500" h="2184400">
                  <a:moveTo>
                    <a:pt x="787742" y="1752600"/>
                  </a:moveTo>
                  <a:lnTo>
                    <a:pt x="785075" y="1752600"/>
                  </a:lnTo>
                  <a:lnTo>
                    <a:pt x="788377" y="1765300"/>
                  </a:lnTo>
                  <a:lnTo>
                    <a:pt x="787742" y="1752600"/>
                  </a:lnTo>
                  <a:close/>
                </a:path>
                <a:path w="825500" h="2184400">
                  <a:moveTo>
                    <a:pt x="810475" y="1752600"/>
                  </a:moveTo>
                  <a:lnTo>
                    <a:pt x="787742" y="1752600"/>
                  </a:lnTo>
                  <a:lnTo>
                    <a:pt x="788758" y="1765300"/>
                  </a:lnTo>
                  <a:lnTo>
                    <a:pt x="813015" y="1765300"/>
                  </a:lnTo>
                  <a:lnTo>
                    <a:pt x="810475" y="1752600"/>
                  </a:lnTo>
                  <a:close/>
                </a:path>
                <a:path w="825500" h="2184400">
                  <a:moveTo>
                    <a:pt x="109347" y="1727200"/>
                  </a:moveTo>
                  <a:lnTo>
                    <a:pt x="86055" y="1727200"/>
                  </a:lnTo>
                  <a:lnTo>
                    <a:pt x="82080" y="1739900"/>
                  </a:lnTo>
                  <a:lnTo>
                    <a:pt x="80264" y="1752600"/>
                  </a:lnTo>
                  <a:lnTo>
                    <a:pt x="103873" y="1752600"/>
                  </a:lnTo>
                  <a:lnTo>
                    <a:pt x="106400" y="1739900"/>
                  </a:lnTo>
                  <a:lnTo>
                    <a:pt x="107759" y="1739900"/>
                  </a:lnTo>
                  <a:lnTo>
                    <a:pt x="109347" y="1727200"/>
                  </a:lnTo>
                  <a:close/>
                </a:path>
                <a:path w="825500" h="2184400">
                  <a:moveTo>
                    <a:pt x="806284" y="1739900"/>
                  </a:moveTo>
                  <a:lnTo>
                    <a:pt x="780376" y="1739900"/>
                  </a:lnTo>
                  <a:lnTo>
                    <a:pt x="784313" y="1752600"/>
                  </a:lnTo>
                  <a:lnTo>
                    <a:pt x="809586" y="1752600"/>
                  </a:lnTo>
                  <a:lnTo>
                    <a:pt x="806284" y="1739900"/>
                  </a:lnTo>
                  <a:close/>
                </a:path>
                <a:path w="825500" h="2184400">
                  <a:moveTo>
                    <a:pt x="799172" y="1727200"/>
                  </a:moveTo>
                  <a:lnTo>
                    <a:pt x="774026" y="1727200"/>
                  </a:lnTo>
                  <a:lnTo>
                    <a:pt x="778979" y="1739900"/>
                  </a:lnTo>
                  <a:lnTo>
                    <a:pt x="804887" y="1739900"/>
                  </a:lnTo>
                  <a:lnTo>
                    <a:pt x="799172" y="1727200"/>
                  </a:lnTo>
                  <a:close/>
                </a:path>
                <a:path w="825500" h="2184400">
                  <a:moveTo>
                    <a:pt x="112775" y="1714500"/>
                  </a:moveTo>
                  <a:lnTo>
                    <a:pt x="88480" y="1714500"/>
                  </a:lnTo>
                  <a:lnTo>
                    <a:pt x="87401" y="1727200"/>
                  </a:lnTo>
                  <a:lnTo>
                    <a:pt x="110477" y="1727200"/>
                  </a:lnTo>
                  <a:lnTo>
                    <a:pt x="112775" y="1714500"/>
                  </a:lnTo>
                  <a:close/>
                </a:path>
                <a:path w="825500" h="2184400">
                  <a:moveTo>
                    <a:pt x="793584" y="1714500"/>
                  </a:moveTo>
                  <a:lnTo>
                    <a:pt x="766279" y="1714500"/>
                  </a:lnTo>
                  <a:lnTo>
                    <a:pt x="771232" y="1727200"/>
                  </a:lnTo>
                  <a:lnTo>
                    <a:pt x="798664" y="1727200"/>
                  </a:lnTo>
                  <a:lnTo>
                    <a:pt x="793584" y="1714500"/>
                  </a:lnTo>
                  <a:close/>
                </a:path>
                <a:path w="825500" h="2184400">
                  <a:moveTo>
                    <a:pt x="114515" y="1701800"/>
                  </a:moveTo>
                  <a:lnTo>
                    <a:pt x="91173" y="1701800"/>
                  </a:lnTo>
                  <a:lnTo>
                    <a:pt x="90449" y="1714500"/>
                  </a:lnTo>
                  <a:lnTo>
                    <a:pt x="113398" y="1714500"/>
                  </a:lnTo>
                  <a:lnTo>
                    <a:pt x="114515" y="1701800"/>
                  </a:lnTo>
                  <a:close/>
                </a:path>
                <a:path w="825500" h="2184400">
                  <a:moveTo>
                    <a:pt x="786218" y="1701800"/>
                  </a:moveTo>
                  <a:lnTo>
                    <a:pt x="759040" y="1701800"/>
                  </a:lnTo>
                  <a:lnTo>
                    <a:pt x="763739" y="1714500"/>
                  </a:lnTo>
                  <a:lnTo>
                    <a:pt x="791298" y="1714500"/>
                  </a:lnTo>
                  <a:lnTo>
                    <a:pt x="786218" y="1701800"/>
                  </a:lnTo>
                  <a:close/>
                </a:path>
                <a:path w="825500" h="2184400">
                  <a:moveTo>
                    <a:pt x="117449" y="1689100"/>
                  </a:moveTo>
                  <a:lnTo>
                    <a:pt x="94106" y="1689100"/>
                  </a:lnTo>
                  <a:lnTo>
                    <a:pt x="92316" y="1701800"/>
                  </a:lnTo>
                  <a:lnTo>
                    <a:pt x="116370" y="1701800"/>
                  </a:lnTo>
                  <a:lnTo>
                    <a:pt x="117449" y="1689100"/>
                  </a:lnTo>
                  <a:close/>
                </a:path>
                <a:path w="825500" h="2184400">
                  <a:moveTo>
                    <a:pt x="779741" y="1689100"/>
                  </a:moveTo>
                  <a:lnTo>
                    <a:pt x="752817" y="1689100"/>
                  </a:lnTo>
                  <a:lnTo>
                    <a:pt x="758913" y="1701800"/>
                  </a:lnTo>
                  <a:lnTo>
                    <a:pt x="784440" y="1701800"/>
                  </a:lnTo>
                  <a:lnTo>
                    <a:pt x="779741" y="1689100"/>
                  </a:lnTo>
                  <a:close/>
                </a:path>
                <a:path w="825500" h="2184400">
                  <a:moveTo>
                    <a:pt x="123253" y="1651000"/>
                  </a:moveTo>
                  <a:lnTo>
                    <a:pt x="100863" y="1651000"/>
                  </a:lnTo>
                  <a:lnTo>
                    <a:pt x="98704" y="1663700"/>
                  </a:lnTo>
                  <a:lnTo>
                    <a:pt x="97662" y="1676400"/>
                  </a:lnTo>
                  <a:lnTo>
                    <a:pt x="94068" y="1689100"/>
                  </a:lnTo>
                  <a:lnTo>
                    <a:pt x="117436" y="1689100"/>
                  </a:lnTo>
                  <a:lnTo>
                    <a:pt x="119964" y="1676400"/>
                  </a:lnTo>
                  <a:lnTo>
                    <a:pt x="121094" y="1663700"/>
                  </a:lnTo>
                  <a:lnTo>
                    <a:pt x="123253" y="1651000"/>
                  </a:lnTo>
                  <a:close/>
                </a:path>
                <a:path w="825500" h="2184400">
                  <a:moveTo>
                    <a:pt x="773772" y="1676400"/>
                  </a:moveTo>
                  <a:lnTo>
                    <a:pt x="750912" y="1676400"/>
                  </a:lnTo>
                  <a:lnTo>
                    <a:pt x="752690" y="1689100"/>
                  </a:lnTo>
                  <a:lnTo>
                    <a:pt x="779868" y="1689100"/>
                  </a:lnTo>
                  <a:lnTo>
                    <a:pt x="773772" y="1676400"/>
                  </a:lnTo>
                  <a:close/>
                </a:path>
                <a:path w="825500" h="2184400">
                  <a:moveTo>
                    <a:pt x="768565" y="1663700"/>
                  </a:moveTo>
                  <a:lnTo>
                    <a:pt x="747229" y="1663700"/>
                  </a:lnTo>
                  <a:lnTo>
                    <a:pt x="750785" y="1676400"/>
                  </a:lnTo>
                  <a:lnTo>
                    <a:pt x="772121" y="1676400"/>
                  </a:lnTo>
                  <a:lnTo>
                    <a:pt x="768565" y="1663700"/>
                  </a:lnTo>
                  <a:close/>
                </a:path>
                <a:path w="825500" h="2184400">
                  <a:moveTo>
                    <a:pt x="743419" y="1651000"/>
                  </a:moveTo>
                  <a:lnTo>
                    <a:pt x="742403" y="1651000"/>
                  </a:lnTo>
                  <a:lnTo>
                    <a:pt x="743546" y="1663700"/>
                  </a:lnTo>
                  <a:lnTo>
                    <a:pt x="743419" y="1651000"/>
                  </a:lnTo>
                  <a:close/>
                </a:path>
                <a:path w="825500" h="2184400">
                  <a:moveTo>
                    <a:pt x="765136" y="1651000"/>
                  </a:moveTo>
                  <a:lnTo>
                    <a:pt x="743419" y="1651000"/>
                  </a:lnTo>
                  <a:lnTo>
                    <a:pt x="745959" y="1663700"/>
                  </a:lnTo>
                  <a:lnTo>
                    <a:pt x="767803" y="1663700"/>
                  </a:lnTo>
                  <a:lnTo>
                    <a:pt x="765136" y="1651000"/>
                  </a:lnTo>
                  <a:close/>
                </a:path>
                <a:path w="825500" h="2184400">
                  <a:moveTo>
                    <a:pt x="125869" y="1612899"/>
                  </a:moveTo>
                  <a:lnTo>
                    <a:pt x="103276" y="1612899"/>
                  </a:lnTo>
                  <a:lnTo>
                    <a:pt x="102539" y="1625599"/>
                  </a:lnTo>
                  <a:lnTo>
                    <a:pt x="102184" y="1638300"/>
                  </a:lnTo>
                  <a:lnTo>
                    <a:pt x="101117" y="1651000"/>
                  </a:lnTo>
                  <a:lnTo>
                    <a:pt x="123697" y="1651000"/>
                  </a:lnTo>
                  <a:lnTo>
                    <a:pt x="124815" y="1638300"/>
                  </a:lnTo>
                  <a:lnTo>
                    <a:pt x="125171" y="1625599"/>
                  </a:lnTo>
                  <a:lnTo>
                    <a:pt x="125869" y="1612899"/>
                  </a:lnTo>
                  <a:close/>
                </a:path>
                <a:path w="825500" h="2184400">
                  <a:moveTo>
                    <a:pt x="759548" y="1638300"/>
                  </a:moveTo>
                  <a:lnTo>
                    <a:pt x="736942" y="1638300"/>
                  </a:lnTo>
                  <a:lnTo>
                    <a:pt x="739101" y="1651000"/>
                  </a:lnTo>
                  <a:lnTo>
                    <a:pt x="763612" y="1651000"/>
                  </a:lnTo>
                  <a:lnTo>
                    <a:pt x="759548" y="1638300"/>
                  </a:lnTo>
                  <a:close/>
                </a:path>
                <a:path w="825500" h="2184400">
                  <a:moveTo>
                    <a:pt x="749896" y="1612899"/>
                  </a:moveTo>
                  <a:lnTo>
                    <a:pt x="750531" y="1625599"/>
                  </a:lnTo>
                  <a:lnTo>
                    <a:pt x="729957" y="1625599"/>
                  </a:lnTo>
                  <a:lnTo>
                    <a:pt x="732116" y="1638300"/>
                  </a:lnTo>
                  <a:lnTo>
                    <a:pt x="759421" y="1638300"/>
                  </a:lnTo>
                  <a:lnTo>
                    <a:pt x="752055" y="1625599"/>
                  </a:lnTo>
                  <a:lnTo>
                    <a:pt x="749896" y="1612899"/>
                  </a:lnTo>
                  <a:close/>
                </a:path>
                <a:path w="825500" h="2184400">
                  <a:moveTo>
                    <a:pt x="746594" y="1612899"/>
                  </a:moveTo>
                  <a:lnTo>
                    <a:pt x="725385" y="1612899"/>
                  </a:lnTo>
                  <a:lnTo>
                    <a:pt x="729322" y="1625599"/>
                  </a:lnTo>
                  <a:lnTo>
                    <a:pt x="750531" y="1625599"/>
                  </a:lnTo>
                  <a:lnTo>
                    <a:pt x="746594" y="1612899"/>
                  </a:lnTo>
                  <a:close/>
                </a:path>
                <a:path w="825500" h="2184400">
                  <a:moveTo>
                    <a:pt x="127317" y="1600199"/>
                  </a:moveTo>
                  <a:lnTo>
                    <a:pt x="104736" y="1600199"/>
                  </a:lnTo>
                  <a:lnTo>
                    <a:pt x="103644" y="1612899"/>
                  </a:lnTo>
                  <a:lnTo>
                    <a:pt x="126212" y="1612899"/>
                  </a:lnTo>
                  <a:lnTo>
                    <a:pt x="127317" y="1600199"/>
                  </a:lnTo>
                  <a:close/>
                </a:path>
                <a:path w="825500" h="2184400">
                  <a:moveTo>
                    <a:pt x="744181" y="1600199"/>
                  </a:moveTo>
                  <a:lnTo>
                    <a:pt x="718781" y="1600199"/>
                  </a:lnTo>
                  <a:lnTo>
                    <a:pt x="723099" y="1612899"/>
                  </a:lnTo>
                  <a:lnTo>
                    <a:pt x="746340" y="1612899"/>
                  </a:lnTo>
                  <a:lnTo>
                    <a:pt x="744181" y="1600199"/>
                  </a:lnTo>
                  <a:close/>
                </a:path>
                <a:path w="825500" h="2184400">
                  <a:moveTo>
                    <a:pt x="129489" y="1562099"/>
                  </a:moveTo>
                  <a:lnTo>
                    <a:pt x="106870" y="1562099"/>
                  </a:lnTo>
                  <a:lnTo>
                    <a:pt x="106146" y="1574799"/>
                  </a:lnTo>
                  <a:lnTo>
                    <a:pt x="105790" y="1587499"/>
                  </a:lnTo>
                  <a:lnTo>
                    <a:pt x="105067" y="1600199"/>
                  </a:lnTo>
                  <a:lnTo>
                    <a:pt x="127685" y="1600199"/>
                  </a:lnTo>
                  <a:lnTo>
                    <a:pt x="128397" y="1587499"/>
                  </a:lnTo>
                  <a:lnTo>
                    <a:pt x="128765" y="1574799"/>
                  </a:lnTo>
                  <a:lnTo>
                    <a:pt x="129489" y="1562099"/>
                  </a:lnTo>
                  <a:close/>
                </a:path>
                <a:path w="825500" h="2184400">
                  <a:moveTo>
                    <a:pt x="740117" y="1587499"/>
                  </a:moveTo>
                  <a:lnTo>
                    <a:pt x="713828" y="1587499"/>
                  </a:lnTo>
                  <a:lnTo>
                    <a:pt x="717003" y="1600199"/>
                  </a:lnTo>
                  <a:lnTo>
                    <a:pt x="744435" y="1600199"/>
                  </a:lnTo>
                  <a:lnTo>
                    <a:pt x="740117" y="1587499"/>
                  </a:lnTo>
                  <a:close/>
                </a:path>
                <a:path w="825500" h="2184400">
                  <a:moveTo>
                    <a:pt x="735037" y="1574799"/>
                  </a:moveTo>
                  <a:lnTo>
                    <a:pt x="710907" y="1574799"/>
                  </a:lnTo>
                  <a:lnTo>
                    <a:pt x="712685" y="1587499"/>
                  </a:lnTo>
                  <a:lnTo>
                    <a:pt x="738339" y="1587499"/>
                  </a:lnTo>
                  <a:lnTo>
                    <a:pt x="735037" y="1574799"/>
                  </a:lnTo>
                  <a:close/>
                </a:path>
                <a:path w="825500" h="2184400">
                  <a:moveTo>
                    <a:pt x="708050" y="1562099"/>
                  </a:moveTo>
                  <a:lnTo>
                    <a:pt x="706094" y="1562099"/>
                  </a:lnTo>
                  <a:lnTo>
                    <a:pt x="708253" y="1574799"/>
                  </a:lnTo>
                  <a:lnTo>
                    <a:pt x="708050" y="1562099"/>
                  </a:lnTo>
                  <a:close/>
                </a:path>
                <a:path w="825500" h="2184400">
                  <a:moveTo>
                    <a:pt x="731481" y="1562099"/>
                  </a:moveTo>
                  <a:lnTo>
                    <a:pt x="708050" y="1562099"/>
                  </a:lnTo>
                  <a:lnTo>
                    <a:pt x="709510" y="1574799"/>
                  </a:lnTo>
                  <a:lnTo>
                    <a:pt x="732624" y="1574799"/>
                  </a:lnTo>
                  <a:lnTo>
                    <a:pt x="731481" y="1562099"/>
                  </a:lnTo>
                  <a:close/>
                </a:path>
                <a:path w="825500" h="2184400">
                  <a:moveTo>
                    <a:pt x="131851" y="1536699"/>
                  </a:moveTo>
                  <a:lnTo>
                    <a:pt x="108318" y="1536699"/>
                  </a:lnTo>
                  <a:lnTo>
                    <a:pt x="107238" y="1562099"/>
                  </a:lnTo>
                  <a:lnTo>
                    <a:pt x="129819" y="1562099"/>
                  </a:lnTo>
                  <a:lnTo>
                    <a:pt x="130911" y="1549399"/>
                  </a:lnTo>
                  <a:lnTo>
                    <a:pt x="130771" y="1549399"/>
                  </a:lnTo>
                  <a:lnTo>
                    <a:pt x="131851" y="1536699"/>
                  </a:lnTo>
                  <a:close/>
                </a:path>
                <a:path w="825500" h="2184400">
                  <a:moveTo>
                    <a:pt x="709256" y="1498600"/>
                  </a:moveTo>
                  <a:lnTo>
                    <a:pt x="682942" y="1498600"/>
                  </a:lnTo>
                  <a:lnTo>
                    <a:pt x="686396" y="1511299"/>
                  </a:lnTo>
                  <a:lnTo>
                    <a:pt x="687806" y="1511299"/>
                  </a:lnTo>
                  <a:lnTo>
                    <a:pt x="691769" y="1523999"/>
                  </a:lnTo>
                  <a:lnTo>
                    <a:pt x="693483" y="1523999"/>
                  </a:lnTo>
                  <a:lnTo>
                    <a:pt x="698169" y="1536699"/>
                  </a:lnTo>
                  <a:lnTo>
                    <a:pt x="700379" y="1549399"/>
                  </a:lnTo>
                  <a:lnTo>
                    <a:pt x="704341" y="1562099"/>
                  </a:lnTo>
                  <a:lnTo>
                    <a:pt x="729830" y="1562099"/>
                  </a:lnTo>
                  <a:lnTo>
                    <a:pt x="727671" y="1549399"/>
                  </a:lnTo>
                  <a:lnTo>
                    <a:pt x="725766" y="1549399"/>
                  </a:lnTo>
                  <a:lnTo>
                    <a:pt x="721829" y="1536699"/>
                  </a:lnTo>
                  <a:lnTo>
                    <a:pt x="714971" y="1523999"/>
                  </a:lnTo>
                  <a:lnTo>
                    <a:pt x="713193" y="1511299"/>
                  </a:lnTo>
                  <a:lnTo>
                    <a:pt x="709256" y="1498600"/>
                  </a:lnTo>
                  <a:close/>
                </a:path>
                <a:path w="825500" h="2184400">
                  <a:moveTo>
                    <a:pt x="134061" y="1523999"/>
                  </a:moveTo>
                  <a:lnTo>
                    <a:pt x="111645" y="1523999"/>
                  </a:lnTo>
                  <a:lnTo>
                    <a:pt x="109499" y="1536699"/>
                  </a:lnTo>
                  <a:lnTo>
                    <a:pt x="131889" y="1536699"/>
                  </a:lnTo>
                  <a:lnTo>
                    <a:pt x="134061" y="1523999"/>
                  </a:lnTo>
                  <a:close/>
                </a:path>
                <a:path w="825500" h="2184400">
                  <a:moveTo>
                    <a:pt x="138379" y="1498600"/>
                  </a:moveTo>
                  <a:lnTo>
                    <a:pt x="116039" y="1498600"/>
                  </a:lnTo>
                  <a:lnTo>
                    <a:pt x="113156" y="1511299"/>
                  </a:lnTo>
                  <a:lnTo>
                    <a:pt x="111823" y="1523999"/>
                  </a:lnTo>
                  <a:lnTo>
                    <a:pt x="135445" y="1523999"/>
                  </a:lnTo>
                  <a:lnTo>
                    <a:pt x="138379" y="1498600"/>
                  </a:lnTo>
                  <a:close/>
                </a:path>
                <a:path w="825500" h="2184400">
                  <a:moveTo>
                    <a:pt x="144386" y="1473200"/>
                  </a:moveTo>
                  <a:lnTo>
                    <a:pt x="120815" y="1473200"/>
                  </a:lnTo>
                  <a:lnTo>
                    <a:pt x="117068" y="1498600"/>
                  </a:lnTo>
                  <a:lnTo>
                    <a:pt x="139306" y="1498600"/>
                  </a:lnTo>
                  <a:lnTo>
                    <a:pt x="142938" y="1485900"/>
                  </a:lnTo>
                  <a:lnTo>
                    <a:pt x="144386" y="1473200"/>
                  </a:lnTo>
                  <a:close/>
                </a:path>
                <a:path w="825500" h="2184400">
                  <a:moveTo>
                    <a:pt x="704494" y="1485900"/>
                  </a:moveTo>
                  <a:lnTo>
                    <a:pt x="677862" y="1485900"/>
                  </a:lnTo>
                  <a:lnTo>
                    <a:pt x="681507" y="1498600"/>
                  </a:lnTo>
                  <a:lnTo>
                    <a:pt x="707732" y="1498600"/>
                  </a:lnTo>
                  <a:lnTo>
                    <a:pt x="704494" y="1485900"/>
                  </a:lnTo>
                  <a:close/>
                </a:path>
                <a:path w="825500" h="2184400">
                  <a:moveTo>
                    <a:pt x="699693" y="1473200"/>
                  </a:moveTo>
                  <a:lnTo>
                    <a:pt x="675805" y="1473200"/>
                  </a:lnTo>
                  <a:lnTo>
                    <a:pt x="677964" y="1485900"/>
                  </a:lnTo>
                  <a:lnTo>
                    <a:pt x="703287" y="1485900"/>
                  </a:lnTo>
                  <a:lnTo>
                    <a:pt x="699693" y="1473200"/>
                  </a:lnTo>
                  <a:close/>
                </a:path>
                <a:path w="825500" h="2184400">
                  <a:moveTo>
                    <a:pt x="152374" y="1435100"/>
                  </a:moveTo>
                  <a:lnTo>
                    <a:pt x="130060" y="1435100"/>
                  </a:lnTo>
                  <a:lnTo>
                    <a:pt x="127165" y="1447800"/>
                  </a:lnTo>
                  <a:lnTo>
                    <a:pt x="125818" y="1447800"/>
                  </a:lnTo>
                  <a:lnTo>
                    <a:pt x="122212" y="1473200"/>
                  </a:lnTo>
                  <a:lnTo>
                    <a:pt x="144373" y="1473200"/>
                  </a:lnTo>
                  <a:lnTo>
                    <a:pt x="147980" y="1460500"/>
                  </a:lnTo>
                  <a:lnTo>
                    <a:pt x="149440" y="1447800"/>
                  </a:lnTo>
                  <a:lnTo>
                    <a:pt x="152374" y="1435100"/>
                  </a:lnTo>
                  <a:close/>
                </a:path>
                <a:path w="825500" h="2184400">
                  <a:moveTo>
                    <a:pt x="690753" y="1447800"/>
                  </a:moveTo>
                  <a:lnTo>
                    <a:pt x="664121" y="1447800"/>
                  </a:lnTo>
                  <a:lnTo>
                    <a:pt x="669163" y="1460500"/>
                  </a:lnTo>
                  <a:lnTo>
                    <a:pt x="671779" y="1460500"/>
                  </a:lnTo>
                  <a:lnTo>
                    <a:pt x="675728" y="1473200"/>
                  </a:lnTo>
                  <a:lnTo>
                    <a:pt x="697496" y="1473200"/>
                  </a:lnTo>
                  <a:lnTo>
                    <a:pt x="693267" y="1460500"/>
                  </a:lnTo>
                  <a:lnTo>
                    <a:pt x="690753" y="1447800"/>
                  </a:lnTo>
                  <a:close/>
                </a:path>
                <a:path w="825500" h="2184400">
                  <a:moveTo>
                    <a:pt x="678611" y="1409700"/>
                  </a:moveTo>
                  <a:lnTo>
                    <a:pt x="656463" y="1409700"/>
                  </a:lnTo>
                  <a:lnTo>
                    <a:pt x="661644" y="1435100"/>
                  </a:lnTo>
                  <a:lnTo>
                    <a:pt x="664159" y="1447800"/>
                  </a:lnTo>
                  <a:lnTo>
                    <a:pt x="691108" y="1447800"/>
                  </a:lnTo>
                  <a:lnTo>
                    <a:pt x="686066" y="1435100"/>
                  </a:lnTo>
                  <a:lnTo>
                    <a:pt x="683501" y="1422400"/>
                  </a:lnTo>
                  <a:lnTo>
                    <a:pt x="683641" y="1422400"/>
                  </a:lnTo>
                  <a:lnTo>
                    <a:pt x="678611" y="1409700"/>
                  </a:lnTo>
                  <a:close/>
                </a:path>
                <a:path w="825500" h="2184400">
                  <a:moveTo>
                    <a:pt x="153212" y="1422400"/>
                  </a:moveTo>
                  <a:lnTo>
                    <a:pt x="130657" y="1422400"/>
                  </a:lnTo>
                  <a:lnTo>
                    <a:pt x="129946" y="1435100"/>
                  </a:lnTo>
                  <a:lnTo>
                    <a:pt x="152488" y="1435100"/>
                  </a:lnTo>
                  <a:lnTo>
                    <a:pt x="153212" y="1422400"/>
                  </a:lnTo>
                  <a:close/>
                </a:path>
                <a:path w="825500" h="2184400">
                  <a:moveTo>
                    <a:pt x="155676" y="1409700"/>
                  </a:moveTo>
                  <a:lnTo>
                    <a:pt x="133248" y="1409700"/>
                  </a:lnTo>
                  <a:lnTo>
                    <a:pt x="130746" y="1422400"/>
                  </a:lnTo>
                  <a:lnTo>
                    <a:pt x="153123" y="1422400"/>
                  </a:lnTo>
                  <a:lnTo>
                    <a:pt x="155676" y="1409700"/>
                  </a:lnTo>
                  <a:close/>
                </a:path>
                <a:path w="825500" h="2184400">
                  <a:moveTo>
                    <a:pt x="158610" y="1384300"/>
                  </a:moveTo>
                  <a:lnTo>
                    <a:pt x="136055" y="1384300"/>
                  </a:lnTo>
                  <a:lnTo>
                    <a:pt x="134264" y="1397000"/>
                  </a:lnTo>
                  <a:lnTo>
                    <a:pt x="133235" y="1409700"/>
                  </a:lnTo>
                  <a:lnTo>
                    <a:pt x="156768" y="1409700"/>
                  </a:lnTo>
                  <a:lnTo>
                    <a:pt x="158610" y="1384300"/>
                  </a:lnTo>
                  <a:close/>
                </a:path>
                <a:path w="825500" h="2184400">
                  <a:moveTo>
                    <a:pt x="673290" y="1384300"/>
                  </a:moveTo>
                  <a:lnTo>
                    <a:pt x="649465" y="1384300"/>
                  </a:lnTo>
                  <a:lnTo>
                    <a:pt x="650913" y="1397000"/>
                  </a:lnTo>
                  <a:lnTo>
                    <a:pt x="654583" y="1409700"/>
                  </a:lnTo>
                  <a:lnTo>
                    <a:pt x="676884" y="1409700"/>
                  </a:lnTo>
                  <a:lnTo>
                    <a:pt x="673290" y="1384300"/>
                  </a:lnTo>
                  <a:close/>
                </a:path>
                <a:path w="825500" h="2184400">
                  <a:moveTo>
                    <a:pt x="676833" y="1397000"/>
                  </a:moveTo>
                  <a:lnTo>
                    <a:pt x="676884" y="1409700"/>
                  </a:lnTo>
                  <a:lnTo>
                    <a:pt x="678624" y="1409700"/>
                  </a:lnTo>
                  <a:lnTo>
                    <a:pt x="676833" y="1397000"/>
                  </a:lnTo>
                  <a:close/>
                </a:path>
                <a:path w="825500" h="2184400">
                  <a:moveTo>
                    <a:pt x="162928" y="1346200"/>
                  </a:moveTo>
                  <a:lnTo>
                    <a:pt x="140373" y="1346200"/>
                  </a:lnTo>
                  <a:lnTo>
                    <a:pt x="138937" y="1358900"/>
                  </a:lnTo>
                  <a:lnTo>
                    <a:pt x="138175" y="1371600"/>
                  </a:lnTo>
                  <a:lnTo>
                    <a:pt x="137096" y="1384300"/>
                  </a:lnTo>
                  <a:lnTo>
                    <a:pt x="159740" y="1384300"/>
                  </a:lnTo>
                  <a:lnTo>
                    <a:pt x="160820" y="1371600"/>
                  </a:lnTo>
                  <a:lnTo>
                    <a:pt x="161493" y="1358900"/>
                  </a:lnTo>
                  <a:lnTo>
                    <a:pt x="162928" y="1346200"/>
                  </a:lnTo>
                  <a:close/>
                </a:path>
                <a:path w="825500" h="2184400">
                  <a:moveTo>
                    <a:pt x="663232" y="1346200"/>
                  </a:moveTo>
                  <a:lnTo>
                    <a:pt x="640880" y="1346200"/>
                  </a:lnTo>
                  <a:lnTo>
                    <a:pt x="644194" y="1371600"/>
                  </a:lnTo>
                  <a:lnTo>
                    <a:pt x="645960" y="1371600"/>
                  </a:lnTo>
                  <a:lnTo>
                    <a:pt x="649554" y="1384300"/>
                  </a:lnTo>
                  <a:lnTo>
                    <a:pt x="671829" y="1384300"/>
                  </a:lnTo>
                  <a:lnTo>
                    <a:pt x="668197" y="1371600"/>
                  </a:lnTo>
                  <a:lnTo>
                    <a:pt x="666394" y="1358900"/>
                  </a:lnTo>
                  <a:lnTo>
                    <a:pt x="663232" y="1346200"/>
                  </a:lnTo>
                  <a:close/>
                </a:path>
                <a:path w="825500" h="2184400">
                  <a:moveTo>
                    <a:pt x="657974" y="1320800"/>
                  </a:moveTo>
                  <a:lnTo>
                    <a:pt x="634263" y="1320800"/>
                  </a:lnTo>
                  <a:lnTo>
                    <a:pt x="636054" y="1333500"/>
                  </a:lnTo>
                  <a:lnTo>
                    <a:pt x="635850" y="1333500"/>
                  </a:lnTo>
                  <a:lnTo>
                    <a:pt x="639191" y="1346200"/>
                  </a:lnTo>
                  <a:lnTo>
                    <a:pt x="640981" y="1358900"/>
                  </a:lnTo>
                  <a:lnTo>
                    <a:pt x="640880" y="1346200"/>
                  </a:lnTo>
                  <a:lnTo>
                    <a:pt x="661428" y="1346200"/>
                  </a:lnTo>
                  <a:lnTo>
                    <a:pt x="657974" y="1320800"/>
                  </a:lnTo>
                  <a:close/>
                </a:path>
                <a:path w="825500" h="2184400">
                  <a:moveTo>
                    <a:pt x="164782" y="1333500"/>
                  </a:moveTo>
                  <a:lnTo>
                    <a:pt x="142151" y="1333500"/>
                  </a:lnTo>
                  <a:lnTo>
                    <a:pt x="141058" y="1346200"/>
                  </a:lnTo>
                  <a:lnTo>
                    <a:pt x="163690" y="1346200"/>
                  </a:lnTo>
                  <a:lnTo>
                    <a:pt x="164782" y="1333500"/>
                  </a:lnTo>
                  <a:close/>
                </a:path>
                <a:path w="825500" h="2184400">
                  <a:moveTo>
                    <a:pt x="165531" y="1295400"/>
                  </a:moveTo>
                  <a:lnTo>
                    <a:pt x="142824" y="1295400"/>
                  </a:lnTo>
                  <a:lnTo>
                    <a:pt x="142836" y="1308100"/>
                  </a:lnTo>
                  <a:lnTo>
                    <a:pt x="142468" y="1320800"/>
                  </a:lnTo>
                  <a:lnTo>
                    <a:pt x="142138" y="1333500"/>
                  </a:lnTo>
                  <a:lnTo>
                    <a:pt x="165163" y="1333500"/>
                  </a:lnTo>
                  <a:lnTo>
                    <a:pt x="165519" y="1308100"/>
                  </a:lnTo>
                  <a:lnTo>
                    <a:pt x="165531" y="1295400"/>
                  </a:lnTo>
                  <a:close/>
                </a:path>
                <a:path w="825500" h="2184400">
                  <a:moveTo>
                    <a:pt x="653148" y="1308100"/>
                  </a:moveTo>
                  <a:lnTo>
                    <a:pt x="630796" y="1308100"/>
                  </a:lnTo>
                  <a:lnTo>
                    <a:pt x="634034" y="1320800"/>
                  </a:lnTo>
                  <a:lnTo>
                    <a:pt x="656399" y="1320800"/>
                  </a:lnTo>
                  <a:lnTo>
                    <a:pt x="653148" y="1308100"/>
                  </a:lnTo>
                  <a:close/>
                </a:path>
                <a:path w="825500" h="2184400">
                  <a:moveTo>
                    <a:pt x="652195" y="1295400"/>
                  </a:moveTo>
                  <a:lnTo>
                    <a:pt x="626744" y="1295400"/>
                  </a:lnTo>
                  <a:lnTo>
                    <a:pt x="629627" y="1308100"/>
                  </a:lnTo>
                  <a:lnTo>
                    <a:pt x="653275" y="1308100"/>
                  </a:lnTo>
                  <a:lnTo>
                    <a:pt x="652195" y="1295400"/>
                  </a:lnTo>
                  <a:close/>
                </a:path>
                <a:path w="825500" h="2184400">
                  <a:moveTo>
                    <a:pt x="164782" y="1270000"/>
                  </a:moveTo>
                  <a:lnTo>
                    <a:pt x="142112" y="1270000"/>
                  </a:lnTo>
                  <a:lnTo>
                    <a:pt x="142481" y="1295400"/>
                  </a:lnTo>
                  <a:lnTo>
                    <a:pt x="165506" y="1295400"/>
                  </a:lnTo>
                  <a:lnTo>
                    <a:pt x="165150" y="1282700"/>
                  </a:lnTo>
                  <a:lnTo>
                    <a:pt x="164782" y="1270000"/>
                  </a:lnTo>
                  <a:close/>
                </a:path>
                <a:path w="825500" h="2184400">
                  <a:moveTo>
                    <a:pt x="649287" y="1282700"/>
                  </a:moveTo>
                  <a:lnTo>
                    <a:pt x="625373" y="1282700"/>
                  </a:lnTo>
                  <a:lnTo>
                    <a:pt x="626821" y="1295400"/>
                  </a:lnTo>
                  <a:lnTo>
                    <a:pt x="652170" y="1295400"/>
                  </a:lnTo>
                  <a:lnTo>
                    <a:pt x="649287" y="1282700"/>
                  </a:lnTo>
                  <a:close/>
                </a:path>
                <a:path w="825500" h="2184400">
                  <a:moveTo>
                    <a:pt x="641045" y="1231900"/>
                  </a:moveTo>
                  <a:lnTo>
                    <a:pt x="616216" y="1231900"/>
                  </a:lnTo>
                  <a:lnTo>
                    <a:pt x="618426" y="1244600"/>
                  </a:lnTo>
                  <a:lnTo>
                    <a:pt x="619455" y="1244600"/>
                  </a:lnTo>
                  <a:lnTo>
                    <a:pt x="621639" y="1257300"/>
                  </a:lnTo>
                  <a:lnTo>
                    <a:pt x="622719" y="1270000"/>
                  </a:lnTo>
                  <a:lnTo>
                    <a:pt x="625246" y="1282700"/>
                  </a:lnTo>
                  <a:lnTo>
                    <a:pt x="647903" y="1282700"/>
                  </a:lnTo>
                  <a:lnTo>
                    <a:pt x="645388" y="1270000"/>
                  </a:lnTo>
                  <a:lnTo>
                    <a:pt x="644321" y="1257300"/>
                  </a:lnTo>
                  <a:lnTo>
                    <a:pt x="642175" y="1244600"/>
                  </a:lnTo>
                  <a:lnTo>
                    <a:pt x="641045" y="1231900"/>
                  </a:lnTo>
                  <a:close/>
                </a:path>
                <a:path w="825500" h="2184400">
                  <a:moveTo>
                    <a:pt x="163715" y="1257300"/>
                  </a:moveTo>
                  <a:lnTo>
                    <a:pt x="141020" y="1257300"/>
                  </a:lnTo>
                  <a:lnTo>
                    <a:pt x="141770" y="1270000"/>
                  </a:lnTo>
                  <a:lnTo>
                    <a:pt x="164426" y="1270000"/>
                  </a:lnTo>
                  <a:lnTo>
                    <a:pt x="163715" y="1257300"/>
                  </a:lnTo>
                  <a:close/>
                </a:path>
                <a:path w="825500" h="2184400">
                  <a:moveTo>
                    <a:pt x="161086" y="1219200"/>
                  </a:moveTo>
                  <a:lnTo>
                    <a:pt x="137909" y="1219200"/>
                  </a:lnTo>
                  <a:lnTo>
                    <a:pt x="138633" y="1231900"/>
                  </a:lnTo>
                  <a:lnTo>
                    <a:pt x="139623" y="1231900"/>
                  </a:lnTo>
                  <a:lnTo>
                    <a:pt x="139992" y="1244600"/>
                  </a:lnTo>
                  <a:lnTo>
                    <a:pt x="141071" y="1257300"/>
                  </a:lnTo>
                  <a:lnTo>
                    <a:pt x="163741" y="1257300"/>
                  </a:lnTo>
                  <a:lnTo>
                    <a:pt x="163677" y="1244600"/>
                  </a:lnTo>
                  <a:lnTo>
                    <a:pt x="162623" y="1244600"/>
                  </a:lnTo>
                  <a:lnTo>
                    <a:pt x="162217" y="1231900"/>
                  </a:lnTo>
                  <a:lnTo>
                    <a:pt x="161086" y="1219200"/>
                  </a:lnTo>
                  <a:close/>
                </a:path>
                <a:path w="825500" h="2184400">
                  <a:moveTo>
                    <a:pt x="635685" y="1206500"/>
                  </a:moveTo>
                  <a:lnTo>
                    <a:pt x="612978" y="1206500"/>
                  </a:lnTo>
                  <a:lnTo>
                    <a:pt x="615175" y="1219200"/>
                  </a:lnTo>
                  <a:lnTo>
                    <a:pt x="616242" y="1231900"/>
                  </a:lnTo>
                  <a:lnTo>
                    <a:pt x="641108" y="1231900"/>
                  </a:lnTo>
                  <a:lnTo>
                    <a:pt x="638911" y="1219200"/>
                  </a:lnTo>
                  <a:lnTo>
                    <a:pt x="637844" y="1219200"/>
                  </a:lnTo>
                  <a:lnTo>
                    <a:pt x="635685" y="1206500"/>
                  </a:lnTo>
                  <a:close/>
                </a:path>
                <a:path w="825500" h="2184400">
                  <a:moveTo>
                    <a:pt x="158534" y="1206500"/>
                  </a:moveTo>
                  <a:lnTo>
                    <a:pt x="136131" y="1206500"/>
                  </a:lnTo>
                  <a:lnTo>
                    <a:pt x="137934" y="1219200"/>
                  </a:lnTo>
                  <a:lnTo>
                    <a:pt x="160337" y="1219200"/>
                  </a:lnTo>
                  <a:lnTo>
                    <a:pt x="158534" y="1206500"/>
                  </a:lnTo>
                  <a:close/>
                </a:path>
                <a:path w="825500" h="2184400">
                  <a:moveTo>
                    <a:pt x="156019" y="1193800"/>
                  </a:moveTo>
                  <a:lnTo>
                    <a:pt x="133616" y="1193800"/>
                  </a:lnTo>
                  <a:lnTo>
                    <a:pt x="135407" y="1206500"/>
                  </a:lnTo>
                  <a:lnTo>
                    <a:pt x="157822" y="1206500"/>
                  </a:lnTo>
                  <a:lnTo>
                    <a:pt x="156019" y="1193800"/>
                  </a:lnTo>
                  <a:close/>
                </a:path>
                <a:path w="825500" h="2184400">
                  <a:moveTo>
                    <a:pt x="632421" y="1181100"/>
                  </a:moveTo>
                  <a:lnTo>
                    <a:pt x="609765" y="1181100"/>
                  </a:lnTo>
                  <a:lnTo>
                    <a:pt x="611924" y="1193800"/>
                  </a:lnTo>
                  <a:lnTo>
                    <a:pt x="613003" y="1206500"/>
                  </a:lnTo>
                  <a:lnTo>
                    <a:pt x="635660" y="1206500"/>
                  </a:lnTo>
                  <a:lnTo>
                    <a:pt x="634580" y="1193800"/>
                  </a:lnTo>
                  <a:lnTo>
                    <a:pt x="632421" y="1181100"/>
                  </a:lnTo>
                  <a:close/>
                </a:path>
                <a:path w="825500" h="2184400">
                  <a:moveTo>
                    <a:pt x="151917" y="1168400"/>
                  </a:moveTo>
                  <a:lnTo>
                    <a:pt x="128650" y="1168400"/>
                  </a:lnTo>
                  <a:lnTo>
                    <a:pt x="129793" y="1181100"/>
                  </a:lnTo>
                  <a:lnTo>
                    <a:pt x="132473" y="1193800"/>
                  </a:lnTo>
                  <a:lnTo>
                    <a:pt x="155714" y="1193800"/>
                  </a:lnTo>
                  <a:lnTo>
                    <a:pt x="154279" y="1181100"/>
                  </a:lnTo>
                  <a:lnTo>
                    <a:pt x="154431" y="1181100"/>
                  </a:lnTo>
                  <a:lnTo>
                    <a:pt x="151917" y="1168400"/>
                  </a:lnTo>
                  <a:close/>
                </a:path>
                <a:path w="825500" h="2184400">
                  <a:moveTo>
                    <a:pt x="629666" y="1155700"/>
                  </a:moveTo>
                  <a:lnTo>
                    <a:pt x="606767" y="1155700"/>
                  </a:lnTo>
                  <a:lnTo>
                    <a:pt x="607136" y="1168400"/>
                  </a:lnTo>
                  <a:lnTo>
                    <a:pt x="609015" y="1181100"/>
                  </a:lnTo>
                  <a:lnTo>
                    <a:pt x="631736" y="1181100"/>
                  </a:lnTo>
                  <a:lnTo>
                    <a:pt x="629945" y="1168400"/>
                  </a:lnTo>
                  <a:lnTo>
                    <a:pt x="629666" y="1155700"/>
                  </a:lnTo>
                  <a:close/>
                </a:path>
                <a:path w="825500" h="2184400">
                  <a:moveTo>
                    <a:pt x="148336" y="1155700"/>
                  </a:moveTo>
                  <a:lnTo>
                    <a:pt x="126161" y="1155700"/>
                  </a:lnTo>
                  <a:lnTo>
                    <a:pt x="128689" y="1168400"/>
                  </a:lnTo>
                  <a:lnTo>
                    <a:pt x="150863" y="1168400"/>
                  </a:lnTo>
                  <a:lnTo>
                    <a:pt x="148336" y="1155700"/>
                  </a:lnTo>
                  <a:close/>
                </a:path>
                <a:path w="825500" h="2184400">
                  <a:moveTo>
                    <a:pt x="145554" y="1143000"/>
                  </a:moveTo>
                  <a:lnTo>
                    <a:pt x="123151" y="1143000"/>
                  </a:lnTo>
                  <a:lnTo>
                    <a:pt x="125082" y="1155700"/>
                  </a:lnTo>
                  <a:lnTo>
                    <a:pt x="147358" y="1155700"/>
                  </a:lnTo>
                  <a:lnTo>
                    <a:pt x="145554" y="1143000"/>
                  </a:lnTo>
                  <a:close/>
                </a:path>
                <a:path w="825500" h="2184400">
                  <a:moveTo>
                    <a:pt x="628929" y="1143000"/>
                  </a:moveTo>
                  <a:lnTo>
                    <a:pt x="605701" y="1143000"/>
                  </a:lnTo>
                  <a:lnTo>
                    <a:pt x="606056" y="1155700"/>
                  </a:lnTo>
                  <a:lnTo>
                    <a:pt x="629678" y="1155700"/>
                  </a:lnTo>
                  <a:lnTo>
                    <a:pt x="628929" y="1143000"/>
                  </a:lnTo>
                  <a:close/>
                </a:path>
                <a:path w="825500" h="2184400">
                  <a:moveTo>
                    <a:pt x="142709" y="1117600"/>
                  </a:moveTo>
                  <a:lnTo>
                    <a:pt x="120281" y="1117600"/>
                  </a:lnTo>
                  <a:lnTo>
                    <a:pt x="121704" y="1130300"/>
                  </a:lnTo>
                  <a:lnTo>
                    <a:pt x="122428" y="1143000"/>
                  </a:lnTo>
                  <a:lnTo>
                    <a:pt x="144932" y="1143000"/>
                  </a:lnTo>
                  <a:lnTo>
                    <a:pt x="144221" y="1130300"/>
                  </a:lnTo>
                  <a:lnTo>
                    <a:pt x="142709" y="1117600"/>
                  </a:lnTo>
                  <a:close/>
                </a:path>
                <a:path w="825500" h="2184400">
                  <a:moveTo>
                    <a:pt x="144881" y="1130300"/>
                  </a:moveTo>
                  <a:lnTo>
                    <a:pt x="144932" y="1143000"/>
                  </a:lnTo>
                  <a:lnTo>
                    <a:pt x="145605" y="1143000"/>
                  </a:lnTo>
                  <a:lnTo>
                    <a:pt x="144881" y="1130300"/>
                  </a:lnTo>
                  <a:close/>
                </a:path>
                <a:path w="825500" h="2184400">
                  <a:moveTo>
                    <a:pt x="628611" y="1130300"/>
                  </a:moveTo>
                  <a:lnTo>
                    <a:pt x="605663" y="1130300"/>
                  </a:lnTo>
                  <a:lnTo>
                    <a:pt x="605663" y="1143000"/>
                  </a:lnTo>
                  <a:lnTo>
                    <a:pt x="628611" y="1143000"/>
                  </a:lnTo>
                  <a:lnTo>
                    <a:pt x="628611" y="1130300"/>
                  </a:lnTo>
                  <a:close/>
                </a:path>
                <a:path w="825500" h="2184400">
                  <a:moveTo>
                    <a:pt x="628256" y="1079500"/>
                  </a:moveTo>
                  <a:lnTo>
                    <a:pt x="605307" y="1079500"/>
                  </a:lnTo>
                  <a:lnTo>
                    <a:pt x="605282" y="1130300"/>
                  </a:lnTo>
                  <a:lnTo>
                    <a:pt x="628269" y="1130300"/>
                  </a:lnTo>
                  <a:lnTo>
                    <a:pt x="628256" y="1079500"/>
                  </a:lnTo>
                  <a:close/>
                </a:path>
                <a:path w="825500" h="2184400">
                  <a:moveTo>
                    <a:pt x="141287" y="1104900"/>
                  </a:moveTo>
                  <a:lnTo>
                    <a:pt x="117703" y="1104900"/>
                  </a:lnTo>
                  <a:lnTo>
                    <a:pt x="118821" y="1117600"/>
                  </a:lnTo>
                  <a:lnTo>
                    <a:pt x="142722" y="1117600"/>
                  </a:lnTo>
                  <a:lnTo>
                    <a:pt x="141287" y="1104900"/>
                  </a:lnTo>
                  <a:close/>
                </a:path>
                <a:path w="825500" h="2184400">
                  <a:moveTo>
                    <a:pt x="131229" y="1028700"/>
                  </a:moveTo>
                  <a:lnTo>
                    <a:pt x="108724" y="1028700"/>
                  </a:lnTo>
                  <a:lnTo>
                    <a:pt x="110591" y="1041400"/>
                  </a:lnTo>
                  <a:lnTo>
                    <a:pt x="111671" y="1054100"/>
                  </a:lnTo>
                  <a:lnTo>
                    <a:pt x="113804" y="1066800"/>
                  </a:lnTo>
                  <a:lnTo>
                    <a:pt x="114884" y="1079500"/>
                  </a:lnTo>
                  <a:lnTo>
                    <a:pt x="116687" y="1092200"/>
                  </a:lnTo>
                  <a:lnTo>
                    <a:pt x="117767" y="1104900"/>
                  </a:lnTo>
                  <a:lnTo>
                    <a:pt x="141338" y="1104900"/>
                  </a:lnTo>
                  <a:lnTo>
                    <a:pt x="140258" y="1092200"/>
                  </a:lnTo>
                  <a:lnTo>
                    <a:pt x="139166" y="1092200"/>
                  </a:lnTo>
                  <a:lnTo>
                    <a:pt x="137312" y="1079500"/>
                  </a:lnTo>
                  <a:lnTo>
                    <a:pt x="136232" y="1066800"/>
                  </a:lnTo>
                  <a:lnTo>
                    <a:pt x="134048" y="1054100"/>
                  </a:lnTo>
                  <a:lnTo>
                    <a:pt x="132969" y="1041400"/>
                  </a:lnTo>
                  <a:lnTo>
                    <a:pt x="131229" y="1028700"/>
                  </a:lnTo>
                  <a:close/>
                </a:path>
                <a:path w="825500" h="2184400">
                  <a:moveTo>
                    <a:pt x="629602" y="1066800"/>
                  </a:moveTo>
                  <a:lnTo>
                    <a:pt x="606831" y="1066800"/>
                  </a:lnTo>
                  <a:lnTo>
                    <a:pt x="605383" y="1079500"/>
                  </a:lnTo>
                  <a:lnTo>
                    <a:pt x="628167" y="1079500"/>
                  </a:lnTo>
                  <a:lnTo>
                    <a:pt x="629602" y="1066800"/>
                  </a:lnTo>
                  <a:close/>
                </a:path>
                <a:path w="825500" h="2184400">
                  <a:moveTo>
                    <a:pt x="630542" y="1066800"/>
                  </a:moveTo>
                  <a:lnTo>
                    <a:pt x="629602" y="1066800"/>
                  </a:lnTo>
                  <a:lnTo>
                    <a:pt x="629462" y="1079500"/>
                  </a:lnTo>
                  <a:lnTo>
                    <a:pt x="630542" y="1066800"/>
                  </a:lnTo>
                  <a:close/>
                </a:path>
                <a:path w="825500" h="2184400">
                  <a:moveTo>
                    <a:pt x="638429" y="1041400"/>
                  </a:moveTo>
                  <a:lnTo>
                    <a:pt x="612927" y="1041400"/>
                  </a:lnTo>
                  <a:lnTo>
                    <a:pt x="611466" y="1054100"/>
                  </a:lnTo>
                  <a:lnTo>
                    <a:pt x="608228" y="1066800"/>
                  </a:lnTo>
                  <a:lnTo>
                    <a:pt x="630364" y="1066800"/>
                  </a:lnTo>
                  <a:lnTo>
                    <a:pt x="633603" y="1054100"/>
                  </a:lnTo>
                  <a:lnTo>
                    <a:pt x="634834" y="1054100"/>
                  </a:lnTo>
                  <a:lnTo>
                    <a:pt x="638429" y="1041400"/>
                  </a:lnTo>
                  <a:close/>
                </a:path>
                <a:path w="825500" h="2184400">
                  <a:moveTo>
                    <a:pt x="642759" y="1028700"/>
                  </a:moveTo>
                  <a:lnTo>
                    <a:pt x="617499" y="1028700"/>
                  </a:lnTo>
                  <a:lnTo>
                    <a:pt x="616432" y="1041400"/>
                  </a:lnTo>
                  <a:lnTo>
                    <a:pt x="639521" y="1041400"/>
                  </a:lnTo>
                  <a:lnTo>
                    <a:pt x="642759" y="1028700"/>
                  </a:lnTo>
                  <a:close/>
                </a:path>
                <a:path w="825500" h="2184400">
                  <a:moveTo>
                    <a:pt x="129463" y="1016000"/>
                  </a:moveTo>
                  <a:lnTo>
                    <a:pt x="106883" y="1016000"/>
                  </a:lnTo>
                  <a:lnTo>
                    <a:pt x="108318" y="1028700"/>
                  </a:lnTo>
                  <a:lnTo>
                    <a:pt x="130911" y="1028700"/>
                  </a:lnTo>
                  <a:lnTo>
                    <a:pt x="129463" y="1016000"/>
                  </a:lnTo>
                  <a:close/>
                </a:path>
                <a:path w="825500" h="2184400">
                  <a:moveTo>
                    <a:pt x="621029" y="1016000"/>
                  </a:moveTo>
                  <a:lnTo>
                    <a:pt x="617791" y="1028700"/>
                  </a:lnTo>
                  <a:lnTo>
                    <a:pt x="620750" y="1028700"/>
                  </a:lnTo>
                  <a:lnTo>
                    <a:pt x="621029" y="1016000"/>
                  </a:lnTo>
                  <a:close/>
                </a:path>
                <a:path w="825500" h="2184400">
                  <a:moveTo>
                    <a:pt x="646061" y="1016000"/>
                  </a:moveTo>
                  <a:lnTo>
                    <a:pt x="621842" y="1016000"/>
                  </a:lnTo>
                  <a:lnTo>
                    <a:pt x="620750" y="1028700"/>
                  </a:lnTo>
                  <a:lnTo>
                    <a:pt x="644118" y="1028700"/>
                  </a:lnTo>
                  <a:lnTo>
                    <a:pt x="646061" y="1016000"/>
                  </a:lnTo>
                  <a:close/>
                </a:path>
                <a:path w="825500" h="2184400">
                  <a:moveTo>
                    <a:pt x="128778" y="914400"/>
                  </a:moveTo>
                  <a:lnTo>
                    <a:pt x="106121" y="914400"/>
                  </a:lnTo>
                  <a:lnTo>
                    <a:pt x="106476" y="927100"/>
                  </a:lnTo>
                  <a:lnTo>
                    <a:pt x="106476" y="939800"/>
                  </a:lnTo>
                  <a:lnTo>
                    <a:pt x="106845" y="952500"/>
                  </a:lnTo>
                  <a:lnTo>
                    <a:pt x="106832" y="965200"/>
                  </a:lnTo>
                  <a:lnTo>
                    <a:pt x="106476" y="977900"/>
                  </a:lnTo>
                  <a:lnTo>
                    <a:pt x="106476" y="990600"/>
                  </a:lnTo>
                  <a:lnTo>
                    <a:pt x="106832" y="1003300"/>
                  </a:lnTo>
                  <a:lnTo>
                    <a:pt x="106832" y="1016000"/>
                  </a:lnTo>
                  <a:lnTo>
                    <a:pt x="129527" y="1016000"/>
                  </a:lnTo>
                  <a:lnTo>
                    <a:pt x="129514" y="1003300"/>
                  </a:lnTo>
                  <a:lnTo>
                    <a:pt x="129158" y="990600"/>
                  </a:lnTo>
                  <a:lnTo>
                    <a:pt x="129146" y="977900"/>
                  </a:lnTo>
                  <a:lnTo>
                    <a:pt x="129514" y="965200"/>
                  </a:lnTo>
                  <a:lnTo>
                    <a:pt x="129514" y="952500"/>
                  </a:lnTo>
                  <a:lnTo>
                    <a:pt x="129158" y="939800"/>
                  </a:lnTo>
                  <a:lnTo>
                    <a:pt x="129158" y="927100"/>
                  </a:lnTo>
                  <a:lnTo>
                    <a:pt x="128778" y="914400"/>
                  </a:lnTo>
                  <a:close/>
                </a:path>
                <a:path w="825500" h="2184400">
                  <a:moveTo>
                    <a:pt x="649465" y="1003300"/>
                  </a:moveTo>
                  <a:lnTo>
                    <a:pt x="623493" y="1003300"/>
                  </a:lnTo>
                  <a:lnTo>
                    <a:pt x="621703" y="1016000"/>
                  </a:lnTo>
                  <a:lnTo>
                    <a:pt x="646950" y="1016000"/>
                  </a:lnTo>
                  <a:lnTo>
                    <a:pt x="649465" y="1003300"/>
                  </a:lnTo>
                  <a:close/>
                </a:path>
                <a:path w="825500" h="2184400">
                  <a:moveTo>
                    <a:pt x="650430" y="990600"/>
                  </a:moveTo>
                  <a:lnTo>
                    <a:pt x="627291" y="990600"/>
                  </a:lnTo>
                  <a:lnTo>
                    <a:pt x="624763" y="1003300"/>
                  </a:lnTo>
                  <a:lnTo>
                    <a:pt x="649706" y="1003300"/>
                  </a:lnTo>
                  <a:lnTo>
                    <a:pt x="650430" y="990600"/>
                  </a:lnTo>
                  <a:close/>
                </a:path>
                <a:path w="825500" h="2184400">
                  <a:moveTo>
                    <a:pt x="653592" y="977900"/>
                  </a:moveTo>
                  <a:lnTo>
                    <a:pt x="630529" y="977900"/>
                  </a:lnTo>
                  <a:lnTo>
                    <a:pt x="628002" y="990600"/>
                  </a:lnTo>
                  <a:lnTo>
                    <a:pt x="652881" y="990600"/>
                  </a:lnTo>
                  <a:lnTo>
                    <a:pt x="653592" y="977900"/>
                  </a:lnTo>
                  <a:close/>
                </a:path>
                <a:path w="825500" h="2184400">
                  <a:moveTo>
                    <a:pt x="656869" y="965200"/>
                  </a:moveTo>
                  <a:lnTo>
                    <a:pt x="633806" y="965200"/>
                  </a:lnTo>
                  <a:lnTo>
                    <a:pt x="631278" y="977900"/>
                  </a:lnTo>
                  <a:lnTo>
                    <a:pt x="656145" y="977900"/>
                  </a:lnTo>
                  <a:lnTo>
                    <a:pt x="656869" y="965200"/>
                  </a:lnTo>
                  <a:close/>
                </a:path>
                <a:path w="825500" h="2184400">
                  <a:moveTo>
                    <a:pt x="662216" y="939800"/>
                  </a:moveTo>
                  <a:lnTo>
                    <a:pt x="639749" y="939800"/>
                  </a:lnTo>
                  <a:lnTo>
                    <a:pt x="637578" y="952500"/>
                  </a:lnTo>
                  <a:lnTo>
                    <a:pt x="636536" y="952500"/>
                  </a:lnTo>
                  <a:lnTo>
                    <a:pt x="634365" y="965200"/>
                  </a:lnTo>
                  <a:lnTo>
                    <a:pt x="658926" y="965200"/>
                  </a:lnTo>
                  <a:lnTo>
                    <a:pt x="660057" y="952500"/>
                  </a:lnTo>
                  <a:lnTo>
                    <a:pt x="662216" y="939800"/>
                  </a:lnTo>
                  <a:close/>
                </a:path>
                <a:path w="825500" h="2184400">
                  <a:moveTo>
                    <a:pt x="666038" y="927100"/>
                  </a:moveTo>
                  <a:lnTo>
                    <a:pt x="643839" y="927100"/>
                  </a:lnTo>
                  <a:lnTo>
                    <a:pt x="640829" y="939800"/>
                  </a:lnTo>
                  <a:lnTo>
                    <a:pt x="663143" y="939800"/>
                  </a:lnTo>
                  <a:lnTo>
                    <a:pt x="666038" y="927100"/>
                  </a:lnTo>
                  <a:close/>
                </a:path>
                <a:path w="825500" h="2184400">
                  <a:moveTo>
                    <a:pt x="671537" y="914400"/>
                  </a:moveTo>
                  <a:lnTo>
                    <a:pt x="645261" y="914400"/>
                  </a:lnTo>
                  <a:lnTo>
                    <a:pt x="643826" y="927100"/>
                  </a:lnTo>
                  <a:lnTo>
                    <a:pt x="667219" y="927100"/>
                  </a:lnTo>
                  <a:lnTo>
                    <a:pt x="671537" y="914400"/>
                  </a:lnTo>
                  <a:close/>
                </a:path>
                <a:path w="825500" h="2184400">
                  <a:moveTo>
                    <a:pt x="127698" y="876300"/>
                  </a:moveTo>
                  <a:lnTo>
                    <a:pt x="105054" y="876300"/>
                  </a:lnTo>
                  <a:lnTo>
                    <a:pt x="105778" y="889000"/>
                  </a:lnTo>
                  <a:lnTo>
                    <a:pt x="105778" y="914400"/>
                  </a:lnTo>
                  <a:lnTo>
                    <a:pt x="128435" y="914400"/>
                  </a:lnTo>
                  <a:lnTo>
                    <a:pt x="128435" y="889000"/>
                  </a:lnTo>
                  <a:lnTo>
                    <a:pt x="127698" y="876300"/>
                  </a:lnTo>
                  <a:close/>
                </a:path>
                <a:path w="825500" h="2184400">
                  <a:moveTo>
                    <a:pt x="673620" y="901700"/>
                  </a:moveTo>
                  <a:lnTo>
                    <a:pt x="649859" y="901700"/>
                  </a:lnTo>
                  <a:lnTo>
                    <a:pt x="645541" y="914400"/>
                  </a:lnTo>
                  <a:lnTo>
                    <a:pt x="671461" y="914400"/>
                  </a:lnTo>
                  <a:lnTo>
                    <a:pt x="673620" y="901700"/>
                  </a:lnTo>
                  <a:close/>
                </a:path>
                <a:path w="825500" h="2184400">
                  <a:moveTo>
                    <a:pt x="688098" y="863600"/>
                  </a:moveTo>
                  <a:lnTo>
                    <a:pt x="664286" y="863600"/>
                  </a:lnTo>
                  <a:lnTo>
                    <a:pt x="659244" y="876300"/>
                  </a:lnTo>
                  <a:lnTo>
                    <a:pt x="659434" y="876300"/>
                  </a:lnTo>
                  <a:lnTo>
                    <a:pt x="656666" y="889000"/>
                  </a:lnTo>
                  <a:lnTo>
                    <a:pt x="651992" y="901700"/>
                  </a:lnTo>
                  <a:lnTo>
                    <a:pt x="673722" y="901700"/>
                  </a:lnTo>
                  <a:lnTo>
                    <a:pt x="678408" y="889000"/>
                  </a:lnTo>
                  <a:lnTo>
                    <a:pt x="680872" y="889000"/>
                  </a:lnTo>
                  <a:lnTo>
                    <a:pt x="685914" y="876300"/>
                  </a:lnTo>
                  <a:lnTo>
                    <a:pt x="688098" y="863600"/>
                  </a:lnTo>
                  <a:close/>
                </a:path>
                <a:path w="825500" h="2184400">
                  <a:moveTo>
                    <a:pt x="126898" y="863600"/>
                  </a:moveTo>
                  <a:lnTo>
                    <a:pt x="102958" y="863600"/>
                  </a:lnTo>
                  <a:lnTo>
                    <a:pt x="104406" y="876300"/>
                  </a:lnTo>
                  <a:lnTo>
                    <a:pt x="127634" y="876300"/>
                  </a:lnTo>
                  <a:lnTo>
                    <a:pt x="126898" y="863600"/>
                  </a:lnTo>
                  <a:close/>
                </a:path>
                <a:path w="825500" h="2184400">
                  <a:moveTo>
                    <a:pt x="121157" y="812800"/>
                  </a:moveTo>
                  <a:lnTo>
                    <a:pt x="98615" y="812800"/>
                  </a:lnTo>
                  <a:lnTo>
                    <a:pt x="100088" y="838200"/>
                  </a:lnTo>
                  <a:lnTo>
                    <a:pt x="100787" y="838200"/>
                  </a:lnTo>
                  <a:lnTo>
                    <a:pt x="102273" y="850900"/>
                  </a:lnTo>
                  <a:lnTo>
                    <a:pt x="102984" y="863600"/>
                  </a:lnTo>
                  <a:lnTo>
                    <a:pt x="126911" y="863600"/>
                  </a:lnTo>
                  <a:lnTo>
                    <a:pt x="125437" y="850900"/>
                  </a:lnTo>
                  <a:lnTo>
                    <a:pt x="124752" y="850900"/>
                  </a:lnTo>
                  <a:lnTo>
                    <a:pt x="123304" y="838200"/>
                  </a:lnTo>
                  <a:lnTo>
                    <a:pt x="122593" y="825500"/>
                  </a:lnTo>
                  <a:lnTo>
                    <a:pt x="121157" y="812800"/>
                  </a:lnTo>
                  <a:close/>
                </a:path>
                <a:path w="825500" h="2184400">
                  <a:moveTo>
                    <a:pt x="693381" y="850900"/>
                  </a:moveTo>
                  <a:lnTo>
                    <a:pt x="671931" y="850900"/>
                  </a:lnTo>
                  <a:lnTo>
                    <a:pt x="666521" y="863600"/>
                  </a:lnTo>
                  <a:lnTo>
                    <a:pt x="687984" y="863600"/>
                  </a:lnTo>
                  <a:lnTo>
                    <a:pt x="693381" y="850900"/>
                  </a:lnTo>
                  <a:close/>
                </a:path>
                <a:path w="825500" h="2184400">
                  <a:moveTo>
                    <a:pt x="702271" y="825500"/>
                  </a:moveTo>
                  <a:lnTo>
                    <a:pt x="678611" y="825500"/>
                  </a:lnTo>
                  <a:lnTo>
                    <a:pt x="673938" y="838200"/>
                  </a:lnTo>
                  <a:lnTo>
                    <a:pt x="671753" y="850900"/>
                  </a:lnTo>
                  <a:lnTo>
                    <a:pt x="695693" y="850900"/>
                  </a:lnTo>
                  <a:lnTo>
                    <a:pt x="700468" y="838200"/>
                  </a:lnTo>
                  <a:lnTo>
                    <a:pt x="702271" y="825500"/>
                  </a:lnTo>
                  <a:close/>
                </a:path>
                <a:path w="825500" h="2184400">
                  <a:moveTo>
                    <a:pt x="706856" y="812800"/>
                  </a:moveTo>
                  <a:lnTo>
                    <a:pt x="685101" y="812800"/>
                  </a:lnTo>
                  <a:lnTo>
                    <a:pt x="680415" y="825500"/>
                  </a:lnTo>
                  <a:lnTo>
                    <a:pt x="702182" y="825500"/>
                  </a:lnTo>
                  <a:lnTo>
                    <a:pt x="706856" y="812800"/>
                  </a:lnTo>
                  <a:close/>
                </a:path>
                <a:path w="825500" h="2184400">
                  <a:moveTo>
                    <a:pt x="114350" y="736600"/>
                  </a:moveTo>
                  <a:lnTo>
                    <a:pt x="91757" y="736600"/>
                  </a:lnTo>
                  <a:lnTo>
                    <a:pt x="92824" y="762000"/>
                  </a:lnTo>
                  <a:lnTo>
                    <a:pt x="93586" y="774700"/>
                  </a:lnTo>
                  <a:lnTo>
                    <a:pt x="96126" y="800100"/>
                  </a:lnTo>
                  <a:lnTo>
                    <a:pt x="97929" y="812800"/>
                  </a:lnTo>
                  <a:lnTo>
                    <a:pt x="120434" y="812800"/>
                  </a:lnTo>
                  <a:lnTo>
                    <a:pt x="118630" y="787400"/>
                  </a:lnTo>
                  <a:lnTo>
                    <a:pt x="116128" y="762000"/>
                  </a:lnTo>
                  <a:lnTo>
                    <a:pt x="115442" y="762000"/>
                  </a:lnTo>
                  <a:lnTo>
                    <a:pt x="114350" y="736600"/>
                  </a:lnTo>
                  <a:close/>
                </a:path>
                <a:path w="825500" h="2184400">
                  <a:moveTo>
                    <a:pt x="718146" y="774700"/>
                  </a:moveTo>
                  <a:lnTo>
                    <a:pt x="696061" y="774700"/>
                  </a:lnTo>
                  <a:lnTo>
                    <a:pt x="692823" y="787400"/>
                  </a:lnTo>
                  <a:lnTo>
                    <a:pt x="691222" y="787400"/>
                  </a:lnTo>
                  <a:lnTo>
                    <a:pt x="686904" y="800100"/>
                  </a:lnTo>
                  <a:lnTo>
                    <a:pt x="685076" y="812800"/>
                  </a:lnTo>
                  <a:lnTo>
                    <a:pt x="708621" y="812800"/>
                  </a:lnTo>
                  <a:lnTo>
                    <a:pt x="712939" y="800100"/>
                  </a:lnTo>
                  <a:lnTo>
                    <a:pt x="714971" y="787400"/>
                  </a:lnTo>
                  <a:lnTo>
                    <a:pt x="718146" y="774700"/>
                  </a:lnTo>
                  <a:close/>
                </a:path>
                <a:path w="825500" h="2184400">
                  <a:moveTo>
                    <a:pt x="698195" y="762000"/>
                  </a:moveTo>
                  <a:lnTo>
                    <a:pt x="696404" y="774700"/>
                  </a:lnTo>
                  <a:lnTo>
                    <a:pt x="697661" y="774700"/>
                  </a:lnTo>
                  <a:lnTo>
                    <a:pt x="698195" y="762000"/>
                  </a:lnTo>
                  <a:close/>
                </a:path>
                <a:path w="825500" h="2184400">
                  <a:moveTo>
                    <a:pt x="726401" y="736600"/>
                  </a:moveTo>
                  <a:lnTo>
                    <a:pt x="703681" y="736600"/>
                  </a:lnTo>
                  <a:lnTo>
                    <a:pt x="702957" y="749300"/>
                  </a:lnTo>
                  <a:lnTo>
                    <a:pt x="700976" y="749300"/>
                  </a:lnTo>
                  <a:lnTo>
                    <a:pt x="699820" y="762000"/>
                  </a:lnTo>
                  <a:lnTo>
                    <a:pt x="697661" y="774700"/>
                  </a:lnTo>
                  <a:lnTo>
                    <a:pt x="720178" y="774700"/>
                  </a:lnTo>
                  <a:lnTo>
                    <a:pt x="722337" y="762000"/>
                  </a:lnTo>
                  <a:lnTo>
                    <a:pt x="723480" y="762000"/>
                  </a:lnTo>
                  <a:lnTo>
                    <a:pt x="725766" y="749300"/>
                  </a:lnTo>
                  <a:lnTo>
                    <a:pt x="726401" y="736600"/>
                  </a:lnTo>
                  <a:close/>
                </a:path>
                <a:path w="825500" h="2184400">
                  <a:moveTo>
                    <a:pt x="703059" y="736600"/>
                  </a:moveTo>
                  <a:lnTo>
                    <a:pt x="700900" y="749300"/>
                  </a:lnTo>
                  <a:lnTo>
                    <a:pt x="702957" y="749300"/>
                  </a:lnTo>
                  <a:lnTo>
                    <a:pt x="703059" y="736600"/>
                  </a:lnTo>
                  <a:close/>
                </a:path>
                <a:path w="825500" h="2184400">
                  <a:moveTo>
                    <a:pt x="110705" y="685800"/>
                  </a:moveTo>
                  <a:lnTo>
                    <a:pt x="88163" y="685800"/>
                  </a:lnTo>
                  <a:lnTo>
                    <a:pt x="89255" y="711200"/>
                  </a:lnTo>
                  <a:lnTo>
                    <a:pt x="89966" y="711200"/>
                  </a:lnTo>
                  <a:lnTo>
                    <a:pt x="91401" y="736600"/>
                  </a:lnTo>
                  <a:lnTo>
                    <a:pt x="114007" y="736600"/>
                  </a:lnTo>
                  <a:lnTo>
                    <a:pt x="111810" y="698500"/>
                  </a:lnTo>
                  <a:lnTo>
                    <a:pt x="110705" y="685800"/>
                  </a:lnTo>
                  <a:close/>
                </a:path>
                <a:path w="825500" h="2184400">
                  <a:moveTo>
                    <a:pt x="728814" y="723900"/>
                  </a:moveTo>
                  <a:lnTo>
                    <a:pt x="706323" y="723900"/>
                  </a:lnTo>
                  <a:lnTo>
                    <a:pt x="703795" y="736600"/>
                  </a:lnTo>
                  <a:lnTo>
                    <a:pt x="726274" y="736600"/>
                  </a:lnTo>
                  <a:lnTo>
                    <a:pt x="728814" y="723900"/>
                  </a:lnTo>
                  <a:close/>
                </a:path>
                <a:path w="825500" h="2184400">
                  <a:moveTo>
                    <a:pt x="733005" y="711200"/>
                  </a:moveTo>
                  <a:lnTo>
                    <a:pt x="710780" y="711200"/>
                  </a:lnTo>
                  <a:lnTo>
                    <a:pt x="707491" y="723900"/>
                  </a:lnTo>
                  <a:lnTo>
                    <a:pt x="729830" y="723900"/>
                  </a:lnTo>
                  <a:lnTo>
                    <a:pt x="733005" y="711200"/>
                  </a:lnTo>
                  <a:close/>
                </a:path>
                <a:path w="825500" h="2184400">
                  <a:moveTo>
                    <a:pt x="734275" y="698500"/>
                  </a:moveTo>
                  <a:lnTo>
                    <a:pt x="711669" y="698500"/>
                  </a:lnTo>
                  <a:lnTo>
                    <a:pt x="710526" y="711200"/>
                  </a:lnTo>
                  <a:lnTo>
                    <a:pt x="733259" y="711200"/>
                  </a:lnTo>
                  <a:lnTo>
                    <a:pt x="734275" y="698500"/>
                  </a:lnTo>
                  <a:close/>
                </a:path>
                <a:path w="825500" h="2184400">
                  <a:moveTo>
                    <a:pt x="737450" y="685800"/>
                  </a:moveTo>
                  <a:lnTo>
                    <a:pt x="714971" y="685800"/>
                  </a:lnTo>
                  <a:lnTo>
                    <a:pt x="711796" y="698500"/>
                  </a:lnTo>
                  <a:lnTo>
                    <a:pt x="734275" y="698500"/>
                  </a:lnTo>
                  <a:lnTo>
                    <a:pt x="734148" y="711200"/>
                  </a:lnTo>
                  <a:lnTo>
                    <a:pt x="737450" y="685800"/>
                  </a:lnTo>
                  <a:close/>
                </a:path>
                <a:path w="825500" h="2184400">
                  <a:moveTo>
                    <a:pt x="108534" y="660400"/>
                  </a:moveTo>
                  <a:lnTo>
                    <a:pt x="86055" y="660400"/>
                  </a:lnTo>
                  <a:lnTo>
                    <a:pt x="86779" y="673100"/>
                  </a:lnTo>
                  <a:lnTo>
                    <a:pt x="87439" y="685800"/>
                  </a:lnTo>
                  <a:lnTo>
                    <a:pt x="110032" y="685800"/>
                  </a:lnTo>
                  <a:lnTo>
                    <a:pt x="109258" y="673100"/>
                  </a:lnTo>
                  <a:lnTo>
                    <a:pt x="108534" y="660400"/>
                  </a:lnTo>
                  <a:close/>
                </a:path>
                <a:path w="825500" h="2184400">
                  <a:moveTo>
                    <a:pt x="741133" y="673100"/>
                  </a:moveTo>
                  <a:lnTo>
                    <a:pt x="718527" y="673100"/>
                  </a:lnTo>
                  <a:lnTo>
                    <a:pt x="715987" y="685800"/>
                  </a:lnTo>
                  <a:lnTo>
                    <a:pt x="738593" y="685800"/>
                  </a:lnTo>
                  <a:lnTo>
                    <a:pt x="741133" y="673100"/>
                  </a:lnTo>
                  <a:close/>
                </a:path>
                <a:path w="825500" h="2184400">
                  <a:moveTo>
                    <a:pt x="744943" y="660400"/>
                  </a:moveTo>
                  <a:lnTo>
                    <a:pt x="720178" y="660400"/>
                  </a:lnTo>
                  <a:lnTo>
                    <a:pt x="718781" y="673100"/>
                  </a:lnTo>
                  <a:lnTo>
                    <a:pt x="742276" y="673100"/>
                  </a:lnTo>
                  <a:lnTo>
                    <a:pt x="744943" y="660400"/>
                  </a:lnTo>
                  <a:close/>
                </a:path>
                <a:path w="825500" h="2184400">
                  <a:moveTo>
                    <a:pt x="108229" y="647700"/>
                  </a:moveTo>
                  <a:lnTo>
                    <a:pt x="85636" y="647700"/>
                  </a:lnTo>
                  <a:lnTo>
                    <a:pt x="85991" y="660400"/>
                  </a:lnTo>
                  <a:lnTo>
                    <a:pt x="108610" y="660400"/>
                  </a:lnTo>
                  <a:lnTo>
                    <a:pt x="108229" y="647700"/>
                  </a:lnTo>
                  <a:close/>
                </a:path>
                <a:path w="825500" h="2184400">
                  <a:moveTo>
                    <a:pt x="746467" y="647700"/>
                  </a:moveTo>
                  <a:lnTo>
                    <a:pt x="722591" y="647700"/>
                  </a:lnTo>
                  <a:lnTo>
                    <a:pt x="720051" y="660400"/>
                  </a:lnTo>
                  <a:lnTo>
                    <a:pt x="744816" y="660400"/>
                  </a:lnTo>
                  <a:lnTo>
                    <a:pt x="746467" y="647700"/>
                  </a:lnTo>
                  <a:close/>
                </a:path>
                <a:path w="825500" h="2184400">
                  <a:moveTo>
                    <a:pt x="107505" y="635000"/>
                  </a:moveTo>
                  <a:lnTo>
                    <a:pt x="84924" y="635000"/>
                  </a:lnTo>
                  <a:lnTo>
                    <a:pt x="85293" y="647700"/>
                  </a:lnTo>
                  <a:lnTo>
                    <a:pt x="107861" y="647700"/>
                  </a:lnTo>
                  <a:lnTo>
                    <a:pt x="107505" y="635000"/>
                  </a:lnTo>
                  <a:close/>
                </a:path>
                <a:path w="825500" h="2184400">
                  <a:moveTo>
                    <a:pt x="749515" y="635000"/>
                  </a:moveTo>
                  <a:lnTo>
                    <a:pt x="726147" y="635000"/>
                  </a:lnTo>
                  <a:lnTo>
                    <a:pt x="723988" y="647700"/>
                  </a:lnTo>
                  <a:lnTo>
                    <a:pt x="748499" y="647700"/>
                  </a:lnTo>
                  <a:lnTo>
                    <a:pt x="749515" y="635000"/>
                  </a:lnTo>
                  <a:close/>
                </a:path>
                <a:path w="825500" h="2184400">
                  <a:moveTo>
                    <a:pt x="106730" y="622300"/>
                  </a:moveTo>
                  <a:lnTo>
                    <a:pt x="84264" y="622300"/>
                  </a:lnTo>
                  <a:lnTo>
                    <a:pt x="84975" y="635000"/>
                  </a:lnTo>
                  <a:lnTo>
                    <a:pt x="107454" y="635000"/>
                  </a:lnTo>
                  <a:lnTo>
                    <a:pt x="106730" y="622300"/>
                  </a:lnTo>
                  <a:close/>
                </a:path>
                <a:path w="825500" h="2184400">
                  <a:moveTo>
                    <a:pt x="752055" y="622300"/>
                  </a:moveTo>
                  <a:lnTo>
                    <a:pt x="728560" y="622300"/>
                  </a:lnTo>
                  <a:lnTo>
                    <a:pt x="727036" y="635000"/>
                  </a:lnTo>
                  <a:lnTo>
                    <a:pt x="751039" y="635000"/>
                  </a:lnTo>
                  <a:lnTo>
                    <a:pt x="752055" y="622300"/>
                  </a:lnTo>
                  <a:close/>
                </a:path>
                <a:path w="825500" h="2184400">
                  <a:moveTo>
                    <a:pt x="106387" y="609600"/>
                  </a:moveTo>
                  <a:lnTo>
                    <a:pt x="83858" y="609600"/>
                  </a:lnTo>
                  <a:lnTo>
                    <a:pt x="84213" y="622300"/>
                  </a:lnTo>
                  <a:lnTo>
                    <a:pt x="106781" y="622300"/>
                  </a:lnTo>
                  <a:lnTo>
                    <a:pt x="106387" y="609600"/>
                  </a:lnTo>
                  <a:close/>
                </a:path>
                <a:path w="825500" h="2184400">
                  <a:moveTo>
                    <a:pt x="753833" y="609600"/>
                  </a:moveTo>
                  <a:lnTo>
                    <a:pt x="730973" y="609600"/>
                  </a:lnTo>
                  <a:lnTo>
                    <a:pt x="729576" y="622300"/>
                  </a:lnTo>
                  <a:lnTo>
                    <a:pt x="752309" y="622300"/>
                  </a:lnTo>
                  <a:lnTo>
                    <a:pt x="753833" y="609600"/>
                  </a:lnTo>
                  <a:close/>
                </a:path>
                <a:path w="825500" h="2184400">
                  <a:moveTo>
                    <a:pt x="754722" y="609600"/>
                  </a:moveTo>
                  <a:lnTo>
                    <a:pt x="753833" y="609600"/>
                  </a:lnTo>
                  <a:lnTo>
                    <a:pt x="753706" y="622300"/>
                  </a:lnTo>
                  <a:lnTo>
                    <a:pt x="754722" y="609600"/>
                  </a:lnTo>
                  <a:close/>
                </a:path>
                <a:path w="825500" h="2184400">
                  <a:moveTo>
                    <a:pt x="105321" y="584200"/>
                  </a:moveTo>
                  <a:lnTo>
                    <a:pt x="82791" y="584200"/>
                  </a:lnTo>
                  <a:lnTo>
                    <a:pt x="83515" y="609600"/>
                  </a:lnTo>
                  <a:lnTo>
                    <a:pt x="106057" y="609600"/>
                  </a:lnTo>
                  <a:lnTo>
                    <a:pt x="105321" y="584200"/>
                  </a:lnTo>
                  <a:close/>
                </a:path>
                <a:path w="825500" h="2184400">
                  <a:moveTo>
                    <a:pt x="757389" y="596900"/>
                  </a:moveTo>
                  <a:lnTo>
                    <a:pt x="734656" y="596900"/>
                  </a:lnTo>
                  <a:lnTo>
                    <a:pt x="732243" y="609600"/>
                  </a:lnTo>
                  <a:lnTo>
                    <a:pt x="754849" y="609600"/>
                  </a:lnTo>
                  <a:lnTo>
                    <a:pt x="757389" y="596900"/>
                  </a:lnTo>
                  <a:close/>
                </a:path>
                <a:path w="825500" h="2184400">
                  <a:moveTo>
                    <a:pt x="761961" y="571500"/>
                  </a:moveTo>
                  <a:lnTo>
                    <a:pt x="739482" y="571500"/>
                  </a:lnTo>
                  <a:lnTo>
                    <a:pt x="736180" y="584200"/>
                  </a:lnTo>
                  <a:lnTo>
                    <a:pt x="734783" y="596900"/>
                  </a:lnTo>
                  <a:lnTo>
                    <a:pt x="758659" y="596900"/>
                  </a:lnTo>
                  <a:lnTo>
                    <a:pt x="758786" y="584200"/>
                  </a:lnTo>
                  <a:lnTo>
                    <a:pt x="761961" y="571500"/>
                  </a:lnTo>
                  <a:close/>
                </a:path>
                <a:path w="825500" h="2184400">
                  <a:moveTo>
                    <a:pt x="104901" y="571500"/>
                  </a:moveTo>
                  <a:lnTo>
                    <a:pt x="82435" y="571500"/>
                  </a:lnTo>
                  <a:lnTo>
                    <a:pt x="82435" y="584200"/>
                  </a:lnTo>
                  <a:lnTo>
                    <a:pt x="104952" y="584200"/>
                  </a:lnTo>
                  <a:lnTo>
                    <a:pt x="104901" y="571500"/>
                  </a:lnTo>
                  <a:close/>
                </a:path>
                <a:path w="825500" h="2184400">
                  <a:moveTo>
                    <a:pt x="104952" y="573193"/>
                  </a:moveTo>
                  <a:lnTo>
                    <a:pt x="104952" y="584200"/>
                  </a:lnTo>
                  <a:lnTo>
                    <a:pt x="105282" y="584200"/>
                  </a:lnTo>
                  <a:lnTo>
                    <a:pt x="104952" y="573193"/>
                  </a:lnTo>
                  <a:close/>
                </a:path>
                <a:path w="825500" h="2184400">
                  <a:moveTo>
                    <a:pt x="104952" y="571500"/>
                  </a:moveTo>
                  <a:lnTo>
                    <a:pt x="104952" y="573193"/>
                  </a:lnTo>
                  <a:lnTo>
                    <a:pt x="104952" y="571500"/>
                  </a:lnTo>
                  <a:close/>
                </a:path>
                <a:path w="825500" h="2184400">
                  <a:moveTo>
                    <a:pt x="104520" y="558800"/>
                  </a:moveTo>
                  <a:lnTo>
                    <a:pt x="82080" y="558800"/>
                  </a:lnTo>
                  <a:lnTo>
                    <a:pt x="82080" y="571500"/>
                  </a:lnTo>
                  <a:lnTo>
                    <a:pt x="104584" y="571500"/>
                  </a:lnTo>
                  <a:lnTo>
                    <a:pt x="104520" y="558800"/>
                  </a:lnTo>
                  <a:close/>
                </a:path>
                <a:path w="825500" h="2184400">
                  <a:moveTo>
                    <a:pt x="104584" y="561067"/>
                  </a:moveTo>
                  <a:lnTo>
                    <a:pt x="104584" y="571500"/>
                  </a:lnTo>
                  <a:lnTo>
                    <a:pt x="104876" y="571500"/>
                  </a:lnTo>
                  <a:lnTo>
                    <a:pt x="104584" y="561067"/>
                  </a:lnTo>
                  <a:close/>
                </a:path>
                <a:path w="825500" h="2184400">
                  <a:moveTo>
                    <a:pt x="768819" y="546100"/>
                  </a:moveTo>
                  <a:lnTo>
                    <a:pt x="744943" y="546100"/>
                  </a:lnTo>
                  <a:lnTo>
                    <a:pt x="741387" y="558800"/>
                  </a:lnTo>
                  <a:lnTo>
                    <a:pt x="739609" y="571500"/>
                  </a:lnTo>
                  <a:lnTo>
                    <a:pt x="763612" y="571500"/>
                  </a:lnTo>
                  <a:lnTo>
                    <a:pt x="767295" y="558800"/>
                  </a:lnTo>
                  <a:lnTo>
                    <a:pt x="767041" y="558800"/>
                  </a:lnTo>
                  <a:lnTo>
                    <a:pt x="768819" y="546100"/>
                  </a:lnTo>
                  <a:close/>
                </a:path>
                <a:path w="825500" h="2184400">
                  <a:moveTo>
                    <a:pt x="104584" y="558800"/>
                  </a:moveTo>
                  <a:lnTo>
                    <a:pt x="104584" y="561067"/>
                  </a:lnTo>
                  <a:lnTo>
                    <a:pt x="104584" y="558800"/>
                  </a:lnTo>
                  <a:close/>
                </a:path>
                <a:path w="825500" h="2184400">
                  <a:moveTo>
                    <a:pt x="103428" y="546100"/>
                  </a:moveTo>
                  <a:lnTo>
                    <a:pt x="81076" y="546100"/>
                  </a:lnTo>
                  <a:lnTo>
                    <a:pt x="81800" y="558800"/>
                  </a:lnTo>
                  <a:lnTo>
                    <a:pt x="104165" y="558800"/>
                  </a:lnTo>
                  <a:lnTo>
                    <a:pt x="103428" y="546100"/>
                  </a:lnTo>
                  <a:close/>
                </a:path>
                <a:path w="825500" h="2184400">
                  <a:moveTo>
                    <a:pt x="101904" y="533400"/>
                  </a:moveTo>
                  <a:lnTo>
                    <a:pt x="79184" y="533400"/>
                  </a:lnTo>
                  <a:lnTo>
                    <a:pt x="79921" y="546100"/>
                  </a:lnTo>
                  <a:lnTo>
                    <a:pt x="102984" y="546100"/>
                  </a:lnTo>
                  <a:lnTo>
                    <a:pt x="101904" y="533400"/>
                  </a:lnTo>
                  <a:close/>
                </a:path>
                <a:path w="825500" h="2184400">
                  <a:moveTo>
                    <a:pt x="772248" y="533400"/>
                  </a:moveTo>
                  <a:lnTo>
                    <a:pt x="750023" y="533400"/>
                  </a:lnTo>
                  <a:lnTo>
                    <a:pt x="746721" y="546100"/>
                  </a:lnTo>
                  <a:lnTo>
                    <a:pt x="769073" y="546100"/>
                  </a:lnTo>
                  <a:lnTo>
                    <a:pt x="772248" y="533400"/>
                  </a:lnTo>
                  <a:close/>
                </a:path>
                <a:path w="825500" h="2184400">
                  <a:moveTo>
                    <a:pt x="100482" y="520700"/>
                  </a:moveTo>
                  <a:lnTo>
                    <a:pt x="78143" y="520700"/>
                  </a:lnTo>
                  <a:lnTo>
                    <a:pt x="78143" y="533400"/>
                  </a:lnTo>
                  <a:lnTo>
                    <a:pt x="100609" y="533400"/>
                  </a:lnTo>
                  <a:lnTo>
                    <a:pt x="100482" y="520700"/>
                  </a:lnTo>
                  <a:close/>
                </a:path>
                <a:path w="825500" h="2184400">
                  <a:moveTo>
                    <a:pt x="100609" y="524933"/>
                  </a:moveTo>
                  <a:lnTo>
                    <a:pt x="100609" y="533400"/>
                  </a:lnTo>
                  <a:lnTo>
                    <a:pt x="100863" y="533400"/>
                  </a:lnTo>
                  <a:lnTo>
                    <a:pt x="100609" y="524933"/>
                  </a:lnTo>
                  <a:close/>
                </a:path>
                <a:path w="825500" h="2184400">
                  <a:moveTo>
                    <a:pt x="785075" y="469900"/>
                  </a:moveTo>
                  <a:lnTo>
                    <a:pt x="762469" y="469900"/>
                  </a:lnTo>
                  <a:lnTo>
                    <a:pt x="759548" y="482600"/>
                  </a:lnTo>
                  <a:lnTo>
                    <a:pt x="758151" y="495300"/>
                  </a:lnTo>
                  <a:lnTo>
                    <a:pt x="755230" y="508000"/>
                  </a:lnTo>
                  <a:lnTo>
                    <a:pt x="754341" y="508000"/>
                  </a:lnTo>
                  <a:lnTo>
                    <a:pt x="750912" y="520700"/>
                  </a:lnTo>
                  <a:lnTo>
                    <a:pt x="749896" y="533400"/>
                  </a:lnTo>
                  <a:lnTo>
                    <a:pt x="773391" y="533400"/>
                  </a:lnTo>
                  <a:lnTo>
                    <a:pt x="776566" y="520700"/>
                  </a:lnTo>
                  <a:lnTo>
                    <a:pt x="776820" y="520700"/>
                  </a:lnTo>
                  <a:lnTo>
                    <a:pt x="777836" y="508000"/>
                  </a:lnTo>
                  <a:lnTo>
                    <a:pt x="782154" y="482600"/>
                  </a:lnTo>
                  <a:lnTo>
                    <a:pt x="785075" y="469900"/>
                  </a:lnTo>
                  <a:close/>
                </a:path>
                <a:path w="825500" h="2184400">
                  <a:moveTo>
                    <a:pt x="100609" y="520700"/>
                  </a:moveTo>
                  <a:lnTo>
                    <a:pt x="100609" y="524933"/>
                  </a:lnTo>
                  <a:lnTo>
                    <a:pt x="100609" y="520700"/>
                  </a:lnTo>
                  <a:close/>
                </a:path>
                <a:path w="825500" h="2184400">
                  <a:moveTo>
                    <a:pt x="98920" y="508000"/>
                  </a:moveTo>
                  <a:lnTo>
                    <a:pt x="75806" y="508000"/>
                  </a:lnTo>
                  <a:lnTo>
                    <a:pt x="76936" y="520700"/>
                  </a:lnTo>
                  <a:lnTo>
                    <a:pt x="100012" y="520700"/>
                  </a:lnTo>
                  <a:lnTo>
                    <a:pt x="98920" y="508000"/>
                  </a:lnTo>
                  <a:close/>
                </a:path>
                <a:path w="825500" h="2184400">
                  <a:moveTo>
                    <a:pt x="97218" y="495300"/>
                  </a:moveTo>
                  <a:lnTo>
                    <a:pt x="72885" y="495300"/>
                  </a:lnTo>
                  <a:lnTo>
                    <a:pt x="74675" y="508000"/>
                  </a:lnTo>
                  <a:lnTo>
                    <a:pt x="97523" y="508000"/>
                  </a:lnTo>
                  <a:lnTo>
                    <a:pt x="97218" y="495300"/>
                  </a:lnTo>
                  <a:close/>
                </a:path>
                <a:path w="825500" h="2184400">
                  <a:moveTo>
                    <a:pt x="91401" y="482600"/>
                  </a:moveTo>
                  <a:lnTo>
                    <a:pt x="64325" y="482600"/>
                  </a:lnTo>
                  <a:lnTo>
                    <a:pt x="67564" y="495300"/>
                  </a:lnTo>
                  <a:lnTo>
                    <a:pt x="92481" y="495300"/>
                  </a:lnTo>
                  <a:lnTo>
                    <a:pt x="91401" y="482600"/>
                  </a:lnTo>
                  <a:close/>
                </a:path>
                <a:path w="825500" h="2184400">
                  <a:moveTo>
                    <a:pt x="46977" y="469900"/>
                  </a:moveTo>
                  <a:lnTo>
                    <a:pt x="49263" y="482600"/>
                  </a:lnTo>
                  <a:lnTo>
                    <a:pt x="51333" y="482600"/>
                  </a:lnTo>
                  <a:lnTo>
                    <a:pt x="50860" y="478006"/>
                  </a:lnTo>
                  <a:lnTo>
                    <a:pt x="46977" y="469900"/>
                  </a:lnTo>
                  <a:close/>
                </a:path>
                <a:path w="825500" h="2184400">
                  <a:moveTo>
                    <a:pt x="50860" y="478006"/>
                  </a:moveTo>
                  <a:lnTo>
                    <a:pt x="51333" y="482600"/>
                  </a:lnTo>
                  <a:lnTo>
                    <a:pt x="53060" y="482600"/>
                  </a:lnTo>
                  <a:lnTo>
                    <a:pt x="50860" y="478006"/>
                  </a:lnTo>
                  <a:close/>
                </a:path>
                <a:path w="825500" h="2184400">
                  <a:moveTo>
                    <a:pt x="50464" y="474163"/>
                  </a:moveTo>
                  <a:lnTo>
                    <a:pt x="50860" y="478006"/>
                  </a:lnTo>
                  <a:lnTo>
                    <a:pt x="53060" y="482600"/>
                  </a:lnTo>
                  <a:lnTo>
                    <a:pt x="52413" y="479213"/>
                  </a:lnTo>
                  <a:lnTo>
                    <a:pt x="50464" y="474163"/>
                  </a:lnTo>
                  <a:close/>
                </a:path>
                <a:path w="825500" h="2184400">
                  <a:moveTo>
                    <a:pt x="52413" y="479213"/>
                  </a:moveTo>
                  <a:lnTo>
                    <a:pt x="53060" y="482600"/>
                  </a:lnTo>
                  <a:lnTo>
                    <a:pt x="53720" y="482600"/>
                  </a:lnTo>
                  <a:lnTo>
                    <a:pt x="52413" y="479213"/>
                  </a:lnTo>
                  <a:close/>
                </a:path>
                <a:path w="825500" h="2184400">
                  <a:moveTo>
                    <a:pt x="83845" y="469900"/>
                  </a:moveTo>
                  <a:lnTo>
                    <a:pt x="50634" y="469900"/>
                  </a:lnTo>
                  <a:lnTo>
                    <a:pt x="52413" y="479213"/>
                  </a:lnTo>
                  <a:lnTo>
                    <a:pt x="53720" y="482600"/>
                  </a:lnTo>
                  <a:lnTo>
                    <a:pt x="84937" y="482600"/>
                  </a:lnTo>
                  <a:lnTo>
                    <a:pt x="83845" y="469900"/>
                  </a:lnTo>
                  <a:close/>
                </a:path>
                <a:path w="825500" h="2184400">
                  <a:moveTo>
                    <a:pt x="50025" y="469900"/>
                  </a:moveTo>
                  <a:lnTo>
                    <a:pt x="48818" y="469900"/>
                  </a:lnTo>
                  <a:lnTo>
                    <a:pt x="50464" y="474163"/>
                  </a:lnTo>
                  <a:lnTo>
                    <a:pt x="50025" y="469900"/>
                  </a:lnTo>
                  <a:close/>
                </a:path>
                <a:path w="825500" h="2184400">
                  <a:moveTo>
                    <a:pt x="62915" y="457200"/>
                  </a:moveTo>
                  <a:lnTo>
                    <a:pt x="40068" y="457200"/>
                  </a:lnTo>
                  <a:lnTo>
                    <a:pt x="41871" y="469900"/>
                  </a:lnTo>
                  <a:lnTo>
                    <a:pt x="69024" y="469900"/>
                  </a:lnTo>
                  <a:lnTo>
                    <a:pt x="68850" y="469310"/>
                  </a:lnTo>
                  <a:lnTo>
                    <a:pt x="62915" y="457200"/>
                  </a:lnTo>
                  <a:close/>
                </a:path>
                <a:path w="825500" h="2184400">
                  <a:moveTo>
                    <a:pt x="68850" y="469310"/>
                  </a:moveTo>
                  <a:lnTo>
                    <a:pt x="69024" y="469900"/>
                  </a:lnTo>
                  <a:lnTo>
                    <a:pt x="68989" y="469595"/>
                  </a:lnTo>
                  <a:lnTo>
                    <a:pt x="68850" y="469310"/>
                  </a:lnTo>
                  <a:close/>
                </a:path>
                <a:path w="825500" h="2184400">
                  <a:moveTo>
                    <a:pt x="68989" y="469595"/>
                  </a:moveTo>
                  <a:lnTo>
                    <a:pt x="69024" y="469900"/>
                  </a:lnTo>
                  <a:lnTo>
                    <a:pt x="68989" y="469595"/>
                  </a:lnTo>
                  <a:close/>
                </a:path>
                <a:path w="825500" h="2184400">
                  <a:moveTo>
                    <a:pt x="69087" y="457200"/>
                  </a:moveTo>
                  <a:lnTo>
                    <a:pt x="67564" y="457200"/>
                  </a:lnTo>
                  <a:lnTo>
                    <a:pt x="68989" y="469595"/>
                  </a:lnTo>
                  <a:lnTo>
                    <a:pt x="69138" y="469900"/>
                  </a:lnTo>
                  <a:lnTo>
                    <a:pt x="69087" y="457200"/>
                  </a:lnTo>
                  <a:close/>
                </a:path>
                <a:path w="825500" h="2184400">
                  <a:moveTo>
                    <a:pt x="69113" y="457200"/>
                  </a:moveTo>
                  <a:lnTo>
                    <a:pt x="69138" y="469900"/>
                  </a:lnTo>
                  <a:lnTo>
                    <a:pt x="70192" y="469900"/>
                  </a:lnTo>
                  <a:lnTo>
                    <a:pt x="69113" y="457200"/>
                  </a:lnTo>
                  <a:close/>
                </a:path>
                <a:path w="825500" h="2184400">
                  <a:moveTo>
                    <a:pt x="791044" y="444500"/>
                  </a:moveTo>
                  <a:lnTo>
                    <a:pt x="768692" y="444500"/>
                  </a:lnTo>
                  <a:lnTo>
                    <a:pt x="764755" y="457200"/>
                  </a:lnTo>
                  <a:lnTo>
                    <a:pt x="764882" y="457200"/>
                  </a:lnTo>
                  <a:lnTo>
                    <a:pt x="762723" y="469900"/>
                  </a:lnTo>
                  <a:lnTo>
                    <a:pt x="786980" y="469900"/>
                  </a:lnTo>
                  <a:lnTo>
                    <a:pt x="791044" y="444500"/>
                  </a:lnTo>
                  <a:close/>
                </a:path>
                <a:path w="825500" h="2184400">
                  <a:moveTo>
                    <a:pt x="67564" y="457200"/>
                  </a:moveTo>
                  <a:lnTo>
                    <a:pt x="65265" y="457200"/>
                  </a:lnTo>
                  <a:lnTo>
                    <a:pt x="68850" y="469310"/>
                  </a:lnTo>
                  <a:lnTo>
                    <a:pt x="68989" y="469595"/>
                  </a:lnTo>
                  <a:lnTo>
                    <a:pt x="67564" y="457200"/>
                  </a:lnTo>
                  <a:close/>
                </a:path>
                <a:path w="825500" h="2184400">
                  <a:moveTo>
                    <a:pt x="65265" y="457200"/>
                  </a:moveTo>
                  <a:lnTo>
                    <a:pt x="62915" y="457200"/>
                  </a:lnTo>
                  <a:lnTo>
                    <a:pt x="68850" y="469310"/>
                  </a:lnTo>
                  <a:lnTo>
                    <a:pt x="65265" y="457200"/>
                  </a:lnTo>
                  <a:close/>
                </a:path>
                <a:path w="825500" h="2184400">
                  <a:moveTo>
                    <a:pt x="58026" y="444500"/>
                  </a:moveTo>
                  <a:lnTo>
                    <a:pt x="36588" y="444500"/>
                  </a:lnTo>
                  <a:lnTo>
                    <a:pt x="36588" y="457200"/>
                  </a:lnTo>
                  <a:lnTo>
                    <a:pt x="58331" y="457200"/>
                  </a:lnTo>
                  <a:lnTo>
                    <a:pt x="58240" y="448128"/>
                  </a:lnTo>
                  <a:lnTo>
                    <a:pt x="58122" y="445860"/>
                  </a:lnTo>
                  <a:lnTo>
                    <a:pt x="58026" y="444500"/>
                  </a:lnTo>
                  <a:close/>
                </a:path>
                <a:path w="825500" h="2184400">
                  <a:moveTo>
                    <a:pt x="58452" y="452850"/>
                  </a:moveTo>
                  <a:lnTo>
                    <a:pt x="58331" y="457200"/>
                  </a:lnTo>
                  <a:lnTo>
                    <a:pt x="58648" y="457200"/>
                  </a:lnTo>
                  <a:lnTo>
                    <a:pt x="58452" y="452850"/>
                  </a:lnTo>
                  <a:close/>
                </a:path>
                <a:path w="825500" h="2184400">
                  <a:moveTo>
                    <a:pt x="58485" y="451671"/>
                  </a:moveTo>
                  <a:lnTo>
                    <a:pt x="58528" y="454526"/>
                  </a:lnTo>
                  <a:lnTo>
                    <a:pt x="58648" y="457200"/>
                  </a:lnTo>
                  <a:lnTo>
                    <a:pt x="58542" y="452664"/>
                  </a:lnTo>
                  <a:lnTo>
                    <a:pt x="58485" y="451671"/>
                  </a:lnTo>
                  <a:close/>
                </a:path>
                <a:path w="825500" h="2184400">
                  <a:moveTo>
                    <a:pt x="58648" y="454526"/>
                  </a:moveTo>
                  <a:lnTo>
                    <a:pt x="58648" y="457200"/>
                  </a:lnTo>
                  <a:lnTo>
                    <a:pt x="58800" y="457200"/>
                  </a:lnTo>
                  <a:lnTo>
                    <a:pt x="58648" y="454526"/>
                  </a:lnTo>
                  <a:close/>
                </a:path>
                <a:path w="825500" h="2184400">
                  <a:moveTo>
                    <a:pt x="58648" y="453264"/>
                  </a:moveTo>
                  <a:lnTo>
                    <a:pt x="58678" y="454526"/>
                  </a:lnTo>
                  <a:lnTo>
                    <a:pt x="58800" y="457200"/>
                  </a:lnTo>
                  <a:lnTo>
                    <a:pt x="58928" y="457200"/>
                  </a:lnTo>
                  <a:lnTo>
                    <a:pt x="58648" y="453264"/>
                  </a:lnTo>
                  <a:close/>
                </a:path>
                <a:path w="825500" h="2184400">
                  <a:moveTo>
                    <a:pt x="58648" y="452210"/>
                  </a:moveTo>
                  <a:lnTo>
                    <a:pt x="58738" y="454526"/>
                  </a:lnTo>
                  <a:lnTo>
                    <a:pt x="58928" y="457200"/>
                  </a:lnTo>
                  <a:lnTo>
                    <a:pt x="58648" y="452210"/>
                  </a:lnTo>
                  <a:close/>
                </a:path>
                <a:path w="825500" h="2184400">
                  <a:moveTo>
                    <a:pt x="58648" y="448882"/>
                  </a:moveTo>
                  <a:lnTo>
                    <a:pt x="58673" y="452664"/>
                  </a:lnTo>
                  <a:lnTo>
                    <a:pt x="58928" y="457200"/>
                  </a:lnTo>
                  <a:lnTo>
                    <a:pt x="59829" y="457200"/>
                  </a:lnTo>
                  <a:lnTo>
                    <a:pt x="58648" y="448882"/>
                  </a:lnTo>
                  <a:close/>
                </a:path>
                <a:path w="825500" h="2184400">
                  <a:moveTo>
                    <a:pt x="793076" y="444500"/>
                  </a:moveTo>
                  <a:lnTo>
                    <a:pt x="791044" y="444500"/>
                  </a:lnTo>
                  <a:lnTo>
                    <a:pt x="790536" y="457200"/>
                  </a:lnTo>
                  <a:lnTo>
                    <a:pt x="793076" y="444500"/>
                  </a:lnTo>
                  <a:close/>
                </a:path>
                <a:path w="825500" h="2184400">
                  <a:moveTo>
                    <a:pt x="58499" y="451170"/>
                  </a:moveTo>
                  <a:lnTo>
                    <a:pt x="58542" y="452664"/>
                  </a:lnTo>
                  <a:lnTo>
                    <a:pt x="58648" y="454526"/>
                  </a:lnTo>
                  <a:lnTo>
                    <a:pt x="58535" y="451671"/>
                  </a:lnTo>
                  <a:lnTo>
                    <a:pt x="58499" y="451170"/>
                  </a:lnTo>
                  <a:close/>
                </a:path>
                <a:path w="825500" h="2184400">
                  <a:moveTo>
                    <a:pt x="58530" y="450094"/>
                  </a:moveTo>
                  <a:lnTo>
                    <a:pt x="58523" y="451170"/>
                  </a:lnTo>
                  <a:lnTo>
                    <a:pt x="58648" y="453264"/>
                  </a:lnTo>
                  <a:lnTo>
                    <a:pt x="58530" y="450094"/>
                  </a:lnTo>
                  <a:close/>
                </a:path>
                <a:path w="825500" h="2184400">
                  <a:moveTo>
                    <a:pt x="58165" y="446453"/>
                  </a:moveTo>
                  <a:lnTo>
                    <a:pt x="58444" y="452664"/>
                  </a:lnTo>
                  <a:lnTo>
                    <a:pt x="58326" y="448882"/>
                  </a:lnTo>
                  <a:lnTo>
                    <a:pt x="58165" y="446453"/>
                  </a:lnTo>
                  <a:close/>
                </a:path>
                <a:path w="825500" h="2184400">
                  <a:moveTo>
                    <a:pt x="58283" y="448128"/>
                  </a:moveTo>
                  <a:lnTo>
                    <a:pt x="58474" y="451469"/>
                  </a:lnTo>
                  <a:lnTo>
                    <a:pt x="58404" y="449830"/>
                  </a:lnTo>
                  <a:lnTo>
                    <a:pt x="58283" y="448128"/>
                  </a:lnTo>
                  <a:close/>
                </a:path>
                <a:path w="825500" h="2184400">
                  <a:moveTo>
                    <a:pt x="58111" y="445097"/>
                  </a:moveTo>
                  <a:lnTo>
                    <a:pt x="58283" y="448128"/>
                  </a:lnTo>
                  <a:lnTo>
                    <a:pt x="58486" y="450982"/>
                  </a:lnTo>
                  <a:lnTo>
                    <a:pt x="58303" y="446453"/>
                  </a:lnTo>
                  <a:lnTo>
                    <a:pt x="58111" y="445097"/>
                  </a:lnTo>
                  <a:close/>
                </a:path>
                <a:path w="825500" h="2184400">
                  <a:moveTo>
                    <a:pt x="58308" y="446484"/>
                  </a:moveTo>
                  <a:lnTo>
                    <a:pt x="58496" y="450581"/>
                  </a:lnTo>
                  <a:lnTo>
                    <a:pt x="58420" y="448128"/>
                  </a:lnTo>
                  <a:lnTo>
                    <a:pt x="58308" y="446484"/>
                  </a:lnTo>
                  <a:close/>
                </a:path>
                <a:path w="825500" h="2184400">
                  <a:moveTo>
                    <a:pt x="58340" y="446715"/>
                  </a:moveTo>
                  <a:lnTo>
                    <a:pt x="58515" y="449830"/>
                  </a:lnTo>
                  <a:lnTo>
                    <a:pt x="58541" y="448128"/>
                  </a:lnTo>
                  <a:lnTo>
                    <a:pt x="58340" y="446715"/>
                  </a:lnTo>
                  <a:close/>
                </a:path>
                <a:path w="825500" h="2184400">
                  <a:moveTo>
                    <a:pt x="58648" y="444500"/>
                  </a:moveTo>
                  <a:lnTo>
                    <a:pt x="58216" y="444500"/>
                  </a:lnTo>
                  <a:lnTo>
                    <a:pt x="58340" y="446715"/>
                  </a:lnTo>
                  <a:lnTo>
                    <a:pt x="58555" y="448226"/>
                  </a:lnTo>
                  <a:lnTo>
                    <a:pt x="58648" y="444500"/>
                  </a:lnTo>
                  <a:close/>
                </a:path>
                <a:path w="825500" h="2184400">
                  <a:moveTo>
                    <a:pt x="58100" y="445023"/>
                  </a:moveTo>
                  <a:lnTo>
                    <a:pt x="58165" y="446453"/>
                  </a:lnTo>
                  <a:lnTo>
                    <a:pt x="58283" y="448128"/>
                  </a:lnTo>
                  <a:lnTo>
                    <a:pt x="58100" y="445023"/>
                  </a:lnTo>
                  <a:close/>
                </a:path>
                <a:path w="825500" h="2184400">
                  <a:moveTo>
                    <a:pt x="58216" y="444500"/>
                  </a:moveTo>
                  <a:lnTo>
                    <a:pt x="58077" y="444500"/>
                  </a:lnTo>
                  <a:lnTo>
                    <a:pt x="58106" y="445023"/>
                  </a:lnTo>
                  <a:lnTo>
                    <a:pt x="58308" y="446484"/>
                  </a:lnTo>
                  <a:lnTo>
                    <a:pt x="58216" y="444500"/>
                  </a:lnTo>
                  <a:close/>
                </a:path>
                <a:path w="825500" h="2184400">
                  <a:moveTo>
                    <a:pt x="58026" y="444500"/>
                  </a:moveTo>
                  <a:lnTo>
                    <a:pt x="58165" y="446453"/>
                  </a:lnTo>
                  <a:lnTo>
                    <a:pt x="58100" y="445023"/>
                  </a:lnTo>
                  <a:lnTo>
                    <a:pt x="58026" y="444500"/>
                  </a:lnTo>
                  <a:close/>
                </a:path>
                <a:path w="825500" h="2184400">
                  <a:moveTo>
                    <a:pt x="58686" y="444500"/>
                  </a:moveTo>
                  <a:lnTo>
                    <a:pt x="58648" y="445860"/>
                  </a:lnTo>
                  <a:lnTo>
                    <a:pt x="58686" y="444500"/>
                  </a:lnTo>
                  <a:close/>
                </a:path>
                <a:path w="825500" h="2184400">
                  <a:moveTo>
                    <a:pt x="58077" y="444500"/>
                  </a:moveTo>
                  <a:lnTo>
                    <a:pt x="58100" y="445023"/>
                  </a:lnTo>
                  <a:lnTo>
                    <a:pt x="58077" y="444500"/>
                  </a:lnTo>
                  <a:close/>
                </a:path>
                <a:path w="825500" h="2184400">
                  <a:moveTo>
                    <a:pt x="58966" y="406400"/>
                  </a:moveTo>
                  <a:lnTo>
                    <a:pt x="36995" y="406400"/>
                  </a:lnTo>
                  <a:lnTo>
                    <a:pt x="36956" y="444500"/>
                  </a:lnTo>
                  <a:lnTo>
                    <a:pt x="58991" y="444500"/>
                  </a:lnTo>
                  <a:lnTo>
                    <a:pt x="58966" y="406400"/>
                  </a:lnTo>
                  <a:close/>
                </a:path>
                <a:path w="825500" h="2184400">
                  <a:moveTo>
                    <a:pt x="801077" y="419100"/>
                  </a:moveTo>
                  <a:lnTo>
                    <a:pt x="776947" y="419100"/>
                  </a:lnTo>
                  <a:lnTo>
                    <a:pt x="771613" y="431800"/>
                  </a:lnTo>
                  <a:lnTo>
                    <a:pt x="769073" y="444500"/>
                  </a:lnTo>
                  <a:lnTo>
                    <a:pt x="793203" y="444500"/>
                  </a:lnTo>
                  <a:lnTo>
                    <a:pt x="798537" y="431800"/>
                  </a:lnTo>
                  <a:lnTo>
                    <a:pt x="798156" y="431800"/>
                  </a:lnTo>
                  <a:lnTo>
                    <a:pt x="801077" y="419100"/>
                  </a:lnTo>
                  <a:close/>
                </a:path>
                <a:path w="825500" h="2184400">
                  <a:moveTo>
                    <a:pt x="806538" y="406400"/>
                  </a:moveTo>
                  <a:lnTo>
                    <a:pt x="784821" y="406400"/>
                  </a:lnTo>
                  <a:lnTo>
                    <a:pt x="779868" y="419100"/>
                  </a:lnTo>
                  <a:lnTo>
                    <a:pt x="801458" y="419100"/>
                  </a:lnTo>
                  <a:lnTo>
                    <a:pt x="806538" y="406400"/>
                  </a:lnTo>
                  <a:close/>
                </a:path>
                <a:path w="825500" h="2184400">
                  <a:moveTo>
                    <a:pt x="60032" y="393700"/>
                  </a:moveTo>
                  <a:lnTo>
                    <a:pt x="38150" y="393700"/>
                  </a:lnTo>
                  <a:lnTo>
                    <a:pt x="37426" y="406400"/>
                  </a:lnTo>
                  <a:lnTo>
                    <a:pt x="59956" y="406400"/>
                  </a:lnTo>
                  <a:lnTo>
                    <a:pt x="60032" y="393700"/>
                  </a:lnTo>
                  <a:close/>
                </a:path>
                <a:path w="825500" h="2184400">
                  <a:moveTo>
                    <a:pt x="792822" y="368300"/>
                  </a:moveTo>
                  <a:lnTo>
                    <a:pt x="791044" y="381000"/>
                  </a:lnTo>
                  <a:lnTo>
                    <a:pt x="787107" y="393700"/>
                  </a:lnTo>
                  <a:lnTo>
                    <a:pt x="787488" y="393700"/>
                  </a:lnTo>
                  <a:lnTo>
                    <a:pt x="784948" y="406400"/>
                  </a:lnTo>
                  <a:lnTo>
                    <a:pt x="809332" y="406400"/>
                  </a:lnTo>
                  <a:lnTo>
                    <a:pt x="813269" y="381000"/>
                  </a:lnTo>
                  <a:lnTo>
                    <a:pt x="792695" y="381000"/>
                  </a:lnTo>
                  <a:lnTo>
                    <a:pt x="792822" y="368300"/>
                  </a:lnTo>
                  <a:close/>
                </a:path>
                <a:path w="825500" h="2184400">
                  <a:moveTo>
                    <a:pt x="60350" y="381000"/>
                  </a:moveTo>
                  <a:lnTo>
                    <a:pt x="38480" y="381000"/>
                  </a:lnTo>
                  <a:lnTo>
                    <a:pt x="38455" y="393700"/>
                  </a:lnTo>
                  <a:lnTo>
                    <a:pt x="60375" y="393700"/>
                  </a:lnTo>
                  <a:lnTo>
                    <a:pt x="60350" y="381000"/>
                  </a:lnTo>
                  <a:close/>
                </a:path>
                <a:path w="825500" h="2184400">
                  <a:moveTo>
                    <a:pt x="60693" y="368300"/>
                  </a:moveTo>
                  <a:lnTo>
                    <a:pt x="38861" y="368300"/>
                  </a:lnTo>
                  <a:lnTo>
                    <a:pt x="38849" y="381000"/>
                  </a:lnTo>
                  <a:lnTo>
                    <a:pt x="60705" y="381000"/>
                  </a:lnTo>
                  <a:lnTo>
                    <a:pt x="60693" y="368300"/>
                  </a:lnTo>
                  <a:close/>
                </a:path>
                <a:path w="825500" h="2184400">
                  <a:moveTo>
                    <a:pt x="818222" y="355600"/>
                  </a:moveTo>
                  <a:lnTo>
                    <a:pt x="795489" y="355600"/>
                  </a:lnTo>
                  <a:lnTo>
                    <a:pt x="792695" y="381000"/>
                  </a:lnTo>
                  <a:lnTo>
                    <a:pt x="815301" y="381000"/>
                  </a:lnTo>
                  <a:lnTo>
                    <a:pt x="818222" y="355600"/>
                  </a:lnTo>
                  <a:close/>
                </a:path>
                <a:path w="825500" h="2184400">
                  <a:moveTo>
                    <a:pt x="60998" y="342900"/>
                  </a:moveTo>
                  <a:lnTo>
                    <a:pt x="39281" y="342900"/>
                  </a:lnTo>
                  <a:lnTo>
                    <a:pt x="39230" y="368300"/>
                  </a:lnTo>
                  <a:lnTo>
                    <a:pt x="61036" y="368300"/>
                  </a:lnTo>
                  <a:lnTo>
                    <a:pt x="60998" y="342900"/>
                  </a:lnTo>
                  <a:close/>
                </a:path>
                <a:path w="825500" h="2184400">
                  <a:moveTo>
                    <a:pt x="823683" y="254000"/>
                  </a:moveTo>
                  <a:lnTo>
                    <a:pt x="800823" y="254000"/>
                  </a:lnTo>
                  <a:lnTo>
                    <a:pt x="801458" y="266700"/>
                  </a:lnTo>
                  <a:lnTo>
                    <a:pt x="802220" y="279400"/>
                  </a:lnTo>
                  <a:lnTo>
                    <a:pt x="802220" y="292100"/>
                  </a:lnTo>
                  <a:lnTo>
                    <a:pt x="801458" y="317500"/>
                  </a:lnTo>
                  <a:lnTo>
                    <a:pt x="800442" y="330200"/>
                  </a:lnTo>
                  <a:lnTo>
                    <a:pt x="799426" y="330200"/>
                  </a:lnTo>
                  <a:lnTo>
                    <a:pt x="796886" y="355600"/>
                  </a:lnTo>
                  <a:lnTo>
                    <a:pt x="818222" y="355600"/>
                  </a:lnTo>
                  <a:lnTo>
                    <a:pt x="818095" y="368300"/>
                  </a:lnTo>
                  <a:lnTo>
                    <a:pt x="819619" y="355600"/>
                  </a:lnTo>
                  <a:lnTo>
                    <a:pt x="822159" y="342900"/>
                  </a:lnTo>
                  <a:lnTo>
                    <a:pt x="824445" y="317500"/>
                  </a:lnTo>
                  <a:lnTo>
                    <a:pt x="825207" y="292100"/>
                  </a:lnTo>
                  <a:lnTo>
                    <a:pt x="825207" y="279400"/>
                  </a:lnTo>
                  <a:lnTo>
                    <a:pt x="823683" y="254000"/>
                  </a:lnTo>
                  <a:close/>
                </a:path>
                <a:path w="825500" h="2184400">
                  <a:moveTo>
                    <a:pt x="61302" y="304800"/>
                  </a:moveTo>
                  <a:lnTo>
                    <a:pt x="39687" y="304800"/>
                  </a:lnTo>
                  <a:lnTo>
                    <a:pt x="39636" y="342900"/>
                  </a:lnTo>
                  <a:lnTo>
                    <a:pt x="61353" y="342900"/>
                  </a:lnTo>
                  <a:lnTo>
                    <a:pt x="61302" y="304800"/>
                  </a:lnTo>
                  <a:close/>
                </a:path>
                <a:path w="825500" h="2184400">
                  <a:moveTo>
                    <a:pt x="61658" y="292100"/>
                  </a:moveTo>
                  <a:lnTo>
                    <a:pt x="40043" y="292100"/>
                  </a:lnTo>
                  <a:lnTo>
                    <a:pt x="40043" y="304800"/>
                  </a:lnTo>
                  <a:lnTo>
                    <a:pt x="61671" y="304800"/>
                  </a:lnTo>
                  <a:lnTo>
                    <a:pt x="61658" y="292100"/>
                  </a:lnTo>
                  <a:close/>
                </a:path>
                <a:path w="825500" h="2184400">
                  <a:moveTo>
                    <a:pt x="61956" y="279400"/>
                  </a:moveTo>
                  <a:lnTo>
                    <a:pt x="40462" y="279400"/>
                  </a:lnTo>
                  <a:lnTo>
                    <a:pt x="40424" y="292100"/>
                  </a:lnTo>
                  <a:lnTo>
                    <a:pt x="61988" y="292100"/>
                  </a:lnTo>
                  <a:lnTo>
                    <a:pt x="61956" y="279400"/>
                  </a:lnTo>
                  <a:close/>
                </a:path>
                <a:path w="825500" h="2184400">
                  <a:moveTo>
                    <a:pt x="40500" y="266700"/>
                  </a:moveTo>
                  <a:lnTo>
                    <a:pt x="40462" y="279400"/>
                  </a:lnTo>
                  <a:lnTo>
                    <a:pt x="40500" y="266700"/>
                  </a:lnTo>
                  <a:close/>
                </a:path>
                <a:path w="825500" h="2184400">
                  <a:moveTo>
                    <a:pt x="61925" y="266700"/>
                  </a:moveTo>
                  <a:lnTo>
                    <a:pt x="40512" y="266700"/>
                  </a:lnTo>
                  <a:lnTo>
                    <a:pt x="40500" y="279400"/>
                  </a:lnTo>
                  <a:lnTo>
                    <a:pt x="61937" y="279400"/>
                  </a:lnTo>
                  <a:lnTo>
                    <a:pt x="61925" y="266700"/>
                  </a:lnTo>
                  <a:close/>
                </a:path>
                <a:path w="825500" h="2184400">
                  <a:moveTo>
                    <a:pt x="61925" y="266700"/>
                  </a:moveTo>
                  <a:lnTo>
                    <a:pt x="61937" y="279400"/>
                  </a:lnTo>
                  <a:lnTo>
                    <a:pt x="61925" y="266700"/>
                  </a:lnTo>
                  <a:close/>
                </a:path>
                <a:path w="825500" h="2184400">
                  <a:moveTo>
                    <a:pt x="59969" y="241300"/>
                  </a:moveTo>
                  <a:lnTo>
                    <a:pt x="38861" y="241300"/>
                  </a:lnTo>
                  <a:lnTo>
                    <a:pt x="38823" y="266700"/>
                  </a:lnTo>
                  <a:lnTo>
                    <a:pt x="60007" y="266700"/>
                  </a:lnTo>
                  <a:lnTo>
                    <a:pt x="59816" y="254000"/>
                  </a:lnTo>
                  <a:lnTo>
                    <a:pt x="59969" y="254000"/>
                  </a:lnTo>
                  <a:lnTo>
                    <a:pt x="59969" y="241300"/>
                  </a:lnTo>
                  <a:close/>
                </a:path>
                <a:path w="825500" h="2184400">
                  <a:moveTo>
                    <a:pt x="60006" y="265853"/>
                  </a:moveTo>
                  <a:lnTo>
                    <a:pt x="60007" y="266700"/>
                  </a:lnTo>
                  <a:lnTo>
                    <a:pt x="60006" y="265853"/>
                  </a:lnTo>
                  <a:close/>
                </a:path>
                <a:path w="825500" h="2184400">
                  <a:moveTo>
                    <a:pt x="60007" y="260585"/>
                  </a:moveTo>
                  <a:lnTo>
                    <a:pt x="60020" y="266700"/>
                  </a:lnTo>
                  <a:lnTo>
                    <a:pt x="60185" y="266700"/>
                  </a:lnTo>
                  <a:lnTo>
                    <a:pt x="60007" y="260585"/>
                  </a:lnTo>
                  <a:close/>
                </a:path>
                <a:path w="825500" h="2184400">
                  <a:moveTo>
                    <a:pt x="820000" y="228600"/>
                  </a:moveTo>
                  <a:lnTo>
                    <a:pt x="796251" y="228600"/>
                  </a:lnTo>
                  <a:lnTo>
                    <a:pt x="797394" y="241300"/>
                  </a:lnTo>
                  <a:lnTo>
                    <a:pt x="798791" y="241300"/>
                  </a:lnTo>
                  <a:lnTo>
                    <a:pt x="800823" y="266700"/>
                  </a:lnTo>
                  <a:lnTo>
                    <a:pt x="800823" y="254000"/>
                  </a:lnTo>
                  <a:lnTo>
                    <a:pt x="822540" y="254000"/>
                  </a:lnTo>
                  <a:lnTo>
                    <a:pt x="821397" y="241300"/>
                  </a:lnTo>
                  <a:lnTo>
                    <a:pt x="820000" y="228600"/>
                  </a:lnTo>
                  <a:close/>
                </a:path>
                <a:path w="825500" h="2184400">
                  <a:moveTo>
                    <a:pt x="59816" y="254000"/>
                  </a:moveTo>
                  <a:lnTo>
                    <a:pt x="60005" y="265792"/>
                  </a:lnTo>
                  <a:lnTo>
                    <a:pt x="59994" y="260114"/>
                  </a:lnTo>
                  <a:lnTo>
                    <a:pt x="59816" y="254000"/>
                  </a:lnTo>
                  <a:close/>
                </a:path>
                <a:path w="825500" h="2184400">
                  <a:moveTo>
                    <a:pt x="59982" y="254000"/>
                  </a:moveTo>
                  <a:lnTo>
                    <a:pt x="59816" y="254000"/>
                  </a:lnTo>
                  <a:lnTo>
                    <a:pt x="59994" y="260114"/>
                  </a:lnTo>
                  <a:lnTo>
                    <a:pt x="59982" y="254000"/>
                  </a:lnTo>
                  <a:close/>
                </a:path>
                <a:path w="825500" h="2184400">
                  <a:moveTo>
                    <a:pt x="61506" y="228600"/>
                  </a:moveTo>
                  <a:lnTo>
                    <a:pt x="39916" y="228600"/>
                  </a:lnTo>
                  <a:lnTo>
                    <a:pt x="39662" y="241300"/>
                  </a:lnTo>
                  <a:lnTo>
                    <a:pt x="60782" y="241300"/>
                  </a:lnTo>
                  <a:lnTo>
                    <a:pt x="61506" y="228600"/>
                  </a:lnTo>
                  <a:close/>
                </a:path>
                <a:path w="825500" h="2184400">
                  <a:moveTo>
                    <a:pt x="66078" y="215900"/>
                  </a:moveTo>
                  <a:lnTo>
                    <a:pt x="43014" y="215900"/>
                  </a:lnTo>
                  <a:lnTo>
                    <a:pt x="42443" y="228600"/>
                  </a:lnTo>
                  <a:lnTo>
                    <a:pt x="65163" y="228600"/>
                  </a:lnTo>
                  <a:lnTo>
                    <a:pt x="66078" y="215900"/>
                  </a:lnTo>
                  <a:close/>
                </a:path>
                <a:path w="825500" h="2184400">
                  <a:moveTo>
                    <a:pt x="817460" y="215900"/>
                  </a:moveTo>
                  <a:lnTo>
                    <a:pt x="792441" y="215900"/>
                  </a:lnTo>
                  <a:lnTo>
                    <a:pt x="794219" y="228600"/>
                  </a:lnTo>
                  <a:lnTo>
                    <a:pt x="819873" y="228600"/>
                  </a:lnTo>
                  <a:lnTo>
                    <a:pt x="817460" y="215900"/>
                  </a:lnTo>
                  <a:close/>
                </a:path>
                <a:path w="825500" h="2184400">
                  <a:moveTo>
                    <a:pt x="47237" y="209475"/>
                  </a:moveTo>
                  <a:lnTo>
                    <a:pt x="46685" y="215900"/>
                  </a:lnTo>
                  <a:lnTo>
                    <a:pt x="47231" y="215900"/>
                  </a:lnTo>
                  <a:lnTo>
                    <a:pt x="47237" y="209475"/>
                  </a:lnTo>
                  <a:close/>
                </a:path>
                <a:path w="825500" h="2184400">
                  <a:moveTo>
                    <a:pt x="47777" y="203200"/>
                  </a:moveTo>
                  <a:lnTo>
                    <a:pt x="47237" y="209475"/>
                  </a:lnTo>
                  <a:lnTo>
                    <a:pt x="47231" y="215900"/>
                  </a:lnTo>
                  <a:lnTo>
                    <a:pt x="47777" y="203200"/>
                  </a:lnTo>
                  <a:close/>
                </a:path>
                <a:path w="825500" h="2184400">
                  <a:moveTo>
                    <a:pt x="68148" y="203200"/>
                  </a:moveTo>
                  <a:lnTo>
                    <a:pt x="47777" y="203200"/>
                  </a:lnTo>
                  <a:lnTo>
                    <a:pt x="47231" y="215900"/>
                  </a:lnTo>
                  <a:lnTo>
                    <a:pt x="67055" y="215900"/>
                  </a:lnTo>
                  <a:lnTo>
                    <a:pt x="68148" y="203200"/>
                  </a:lnTo>
                  <a:close/>
                </a:path>
                <a:path w="825500" h="2184400">
                  <a:moveTo>
                    <a:pt x="68148" y="203200"/>
                  </a:moveTo>
                  <a:lnTo>
                    <a:pt x="67055" y="215900"/>
                  </a:lnTo>
                  <a:lnTo>
                    <a:pt x="68160" y="215900"/>
                  </a:lnTo>
                  <a:lnTo>
                    <a:pt x="68148" y="203200"/>
                  </a:lnTo>
                  <a:close/>
                </a:path>
                <a:path w="825500" h="2184400">
                  <a:moveTo>
                    <a:pt x="69392" y="203200"/>
                  </a:moveTo>
                  <a:lnTo>
                    <a:pt x="68148" y="203200"/>
                  </a:lnTo>
                  <a:lnTo>
                    <a:pt x="68160" y="215900"/>
                  </a:lnTo>
                  <a:lnTo>
                    <a:pt x="68491" y="215900"/>
                  </a:lnTo>
                  <a:lnTo>
                    <a:pt x="69392" y="203200"/>
                  </a:lnTo>
                  <a:close/>
                </a:path>
                <a:path w="825500" h="2184400">
                  <a:moveTo>
                    <a:pt x="812507" y="203200"/>
                  </a:moveTo>
                  <a:lnTo>
                    <a:pt x="787361" y="203200"/>
                  </a:lnTo>
                  <a:lnTo>
                    <a:pt x="789520" y="215900"/>
                  </a:lnTo>
                  <a:lnTo>
                    <a:pt x="814285" y="215900"/>
                  </a:lnTo>
                  <a:lnTo>
                    <a:pt x="812507" y="203200"/>
                  </a:lnTo>
                  <a:close/>
                </a:path>
                <a:path w="825500" h="2184400">
                  <a:moveTo>
                    <a:pt x="47777" y="203200"/>
                  </a:moveTo>
                  <a:lnTo>
                    <a:pt x="47243" y="203200"/>
                  </a:lnTo>
                  <a:lnTo>
                    <a:pt x="47237" y="209475"/>
                  </a:lnTo>
                  <a:lnTo>
                    <a:pt x="47777" y="203200"/>
                  </a:lnTo>
                  <a:close/>
                </a:path>
                <a:path w="825500" h="2184400">
                  <a:moveTo>
                    <a:pt x="76428" y="190500"/>
                  </a:moveTo>
                  <a:lnTo>
                    <a:pt x="51612" y="190500"/>
                  </a:lnTo>
                  <a:lnTo>
                    <a:pt x="50800" y="203200"/>
                  </a:lnTo>
                  <a:lnTo>
                    <a:pt x="73914" y="203200"/>
                  </a:lnTo>
                  <a:lnTo>
                    <a:pt x="76428" y="190500"/>
                  </a:lnTo>
                  <a:close/>
                </a:path>
                <a:path w="825500" h="2184400">
                  <a:moveTo>
                    <a:pt x="808316" y="190500"/>
                  </a:moveTo>
                  <a:lnTo>
                    <a:pt x="779233" y="190500"/>
                  </a:lnTo>
                  <a:lnTo>
                    <a:pt x="783551" y="203200"/>
                  </a:lnTo>
                  <a:lnTo>
                    <a:pt x="810475" y="203200"/>
                  </a:lnTo>
                  <a:lnTo>
                    <a:pt x="808316" y="190500"/>
                  </a:lnTo>
                  <a:close/>
                </a:path>
                <a:path w="825500" h="2184400">
                  <a:moveTo>
                    <a:pt x="88823" y="177800"/>
                  </a:moveTo>
                  <a:lnTo>
                    <a:pt x="58407" y="177800"/>
                  </a:lnTo>
                  <a:lnTo>
                    <a:pt x="55879" y="190500"/>
                  </a:lnTo>
                  <a:lnTo>
                    <a:pt x="83426" y="190500"/>
                  </a:lnTo>
                  <a:lnTo>
                    <a:pt x="88823" y="177800"/>
                  </a:lnTo>
                  <a:close/>
                </a:path>
                <a:path w="825500" h="2184400">
                  <a:moveTo>
                    <a:pt x="799172" y="177800"/>
                  </a:moveTo>
                  <a:lnTo>
                    <a:pt x="770343" y="177800"/>
                  </a:lnTo>
                  <a:lnTo>
                    <a:pt x="776820" y="190500"/>
                  </a:lnTo>
                  <a:lnTo>
                    <a:pt x="803490" y="190500"/>
                  </a:lnTo>
                  <a:lnTo>
                    <a:pt x="799172" y="177800"/>
                  </a:lnTo>
                  <a:close/>
                </a:path>
                <a:path w="825500" h="2184400">
                  <a:moveTo>
                    <a:pt x="98196" y="165100"/>
                  </a:moveTo>
                  <a:lnTo>
                    <a:pt x="74079" y="165100"/>
                  </a:lnTo>
                  <a:lnTo>
                    <a:pt x="68681" y="177800"/>
                  </a:lnTo>
                  <a:lnTo>
                    <a:pt x="95694" y="177800"/>
                  </a:lnTo>
                  <a:lnTo>
                    <a:pt x="98196" y="165100"/>
                  </a:lnTo>
                  <a:close/>
                </a:path>
                <a:path w="825500" h="2184400">
                  <a:moveTo>
                    <a:pt x="786218" y="152400"/>
                  </a:moveTo>
                  <a:lnTo>
                    <a:pt x="754214" y="152400"/>
                  </a:lnTo>
                  <a:lnTo>
                    <a:pt x="759929" y="165100"/>
                  </a:lnTo>
                  <a:lnTo>
                    <a:pt x="759548" y="165100"/>
                  </a:lnTo>
                  <a:lnTo>
                    <a:pt x="768184" y="177800"/>
                  </a:lnTo>
                  <a:lnTo>
                    <a:pt x="796632" y="177800"/>
                  </a:lnTo>
                  <a:lnTo>
                    <a:pt x="790155" y="165100"/>
                  </a:lnTo>
                  <a:lnTo>
                    <a:pt x="786218" y="152400"/>
                  </a:lnTo>
                  <a:close/>
                </a:path>
                <a:path w="825500" h="2184400">
                  <a:moveTo>
                    <a:pt x="107378" y="152400"/>
                  </a:moveTo>
                  <a:lnTo>
                    <a:pt x="80962" y="152400"/>
                  </a:lnTo>
                  <a:lnTo>
                    <a:pt x="79895" y="165100"/>
                  </a:lnTo>
                  <a:lnTo>
                    <a:pt x="105790" y="165100"/>
                  </a:lnTo>
                  <a:lnTo>
                    <a:pt x="107378" y="152400"/>
                  </a:lnTo>
                  <a:close/>
                </a:path>
                <a:path w="825500" h="2184400">
                  <a:moveTo>
                    <a:pt x="116357" y="139700"/>
                  </a:moveTo>
                  <a:lnTo>
                    <a:pt x="91287" y="139700"/>
                  </a:lnTo>
                  <a:lnTo>
                    <a:pt x="89484" y="152400"/>
                  </a:lnTo>
                  <a:lnTo>
                    <a:pt x="114198" y="152400"/>
                  </a:lnTo>
                  <a:lnTo>
                    <a:pt x="116357" y="139700"/>
                  </a:lnTo>
                  <a:close/>
                </a:path>
                <a:path w="825500" h="2184400">
                  <a:moveTo>
                    <a:pt x="761707" y="127000"/>
                  </a:moveTo>
                  <a:lnTo>
                    <a:pt x="725512" y="127000"/>
                  </a:lnTo>
                  <a:lnTo>
                    <a:pt x="730592" y="139700"/>
                  </a:lnTo>
                  <a:lnTo>
                    <a:pt x="739609" y="139700"/>
                  </a:lnTo>
                  <a:lnTo>
                    <a:pt x="745451" y="152400"/>
                  </a:lnTo>
                  <a:lnTo>
                    <a:pt x="776693" y="152400"/>
                  </a:lnTo>
                  <a:lnTo>
                    <a:pt x="770978" y="139700"/>
                  </a:lnTo>
                  <a:lnTo>
                    <a:pt x="761707" y="127000"/>
                  </a:lnTo>
                  <a:close/>
                </a:path>
                <a:path w="825500" h="2184400">
                  <a:moveTo>
                    <a:pt x="127063" y="127000"/>
                  </a:moveTo>
                  <a:lnTo>
                    <a:pt x="99847" y="127000"/>
                  </a:lnTo>
                  <a:lnTo>
                    <a:pt x="97675" y="139700"/>
                  </a:lnTo>
                  <a:lnTo>
                    <a:pt x="122389" y="139700"/>
                  </a:lnTo>
                  <a:lnTo>
                    <a:pt x="127063" y="127000"/>
                  </a:lnTo>
                  <a:close/>
                </a:path>
                <a:path w="825500" h="2184400">
                  <a:moveTo>
                    <a:pt x="137121" y="114300"/>
                  </a:moveTo>
                  <a:lnTo>
                    <a:pt x="110743" y="114300"/>
                  </a:lnTo>
                  <a:lnTo>
                    <a:pt x="106057" y="127000"/>
                  </a:lnTo>
                  <a:lnTo>
                    <a:pt x="134607" y="127000"/>
                  </a:lnTo>
                  <a:lnTo>
                    <a:pt x="137121" y="114300"/>
                  </a:lnTo>
                  <a:close/>
                </a:path>
                <a:path w="825500" h="2184400">
                  <a:moveTo>
                    <a:pt x="746340" y="114300"/>
                  </a:moveTo>
                  <a:lnTo>
                    <a:pt x="714463" y="114300"/>
                  </a:lnTo>
                  <a:lnTo>
                    <a:pt x="726020" y="127000"/>
                  </a:lnTo>
                  <a:lnTo>
                    <a:pt x="755865" y="127000"/>
                  </a:lnTo>
                  <a:lnTo>
                    <a:pt x="746340" y="114300"/>
                  </a:lnTo>
                  <a:close/>
                </a:path>
                <a:path w="825500" h="2184400">
                  <a:moveTo>
                    <a:pt x="153517" y="101600"/>
                  </a:moveTo>
                  <a:lnTo>
                    <a:pt x="120091" y="101600"/>
                  </a:lnTo>
                  <a:lnTo>
                    <a:pt x="113957" y="114300"/>
                  </a:lnTo>
                  <a:lnTo>
                    <a:pt x="148844" y="114300"/>
                  </a:lnTo>
                  <a:lnTo>
                    <a:pt x="153517" y="101600"/>
                  </a:lnTo>
                  <a:close/>
                </a:path>
                <a:path w="825500" h="2184400">
                  <a:moveTo>
                    <a:pt x="729322" y="101600"/>
                  </a:moveTo>
                  <a:lnTo>
                    <a:pt x="692632" y="101600"/>
                  </a:lnTo>
                  <a:lnTo>
                    <a:pt x="698754" y="114300"/>
                  </a:lnTo>
                  <a:lnTo>
                    <a:pt x="740879" y="114300"/>
                  </a:lnTo>
                  <a:lnTo>
                    <a:pt x="729322" y="101600"/>
                  </a:lnTo>
                  <a:close/>
                </a:path>
                <a:path w="825500" h="2184400">
                  <a:moveTo>
                    <a:pt x="176441" y="88900"/>
                  </a:moveTo>
                  <a:lnTo>
                    <a:pt x="134315" y="88900"/>
                  </a:lnTo>
                  <a:lnTo>
                    <a:pt x="129997" y="101600"/>
                  </a:lnTo>
                  <a:lnTo>
                    <a:pt x="169608" y="101600"/>
                  </a:lnTo>
                  <a:lnTo>
                    <a:pt x="176441" y="88900"/>
                  </a:lnTo>
                  <a:close/>
                </a:path>
                <a:path w="825500" h="2184400">
                  <a:moveTo>
                    <a:pt x="710526" y="88900"/>
                  </a:moveTo>
                  <a:lnTo>
                    <a:pt x="669023" y="88900"/>
                  </a:lnTo>
                  <a:lnTo>
                    <a:pt x="678586" y="101600"/>
                  </a:lnTo>
                  <a:lnTo>
                    <a:pt x="721448" y="101600"/>
                  </a:lnTo>
                  <a:lnTo>
                    <a:pt x="710526" y="88900"/>
                  </a:lnTo>
                  <a:close/>
                </a:path>
                <a:path w="825500" h="2184400">
                  <a:moveTo>
                    <a:pt x="191782" y="76200"/>
                  </a:moveTo>
                  <a:lnTo>
                    <a:pt x="154368" y="76200"/>
                  </a:lnTo>
                  <a:lnTo>
                    <a:pt x="150393" y="88900"/>
                  </a:lnTo>
                  <a:lnTo>
                    <a:pt x="188201" y="88900"/>
                  </a:lnTo>
                  <a:lnTo>
                    <a:pt x="191782" y="76200"/>
                  </a:lnTo>
                  <a:close/>
                </a:path>
                <a:path w="825500" h="2184400">
                  <a:moveTo>
                    <a:pt x="695337" y="76200"/>
                  </a:moveTo>
                  <a:lnTo>
                    <a:pt x="656158" y="76200"/>
                  </a:lnTo>
                  <a:lnTo>
                    <a:pt x="665518" y="88900"/>
                  </a:lnTo>
                  <a:lnTo>
                    <a:pt x="704735" y="88900"/>
                  </a:lnTo>
                  <a:lnTo>
                    <a:pt x="695337" y="76200"/>
                  </a:lnTo>
                  <a:close/>
                </a:path>
                <a:path w="825500" h="2184400">
                  <a:moveTo>
                    <a:pt x="216344" y="63500"/>
                  </a:moveTo>
                  <a:lnTo>
                    <a:pt x="177698" y="63500"/>
                  </a:lnTo>
                  <a:lnTo>
                    <a:pt x="170129" y="76200"/>
                  </a:lnTo>
                  <a:lnTo>
                    <a:pt x="205549" y="76200"/>
                  </a:lnTo>
                  <a:lnTo>
                    <a:pt x="216344" y="63500"/>
                  </a:lnTo>
                  <a:close/>
                </a:path>
                <a:path w="825500" h="2184400">
                  <a:moveTo>
                    <a:pt x="678675" y="63500"/>
                  </a:moveTo>
                  <a:lnTo>
                    <a:pt x="627519" y="63500"/>
                  </a:lnTo>
                  <a:lnTo>
                    <a:pt x="638314" y="76200"/>
                  </a:lnTo>
                  <a:lnTo>
                    <a:pt x="682625" y="76200"/>
                  </a:lnTo>
                  <a:lnTo>
                    <a:pt x="678675" y="63500"/>
                  </a:lnTo>
                  <a:close/>
                </a:path>
                <a:path w="825500" h="2184400">
                  <a:moveTo>
                    <a:pt x="240791" y="50800"/>
                  </a:moveTo>
                  <a:lnTo>
                    <a:pt x="195897" y="50800"/>
                  </a:lnTo>
                  <a:lnTo>
                    <a:pt x="191211" y="63500"/>
                  </a:lnTo>
                  <a:lnTo>
                    <a:pt x="232511" y="63500"/>
                  </a:lnTo>
                  <a:lnTo>
                    <a:pt x="240791" y="50800"/>
                  </a:lnTo>
                  <a:close/>
                </a:path>
                <a:path w="825500" h="2184400">
                  <a:moveTo>
                    <a:pt x="654596" y="50800"/>
                  </a:moveTo>
                  <a:lnTo>
                    <a:pt x="606437" y="50800"/>
                  </a:lnTo>
                  <a:lnTo>
                    <a:pt x="611797" y="63500"/>
                  </a:lnTo>
                  <a:lnTo>
                    <a:pt x="664718" y="63500"/>
                  </a:lnTo>
                  <a:lnTo>
                    <a:pt x="654596" y="50800"/>
                  </a:lnTo>
                  <a:close/>
                </a:path>
                <a:path w="825500" h="2184400">
                  <a:moveTo>
                    <a:pt x="260629" y="38100"/>
                  </a:moveTo>
                  <a:lnTo>
                    <a:pt x="219138" y="38100"/>
                  </a:lnTo>
                  <a:lnTo>
                    <a:pt x="210845" y="50800"/>
                  </a:lnTo>
                  <a:lnTo>
                    <a:pt x="255612" y="50800"/>
                  </a:lnTo>
                  <a:lnTo>
                    <a:pt x="260629" y="38100"/>
                  </a:lnTo>
                  <a:close/>
                </a:path>
                <a:path w="825500" h="2184400">
                  <a:moveTo>
                    <a:pt x="294741" y="38100"/>
                  </a:moveTo>
                  <a:lnTo>
                    <a:pt x="279552" y="38100"/>
                  </a:lnTo>
                  <a:lnTo>
                    <a:pt x="283286" y="50800"/>
                  </a:lnTo>
                  <a:lnTo>
                    <a:pt x="292582" y="50800"/>
                  </a:lnTo>
                  <a:lnTo>
                    <a:pt x="294741" y="38100"/>
                  </a:lnTo>
                  <a:close/>
                </a:path>
                <a:path w="825500" h="2184400">
                  <a:moveTo>
                    <a:pt x="638454" y="38100"/>
                  </a:moveTo>
                  <a:lnTo>
                    <a:pt x="571881" y="38100"/>
                  </a:lnTo>
                  <a:lnTo>
                    <a:pt x="576922" y="50800"/>
                  </a:lnTo>
                  <a:lnTo>
                    <a:pt x="649249" y="50800"/>
                  </a:lnTo>
                  <a:lnTo>
                    <a:pt x="638454" y="38100"/>
                  </a:lnTo>
                  <a:close/>
                </a:path>
                <a:path w="825500" h="2184400">
                  <a:moveTo>
                    <a:pt x="274421" y="25400"/>
                  </a:moveTo>
                  <a:lnTo>
                    <a:pt x="245325" y="25400"/>
                  </a:lnTo>
                  <a:lnTo>
                    <a:pt x="236321" y="38100"/>
                  </a:lnTo>
                  <a:lnTo>
                    <a:pt x="269938" y="38100"/>
                  </a:lnTo>
                  <a:lnTo>
                    <a:pt x="272644" y="33552"/>
                  </a:lnTo>
                  <a:lnTo>
                    <a:pt x="274421" y="25400"/>
                  </a:lnTo>
                  <a:close/>
                </a:path>
                <a:path w="825500" h="2184400">
                  <a:moveTo>
                    <a:pt x="335915" y="25400"/>
                  </a:moveTo>
                  <a:lnTo>
                    <a:pt x="277494" y="25400"/>
                  </a:lnTo>
                  <a:lnTo>
                    <a:pt x="272644" y="33552"/>
                  </a:lnTo>
                  <a:lnTo>
                    <a:pt x="271653" y="38100"/>
                  </a:lnTo>
                  <a:lnTo>
                    <a:pt x="322237" y="38100"/>
                  </a:lnTo>
                  <a:lnTo>
                    <a:pt x="335915" y="25400"/>
                  </a:lnTo>
                  <a:close/>
                </a:path>
                <a:path w="825500" h="2184400">
                  <a:moveTo>
                    <a:pt x="602259" y="25400"/>
                  </a:moveTo>
                  <a:lnTo>
                    <a:pt x="545185" y="25400"/>
                  </a:lnTo>
                  <a:lnTo>
                    <a:pt x="555625" y="38100"/>
                  </a:lnTo>
                  <a:lnTo>
                    <a:pt x="615619" y="38100"/>
                  </a:lnTo>
                  <a:lnTo>
                    <a:pt x="602259" y="25400"/>
                  </a:lnTo>
                  <a:close/>
                </a:path>
                <a:path w="825500" h="2184400">
                  <a:moveTo>
                    <a:pt x="277494" y="25400"/>
                  </a:moveTo>
                  <a:lnTo>
                    <a:pt x="274421" y="25400"/>
                  </a:lnTo>
                  <a:lnTo>
                    <a:pt x="272644" y="33552"/>
                  </a:lnTo>
                  <a:lnTo>
                    <a:pt x="277494" y="25400"/>
                  </a:lnTo>
                  <a:close/>
                </a:path>
                <a:path w="825500" h="2184400">
                  <a:moveTo>
                    <a:pt x="299072" y="12700"/>
                  </a:moveTo>
                  <a:lnTo>
                    <a:pt x="259956" y="12700"/>
                  </a:lnTo>
                  <a:lnTo>
                    <a:pt x="257060" y="25400"/>
                  </a:lnTo>
                  <a:lnTo>
                    <a:pt x="295109" y="25400"/>
                  </a:lnTo>
                  <a:lnTo>
                    <a:pt x="299072" y="12700"/>
                  </a:lnTo>
                  <a:close/>
                </a:path>
                <a:path w="825500" h="2184400">
                  <a:moveTo>
                    <a:pt x="318401" y="12700"/>
                  </a:moveTo>
                  <a:lnTo>
                    <a:pt x="299072" y="12700"/>
                  </a:lnTo>
                  <a:lnTo>
                    <a:pt x="295109" y="25400"/>
                  </a:lnTo>
                  <a:lnTo>
                    <a:pt x="318401" y="25400"/>
                  </a:lnTo>
                  <a:lnTo>
                    <a:pt x="318401" y="12700"/>
                  </a:lnTo>
                  <a:close/>
                </a:path>
                <a:path w="825500" h="2184400">
                  <a:moveTo>
                    <a:pt x="394462" y="12700"/>
                  </a:moveTo>
                  <a:lnTo>
                    <a:pt x="318401" y="12700"/>
                  </a:lnTo>
                  <a:lnTo>
                    <a:pt x="318401" y="25400"/>
                  </a:lnTo>
                  <a:lnTo>
                    <a:pt x="379920" y="25400"/>
                  </a:lnTo>
                  <a:lnTo>
                    <a:pt x="394462" y="12700"/>
                  </a:lnTo>
                  <a:close/>
                </a:path>
                <a:path w="825500" h="2184400">
                  <a:moveTo>
                    <a:pt x="570865" y="12700"/>
                  </a:moveTo>
                  <a:lnTo>
                    <a:pt x="500151" y="12700"/>
                  </a:lnTo>
                  <a:lnTo>
                    <a:pt x="513168" y="25400"/>
                  </a:lnTo>
                  <a:lnTo>
                    <a:pt x="581672" y="25400"/>
                  </a:lnTo>
                  <a:lnTo>
                    <a:pt x="570865" y="12700"/>
                  </a:lnTo>
                  <a:close/>
                </a:path>
                <a:path w="825500" h="2184400">
                  <a:moveTo>
                    <a:pt x="304596" y="0"/>
                  </a:moveTo>
                  <a:lnTo>
                    <a:pt x="286270" y="0"/>
                  </a:lnTo>
                  <a:lnTo>
                    <a:pt x="285318" y="12700"/>
                  </a:lnTo>
                  <a:lnTo>
                    <a:pt x="308978" y="12700"/>
                  </a:lnTo>
                  <a:lnTo>
                    <a:pt x="304596" y="0"/>
                  </a:lnTo>
                  <a:close/>
                </a:path>
                <a:path w="825500" h="2184400">
                  <a:moveTo>
                    <a:pt x="539876" y="0"/>
                  </a:moveTo>
                  <a:lnTo>
                    <a:pt x="335153" y="0"/>
                  </a:lnTo>
                  <a:lnTo>
                    <a:pt x="328675" y="12700"/>
                  </a:lnTo>
                  <a:lnTo>
                    <a:pt x="550329" y="12700"/>
                  </a:lnTo>
                  <a:lnTo>
                    <a:pt x="539876" y="0"/>
                  </a:lnTo>
                  <a:close/>
                </a:path>
                <a:path w="825500" h="2184400">
                  <a:moveTo>
                    <a:pt x="550075" y="0"/>
                  </a:moveTo>
                  <a:lnTo>
                    <a:pt x="550329" y="12700"/>
                  </a:lnTo>
                  <a:lnTo>
                    <a:pt x="554748" y="12700"/>
                  </a:lnTo>
                  <a:lnTo>
                    <a:pt x="550075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712" y="1632839"/>
              <a:ext cx="304114" cy="594360"/>
            </a:xfrm>
            <a:prstGeom prst="rect">
              <a:avLst/>
            </a:prstGeom>
          </p:spPr>
        </p:pic>
      </p:grpSp>
      <p:grpSp>
        <p:nvGrpSpPr>
          <p:cNvPr id="53" name="object 53" descr=""/>
          <p:cNvGrpSpPr/>
          <p:nvPr/>
        </p:nvGrpSpPr>
        <p:grpSpPr>
          <a:xfrm>
            <a:off x="1946910" y="1908175"/>
            <a:ext cx="1630045" cy="831850"/>
            <a:chOff x="1946910" y="1908175"/>
            <a:chExt cx="1630045" cy="831850"/>
          </a:xfrm>
        </p:grpSpPr>
        <p:pic>
          <p:nvPicPr>
            <p:cNvPr id="54" name="object 5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6910" y="1908810"/>
              <a:ext cx="164719" cy="55753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9499" y="1908175"/>
              <a:ext cx="726948" cy="831850"/>
            </a:xfrm>
            <a:prstGeom prst="rect">
              <a:avLst/>
            </a:prstGeom>
          </p:spPr>
        </p:pic>
      </p:grpSp>
      <p:pic>
        <p:nvPicPr>
          <p:cNvPr id="56" name="object 5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12406" y="1763902"/>
            <a:ext cx="422910" cy="254000"/>
          </a:xfrm>
          <a:prstGeom prst="rect">
            <a:avLst/>
          </a:prstGeom>
        </p:spPr>
      </p:pic>
      <p:sp>
        <p:nvSpPr>
          <p:cNvPr id="57" name="object 5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0791" y="97536"/>
            <a:ext cx="5352415" cy="5181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2.</a:t>
            </a:r>
            <a:r>
              <a:rPr dirty="0" sz="3200" spc="-20"/>
              <a:t> </a:t>
            </a:r>
            <a:r>
              <a:rPr dirty="0" sz="3200"/>
              <a:t>Loss</a:t>
            </a:r>
            <a:r>
              <a:rPr dirty="0" sz="3200" spc="-60"/>
              <a:t> </a:t>
            </a:r>
            <a:r>
              <a:rPr dirty="0" sz="3200"/>
              <a:t>and</a:t>
            </a:r>
            <a:r>
              <a:rPr dirty="0" sz="3200" spc="-95"/>
              <a:t> </a:t>
            </a:r>
            <a:r>
              <a:rPr dirty="0" sz="3200"/>
              <a:t>cost</a:t>
            </a:r>
            <a:r>
              <a:rPr dirty="0" sz="3200" spc="-30"/>
              <a:t> </a:t>
            </a:r>
            <a:r>
              <a:rPr dirty="0" sz="3200" spc="-10"/>
              <a:t>functions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2430145" y="849312"/>
            <a:ext cx="1818639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binary </a:t>
            </a:r>
            <a:r>
              <a:rPr dirty="0" sz="1400" spc="-10">
                <a:latin typeface="Verdana"/>
                <a:cs typeface="Verdana"/>
              </a:rPr>
              <a:t>classification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816221" y="3110928"/>
            <a:ext cx="19367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Courier New"/>
                <a:cs typeface="Courier New"/>
              </a:rPr>
              <a:t>BinaryCrossentropy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581905" y="3679825"/>
            <a:ext cx="3743960" cy="4629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22250" marR="5080" indent="-210185">
              <a:lnSpc>
                <a:spcPct val="102800"/>
              </a:lnSpc>
              <a:spcBef>
                <a:spcPts val="80"/>
              </a:spcBef>
            </a:pPr>
            <a:r>
              <a:rPr dirty="0" sz="1400">
                <a:latin typeface="Courier New"/>
                <a:cs typeface="Courier New"/>
              </a:rPr>
              <a:t>from</a:t>
            </a:r>
            <a:r>
              <a:rPr dirty="0" sz="1400" spc="-6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tensorflow.keras.losses</a:t>
            </a:r>
            <a:r>
              <a:rPr dirty="0" sz="1400" spc="-8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import MeanSquaredError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91693" y="1486027"/>
            <a:ext cx="1439545" cy="1249045"/>
            <a:chOff x="91693" y="1486027"/>
            <a:chExt cx="1439545" cy="124904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416" y="2303652"/>
              <a:ext cx="342962" cy="18453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936" y="2567559"/>
              <a:ext cx="452358" cy="14681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617" y="2576322"/>
              <a:ext cx="627113" cy="15862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693" y="1486027"/>
              <a:ext cx="812444" cy="1079119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2281" y="2260980"/>
            <a:ext cx="530796" cy="19913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91059" y="2286254"/>
            <a:ext cx="432939" cy="16217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70125" y="3534536"/>
            <a:ext cx="540781" cy="16129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06014" y="3482721"/>
            <a:ext cx="876046" cy="26454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67911" y="3522598"/>
            <a:ext cx="565179" cy="139953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30562" y="3210305"/>
            <a:ext cx="1793508" cy="90169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43126" y="2542539"/>
            <a:ext cx="991107" cy="210058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755411" y="2553970"/>
            <a:ext cx="557637" cy="12700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79589" y="2466975"/>
            <a:ext cx="799091" cy="245363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01447" y="1942338"/>
            <a:ext cx="816886" cy="164845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058797" y="1883664"/>
            <a:ext cx="918336" cy="209550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090395" y="1915541"/>
            <a:ext cx="209627" cy="106679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70326" y="1881758"/>
            <a:ext cx="692912" cy="21589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058025" y="3200400"/>
            <a:ext cx="971550" cy="247650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123825" y="2983547"/>
            <a:ext cx="82518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Courier New"/>
                <a:cs typeface="Courier New"/>
              </a:rPr>
              <a:t>model.compile(loss=</a:t>
            </a:r>
            <a:r>
              <a:rPr dirty="0" sz="1400" spc="-90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BinaryCrossentropy())</a:t>
            </a:r>
            <a:r>
              <a:rPr dirty="0" sz="1400" spc="-114">
                <a:latin typeface="Courier New"/>
                <a:cs typeface="Courier New"/>
              </a:rPr>
              <a:t> </a:t>
            </a:r>
            <a:r>
              <a:rPr dirty="0" baseline="29761" sz="2100">
                <a:latin typeface="Courier New"/>
                <a:cs typeface="Courier New"/>
              </a:rPr>
              <a:t>from</a:t>
            </a:r>
            <a:r>
              <a:rPr dirty="0" baseline="29761" sz="2100" spc="-112">
                <a:latin typeface="Courier New"/>
                <a:cs typeface="Courier New"/>
              </a:rPr>
              <a:t> </a:t>
            </a:r>
            <a:r>
              <a:rPr dirty="0" baseline="29761" sz="2100" spc="-15">
                <a:latin typeface="Courier New"/>
                <a:cs typeface="Courier New"/>
              </a:rPr>
              <a:t>tensorflow.keras.losses</a:t>
            </a:r>
            <a:r>
              <a:rPr dirty="0" baseline="29761" sz="2100" spc="-172">
                <a:latin typeface="Courier New"/>
                <a:cs typeface="Courier New"/>
              </a:rPr>
              <a:t> </a:t>
            </a:r>
            <a:r>
              <a:rPr dirty="0" baseline="29761" sz="2100" spc="-15">
                <a:latin typeface="Courier New"/>
                <a:cs typeface="Courier New"/>
              </a:rPr>
              <a:t>import</a:t>
            </a:r>
            <a:endParaRPr baseline="29761" sz="2100">
              <a:latin typeface="Courier New"/>
              <a:cs typeface="Courier New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62560" y="3270948"/>
            <a:ext cx="4173854" cy="972819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2324735">
              <a:lnSpc>
                <a:spcPts val="1650"/>
              </a:lnSpc>
              <a:spcBef>
                <a:spcPts val="204"/>
              </a:spcBef>
            </a:pPr>
            <a:r>
              <a:rPr dirty="0" sz="1400" spc="-10">
                <a:latin typeface="Verdana"/>
                <a:cs typeface="Verdana"/>
              </a:rPr>
              <a:t>regression </a:t>
            </a:r>
            <a:r>
              <a:rPr dirty="0" sz="1400">
                <a:latin typeface="Verdana"/>
                <a:cs typeface="Verdana"/>
              </a:rPr>
              <a:t>(predicting</a:t>
            </a:r>
            <a:r>
              <a:rPr dirty="0" sz="1400" spc="-3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numbers </a:t>
            </a:r>
            <a:r>
              <a:rPr dirty="0" sz="1400">
                <a:latin typeface="Verdana"/>
                <a:cs typeface="Verdana"/>
              </a:rPr>
              <a:t>and</a:t>
            </a:r>
            <a:r>
              <a:rPr dirty="0" sz="1400" spc="-1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not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categories)</a:t>
            </a:r>
            <a:endParaRPr sz="1400">
              <a:latin typeface="Verdana"/>
              <a:cs typeface="Verdana"/>
            </a:endParaRPr>
          </a:p>
          <a:p>
            <a:pPr marL="22860">
              <a:lnSpc>
                <a:spcPct val="100000"/>
              </a:lnSpc>
              <a:spcBef>
                <a:spcPts val="720"/>
              </a:spcBef>
            </a:pPr>
            <a:r>
              <a:rPr dirty="0" sz="1400" spc="-10">
                <a:latin typeface="Courier New"/>
                <a:cs typeface="Courier New"/>
              </a:rPr>
              <a:t>model.compile(loss=</a:t>
            </a:r>
            <a:r>
              <a:rPr dirty="0" sz="1400" spc="-165">
                <a:latin typeface="Courier New"/>
                <a:cs typeface="Courier New"/>
              </a:rPr>
              <a:t> </a:t>
            </a:r>
            <a:r>
              <a:rPr dirty="0" sz="1400" spc="-10">
                <a:latin typeface="Courier New"/>
                <a:cs typeface="Courier New"/>
              </a:rPr>
              <a:t>MeanSquaredError())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632330" y="1467485"/>
            <a:ext cx="468630" cy="219075"/>
            <a:chOff x="1632330" y="1467485"/>
            <a:chExt cx="468630" cy="219075"/>
          </a:xfrm>
        </p:grpSpPr>
        <p:sp>
          <p:nvSpPr>
            <p:cNvPr id="28" name="object 28" descr=""/>
            <p:cNvSpPr/>
            <p:nvPr/>
          </p:nvSpPr>
          <p:spPr>
            <a:xfrm>
              <a:off x="1632330" y="1467485"/>
              <a:ext cx="468630" cy="219075"/>
            </a:xfrm>
            <a:custGeom>
              <a:avLst/>
              <a:gdLst/>
              <a:ahLst/>
              <a:cxnLst/>
              <a:rect l="l" t="t" r="r" b="b"/>
              <a:pathLst>
                <a:path w="468630" h="219075">
                  <a:moveTo>
                    <a:pt x="411225" y="0"/>
                  </a:moveTo>
                  <a:lnTo>
                    <a:pt x="408939" y="7238"/>
                  </a:lnTo>
                  <a:lnTo>
                    <a:pt x="418965" y="12430"/>
                  </a:lnTo>
                  <a:lnTo>
                    <a:pt x="427704" y="20002"/>
                  </a:lnTo>
                  <a:lnTo>
                    <a:pt x="446158" y="56626"/>
                  </a:lnTo>
                  <a:lnTo>
                    <a:pt x="452374" y="109347"/>
                  </a:lnTo>
                  <a:lnTo>
                    <a:pt x="451683" y="128539"/>
                  </a:lnTo>
                  <a:lnTo>
                    <a:pt x="441325" y="176402"/>
                  </a:lnTo>
                  <a:lnTo>
                    <a:pt x="408939" y="211327"/>
                  </a:lnTo>
                  <a:lnTo>
                    <a:pt x="411225" y="218693"/>
                  </a:lnTo>
                  <a:lnTo>
                    <a:pt x="445408" y="194798"/>
                  </a:lnTo>
                  <a:lnTo>
                    <a:pt x="464899" y="147986"/>
                  </a:lnTo>
                  <a:lnTo>
                    <a:pt x="468630" y="109347"/>
                  </a:lnTo>
                  <a:lnTo>
                    <a:pt x="467699" y="89294"/>
                  </a:lnTo>
                  <a:lnTo>
                    <a:pt x="453644" y="37591"/>
                  </a:lnTo>
                  <a:lnTo>
                    <a:pt x="424176" y="5070"/>
                  </a:lnTo>
                  <a:lnTo>
                    <a:pt x="411225" y="0"/>
                  </a:lnTo>
                  <a:close/>
                </a:path>
                <a:path w="468630" h="219075">
                  <a:moveTo>
                    <a:pt x="57531" y="0"/>
                  </a:moveTo>
                  <a:lnTo>
                    <a:pt x="23223" y="23877"/>
                  </a:lnTo>
                  <a:lnTo>
                    <a:pt x="3730" y="70659"/>
                  </a:lnTo>
                  <a:lnTo>
                    <a:pt x="0" y="109347"/>
                  </a:lnTo>
                  <a:lnTo>
                    <a:pt x="930" y="129345"/>
                  </a:lnTo>
                  <a:lnTo>
                    <a:pt x="14986" y="181101"/>
                  </a:lnTo>
                  <a:lnTo>
                    <a:pt x="44507" y="213570"/>
                  </a:lnTo>
                  <a:lnTo>
                    <a:pt x="57531" y="218693"/>
                  </a:lnTo>
                  <a:lnTo>
                    <a:pt x="59689" y="211327"/>
                  </a:lnTo>
                  <a:lnTo>
                    <a:pt x="49664" y="206138"/>
                  </a:lnTo>
                  <a:lnTo>
                    <a:pt x="40925" y="198580"/>
                  </a:lnTo>
                  <a:lnTo>
                    <a:pt x="22471" y="162067"/>
                  </a:lnTo>
                  <a:lnTo>
                    <a:pt x="16256" y="109347"/>
                  </a:lnTo>
                  <a:lnTo>
                    <a:pt x="16946" y="90154"/>
                  </a:lnTo>
                  <a:lnTo>
                    <a:pt x="27305" y="42290"/>
                  </a:lnTo>
                  <a:lnTo>
                    <a:pt x="59689" y="7238"/>
                  </a:lnTo>
                  <a:lnTo>
                    <a:pt x="575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13305" y="1486027"/>
              <a:ext cx="205231" cy="172847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146685" y="1437576"/>
            <a:ext cx="182943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22325" algn="l"/>
              </a:tabLst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𝐿</a:t>
            </a:r>
            <a:r>
              <a:rPr dirty="0" sz="1400" spc="35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FF40FF"/>
                </a:solidFill>
                <a:latin typeface="Cambria Math"/>
                <a:cs typeface="Cambria Math"/>
              </a:rPr>
              <a:t>𝑓</a:t>
            </a:r>
            <a:r>
              <a:rPr dirty="0" sz="1400" spc="26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sz="1400" spc="28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sz="140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dirty="0" sz="1400">
                <a:latin typeface="Cambria Math"/>
                <a:cs typeface="Cambria Math"/>
              </a:rPr>
              <a:t>=</a:t>
            </a:r>
            <a:r>
              <a:rPr dirty="0" sz="1400" spc="5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−</a:t>
            </a:r>
            <a:r>
              <a:rPr dirty="0" sz="140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sz="1400">
                <a:latin typeface="Cambria Math"/>
                <a:cs typeface="Cambria Math"/>
              </a:rPr>
              <a:t>log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FF40FF"/>
                </a:solidFill>
                <a:latin typeface="Cambria Math"/>
                <a:cs typeface="Cambria Math"/>
              </a:rPr>
              <a:t>𝑓</a:t>
            </a:r>
            <a:r>
              <a:rPr dirty="0" sz="1400" spc="26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2337180" y="1491233"/>
            <a:ext cx="529590" cy="167640"/>
          </a:xfrm>
          <a:custGeom>
            <a:avLst/>
            <a:gdLst/>
            <a:ahLst/>
            <a:cxnLst/>
            <a:rect l="l" t="t" r="r" b="b"/>
            <a:pathLst>
              <a:path w="529589" h="167639">
                <a:moveTo>
                  <a:pt x="475614" y="0"/>
                </a:moveTo>
                <a:lnTo>
                  <a:pt x="473201" y="6857"/>
                </a:lnTo>
                <a:lnTo>
                  <a:pt x="482915" y="11076"/>
                </a:lnTo>
                <a:lnTo>
                  <a:pt x="491283" y="16890"/>
                </a:lnTo>
                <a:lnTo>
                  <a:pt x="511365" y="55705"/>
                </a:lnTo>
                <a:lnTo>
                  <a:pt x="513842" y="83057"/>
                </a:lnTo>
                <a:lnTo>
                  <a:pt x="513222" y="97819"/>
                </a:lnTo>
                <a:lnTo>
                  <a:pt x="498264" y="143228"/>
                </a:lnTo>
                <a:lnTo>
                  <a:pt x="473582" y="160908"/>
                </a:lnTo>
                <a:lnTo>
                  <a:pt x="475614" y="167639"/>
                </a:lnTo>
                <a:lnTo>
                  <a:pt x="515366" y="138429"/>
                </a:lnTo>
                <a:lnTo>
                  <a:pt x="528224" y="99353"/>
                </a:lnTo>
                <a:lnTo>
                  <a:pt x="529082" y="83946"/>
                </a:lnTo>
                <a:lnTo>
                  <a:pt x="528222" y="68540"/>
                </a:lnTo>
                <a:lnTo>
                  <a:pt x="515238" y="29463"/>
                </a:lnTo>
                <a:lnTo>
                  <a:pt x="487806" y="4407"/>
                </a:lnTo>
                <a:lnTo>
                  <a:pt x="475614" y="0"/>
                </a:lnTo>
                <a:close/>
              </a:path>
              <a:path w="529589" h="167639">
                <a:moveTo>
                  <a:pt x="53467" y="0"/>
                </a:moveTo>
                <a:lnTo>
                  <a:pt x="13843" y="29463"/>
                </a:lnTo>
                <a:lnTo>
                  <a:pt x="877" y="68540"/>
                </a:lnTo>
                <a:lnTo>
                  <a:pt x="0" y="83946"/>
                </a:lnTo>
                <a:lnTo>
                  <a:pt x="859" y="99353"/>
                </a:lnTo>
                <a:lnTo>
                  <a:pt x="13843" y="138429"/>
                </a:lnTo>
                <a:lnTo>
                  <a:pt x="53467" y="167639"/>
                </a:lnTo>
                <a:lnTo>
                  <a:pt x="55625" y="160908"/>
                </a:lnTo>
                <a:lnTo>
                  <a:pt x="46079" y="156666"/>
                </a:lnTo>
                <a:lnTo>
                  <a:pt x="37830" y="150780"/>
                </a:lnTo>
                <a:lnTo>
                  <a:pt x="17843" y="111236"/>
                </a:lnTo>
                <a:lnTo>
                  <a:pt x="15367" y="83057"/>
                </a:lnTo>
                <a:lnTo>
                  <a:pt x="15986" y="68744"/>
                </a:lnTo>
                <a:lnTo>
                  <a:pt x="30894" y="24324"/>
                </a:lnTo>
                <a:lnTo>
                  <a:pt x="55880" y="6857"/>
                </a:lnTo>
                <a:lnTo>
                  <a:pt x="53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 descr=""/>
          <p:cNvGrpSpPr/>
          <p:nvPr/>
        </p:nvGrpSpPr>
        <p:grpSpPr>
          <a:xfrm>
            <a:off x="3127755" y="1467485"/>
            <a:ext cx="782955" cy="219075"/>
            <a:chOff x="3127755" y="1467485"/>
            <a:chExt cx="782955" cy="219075"/>
          </a:xfrm>
        </p:grpSpPr>
        <p:sp>
          <p:nvSpPr>
            <p:cNvPr id="33" name="object 33" descr=""/>
            <p:cNvSpPr/>
            <p:nvPr/>
          </p:nvSpPr>
          <p:spPr>
            <a:xfrm>
              <a:off x="3127755" y="1467485"/>
              <a:ext cx="782955" cy="219075"/>
            </a:xfrm>
            <a:custGeom>
              <a:avLst/>
              <a:gdLst/>
              <a:ahLst/>
              <a:cxnLst/>
              <a:rect l="l" t="t" r="r" b="b"/>
              <a:pathLst>
                <a:path w="782954" h="219075">
                  <a:moveTo>
                    <a:pt x="725551" y="0"/>
                  </a:moveTo>
                  <a:lnTo>
                    <a:pt x="723265" y="7238"/>
                  </a:lnTo>
                  <a:lnTo>
                    <a:pt x="733290" y="12430"/>
                  </a:lnTo>
                  <a:lnTo>
                    <a:pt x="742029" y="20002"/>
                  </a:lnTo>
                  <a:lnTo>
                    <a:pt x="760483" y="56626"/>
                  </a:lnTo>
                  <a:lnTo>
                    <a:pt x="766698" y="109347"/>
                  </a:lnTo>
                  <a:lnTo>
                    <a:pt x="766008" y="128539"/>
                  </a:lnTo>
                  <a:lnTo>
                    <a:pt x="755649" y="176402"/>
                  </a:lnTo>
                  <a:lnTo>
                    <a:pt x="723265" y="211327"/>
                  </a:lnTo>
                  <a:lnTo>
                    <a:pt x="725551" y="218693"/>
                  </a:lnTo>
                  <a:lnTo>
                    <a:pt x="759733" y="194798"/>
                  </a:lnTo>
                  <a:lnTo>
                    <a:pt x="779224" y="147986"/>
                  </a:lnTo>
                  <a:lnTo>
                    <a:pt x="782955" y="109347"/>
                  </a:lnTo>
                  <a:lnTo>
                    <a:pt x="782024" y="89294"/>
                  </a:lnTo>
                  <a:lnTo>
                    <a:pt x="767969" y="37591"/>
                  </a:lnTo>
                  <a:lnTo>
                    <a:pt x="738501" y="5070"/>
                  </a:lnTo>
                  <a:lnTo>
                    <a:pt x="725551" y="0"/>
                  </a:lnTo>
                  <a:close/>
                </a:path>
                <a:path w="782954" h="219075">
                  <a:moveTo>
                    <a:pt x="57531" y="0"/>
                  </a:moveTo>
                  <a:lnTo>
                    <a:pt x="23223" y="23877"/>
                  </a:lnTo>
                  <a:lnTo>
                    <a:pt x="3730" y="70659"/>
                  </a:lnTo>
                  <a:lnTo>
                    <a:pt x="0" y="109347"/>
                  </a:lnTo>
                  <a:lnTo>
                    <a:pt x="930" y="129345"/>
                  </a:lnTo>
                  <a:lnTo>
                    <a:pt x="14986" y="181101"/>
                  </a:lnTo>
                  <a:lnTo>
                    <a:pt x="44507" y="213570"/>
                  </a:lnTo>
                  <a:lnTo>
                    <a:pt x="57531" y="218693"/>
                  </a:lnTo>
                  <a:lnTo>
                    <a:pt x="59689" y="211327"/>
                  </a:lnTo>
                  <a:lnTo>
                    <a:pt x="49664" y="206138"/>
                  </a:lnTo>
                  <a:lnTo>
                    <a:pt x="40925" y="198580"/>
                  </a:lnTo>
                  <a:lnTo>
                    <a:pt x="22471" y="162067"/>
                  </a:lnTo>
                  <a:lnTo>
                    <a:pt x="16256" y="109347"/>
                  </a:lnTo>
                  <a:lnTo>
                    <a:pt x="16946" y="90154"/>
                  </a:lnTo>
                  <a:lnTo>
                    <a:pt x="27305" y="42290"/>
                  </a:lnTo>
                  <a:lnTo>
                    <a:pt x="59689" y="7238"/>
                  </a:lnTo>
                  <a:lnTo>
                    <a:pt x="575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23055" y="1486027"/>
              <a:ext cx="205232" cy="172847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2139314" y="1437576"/>
            <a:ext cx="16484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−</a:t>
            </a:r>
            <a:r>
              <a:rPr dirty="0" sz="1400" spc="135">
                <a:latin typeface="Cambria Math"/>
                <a:cs typeface="Cambria Math"/>
              </a:rPr>
              <a:t>  </a:t>
            </a:r>
            <a:r>
              <a:rPr dirty="0" sz="1400">
                <a:latin typeface="Cambria Math"/>
                <a:cs typeface="Cambria Math"/>
              </a:rPr>
              <a:t>1</a:t>
            </a:r>
            <a:r>
              <a:rPr dirty="0" sz="1400" spc="-4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−</a:t>
            </a:r>
            <a:r>
              <a:rPr dirty="0" sz="1400" spc="-20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sz="1400" spc="32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log</a:t>
            </a:r>
            <a:r>
              <a:rPr dirty="0" sz="1400" spc="34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1</a:t>
            </a:r>
            <a:r>
              <a:rPr dirty="0" sz="1400" spc="-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−</a:t>
            </a:r>
            <a:r>
              <a:rPr dirty="0" sz="1400" spc="-20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FF40FF"/>
                </a:solidFill>
                <a:latin typeface="Cambria Math"/>
                <a:cs typeface="Cambria Math"/>
              </a:rPr>
              <a:t>𝑓</a:t>
            </a:r>
            <a:r>
              <a:rPr dirty="0" sz="1400" spc="335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5396991" y="971803"/>
            <a:ext cx="543560" cy="185420"/>
          </a:xfrm>
          <a:custGeom>
            <a:avLst/>
            <a:gdLst/>
            <a:ahLst/>
            <a:cxnLst/>
            <a:rect l="l" t="t" r="r" b="b"/>
            <a:pathLst>
              <a:path w="543560" h="185419">
                <a:moveTo>
                  <a:pt x="484124" y="0"/>
                </a:moveTo>
                <a:lnTo>
                  <a:pt x="481457" y="7493"/>
                </a:lnTo>
                <a:lnTo>
                  <a:pt x="492220" y="12112"/>
                </a:lnTo>
                <a:lnTo>
                  <a:pt x="501459" y="18542"/>
                </a:lnTo>
                <a:lnTo>
                  <a:pt x="523541" y="61499"/>
                </a:lnTo>
                <a:lnTo>
                  <a:pt x="526288" y="91694"/>
                </a:lnTo>
                <a:lnTo>
                  <a:pt x="525599" y="108005"/>
                </a:lnTo>
                <a:lnTo>
                  <a:pt x="515366" y="148082"/>
                </a:lnTo>
                <a:lnTo>
                  <a:pt x="481711" y="177673"/>
                </a:lnTo>
                <a:lnTo>
                  <a:pt x="484124" y="185293"/>
                </a:lnTo>
                <a:lnTo>
                  <a:pt x="519485" y="164218"/>
                </a:lnTo>
                <a:lnTo>
                  <a:pt x="539369" y="125364"/>
                </a:lnTo>
                <a:lnTo>
                  <a:pt x="543179" y="92583"/>
                </a:lnTo>
                <a:lnTo>
                  <a:pt x="542226" y="75604"/>
                </a:lnTo>
                <a:lnTo>
                  <a:pt x="527938" y="32385"/>
                </a:lnTo>
                <a:lnTo>
                  <a:pt x="497578" y="4810"/>
                </a:lnTo>
                <a:lnTo>
                  <a:pt x="484124" y="0"/>
                </a:lnTo>
                <a:close/>
              </a:path>
              <a:path w="543560" h="185419">
                <a:moveTo>
                  <a:pt x="59182" y="0"/>
                </a:moveTo>
                <a:lnTo>
                  <a:pt x="23820" y="21002"/>
                </a:lnTo>
                <a:lnTo>
                  <a:pt x="3825" y="59912"/>
                </a:lnTo>
                <a:lnTo>
                  <a:pt x="0" y="92583"/>
                </a:lnTo>
                <a:lnTo>
                  <a:pt x="952" y="109634"/>
                </a:lnTo>
                <a:lnTo>
                  <a:pt x="15240" y="152908"/>
                </a:lnTo>
                <a:lnTo>
                  <a:pt x="45654" y="180411"/>
                </a:lnTo>
                <a:lnTo>
                  <a:pt x="59182" y="185293"/>
                </a:lnTo>
                <a:lnTo>
                  <a:pt x="61468" y="177673"/>
                </a:lnTo>
                <a:lnTo>
                  <a:pt x="50942" y="173031"/>
                </a:lnTo>
                <a:lnTo>
                  <a:pt x="41846" y="166544"/>
                </a:lnTo>
                <a:lnTo>
                  <a:pt x="19653" y="122840"/>
                </a:lnTo>
                <a:lnTo>
                  <a:pt x="16891" y="91694"/>
                </a:lnTo>
                <a:lnTo>
                  <a:pt x="17581" y="75906"/>
                </a:lnTo>
                <a:lnTo>
                  <a:pt x="27940" y="36830"/>
                </a:lnTo>
                <a:lnTo>
                  <a:pt x="61722" y="7493"/>
                </a:lnTo>
                <a:lnTo>
                  <a:pt x="591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6217665" y="1065275"/>
            <a:ext cx="171450" cy="9525"/>
          </a:xfrm>
          <a:custGeom>
            <a:avLst/>
            <a:gdLst/>
            <a:ahLst/>
            <a:cxnLst/>
            <a:rect l="l" t="t" r="r" b="b"/>
            <a:pathLst>
              <a:path w="171450" h="9525">
                <a:moveTo>
                  <a:pt x="171450" y="0"/>
                </a:moveTo>
                <a:lnTo>
                  <a:pt x="0" y="0"/>
                </a:lnTo>
                <a:lnTo>
                  <a:pt x="0" y="9525"/>
                </a:lnTo>
                <a:lnTo>
                  <a:pt x="171450" y="9525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6211315" y="1045273"/>
            <a:ext cx="1936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50">
                <a:solidFill>
                  <a:srgbClr val="7030A0"/>
                </a:solidFill>
                <a:latin typeface="Cambria Math"/>
                <a:cs typeface="Cambria Math"/>
              </a:rPr>
              <a:t>𝑚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430645" y="1226248"/>
            <a:ext cx="28067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40">
                <a:latin typeface="Cambria Math"/>
                <a:cs typeface="Cambria Math"/>
              </a:rPr>
              <a:t>𝑖=1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478270" y="663257"/>
            <a:ext cx="1593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75">
                <a:solidFill>
                  <a:srgbClr val="7030A0"/>
                </a:solidFill>
                <a:latin typeface="Cambria Math"/>
                <a:cs typeface="Cambria Math"/>
              </a:rPr>
              <a:t>𝑚</a:t>
            </a:r>
            <a:endParaRPr sz="1100">
              <a:latin typeface="Cambria Math"/>
              <a:cs typeface="Cambria Math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6863847" y="935863"/>
            <a:ext cx="1131570" cy="250190"/>
            <a:chOff x="6863847" y="935863"/>
            <a:chExt cx="1131570" cy="250190"/>
          </a:xfrm>
        </p:grpSpPr>
        <p:sp>
          <p:nvSpPr>
            <p:cNvPr id="42" name="object 42" descr=""/>
            <p:cNvSpPr/>
            <p:nvPr/>
          </p:nvSpPr>
          <p:spPr>
            <a:xfrm>
              <a:off x="6863842" y="944498"/>
              <a:ext cx="1131570" cy="241935"/>
            </a:xfrm>
            <a:custGeom>
              <a:avLst/>
              <a:gdLst/>
              <a:ahLst/>
              <a:cxnLst/>
              <a:rect l="l" t="t" r="r" b="b"/>
              <a:pathLst>
                <a:path w="1131570" h="241934">
                  <a:moveTo>
                    <a:pt x="65913" y="8001"/>
                  </a:moveTo>
                  <a:lnTo>
                    <a:pt x="63500" y="0"/>
                  </a:lnTo>
                  <a:lnTo>
                    <a:pt x="49136" y="5600"/>
                  </a:lnTo>
                  <a:lnTo>
                    <a:pt x="36525" y="14389"/>
                  </a:lnTo>
                  <a:lnTo>
                    <a:pt x="9321" y="59004"/>
                  </a:lnTo>
                  <a:lnTo>
                    <a:pt x="1041" y="98666"/>
                  </a:lnTo>
                  <a:lnTo>
                    <a:pt x="0" y="120904"/>
                  </a:lnTo>
                  <a:lnTo>
                    <a:pt x="1041" y="142900"/>
                  </a:lnTo>
                  <a:lnTo>
                    <a:pt x="9321" y="182613"/>
                  </a:lnTo>
                  <a:lnTo>
                    <a:pt x="36525" y="227190"/>
                  </a:lnTo>
                  <a:lnTo>
                    <a:pt x="63500" y="241554"/>
                  </a:lnTo>
                  <a:lnTo>
                    <a:pt x="65913" y="233553"/>
                  </a:lnTo>
                  <a:lnTo>
                    <a:pt x="54813" y="227850"/>
                  </a:lnTo>
                  <a:lnTo>
                    <a:pt x="45161" y="219481"/>
                  </a:lnTo>
                  <a:lnTo>
                    <a:pt x="24892" y="179057"/>
                  </a:lnTo>
                  <a:lnTo>
                    <a:pt x="18034" y="120777"/>
                  </a:lnTo>
                  <a:lnTo>
                    <a:pt x="18783" y="99695"/>
                  </a:lnTo>
                  <a:lnTo>
                    <a:pt x="30226" y="46736"/>
                  </a:lnTo>
                  <a:lnTo>
                    <a:pt x="54813" y="13716"/>
                  </a:lnTo>
                  <a:lnTo>
                    <a:pt x="65913" y="8001"/>
                  </a:lnTo>
                  <a:close/>
                </a:path>
                <a:path w="1131570" h="241934">
                  <a:moveTo>
                    <a:pt x="275463" y="8001"/>
                  </a:moveTo>
                  <a:lnTo>
                    <a:pt x="273050" y="0"/>
                  </a:lnTo>
                  <a:lnTo>
                    <a:pt x="258686" y="5600"/>
                  </a:lnTo>
                  <a:lnTo>
                    <a:pt x="246075" y="14389"/>
                  </a:lnTo>
                  <a:lnTo>
                    <a:pt x="218871" y="59004"/>
                  </a:lnTo>
                  <a:lnTo>
                    <a:pt x="210591" y="98666"/>
                  </a:lnTo>
                  <a:lnTo>
                    <a:pt x="209550" y="120904"/>
                  </a:lnTo>
                  <a:lnTo>
                    <a:pt x="210591" y="142900"/>
                  </a:lnTo>
                  <a:lnTo>
                    <a:pt x="218871" y="182613"/>
                  </a:lnTo>
                  <a:lnTo>
                    <a:pt x="246075" y="227190"/>
                  </a:lnTo>
                  <a:lnTo>
                    <a:pt x="273050" y="241554"/>
                  </a:lnTo>
                  <a:lnTo>
                    <a:pt x="275463" y="233553"/>
                  </a:lnTo>
                  <a:lnTo>
                    <a:pt x="264363" y="227850"/>
                  </a:lnTo>
                  <a:lnTo>
                    <a:pt x="254711" y="219481"/>
                  </a:lnTo>
                  <a:lnTo>
                    <a:pt x="234442" y="179057"/>
                  </a:lnTo>
                  <a:lnTo>
                    <a:pt x="227584" y="120777"/>
                  </a:lnTo>
                  <a:lnTo>
                    <a:pt x="228333" y="99695"/>
                  </a:lnTo>
                  <a:lnTo>
                    <a:pt x="239776" y="46736"/>
                  </a:lnTo>
                  <a:lnTo>
                    <a:pt x="264363" y="13716"/>
                  </a:lnTo>
                  <a:lnTo>
                    <a:pt x="275463" y="8001"/>
                  </a:lnTo>
                  <a:close/>
                </a:path>
                <a:path w="1131570" h="241934">
                  <a:moveTo>
                    <a:pt x="645287" y="120777"/>
                  </a:moveTo>
                  <a:lnTo>
                    <a:pt x="641172" y="78066"/>
                  </a:lnTo>
                  <a:lnTo>
                    <a:pt x="628777" y="41529"/>
                  </a:lnTo>
                  <a:lnTo>
                    <a:pt x="596138" y="5600"/>
                  </a:lnTo>
                  <a:lnTo>
                    <a:pt x="581787" y="0"/>
                  </a:lnTo>
                  <a:lnTo>
                    <a:pt x="579374" y="8001"/>
                  </a:lnTo>
                  <a:lnTo>
                    <a:pt x="590461" y="13716"/>
                  </a:lnTo>
                  <a:lnTo>
                    <a:pt x="600138" y="22085"/>
                  </a:lnTo>
                  <a:lnTo>
                    <a:pt x="620509" y="62598"/>
                  </a:lnTo>
                  <a:lnTo>
                    <a:pt x="627380" y="120904"/>
                  </a:lnTo>
                  <a:lnTo>
                    <a:pt x="626618" y="142100"/>
                  </a:lnTo>
                  <a:lnTo>
                    <a:pt x="615188" y="194818"/>
                  </a:lnTo>
                  <a:lnTo>
                    <a:pt x="590461" y="227850"/>
                  </a:lnTo>
                  <a:lnTo>
                    <a:pt x="579374" y="233553"/>
                  </a:lnTo>
                  <a:lnTo>
                    <a:pt x="581787" y="241554"/>
                  </a:lnTo>
                  <a:lnTo>
                    <a:pt x="619620" y="215252"/>
                  </a:lnTo>
                  <a:lnTo>
                    <a:pt x="641172" y="163512"/>
                  </a:lnTo>
                  <a:lnTo>
                    <a:pt x="644258" y="142900"/>
                  </a:lnTo>
                  <a:lnTo>
                    <a:pt x="645287" y="120777"/>
                  </a:lnTo>
                  <a:close/>
                </a:path>
                <a:path w="1131570" h="241934">
                  <a:moveTo>
                    <a:pt x="1131062" y="120777"/>
                  </a:moveTo>
                  <a:lnTo>
                    <a:pt x="1126947" y="78066"/>
                  </a:lnTo>
                  <a:lnTo>
                    <a:pt x="1114552" y="41529"/>
                  </a:lnTo>
                  <a:lnTo>
                    <a:pt x="1081913" y="5600"/>
                  </a:lnTo>
                  <a:lnTo>
                    <a:pt x="1067562" y="0"/>
                  </a:lnTo>
                  <a:lnTo>
                    <a:pt x="1065149" y="8001"/>
                  </a:lnTo>
                  <a:lnTo>
                    <a:pt x="1076236" y="13716"/>
                  </a:lnTo>
                  <a:lnTo>
                    <a:pt x="1085913" y="22085"/>
                  </a:lnTo>
                  <a:lnTo>
                    <a:pt x="1106284" y="62598"/>
                  </a:lnTo>
                  <a:lnTo>
                    <a:pt x="1113155" y="120904"/>
                  </a:lnTo>
                  <a:lnTo>
                    <a:pt x="1112393" y="142100"/>
                  </a:lnTo>
                  <a:lnTo>
                    <a:pt x="1100963" y="194818"/>
                  </a:lnTo>
                  <a:lnTo>
                    <a:pt x="1076236" y="227850"/>
                  </a:lnTo>
                  <a:lnTo>
                    <a:pt x="1065149" y="233553"/>
                  </a:lnTo>
                  <a:lnTo>
                    <a:pt x="1067562" y="241554"/>
                  </a:lnTo>
                  <a:lnTo>
                    <a:pt x="1105395" y="215252"/>
                  </a:lnTo>
                  <a:lnTo>
                    <a:pt x="1126947" y="163512"/>
                  </a:lnTo>
                  <a:lnTo>
                    <a:pt x="1130033" y="142900"/>
                  </a:lnTo>
                  <a:lnTo>
                    <a:pt x="1131062" y="1207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141590" y="964946"/>
              <a:ext cx="92710" cy="48260"/>
            </a:xfrm>
            <a:custGeom>
              <a:avLst/>
              <a:gdLst/>
              <a:ahLst/>
              <a:cxnLst/>
              <a:rect l="l" t="t" r="r" b="b"/>
              <a:pathLst>
                <a:path w="92709" h="48259">
                  <a:moveTo>
                    <a:pt x="68199" y="0"/>
                  </a:moveTo>
                  <a:lnTo>
                    <a:pt x="62991" y="5841"/>
                  </a:lnTo>
                  <a:lnTo>
                    <a:pt x="78612" y="19430"/>
                  </a:lnTo>
                  <a:lnTo>
                    <a:pt x="0" y="19430"/>
                  </a:lnTo>
                  <a:lnTo>
                    <a:pt x="0" y="28701"/>
                  </a:lnTo>
                  <a:lnTo>
                    <a:pt x="78612" y="28701"/>
                  </a:lnTo>
                  <a:lnTo>
                    <a:pt x="62991" y="42163"/>
                  </a:lnTo>
                  <a:lnTo>
                    <a:pt x="68199" y="48132"/>
                  </a:lnTo>
                  <a:lnTo>
                    <a:pt x="92709" y="26924"/>
                  </a:lnTo>
                  <a:lnTo>
                    <a:pt x="92709" y="21208"/>
                  </a:lnTo>
                  <a:lnTo>
                    <a:pt x="68199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68463" y="935863"/>
              <a:ext cx="148462" cy="132334"/>
            </a:xfrm>
            <a:prstGeom prst="rect">
              <a:avLst/>
            </a:prstGeom>
          </p:spPr>
        </p:pic>
      </p:grpSp>
      <p:sp>
        <p:nvSpPr>
          <p:cNvPr id="45" name="object 45" descr=""/>
          <p:cNvSpPr txBox="1"/>
          <p:nvPr/>
        </p:nvSpPr>
        <p:spPr>
          <a:xfrm>
            <a:off x="5260975" y="758761"/>
            <a:ext cx="2148205" cy="4191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R="45085">
              <a:lnSpc>
                <a:spcPts val="153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1</a:t>
            </a:r>
            <a:endParaRPr sz="1550">
              <a:latin typeface="Cambria Math"/>
              <a:cs typeface="Cambria Math"/>
            </a:endParaRPr>
          </a:p>
          <a:p>
            <a:pPr algn="ctr">
              <a:lnSpc>
                <a:spcPts val="1530"/>
              </a:lnSpc>
              <a:tabLst>
                <a:tab pos="724535" algn="l"/>
                <a:tab pos="1134110" algn="l"/>
              </a:tabLst>
            </a:pPr>
            <a:r>
              <a:rPr dirty="0" sz="1550">
                <a:solidFill>
                  <a:srgbClr val="0096FF"/>
                </a:solidFill>
                <a:latin typeface="Cambria Math"/>
                <a:cs typeface="Cambria Math"/>
              </a:rPr>
              <a:t>𝐽</a:t>
            </a:r>
            <a:r>
              <a:rPr dirty="0" sz="1550" spc="45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550">
                <a:latin typeface="Cambria Math"/>
                <a:cs typeface="Cambria Math"/>
              </a:rPr>
              <a:t>,</a:t>
            </a:r>
            <a:r>
              <a:rPr dirty="0" sz="1550" spc="-50">
                <a:latin typeface="Cambria Math"/>
                <a:cs typeface="Cambria Math"/>
              </a:rPr>
              <a:t> </a:t>
            </a:r>
            <a:r>
              <a:rPr dirty="0" sz="1550" spc="-50">
                <a:solidFill>
                  <a:srgbClr val="0096FF"/>
                </a:solidFill>
                <a:latin typeface="Cambria Math"/>
                <a:cs typeface="Cambria Math"/>
              </a:rPr>
              <a:t>𝐁</a:t>
            </a:r>
            <a:r>
              <a:rPr dirty="0" sz="155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1550" spc="-50">
                <a:latin typeface="Cambria Math"/>
                <a:cs typeface="Cambria Math"/>
              </a:rPr>
              <a:t>=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 spc="1610">
                <a:latin typeface="Cambria Math"/>
                <a:cs typeface="Cambria Math"/>
              </a:rPr>
              <a:t>෍</a:t>
            </a:r>
            <a:r>
              <a:rPr dirty="0" sz="1550" spc="-30">
                <a:latin typeface="Cambria Math"/>
                <a:cs typeface="Cambria Math"/>
              </a:rPr>
              <a:t> </a:t>
            </a:r>
            <a:r>
              <a:rPr dirty="0" sz="1550">
                <a:solidFill>
                  <a:srgbClr val="0096FF"/>
                </a:solidFill>
                <a:latin typeface="Cambria Math"/>
                <a:cs typeface="Cambria Math"/>
              </a:rPr>
              <a:t>𝐿</a:t>
            </a:r>
            <a:r>
              <a:rPr dirty="0" sz="1550" spc="40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solidFill>
                  <a:srgbClr val="FF40FF"/>
                </a:solidFill>
                <a:latin typeface="Cambria Math"/>
                <a:cs typeface="Cambria Math"/>
              </a:rPr>
              <a:t>𝑓</a:t>
            </a:r>
            <a:r>
              <a:rPr dirty="0" sz="1550" spc="445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sz="1550" spc="-5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baseline="30303" sz="1650" spc="37">
                <a:latin typeface="Cambria Math"/>
                <a:cs typeface="Cambria Math"/>
              </a:rPr>
              <a:t>𝑖</a:t>
            </a:r>
            <a:endParaRPr baseline="30303" sz="1650">
              <a:latin typeface="Cambria Math"/>
              <a:cs typeface="Cambria Math"/>
            </a:endParaRPr>
          </a:p>
        </p:txBody>
      </p:sp>
      <p:pic>
        <p:nvPicPr>
          <p:cNvPr id="46" name="object 4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744714" y="935863"/>
            <a:ext cx="148462" cy="132334"/>
          </a:xfrm>
          <a:prstGeom prst="rect">
            <a:avLst/>
          </a:prstGeom>
        </p:spPr>
      </p:pic>
      <p:sp>
        <p:nvSpPr>
          <p:cNvPr id="47" name="object 47" descr=""/>
          <p:cNvSpPr txBox="1"/>
          <p:nvPr/>
        </p:nvSpPr>
        <p:spPr>
          <a:xfrm>
            <a:off x="7501890" y="911542"/>
            <a:ext cx="3841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Cambria Math"/>
                <a:cs typeface="Cambria Math"/>
              </a:rPr>
              <a:t>,</a:t>
            </a:r>
            <a:r>
              <a:rPr dirty="0" sz="1550" spc="-65">
                <a:latin typeface="Cambria Math"/>
                <a:cs typeface="Cambria Math"/>
              </a:rPr>
              <a:t> </a:t>
            </a:r>
            <a:r>
              <a:rPr dirty="0" sz="155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sz="1550" spc="21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baseline="30303" sz="1650" spc="-75">
                <a:latin typeface="Cambria Math"/>
                <a:cs typeface="Cambria Math"/>
              </a:rPr>
              <a:t>𝑖</a:t>
            </a:r>
            <a:endParaRPr baseline="30303" sz="1650">
              <a:latin typeface="Cambria Math"/>
              <a:cs typeface="Cambria Math"/>
            </a:endParaRPr>
          </a:p>
        </p:txBody>
      </p:sp>
      <p:pic>
        <p:nvPicPr>
          <p:cNvPr id="48" name="object 48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760240" y="1207388"/>
            <a:ext cx="442566" cy="234950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586726" y="1505330"/>
            <a:ext cx="679576" cy="365124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697721" y="1495678"/>
            <a:ext cx="97091" cy="401320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345423" y="1502917"/>
            <a:ext cx="288602" cy="346836"/>
          </a:xfrm>
          <a:prstGeom prst="rect">
            <a:avLst/>
          </a:prstGeom>
        </p:spPr>
      </p:pic>
      <p:sp>
        <p:nvSpPr>
          <p:cNvPr id="52" name="object 52" descr=""/>
          <p:cNvSpPr txBox="1"/>
          <p:nvPr/>
        </p:nvSpPr>
        <p:spPr>
          <a:xfrm>
            <a:off x="200025" y="838898"/>
            <a:ext cx="9740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Mnist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digit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00025" y="1048956"/>
            <a:ext cx="19805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classification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problem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4" name="object 54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251201" y="1069339"/>
            <a:ext cx="494411" cy="185420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916423" y="1232280"/>
            <a:ext cx="617220" cy="200660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311654" y="4190110"/>
            <a:ext cx="1793620" cy="90297"/>
          </a:xfrm>
          <a:prstGeom prst="rect">
            <a:avLst/>
          </a:prstGeom>
        </p:spPr>
      </p:pic>
      <p:sp>
        <p:nvSpPr>
          <p:cNvPr id="57" name="object 57" descr=""/>
          <p:cNvSpPr/>
          <p:nvPr/>
        </p:nvSpPr>
        <p:spPr>
          <a:xfrm>
            <a:off x="4731004" y="1530349"/>
            <a:ext cx="29209" cy="124460"/>
          </a:xfrm>
          <a:custGeom>
            <a:avLst/>
            <a:gdLst/>
            <a:ahLst/>
            <a:cxnLst/>
            <a:rect l="l" t="t" r="r" b="b"/>
            <a:pathLst>
              <a:path w="29210" h="124460">
                <a:moveTo>
                  <a:pt x="28956" y="0"/>
                </a:moveTo>
                <a:lnTo>
                  <a:pt x="0" y="0"/>
                </a:lnTo>
                <a:lnTo>
                  <a:pt x="0" y="5080"/>
                </a:lnTo>
                <a:lnTo>
                  <a:pt x="18161" y="5080"/>
                </a:lnTo>
                <a:lnTo>
                  <a:pt x="18161" y="119380"/>
                </a:lnTo>
                <a:lnTo>
                  <a:pt x="0" y="119380"/>
                </a:lnTo>
                <a:lnTo>
                  <a:pt x="0" y="124460"/>
                </a:lnTo>
                <a:lnTo>
                  <a:pt x="28956" y="124460"/>
                </a:lnTo>
                <a:lnTo>
                  <a:pt x="28956" y="119380"/>
                </a:lnTo>
                <a:lnTo>
                  <a:pt x="28956" y="5080"/>
                </a:lnTo>
                <a:lnTo>
                  <a:pt x="289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4628642" y="1530349"/>
            <a:ext cx="29209" cy="124460"/>
          </a:xfrm>
          <a:custGeom>
            <a:avLst/>
            <a:gdLst/>
            <a:ahLst/>
            <a:cxnLst/>
            <a:rect l="l" t="t" r="r" b="b"/>
            <a:pathLst>
              <a:path w="29210" h="124460">
                <a:moveTo>
                  <a:pt x="29083" y="0"/>
                </a:moveTo>
                <a:lnTo>
                  <a:pt x="0" y="0"/>
                </a:lnTo>
                <a:lnTo>
                  <a:pt x="0" y="5080"/>
                </a:lnTo>
                <a:lnTo>
                  <a:pt x="0" y="119380"/>
                </a:lnTo>
                <a:lnTo>
                  <a:pt x="0" y="124460"/>
                </a:lnTo>
                <a:lnTo>
                  <a:pt x="29083" y="124460"/>
                </a:lnTo>
                <a:lnTo>
                  <a:pt x="29083" y="119380"/>
                </a:lnTo>
                <a:lnTo>
                  <a:pt x="10922" y="119380"/>
                </a:lnTo>
                <a:lnTo>
                  <a:pt x="10922" y="5080"/>
                </a:lnTo>
                <a:lnTo>
                  <a:pt x="29083" y="5080"/>
                </a:lnTo>
                <a:lnTo>
                  <a:pt x="2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5150104" y="1530349"/>
            <a:ext cx="29209" cy="124460"/>
          </a:xfrm>
          <a:custGeom>
            <a:avLst/>
            <a:gdLst/>
            <a:ahLst/>
            <a:cxnLst/>
            <a:rect l="l" t="t" r="r" b="b"/>
            <a:pathLst>
              <a:path w="29210" h="124460">
                <a:moveTo>
                  <a:pt x="28956" y="0"/>
                </a:moveTo>
                <a:lnTo>
                  <a:pt x="0" y="0"/>
                </a:lnTo>
                <a:lnTo>
                  <a:pt x="0" y="5080"/>
                </a:lnTo>
                <a:lnTo>
                  <a:pt x="18161" y="5080"/>
                </a:lnTo>
                <a:lnTo>
                  <a:pt x="18161" y="119380"/>
                </a:lnTo>
                <a:lnTo>
                  <a:pt x="0" y="119380"/>
                </a:lnTo>
                <a:lnTo>
                  <a:pt x="0" y="124460"/>
                </a:lnTo>
                <a:lnTo>
                  <a:pt x="28956" y="124460"/>
                </a:lnTo>
                <a:lnTo>
                  <a:pt x="28956" y="119380"/>
                </a:lnTo>
                <a:lnTo>
                  <a:pt x="28956" y="5080"/>
                </a:lnTo>
                <a:lnTo>
                  <a:pt x="289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5047742" y="1530349"/>
            <a:ext cx="29209" cy="124460"/>
          </a:xfrm>
          <a:custGeom>
            <a:avLst/>
            <a:gdLst/>
            <a:ahLst/>
            <a:cxnLst/>
            <a:rect l="l" t="t" r="r" b="b"/>
            <a:pathLst>
              <a:path w="29210" h="124460">
                <a:moveTo>
                  <a:pt x="29083" y="0"/>
                </a:moveTo>
                <a:lnTo>
                  <a:pt x="0" y="0"/>
                </a:lnTo>
                <a:lnTo>
                  <a:pt x="0" y="5080"/>
                </a:lnTo>
                <a:lnTo>
                  <a:pt x="0" y="119380"/>
                </a:lnTo>
                <a:lnTo>
                  <a:pt x="0" y="124460"/>
                </a:lnTo>
                <a:lnTo>
                  <a:pt x="29083" y="124460"/>
                </a:lnTo>
                <a:lnTo>
                  <a:pt x="29083" y="119380"/>
                </a:lnTo>
                <a:lnTo>
                  <a:pt x="10922" y="119380"/>
                </a:lnTo>
                <a:lnTo>
                  <a:pt x="10922" y="5080"/>
                </a:lnTo>
                <a:lnTo>
                  <a:pt x="29083" y="5080"/>
                </a:lnTo>
                <a:lnTo>
                  <a:pt x="2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5569204" y="1530349"/>
            <a:ext cx="29209" cy="124460"/>
          </a:xfrm>
          <a:custGeom>
            <a:avLst/>
            <a:gdLst/>
            <a:ahLst/>
            <a:cxnLst/>
            <a:rect l="l" t="t" r="r" b="b"/>
            <a:pathLst>
              <a:path w="29210" h="124460">
                <a:moveTo>
                  <a:pt x="28956" y="0"/>
                </a:moveTo>
                <a:lnTo>
                  <a:pt x="0" y="0"/>
                </a:lnTo>
                <a:lnTo>
                  <a:pt x="0" y="5080"/>
                </a:lnTo>
                <a:lnTo>
                  <a:pt x="18161" y="5080"/>
                </a:lnTo>
                <a:lnTo>
                  <a:pt x="18161" y="119380"/>
                </a:lnTo>
                <a:lnTo>
                  <a:pt x="0" y="119380"/>
                </a:lnTo>
                <a:lnTo>
                  <a:pt x="0" y="124460"/>
                </a:lnTo>
                <a:lnTo>
                  <a:pt x="28956" y="124460"/>
                </a:lnTo>
                <a:lnTo>
                  <a:pt x="28956" y="119380"/>
                </a:lnTo>
                <a:lnTo>
                  <a:pt x="28956" y="5080"/>
                </a:lnTo>
                <a:lnTo>
                  <a:pt x="289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5466842" y="1530349"/>
            <a:ext cx="29209" cy="124460"/>
          </a:xfrm>
          <a:custGeom>
            <a:avLst/>
            <a:gdLst/>
            <a:ahLst/>
            <a:cxnLst/>
            <a:rect l="l" t="t" r="r" b="b"/>
            <a:pathLst>
              <a:path w="29210" h="124460">
                <a:moveTo>
                  <a:pt x="29083" y="0"/>
                </a:moveTo>
                <a:lnTo>
                  <a:pt x="0" y="0"/>
                </a:lnTo>
                <a:lnTo>
                  <a:pt x="0" y="5080"/>
                </a:lnTo>
                <a:lnTo>
                  <a:pt x="0" y="119380"/>
                </a:lnTo>
                <a:lnTo>
                  <a:pt x="0" y="124460"/>
                </a:lnTo>
                <a:lnTo>
                  <a:pt x="29083" y="124460"/>
                </a:lnTo>
                <a:lnTo>
                  <a:pt x="29083" y="119380"/>
                </a:lnTo>
                <a:lnTo>
                  <a:pt x="10922" y="119380"/>
                </a:lnTo>
                <a:lnTo>
                  <a:pt x="10922" y="5080"/>
                </a:lnTo>
                <a:lnTo>
                  <a:pt x="29083" y="5080"/>
                </a:lnTo>
                <a:lnTo>
                  <a:pt x="2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 txBox="1"/>
          <p:nvPr/>
        </p:nvSpPr>
        <p:spPr>
          <a:xfrm>
            <a:off x="4389754" y="1510347"/>
            <a:ext cx="12312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19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26455" sz="1575">
                <a:latin typeface="Cambria Math"/>
                <a:cs typeface="Cambria Math"/>
              </a:rPr>
              <a:t>1</a:t>
            </a:r>
            <a:r>
              <a:rPr dirty="0" baseline="26455" sz="1575" spc="217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,</a:t>
            </a:r>
            <a:r>
              <a:rPr dirty="0" sz="1400" spc="-145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19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26455" sz="1575">
                <a:latin typeface="Cambria Math"/>
                <a:cs typeface="Cambria Math"/>
              </a:rPr>
              <a:t>2</a:t>
            </a:r>
            <a:r>
              <a:rPr dirty="0" baseline="26455" sz="1575" spc="217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,</a:t>
            </a:r>
            <a:r>
              <a:rPr dirty="0" sz="1400" spc="-145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19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26455" sz="1575" spc="-75">
                <a:latin typeface="Cambria Math"/>
                <a:cs typeface="Cambria Math"/>
              </a:rPr>
              <a:t>3</a:t>
            </a:r>
            <a:endParaRPr baseline="26455" sz="1575">
              <a:latin typeface="Cambria Math"/>
              <a:cs typeface="Cambria Math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5851144" y="1530603"/>
            <a:ext cx="148590" cy="143510"/>
            <a:chOff x="5851144" y="1530603"/>
            <a:chExt cx="148590" cy="143510"/>
          </a:xfrm>
        </p:grpSpPr>
        <p:sp>
          <p:nvSpPr>
            <p:cNvPr id="65" name="object 65" descr=""/>
            <p:cNvSpPr/>
            <p:nvPr/>
          </p:nvSpPr>
          <p:spPr>
            <a:xfrm>
              <a:off x="5851144" y="1530603"/>
              <a:ext cx="104775" cy="43815"/>
            </a:xfrm>
            <a:custGeom>
              <a:avLst/>
              <a:gdLst/>
              <a:ahLst/>
              <a:cxnLst/>
              <a:rect l="l" t="t" r="r" b="b"/>
              <a:pathLst>
                <a:path w="104775" h="43815">
                  <a:moveTo>
                    <a:pt x="82550" y="0"/>
                  </a:moveTo>
                  <a:lnTo>
                    <a:pt x="77850" y="5334"/>
                  </a:lnTo>
                  <a:lnTo>
                    <a:pt x="91947" y="17653"/>
                  </a:lnTo>
                  <a:lnTo>
                    <a:pt x="0" y="17653"/>
                  </a:lnTo>
                  <a:lnTo>
                    <a:pt x="0" y="25908"/>
                  </a:lnTo>
                  <a:lnTo>
                    <a:pt x="91947" y="25908"/>
                  </a:lnTo>
                  <a:lnTo>
                    <a:pt x="77850" y="38226"/>
                  </a:lnTo>
                  <a:lnTo>
                    <a:pt x="82550" y="43561"/>
                  </a:lnTo>
                  <a:lnTo>
                    <a:pt x="104775" y="24384"/>
                  </a:lnTo>
                  <a:lnTo>
                    <a:pt x="104775" y="19176"/>
                  </a:lnTo>
                  <a:lnTo>
                    <a:pt x="825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970778" y="1550669"/>
              <a:ext cx="29209" cy="123189"/>
            </a:xfrm>
            <a:custGeom>
              <a:avLst/>
              <a:gdLst/>
              <a:ahLst/>
              <a:cxnLst/>
              <a:rect l="l" t="t" r="r" b="b"/>
              <a:pathLst>
                <a:path w="29210" h="123189">
                  <a:moveTo>
                    <a:pt x="28956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118110"/>
                  </a:lnTo>
                  <a:lnTo>
                    <a:pt x="0" y="123190"/>
                  </a:lnTo>
                  <a:lnTo>
                    <a:pt x="28956" y="123190"/>
                  </a:lnTo>
                  <a:lnTo>
                    <a:pt x="28956" y="118110"/>
                  </a:lnTo>
                  <a:lnTo>
                    <a:pt x="10795" y="118110"/>
                  </a:lnTo>
                  <a:lnTo>
                    <a:pt x="10795" y="5080"/>
                  </a:lnTo>
                  <a:lnTo>
                    <a:pt x="28956" y="5080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 descr=""/>
          <p:cNvSpPr/>
          <p:nvPr/>
        </p:nvSpPr>
        <p:spPr>
          <a:xfrm>
            <a:off x="6082538" y="1550669"/>
            <a:ext cx="29209" cy="123189"/>
          </a:xfrm>
          <a:custGeom>
            <a:avLst/>
            <a:gdLst/>
            <a:ahLst/>
            <a:cxnLst/>
            <a:rect l="l" t="t" r="r" b="b"/>
            <a:pathLst>
              <a:path w="29210" h="123189">
                <a:moveTo>
                  <a:pt x="29083" y="0"/>
                </a:moveTo>
                <a:lnTo>
                  <a:pt x="0" y="0"/>
                </a:lnTo>
                <a:lnTo>
                  <a:pt x="0" y="5080"/>
                </a:lnTo>
                <a:lnTo>
                  <a:pt x="18288" y="5080"/>
                </a:lnTo>
                <a:lnTo>
                  <a:pt x="18288" y="118110"/>
                </a:lnTo>
                <a:lnTo>
                  <a:pt x="0" y="118110"/>
                </a:lnTo>
                <a:lnTo>
                  <a:pt x="0" y="123190"/>
                </a:lnTo>
                <a:lnTo>
                  <a:pt x="29083" y="123190"/>
                </a:lnTo>
                <a:lnTo>
                  <a:pt x="29083" y="118110"/>
                </a:lnTo>
                <a:lnTo>
                  <a:pt x="29083" y="5080"/>
                </a:lnTo>
                <a:lnTo>
                  <a:pt x="2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8" name="object 68" descr=""/>
          <p:cNvGrpSpPr/>
          <p:nvPr/>
        </p:nvGrpSpPr>
        <p:grpSpPr>
          <a:xfrm>
            <a:off x="6203569" y="1530603"/>
            <a:ext cx="148590" cy="143510"/>
            <a:chOff x="6203569" y="1530603"/>
            <a:chExt cx="148590" cy="143510"/>
          </a:xfrm>
        </p:grpSpPr>
        <p:sp>
          <p:nvSpPr>
            <p:cNvPr id="69" name="object 69" descr=""/>
            <p:cNvSpPr/>
            <p:nvPr/>
          </p:nvSpPr>
          <p:spPr>
            <a:xfrm>
              <a:off x="6203569" y="1530603"/>
              <a:ext cx="104775" cy="43815"/>
            </a:xfrm>
            <a:custGeom>
              <a:avLst/>
              <a:gdLst/>
              <a:ahLst/>
              <a:cxnLst/>
              <a:rect l="l" t="t" r="r" b="b"/>
              <a:pathLst>
                <a:path w="104775" h="43815">
                  <a:moveTo>
                    <a:pt x="82550" y="0"/>
                  </a:moveTo>
                  <a:lnTo>
                    <a:pt x="77850" y="5334"/>
                  </a:lnTo>
                  <a:lnTo>
                    <a:pt x="91947" y="17653"/>
                  </a:lnTo>
                  <a:lnTo>
                    <a:pt x="0" y="17653"/>
                  </a:lnTo>
                  <a:lnTo>
                    <a:pt x="0" y="25908"/>
                  </a:lnTo>
                  <a:lnTo>
                    <a:pt x="91947" y="25908"/>
                  </a:lnTo>
                  <a:lnTo>
                    <a:pt x="77850" y="38226"/>
                  </a:lnTo>
                  <a:lnTo>
                    <a:pt x="82550" y="43561"/>
                  </a:lnTo>
                  <a:lnTo>
                    <a:pt x="104775" y="24384"/>
                  </a:lnTo>
                  <a:lnTo>
                    <a:pt x="104775" y="19176"/>
                  </a:lnTo>
                  <a:lnTo>
                    <a:pt x="825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6323203" y="1550669"/>
              <a:ext cx="29209" cy="123189"/>
            </a:xfrm>
            <a:custGeom>
              <a:avLst/>
              <a:gdLst/>
              <a:ahLst/>
              <a:cxnLst/>
              <a:rect l="l" t="t" r="r" b="b"/>
              <a:pathLst>
                <a:path w="29210" h="123189">
                  <a:moveTo>
                    <a:pt x="28956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118110"/>
                  </a:lnTo>
                  <a:lnTo>
                    <a:pt x="0" y="123190"/>
                  </a:lnTo>
                  <a:lnTo>
                    <a:pt x="28956" y="123190"/>
                  </a:lnTo>
                  <a:lnTo>
                    <a:pt x="28956" y="118110"/>
                  </a:lnTo>
                  <a:lnTo>
                    <a:pt x="10795" y="118110"/>
                  </a:lnTo>
                  <a:lnTo>
                    <a:pt x="10795" y="5080"/>
                  </a:lnTo>
                  <a:lnTo>
                    <a:pt x="28956" y="5080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/>
          <p:nvPr/>
        </p:nvSpPr>
        <p:spPr>
          <a:xfrm>
            <a:off x="6434963" y="1550669"/>
            <a:ext cx="29209" cy="123189"/>
          </a:xfrm>
          <a:custGeom>
            <a:avLst/>
            <a:gdLst/>
            <a:ahLst/>
            <a:cxnLst/>
            <a:rect l="l" t="t" r="r" b="b"/>
            <a:pathLst>
              <a:path w="29210" h="123189">
                <a:moveTo>
                  <a:pt x="29083" y="0"/>
                </a:moveTo>
                <a:lnTo>
                  <a:pt x="0" y="0"/>
                </a:lnTo>
                <a:lnTo>
                  <a:pt x="0" y="5080"/>
                </a:lnTo>
                <a:lnTo>
                  <a:pt x="18288" y="5080"/>
                </a:lnTo>
                <a:lnTo>
                  <a:pt x="18288" y="118110"/>
                </a:lnTo>
                <a:lnTo>
                  <a:pt x="0" y="118110"/>
                </a:lnTo>
                <a:lnTo>
                  <a:pt x="0" y="123190"/>
                </a:lnTo>
                <a:lnTo>
                  <a:pt x="29083" y="123190"/>
                </a:lnTo>
                <a:lnTo>
                  <a:pt x="29083" y="118110"/>
                </a:lnTo>
                <a:lnTo>
                  <a:pt x="29083" y="5080"/>
                </a:lnTo>
                <a:lnTo>
                  <a:pt x="2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2" name="object 72" descr=""/>
          <p:cNvGrpSpPr/>
          <p:nvPr/>
        </p:nvGrpSpPr>
        <p:grpSpPr>
          <a:xfrm>
            <a:off x="6546468" y="1530603"/>
            <a:ext cx="148590" cy="143510"/>
            <a:chOff x="6546468" y="1530603"/>
            <a:chExt cx="148590" cy="143510"/>
          </a:xfrm>
        </p:grpSpPr>
        <p:sp>
          <p:nvSpPr>
            <p:cNvPr id="73" name="object 73" descr=""/>
            <p:cNvSpPr/>
            <p:nvPr/>
          </p:nvSpPr>
          <p:spPr>
            <a:xfrm>
              <a:off x="6546468" y="1530603"/>
              <a:ext cx="104775" cy="43815"/>
            </a:xfrm>
            <a:custGeom>
              <a:avLst/>
              <a:gdLst/>
              <a:ahLst/>
              <a:cxnLst/>
              <a:rect l="l" t="t" r="r" b="b"/>
              <a:pathLst>
                <a:path w="104775" h="43815">
                  <a:moveTo>
                    <a:pt x="82550" y="0"/>
                  </a:moveTo>
                  <a:lnTo>
                    <a:pt x="77850" y="5334"/>
                  </a:lnTo>
                  <a:lnTo>
                    <a:pt x="91948" y="17653"/>
                  </a:lnTo>
                  <a:lnTo>
                    <a:pt x="0" y="17653"/>
                  </a:lnTo>
                  <a:lnTo>
                    <a:pt x="0" y="25908"/>
                  </a:lnTo>
                  <a:lnTo>
                    <a:pt x="91948" y="25908"/>
                  </a:lnTo>
                  <a:lnTo>
                    <a:pt x="77850" y="38226"/>
                  </a:lnTo>
                  <a:lnTo>
                    <a:pt x="82550" y="43561"/>
                  </a:lnTo>
                  <a:lnTo>
                    <a:pt x="104775" y="24384"/>
                  </a:lnTo>
                  <a:lnTo>
                    <a:pt x="104775" y="19176"/>
                  </a:lnTo>
                  <a:lnTo>
                    <a:pt x="825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666102" y="1550669"/>
              <a:ext cx="29209" cy="123189"/>
            </a:xfrm>
            <a:custGeom>
              <a:avLst/>
              <a:gdLst/>
              <a:ahLst/>
              <a:cxnLst/>
              <a:rect l="l" t="t" r="r" b="b"/>
              <a:pathLst>
                <a:path w="29209" h="123189">
                  <a:moveTo>
                    <a:pt x="28956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118110"/>
                  </a:lnTo>
                  <a:lnTo>
                    <a:pt x="0" y="123190"/>
                  </a:lnTo>
                  <a:lnTo>
                    <a:pt x="28956" y="123190"/>
                  </a:lnTo>
                  <a:lnTo>
                    <a:pt x="28956" y="118110"/>
                  </a:lnTo>
                  <a:lnTo>
                    <a:pt x="10795" y="118110"/>
                  </a:lnTo>
                  <a:lnTo>
                    <a:pt x="10795" y="5080"/>
                  </a:lnTo>
                  <a:lnTo>
                    <a:pt x="28956" y="5080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/>
          <p:nvPr/>
        </p:nvSpPr>
        <p:spPr>
          <a:xfrm>
            <a:off x="6777863" y="1550669"/>
            <a:ext cx="29209" cy="123189"/>
          </a:xfrm>
          <a:custGeom>
            <a:avLst/>
            <a:gdLst/>
            <a:ahLst/>
            <a:cxnLst/>
            <a:rect l="l" t="t" r="r" b="b"/>
            <a:pathLst>
              <a:path w="29209" h="123189">
                <a:moveTo>
                  <a:pt x="29083" y="0"/>
                </a:moveTo>
                <a:lnTo>
                  <a:pt x="0" y="0"/>
                </a:lnTo>
                <a:lnTo>
                  <a:pt x="0" y="5080"/>
                </a:lnTo>
                <a:lnTo>
                  <a:pt x="18288" y="5080"/>
                </a:lnTo>
                <a:lnTo>
                  <a:pt x="18288" y="118110"/>
                </a:lnTo>
                <a:lnTo>
                  <a:pt x="0" y="118110"/>
                </a:lnTo>
                <a:lnTo>
                  <a:pt x="0" y="123190"/>
                </a:lnTo>
                <a:lnTo>
                  <a:pt x="29083" y="123190"/>
                </a:lnTo>
                <a:lnTo>
                  <a:pt x="29083" y="118110"/>
                </a:lnTo>
                <a:lnTo>
                  <a:pt x="29083" y="5080"/>
                </a:lnTo>
                <a:lnTo>
                  <a:pt x="2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 txBox="1"/>
          <p:nvPr/>
        </p:nvSpPr>
        <p:spPr>
          <a:xfrm>
            <a:off x="5809615" y="1530032"/>
            <a:ext cx="10121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𝒃</a:t>
            </a:r>
            <a:r>
              <a:rPr dirty="0" sz="1400" spc="11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29100" sz="1575">
                <a:latin typeface="Cambria Math"/>
                <a:cs typeface="Cambria Math"/>
              </a:rPr>
              <a:t>1</a:t>
            </a:r>
            <a:r>
              <a:rPr dirty="0" baseline="29100" sz="1575" spc="337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,</a:t>
            </a:r>
            <a:r>
              <a:rPr dirty="0" sz="1400" spc="-150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𝒃</a:t>
            </a:r>
            <a:r>
              <a:rPr dirty="0" sz="1400" spc="114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29100" sz="1575">
                <a:latin typeface="Cambria Math"/>
                <a:cs typeface="Cambria Math"/>
              </a:rPr>
              <a:t>2</a:t>
            </a:r>
            <a:r>
              <a:rPr dirty="0" baseline="29100" sz="1575" spc="209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,</a:t>
            </a:r>
            <a:r>
              <a:rPr dirty="0" sz="1400" spc="-150">
                <a:latin typeface="Cambria Math"/>
                <a:cs typeface="Cambria Math"/>
              </a:rPr>
              <a:t>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𝒃</a:t>
            </a:r>
            <a:r>
              <a:rPr dirty="0" sz="1400" spc="114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29100" sz="1575" spc="-75">
                <a:latin typeface="Cambria Math"/>
                <a:cs typeface="Cambria Math"/>
              </a:rPr>
              <a:t>3</a:t>
            </a:r>
            <a:endParaRPr baseline="29100" sz="1575">
              <a:latin typeface="Cambria Math"/>
              <a:cs typeface="Cambria Math"/>
            </a:endParaRPr>
          </a:p>
        </p:txBody>
      </p:sp>
      <p:sp>
        <p:nvSpPr>
          <p:cNvPr id="77" name="object 7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1809750">
              <a:lnSpc>
                <a:spcPct val="100000"/>
              </a:lnSpc>
              <a:spcBef>
                <a:spcPts val="105"/>
              </a:spcBef>
            </a:pPr>
            <a:r>
              <a:rPr dirty="0"/>
              <a:t>3.</a:t>
            </a:r>
            <a:r>
              <a:rPr dirty="0" spc="-75"/>
              <a:t> </a:t>
            </a:r>
            <a:r>
              <a:rPr dirty="0"/>
              <a:t>Gradient</a:t>
            </a:r>
            <a:r>
              <a:rPr dirty="0" spc="-30"/>
              <a:t> </a:t>
            </a:r>
            <a:r>
              <a:rPr dirty="0" spc="-10"/>
              <a:t>descent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952500" y="1019174"/>
            <a:ext cx="2409825" cy="1907539"/>
          </a:xfrm>
          <a:custGeom>
            <a:avLst/>
            <a:gdLst/>
            <a:ahLst/>
            <a:cxnLst/>
            <a:rect l="l" t="t" r="r" b="b"/>
            <a:pathLst>
              <a:path w="2409825" h="1907539">
                <a:moveTo>
                  <a:pt x="2409571" y="1704975"/>
                </a:moveTo>
                <a:lnTo>
                  <a:pt x="2386711" y="1685925"/>
                </a:lnTo>
                <a:lnTo>
                  <a:pt x="2277745" y="1595120"/>
                </a:lnTo>
                <a:lnTo>
                  <a:pt x="2271064" y="1591525"/>
                </a:lnTo>
                <a:lnTo>
                  <a:pt x="2246579" y="1611464"/>
                </a:lnTo>
                <a:lnTo>
                  <a:pt x="2248598" y="1618449"/>
                </a:lnTo>
                <a:lnTo>
                  <a:pt x="2253361" y="1624330"/>
                </a:lnTo>
                <a:lnTo>
                  <a:pt x="2327275" y="1685925"/>
                </a:lnTo>
                <a:lnTo>
                  <a:pt x="209550" y="1685925"/>
                </a:lnTo>
                <a:lnTo>
                  <a:pt x="209550" y="82334"/>
                </a:lnTo>
                <a:lnTo>
                  <a:pt x="271119" y="156210"/>
                </a:lnTo>
                <a:lnTo>
                  <a:pt x="277012" y="160972"/>
                </a:lnTo>
                <a:lnTo>
                  <a:pt x="284022" y="162991"/>
                </a:lnTo>
                <a:lnTo>
                  <a:pt x="291287" y="162229"/>
                </a:lnTo>
                <a:lnTo>
                  <a:pt x="297942" y="158623"/>
                </a:lnTo>
                <a:lnTo>
                  <a:pt x="302679" y="152742"/>
                </a:lnTo>
                <a:lnTo>
                  <a:pt x="304723" y="145757"/>
                </a:lnTo>
                <a:lnTo>
                  <a:pt x="303974" y="138506"/>
                </a:lnTo>
                <a:lnTo>
                  <a:pt x="300380" y="131826"/>
                </a:lnTo>
                <a:lnTo>
                  <a:pt x="215265" y="29718"/>
                </a:lnTo>
                <a:lnTo>
                  <a:pt x="190500" y="0"/>
                </a:lnTo>
                <a:lnTo>
                  <a:pt x="80619" y="131826"/>
                </a:lnTo>
                <a:lnTo>
                  <a:pt x="77012" y="138506"/>
                </a:lnTo>
                <a:lnTo>
                  <a:pt x="76276" y="145757"/>
                </a:lnTo>
                <a:lnTo>
                  <a:pt x="78308" y="152742"/>
                </a:lnTo>
                <a:lnTo>
                  <a:pt x="83058" y="158623"/>
                </a:lnTo>
                <a:lnTo>
                  <a:pt x="89700" y="162229"/>
                </a:lnTo>
                <a:lnTo>
                  <a:pt x="96964" y="162991"/>
                </a:lnTo>
                <a:lnTo>
                  <a:pt x="103974" y="160972"/>
                </a:lnTo>
                <a:lnTo>
                  <a:pt x="109880" y="156210"/>
                </a:lnTo>
                <a:lnTo>
                  <a:pt x="171450" y="82334"/>
                </a:lnTo>
                <a:lnTo>
                  <a:pt x="171450" y="1685925"/>
                </a:lnTo>
                <a:lnTo>
                  <a:pt x="0" y="1685925"/>
                </a:lnTo>
                <a:lnTo>
                  <a:pt x="0" y="1724025"/>
                </a:lnTo>
                <a:lnTo>
                  <a:pt x="171450" y="1724025"/>
                </a:lnTo>
                <a:lnTo>
                  <a:pt x="171450" y="1907159"/>
                </a:lnTo>
                <a:lnTo>
                  <a:pt x="209550" y="1907159"/>
                </a:lnTo>
                <a:lnTo>
                  <a:pt x="209550" y="1724025"/>
                </a:lnTo>
                <a:lnTo>
                  <a:pt x="2327275" y="1724025"/>
                </a:lnTo>
                <a:lnTo>
                  <a:pt x="2253361" y="1785620"/>
                </a:lnTo>
                <a:lnTo>
                  <a:pt x="2248598" y="1791512"/>
                </a:lnTo>
                <a:lnTo>
                  <a:pt x="2246579" y="1798497"/>
                </a:lnTo>
                <a:lnTo>
                  <a:pt x="2247341" y="1805749"/>
                </a:lnTo>
                <a:lnTo>
                  <a:pt x="2250948" y="1812417"/>
                </a:lnTo>
                <a:lnTo>
                  <a:pt x="2256828" y="1817179"/>
                </a:lnTo>
                <a:lnTo>
                  <a:pt x="2263813" y="1819198"/>
                </a:lnTo>
                <a:lnTo>
                  <a:pt x="2271064" y="1818436"/>
                </a:lnTo>
                <a:lnTo>
                  <a:pt x="2277745" y="1814830"/>
                </a:lnTo>
                <a:lnTo>
                  <a:pt x="2386711" y="1724025"/>
                </a:lnTo>
                <a:lnTo>
                  <a:pt x="2409571" y="1704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139314" y="2688526"/>
            <a:ext cx="2159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695" y="1304925"/>
            <a:ext cx="1987329" cy="131000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18159" y="1699894"/>
            <a:ext cx="53276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0">
                <a:latin typeface="Cambria Math"/>
                <a:cs typeface="Cambria Math"/>
              </a:rPr>
              <a:t>𝐽(</a:t>
            </a:r>
            <a:r>
              <a:rPr dirty="0" sz="2000" spc="-2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2000" spc="-2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988566" y="1725231"/>
            <a:ext cx="8883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4285F4"/>
                </a:solidFill>
                <a:latin typeface="Verdana"/>
                <a:cs typeface="Verdana"/>
              </a:rPr>
              <a:t>minimum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002529" y="3636962"/>
            <a:ext cx="267970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Courier New"/>
                <a:cs typeface="Courier New"/>
              </a:rPr>
              <a:t>model.fit(X,y,epochs=100)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7268" y="2964179"/>
            <a:ext cx="369244" cy="840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8655" y="3188207"/>
            <a:ext cx="239077" cy="18313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3844" y="3116198"/>
            <a:ext cx="192339" cy="23964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57054" y="3183127"/>
            <a:ext cx="335091" cy="149352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22701" y="3133979"/>
            <a:ext cx="114850" cy="18033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75528" y="2693797"/>
            <a:ext cx="842772" cy="21247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24472" y="2646172"/>
            <a:ext cx="1168780" cy="20637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13934" y="2993770"/>
            <a:ext cx="406400" cy="179705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5349366" y="2936367"/>
            <a:ext cx="2686685" cy="598170"/>
            <a:chOff x="5349366" y="2936367"/>
            <a:chExt cx="2686685" cy="598170"/>
          </a:xfrm>
        </p:grpSpPr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61682" y="2936367"/>
              <a:ext cx="865759" cy="19011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9366" y="3279394"/>
              <a:ext cx="480313" cy="25488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43650" y="2951226"/>
              <a:ext cx="2192274" cy="551815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4820920" y="993203"/>
            <a:ext cx="9340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repeat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{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240401" y="1346136"/>
            <a:ext cx="1554480" cy="4895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ts val="2095"/>
              </a:lnSpc>
              <a:spcBef>
                <a:spcPts val="100"/>
              </a:spcBef>
            </a:pPr>
            <a:r>
              <a:rPr dirty="0" baseline="-30864" sz="2700">
                <a:latin typeface="Cambria Math"/>
                <a:cs typeface="Cambria Math"/>
              </a:rPr>
              <a:t>𝑤</a:t>
            </a:r>
            <a:r>
              <a:rPr dirty="0" sz="1350">
                <a:latin typeface="Cambria Math"/>
                <a:cs typeface="Cambria Math"/>
              </a:rPr>
              <a:t>[𝑙]</a:t>
            </a:r>
            <a:r>
              <a:rPr dirty="0" sz="1350" spc="370">
                <a:latin typeface="Cambria Math"/>
                <a:cs typeface="Cambria Math"/>
              </a:rPr>
              <a:t> </a:t>
            </a:r>
            <a:r>
              <a:rPr dirty="0" baseline="-30864" sz="2700">
                <a:latin typeface="Cambria Math"/>
                <a:cs typeface="Cambria Math"/>
              </a:rPr>
              <a:t>=</a:t>
            </a:r>
            <a:r>
              <a:rPr dirty="0" baseline="-30864" sz="2700" spc="195">
                <a:latin typeface="Cambria Math"/>
                <a:cs typeface="Cambria Math"/>
              </a:rPr>
              <a:t> </a:t>
            </a:r>
            <a:r>
              <a:rPr dirty="0" baseline="-30864" sz="2700">
                <a:latin typeface="Cambria Math"/>
                <a:cs typeface="Cambria Math"/>
              </a:rPr>
              <a:t>𝑤</a:t>
            </a:r>
            <a:r>
              <a:rPr dirty="0" sz="1350">
                <a:latin typeface="Cambria Math"/>
                <a:cs typeface="Cambria Math"/>
              </a:rPr>
              <a:t>[𝑙]</a:t>
            </a:r>
            <a:r>
              <a:rPr dirty="0" sz="1350" spc="285">
                <a:latin typeface="Cambria Math"/>
                <a:cs typeface="Cambria Math"/>
              </a:rPr>
              <a:t> </a:t>
            </a:r>
            <a:r>
              <a:rPr dirty="0" baseline="-30864" sz="2700">
                <a:latin typeface="Cambria Math"/>
                <a:cs typeface="Cambria Math"/>
              </a:rPr>
              <a:t>−</a:t>
            </a:r>
            <a:r>
              <a:rPr dirty="0" baseline="-30864" sz="2700" spc="67">
                <a:latin typeface="Cambria Math"/>
                <a:cs typeface="Cambria Math"/>
              </a:rPr>
              <a:t> </a:t>
            </a:r>
            <a:r>
              <a:rPr dirty="0" baseline="-30864" sz="2700" spc="-75">
                <a:latin typeface="Cambria Math"/>
                <a:cs typeface="Cambria Math"/>
              </a:rPr>
              <a:t>𝛼</a:t>
            </a:r>
            <a:endParaRPr baseline="-30864" sz="2700">
              <a:latin typeface="Cambria Math"/>
              <a:cs typeface="Cambria Math"/>
            </a:endParaRPr>
          </a:p>
          <a:p>
            <a:pPr marL="184150">
              <a:lnSpc>
                <a:spcPts val="1555"/>
              </a:lnSpc>
              <a:tabLst>
                <a:tab pos="851535" algn="l"/>
              </a:tabLst>
            </a:pPr>
            <a:r>
              <a:rPr dirty="0" sz="1350" spc="95">
                <a:latin typeface="Cambria Math"/>
                <a:cs typeface="Cambria Math"/>
              </a:rPr>
              <a:t>𝑗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sz="1350" spc="85">
                <a:latin typeface="Cambria Math"/>
                <a:cs typeface="Cambria Math"/>
              </a:rPr>
              <a:t>𝑗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6781038" y="1641982"/>
            <a:ext cx="361950" cy="9525"/>
          </a:xfrm>
          <a:custGeom>
            <a:avLst/>
            <a:gdLst/>
            <a:ahLst/>
            <a:cxnLst/>
            <a:rect l="l" t="t" r="r" b="b"/>
            <a:pathLst>
              <a:path w="361950" h="9525">
                <a:moveTo>
                  <a:pt x="361950" y="0"/>
                </a:moveTo>
                <a:lnTo>
                  <a:pt x="0" y="0"/>
                </a:lnTo>
                <a:lnTo>
                  <a:pt x="0" y="9525"/>
                </a:lnTo>
                <a:lnTo>
                  <a:pt x="361950" y="9525"/>
                </a:lnTo>
                <a:lnTo>
                  <a:pt x="361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6889750" y="1298511"/>
            <a:ext cx="1530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latin typeface="Cambria Math"/>
                <a:cs typeface="Cambria Math"/>
              </a:rPr>
              <a:t>𝜕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750050" y="1622424"/>
            <a:ext cx="43370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800" spc="-25">
                <a:latin typeface="Cambria Math"/>
                <a:cs typeface="Cambria Math"/>
              </a:rPr>
              <a:t>𝜕𝑤</a:t>
            </a:r>
            <a:r>
              <a:rPr dirty="0" baseline="-16460" sz="2025" spc="-37">
                <a:latin typeface="Cambria Math"/>
                <a:cs typeface="Cambria Math"/>
              </a:rPr>
              <a:t>𝑗</a:t>
            </a:r>
            <a:endParaRPr baseline="-16460" sz="2025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7296531" y="1528698"/>
            <a:ext cx="549910" cy="220979"/>
          </a:xfrm>
          <a:custGeom>
            <a:avLst/>
            <a:gdLst/>
            <a:ahLst/>
            <a:cxnLst/>
            <a:rect l="l" t="t" r="r" b="b"/>
            <a:pathLst>
              <a:path w="549909" h="220980">
                <a:moveTo>
                  <a:pt x="70485" y="17780"/>
                </a:moveTo>
                <a:lnTo>
                  <a:pt x="67437" y="9144"/>
                </a:lnTo>
                <a:lnTo>
                  <a:pt x="52095" y="14681"/>
                </a:lnTo>
                <a:lnTo>
                  <a:pt x="38646" y="22694"/>
                </a:lnTo>
                <a:lnTo>
                  <a:pt x="9804" y="61252"/>
                </a:lnTo>
                <a:lnTo>
                  <a:pt x="0" y="115062"/>
                </a:lnTo>
                <a:lnTo>
                  <a:pt x="1066" y="134518"/>
                </a:lnTo>
                <a:lnTo>
                  <a:pt x="17399" y="183896"/>
                </a:lnTo>
                <a:lnTo>
                  <a:pt x="52070" y="215328"/>
                </a:lnTo>
                <a:lnTo>
                  <a:pt x="67437" y="220853"/>
                </a:lnTo>
                <a:lnTo>
                  <a:pt x="70104" y="212344"/>
                </a:lnTo>
                <a:lnTo>
                  <a:pt x="58064" y="206946"/>
                </a:lnTo>
                <a:lnTo>
                  <a:pt x="47701" y="199478"/>
                </a:lnTo>
                <a:lnTo>
                  <a:pt x="26365" y="164782"/>
                </a:lnTo>
                <a:lnTo>
                  <a:pt x="19304" y="113919"/>
                </a:lnTo>
                <a:lnTo>
                  <a:pt x="20078" y="95872"/>
                </a:lnTo>
                <a:lnTo>
                  <a:pt x="31877" y="51308"/>
                </a:lnTo>
                <a:lnTo>
                  <a:pt x="58280" y="23101"/>
                </a:lnTo>
                <a:lnTo>
                  <a:pt x="70485" y="17780"/>
                </a:lnTo>
                <a:close/>
              </a:path>
              <a:path w="549909" h="220980">
                <a:moveTo>
                  <a:pt x="254508" y="24257"/>
                </a:moveTo>
                <a:lnTo>
                  <a:pt x="226568" y="0"/>
                </a:lnTo>
                <a:lnTo>
                  <a:pt x="220599" y="6731"/>
                </a:lnTo>
                <a:lnTo>
                  <a:pt x="238506" y="22225"/>
                </a:lnTo>
                <a:lnTo>
                  <a:pt x="75057" y="22225"/>
                </a:lnTo>
                <a:lnTo>
                  <a:pt x="75057" y="32766"/>
                </a:lnTo>
                <a:lnTo>
                  <a:pt x="238506" y="32766"/>
                </a:lnTo>
                <a:lnTo>
                  <a:pt x="220599" y="48260"/>
                </a:lnTo>
                <a:lnTo>
                  <a:pt x="226568" y="54991"/>
                </a:lnTo>
                <a:lnTo>
                  <a:pt x="254508" y="30734"/>
                </a:lnTo>
                <a:lnTo>
                  <a:pt x="254508" y="24257"/>
                </a:lnTo>
                <a:close/>
              </a:path>
              <a:path w="549909" h="220980">
                <a:moveTo>
                  <a:pt x="549910" y="115062"/>
                </a:moveTo>
                <a:lnTo>
                  <a:pt x="540092" y="61252"/>
                </a:lnTo>
                <a:lnTo>
                  <a:pt x="511251" y="22694"/>
                </a:lnTo>
                <a:lnTo>
                  <a:pt x="482473" y="9144"/>
                </a:lnTo>
                <a:lnTo>
                  <a:pt x="479425" y="17780"/>
                </a:lnTo>
                <a:lnTo>
                  <a:pt x="491680" y="23101"/>
                </a:lnTo>
                <a:lnTo>
                  <a:pt x="502221" y="30454"/>
                </a:lnTo>
                <a:lnTo>
                  <a:pt x="523582" y="64579"/>
                </a:lnTo>
                <a:lnTo>
                  <a:pt x="530606" y="113919"/>
                </a:lnTo>
                <a:lnTo>
                  <a:pt x="529818" y="132600"/>
                </a:lnTo>
                <a:lnTo>
                  <a:pt x="518033" y="178308"/>
                </a:lnTo>
                <a:lnTo>
                  <a:pt x="491769" y="206946"/>
                </a:lnTo>
                <a:lnTo>
                  <a:pt x="479679" y="212344"/>
                </a:lnTo>
                <a:lnTo>
                  <a:pt x="482473" y="220853"/>
                </a:lnTo>
                <a:lnTo>
                  <a:pt x="522859" y="196850"/>
                </a:lnTo>
                <a:lnTo>
                  <a:pt x="545592" y="152488"/>
                </a:lnTo>
                <a:lnTo>
                  <a:pt x="548830" y="134518"/>
                </a:lnTo>
                <a:lnTo>
                  <a:pt x="549910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7185279" y="1470342"/>
            <a:ext cx="5975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96FF"/>
                </a:solidFill>
                <a:latin typeface="Cambria Math"/>
                <a:cs typeface="Cambria Math"/>
              </a:rPr>
              <a:t>𝐽</a:t>
            </a:r>
            <a:r>
              <a:rPr dirty="0" sz="1800" spc="35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80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373751" y="2205037"/>
            <a:ext cx="72580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1825" algn="l"/>
              </a:tabLst>
            </a:pPr>
            <a:r>
              <a:rPr dirty="0" sz="1350" spc="95">
                <a:latin typeface="Cambria Math"/>
                <a:cs typeface="Cambria Math"/>
              </a:rPr>
              <a:t>𝑗</a:t>
            </a:r>
            <a:r>
              <a:rPr dirty="0" sz="1350">
                <a:latin typeface="Cambria Math"/>
                <a:cs typeface="Cambria Math"/>
              </a:rPr>
              <a:t>	</a:t>
            </a:r>
            <a:r>
              <a:rPr dirty="0" sz="1350" spc="85">
                <a:latin typeface="Cambria Math"/>
                <a:cs typeface="Cambria Math"/>
              </a:rPr>
              <a:t>𝑗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6685788" y="2242057"/>
            <a:ext cx="257175" cy="9525"/>
          </a:xfrm>
          <a:custGeom>
            <a:avLst/>
            <a:gdLst/>
            <a:ahLst/>
            <a:cxnLst/>
            <a:rect l="l" t="t" r="r" b="b"/>
            <a:pathLst>
              <a:path w="257175" h="9525">
                <a:moveTo>
                  <a:pt x="257175" y="0"/>
                </a:moveTo>
                <a:lnTo>
                  <a:pt x="0" y="0"/>
                </a:lnTo>
                <a:lnTo>
                  <a:pt x="0" y="9525"/>
                </a:lnTo>
                <a:lnTo>
                  <a:pt x="257175" y="9525"/>
                </a:lnTo>
                <a:lnTo>
                  <a:pt x="257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6680200" y="2224087"/>
            <a:ext cx="2692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mbria Math"/>
                <a:cs typeface="Cambria Math"/>
              </a:rPr>
              <a:t>𝜕𝑏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7086981" y="2128773"/>
            <a:ext cx="549910" cy="220979"/>
          </a:xfrm>
          <a:custGeom>
            <a:avLst/>
            <a:gdLst/>
            <a:ahLst/>
            <a:cxnLst/>
            <a:rect l="l" t="t" r="r" b="b"/>
            <a:pathLst>
              <a:path w="549909" h="220980">
                <a:moveTo>
                  <a:pt x="70485" y="17780"/>
                </a:moveTo>
                <a:lnTo>
                  <a:pt x="67437" y="9144"/>
                </a:lnTo>
                <a:lnTo>
                  <a:pt x="52095" y="14681"/>
                </a:lnTo>
                <a:lnTo>
                  <a:pt x="38646" y="22694"/>
                </a:lnTo>
                <a:lnTo>
                  <a:pt x="9804" y="61252"/>
                </a:lnTo>
                <a:lnTo>
                  <a:pt x="0" y="115062"/>
                </a:lnTo>
                <a:lnTo>
                  <a:pt x="1066" y="134518"/>
                </a:lnTo>
                <a:lnTo>
                  <a:pt x="17399" y="183896"/>
                </a:lnTo>
                <a:lnTo>
                  <a:pt x="52070" y="215328"/>
                </a:lnTo>
                <a:lnTo>
                  <a:pt x="67437" y="220853"/>
                </a:lnTo>
                <a:lnTo>
                  <a:pt x="70104" y="212344"/>
                </a:lnTo>
                <a:lnTo>
                  <a:pt x="58064" y="206946"/>
                </a:lnTo>
                <a:lnTo>
                  <a:pt x="47701" y="199478"/>
                </a:lnTo>
                <a:lnTo>
                  <a:pt x="26365" y="164782"/>
                </a:lnTo>
                <a:lnTo>
                  <a:pt x="19304" y="113919"/>
                </a:lnTo>
                <a:lnTo>
                  <a:pt x="20078" y="95872"/>
                </a:lnTo>
                <a:lnTo>
                  <a:pt x="31877" y="51308"/>
                </a:lnTo>
                <a:lnTo>
                  <a:pt x="58280" y="23101"/>
                </a:lnTo>
                <a:lnTo>
                  <a:pt x="70485" y="17780"/>
                </a:lnTo>
                <a:close/>
              </a:path>
              <a:path w="549909" h="220980">
                <a:moveTo>
                  <a:pt x="254508" y="24257"/>
                </a:moveTo>
                <a:lnTo>
                  <a:pt x="226568" y="0"/>
                </a:lnTo>
                <a:lnTo>
                  <a:pt x="220599" y="6731"/>
                </a:lnTo>
                <a:lnTo>
                  <a:pt x="238506" y="22225"/>
                </a:lnTo>
                <a:lnTo>
                  <a:pt x="75057" y="22225"/>
                </a:lnTo>
                <a:lnTo>
                  <a:pt x="75057" y="32766"/>
                </a:lnTo>
                <a:lnTo>
                  <a:pt x="238506" y="32766"/>
                </a:lnTo>
                <a:lnTo>
                  <a:pt x="220599" y="48260"/>
                </a:lnTo>
                <a:lnTo>
                  <a:pt x="226568" y="54991"/>
                </a:lnTo>
                <a:lnTo>
                  <a:pt x="254508" y="30734"/>
                </a:lnTo>
                <a:lnTo>
                  <a:pt x="254508" y="24257"/>
                </a:lnTo>
                <a:close/>
              </a:path>
              <a:path w="549909" h="220980">
                <a:moveTo>
                  <a:pt x="549910" y="115062"/>
                </a:moveTo>
                <a:lnTo>
                  <a:pt x="540092" y="61252"/>
                </a:lnTo>
                <a:lnTo>
                  <a:pt x="511251" y="22694"/>
                </a:lnTo>
                <a:lnTo>
                  <a:pt x="482473" y="9144"/>
                </a:lnTo>
                <a:lnTo>
                  <a:pt x="479425" y="17780"/>
                </a:lnTo>
                <a:lnTo>
                  <a:pt x="491680" y="23101"/>
                </a:lnTo>
                <a:lnTo>
                  <a:pt x="502221" y="30454"/>
                </a:lnTo>
                <a:lnTo>
                  <a:pt x="523582" y="64579"/>
                </a:lnTo>
                <a:lnTo>
                  <a:pt x="530606" y="113919"/>
                </a:lnTo>
                <a:lnTo>
                  <a:pt x="529818" y="132588"/>
                </a:lnTo>
                <a:lnTo>
                  <a:pt x="518033" y="178308"/>
                </a:lnTo>
                <a:lnTo>
                  <a:pt x="491769" y="206946"/>
                </a:lnTo>
                <a:lnTo>
                  <a:pt x="479679" y="212344"/>
                </a:lnTo>
                <a:lnTo>
                  <a:pt x="482473" y="220853"/>
                </a:lnTo>
                <a:lnTo>
                  <a:pt x="522859" y="196850"/>
                </a:lnTo>
                <a:lnTo>
                  <a:pt x="545592" y="152488"/>
                </a:lnTo>
                <a:lnTo>
                  <a:pt x="548830" y="134518"/>
                </a:lnTo>
                <a:lnTo>
                  <a:pt x="549910" y="115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5253101" y="2071306"/>
            <a:ext cx="23450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𝑏</a:t>
            </a:r>
            <a:r>
              <a:rPr dirty="0" baseline="41152" sz="2025">
                <a:latin typeface="Cambria Math"/>
                <a:cs typeface="Cambria Math"/>
              </a:rPr>
              <a:t>[𝑙]</a:t>
            </a:r>
            <a:r>
              <a:rPr dirty="0" baseline="41152" sz="2025" spc="45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16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𝑏</a:t>
            </a:r>
            <a:r>
              <a:rPr dirty="0" baseline="41152" sz="2025">
                <a:latin typeface="Cambria Math"/>
                <a:cs typeface="Cambria Math"/>
              </a:rPr>
              <a:t>[𝑙]</a:t>
            </a:r>
            <a:r>
              <a:rPr dirty="0" baseline="41152" sz="2025" spc="217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8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𝛼</a:t>
            </a:r>
            <a:r>
              <a:rPr dirty="0" sz="1800" spc="434">
                <a:latin typeface="Cambria Math"/>
                <a:cs typeface="Cambria Math"/>
              </a:rPr>
              <a:t> </a:t>
            </a:r>
            <a:r>
              <a:rPr dirty="0" baseline="41666" sz="2700">
                <a:latin typeface="Cambria Math"/>
                <a:cs typeface="Cambria Math"/>
              </a:rPr>
              <a:t>𝜕</a:t>
            </a:r>
            <a:r>
              <a:rPr dirty="0" baseline="41666" sz="2700" spc="660"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096FF"/>
                </a:solidFill>
                <a:latin typeface="Cambria Math"/>
                <a:cs typeface="Cambria Math"/>
              </a:rPr>
              <a:t>𝐽</a:t>
            </a:r>
            <a:r>
              <a:rPr dirty="0" sz="1800" spc="45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w,</a:t>
            </a:r>
            <a:r>
              <a:rPr dirty="0" sz="1800" spc="-75">
                <a:latin typeface="Cambria Math"/>
                <a:cs typeface="Cambria Math"/>
              </a:rPr>
              <a:t> </a:t>
            </a:r>
            <a:r>
              <a:rPr dirty="0" sz="1800" spc="-5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4" name="object 3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33" name="object 33" descr=""/>
          <p:cNvSpPr txBox="1"/>
          <p:nvPr/>
        </p:nvSpPr>
        <p:spPr>
          <a:xfrm>
            <a:off x="5049520" y="2529522"/>
            <a:ext cx="1143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}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2129" y="144081"/>
            <a:ext cx="553529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Neural</a:t>
            </a:r>
            <a:r>
              <a:rPr dirty="0" spc="-85"/>
              <a:t> </a:t>
            </a:r>
            <a:r>
              <a:rPr dirty="0"/>
              <a:t>network</a:t>
            </a:r>
            <a:r>
              <a:rPr dirty="0" spc="-20"/>
              <a:t> </a:t>
            </a:r>
            <a:r>
              <a:rPr dirty="0" spc="-10"/>
              <a:t>libraries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159657" y="1406310"/>
            <a:ext cx="732790" cy="770255"/>
            <a:chOff x="1159657" y="1406310"/>
            <a:chExt cx="732790" cy="770255"/>
          </a:xfrm>
        </p:grpSpPr>
        <p:sp>
          <p:nvSpPr>
            <p:cNvPr id="4" name="object 4" descr=""/>
            <p:cNvSpPr/>
            <p:nvPr/>
          </p:nvSpPr>
          <p:spPr>
            <a:xfrm>
              <a:off x="1159657" y="1406310"/>
              <a:ext cx="731520" cy="474345"/>
            </a:xfrm>
            <a:custGeom>
              <a:avLst/>
              <a:gdLst/>
              <a:ahLst/>
              <a:cxnLst/>
              <a:rect l="l" t="t" r="r" b="b"/>
              <a:pathLst>
                <a:path w="731519" h="474344">
                  <a:moveTo>
                    <a:pt x="419346" y="354326"/>
                  </a:moveTo>
                  <a:lnTo>
                    <a:pt x="314524" y="414655"/>
                  </a:lnTo>
                  <a:lnTo>
                    <a:pt x="314524" y="415952"/>
                  </a:lnTo>
                  <a:lnTo>
                    <a:pt x="419346" y="473721"/>
                  </a:lnTo>
                  <a:lnTo>
                    <a:pt x="522619" y="414655"/>
                  </a:lnTo>
                  <a:lnTo>
                    <a:pt x="419346" y="354326"/>
                  </a:lnTo>
                  <a:close/>
                </a:path>
                <a:path w="731519" h="474344">
                  <a:moveTo>
                    <a:pt x="419552" y="0"/>
                  </a:moveTo>
                  <a:lnTo>
                    <a:pt x="0" y="236228"/>
                  </a:lnTo>
                  <a:lnTo>
                    <a:pt x="105338" y="413358"/>
                  </a:lnTo>
                  <a:lnTo>
                    <a:pt x="419793" y="236194"/>
                  </a:lnTo>
                  <a:lnTo>
                    <a:pt x="696518" y="236194"/>
                  </a:lnTo>
                  <a:lnTo>
                    <a:pt x="731436" y="175865"/>
                  </a:lnTo>
                  <a:lnTo>
                    <a:pt x="419552" y="0"/>
                  </a:lnTo>
                  <a:close/>
                </a:path>
                <a:path w="731519" h="474344">
                  <a:moveTo>
                    <a:pt x="696518" y="236194"/>
                  </a:moveTo>
                  <a:lnTo>
                    <a:pt x="419793" y="236194"/>
                  </a:lnTo>
                  <a:lnTo>
                    <a:pt x="628163" y="354291"/>
                  </a:lnTo>
                  <a:lnTo>
                    <a:pt x="696518" y="236194"/>
                  </a:lnTo>
                  <a:close/>
                </a:path>
              </a:pathLst>
            </a:custGeom>
            <a:solidFill>
              <a:srgbClr val="F6B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264530" y="1524407"/>
              <a:ext cx="628015" cy="652145"/>
            </a:xfrm>
            <a:custGeom>
              <a:avLst/>
              <a:gdLst/>
              <a:ahLst/>
              <a:cxnLst/>
              <a:rect l="l" t="t" r="r" b="b"/>
              <a:pathLst>
                <a:path w="628014" h="652144">
                  <a:moveTo>
                    <a:pt x="417745" y="296524"/>
                  </a:moveTo>
                  <a:lnTo>
                    <a:pt x="209650" y="414621"/>
                  </a:lnTo>
                  <a:lnTo>
                    <a:pt x="209650" y="652113"/>
                  </a:lnTo>
                  <a:lnTo>
                    <a:pt x="314472" y="591784"/>
                  </a:lnTo>
                  <a:lnTo>
                    <a:pt x="314472" y="473687"/>
                  </a:lnTo>
                  <a:lnTo>
                    <a:pt x="417745" y="414621"/>
                  </a:lnTo>
                  <a:lnTo>
                    <a:pt x="417745" y="296524"/>
                  </a:lnTo>
                  <a:close/>
                </a:path>
                <a:path w="628014" h="652144">
                  <a:moveTo>
                    <a:pt x="312159" y="237526"/>
                  </a:moveTo>
                  <a:lnTo>
                    <a:pt x="104828" y="237526"/>
                  </a:lnTo>
                  <a:lnTo>
                    <a:pt x="209650" y="296557"/>
                  </a:lnTo>
                  <a:lnTo>
                    <a:pt x="312159" y="237526"/>
                  </a:lnTo>
                  <a:close/>
                </a:path>
                <a:path w="628014" h="652144">
                  <a:moveTo>
                    <a:pt x="314472" y="0"/>
                  </a:moveTo>
                  <a:lnTo>
                    <a:pt x="0" y="177163"/>
                  </a:lnTo>
                  <a:lnTo>
                    <a:pt x="0" y="295295"/>
                  </a:lnTo>
                  <a:lnTo>
                    <a:pt x="104828" y="237526"/>
                  </a:lnTo>
                  <a:lnTo>
                    <a:pt x="312159" y="237526"/>
                  </a:lnTo>
                  <a:lnTo>
                    <a:pt x="314472" y="236194"/>
                  </a:lnTo>
                  <a:lnTo>
                    <a:pt x="314472" y="0"/>
                  </a:lnTo>
                  <a:close/>
                </a:path>
                <a:path w="628014" h="652144">
                  <a:moveTo>
                    <a:pt x="626355" y="57802"/>
                  </a:moveTo>
                  <a:lnTo>
                    <a:pt x="521533" y="118131"/>
                  </a:lnTo>
                  <a:lnTo>
                    <a:pt x="521533" y="177198"/>
                  </a:lnTo>
                  <a:lnTo>
                    <a:pt x="522807" y="236228"/>
                  </a:lnTo>
                  <a:lnTo>
                    <a:pt x="627629" y="175900"/>
                  </a:lnTo>
                  <a:lnTo>
                    <a:pt x="626355" y="57802"/>
                  </a:lnTo>
                  <a:close/>
                </a:path>
              </a:pathLst>
            </a:custGeom>
            <a:solidFill>
              <a:srgbClr val="EB8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59657" y="1524441"/>
              <a:ext cx="628015" cy="652145"/>
            </a:xfrm>
            <a:custGeom>
              <a:avLst/>
              <a:gdLst/>
              <a:ahLst/>
              <a:cxnLst/>
              <a:rect l="l" t="t" r="r" b="b"/>
              <a:pathLst>
                <a:path w="628014" h="652144">
                  <a:moveTo>
                    <a:pt x="312906" y="179724"/>
                  </a:moveTo>
                  <a:lnTo>
                    <a:pt x="209633" y="237492"/>
                  </a:lnTo>
                  <a:lnTo>
                    <a:pt x="209633" y="589189"/>
                  </a:lnTo>
                  <a:lnTo>
                    <a:pt x="314214" y="652078"/>
                  </a:lnTo>
                  <a:lnTo>
                    <a:pt x="314214" y="418478"/>
                  </a:lnTo>
                  <a:lnTo>
                    <a:pt x="419036" y="418478"/>
                  </a:lnTo>
                  <a:lnTo>
                    <a:pt x="419036" y="354291"/>
                  </a:lnTo>
                  <a:lnTo>
                    <a:pt x="314214" y="296523"/>
                  </a:lnTo>
                  <a:lnTo>
                    <a:pt x="312906" y="179724"/>
                  </a:lnTo>
                  <a:close/>
                </a:path>
                <a:path w="628014" h="652144">
                  <a:moveTo>
                    <a:pt x="419036" y="418478"/>
                  </a:moveTo>
                  <a:lnTo>
                    <a:pt x="314214" y="418478"/>
                  </a:lnTo>
                  <a:lnTo>
                    <a:pt x="419036" y="473687"/>
                  </a:lnTo>
                  <a:lnTo>
                    <a:pt x="419036" y="418478"/>
                  </a:lnTo>
                  <a:close/>
                </a:path>
                <a:path w="628014" h="652144">
                  <a:moveTo>
                    <a:pt x="0" y="118165"/>
                  </a:moveTo>
                  <a:lnTo>
                    <a:pt x="0" y="233634"/>
                  </a:lnTo>
                  <a:lnTo>
                    <a:pt x="51791" y="264430"/>
                  </a:lnTo>
                  <a:lnTo>
                    <a:pt x="104821" y="295295"/>
                  </a:lnTo>
                  <a:lnTo>
                    <a:pt x="104821" y="177198"/>
                  </a:lnTo>
                  <a:lnTo>
                    <a:pt x="0" y="118165"/>
                  </a:lnTo>
                  <a:close/>
                </a:path>
                <a:path w="628014" h="652144">
                  <a:moveTo>
                    <a:pt x="419346" y="0"/>
                  </a:moveTo>
                  <a:lnTo>
                    <a:pt x="419346" y="118097"/>
                  </a:lnTo>
                  <a:lnTo>
                    <a:pt x="627681" y="236194"/>
                  </a:lnTo>
                  <a:lnTo>
                    <a:pt x="626407" y="118097"/>
                  </a:lnTo>
                  <a:lnTo>
                    <a:pt x="419346" y="0"/>
                  </a:lnTo>
                  <a:close/>
                </a:path>
              </a:pathLst>
            </a:custGeom>
            <a:solidFill>
              <a:srgbClr val="E35A2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2058" y="1623352"/>
            <a:ext cx="2013577" cy="33616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4350" y="1009650"/>
            <a:ext cx="3248025" cy="162877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506219" y="2821304"/>
            <a:ext cx="5157470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Good</a:t>
            </a:r>
            <a:r>
              <a:rPr dirty="0" sz="2000" spc="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understand</a:t>
            </a:r>
            <a:r>
              <a:rPr dirty="0" sz="2000" spc="-1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implementation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(for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tuning and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debugging).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209675" y="834389"/>
            <a:ext cx="6509384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Use</a:t>
            </a:r>
            <a:r>
              <a:rPr dirty="0" sz="2000" spc="-9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code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libraries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instead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coding</a:t>
            </a:r>
            <a:r>
              <a:rPr dirty="0" sz="2000" spc="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”from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scratch”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28950" y="2552700"/>
            <a:ext cx="5705475" cy="38100"/>
          </a:xfrm>
          <a:custGeom>
            <a:avLst/>
            <a:gdLst/>
            <a:ahLst/>
            <a:cxnLst/>
            <a:rect l="l" t="t" r="r" b="b"/>
            <a:pathLst>
              <a:path w="5705475" h="38100">
                <a:moveTo>
                  <a:pt x="5705475" y="0"/>
                </a:moveTo>
                <a:lnTo>
                  <a:pt x="0" y="0"/>
                </a:lnTo>
                <a:lnTo>
                  <a:pt x="0" y="38100"/>
                </a:lnTo>
                <a:lnTo>
                  <a:pt x="5705475" y="38100"/>
                </a:lnTo>
                <a:lnTo>
                  <a:pt x="5705475" y="0"/>
                </a:lnTo>
                <a:close/>
              </a:path>
            </a:pathLst>
          </a:custGeom>
          <a:solidFill>
            <a:srgbClr val="0070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626998" rIns="0" bIns="0" rtlCol="0" vert="horz">
            <a:spAutoFit/>
          </a:bodyPr>
          <a:lstStyle/>
          <a:p>
            <a:pPr marL="301625">
              <a:lnSpc>
                <a:spcPct val="100000"/>
              </a:lnSpc>
              <a:spcBef>
                <a:spcPts val="130"/>
              </a:spcBef>
            </a:pPr>
            <a:r>
              <a:rPr dirty="0" sz="3950"/>
              <a:t>Activation</a:t>
            </a:r>
            <a:r>
              <a:rPr dirty="0" sz="3950" spc="65"/>
              <a:t> </a:t>
            </a:r>
            <a:r>
              <a:rPr dirty="0" sz="3950" spc="-10"/>
              <a:t>Functions</a:t>
            </a:r>
            <a:endParaRPr sz="3950"/>
          </a:p>
        </p:txBody>
      </p:sp>
      <p:sp>
        <p:nvSpPr>
          <p:cNvPr id="4" name="object 4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65125" marR="5080" indent="-47625">
              <a:lnSpc>
                <a:spcPct val="117300"/>
              </a:lnSpc>
              <a:spcBef>
                <a:spcPts val="90"/>
              </a:spcBef>
            </a:pPr>
            <a:r>
              <a:rPr dirty="0" sz="3950">
                <a:latin typeface="Verdana"/>
                <a:cs typeface="Verdana"/>
              </a:rPr>
              <a:t>Alternatives</a:t>
            </a:r>
            <a:r>
              <a:rPr dirty="0" sz="3950" spc="30">
                <a:latin typeface="Verdana"/>
                <a:cs typeface="Verdana"/>
              </a:rPr>
              <a:t> </a:t>
            </a:r>
            <a:r>
              <a:rPr dirty="0" sz="3950">
                <a:latin typeface="Verdana"/>
                <a:cs typeface="Verdana"/>
              </a:rPr>
              <a:t>to</a:t>
            </a:r>
            <a:r>
              <a:rPr dirty="0" sz="3950" spc="70">
                <a:latin typeface="Verdana"/>
                <a:cs typeface="Verdana"/>
              </a:rPr>
              <a:t> </a:t>
            </a:r>
            <a:r>
              <a:rPr dirty="0" sz="3950" spc="-25">
                <a:latin typeface="Verdana"/>
                <a:cs typeface="Verdana"/>
              </a:rPr>
              <a:t>the </a:t>
            </a:r>
            <a:r>
              <a:rPr dirty="0" sz="3950">
                <a:latin typeface="Verdana"/>
                <a:cs typeface="Verdana"/>
              </a:rPr>
              <a:t>sigmoid</a:t>
            </a:r>
            <a:r>
              <a:rPr dirty="0" sz="3950" spc="10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activation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846455">
              <a:lnSpc>
                <a:spcPct val="100000"/>
              </a:lnSpc>
              <a:spcBef>
                <a:spcPts val="105"/>
              </a:spcBef>
            </a:pPr>
            <a:r>
              <a:rPr dirty="0"/>
              <a:t>Demand</a:t>
            </a:r>
            <a:r>
              <a:rPr dirty="0" spc="-90"/>
              <a:t> </a:t>
            </a:r>
            <a:r>
              <a:rPr dirty="0"/>
              <a:t>Prediction</a:t>
            </a:r>
            <a:r>
              <a:rPr dirty="0" spc="25"/>
              <a:t> </a:t>
            </a:r>
            <a:r>
              <a:rPr dirty="0" spc="-10"/>
              <a:t>Example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627115" y="1123950"/>
            <a:ext cx="1436370" cy="177800"/>
            <a:chOff x="5627115" y="1123950"/>
            <a:chExt cx="1436370" cy="177800"/>
          </a:xfrm>
        </p:grpSpPr>
        <p:sp>
          <p:nvSpPr>
            <p:cNvPr id="4" name="object 4" descr=""/>
            <p:cNvSpPr/>
            <p:nvPr/>
          </p:nvSpPr>
          <p:spPr>
            <a:xfrm>
              <a:off x="5627115" y="1199388"/>
              <a:ext cx="199390" cy="62230"/>
            </a:xfrm>
            <a:custGeom>
              <a:avLst/>
              <a:gdLst/>
              <a:ahLst/>
              <a:cxnLst/>
              <a:rect l="l" t="t" r="r" b="b"/>
              <a:pathLst>
                <a:path w="199389" h="62230">
                  <a:moveTo>
                    <a:pt x="167894" y="0"/>
                  </a:moveTo>
                  <a:lnTo>
                    <a:pt x="161289" y="7492"/>
                  </a:lnTo>
                  <a:lnTo>
                    <a:pt x="181356" y="25019"/>
                  </a:lnTo>
                  <a:lnTo>
                    <a:pt x="0" y="25019"/>
                  </a:lnTo>
                  <a:lnTo>
                    <a:pt x="0" y="36829"/>
                  </a:lnTo>
                  <a:lnTo>
                    <a:pt x="181356" y="36829"/>
                  </a:lnTo>
                  <a:lnTo>
                    <a:pt x="161289" y="54228"/>
                  </a:lnTo>
                  <a:lnTo>
                    <a:pt x="167894" y="61849"/>
                  </a:lnTo>
                  <a:lnTo>
                    <a:pt x="199389" y="34544"/>
                  </a:lnTo>
                  <a:lnTo>
                    <a:pt x="199389" y="27304"/>
                  </a:lnTo>
                  <a:lnTo>
                    <a:pt x="16789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857875" y="1123949"/>
              <a:ext cx="205740" cy="177800"/>
            </a:xfrm>
            <a:custGeom>
              <a:avLst/>
              <a:gdLst/>
              <a:ahLst/>
              <a:cxnLst/>
              <a:rect l="l" t="t" r="r" b="b"/>
              <a:pathLst>
                <a:path w="205739" h="177800">
                  <a:moveTo>
                    <a:pt x="41529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70180"/>
                  </a:lnTo>
                  <a:lnTo>
                    <a:pt x="0" y="177800"/>
                  </a:lnTo>
                  <a:lnTo>
                    <a:pt x="41529" y="177800"/>
                  </a:lnTo>
                  <a:lnTo>
                    <a:pt x="41529" y="170180"/>
                  </a:lnTo>
                  <a:lnTo>
                    <a:pt x="15367" y="170180"/>
                  </a:lnTo>
                  <a:lnTo>
                    <a:pt x="15367" y="7620"/>
                  </a:lnTo>
                  <a:lnTo>
                    <a:pt x="41529" y="7620"/>
                  </a:lnTo>
                  <a:lnTo>
                    <a:pt x="41529" y="0"/>
                  </a:lnTo>
                  <a:close/>
                </a:path>
                <a:path w="205739" h="177800">
                  <a:moveTo>
                    <a:pt x="205232" y="0"/>
                  </a:moveTo>
                  <a:lnTo>
                    <a:pt x="163703" y="0"/>
                  </a:lnTo>
                  <a:lnTo>
                    <a:pt x="163703" y="7620"/>
                  </a:lnTo>
                  <a:lnTo>
                    <a:pt x="189738" y="7620"/>
                  </a:lnTo>
                  <a:lnTo>
                    <a:pt x="189738" y="170180"/>
                  </a:lnTo>
                  <a:lnTo>
                    <a:pt x="163703" y="170180"/>
                  </a:lnTo>
                  <a:lnTo>
                    <a:pt x="163703" y="177800"/>
                  </a:lnTo>
                  <a:lnTo>
                    <a:pt x="205232" y="177800"/>
                  </a:lnTo>
                  <a:lnTo>
                    <a:pt x="205232" y="170180"/>
                  </a:lnTo>
                  <a:lnTo>
                    <a:pt x="205232" y="7620"/>
                  </a:lnTo>
                  <a:lnTo>
                    <a:pt x="2052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265290" y="1199388"/>
              <a:ext cx="123189" cy="62230"/>
            </a:xfrm>
            <a:custGeom>
              <a:avLst/>
              <a:gdLst/>
              <a:ahLst/>
              <a:cxnLst/>
              <a:rect l="l" t="t" r="r" b="b"/>
              <a:pathLst>
                <a:path w="123189" h="62230">
                  <a:moveTo>
                    <a:pt x="91694" y="0"/>
                  </a:moveTo>
                  <a:lnTo>
                    <a:pt x="85089" y="7492"/>
                  </a:lnTo>
                  <a:lnTo>
                    <a:pt x="105156" y="25019"/>
                  </a:lnTo>
                  <a:lnTo>
                    <a:pt x="0" y="25019"/>
                  </a:lnTo>
                  <a:lnTo>
                    <a:pt x="0" y="36829"/>
                  </a:lnTo>
                  <a:lnTo>
                    <a:pt x="105156" y="36829"/>
                  </a:lnTo>
                  <a:lnTo>
                    <a:pt x="85089" y="54228"/>
                  </a:lnTo>
                  <a:lnTo>
                    <a:pt x="91694" y="61849"/>
                  </a:lnTo>
                  <a:lnTo>
                    <a:pt x="123189" y="34544"/>
                  </a:lnTo>
                  <a:lnTo>
                    <a:pt x="123189" y="27304"/>
                  </a:lnTo>
                  <a:lnTo>
                    <a:pt x="91694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867525" y="1123949"/>
              <a:ext cx="196215" cy="177800"/>
            </a:xfrm>
            <a:custGeom>
              <a:avLst/>
              <a:gdLst/>
              <a:ahLst/>
              <a:cxnLst/>
              <a:rect l="l" t="t" r="r" b="b"/>
              <a:pathLst>
                <a:path w="196215" h="177800">
                  <a:moveTo>
                    <a:pt x="41529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70180"/>
                  </a:lnTo>
                  <a:lnTo>
                    <a:pt x="0" y="177800"/>
                  </a:lnTo>
                  <a:lnTo>
                    <a:pt x="41529" y="177800"/>
                  </a:lnTo>
                  <a:lnTo>
                    <a:pt x="41529" y="170180"/>
                  </a:lnTo>
                  <a:lnTo>
                    <a:pt x="15367" y="170180"/>
                  </a:lnTo>
                  <a:lnTo>
                    <a:pt x="15367" y="7620"/>
                  </a:lnTo>
                  <a:lnTo>
                    <a:pt x="41529" y="7620"/>
                  </a:lnTo>
                  <a:lnTo>
                    <a:pt x="41529" y="0"/>
                  </a:lnTo>
                  <a:close/>
                </a:path>
                <a:path w="196215" h="177800">
                  <a:moveTo>
                    <a:pt x="195707" y="0"/>
                  </a:moveTo>
                  <a:lnTo>
                    <a:pt x="154178" y="0"/>
                  </a:lnTo>
                  <a:lnTo>
                    <a:pt x="154178" y="7620"/>
                  </a:lnTo>
                  <a:lnTo>
                    <a:pt x="180213" y="7620"/>
                  </a:lnTo>
                  <a:lnTo>
                    <a:pt x="180213" y="170180"/>
                  </a:lnTo>
                  <a:lnTo>
                    <a:pt x="154178" y="170180"/>
                  </a:lnTo>
                  <a:lnTo>
                    <a:pt x="154178" y="177800"/>
                  </a:lnTo>
                  <a:lnTo>
                    <a:pt x="195707" y="177800"/>
                  </a:lnTo>
                  <a:lnTo>
                    <a:pt x="195707" y="170180"/>
                  </a:lnTo>
                  <a:lnTo>
                    <a:pt x="195707" y="7620"/>
                  </a:lnTo>
                  <a:lnTo>
                    <a:pt x="1957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577715" y="1133855"/>
            <a:ext cx="2694305" cy="40767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63500">
              <a:lnSpc>
                <a:spcPts val="1789"/>
              </a:lnSpc>
              <a:spcBef>
                <a:spcPts val="130"/>
              </a:spcBef>
              <a:tabLst>
                <a:tab pos="1569720" algn="l"/>
              </a:tabLst>
            </a:pPr>
            <a:r>
              <a:rPr dirty="0" sz="2000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38888" sz="2250">
                <a:latin typeface="Cambria Math"/>
                <a:cs typeface="Cambria Math"/>
              </a:rPr>
              <a:t>[1]</a:t>
            </a:r>
            <a:r>
              <a:rPr dirty="0" baseline="38888" sz="2250" spc="472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05"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2000">
                <a:latin typeface="Cambria Math"/>
                <a:cs typeface="Cambria Math"/>
              </a:rPr>
              <a:t>(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2000" spc="21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38888" sz="2250" spc="-75">
                <a:latin typeface="Cambria Math"/>
                <a:cs typeface="Cambria Math"/>
              </a:rPr>
              <a:t>1</a:t>
            </a:r>
            <a:r>
              <a:rPr dirty="0" baseline="38888" sz="2250">
                <a:latin typeface="Cambria Math"/>
                <a:cs typeface="Cambria Math"/>
              </a:rPr>
              <a:t>	</a:t>
            </a:r>
            <a:r>
              <a:rPr dirty="0" sz="2000" spc="70">
                <a:latin typeface="Cambria Math"/>
                <a:cs typeface="Cambria Math"/>
              </a:rPr>
              <a:t>∙</a:t>
            </a:r>
            <a:r>
              <a:rPr dirty="0" sz="2000" spc="-30"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10"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2000" spc="21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38888" sz="2250">
                <a:latin typeface="Cambria Math"/>
                <a:cs typeface="Cambria Math"/>
              </a:rPr>
              <a:t>1</a:t>
            </a:r>
            <a:r>
              <a:rPr dirty="0" baseline="38888" sz="2250" spc="359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  <a:p>
            <a:pPr marL="206375">
              <a:lnSpc>
                <a:spcPts val="1190"/>
              </a:lnSpc>
              <a:tabLst>
                <a:tab pos="1254760" algn="l"/>
                <a:tab pos="2256155" algn="l"/>
              </a:tabLst>
            </a:pPr>
            <a:r>
              <a:rPr dirty="0" sz="1500" spc="-50">
                <a:latin typeface="Cambria Math"/>
                <a:cs typeface="Cambria Math"/>
              </a:rPr>
              <a:t>2</a:t>
            </a:r>
            <a:r>
              <a:rPr dirty="0" sz="1500">
                <a:latin typeface="Cambria Math"/>
                <a:cs typeface="Cambria Math"/>
              </a:rPr>
              <a:t>	</a:t>
            </a:r>
            <a:r>
              <a:rPr dirty="0" sz="1500" spc="-50">
                <a:latin typeface="Cambria Math"/>
                <a:cs typeface="Cambria Math"/>
              </a:rPr>
              <a:t>2</a:t>
            </a:r>
            <a:r>
              <a:rPr dirty="0" sz="1500">
                <a:latin typeface="Cambria Math"/>
                <a:cs typeface="Cambria Math"/>
              </a:rPr>
              <a:t>	</a:t>
            </a:r>
            <a:r>
              <a:rPr dirty="0" sz="1500" spc="-50">
                <a:latin typeface="Cambria Math"/>
                <a:cs typeface="Cambria Math"/>
              </a:rPr>
              <a:t>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551804" y="1012444"/>
            <a:ext cx="1558290" cy="167640"/>
          </a:xfrm>
          <a:custGeom>
            <a:avLst/>
            <a:gdLst/>
            <a:ahLst/>
            <a:cxnLst/>
            <a:rect l="l" t="t" r="r" b="b"/>
            <a:pathLst>
              <a:path w="1558290" h="167640">
                <a:moveTo>
                  <a:pt x="27555" y="146724"/>
                </a:moveTo>
                <a:lnTo>
                  <a:pt x="26543" y="147319"/>
                </a:lnTo>
                <a:lnTo>
                  <a:pt x="8509" y="147319"/>
                </a:lnTo>
                <a:lnTo>
                  <a:pt x="0" y="157479"/>
                </a:lnTo>
                <a:lnTo>
                  <a:pt x="127" y="161289"/>
                </a:lnTo>
                <a:lnTo>
                  <a:pt x="2286" y="163829"/>
                </a:lnTo>
                <a:lnTo>
                  <a:pt x="4953" y="167639"/>
                </a:lnTo>
                <a:lnTo>
                  <a:pt x="11049" y="167639"/>
                </a:lnTo>
                <a:lnTo>
                  <a:pt x="12065" y="166369"/>
                </a:lnTo>
                <a:lnTo>
                  <a:pt x="13589" y="163829"/>
                </a:lnTo>
                <a:lnTo>
                  <a:pt x="20320" y="156210"/>
                </a:lnTo>
                <a:lnTo>
                  <a:pt x="22225" y="153669"/>
                </a:lnTo>
                <a:lnTo>
                  <a:pt x="27555" y="146724"/>
                </a:lnTo>
                <a:close/>
              </a:path>
              <a:path w="1558290" h="167640">
                <a:moveTo>
                  <a:pt x="48006" y="135889"/>
                </a:moveTo>
                <a:lnTo>
                  <a:pt x="17018" y="135889"/>
                </a:lnTo>
                <a:lnTo>
                  <a:pt x="9906" y="144779"/>
                </a:lnTo>
                <a:lnTo>
                  <a:pt x="8255" y="147319"/>
                </a:lnTo>
                <a:lnTo>
                  <a:pt x="26543" y="147319"/>
                </a:lnTo>
                <a:lnTo>
                  <a:pt x="27686" y="146050"/>
                </a:lnTo>
                <a:lnTo>
                  <a:pt x="28321" y="145626"/>
                </a:lnTo>
                <a:lnTo>
                  <a:pt x="29083" y="144779"/>
                </a:lnTo>
                <a:lnTo>
                  <a:pt x="29591" y="144779"/>
                </a:lnTo>
                <a:lnTo>
                  <a:pt x="32512" y="143510"/>
                </a:lnTo>
                <a:lnTo>
                  <a:pt x="31750" y="143510"/>
                </a:lnTo>
                <a:lnTo>
                  <a:pt x="34036" y="142239"/>
                </a:lnTo>
                <a:lnTo>
                  <a:pt x="34290" y="142239"/>
                </a:lnTo>
                <a:lnTo>
                  <a:pt x="37676" y="139700"/>
                </a:lnTo>
                <a:lnTo>
                  <a:pt x="37465" y="139700"/>
                </a:lnTo>
                <a:lnTo>
                  <a:pt x="39370" y="138429"/>
                </a:lnTo>
                <a:lnTo>
                  <a:pt x="41148" y="138429"/>
                </a:lnTo>
                <a:lnTo>
                  <a:pt x="48006" y="135889"/>
                </a:lnTo>
                <a:close/>
              </a:path>
              <a:path w="1558290" h="167640">
                <a:moveTo>
                  <a:pt x="28702" y="146050"/>
                </a:moveTo>
                <a:lnTo>
                  <a:pt x="28085" y="146050"/>
                </a:lnTo>
                <a:lnTo>
                  <a:pt x="27555" y="146724"/>
                </a:lnTo>
                <a:lnTo>
                  <a:pt x="28702" y="146050"/>
                </a:lnTo>
                <a:close/>
              </a:path>
              <a:path w="1558290" h="167640">
                <a:moveTo>
                  <a:pt x="28524" y="145491"/>
                </a:moveTo>
                <a:lnTo>
                  <a:pt x="28321" y="145626"/>
                </a:lnTo>
                <a:lnTo>
                  <a:pt x="27940" y="146050"/>
                </a:lnTo>
                <a:lnTo>
                  <a:pt x="28085" y="146050"/>
                </a:lnTo>
                <a:lnTo>
                  <a:pt x="28524" y="145491"/>
                </a:lnTo>
                <a:close/>
              </a:path>
              <a:path w="1558290" h="167640">
                <a:moveTo>
                  <a:pt x="29083" y="144779"/>
                </a:moveTo>
                <a:lnTo>
                  <a:pt x="28321" y="145626"/>
                </a:lnTo>
                <a:lnTo>
                  <a:pt x="28524" y="145491"/>
                </a:lnTo>
                <a:lnTo>
                  <a:pt x="29083" y="144779"/>
                </a:lnTo>
                <a:close/>
              </a:path>
              <a:path w="1558290" h="167640">
                <a:moveTo>
                  <a:pt x="29591" y="144779"/>
                </a:moveTo>
                <a:lnTo>
                  <a:pt x="29083" y="144779"/>
                </a:lnTo>
                <a:lnTo>
                  <a:pt x="28524" y="145491"/>
                </a:lnTo>
                <a:lnTo>
                  <a:pt x="29591" y="144779"/>
                </a:lnTo>
                <a:close/>
              </a:path>
              <a:path w="1558290" h="167640">
                <a:moveTo>
                  <a:pt x="39370" y="138429"/>
                </a:moveTo>
                <a:lnTo>
                  <a:pt x="37465" y="139700"/>
                </a:lnTo>
                <a:lnTo>
                  <a:pt x="37968" y="139481"/>
                </a:lnTo>
                <a:lnTo>
                  <a:pt x="39370" y="138429"/>
                </a:lnTo>
                <a:close/>
              </a:path>
              <a:path w="1558290" h="167640">
                <a:moveTo>
                  <a:pt x="37968" y="139481"/>
                </a:moveTo>
                <a:lnTo>
                  <a:pt x="37465" y="139700"/>
                </a:lnTo>
                <a:lnTo>
                  <a:pt x="37676" y="139700"/>
                </a:lnTo>
                <a:lnTo>
                  <a:pt x="37968" y="139481"/>
                </a:lnTo>
                <a:close/>
              </a:path>
              <a:path w="1558290" h="167640">
                <a:moveTo>
                  <a:pt x="40386" y="138429"/>
                </a:moveTo>
                <a:lnTo>
                  <a:pt x="39370" y="138429"/>
                </a:lnTo>
                <a:lnTo>
                  <a:pt x="37968" y="139481"/>
                </a:lnTo>
                <a:lnTo>
                  <a:pt x="40386" y="138429"/>
                </a:lnTo>
                <a:close/>
              </a:path>
              <a:path w="1558290" h="167640">
                <a:moveTo>
                  <a:pt x="74803" y="128269"/>
                </a:moveTo>
                <a:lnTo>
                  <a:pt x="24765" y="128269"/>
                </a:lnTo>
                <a:lnTo>
                  <a:pt x="22733" y="130810"/>
                </a:lnTo>
                <a:lnTo>
                  <a:pt x="19939" y="132079"/>
                </a:lnTo>
                <a:lnTo>
                  <a:pt x="17780" y="134619"/>
                </a:lnTo>
                <a:lnTo>
                  <a:pt x="17145" y="135889"/>
                </a:lnTo>
                <a:lnTo>
                  <a:pt x="47117" y="135889"/>
                </a:lnTo>
                <a:lnTo>
                  <a:pt x="50292" y="134619"/>
                </a:lnTo>
                <a:lnTo>
                  <a:pt x="50673" y="134619"/>
                </a:lnTo>
                <a:lnTo>
                  <a:pt x="59309" y="132079"/>
                </a:lnTo>
                <a:lnTo>
                  <a:pt x="62865" y="132079"/>
                </a:lnTo>
                <a:lnTo>
                  <a:pt x="63246" y="130810"/>
                </a:lnTo>
                <a:lnTo>
                  <a:pt x="74803" y="128269"/>
                </a:lnTo>
                <a:close/>
              </a:path>
              <a:path w="1558290" h="167640">
                <a:moveTo>
                  <a:pt x="95123" y="124460"/>
                </a:moveTo>
                <a:lnTo>
                  <a:pt x="30353" y="124460"/>
                </a:lnTo>
                <a:lnTo>
                  <a:pt x="25400" y="128269"/>
                </a:lnTo>
                <a:lnTo>
                  <a:pt x="73914" y="128269"/>
                </a:lnTo>
                <a:lnTo>
                  <a:pt x="79629" y="127000"/>
                </a:lnTo>
                <a:lnTo>
                  <a:pt x="80010" y="127000"/>
                </a:lnTo>
                <a:lnTo>
                  <a:pt x="95123" y="124460"/>
                </a:lnTo>
                <a:close/>
              </a:path>
              <a:path w="1558290" h="167640">
                <a:moveTo>
                  <a:pt x="166370" y="110489"/>
                </a:moveTo>
                <a:lnTo>
                  <a:pt x="76454" y="110489"/>
                </a:lnTo>
                <a:lnTo>
                  <a:pt x="69977" y="111760"/>
                </a:lnTo>
                <a:lnTo>
                  <a:pt x="58420" y="114300"/>
                </a:lnTo>
                <a:lnTo>
                  <a:pt x="54229" y="115569"/>
                </a:lnTo>
                <a:lnTo>
                  <a:pt x="53721" y="115569"/>
                </a:lnTo>
                <a:lnTo>
                  <a:pt x="45085" y="118110"/>
                </a:lnTo>
                <a:lnTo>
                  <a:pt x="44831" y="119379"/>
                </a:lnTo>
                <a:lnTo>
                  <a:pt x="41275" y="120650"/>
                </a:lnTo>
                <a:lnTo>
                  <a:pt x="34544" y="123189"/>
                </a:lnTo>
                <a:lnTo>
                  <a:pt x="31623" y="124460"/>
                </a:lnTo>
                <a:lnTo>
                  <a:pt x="95250" y="124460"/>
                </a:lnTo>
                <a:lnTo>
                  <a:pt x="102870" y="121919"/>
                </a:lnTo>
                <a:lnTo>
                  <a:pt x="102489" y="121919"/>
                </a:lnTo>
                <a:lnTo>
                  <a:pt x="121285" y="119379"/>
                </a:lnTo>
                <a:lnTo>
                  <a:pt x="130302" y="116839"/>
                </a:lnTo>
                <a:lnTo>
                  <a:pt x="130175" y="116839"/>
                </a:lnTo>
                <a:lnTo>
                  <a:pt x="155448" y="113029"/>
                </a:lnTo>
                <a:lnTo>
                  <a:pt x="155194" y="113029"/>
                </a:lnTo>
                <a:lnTo>
                  <a:pt x="166370" y="110489"/>
                </a:lnTo>
                <a:close/>
              </a:path>
              <a:path w="1558290" h="167640">
                <a:moveTo>
                  <a:pt x="1536010" y="103232"/>
                </a:moveTo>
                <a:lnTo>
                  <a:pt x="1536192" y="104139"/>
                </a:lnTo>
                <a:lnTo>
                  <a:pt x="1536953" y="109219"/>
                </a:lnTo>
                <a:lnTo>
                  <a:pt x="1541526" y="114300"/>
                </a:lnTo>
                <a:lnTo>
                  <a:pt x="1552321" y="114300"/>
                </a:lnTo>
                <a:lnTo>
                  <a:pt x="1556893" y="109219"/>
                </a:lnTo>
                <a:lnTo>
                  <a:pt x="1557559" y="105410"/>
                </a:lnTo>
                <a:lnTo>
                  <a:pt x="1537589" y="105410"/>
                </a:lnTo>
                <a:lnTo>
                  <a:pt x="1536827" y="104139"/>
                </a:lnTo>
                <a:lnTo>
                  <a:pt x="1536010" y="103232"/>
                </a:lnTo>
                <a:close/>
              </a:path>
              <a:path w="1558290" h="167640">
                <a:moveTo>
                  <a:pt x="316738" y="87629"/>
                </a:moveTo>
                <a:lnTo>
                  <a:pt x="192150" y="87629"/>
                </a:lnTo>
                <a:lnTo>
                  <a:pt x="163322" y="92710"/>
                </a:lnTo>
                <a:lnTo>
                  <a:pt x="152273" y="93979"/>
                </a:lnTo>
                <a:lnTo>
                  <a:pt x="152019" y="93979"/>
                </a:lnTo>
                <a:lnTo>
                  <a:pt x="126873" y="99060"/>
                </a:lnTo>
                <a:lnTo>
                  <a:pt x="126619" y="99060"/>
                </a:lnTo>
                <a:lnTo>
                  <a:pt x="117602" y="101600"/>
                </a:lnTo>
                <a:lnTo>
                  <a:pt x="117856" y="101600"/>
                </a:lnTo>
                <a:lnTo>
                  <a:pt x="99060" y="104139"/>
                </a:lnTo>
                <a:lnTo>
                  <a:pt x="91059" y="106679"/>
                </a:lnTo>
                <a:lnTo>
                  <a:pt x="91440" y="106679"/>
                </a:lnTo>
                <a:lnTo>
                  <a:pt x="76327" y="110489"/>
                </a:lnTo>
                <a:lnTo>
                  <a:pt x="166497" y="110489"/>
                </a:lnTo>
                <a:lnTo>
                  <a:pt x="195325" y="105410"/>
                </a:lnTo>
                <a:lnTo>
                  <a:pt x="194818" y="105410"/>
                </a:lnTo>
                <a:lnTo>
                  <a:pt x="206375" y="104139"/>
                </a:lnTo>
                <a:lnTo>
                  <a:pt x="206629" y="104139"/>
                </a:lnTo>
                <a:lnTo>
                  <a:pt x="234442" y="100329"/>
                </a:lnTo>
                <a:lnTo>
                  <a:pt x="270002" y="95250"/>
                </a:lnTo>
                <a:lnTo>
                  <a:pt x="281178" y="92710"/>
                </a:lnTo>
                <a:lnTo>
                  <a:pt x="304546" y="90169"/>
                </a:lnTo>
                <a:lnTo>
                  <a:pt x="304800" y="90169"/>
                </a:lnTo>
                <a:lnTo>
                  <a:pt x="316738" y="87629"/>
                </a:lnTo>
                <a:close/>
              </a:path>
              <a:path w="1558290" h="167640">
                <a:moveTo>
                  <a:pt x="1535684" y="99060"/>
                </a:moveTo>
                <a:lnTo>
                  <a:pt x="1535811" y="100329"/>
                </a:lnTo>
                <a:lnTo>
                  <a:pt x="1535938" y="102869"/>
                </a:lnTo>
                <a:lnTo>
                  <a:pt x="1536010" y="103232"/>
                </a:lnTo>
                <a:lnTo>
                  <a:pt x="1536827" y="104139"/>
                </a:lnTo>
                <a:lnTo>
                  <a:pt x="1537589" y="105410"/>
                </a:lnTo>
                <a:lnTo>
                  <a:pt x="1535684" y="99060"/>
                </a:lnTo>
                <a:close/>
              </a:path>
              <a:path w="1558290" h="167640">
                <a:moveTo>
                  <a:pt x="1558163" y="99060"/>
                </a:moveTo>
                <a:lnTo>
                  <a:pt x="1535684" y="99060"/>
                </a:lnTo>
                <a:lnTo>
                  <a:pt x="1537589" y="105410"/>
                </a:lnTo>
                <a:lnTo>
                  <a:pt x="1557559" y="105410"/>
                </a:lnTo>
                <a:lnTo>
                  <a:pt x="1557781" y="104139"/>
                </a:lnTo>
                <a:lnTo>
                  <a:pt x="1558036" y="101600"/>
                </a:lnTo>
                <a:lnTo>
                  <a:pt x="1558163" y="99060"/>
                </a:lnTo>
                <a:close/>
              </a:path>
              <a:path w="1558290" h="167640">
                <a:moveTo>
                  <a:pt x="1557020" y="96519"/>
                </a:moveTo>
                <a:lnTo>
                  <a:pt x="1535049" y="96519"/>
                </a:lnTo>
                <a:lnTo>
                  <a:pt x="1535049" y="100329"/>
                </a:lnTo>
                <a:lnTo>
                  <a:pt x="1535684" y="102869"/>
                </a:lnTo>
                <a:lnTo>
                  <a:pt x="1536010" y="103232"/>
                </a:lnTo>
                <a:lnTo>
                  <a:pt x="1535938" y="102869"/>
                </a:lnTo>
                <a:lnTo>
                  <a:pt x="1535811" y="100329"/>
                </a:lnTo>
                <a:lnTo>
                  <a:pt x="1535684" y="99060"/>
                </a:lnTo>
                <a:lnTo>
                  <a:pt x="1558163" y="99060"/>
                </a:lnTo>
                <a:lnTo>
                  <a:pt x="1558290" y="97789"/>
                </a:lnTo>
                <a:lnTo>
                  <a:pt x="1557401" y="97789"/>
                </a:lnTo>
                <a:lnTo>
                  <a:pt x="1557020" y="96519"/>
                </a:lnTo>
                <a:close/>
              </a:path>
              <a:path w="1558290" h="167640">
                <a:moveTo>
                  <a:pt x="1555305" y="82550"/>
                </a:moveTo>
                <a:lnTo>
                  <a:pt x="1532636" y="82550"/>
                </a:lnTo>
                <a:lnTo>
                  <a:pt x="1533271" y="85089"/>
                </a:lnTo>
                <a:lnTo>
                  <a:pt x="1533398" y="86360"/>
                </a:lnTo>
                <a:lnTo>
                  <a:pt x="1533778" y="88900"/>
                </a:lnTo>
                <a:lnTo>
                  <a:pt x="1534414" y="93979"/>
                </a:lnTo>
                <a:lnTo>
                  <a:pt x="1534795" y="95250"/>
                </a:lnTo>
                <a:lnTo>
                  <a:pt x="1535049" y="97789"/>
                </a:lnTo>
                <a:lnTo>
                  <a:pt x="1535049" y="96519"/>
                </a:lnTo>
                <a:lnTo>
                  <a:pt x="1557020" y="96519"/>
                </a:lnTo>
                <a:lnTo>
                  <a:pt x="1555496" y="91439"/>
                </a:lnTo>
                <a:lnTo>
                  <a:pt x="1556893" y="91439"/>
                </a:lnTo>
                <a:lnTo>
                  <a:pt x="1556512" y="90169"/>
                </a:lnTo>
                <a:lnTo>
                  <a:pt x="1555877" y="85089"/>
                </a:lnTo>
                <a:lnTo>
                  <a:pt x="1555496" y="83819"/>
                </a:lnTo>
                <a:lnTo>
                  <a:pt x="1555305" y="82550"/>
                </a:lnTo>
                <a:close/>
              </a:path>
              <a:path w="1558290" h="167640">
                <a:moveTo>
                  <a:pt x="1555496" y="91439"/>
                </a:moveTo>
                <a:lnTo>
                  <a:pt x="1557401" y="97789"/>
                </a:lnTo>
                <a:lnTo>
                  <a:pt x="1557305" y="94614"/>
                </a:lnTo>
                <a:lnTo>
                  <a:pt x="1556258" y="92710"/>
                </a:lnTo>
                <a:lnTo>
                  <a:pt x="1555496" y="91439"/>
                </a:lnTo>
                <a:close/>
              </a:path>
              <a:path w="1558290" h="167640">
                <a:moveTo>
                  <a:pt x="1557305" y="94614"/>
                </a:moveTo>
                <a:lnTo>
                  <a:pt x="1557401" y="97789"/>
                </a:lnTo>
                <a:lnTo>
                  <a:pt x="1558290" y="97789"/>
                </a:lnTo>
                <a:lnTo>
                  <a:pt x="1557654" y="95250"/>
                </a:lnTo>
                <a:lnTo>
                  <a:pt x="1557305" y="94614"/>
                </a:lnTo>
                <a:close/>
              </a:path>
              <a:path w="1558290" h="167640">
                <a:moveTo>
                  <a:pt x="1556893" y="91439"/>
                </a:moveTo>
                <a:lnTo>
                  <a:pt x="1555496" y="91439"/>
                </a:lnTo>
                <a:lnTo>
                  <a:pt x="1556258" y="92710"/>
                </a:lnTo>
                <a:lnTo>
                  <a:pt x="1557305" y="94614"/>
                </a:lnTo>
                <a:lnTo>
                  <a:pt x="1557020" y="92710"/>
                </a:lnTo>
                <a:lnTo>
                  <a:pt x="1556893" y="91439"/>
                </a:lnTo>
                <a:close/>
              </a:path>
              <a:path w="1558290" h="167640">
                <a:moveTo>
                  <a:pt x="428879" y="76200"/>
                </a:moveTo>
                <a:lnTo>
                  <a:pt x="267208" y="76200"/>
                </a:lnTo>
                <a:lnTo>
                  <a:pt x="243459" y="80010"/>
                </a:lnTo>
                <a:lnTo>
                  <a:pt x="231521" y="81279"/>
                </a:lnTo>
                <a:lnTo>
                  <a:pt x="203835" y="86360"/>
                </a:lnTo>
                <a:lnTo>
                  <a:pt x="204089" y="86360"/>
                </a:lnTo>
                <a:lnTo>
                  <a:pt x="192532" y="87629"/>
                </a:lnTo>
                <a:lnTo>
                  <a:pt x="316357" y="87629"/>
                </a:lnTo>
                <a:lnTo>
                  <a:pt x="344170" y="83819"/>
                </a:lnTo>
                <a:lnTo>
                  <a:pt x="356362" y="81279"/>
                </a:lnTo>
                <a:lnTo>
                  <a:pt x="355981" y="81279"/>
                </a:lnTo>
                <a:lnTo>
                  <a:pt x="388366" y="78739"/>
                </a:lnTo>
                <a:lnTo>
                  <a:pt x="401700" y="77469"/>
                </a:lnTo>
                <a:lnTo>
                  <a:pt x="401193" y="77469"/>
                </a:lnTo>
                <a:lnTo>
                  <a:pt x="428879" y="76200"/>
                </a:lnTo>
                <a:close/>
              </a:path>
              <a:path w="1558290" h="167640">
                <a:moveTo>
                  <a:pt x="1532636" y="82550"/>
                </a:moveTo>
                <a:lnTo>
                  <a:pt x="1533144" y="85089"/>
                </a:lnTo>
                <a:lnTo>
                  <a:pt x="1532636" y="82550"/>
                </a:lnTo>
                <a:close/>
              </a:path>
              <a:path w="1558290" h="167640">
                <a:moveTo>
                  <a:pt x="1530730" y="78739"/>
                </a:moveTo>
                <a:lnTo>
                  <a:pt x="1532890" y="83819"/>
                </a:lnTo>
                <a:lnTo>
                  <a:pt x="1532636" y="82550"/>
                </a:lnTo>
                <a:lnTo>
                  <a:pt x="1555305" y="82550"/>
                </a:lnTo>
                <a:lnTo>
                  <a:pt x="1555115" y="81279"/>
                </a:lnTo>
                <a:lnTo>
                  <a:pt x="1532890" y="81279"/>
                </a:lnTo>
                <a:lnTo>
                  <a:pt x="1531366" y="80010"/>
                </a:lnTo>
                <a:lnTo>
                  <a:pt x="1531810" y="80010"/>
                </a:lnTo>
                <a:lnTo>
                  <a:pt x="1530730" y="78739"/>
                </a:lnTo>
                <a:close/>
              </a:path>
              <a:path w="1558290" h="167640">
                <a:moveTo>
                  <a:pt x="1531810" y="80010"/>
                </a:moveTo>
                <a:lnTo>
                  <a:pt x="1531366" y="80010"/>
                </a:lnTo>
                <a:lnTo>
                  <a:pt x="1532890" y="81279"/>
                </a:lnTo>
                <a:lnTo>
                  <a:pt x="1531810" y="80010"/>
                </a:lnTo>
                <a:close/>
              </a:path>
              <a:path w="1558290" h="167640">
                <a:moveTo>
                  <a:pt x="1554734" y="78739"/>
                </a:moveTo>
                <a:lnTo>
                  <a:pt x="1530730" y="78739"/>
                </a:lnTo>
                <a:lnTo>
                  <a:pt x="1532890" y="81279"/>
                </a:lnTo>
                <a:lnTo>
                  <a:pt x="1555115" y="81279"/>
                </a:lnTo>
                <a:lnTo>
                  <a:pt x="1554734" y="78739"/>
                </a:lnTo>
                <a:close/>
              </a:path>
              <a:path w="1558290" h="167640">
                <a:moveTo>
                  <a:pt x="1551643" y="71119"/>
                </a:moveTo>
                <a:lnTo>
                  <a:pt x="1522222" y="71119"/>
                </a:lnTo>
                <a:lnTo>
                  <a:pt x="1523365" y="72389"/>
                </a:lnTo>
                <a:lnTo>
                  <a:pt x="1524380" y="73660"/>
                </a:lnTo>
                <a:lnTo>
                  <a:pt x="1524508" y="73660"/>
                </a:lnTo>
                <a:lnTo>
                  <a:pt x="1528191" y="76200"/>
                </a:lnTo>
                <a:lnTo>
                  <a:pt x="1531112" y="80010"/>
                </a:lnTo>
                <a:lnTo>
                  <a:pt x="1531270" y="80010"/>
                </a:lnTo>
                <a:lnTo>
                  <a:pt x="1530730" y="78739"/>
                </a:lnTo>
                <a:lnTo>
                  <a:pt x="1554734" y="78739"/>
                </a:lnTo>
                <a:lnTo>
                  <a:pt x="1554099" y="76200"/>
                </a:lnTo>
                <a:lnTo>
                  <a:pt x="1553337" y="74929"/>
                </a:lnTo>
                <a:lnTo>
                  <a:pt x="1553083" y="73660"/>
                </a:lnTo>
                <a:lnTo>
                  <a:pt x="1551643" y="71119"/>
                </a:lnTo>
                <a:close/>
              </a:path>
              <a:path w="1558290" h="167640">
                <a:moveTo>
                  <a:pt x="1528191" y="76200"/>
                </a:moveTo>
                <a:lnTo>
                  <a:pt x="1527175" y="76200"/>
                </a:lnTo>
                <a:lnTo>
                  <a:pt x="1528572" y="77469"/>
                </a:lnTo>
                <a:lnTo>
                  <a:pt x="1528191" y="76200"/>
                </a:lnTo>
                <a:close/>
              </a:path>
              <a:path w="1558290" h="167640">
                <a:moveTo>
                  <a:pt x="659257" y="71119"/>
                </a:moveTo>
                <a:lnTo>
                  <a:pt x="301752" y="71119"/>
                </a:lnTo>
                <a:lnTo>
                  <a:pt x="278257" y="73660"/>
                </a:lnTo>
                <a:lnTo>
                  <a:pt x="278130" y="74929"/>
                </a:lnTo>
                <a:lnTo>
                  <a:pt x="267081" y="76200"/>
                </a:lnTo>
                <a:lnTo>
                  <a:pt x="554228" y="76200"/>
                </a:lnTo>
                <a:lnTo>
                  <a:pt x="580517" y="74929"/>
                </a:lnTo>
                <a:lnTo>
                  <a:pt x="592455" y="74929"/>
                </a:lnTo>
                <a:lnTo>
                  <a:pt x="620395" y="73660"/>
                </a:lnTo>
                <a:lnTo>
                  <a:pt x="630555" y="73660"/>
                </a:lnTo>
                <a:lnTo>
                  <a:pt x="650748" y="72389"/>
                </a:lnTo>
                <a:lnTo>
                  <a:pt x="659257" y="71119"/>
                </a:lnTo>
                <a:close/>
              </a:path>
              <a:path w="1558290" h="167640">
                <a:moveTo>
                  <a:pt x="1523218" y="72292"/>
                </a:moveTo>
                <a:lnTo>
                  <a:pt x="1523365" y="72389"/>
                </a:lnTo>
                <a:lnTo>
                  <a:pt x="1523218" y="72292"/>
                </a:lnTo>
                <a:close/>
              </a:path>
              <a:path w="1558290" h="167640">
                <a:moveTo>
                  <a:pt x="1522222" y="71119"/>
                </a:moveTo>
                <a:lnTo>
                  <a:pt x="1523218" y="72292"/>
                </a:lnTo>
                <a:lnTo>
                  <a:pt x="1523365" y="72389"/>
                </a:lnTo>
                <a:lnTo>
                  <a:pt x="1522222" y="71119"/>
                </a:lnTo>
                <a:close/>
              </a:path>
              <a:path w="1558290" h="167640">
                <a:moveTo>
                  <a:pt x="1549400" y="67310"/>
                </a:moveTo>
                <a:lnTo>
                  <a:pt x="1515491" y="67310"/>
                </a:lnTo>
                <a:lnTo>
                  <a:pt x="1518030" y="68579"/>
                </a:lnTo>
                <a:lnTo>
                  <a:pt x="1517650" y="68579"/>
                </a:lnTo>
                <a:lnTo>
                  <a:pt x="1523218" y="72292"/>
                </a:lnTo>
                <a:lnTo>
                  <a:pt x="1522222" y="71119"/>
                </a:lnTo>
                <a:lnTo>
                  <a:pt x="1551643" y="71119"/>
                </a:lnTo>
                <a:lnTo>
                  <a:pt x="1550924" y="69850"/>
                </a:lnTo>
                <a:lnTo>
                  <a:pt x="1549400" y="67310"/>
                </a:lnTo>
                <a:close/>
              </a:path>
              <a:path w="1558290" h="167640">
                <a:moveTo>
                  <a:pt x="676910" y="68579"/>
                </a:moveTo>
                <a:lnTo>
                  <a:pt x="313309" y="68579"/>
                </a:lnTo>
                <a:lnTo>
                  <a:pt x="301371" y="71119"/>
                </a:lnTo>
                <a:lnTo>
                  <a:pt x="659892" y="71119"/>
                </a:lnTo>
                <a:lnTo>
                  <a:pt x="676910" y="68579"/>
                </a:lnTo>
                <a:close/>
              </a:path>
              <a:path w="1558290" h="167640">
                <a:moveTo>
                  <a:pt x="740156" y="59689"/>
                </a:moveTo>
                <a:lnTo>
                  <a:pt x="386461" y="59689"/>
                </a:lnTo>
                <a:lnTo>
                  <a:pt x="354075" y="62229"/>
                </a:lnTo>
                <a:lnTo>
                  <a:pt x="353568" y="62229"/>
                </a:lnTo>
                <a:lnTo>
                  <a:pt x="341375" y="64769"/>
                </a:lnTo>
                <a:lnTo>
                  <a:pt x="313690" y="68579"/>
                </a:lnTo>
                <a:lnTo>
                  <a:pt x="677037" y="68579"/>
                </a:lnTo>
                <a:lnTo>
                  <a:pt x="683514" y="67310"/>
                </a:lnTo>
                <a:lnTo>
                  <a:pt x="683260" y="67310"/>
                </a:lnTo>
                <a:lnTo>
                  <a:pt x="696214" y="66039"/>
                </a:lnTo>
                <a:lnTo>
                  <a:pt x="700913" y="64769"/>
                </a:lnTo>
                <a:lnTo>
                  <a:pt x="728345" y="64769"/>
                </a:lnTo>
                <a:lnTo>
                  <a:pt x="729742" y="63500"/>
                </a:lnTo>
                <a:lnTo>
                  <a:pt x="733298" y="63500"/>
                </a:lnTo>
                <a:lnTo>
                  <a:pt x="734949" y="62229"/>
                </a:lnTo>
                <a:lnTo>
                  <a:pt x="736727" y="60960"/>
                </a:lnTo>
                <a:lnTo>
                  <a:pt x="740156" y="59689"/>
                </a:lnTo>
                <a:close/>
              </a:path>
              <a:path w="1558290" h="167640">
                <a:moveTo>
                  <a:pt x="1547241" y="64769"/>
                </a:moveTo>
                <a:lnTo>
                  <a:pt x="1504442" y="64769"/>
                </a:lnTo>
                <a:lnTo>
                  <a:pt x="1511173" y="66039"/>
                </a:lnTo>
                <a:lnTo>
                  <a:pt x="1510665" y="66039"/>
                </a:lnTo>
                <a:lnTo>
                  <a:pt x="1516761" y="68579"/>
                </a:lnTo>
                <a:lnTo>
                  <a:pt x="1515491" y="67310"/>
                </a:lnTo>
                <a:lnTo>
                  <a:pt x="1549400" y="67310"/>
                </a:lnTo>
                <a:lnTo>
                  <a:pt x="1548638" y="66039"/>
                </a:lnTo>
                <a:lnTo>
                  <a:pt x="1547241" y="64769"/>
                </a:lnTo>
                <a:close/>
              </a:path>
              <a:path w="1558290" h="167640">
                <a:moveTo>
                  <a:pt x="1110996" y="63500"/>
                </a:moveTo>
                <a:lnTo>
                  <a:pt x="898779" y="63500"/>
                </a:lnTo>
                <a:lnTo>
                  <a:pt x="906780" y="64769"/>
                </a:lnTo>
                <a:lnTo>
                  <a:pt x="1087627" y="64769"/>
                </a:lnTo>
                <a:lnTo>
                  <a:pt x="1110996" y="63500"/>
                </a:lnTo>
                <a:close/>
              </a:path>
              <a:path w="1558290" h="167640">
                <a:moveTo>
                  <a:pt x="1542796" y="59689"/>
                </a:moveTo>
                <a:lnTo>
                  <a:pt x="1432052" y="59689"/>
                </a:lnTo>
                <a:lnTo>
                  <a:pt x="1444625" y="62229"/>
                </a:lnTo>
                <a:lnTo>
                  <a:pt x="1445005" y="62229"/>
                </a:lnTo>
                <a:lnTo>
                  <a:pt x="1452879" y="63500"/>
                </a:lnTo>
                <a:lnTo>
                  <a:pt x="1453515" y="63500"/>
                </a:lnTo>
                <a:lnTo>
                  <a:pt x="1466469" y="64769"/>
                </a:lnTo>
                <a:lnTo>
                  <a:pt x="1547749" y="64769"/>
                </a:lnTo>
                <a:lnTo>
                  <a:pt x="1544827" y="62229"/>
                </a:lnTo>
                <a:lnTo>
                  <a:pt x="1544320" y="60960"/>
                </a:lnTo>
                <a:lnTo>
                  <a:pt x="1542796" y="59689"/>
                </a:lnTo>
                <a:close/>
              </a:path>
              <a:path w="1558290" h="167640">
                <a:moveTo>
                  <a:pt x="1132586" y="62229"/>
                </a:moveTo>
                <a:lnTo>
                  <a:pt x="887095" y="62229"/>
                </a:lnTo>
                <a:lnTo>
                  <a:pt x="894715" y="63500"/>
                </a:lnTo>
                <a:lnTo>
                  <a:pt x="1119631" y="63500"/>
                </a:lnTo>
                <a:lnTo>
                  <a:pt x="1132586" y="62229"/>
                </a:lnTo>
                <a:close/>
              </a:path>
              <a:path w="1558290" h="167640">
                <a:moveTo>
                  <a:pt x="1151890" y="60960"/>
                </a:moveTo>
                <a:lnTo>
                  <a:pt x="877570" y="60960"/>
                </a:lnTo>
                <a:lnTo>
                  <a:pt x="883920" y="62229"/>
                </a:lnTo>
                <a:lnTo>
                  <a:pt x="1145794" y="62229"/>
                </a:lnTo>
                <a:lnTo>
                  <a:pt x="1151890" y="60960"/>
                </a:lnTo>
                <a:close/>
              </a:path>
              <a:path w="1558290" h="167640">
                <a:moveTo>
                  <a:pt x="1167638" y="59689"/>
                </a:moveTo>
                <a:lnTo>
                  <a:pt x="874014" y="59689"/>
                </a:lnTo>
                <a:lnTo>
                  <a:pt x="876554" y="60960"/>
                </a:lnTo>
                <a:lnTo>
                  <a:pt x="1158621" y="60960"/>
                </a:lnTo>
                <a:lnTo>
                  <a:pt x="1167638" y="59689"/>
                </a:lnTo>
                <a:close/>
              </a:path>
              <a:path w="1558290" h="167640">
                <a:moveTo>
                  <a:pt x="740918" y="58419"/>
                </a:moveTo>
                <a:lnTo>
                  <a:pt x="399669" y="58419"/>
                </a:lnTo>
                <a:lnTo>
                  <a:pt x="386334" y="59689"/>
                </a:lnTo>
                <a:lnTo>
                  <a:pt x="739394" y="59689"/>
                </a:lnTo>
                <a:lnTo>
                  <a:pt x="740918" y="58419"/>
                </a:lnTo>
                <a:close/>
              </a:path>
              <a:path w="1558290" h="167640">
                <a:moveTo>
                  <a:pt x="740918" y="58419"/>
                </a:moveTo>
                <a:lnTo>
                  <a:pt x="739394" y="59689"/>
                </a:lnTo>
                <a:lnTo>
                  <a:pt x="740029" y="59689"/>
                </a:lnTo>
                <a:lnTo>
                  <a:pt x="740308" y="59436"/>
                </a:lnTo>
                <a:lnTo>
                  <a:pt x="740918" y="58419"/>
                </a:lnTo>
                <a:close/>
              </a:path>
              <a:path w="1558290" h="167640">
                <a:moveTo>
                  <a:pt x="740308" y="59436"/>
                </a:moveTo>
                <a:lnTo>
                  <a:pt x="740029" y="59689"/>
                </a:lnTo>
                <a:lnTo>
                  <a:pt x="740308" y="59436"/>
                </a:lnTo>
                <a:close/>
              </a:path>
              <a:path w="1558290" h="167640">
                <a:moveTo>
                  <a:pt x="1190117" y="58419"/>
                </a:moveTo>
                <a:lnTo>
                  <a:pt x="869442" y="58419"/>
                </a:lnTo>
                <a:lnTo>
                  <a:pt x="874903" y="59689"/>
                </a:lnTo>
                <a:lnTo>
                  <a:pt x="1175003" y="59689"/>
                </a:lnTo>
                <a:lnTo>
                  <a:pt x="1190117" y="58419"/>
                </a:lnTo>
                <a:close/>
              </a:path>
              <a:path w="1558290" h="167640">
                <a:moveTo>
                  <a:pt x="1538477" y="55879"/>
                </a:moveTo>
                <a:lnTo>
                  <a:pt x="1414272" y="55879"/>
                </a:lnTo>
                <a:lnTo>
                  <a:pt x="1423924" y="58419"/>
                </a:lnTo>
                <a:lnTo>
                  <a:pt x="1432305" y="59689"/>
                </a:lnTo>
                <a:lnTo>
                  <a:pt x="1542034" y="59689"/>
                </a:lnTo>
                <a:lnTo>
                  <a:pt x="1538477" y="55879"/>
                </a:lnTo>
                <a:close/>
              </a:path>
              <a:path w="1558290" h="167640">
                <a:moveTo>
                  <a:pt x="745537" y="54768"/>
                </a:moveTo>
                <a:lnTo>
                  <a:pt x="744093" y="55879"/>
                </a:lnTo>
                <a:lnTo>
                  <a:pt x="427990" y="55879"/>
                </a:lnTo>
                <a:lnTo>
                  <a:pt x="400177" y="58419"/>
                </a:lnTo>
                <a:lnTo>
                  <a:pt x="740918" y="58419"/>
                </a:lnTo>
                <a:lnTo>
                  <a:pt x="740308" y="59436"/>
                </a:lnTo>
                <a:lnTo>
                  <a:pt x="742823" y="57150"/>
                </a:lnTo>
                <a:lnTo>
                  <a:pt x="743458" y="57150"/>
                </a:lnTo>
                <a:lnTo>
                  <a:pt x="744982" y="55879"/>
                </a:lnTo>
                <a:lnTo>
                  <a:pt x="745537" y="54768"/>
                </a:lnTo>
                <a:close/>
              </a:path>
              <a:path w="1558290" h="167640">
                <a:moveTo>
                  <a:pt x="1197483" y="57150"/>
                </a:moveTo>
                <a:lnTo>
                  <a:pt x="861314" y="57150"/>
                </a:lnTo>
                <a:lnTo>
                  <a:pt x="867156" y="58419"/>
                </a:lnTo>
                <a:lnTo>
                  <a:pt x="1189609" y="58419"/>
                </a:lnTo>
                <a:lnTo>
                  <a:pt x="1197483" y="57150"/>
                </a:lnTo>
                <a:close/>
              </a:path>
              <a:path w="1558290" h="167640">
                <a:moveTo>
                  <a:pt x="1223137" y="55879"/>
                </a:moveTo>
                <a:lnTo>
                  <a:pt x="853059" y="55879"/>
                </a:lnTo>
                <a:lnTo>
                  <a:pt x="858774" y="57150"/>
                </a:lnTo>
                <a:lnTo>
                  <a:pt x="1215136" y="57150"/>
                </a:lnTo>
                <a:lnTo>
                  <a:pt x="1223137" y="55879"/>
                </a:lnTo>
                <a:close/>
              </a:path>
              <a:path w="1558290" h="167640">
                <a:moveTo>
                  <a:pt x="1362075" y="55879"/>
                </a:moveTo>
                <a:lnTo>
                  <a:pt x="1321943" y="55879"/>
                </a:lnTo>
                <a:lnTo>
                  <a:pt x="1338199" y="57150"/>
                </a:lnTo>
                <a:lnTo>
                  <a:pt x="1345056" y="57150"/>
                </a:lnTo>
                <a:lnTo>
                  <a:pt x="1362075" y="55879"/>
                </a:lnTo>
                <a:close/>
              </a:path>
              <a:path w="1558290" h="167640">
                <a:moveTo>
                  <a:pt x="747014" y="52069"/>
                </a:moveTo>
                <a:lnTo>
                  <a:pt x="648970" y="52069"/>
                </a:lnTo>
                <a:lnTo>
                  <a:pt x="628777" y="54610"/>
                </a:lnTo>
                <a:lnTo>
                  <a:pt x="619506" y="54610"/>
                </a:lnTo>
                <a:lnTo>
                  <a:pt x="591820" y="55879"/>
                </a:lnTo>
                <a:lnTo>
                  <a:pt x="744093" y="55879"/>
                </a:lnTo>
                <a:lnTo>
                  <a:pt x="745066" y="54610"/>
                </a:lnTo>
                <a:lnTo>
                  <a:pt x="628777" y="54610"/>
                </a:lnTo>
                <a:lnTo>
                  <a:pt x="629285" y="53339"/>
                </a:lnTo>
                <a:lnTo>
                  <a:pt x="746040" y="53339"/>
                </a:lnTo>
                <a:lnTo>
                  <a:pt x="747014" y="52069"/>
                </a:lnTo>
                <a:close/>
              </a:path>
              <a:path w="1558290" h="167640">
                <a:moveTo>
                  <a:pt x="747014" y="52069"/>
                </a:moveTo>
                <a:lnTo>
                  <a:pt x="744093" y="55879"/>
                </a:lnTo>
                <a:lnTo>
                  <a:pt x="745537" y="54768"/>
                </a:lnTo>
                <a:lnTo>
                  <a:pt x="746252" y="53339"/>
                </a:lnTo>
                <a:lnTo>
                  <a:pt x="747014" y="52069"/>
                </a:lnTo>
                <a:close/>
              </a:path>
              <a:path w="1558290" h="167640">
                <a:moveTo>
                  <a:pt x="808013" y="20973"/>
                </a:moveTo>
                <a:lnTo>
                  <a:pt x="811276" y="24129"/>
                </a:lnTo>
                <a:lnTo>
                  <a:pt x="810514" y="24129"/>
                </a:lnTo>
                <a:lnTo>
                  <a:pt x="812673" y="26669"/>
                </a:lnTo>
                <a:lnTo>
                  <a:pt x="813308" y="27939"/>
                </a:lnTo>
                <a:lnTo>
                  <a:pt x="818642" y="33019"/>
                </a:lnTo>
                <a:lnTo>
                  <a:pt x="821055" y="36829"/>
                </a:lnTo>
                <a:lnTo>
                  <a:pt x="821817" y="36829"/>
                </a:lnTo>
                <a:lnTo>
                  <a:pt x="828294" y="43179"/>
                </a:lnTo>
                <a:lnTo>
                  <a:pt x="831850" y="45719"/>
                </a:lnTo>
                <a:lnTo>
                  <a:pt x="832612" y="45719"/>
                </a:lnTo>
                <a:lnTo>
                  <a:pt x="840359" y="50800"/>
                </a:lnTo>
                <a:lnTo>
                  <a:pt x="842899" y="52069"/>
                </a:lnTo>
                <a:lnTo>
                  <a:pt x="843153" y="52069"/>
                </a:lnTo>
                <a:lnTo>
                  <a:pt x="848614" y="54610"/>
                </a:lnTo>
                <a:lnTo>
                  <a:pt x="849503" y="54610"/>
                </a:lnTo>
                <a:lnTo>
                  <a:pt x="852043" y="55879"/>
                </a:lnTo>
                <a:lnTo>
                  <a:pt x="1538604" y="55879"/>
                </a:lnTo>
                <a:lnTo>
                  <a:pt x="1536446" y="54610"/>
                </a:lnTo>
                <a:lnTo>
                  <a:pt x="1535176" y="53339"/>
                </a:lnTo>
                <a:lnTo>
                  <a:pt x="1529079" y="49529"/>
                </a:lnTo>
                <a:lnTo>
                  <a:pt x="1526540" y="48260"/>
                </a:lnTo>
                <a:lnTo>
                  <a:pt x="1525270" y="48260"/>
                </a:lnTo>
                <a:lnTo>
                  <a:pt x="1517903" y="44450"/>
                </a:lnTo>
                <a:lnTo>
                  <a:pt x="1513586" y="44450"/>
                </a:lnTo>
                <a:lnTo>
                  <a:pt x="1506727" y="43179"/>
                </a:lnTo>
                <a:lnTo>
                  <a:pt x="901319" y="43179"/>
                </a:lnTo>
                <a:lnTo>
                  <a:pt x="897763" y="41910"/>
                </a:lnTo>
                <a:lnTo>
                  <a:pt x="896747" y="41910"/>
                </a:lnTo>
                <a:lnTo>
                  <a:pt x="889127" y="40639"/>
                </a:lnTo>
                <a:lnTo>
                  <a:pt x="887222" y="40639"/>
                </a:lnTo>
                <a:lnTo>
                  <a:pt x="881507" y="39369"/>
                </a:lnTo>
                <a:lnTo>
                  <a:pt x="879094" y="39369"/>
                </a:lnTo>
                <a:lnTo>
                  <a:pt x="873633" y="38100"/>
                </a:lnTo>
                <a:lnTo>
                  <a:pt x="874522" y="38100"/>
                </a:lnTo>
                <a:lnTo>
                  <a:pt x="871093" y="36829"/>
                </a:lnTo>
                <a:lnTo>
                  <a:pt x="865251" y="35560"/>
                </a:lnTo>
                <a:lnTo>
                  <a:pt x="862711" y="35560"/>
                </a:lnTo>
                <a:lnTo>
                  <a:pt x="856996" y="34289"/>
                </a:lnTo>
                <a:lnTo>
                  <a:pt x="856488" y="34289"/>
                </a:lnTo>
                <a:lnTo>
                  <a:pt x="851027" y="33019"/>
                </a:lnTo>
                <a:lnTo>
                  <a:pt x="851281" y="33019"/>
                </a:lnTo>
                <a:lnTo>
                  <a:pt x="848741" y="31750"/>
                </a:lnTo>
                <a:lnTo>
                  <a:pt x="850138" y="31750"/>
                </a:lnTo>
                <a:lnTo>
                  <a:pt x="845820" y="29210"/>
                </a:lnTo>
                <a:lnTo>
                  <a:pt x="844169" y="29210"/>
                </a:lnTo>
                <a:lnTo>
                  <a:pt x="842962" y="27939"/>
                </a:lnTo>
                <a:lnTo>
                  <a:pt x="837717" y="22860"/>
                </a:lnTo>
                <a:lnTo>
                  <a:pt x="837057" y="22860"/>
                </a:lnTo>
                <a:lnTo>
                  <a:pt x="836210" y="21589"/>
                </a:lnTo>
                <a:lnTo>
                  <a:pt x="809371" y="21589"/>
                </a:lnTo>
                <a:lnTo>
                  <a:pt x="808013" y="20973"/>
                </a:lnTo>
                <a:close/>
              </a:path>
              <a:path w="1558290" h="167640">
                <a:moveTo>
                  <a:pt x="728703" y="42208"/>
                </a:moveTo>
                <a:lnTo>
                  <a:pt x="728535" y="42333"/>
                </a:lnTo>
                <a:lnTo>
                  <a:pt x="726313" y="44450"/>
                </a:lnTo>
                <a:lnTo>
                  <a:pt x="708152" y="44450"/>
                </a:lnTo>
                <a:lnTo>
                  <a:pt x="699135" y="45719"/>
                </a:lnTo>
                <a:lnTo>
                  <a:pt x="693420" y="45719"/>
                </a:lnTo>
                <a:lnTo>
                  <a:pt x="680466" y="48260"/>
                </a:lnTo>
                <a:lnTo>
                  <a:pt x="680212" y="48260"/>
                </a:lnTo>
                <a:lnTo>
                  <a:pt x="673735" y="49529"/>
                </a:lnTo>
                <a:lnTo>
                  <a:pt x="656971" y="52069"/>
                </a:lnTo>
                <a:lnTo>
                  <a:pt x="747014" y="52069"/>
                </a:lnTo>
                <a:lnTo>
                  <a:pt x="746252" y="53339"/>
                </a:lnTo>
                <a:lnTo>
                  <a:pt x="745537" y="54768"/>
                </a:lnTo>
                <a:lnTo>
                  <a:pt x="747395" y="53339"/>
                </a:lnTo>
                <a:lnTo>
                  <a:pt x="748284" y="53339"/>
                </a:lnTo>
                <a:lnTo>
                  <a:pt x="750443" y="50800"/>
                </a:lnTo>
                <a:lnTo>
                  <a:pt x="751363" y="50800"/>
                </a:lnTo>
                <a:lnTo>
                  <a:pt x="756412" y="46989"/>
                </a:lnTo>
                <a:lnTo>
                  <a:pt x="755904" y="46989"/>
                </a:lnTo>
                <a:lnTo>
                  <a:pt x="759587" y="45719"/>
                </a:lnTo>
                <a:lnTo>
                  <a:pt x="763193" y="43179"/>
                </a:lnTo>
                <a:lnTo>
                  <a:pt x="728218" y="43179"/>
                </a:lnTo>
                <a:lnTo>
                  <a:pt x="728703" y="42208"/>
                </a:lnTo>
                <a:close/>
              </a:path>
              <a:path w="1558290" h="167640">
                <a:moveTo>
                  <a:pt x="751363" y="50800"/>
                </a:moveTo>
                <a:lnTo>
                  <a:pt x="750443" y="50800"/>
                </a:lnTo>
                <a:lnTo>
                  <a:pt x="749681" y="52069"/>
                </a:lnTo>
                <a:lnTo>
                  <a:pt x="751363" y="50800"/>
                </a:lnTo>
                <a:close/>
              </a:path>
              <a:path w="1558290" h="167640">
                <a:moveTo>
                  <a:pt x="727392" y="43179"/>
                </a:moveTo>
                <a:lnTo>
                  <a:pt x="727202" y="43179"/>
                </a:lnTo>
                <a:lnTo>
                  <a:pt x="724662" y="44450"/>
                </a:lnTo>
                <a:lnTo>
                  <a:pt x="725678" y="44450"/>
                </a:lnTo>
                <a:lnTo>
                  <a:pt x="727392" y="43179"/>
                </a:lnTo>
                <a:close/>
              </a:path>
              <a:path w="1558290" h="167640">
                <a:moveTo>
                  <a:pt x="728599" y="42272"/>
                </a:moveTo>
                <a:lnTo>
                  <a:pt x="727329" y="43179"/>
                </a:lnTo>
                <a:lnTo>
                  <a:pt x="728599" y="42272"/>
                </a:lnTo>
                <a:close/>
              </a:path>
              <a:path w="1558290" h="167640">
                <a:moveTo>
                  <a:pt x="730885" y="40639"/>
                </a:moveTo>
                <a:lnTo>
                  <a:pt x="730377" y="40639"/>
                </a:lnTo>
                <a:lnTo>
                  <a:pt x="729107" y="41910"/>
                </a:lnTo>
                <a:lnTo>
                  <a:pt x="728726" y="42192"/>
                </a:lnTo>
                <a:lnTo>
                  <a:pt x="728218" y="43179"/>
                </a:lnTo>
                <a:lnTo>
                  <a:pt x="730885" y="40639"/>
                </a:lnTo>
                <a:close/>
              </a:path>
              <a:path w="1558290" h="167640">
                <a:moveTo>
                  <a:pt x="766800" y="40639"/>
                </a:moveTo>
                <a:lnTo>
                  <a:pt x="730885" y="40639"/>
                </a:lnTo>
                <a:lnTo>
                  <a:pt x="730123" y="41910"/>
                </a:lnTo>
                <a:lnTo>
                  <a:pt x="729551" y="41910"/>
                </a:lnTo>
                <a:lnTo>
                  <a:pt x="728218" y="43179"/>
                </a:lnTo>
                <a:lnTo>
                  <a:pt x="763193" y="43179"/>
                </a:lnTo>
                <a:lnTo>
                  <a:pt x="766800" y="40639"/>
                </a:lnTo>
                <a:close/>
              </a:path>
              <a:path w="1558290" h="167640">
                <a:moveTo>
                  <a:pt x="899795" y="41910"/>
                </a:moveTo>
                <a:lnTo>
                  <a:pt x="901319" y="43179"/>
                </a:lnTo>
                <a:lnTo>
                  <a:pt x="907669" y="43179"/>
                </a:lnTo>
                <a:lnTo>
                  <a:pt x="899795" y="41910"/>
                </a:lnTo>
                <a:close/>
              </a:path>
              <a:path w="1558290" h="167640">
                <a:moveTo>
                  <a:pt x="1473835" y="41910"/>
                </a:moveTo>
                <a:lnTo>
                  <a:pt x="1110361" y="41910"/>
                </a:lnTo>
                <a:lnTo>
                  <a:pt x="1086866" y="43179"/>
                </a:lnTo>
                <a:lnTo>
                  <a:pt x="1486408" y="43179"/>
                </a:lnTo>
                <a:lnTo>
                  <a:pt x="1473835" y="41910"/>
                </a:lnTo>
                <a:close/>
              </a:path>
              <a:path w="1558290" h="167640">
                <a:moveTo>
                  <a:pt x="728737" y="42140"/>
                </a:moveTo>
                <a:lnTo>
                  <a:pt x="728599" y="42272"/>
                </a:lnTo>
                <a:lnTo>
                  <a:pt x="728737" y="42140"/>
                </a:lnTo>
                <a:close/>
              </a:path>
              <a:path w="1558290" h="167640">
                <a:moveTo>
                  <a:pt x="729107" y="41910"/>
                </a:moveTo>
                <a:lnTo>
                  <a:pt x="728737" y="42140"/>
                </a:lnTo>
                <a:lnTo>
                  <a:pt x="729107" y="41910"/>
                </a:lnTo>
                <a:close/>
              </a:path>
              <a:path w="1558290" h="167640">
                <a:moveTo>
                  <a:pt x="729361" y="41486"/>
                </a:moveTo>
                <a:lnTo>
                  <a:pt x="728853" y="41910"/>
                </a:lnTo>
                <a:lnTo>
                  <a:pt x="728737" y="42140"/>
                </a:lnTo>
                <a:lnTo>
                  <a:pt x="728980" y="41910"/>
                </a:lnTo>
                <a:lnTo>
                  <a:pt x="729361" y="41486"/>
                </a:lnTo>
                <a:close/>
              </a:path>
              <a:path w="1558290" h="167640">
                <a:moveTo>
                  <a:pt x="730377" y="40639"/>
                </a:moveTo>
                <a:lnTo>
                  <a:pt x="729361" y="41486"/>
                </a:lnTo>
                <a:lnTo>
                  <a:pt x="729107" y="41910"/>
                </a:lnTo>
                <a:lnTo>
                  <a:pt x="730377" y="40639"/>
                </a:lnTo>
                <a:close/>
              </a:path>
              <a:path w="1558290" h="167640">
                <a:moveTo>
                  <a:pt x="1455293" y="40639"/>
                </a:moveTo>
                <a:lnTo>
                  <a:pt x="1131951" y="40639"/>
                </a:lnTo>
                <a:lnTo>
                  <a:pt x="1118997" y="41910"/>
                </a:lnTo>
                <a:lnTo>
                  <a:pt x="1468247" y="41910"/>
                </a:lnTo>
                <a:lnTo>
                  <a:pt x="1455293" y="40639"/>
                </a:lnTo>
                <a:close/>
              </a:path>
              <a:path w="1558290" h="167640">
                <a:moveTo>
                  <a:pt x="772414" y="36829"/>
                </a:moveTo>
                <a:lnTo>
                  <a:pt x="735965" y="36829"/>
                </a:lnTo>
                <a:lnTo>
                  <a:pt x="732663" y="38100"/>
                </a:lnTo>
                <a:lnTo>
                  <a:pt x="729869" y="40639"/>
                </a:lnTo>
                <a:lnTo>
                  <a:pt x="729361" y="41486"/>
                </a:lnTo>
                <a:lnTo>
                  <a:pt x="730377" y="40639"/>
                </a:lnTo>
                <a:lnTo>
                  <a:pt x="766800" y="40639"/>
                </a:lnTo>
                <a:lnTo>
                  <a:pt x="768604" y="39369"/>
                </a:lnTo>
                <a:lnTo>
                  <a:pt x="768096" y="39369"/>
                </a:lnTo>
                <a:lnTo>
                  <a:pt x="772414" y="36829"/>
                </a:lnTo>
                <a:close/>
              </a:path>
              <a:path w="1558290" h="167640">
                <a:moveTo>
                  <a:pt x="1435735" y="38100"/>
                </a:moveTo>
                <a:lnTo>
                  <a:pt x="1165987" y="38100"/>
                </a:lnTo>
                <a:lnTo>
                  <a:pt x="1156970" y="39369"/>
                </a:lnTo>
                <a:lnTo>
                  <a:pt x="1150620" y="39369"/>
                </a:lnTo>
                <a:lnTo>
                  <a:pt x="1144524" y="40639"/>
                </a:lnTo>
                <a:lnTo>
                  <a:pt x="1448435" y="40639"/>
                </a:lnTo>
                <a:lnTo>
                  <a:pt x="1435735" y="38100"/>
                </a:lnTo>
                <a:close/>
              </a:path>
              <a:path w="1558290" h="167640">
                <a:moveTo>
                  <a:pt x="1447927" y="39369"/>
                </a:moveTo>
                <a:lnTo>
                  <a:pt x="1448435" y="40639"/>
                </a:lnTo>
                <a:lnTo>
                  <a:pt x="1455927" y="40639"/>
                </a:lnTo>
                <a:lnTo>
                  <a:pt x="1447927" y="39369"/>
                </a:lnTo>
                <a:close/>
              </a:path>
              <a:path w="1558290" h="167640">
                <a:moveTo>
                  <a:pt x="1418971" y="34289"/>
                </a:moveTo>
                <a:lnTo>
                  <a:pt x="1222375" y="34289"/>
                </a:lnTo>
                <a:lnTo>
                  <a:pt x="1214120" y="35560"/>
                </a:lnTo>
                <a:lnTo>
                  <a:pt x="1188085" y="35560"/>
                </a:lnTo>
                <a:lnTo>
                  <a:pt x="1172972" y="38100"/>
                </a:lnTo>
                <a:lnTo>
                  <a:pt x="1435480" y="38100"/>
                </a:lnTo>
                <a:lnTo>
                  <a:pt x="1427861" y="36829"/>
                </a:lnTo>
                <a:lnTo>
                  <a:pt x="1428750" y="36829"/>
                </a:lnTo>
                <a:lnTo>
                  <a:pt x="1418971" y="34289"/>
                </a:lnTo>
                <a:close/>
              </a:path>
              <a:path w="1558290" h="167640">
                <a:moveTo>
                  <a:pt x="784733" y="29210"/>
                </a:moveTo>
                <a:lnTo>
                  <a:pt x="744855" y="29210"/>
                </a:lnTo>
                <a:lnTo>
                  <a:pt x="737997" y="34289"/>
                </a:lnTo>
                <a:lnTo>
                  <a:pt x="735076" y="36829"/>
                </a:lnTo>
                <a:lnTo>
                  <a:pt x="772668" y="36829"/>
                </a:lnTo>
                <a:lnTo>
                  <a:pt x="781304" y="31750"/>
                </a:lnTo>
                <a:lnTo>
                  <a:pt x="780796" y="31750"/>
                </a:lnTo>
                <a:lnTo>
                  <a:pt x="784733" y="29210"/>
                </a:lnTo>
                <a:close/>
              </a:path>
              <a:path w="1558290" h="167640">
                <a:moveTo>
                  <a:pt x="1403350" y="33019"/>
                </a:moveTo>
                <a:lnTo>
                  <a:pt x="1380363" y="33019"/>
                </a:lnTo>
                <a:lnTo>
                  <a:pt x="1367409" y="34289"/>
                </a:lnTo>
                <a:lnTo>
                  <a:pt x="1413255" y="34289"/>
                </a:lnTo>
                <a:lnTo>
                  <a:pt x="1403350" y="33019"/>
                </a:lnTo>
                <a:close/>
              </a:path>
              <a:path w="1558290" h="167640">
                <a:moveTo>
                  <a:pt x="804545" y="21589"/>
                </a:moveTo>
                <a:lnTo>
                  <a:pt x="757174" y="21589"/>
                </a:lnTo>
                <a:lnTo>
                  <a:pt x="748538" y="27939"/>
                </a:lnTo>
                <a:lnTo>
                  <a:pt x="748919" y="27939"/>
                </a:lnTo>
                <a:lnTo>
                  <a:pt x="745363" y="29210"/>
                </a:lnTo>
                <a:lnTo>
                  <a:pt x="784098" y="29210"/>
                </a:lnTo>
                <a:lnTo>
                  <a:pt x="793496" y="25400"/>
                </a:lnTo>
                <a:lnTo>
                  <a:pt x="797433" y="24129"/>
                </a:lnTo>
                <a:lnTo>
                  <a:pt x="796671" y="24129"/>
                </a:lnTo>
                <a:lnTo>
                  <a:pt x="804545" y="21589"/>
                </a:lnTo>
                <a:close/>
              </a:path>
              <a:path w="1558290" h="167640">
                <a:moveTo>
                  <a:pt x="843661" y="27939"/>
                </a:moveTo>
                <a:lnTo>
                  <a:pt x="844169" y="29210"/>
                </a:lnTo>
                <a:lnTo>
                  <a:pt x="845820" y="29210"/>
                </a:lnTo>
                <a:lnTo>
                  <a:pt x="843661" y="27939"/>
                </a:lnTo>
                <a:close/>
              </a:path>
              <a:path w="1558290" h="167640">
                <a:moveTo>
                  <a:pt x="841756" y="26669"/>
                </a:moveTo>
                <a:lnTo>
                  <a:pt x="842899" y="27939"/>
                </a:lnTo>
                <a:lnTo>
                  <a:pt x="841756" y="26669"/>
                </a:lnTo>
                <a:close/>
              </a:path>
              <a:path w="1558290" h="167640">
                <a:moveTo>
                  <a:pt x="836422" y="21589"/>
                </a:moveTo>
                <a:lnTo>
                  <a:pt x="837057" y="22860"/>
                </a:lnTo>
                <a:lnTo>
                  <a:pt x="837717" y="22860"/>
                </a:lnTo>
                <a:lnTo>
                  <a:pt x="836422" y="21589"/>
                </a:lnTo>
                <a:close/>
              </a:path>
              <a:path w="1558290" h="167640">
                <a:moveTo>
                  <a:pt x="829056" y="13969"/>
                </a:moveTo>
                <a:lnTo>
                  <a:pt x="770382" y="13969"/>
                </a:lnTo>
                <a:lnTo>
                  <a:pt x="761746" y="19050"/>
                </a:lnTo>
                <a:lnTo>
                  <a:pt x="762000" y="19050"/>
                </a:lnTo>
                <a:lnTo>
                  <a:pt x="757682" y="21589"/>
                </a:lnTo>
                <a:lnTo>
                  <a:pt x="808355" y="21589"/>
                </a:lnTo>
                <a:lnTo>
                  <a:pt x="806577" y="20319"/>
                </a:lnTo>
                <a:lnTo>
                  <a:pt x="835363" y="20319"/>
                </a:lnTo>
                <a:lnTo>
                  <a:pt x="834517" y="19050"/>
                </a:lnTo>
                <a:lnTo>
                  <a:pt x="829056" y="13969"/>
                </a:lnTo>
                <a:close/>
              </a:path>
              <a:path w="1558290" h="167640">
                <a:moveTo>
                  <a:pt x="806577" y="20319"/>
                </a:moveTo>
                <a:lnTo>
                  <a:pt x="808355" y="21589"/>
                </a:lnTo>
                <a:lnTo>
                  <a:pt x="807774" y="20864"/>
                </a:lnTo>
                <a:lnTo>
                  <a:pt x="806577" y="20319"/>
                </a:lnTo>
                <a:close/>
              </a:path>
              <a:path w="1558290" h="167640">
                <a:moveTo>
                  <a:pt x="807774" y="20864"/>
                </a:moveTo>
                <a:lnTo>
                  <a:pt x="808355" y="21589"/>
                </a:lnTo>
                <a:lnTo>
                  <a:pt x="808651" y="21589"/>
                </a:lnTo>
                <a:lnTo>
                  <a:pt x="808013" y="20973"/>
                </a:lnTo>
                <a:lnTo>
                  <a:pt x="807774" y="20864"/>
                </a:lnTo>
                <a:close/>
              </a:path>
              <a:path w="1558290" h="167640">
                <a:moveTo>
                  <a:pt x="807760" y="20728"/>
                </a:moveTo>
                <a:lnTo>
                  <a:pt x="808013" y="20973"/>
                </a:lnTo>
                <a:lnTo>
                  <a:pt x="809371" y="21589"/>
                </a:lnTo>
                <a:lnTo>
                  <a:pt x="810260" y="21589"/>
                </a:lnTo>
                <a:lnTo>
                  <a:pt x="807760" y="20728"/>
                </a:lnTo>
                <a:close/>
              </a:path>
              <a:path w="1558290" h="167640">
                <a:moveTo>
                  <a:pt x="835363" y="20319"/>
                </a:moveTo>
                <a:lnTo>
                  <a:pt x="807339" y="20319"/>
                </a:lnTo>
                <a:lnTo>
                  <a:pt x="807760" y="20728"/>
                </a:lnTo>
                <a:lnTo>
                  <a:pt x="810260" y="21589"/>
                </a:lnTo>
                <a:lnTo>
                  <a:pt x="836210" y="21589"/>
                </a:lnTo>
                <a:lnTo>
                  <a:pt x="835363" y="20319"/>
                </a:lnTo>
                <a:close/>
              </a:path>
              <a:path w="1558290" h="167640">
                <a:moveTo>
                  <a:pt x="806577" y="20319"/>
                </a:moveTo>
                <a:lnTo>
                  <a:pt x="807774" y="20864"/>
                </a:lnTo>
                <a:lnTo>
                  <a:pt x="807629" y="20682"/>
                </a:lnTo>
                <a:lnTo>
                  <a:pt x="806577" y="20319"/>
                </a:lnTo>
                <a:close/>
              </a:path>
              <a:path w="1558290" h="167640">
                <a:moveTo>
                  <a:pt x="807339" y="20319"/>
                </a:moveTo>
                <a:lnTo>
                  <a:pt x="806577" y="20319"/>
                </a:lnTo>
                <a:lnTo>
                  <a:pt x="807629" y="20682"/>
                </a:lnTo>
                <a:lnTo>
                  <a:pt x="807339" y="20319"/>
                </a:lnTo>
                <a:close/>
              </a:path>
              <a:path w="1558290" h="167640">
                <a:moveTo>
                  <a:pt x="816229" y="1269"/>
                </a:moveTo>
                <a:lnTo>
                  <a:pt x="797433" y="1269"/>
                </a:lnTo>
                <a:lnTo>
                  <a:pt x="789559" y="5079"/>
                </a:lnTo>
                <a:lnTo>
                  <a:pt x="788797" y="5079"/>
                </a:lnTo>
                <a:lnTo>
                  <a:pt x="784860" y="6350"/>
                </a:lnTo>
                <a:lnTo>
                  <a:pt x="775462" y="11429"/>
                </a:lnTo>
                <a:lnTo>
                  <a:pt x="774827" y="11429"/>
                </a:lnTo>
                <a:lnTo>
                  <a:pt x="770890" y="13969"/>
                </a:lnTo>
                <a:lnTo>
                  <a:pt x="829564" y="13969"/>
                </a:lnTo>
                <a:lnTo>
                  <a:pt x="827405" y="11429"/>
                </a:lnTo>
                <a:lnTo>
                  <a:pt x="826770" y="10160"/>
                </a:lnTo>
                <a:lnTo>
                  <a:pt x="822833" y="6350"/>
                </a:lnTo>
                <a:lnTo>
                  <a:pt x="821436" y="5079"/>
                </a:lnTo>
                <a:lnTo>
                  <a:pt x="819658" y="3810"/>
                </a:lnTo>
                <a:lnTo>
                  <a:pt x="816229" y="1269"/>
                </a:lnTo>
                <a:close/>
              </a:path>
              <a:path w="1558290" h="167640">
                <a:moveTo>
                  <a:pt x="809371" y="0"/>
                </a:moveTo>
                <a:lnTo>
                  <a:pt x="806577" y="0"/>
                </a:lnTo>
                <a:lnTo>
                  <a:pt x="802640" y="1269"/>
                </a:lnTo>
                <a:lnTo>
                  <a:pt x="812673" y="1269"/>
                </a:lnTo>
                <a:lnTo>
                  <a:pt x="809371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882" y="846074"/>
            <a:ext cx="179577" cy="110362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4410709" y="2351151"/>
            <a:ext cx="3562985" cy="1693545"/>
            <a:chOff x="4410709" y="2351151"/>
            <a:chExt cx="3562985" cy="1693545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905" y="3650996"/>
              <a:ext cx="724499" cy="3405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0709" y="3605149"/>
              <a:ext cx="207644" cy="149859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776850" y="2367026"/>
              <a:ext cx="245110" cy="600075"/>
            </a:xfrm>
            <a:custGeom>
              <a:avLst/>
              <a:gdLst/>
              <a:ahLst/>
              <a:cxnLst/>
              <a:rect l="l" t="t" r="r" b="b"/>
              <a:pathLst>
                <a:path w="245110" h="600075">
                  <a:moveTo>
                    <a:pt x="19050" y="0"/>
                  </a:moveTo>
                  <a:lnTo>
                    <a:pt x="209169" y="0"/>
                  </a:lnTo>
                </a:path>
                <a:path w="245110" h="600075">
                  <a:moveTo>
                    <a:pt x="0" y="600075"/>
                  </a:moveTo>
                  <a:lnTo>
                    <a:pt x="244856" y="600075"/>
                  </a:lnTo>
                </a:path>
              </a:pathLst>
            </a:custGeom>
            <a:ln w="3175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7670" y="3696462"/>
              <a:ext cx="570992" cy="347980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12914" y="4100410"/>
            <a:ext cx="355853" cy="22305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59827" y="4117238"/>
            <a:ext cx="175196" cy="14596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29829" y="4129913"/>
            <a:ext cx="161290" cy="11430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51422" y="3852798"/>
            <a:ext cx="137405" cy="202349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57646" y="4144555"/>
            <a:ext cx="532894" cy="201663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86295" y="4159161"/>
            <a:ext cx="130508" cy="139700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61509" y="2477642"/>
            <a:ext cx="143001" cy="153669"/>
          </a:xfrm>
          <a:prstGeom prst="rect">
            <a:avLst/>
          </a:prstGeom>
        </p:spPr>
      </p:pic>
      <p:sp>
        <p:nvSpPr>
          <p:cNvPr id="23" name="object 23" descr=""/>
          <p:cNvSpPr/>
          <p:nvPr/>
        </p:nvSpPr>
        <p:spPr>
          <a:xfrm>
            <a:off x="4657471" y="3872357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5" h="238760">
                <a:moveTo>
                  <a:pt x="214121" y="0"/>
                </a:moveTo>
                <a:lnTo>
                  <a:pt x="210692" y="9613"/>
                </a:lnTo>
                <a:lnTo>
                  <a:pt x="224502" y="15595"/>
                </a:lnTo>
                <a:lnTo>
                  <a:pt x="236394" y="23879"/>
                </a:lnTo>
                <a:lnTo>
                  <a:pt x="260475" y="62275"/>
                </a:lnTo>
                <a:lnTo>
                  <a:pt x="268350" y="117856"/>
                </a:lnTo>
                <a:lnTo>
                  <a:pt x="267469" y="138865"/>
                </a:lnTo>
                <a:lnTo>
                  <a:pt x="254253" y="190309"/>
                </a:lnTo>
                <a:lnTo>
                  <a:pt x="224696" y="222472"/>
                </a:lnTo>
                <a:lnTo>
                  <a:pt x="211074" y="228485"/>
                </a:lnTo>
                <a:lnTo>
                  <a:pt x="214121" y="238150"/>
                </a:lnTo>
                <a:lnTo>
                  <a:pt x="259627" y="211114"/>
                </a:lnTo>
                <a:lnTo>
                  <a:pt x="285194" y="161194"/>
                </a:lnTo>
                <a:lnTo>
                  <a:pt x="290067" y="119113"/>
                </a:lnTo>
                <a:lnTo>
                  <a:pt x="288851" y="97272"/>
                </a:lnTo>
                <a:lnTo>
                  <a:pt x="279084" y="58562"/>
                </a:lnTo>
                <a:lnTo>
                  <a:pt x="246554" y="15222"/>
                </a:lnTo>
                <a:lnTo>
                  <a:pt x="231415" y="6202"/>
                </a:lnTo>
                <a:lnTo>
                  <a:pt x="214121" y="0"/>
                </a:lnTo>
                <a:close/>
              </a:path>
              <a:path w="290195" h="238760">
                <a:moveTo>
                  <a:pt x="75945" y="0"/>
                </a:moveTo>
                <a:lnTo>
                  <a:pt x="30565" y="27055"/>
                </a:lnTo>
                <a:lnTo>
                  <a:pt x="4889" y="77089"/>
                </a:lnTo>
                <a:lnTo>
                  <a:pt x="0" y="119113"/>
                </a:lnTo>
                <a:lnTo>
                  <a:pt x="1216" y="140996"/>
                </a:lnTo>
                <a:lnTo>
                  <a:pt x="10983" y="179706"/>
                </a:lnTo>
                <a:lnTo>
                  <a:pt x="43465" y="222913"/>
                </a:lnTo>
                <a:lnTo>
                  <a:pt x="75945" y="238150"/>
                </a:lnTo>
                <a:lnTo>
                  <a:pt x="78993" y="228485"/>
                </a:lnTo>
                <a:lnTo>
                  <a:pt x="65424" y="222472"/>
                </a:lnTo>
                <a:lnTo>
                  <a:pt x="53689" y="214107"/>
                </a:lnTo>
                <a:lnTo>
                  <a:pt x="29646" y="175093"/>
                </a:lnTo>
                <a:lnTo>
                  <a:pt x="21716" y="117856"/>
                </a:lnTo>
                <a:lnTo>
                  <a:pt x="22598" y="97532"/>
                </a:lnTo>
                <a:lnTo>
                  <a:pt x="35813" y="47345"/>
                </a:lnTo>
                <a:lnTo>
                  <a:pt x="65585" y="15595"/>
                </a:lnTo>
                <a:lnTo>
                  <a:pt x="79375" y="9613"/>
                </a:lnTo>
                <a:lnTo>
                  <a:pt x="75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3997705" y="3564572"/>
            <a:ext cx="1474470" cy="570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30175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tabLst>
                <a:tab pos="1051560" algn="l"/>
              </a:tabLst>
            </a:pPr>
            <a:r>
              <a:rPr dirty="0" sz="2000">
                <a:latin typeface="Cambria Math"/>
                <a:cs typeface="Cambria Math"/>
              </a:rPr>
              <a:t>0</a:t>
            </a:r>
            <a:r>
              <a:rPr dirty="0" sz="2000" spc="9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&lt;</a:t>
            </a:r>
            <a:r>
              <a:rPr dirty="0" sz="2000" spc="75"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2000" spc="43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2000">
                <a:latin typeface="Cambria Math"/>
                <a:cs typeface="Cambria Math"/>
              </a:rPr>
              <a:t>&lt;</a:t>
            </a:r>
            <a:r>
              <a:rPr dirty="0" sz="2000" spc="145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45553" y="1761617"/>
            <a:ext cx="807466" cy="185166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37981" y="1787398"/>
            <a:ext cx="457581" cy="125221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759570" y="1782952"/>
            <a:ext cx="310233" cy="140335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3848100" y="2028824"/>
            <a:ext cx="2087245" cy="1619250"/>
          </a:xfrm>
          <a:custGeom>
            <a:avLst/>
            <a:gdLst/>
            <a:ahLst/>
            <a:cxnLst/>
            <a:rect l="l" t="t" r="r" b="b"/>
            <a:pathLst>
              <a:path w="2087245" h="1619250">
                <a:moveTo>
                  <a:pt x="2087118" y="1504950"/>
                </a:moveTo>
                <a:lnTo>
                  <a:pt x="2064245" y="1485900"/>
                </a:lnTo>
                <a:lnTo>
                  <a:pt x="1955292" y="1395095"/>
                </a:lnTo>
                <a:lnTo>
                  <a:pt x="1948611" y="1391500"/>
                </a:lnTo>
                <a:lnTo>
                  <a:pt x="1924126" y="1411439"/>
                </a:lnTo>
                <a:lnTo>
                  <a:pt x="1926145" y="1418424"/>
                </a:lnTo>
                <a:lnTo>
                  <a:pt x="1930908" y="1424305"/>
                </a:lnTo>
                <a:lnTo>
                  <a:pt x="2004822" y="1485900"/>
                </a:lnTo>
                <a:lnTo>
                  <a:pt x="971550" y="1485900"/>
                </a:lnTo>
                <a:lnTo>
                  <a:pt x="971550" y="82296"/>
                </a:lnTo>
                <a:lnTo>
                  <a:pt x="1033145" y="156210"/>
                </a:lnTo>
                <a:lnTo>
                  <a:pt x="1039025" y="160972"/>
                </a:lnTo>
                <a:lnTo>
                  <a:pt x="1046010" y="162991"/>
                </a:lnTo>
                <a:lnTo>
                  <a:pt x="1053261" y="162229"/>
                </a:lnTo>
                <a:lnTo>
                  <a:pt x="1059942" y="158623"/>
                </a:lnTo>
                <a:lnTo>
                  <a:pt x="1064691" y="152742"/>
                </a:lnTo>
                <a:lnTo>
                  <a:pt x="1066711" y="145757"/>
                </a:lnTo>
                <a:lnTo>
                  <a:pt x="1065949" y="138506"/>
                </a:lnTo>
                <a:lnTo>
                  <a:pt x="1062355" y="131826"/>
                </a:lnTo>
                <a:lnTo>
                  <a:pt x="977265" y="29718"/>
                </a:lnTo>
                <a:lnTo>
                  <a:pt x="952500" y="0"/>
                </a:lnTo>
                <a:lnTo>
                  <a:pt x="842645" y="131826"/>
                </a:lnTo>
                <a:lnTo>
                  <a:pt x="839038" y="138506"/>
                </a:lnTo>
                <a:lnTo>
                  <a:pt x="838276" y="145757"/>
                </a:lnTo>
                <a:lnTo>
                  <a:pt x="840295" y="152742"/>
                </a:lnTo>
                <a:lnTo>
                  <a:pt x="845058" y="158623"/>
                </a:lnTo>
                <a:lnTo>
                  <a:pt x="851725" y="162229"/>
                </a:lnTo>
                <a:lnTo>
                  <a:pt x="858977" y="162991"/>
                </a:lnTo>
                <a:lnTo>
                  <a:pt x="865962" y="160972"/>
                </a:lnTo>
                <a:lnTo>
                  <a:pt x="871855" y="156210"/>
                </a:lnTo>
                <a:lnTo>
                  <a:pt x="933450" y="82296"/>
                </a:lnTo>
                <a:lnTo>
                  <a:pt x="933450" y="1485900"/>
                </a:lnTo>
                <a:lnTo>
                  <a:pt x="0" y="1485900"/>
                </a:lnTo>
                <a:lnTo>
                  <a:pt x="0" y="1524000"/>
                </a:lnTo>
                <a:lnTo>
                  <a:pt x="933450" y="1524000"/>
                </a:lnTo>
                <a:lnTo>
                  <a:pt x="933450" y="1533779"/>
                </a:lnTo>
                <a:lnTo>
                  <a:pt x="971550" y="1533779"/>
                </a:lnTo>
                <a:lnTo>
                  <a:pt x="971550" y="1524000"/>
                </a:lnTo>
                <a:lnTo>
                  <a:pt x="2004822" y="1524000"/>
                </a:lnTo>
                <a:lnTo>
                  <a:pt x="1930908" y="1585595"/>
                </a:lnTo>
                <a:lnTo>
                  <a:pt x="1926145" y="1591487"/>
                </a:lnTo>
                <a:lnTo>
                  <a:pt x="1924126" y="1598472"/>
                </a:lnTo>
                <a:lnTo>
                  <a:pt x="1924888" y="1605724"/>
                </a:lnTo>
                <a:lnTo>
                  <a:pt x="1928495" y="1612392"/>
                </a:lnTo>
                <a:lnTo>
                  <a:pt x="1934375" y="1617154"/>
                </a:lnTo>
                <a:lnTo>
                  <a:pt x="1941360" y="1619173"/>
                </a:lnTo>
                <a:lnTo>
                  <a:pt x="1948611" y="1618411"/>
                </a:lnTo>
                <a:lnTo>
                  <a:pt x="1955292" y="1614805"/>
                </a:lnTo>
                <a:lnTo>
                  <a:pt x="2064245" y="1524000"/>
                </a:lnTo>
                <a:lnTo>
                  <a:pt x="2087118" y="1504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4596765" y="2216467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3886200" y="2343150"/>
            <a:ext cx="1981200" cy="1190625"/>
            <a:chOff x="3886200" y="2343150"/>
            <a:chExt cx="1981200" cy="1190625"/>
          </a:xfrm>
        </p:grpSpPr>
        <p:sp>
          <p:nvSpPr>
            <p:cNvPr id="31" name="object 31" descr=""/>
            <p:cNvSpPr/>
            <p:nvPr/>
          </p:nvSpPr>
          <p:spPr>
            <a:xfrm>
              <a:off x="3905250" y="2362200"/>
              <a:ext cx="1943100" cy="1152525"/>
            </a:xfrm>
            <a:custGeom>
              <a:avLst/>
              <a:gdLst/>
              <a:ahLst/>
              <a:cxnLst/>
              <a:rect l="l" t="t" r="r" b="b"/>
              <a:pathLst>
                <a:path w="1943100" h="1152525">
                  <a:moveTo>
                    <a:pt x="0" y="1152525"/>
                  </a:moveTo>
                  <a:lnTo>
                    <a:pt x="437007" y="1133220"/>
                  </a:lnTo>
                  <a:lnTo>
                    <a:pt x="488122" y="1115146"/>
                  </a:lnTo>
                  <a:lnTo>
                    <a:pt x="536418" y="1092986"/>
                  </a:lnTo>
                  <a:lnTo>
                    <a:pt x="581891" y="1066993"/>
                  </a:lnTo>
                  <a:lnTo>
                    <a:pt x="624536" y="1037422"/>
                  </a:lnTo>
                  <a:lnTo>
                    <a:pt x="664348" y="1004525"/>
                  </a:lnTo>
                  <a:lnTo>
                    <a:pt x="701323" y="968555"/>
                  </a:lnTo>
                  <a:lnTo>
                    <a:pt x="735457" y="929767"/>
                  </a:lnTo>
                  <a:lnTo>
                    <a:pt x="762564" y="892927"/>
                  </a:lnTo>
                  <a:lnTo>
                    <a:pt x="786818" y="852910"/>
                  </a:lnTo>
                  <a:lnTo>
                    <a:pt x="808629" y="810169"/>
                  </a:lnTo>
                  <a:lnTo>
                    <a:pt x="828405" y="765159"/>
                  </a:lnTo>
                  <a:lnTo>
                    <a:pt x="846555" y="718333"/>
                  </a:lnTo>
                  <a:lnTo>
                    <a:pt x="863490" y="670145"/>
                  </a:lnTo>
                  <a:lnTo>
                    <a:pt x="879619" y="621049"/>
                  </a:lnTo>
                  <a:lnTo>
                    <a:pt x="895350" y="571500"/>
                  </a:lnTo>
                </a:path>
                <a:path w="1943100" h="1152525">
                  <a:moveTo>
                    <a:pt x="1943100" y="0"/>
                  </a:moveTo>
                  <a:lnTo>
                    <a:pt x="1427099" y="19938"/>
                  </a:lnTo>
                  <a:lnTo>
                    <a:pt x="1374086" y="36012"/>
                  </a:lnTo>
                  <a:lnTo>
                    <a:pt x="1323633" y="55350"/>
                  </a:lnTo>
                  <a:lnTo>
                    <a:pt x="1275740" y="77774"/>
                  </a:lnTo>
                  <a:lnTo>
                    <a:pt x="1230407" y="103108"/>
                  </a:lnTo>
                  <a:lnTo>
                    <a:pt x="1187634" y="131174"/>
                  </a:lnTo>
                  <a:lnTo>
                    <a:pt x="1147421" y="161796"/>
                  </a:lnTo>
                  <a:lnTo>
                    <a:pt x="1109767" y="194795"/>
                  </a:lnTo>
                  <a:lnTo>
                    <a:pt x="1074674" y="229997"/>
                  </a:lnTo>
                  <a:lnTo>
                    <a:pt x="1042655" y="268042"/>
                  </a:lnTo>
                  <a:lnTo>
                    <a:pt x="1014001" y="309377"/>
                  </a:lnTo>
                  <a:lnTo>
                    <a:pt x="988232" y="353532"/>
                  </a:lnTo>
                  <a:lnTo>
                    <a:pt x="964866" y="400034"/>
                  </a:lnTo>
                  <a:lnTo>
                    <a:pt x="943423" y="448410"/>
                  </a:lnTo>
                  <a:lnTo>
                    <a:pt x="923422" y="498191"/>
                  </a:lnTo>
                  <a:lnTo>
                    <a:pt x="904383" y="548903"/>
                  </a:lnTo>
                  <a:lnTo>
                    <a:pt x="885825" y="600075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268213" y="2510789"/>
              <a:ext cx="290195" cy="238125"/>
            </a:xfrm>
            <a:custGeom>
              <a:avLst/>
              <a:gdLst/>
              <a:ahLst/>
              <a:cxnLst/>
              <a:rect l="l" t="t" r="r" b="b"/>
              <a:pathLst>
                <a:path w="290195" h="238125">
                  <a:moveTo>
                    <a:pt x="214249" y="0"/>
                  </a:moveTo>
                  <a:lnTo>
                    <a:pt x="210820" y="9652"/>
                  </a:lnTo>
                  <a:lnTo>
                    <a:pt x="224609" y="15652"/>
                  </a:lnTo>
                  <a:lnTo>
                    <a:pt x="236458" y="23939"/>
                  </a:lnTo>
                  <a:lnTo>
                    <a:pt x="260548" y="62277"/>
                  </a:lnTo>
                  <a:lnTo>
                    <a:pt x="268477" y="117856"/>
                  </a:lnTo>
                  <a:lnTo>
                    <a:pt x="267596" y="138884"/>
                  </a:lnTo>
                  <a:lnTo>
                    <a:pt x="254381" y="190373"/>
                  </a:lnTo>
                  <a:lnTo>
                    <a:pt x="224752" y="222448"/>
                  </a:lnTo>
                  <a:lnTo>
                    <a:pt x="211200" y="228473"/>
                  </a:lnTo>
                  <a:lnTo>
                    <a:pt x="214249" y="238125"/>
                  </a:lnTo>
                  <a:lnTo>
                    <a:pt x="259754" y="211139"/>
                  </a:lnTo>
                  <a:lnTo>
                    <a:pt x="285273" y="161242"/>
                  </a:lnTo>
                  <a:lnTo>
                    <a:pt x="290195" y="119126"/>
                  </a:lnTo>
                  <a:lnTo>
                    <a:pt x="288958" y="97287"/>
                  </a:lnTo>
                  <a:lnTo>
                    <a:pt x="279104" y="58564"/>
                  </a:lnTo>
                  <a:lnTo>
                    <a:pt x="246618" y="15208"/>
                  </a:lnTo>
                  <a:lnTo>
                    <a:pt x="231487" y="6187"/>
                  </a:lnTo>
                  <a:lnTo>
                    <a:pt x="214249" y="0"/>
                  </a:lnTo>
                  <a:close/>
                </a:path>
                <a:path w="290195" h="238125">
                  <a:moveTo>
                    <a:pt x="76073" y="0"/>
                  </a:moveTo>
                  <a:lnTo>
                    <a:pt x="30567" y="27039"/>
                  </a:lnTo>
                  <a:lnTo>
                    <a:pt x="4937" y="77104"/>
                  </a:lnTo>
                  <a:lnTo>
                    <a:pt x="0" y="119126"/>
                  </a:lnTo>
                  <a:lnTo>
                    <a:pt x="1236" y="141035"/>
                  </a:lnTo>
                  <a:lnTo>
                    <a:pt x="11090" y="179758"/>
                  </a:lnTo>
                  <a:lnTo>
                    <a:pt x="43497" y="222932"/>
                  </a:lnTo>
                  <a:lnTo>
                    <a:pt x="76073" y="238125"/>
                  </a:lnTo>
                  <a:lnTo>
                    <a:pt x="78994" y="228473"/>
                  </a:lnTo>
                  <a:lnTo>
                    <a:pt x="65444" y="222448"/>
                  </a:lnTo>
                  <a:lnTo>
                    <a:pt x="53752" y="214090"/>
                  </a:lnTo>
                  <a:lnTo>
                    <a:pt x="29700" y="175131"/>
                  </a:lnTo>
                  <a:lnTo>
                    <a:pt x="21716" y="117856"/>
                  </a:lnTo>
                  <a:lnTo>
                    <a:pt x="22600" y="97520"/>
                  </a:lnTo>
                  <a:lnTo>
                    <a:pt x="35940" y="47371"/>
                  </a:lnTo>
                  <a:lnTo>
                    <a:pt x="65659" y="15652"/>
                  </a:lnTo>
                  <a:lnTo>
                    <a:pt x="79375" y="9652"/>
                  </a:lnTo>
                  <a:lnTo>
                    <a:pt x="76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5076190" y="2436113"/>
            <a:ext cx="7905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84200" algn="l"/>
              </a:tabLst>
            </a:pPr>
            <a:r>
              <a:rPr dirty="0" sz="20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2000" spc="43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5912358" y="2615945"/>
            <a:ext cx="561975" cy="19050"/>
          </a:xfrm>
          <a:custGeom>
            <a:avLst/>
            <a:gdLst/>
            <a:ahLst/>
            <a:cxnLst/>
            <a:rect l="l" t="t" r="r" b="b"/>
            <a:pathLst>
              <a:path w="561975" h="19050">
                <a:moveTo>
                  <a:pt x="561975" y="0"/>
                </a:moveTo>
                <a:lnTo>
                  <a:pt x="0" y="0"/>
                </a:lnTo>
                <a:lnTo>
                  <a:pt x="0" y="19050"/>
                </a:lnTo>
                <a:lnTo>
                  <a:pt x="561975" y="19050"/>
                </a:lnTo>
                <a:lnTo>
                  <a:pt x="561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6134734" y="2350452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880353" y="2636837"/>
            <a:ext cx="6394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latin typeface="Cambria Math"/>
                <a:cs typeface="Cambria Math"/>
              </a:rPr>
              <a:t>1+𝑒</a:t>
            </a:r>
            <a:r>
              <a:rPr dirty="0" baseline="20833" sz="1800" spc="-15">
                <a:latin typeface="Cambria Math"/>
                <a:cs typeface="Cambria Math"/>
              </a:rPr>
              <a:t>−</a:t>
            </a:r>
            <a:r>
              <a:rPr dirty="0" baseline="20833" sz="1800" spc="-15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endParaRPr baseline="20833" sz="1800">
              <a:latin typeface="Cambria Math"/>
              <a:cs typeface="Cambria Math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574540" y="1709102"/>
            <a:ext cx="7759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Verdana"/>
                <a:cs typeface="Verdana"/>
              </a:rPr>
              <a:t>Sigmoid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588634" y="3507382"/>
            <a:ext cx="116839" cy="2794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50" spc="-35" i="1">
                <a:solidFill>
                  <a:srgbClr val="0096FF"/>
                </a:solidFill>
                <a:latin typeface="Cambria Math"/>
                <a:cs typeface="Cambria Math"/>
              </a:rPr>
              <a:t>z</a:t>
            </a:r>
            <a:endParaRPr sz="1650">
              <a:latin typeface="Cambria Math"/>
              <a:cs typeface="Cambria Math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732905" y="1685353"/>
            <a:ext cx="4914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20">
                <a:latin typeface="Verdana"/>
                <a:cs typeface="Verdana"/>
              </a:rPr>
              <a:t>ReLU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7355585" y="2465958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5" h="238760">
                <a:moveTo>
                  <a:pt x="214122" y="0"/>
                </a:moveTo>
                <a:lnTo>
                  <a:pt x="210693" y="9652"/>
                </a:lnTo>
                <a:lnTo>
                  <a:pt x="224502" y="15652"/>
                </a:lnTo>
                <a:lnTo>
                  <a:pt x="236394" y="23939"/>
                </a:lnTo>
                <a:lnTo>
                  <a:pt x="260475" y="62351"/>
                </a:lnTo>
                <a:lnTo>
                  <a:pt x="268350" y="117983"/>
                </a:lnTo>
                <a:lnTo>
                  <a:pt x="267469" y="138938"/>
                </a:lnTo>
                <a:lnTo>
                  <a:pt x="254254" y="190373"/>
                </a:lnTo>
                <a:lnTo>
                  <a:pt x="224696" y="222573"/>
                </a:lnTo>
                <a:lnTo>
                  <a:pt x="211074" y="228600"/>
                </a:lnTo>
                <a:lnTo>
                  <a:pt x="214122" y="238252"/>
                </a:lnTo>
                <a:lnTo>
                  <a:pt x="259627" y="211195"/>
                </a:lnTo>
                <a:lnTo>
                  <a:pt x="285194" y="161242"/>
                </a:lnTo>
                <a:lnTo>
                  <a:pt x="290068" y="119126"/>
                </a:lnTo>
                <a:lnTo>
                  <a:pt x="288851" y="97289"/>
                </a:lnTo>
                <a:lnTo>
                  <a:pt x="279084" y="58618"/>
                </a:lnTo>
                <a:lnTo>
                  <a:pt x="246554" y="15271"/>
                </a:lnTo>
                <a:lnTo>
                  <a:pt x="231415" y="6242"/>
                </a:lnTo>
                <a:lnTo>
                  <a:pt x="214122" y="0"/>
                </a:lnTo>
                <a:close/>
              </a:path>
              <a:path w="290195" h="238760">
                <a:moveTo>
                  <a:pt x="75946" y="0"/>
                </a:moveTo>
                <a:lnTo>
                  <a:pt x="30565" y="27110"/>
                </a:lnTo>
                <a:lnTo>
                  <a:pt x="4889" y="77120"/>
                </a:lnTo>
                <a:lnTo>
                  <a:pt x="0" y="119126"/>
                </a:lnTo>
                <a:lnTo>
                  <a:pt x="1216" y="141035"/>
                </a:lnTo>
                <a:lnTo>
                  <a:pt x="10983" y="179758"/>
                </a:lnTo>
                <a:lnTo>
                  <a:pt x="43465" y="222996"/>
                </a:lnTo>
                <a:lnTo>
                  <a:pt x="75946" y="238252"/>
                </a:lnTo>
                <a:lnTo>
                  <a:pt x="78994" y="228600"/>
                </a:lnTo>
                <a:lnTo>
                  <a:pt x="65424" y="222573"/>
                </a:lnTo>
                <a:lnTo>
                  <a:pt x="53689" y="214201"/>
                </a:lnTo>
                <a:lnTo>
                  <a:pt x="29646" y="175132"/>
                </a:lnTo>
                <a:lnTo>
                  <a:pt x="21717" y="117983"/>
                </a:lnTo>
                <a:lnTo>
                  <a:pt x="22598" y="97645"/>
                </a:lnTo>
                <a:lnTo>
                  <a:pt x="35814" y="47371"/>
                </a:lnTo>
                <a:lnTo>
                  <a:pt x="65639" y="15652"/>
                </a:lnTo>
                <a:lnTo>
                  <a:pt x="79375" y="9652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7165593" y="2391727"/>
            <a:ext cx="7905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84835" algn="l"/>
              </a:tabLst>
            </a:pPr>
            <a:r>
              <a:rPr dirty="0" sz="20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2000" spc="43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042782" y="2409189"/>
            <a:ext cx="1101215" cy="292735"/>
          </a:xfrm>
          <a:prstGeom prst="rect">
            <a:avLst/>
          </a:prstGeom>
        </p:spPr>
      </p:pic>
      <p:sp>
        <p:nvSpPr>
          <p:cNvPr id="43" name="object 43" descr=""/>
          <p:cNvSpPr/>
          <p:nvPr/>
        </p:nvSpPr>
        <p:spPr>
          <a:xfrm>
            <a:off x="6410325" y="2714625"/>
            <a:ext cx="1544320" cy="905510"/>
          </a:xfrm>
          <a:custGeom>
            <a:avLst/>
            <a:gdLst/>
            <a:ahLst/>
            <a:cxnLst/>
            <a:rect l="l" t="t" r="r" b="b"/>
            <a:pathLst>
              <a:path w="1544320" h="905510">
                <a:moveTo>
                  <a:pt x="0" y="905002"/>
                </a:moveTo>
                <a:lnTo>
                  <a:pt x="689609" y="904875"/>
                </a:lnTo>
              </a:path>
              <a:path w="1544320" h="905510">
                <a:moveTo>
                  <a:pt x="657225" y="900303"/>
                </a:moveTo>
                <a:lnTo>
                  <a:pt x="1543939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7006208" y="3628961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197215" y="3585533"/>
            <a:ext cx="116839" cy="2794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-35" i="1">
                <a:solidFill>
                  <a:srgbClr val="0096FF"/>
                </a:solidFill>
                <a:latin typeface="Cambria Math"/>
                <a:cs typeface="Cambria Math"/>
              </a:rPr>
              <a:t>z</a:t>
            </a:r>
            <a:endParaRPr sz="1650">
              <a:latin typeface="Cambria Math"/>
              <a:cs typeface="Cambria Math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6410325" y="2028825"/>
            <a:ext cx="2160270" cy="1724025"/>
            <a:chOff x="6410325" y="2028825"/>
            <a:chExt cx="2160270" cy="1724025"/>
          </a:xfrm>
        </p:grpSpPr>
        <p:sp>
          <p:nvSpPr>
            <p:cNvPr id="47" name="object 47" descr=""/>
            <p:cNvSpPr/>
            <p:nvPr/>
          </p:nvSpPr>
          <p:spPr>
            <a:xfrm>
              <a:off x="6410325" y="2028824"/>
              <a:ext cx="2160270" cy="1724025"/>
            </a:xfrm>
            <a:custGeom>
              <a:avLst/>
              <a:gdLst/>
              <a:ahLst/>
              <a:cxnLst/>
              <a:rect l="l" t="t" r="r" b="b"/>
              <a:pathLst>
                <a:path w="2160270" h="1724025">
                  <a:moveTo>
                    <a:pt x="772960" y="144564"/>
                  </a:moveTo>
                  <a:lnTo>
                    <a:pt x="772147" y="137299"/>
                  </a:lnTo>
                  <a:lnTo>
                    <a:pt x="768477" y="130683"/>
                  </a:lnTo>
                  <a:lnTo>
                    <a:pt x="682307" y="29464"/>
                  </a:lnTo>
                  <a:lnTo>
                    <a:pt x="657225" y="0"/>
                  </a:lnTo>
                  <a:lnTo>
                    <a:pt x="548767" y="132969"/>
                  </a:lnTo>
                  <a:lnTo>
                    <a:pt x="545198" y="139661"/>
                  </a:lnTo>
                  <a:lnTo>
                    <a:pt x="544525" y="146939"/>
                  </a:lnTo>
                  <a:lnTo>
                    <a:pt x="546633" y="153936"/>
                  </a:lnTo>
                  <a:lnTo>
                    <a:pt x="551434" y="159766"/>
                  </a:lnTo>
                  <a:lnTo>
                    <a:pt x="558114" y="163283"/>
                  </a:lnTo>
                  <a:lnTo>
                    <a:pt x="565404" y="163957"/>
                  </a:lnTo>
                  <a:lnTo>
                    <a:pt x="572389" y="161874"/>
                  </a:lnTo>
                  <a:lnTo>
                    <a:pt x="578231" y="157099"/>
                  </a:lnTo>
                  <a:lnTo>
                    <a:pt x="638975" y="82664"/>
                  </a:lnTo>
                  <a:lnTo>
                    <a:pt x="654812" y="1584198"/>
                  </a:lnTo>
                  <a:lnTo>
                    <a:pt x="692912" y="1583817"/>
                  </a:lnTo>
                  <a:lnTo>
                    <a:pt x="677075" y="82042"/>
                  </a:lnTo>
                  <a:lnTo>
                    <a:pt x="739521" y="155321"/>
                  </a:lnTo>
                  <a:lnTo>
                    <a:pt x="745413" y="160007"/>
                  </a:lnTo>
                  <a:lnTo>
                    <a:pt x="752436" y="161975"/>
                  </a:lnTo>
                  <a:lnTo>
                    <a:pt x="759701" y="161163"/>
                  </a:lnTo>
                  <a:lnTo>
                    <a:pt x="766318" y="157480"/>
                  </a:lnTo>
                  <a:lnTo>
                    <a:pt x="770991" y="151587"/>
                  </a:lnTo>
                  <a:lnTo>
                    <a:pt x="772960" y="144564"/>
                  </a:lnTo>
                  <a:close/>
                </a:path>
                <a:path w="2160270" h="1724025">
                  <a:moveTo>
                    <a:pt x="2160016" y="1609725"/>
                  </a:moveTo>
                  <a:lnTo>
                    <a:pt x="2137156" y="1590675"/>
                  </a:lnTo>
                  <a:lnTo>
                    <a:pt x="2028190" y="1499870"/>
                  </a:lnTo>
                  <a:lnTo>
                    <a:pt x="2021509" y="1496275"/>
                  </a:lnTo>
                  <a:lnTo>
                    <a:pt x="1997024" y="1516214"/>
                  </a:lnTo>
                  <a:lnTo>
                    <a:pt x="1999043" y="1523199"/>
                  </a:lnTo>
                  <a:lnTo>
                    <a:pt x="2003806" y="1529080"/>
                  </a:lnTo>
                  <a:lnTo>
                    <a:pt x="2077720" y="1590675"/>
                  </a:lnTo>
                  <a:lnTo>
                    <a:pt x="0" y="1590675"/>
                  </a:lnTo>
                  <a:lnTo>
                    <a:pt x="0" y="1628775"/>
                  </a:lnTo>
                  <a:lnTo>
                    <a:pt x="2077707" y="1628775"/>
                  </a:lnTo>
                  <a:lnTo>
                    <a:pt x="2100580" y="1609725"/>
                  </a:lnTo>
                  <a:lnTo>
                    <a:pt x="2003806" y="1690370"/>
                  </a:lnTo>
                  <a:lnTo>
                    <a:pt x="1999043" y="1696262"/>
                  </a:lnTo>
                  <a:lnTo>
                    <a:pt x="1997024" y="1703247"/>
                  </a:lnTo>
                  <a:lnTo>
                    <a:pt x="1997786" y="1710499"/>
                  </a:lnTo>
                  <a:lnTo>
                    <a:pt x="2001393" y="1717167"/>
                  </a:lnTo>
                  <a:lnTo>
                    <a:pt x="2007273" y="1721929"/>
                  </a:lnTo>
                  <a:lnTo>
                    <a:pt x="2014258" y="1723948"/>
                  </a:lnTo>
                  <a:lnTo>
                    <a:pt x="2021509" y="1723186"/>
                  </a:lnTo>
                  <a:lnTo>
                    <a:pt x="2028190" y="1719580"/>
                  </a:lnTo>
                  <a:lnTo>
                    <a:pt x="2137156" y="1628775"/>
                  </a:lnTo>
                  <a:lnTo>
                    <a:pt x="2160016" y="1609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053326" y="2395600"/>
              <a:ext cx="190500" cy="0"/>
            </a:xfrm>
            <a:custGeom>
              <a:avLst/>
              <a:gdLst/>
              <a:ahLst/>
              <a:cxnLst/>
              <a:rect l="l" t="t" r="r" b="b"/>
              <a:pathLst>
                <a:path w="190500" h="0">
                  <a:moveTo>
                    <a:pt x="0" y="0"/>
                  </a:moveTo>
                  <a:lnTo>
                    <a:pt x="190119" y="0"/>
                  </a:lnTo>
                </a:path>
              </a:pathLst>
            </a:custGeom>
            <a:ln w="3175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6880225" y="2254313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7091426" y="2957576"/>
            <a:ext cx="186690" cy="0"/>
          </a:xfrm>
          <a:custGeom>
            <a:avLst/>
            <a:gdLst/>
            <a:ahLst/>
            <a:cxnLst/>
            <a:rect l="l" t="t" r="r" b="b"/>
            <a:pathLst>
              <a:path w="186690" h="0">
                <a:moveTo>
                  <a:pt x="0" y="0"/>
                </a:moveTo>
                <a:lnTo>
                  <a:pt x="186308" y="0"/>
                </a:lnTo>
              </a:path>
            </a:pathLst>
          </a:custGeom>
          <a:ln w="31750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1" name="object 5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14400" y="1135125"/>
            <a:ext cx="2734564" cy="2311400"/>
          </a:xfrm>
          <a:prstGeom prst="rect">
            <a:avLst/>
          </a:prstGeom>
        </p:spPr>
      </p:pic>
      <p:sp>
        <p:nvSpPr>
          <p:cNvPr id="52" name="object 52" descr=""/>
          <p:cNvSpPr txBox="1"/>
          <p:nvPr/>
        </p:nvSpPr>
        <p:spPr>
          <a:xfrm>
            <a:off x="313372" y="2415222"/>
            <a:ext cx="7550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9300"/>
                </a:solidFill>
                <a:latin typeface="Century Schoolbook"/>
                <a:cs typeface="Century Schoolbook"/>
              </a:rPr>
              <a:t>marketing</a:t>
            </a:r>
            <a:endParaRPr sz="1200">
              <a:latin typeface="Century Schoolbook"/>
              <a:cs typeface="Century Schoolbook"/>
            </a:endParaRPr>
          </a:p>
        </p:txBody>
      </p:sp>
      <p:sp>
        <p:nvSpPr>
          <p:cNvPr id="59" name="object 5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53" name="object 53" descr=""/>
          <p:cNvSpPr txBox="1"/>
          <p:nvPr/>
        </p:nvSpPr>
        <p:spPr>
          <a:xfrm>
            <a:off x="131762" y="1883346"/>
            <a:ext cx="9448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9300"/>
                </a:solidFill>
                <a:latin typeface="Century Schoolbook"/>
                <a:cs typeface="Century Schoolbook"/>
              </a:rPr>
              <a:t>shipping</a:t>
            </a:r>
            <a:r>
              <a:rPr dirty="0" sz="1200" spc="-45">
                <a:solidFill>
                  <a:srgbClr val="FF9300"/>
                </a:solidFill>
                <a:latin typeface="Century Schoolbook"/>
                <a:cs typeface="Century Schoolbook"/>
              </a:rPr>
              <a:t> </a:t>
            </a:r>
            <a:r>
              <a:rPr dirty="0" sz="1200" spc="-20">
                <a:solidFill>
                  <a:srgbClr val="FF9300"/>
                </a:solidFill>
                <a:latin typeface="Century Schoolbook"/>
                <a:cs typeface="Century Schoolbook"/>
              </a:rPr>
              <a:t>cost</a:t>
            </a:r>
            <a:endParaRPr sz="1200">
              <a:latin typeface="Century Schoolbook"/>
              <a:cs typeface="Century Schoolbook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703262" y="1318323"/>
            <a:ext cx="3689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9300"/>
                </a:solidFill>
                <a:latin typeface="Century Schoolbook"/>
                <a:cs typeface="Century Schoolbook"/>
              </a:rPr>
              <a:t>price</a:t>
            </a:r>
            <a:endParaRPr sz="1200">
              <a:latin typeface="Century Schoolbook"/>
              <a:cs typeface="Century Schoolbook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54977" y="2975292"/>
            <a:ext cx="62611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9300"/>
                </a:solidFill>
                <a:latin typeface="Century Schoolbook"/>
                <a:cs typeface="Century Schoolbook"/>
              </a:rPr>
              <a:t>material</a:t>
            </a:r>
            <a:endParaRPr sz="1200">
              <a:latin typeface="Century Schoolbook"/>
              <a:cs typeface="Century Schoolbook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029460" y="1239456"/>
            <a:ext cx="111315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Verdana"/>
                <a:cs typeface="Verdana"/>
              </a:rPr>
              <a:t>affordability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2034920" y="1789747"/>
            <a:ext cx="977265" cy="555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Verdana"/>
                <a:cs typeface="Verdana"/>
              </a:rPr>
              <a:t>awareness</a:t>
            </a:r>
            <a:endParaRPr sz="1400">
              <a:latin typeface="Verdana"/>
              <a:cs typeface="Verdana"/>
            </a:endParaRPr>
          </a:p>
          <a:p>
            <a:pPr algn="ctr" marL="106680">
              <a:lnSpc>
                <a:spcPct val="100000"/>
              </a:lnSpc>
              <a:spcBef>
                <a:spcPts val="60"/>
              </a:spcBef>
            </a:pPr>
            <a:r>
              <a:rPr dirty="0" sz="2000" spc="10">
                <a:solidFill>
                  <a:srgbClr val="585858"/>
                </a:solidFill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998345" y="2971482"/>
            <a:ext cx="15709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perceived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quality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51852" rIns="0" bIns="0" rtlCol="0" vert="horz">
            <a:spAutoFit/>
          </a:bodyPr>
          <a:lstStyle/>
          <a:p>
            <a:pPr marL="784860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latin typeface="Lucida Sans Unicode"/>
                <a:cs typeface="Lucida Sans Unicode"/>
              </a:rPr>
              <a:t>Neural</a:t>
            </a:r>
            <a:r>
              <a:rPr dirty="0" sz="2700" spc="5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Network</a:t>
            </a:r>
            <a:r>
              <a:rPr dirty="0" sz="2700" spc="114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Intuition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58292" rIns="0" bIns="0" rtlCol="0" vert="horz">
            <a:spAutoFit/>
          </a:bodyPr>
          <a:lstStyle/>
          <a:p>
            <a:pPr marL="240665">
              <a:lnSpc>
                <a:spcPct val="100000"/>
              </a:lnSpc>
              <a:spcBef>
                <a:spcPts val="130"/>
              </a:spcBef>
            </a:pPr>
            <a:r>
              <a:rPr dirty="0" sz="3950" spc="-25">
                <a:latin typeface="Arial Black"/>
                <a:cs typeface="Arial Black"/>
              </a:rPr>
              <a:t>Demand</a:t>
            </a:r>
            <a:r>
              <a:rPr dirty="0" sz="3950" spc="-295">
                <a:latin typeface="Arial Black"/>
                <a:cs typeface="Arial Black"/>
              </a:rPr>
              <a:t> </a:t>
            </a:r>
            <a:r>
              <a:rPr dirty="0" sz="3950" spc="-155">
                <a:latin typeface="Arial Black"/>
                <a:cs typeface="Arial Black"/>
              </a:rPr>
              <a:t>Prediction</a:t>
            </a:r>
            <a:endParaRPr sz="3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4603" rIns="0" bIns="0" rtlCol="0" vert="horz">
            <a:spAutoFit/>
          </a:bodyPr>
          <a:lstStyle/>
          <a:p>
            <a:pPr marL="70358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Examples</a:t>
            </a:r>
            <a:r>
              <a:rPr dirty="0" sz="3200" spc="-114"/>
              <a:t> </a:t>
            </a:r>
            <a:r>
              <a:rPr dirty="0" sz="3200"/>
              <a:t>of</a:t>
            </a:r>
            <a:r>
              <a:rPr dirty="0" sz="3200" spc="65"/>
              <a:t> </a:t>
            </a:r>
            <a:r>
              <a:rPr dirty="0" sz="3200"/>
              <a:t>Activation</a:t>
            </a:r>
            <a:r>
              <a:rPr dirty="0" sz="3200" spc="-25"/>
              <a:t> </a:t>
            </a:r>
            <a:r>
              <a:rPr dirty="0" sz="3200" spc="-10"/>
              <a:t>Functions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384809" y="1394142"/>
            <a:ext cx="23101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Linear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activation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function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916" y="3915016"/>
            <a:ext cx="417583" cy="17908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491" y="3880421"/>
            <a:ext cx="293776" cy="20073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4814" y="3924122"/>
            <a:ext cx="129435" cy="8648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7051" y="3795140"/>
            <a:ext cx="901386" cy="49643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346571" y="1372869"/>
            <a:ext cx="492759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 spc="-20">
                <a:latin typeface="Verdana"/>
                <a:cs typeface="Verdana"/>
              </a:rPr>
              <a:t>ReLU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996435" y="1839277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362325" y="1704974"/>
            <a:ext cx="2272665" cy="1647825"/>
          </a:xfrm>
          <a:custGeom>
            <a:avLst/>
            <a:gdLst/>
            <a:ahLst/>
            <a:cxnLst/>
            <a:rect l="l" t="t" r="r" b="b"/>
            <a:pathLst>
              <a:path w="2272665" h="1647825">
                <a:moveTo>
                  <a:pt x="2272411" y="1533525"/>
                </a:moveTo>
                <a:lnTo>
                  <a:pt x="2249551" y="1514475"/>
                </a:lnTo>
                <a:lnTo>
                  <a:pt x="2140585" y="1423670"/>
                </a:lnTo>
                <a:lnTo>
                  <a:pt x="2133904" y="1420075"/>
                </a:lnTo>
                <a:lnTo>
                  <a:pt x="2109419" y="1440014"/>
                </a:lnTo>
                <a:lnTo>
                  <a:pt x="2111438" y="1446999"/>
                </a:lnTo>
                <a:lnTo>
                  <a:pt x="2116201" y="1452880"/>
                </a:lnTo>
                <a:lnTo>
                  <a:pt x="2190115" y="1514475"/>
                </a:lnTo>
                <a:lnTo>
                  <a:pt x="962025" y="1514475"/>
                </a:lnTo>
                <a:lnTo>
                  <a:pt x="962025" y="82296"/>
                </a:lnTo>
                <a:lnTo>
                  <a:pt x="1023620" y="156210"/>
                </a:lnTo>
                <a:lnTo>
                  <a:pt x="1029500" y="160972"/>
                </a:lnTo>
                <a:lnTo>
                  <a:pt x="1036485" y="162991"/>
                </a:lnTo>
                <a:lnTo>
                  <a:pt x="1043736" y="162229"/>
                </a:lnTo>
                <a:lnTo>
                  <a:pt x="1050417" y="158623"/>
                </a:lnTo>
                <a:lnTo>
                  <a:pt x="1055166" y="152742"/>
                </a:lnTo>
                <a:lnTo>
                  <a:pt x="1057186" y="145757"/>
                </a:lnTo>
                <a:lnTo>
                  <a:pt x="1056424" y="138506"/>
                </a:lnTo>
                <a:lnTo>
                  <a:pt x="1052830" y="131826"/>
                </a:lnTo>
                <a:lnTo>
                  <a:pt x="967740" y="29718"/>
                </a:lnTo>
                <a:lnTo>
                  <a:pt x="942975" y="0"/>
                </a:lnTo>
                <a:lnTo>
                  <a:pt x="833120" y="131826"/>
                </a:lnTo>
                <a:lnTo>
                  <a:pt x="829513" y="138506"/>
                </a:lnTo>
                <a:lnTo>
                  <a:pt x="828751" y="145757"/>
                </a:lnTo>
                <a:lnTo>
                  <a:pt x="830770" y="152742"/>
                </a:lnTo>
                <a:lnTo>
                  <a:pt x="835533" y="158623"/>
                </a:lnTo>
                <a:lnTo>
                  <a:pt x="842200" y="162229"/>
                </a:lnTo>
                <a:lnTo>
                  <a:pt x="849452" y="162991"/>
                </a:lnTo>
                <a:lnTo>
                  <a:pt x="856437" y="160972"/>
                </a:lnTo>
                <a:lnTo>
                  <a:pt x="862330" y="156210"/>
                </a:lnTo>
                <a:lnTo>
                  <a:pt x="923925" y="82296"/>
                </a:lnTo>
                <a:lnTo>
                  <a:pt x="923925" y="1514475"/>
                </a:lnTo>
                <a:lnTo>
                  <a:pt x="0" y="1514475"/>
                </a:lnTo>
                <a:lnTo>
                  <a:pt x="0" y="1552575"/>
                </a:lnTo>
                <a:lnTo>
                  <a:pt x="2190115" y="1552575"/>
                </a:lnTo>
                <a:lnTo>
                  <a:pt x="2116201" y="1614170"/>
                </a:lnTo>
                <a:lnTo>
                  <a:pt x="2111438" y="1620062"/>
                </a:lnTo>
                <a:lnTo>
                  <a:pt x="2109419" y="1627047"/>
                </a:lnTo>
                <a:lnTo>
                  <a:pt x="2110181" y="1634299"/>
                </a:lnTo>
                <a:lnTo>
                  <a:pt x="2113788" y="1640967"/>
                </a:lnTo>
                <a:lnTo>
                  <a:pt x="2119668" y="1645729"/>
                </a:lnTo>
                <a:lnTo>
                  <a:pt x="2126653" y="1647748"/>
                </a:lnTo>
                <a:lnTo>
                  <a:pt x="2133904" y="1646986"/>
                </a:lnTo>
                <a:lnTo>
                  <a:pt x="2140585" y="1643380"/>
                </a:lnTo>
                <a:lnTo>
                  <a:pt x="2249551" y="1552575"/>
                </a:lnTo>
                <a:lnTo>
                  <a:pt x="2272411" y="1533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116576" y="3240301"/>
            <a:ext cx="116839" cy="2794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50" spc="-35" i="1">
                <a:solidFill>
                  <a:srgbClr val="0096FF"/>
                </a:solidFill>
                <a:latin typeface="Cambria Math"/>
                <a:cs typeface="Cambria Math"/>
              </a:rPr>
              <a:t>z</a:t>
            </a:r>
            <a:endParaRPr sz="1650">
              <a:latin typeface="Cambria Math"/>
              <a:cs typeface="Cambria Math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43275" y="1998726"/>
            <a:ext cx="2547874" cy="122072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4217415" y="3278441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492625" y="2249741"/>
            <a:ext cx="7899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84200" algn="l"/>
              </a:tabLst>
            </a:pPr>
            <a:r>
              <a:rPr dirty="0" sz="20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2000" spc="42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2000" spc="-6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296534" y="2106358"/>
            <a:ext cx="639445" cy="598170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555"/>
              </a:spcBef>
            </a:pPr>
            <a:r>
              <a:rPr dirty="0" sz="1500" spc="35"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dirty="0" sz="1500" spc="-10">
                <a:latin typeface="Cambria Math"/>
                <a:cs typeface="Cambria Math"/>
              </a:rPr>
              <a:t>1+𝑒</a:t>
            </a:r>
            <a:r>
              <a:rPr dirty="0" baseline="20833" sz="1800" spc="-15">
                <a:latin typeface="Cambria Math"/>
                <a:cs typeface="Cambria Math"/>
              </a:rPr>
              <a:t>−</a:t>
            </a:r>
            <a:r>
              <a:rPr dirty="0" baseline="20833" sz="1800" spc="-15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endParaRPr baseline="20833" sz="18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962010" y="3212107"/>
            <a:ext cx="116839" cy="2794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50" spc="-35" i="1">
                <a:solidFill>
                  <a:srgbClr val="0096FF"/>
                </a:solidFill>
                <a:latin typeface="Cambria Math"/>
                <a:cs typeface="Cambria Math"/>
              </a:rPr>
              <a:t>z</a:t>
            </a:r>
            <a:endParaRPr sz="16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993255" y="3253422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7384033" y="1714500"/>
            <a:ext cx="290195" cy="238125"/>
          </a:xfrm>
          <a:custGeom>
            <a:avLst/>
            <a:gdLst/>
            <a:ahLst/>
            <a:cxnLst/>
            <a:rect l="l" t="t" r="r" b="b"/>
            <a:pathLst>
              <a:path w="290195" h="238125">
                <a:moveTo>
                  <a:pt x="214122" y="0"/>
                </a:moveTo>
                <a:lnTo>
                  <a:pt x="210820" y="9651"/>
                </a:lnTo>
                <a:lnTo>
                  <a:pt x="224609" y="15652"/>
                </a:lnTo>
                <a:lnTo>
                  <a:pt x="236458" y="23939"/>
                </a:lnTo>
                <a:lnTo>
                  <a:pt x="260548" y="62277"/>
                </a:lnTo>
                <a:lnTo>
                  <a:pt x="268477" y="117855"/>
                </a:lnTo>
                <a:lnTo>
                  <a:pt x="267577" y="138884"/>
                </a:lnTo>
                <a:lnTo>
                  <a:pt x="254254" y="190373"/>
                </a:lnTo>
                <a:lnTo>
                  <a:pt x="224750" y="222502"/>
                </a:lnTo>
                <a:lnTo>
                  <a:pt x="211200" y="228473"/>
                </a:lnTo>
                <a:lnTo>
                  <a:pt x="214122" y="238125"/>
                </a:lnTo>
                <a:lnTo>
                  <a:pt x="259645" y="211139"/>
                </a:lnTo>
                <a:lnTo>
                  <a:pt x="285257" y="161242"/>
                </a:lnTo>
                <a:lnTo>
                  <a:pt x="290195" y="119125"/>
                </a:lnTo>
                <a:lnTo>
                  <a:pt x="288958" y="97289"/>
                </a:lnTo>
                <a:lnTo>
                  <a:pt x="279104" y="58618"/>
                </a:lnTo>
                <a:lnTo>
                  <a:pt x="246602" y="15271"/>
                </a:lnTo>
                <a:lnTo>
                  <a:pt x="231433" y="6242"/>
                </a:lnTo>
                <a:lnTo>
                  <a:pt x="214122" y="0"/>
                </a:lnTo>
                <a:close/>
              </a:path>
              <a:path w="290195" h="238125">
                <a:moveTo>
                  <a:pt x="75946" y="0"/>
                </a:moveTo>
                <a:lnTo>
                  <a:pt x="30565" y="27110"/>
                </a:lnTo>
                <a:lnTo>
                  <a:pt x="4937" y="77120"/>
                </a:lnTo>
                <a:lnTo>
                  <a:pt x="0" y="119125"/>
                </a:lnTo>
                <a:lnTo>
                  <a:pt x="1216" y="141035"/>
                </a:lnTo>
                <a:lnTo>
                  <a:pt x="10983" y="179758"/>
                </a:lnTo>
                <a:lnTo>
                  <a:pt x="43465" y="222932"/>
                </a:lnTo>
                <a:lnTo>
                  <a:pt x="75946" y="238125"/>
                </a:lnTo>
                <a:lnTo>
                  <a:pt x="78994" y="228473"/>
                </a:lnTo>
                <a:lnTo>
                  <a:pt x="65442" y="222502"/>
                </a:lnTo>
                <a:lnTo>
                  <a:pt x="53736" y="214137"/>
                </a:lnTo>
                <a:lnTo>
                  <a:pt x="29646" y="175131"/>
                </a:lnTo>
                <a:lnTo>
                  <a:pt x="21717" y="117855"/>
                </a:lnTo>
                <a:lnTo>
                  <a:pt x="22598" y="97520"/>
                </a:lnTo>
                <a:lnTo>
                  <a:pt x="35814" y="47371"/>
                </a:lnTo>
                <a:lnTo>
                  <a:pt x="65657" y="15652"/>
                </a:lnTo>
                <a:lnTo>
                  <a:pt x="79375" y="9651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7194168" y="1638871"/>
            <a:ext cx="7905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84835" algn="l"/>
              </a:tabLst>
            </a:pPr>
            <a:r>
              <a:rPr dirty="0" sz="20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2000" spc="43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61173" y="3752596"/>
            <a:ext cx="355853" cy="22310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08086" y="3769486"/>
            <a:ext cx="175195" cy="145948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78089" y="3782148"/>
            <a:ext cx="161289" cy="114300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26353" y="3489197"/>
            <a:ext cx="137287" cy="202310"/>
          </a:xfrm>
          <a:prstGeom prst="rect">
            <a:avLst/>
          </a:prstGeom>
        </p:spPr>
      </p:pic>
      <p:grpSp>
        <p:nvGrpSpPr>
          <p:cNvPr id="24" name="object 24" descr=""/>
          <p:cNvGrpSpPr/>
          <p:nvPr/>
        </p:nvGrpSpPr>
        <p:grpSpPr>
          <a:xfrm>
            <a:off x="6076950" y="1657857"/>
            <a:ext cx="3067050" cy="2023110"/>
            <a:chOff x="6076950" y="1657857"/>
            <a:chExt cx="3067050" cy="2023110"/>
          </a:xfrm>
        </p:grpSpPr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71230" y="1657857"/>
              <a:ext cx="1072767" cy="29273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49541" y="3325622"/>
              <a:ext cx="729960" cy="340486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32600" y="3332860"/>
              <a:ext cx="570992" cy="347979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6076950" y="1704974"/>
              <a:ext cx="2272665" cy="1647825"/>
            </a:xfrm>
            <a:custGeom>
              <a:avLst/>
              <a:gdLst/>
              <a:ahLst/>
              <a:cxnLst/>
              <a:rect l="l" t="t" r="r" b="b"/>
              <a:pathLst>
                <a:path w="2272665" h="1647825">
                  <a:moveTo>
                    <a:pt x="2272411" y="1533525"/>
                  </a:moveTo>
                  <a:lnTo>
                    <a:pt x="2249551" y="1514475"/>
                  </a:lnTo>
                  <a:lnTo>
                    <a:pt x="2140585" y="1423670"/>
                  </a:lnTo>
                  <a:lnTo>
                    <a:pt x="2133904" y="1420075"/>
                  </a:lnTo>
                  <a:lnTo>
                    <a:pt x="2109419" y="1440014"/>
                  </a:lnTo>
                  <a:lnTo>
                    <a:pt x="2111438" y="1446999"/>
                  </a:lnTo>
                  <a:lnTo>
                    <a:pt x="2116201" y="1452880"/>
                  </a:lnTo>
                  <a:lnTo>
                    <a:pt x="2190115" y="1514475"/>
                  </a:lnTo>
                  <a:lnTo>
                    <a:pt x="962025" y="1514475"/>
                  </a:lnTo>
                  <a:lnTo>
                    <a:pt x="962025" y="82296"/>
                  </a:lnTo>
                  <a:lnTo>
                    <a:pt x="1023620" y="156210"/>
                  </a:lnTo>
                  <a:lnTo>
                    <a:pt x="1029500" y="160972"/>
                  </a:lnTo>
                  <a:lnTo>
                    <a:pt x="1036485" y="162991"/>
                  </a:lnTo>
                  <a:lnTo>
                    <a:pt x="1043736" y="162229"/>
                  </a:lnTo>
                  <a:lnTo>
                    <a:pt x="1050417" y="158623"/>
                  </a:lnTo>
                  <a:lnTo>
                    <a:pt x="1055166" y="152742"/>
                  </a:lnTo>
                  <a:lnTo>
                    <a:pt x="1057186" y="145757"/>
                  </a:lnTo>
                  <a:lnTo>
                    <a:pt x="1056424" y="138506"/>
                  </a:lnTo>
                  <a:lnTo>
                    <a:pt x="1052830" y="131826"/>
                  </a:lnTo>
                  <a:lnTo>
                    <a:pt x="967727" y="29718"/>
                  </a:lnTo>
                  <a:lnTo>
                    <a:pt x="942975" y="0"/>
                  </a:lnTo>
                  <a:lnTo>
                    <a:pt x="833120" y="131826"/>
                  </a:lnTo>
                  <a:lnTo>
                    <a:pt x="829513" y="138506"/>
                  </a:lnTo>
                  <a:lnTo>
                    <a:pt x="828751" y="145757"/>
                  </a:lnTo>
                  <a:lnTo>
                    <a:pt x="830770" y="152742"/>
                  </a:lnTo>
                  <a:lnTo>
                    <a:pt x="835533" y="158623"/>
                  </a:lnTo>
                  <a:lnTo>
                    <a:pt x="842200" y="162229"/>
                  </a:lnTo>
                  <a:lnTo>
                    <a:pt x="849452" y="162991"/>
                  </a:lnTo>
                  <a:lnTo>
                    <a:pt x="856437" y="160972"/>
                  </a:lnTo>
                  <a:lnTo>
                    <a:pt x="862330" y="156210"/>
                  </a:lnTo>
                  <a:lnTo>
                    <a:pt x="923925" y="82296"/>
                  </a:lnTo>
                  <a:lnTo>
                    <a:pt x="923925" y="1514475"/>
                  </a:lnTo>
                  <a:lnTo>
                    <a:pt x="0" y="1514475"/>
                  </a:lnTo>
                  <a:lnTo>
                    <a:pt x="0" y="1552575"/>
                  </a:lnTo>
                  <a:lnTo>
                    <a:pt x="2190115" y="1552575"/>
                  </a:lnTo>
                  <a:lnTo>
                    <a:pt x="2116201" y="1614170"/>
                  </a:lnTo>
                  <a:lnTo>
                    <a:pt x="2111438" y="1620062"/>
                  </a:lnTo>
                  <a:lnTo>
                    <a:pt x="2109419" y="1627047"/>
                  </a:lnTo>
                  <a:lnTo>
                    <a:pt x="2110181" y="1634299"/>
                  </a:lnTo>
                  <a:lnTo>
                    <a:pt x="2113788" y="1640967"/>
                  </a:lnTo>
                  <a:lnTo>
                    <a:pt x="2119668" y="1645729"/>
                  </a:lnTo>
                  <a:lnTo>
                    <a:pt x="2126653" y="1647748"/>
                  </a:lnTo>
                  <a:lnTo>
                    <a:pt x="2133904" y="1646986"/>
                  </a:lnTo>
                  <a:lnTo>
                    <a:pt x="2140585" y="1643380"/>
                  </a:lnTo>
                  <a:lnTo>
                    <a:pt x="2249551" y="1552575"/>
                  </a:lnTo>
                  <a:lnTo>
                    <a:pt x="2272411" y="15335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939025" y="2014600"/>
              <a:ext cx="190500" cy="0"/>
            </a:xfrm>
            <a:custGeom>
              <a:avLst/>
              <a:gdLst/>
              <a:ahLst/>
              <a:cxnLst/>
              <a:rect l="l" t="t" r="r" b="b"/>
              <a:pathLst>
                <a:path w="190500" h="0">
                  <a:moveTo>
                    <a:pt x="0" y="0"/>
                  </a:moveTo>
                  <a:lnTo>
                    <a:pt x="190119" y="0"/>
                  </a:lnTo>
                </a:path>
              </a:pathLst>
            </a:custGeom>
            <a:ln w="3175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76136" y="3785615"/>
            <a:ext cx="330327" cy="20167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573773" y="3817365"/>
            <a:ext cx="135264" cy="134048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804885" y="3800233"/>
            <a:ext cx="130457" cy="139700"/>
          </a:xfrm>
          <a:prstGeom prst="rect">
            <a:avLst/>
          </a:prstGeom>
        </p:spPr>
      </p:pic>
      <p:grpSp>
        <p:nvGrpSpPr>
          <p:cNvPr id="33" name="object 33" descr=""/>
          <p:cNvGrpSpPr/>
          <p:nvPr/>
        </p:nvGrpSpPr>
        <p:grpSpPr>
          <a:xfrm>
            <a:off x="3533775" y="1819275"/>
            <a:ext cx="2428875" cy="1696085"/>
            <a:chOff x="3533775" y="1819275"/>
            <a:chExt cx="2428875" cy="1696085"/>
          </a:xfrm>
        </p:grpSpPr>
        <p:pic>
          <p:nvPicPr>
            <p:cNvPr id="34" name="object 3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66844" y="3365372"/>
              <a:ext cx="207517" cy="14986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33775" y="1819275"/>
              <a:ext cx="180975" cy="180975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4694174" y="2707005"/>
              <a:ext cx="1259205" cy="33655"/>
            </a:xfrm>
            <a:custGeom>
              <a:avLst/>
              <a:gdLst/>
              <a:ahLst/>
              <a:cxnLst/>
              <a:rect l="l" t="t" r="r" b="b"/>
              <a:pathLst>
                <a:path w="1259204" h="33655">
                  <a:moveTo>
                    <a:pt x="0" y="0"/>
                  </a:moveTo>
                  <a:lnTo>
                    <a:pt x="380" y="381"/>
                  </a:lnTo>
                  <a:lnTo>
                    <a:pt x="380" y="762"/>
                  </a:lnTo>
                  <a:lnTo>
                    <a:pt x="380" y="1143"/>
                  </a:lnTo>
                  <a:lnTo>
                    <a:pt x="380" y="1524"/>
                  </a:lnTo>
                  <a:lnTo>
                    <a:pt x="1015" y="1905"/>
                  </a:lnTo>
                  <a:lnTo>
                    <a:pt x="1015" y="2158"/>
                  </a:lnTo>
                  <a:lnTo>
                    <a:pt x="1397" y="2158"/>
                  </a:lnTo>
                  <a:lnTo>
                    <a:pt x="1397" y="2539"/>
                  </a:lnTo>
                  <a:lnTo>
                    <a:pt x="1777" y="2920"/>
                  </a:lnTo>
                  <a:lnTo>
                    <a:pt x="1777" y="3301"/>
                  </a:lnTo>
                  <a:lnTo>
                    <a:pt x="2539" y="3301"/>
                  </a:lnTo>
                  <a:lnTo>
                    <a:pt x="2539" y="3682"/>
                  </a:lnTo>
                  <a:lnTo>
                    <a:pt x="2793" y="4063"/>
                  </a:lnTo>
                  <a:lnTo>
                    <a:pt x="3555" y="4063"/>
                  </a:lnTo>
                  <a:lnTo>
                    <a:pt x="3555" y="4318"/>
                  </a:lnTo>
                  <a:lnTo>
                    <a:pt x="3937" y="4699"/>
                  </a:lnTo>
                  <a:lnTo>
                    <a:pt x="4317" y="4699"/>
                  </a:lnTo>
                  <a:lnTo>
                    <a:pt x="4952" y="5080"/>
                  </a:lnTo>
                  <a:lnTo>
                    <a:pt x="5714" y="5461"/>
                  </a:lnTo>
                  <a:lnTo>
                    <a:pt x="16128" y="9397"/>
                  </a:lnTo>
                  <a:lnTo>
                    <a:pt x="19430" y="10921"/>
                  </a:lnTo>
                  <a:lnTo>
                    <a:pt x="63753" y="26288"/>
                  </a:lnTo>
                  <a:lnTo>
                    <a:pt x="67690" y="27431"/>
                  </a:lnTo>
                  <a:lnTo>
                    <a:pt x="72009" y="28447"/>
                  </a:lnTo>
                  <a:lnTo>
                    <a:pt x="76326" y="29590"/>
                  </a:lnTo>
                  <a:lnTo>
                    <a:pt x="104775" y="33146"/>
                  </a:lnTo>
                  <a:lnTo>
                    <a:pt x="144652" y="32765"/>
                  </a:lnTo>
                  <a:lnTo>
                    <a:pt x="166624" y="32131"/>
                  </a:lnTo>
                  <a:lnTo>
                    <a:pt x="774318" y="31750"/>
                  </a:lnTo>
                  <a:lnTo>
                    <a:pt x="1070610" y="32131"/>
                  </a:lnTo>
                  <a:lnTo>
                    <a:pt x="1078229" y="31750"/>
                  </a:lnTo>
                  <a:lnTo>
                    <a:pt x="1086865" y="31368"/>
                  </a:lnTo>
                  <a:lnTo>
                    <a:pt x="1104773" y="28828"/>
                  </a:lnTo>
                  <a:lnTo>
                    <a:pt x="1133983" y="26034"/>
                  </a:lnTo>
                  <a:lnTo>
                    <a:pt x="1181480" y="21717"/>
                  </a:lnTo>
                  <a:lnTo>
                    <a:pt x="1207008" y="19176"/>
                  </a:lnTo>
                  <a:lnTo>
                    <a:pt x="1212850" y="18795"/>
                  </a:lnTo>
                  <a:lnTo>
                    <a:pt x="1218564" y="18033"/>
                  </a:lnTo>
                  <a:lnTo>
                    <a:pt x="1224661" y="17399"/>
                  </a:lnTo>
                  <a:lnTo>
                    <a:pt x="1230502" y="16256"/>
                  </a:lnTo>
                  <a:lnTo>
                    <a:pt x="1236217" y="14858"/>
                  </a:lnTo>
                  <a:lnTo>
                    <a:pt x="1241552" y="13334"/>
                  </a:lnTo>
                  <a:lnTo>
                    <a:pt x="1254633" y="9397"/>
                  </a:lnTo>
                  <a:lnTo>
                    <a:pt x="1259204" y="7619"/>
                  </a:lnTo>
                </a:path>
              </a:pathLst>
            </a:custGeom>
            <a:ln w="179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/>
          <p:nvPr/>
        </p:nvSpPr>
        <p:spPr>
          <a:xfrm>
            <a:off x="4161663" y="3752088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5" h="238760">
                <a:moveTo>
                  <a:pt x="214122" y="0"/>
                </a:moveTo>
                <a:lnTo>
                  <a:pt x="210692" y="9652"/>
                </a:lnTo>
                <a:lnTo>
                  <a:pt x="224502" y="15652"/>
                </a:lnTo>
                <a:lnTo>
                  <a:pt x="236394" y="23939"/>
                </a:lnTo>
                <a:lnTo>
                  <a:pt x="260475" y="62351"/>
                </a:lnTo>
                <a:lnTo>
                  <a:pt x="268350" y="117983"/>
                </a:lnTo>
                <a:lnTo>
                  <a:pt x="267469" y="138970"/>
                </a:lnTo>
                <a:lnTo>
                  <a:pt x="254253" y="190398"/>
                </a:lnTo>
                <a:lnTo>
                  <a:pt x="224696" y="222559"/>
                </a:lnTo>
                <a:lnTo>
                  <a:pt x="211074" y="228574"/>
                </a:lnTo>
                <a:lnTo>
                  <a:pt x="214122" y="238239"/>
                </a:lnTo>
                <a:lnTo>
                  <a:pt x="259627" y="211198"/>
                </a:lnTo>
                <a:lnTo>
                  <a:pt x="285194" y="161288"/>
                </a:lnTo>
                <a:lnTo>
                  <a:pt x="290067" y="119253"/>
                </a:lnTo>
                <a:lnTo>
                  <a:pt x="288851" y="97397"/>
                </a:lnTo>
                <a:lnTo>
                  <a:pt x="279084" y="58638"/>
                </a:lnTo>
                <a:lnTo>
                  <a:pt x="246554" y="15319"/>
                </a:lnTo>
                <a:lnTo>
                  <a:pt x="231415" y="6260"/>
                </a:lnTo>
                <a:lnTo>
                  <a:pt x="214122" y="0"/>
                </a:lnTo>
                <a:close/>
              </a:path>
              <a:path w="290195" h="238760">
                <a:moveTo>
                  <a:pt x="75946" y="0"/>
                </a:moveTo>
                <a:lnTo>
                  <a:pt x="30565" y="27164"/>
                </a:lnTo>
                <a:lnTo>
                  <a:pt x="4889" y="77184"/>
                </a:lnTo>
                <a:lnTo>
                  <a:pt x="0" y="119253"/>
                </a:lnTo>
                <a:lnTo>
                  <a:pt x="1216" y="141107"/>
                </a:lnTo>
                <a:lnTo>
                  <a:pt x="10983" y="179790"/>
                </a:lnTo>
                <a:lnTo>
                  <a:pt x="43465" y="223000"/>
                </a:lnTo>
                <a:lnTo>
                  <a:pt x="75946" y="238239"/>
                </a:lnTo>
                <a:lnTo>
                  <a:pt x="78994" y="228574"/>
                </a:lnTo>
                <a:lnTo>
                  <a:pt x="65424" y="222559"/>
                </a:lnTo>
                <a:lnTo>
                  <a:pt x="53689" y="214191"/>
                </a:lnTo>
                <a:lnTo>
                  <a:pt x="29646" y="175183"/>
                </a:lnTo>
                <a:lnTo>
                  <a:pt x="21716" y="117983"/>
                </a:lnTo>
                <a:lnTo>
                  <a:pt x="22598" y="97645"/>
                </a:lnTo>
                <a:lnTo>
                  <a:pt x="35813" y="47371"/>
                </a:lnTo>
                <a:lnTo>
                  <a:pt x="65639" y="15652"/>
                </a:lnTo>
                <a:lnTo>
                  <a:pt x="79375" y="9652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3501390" y="3679825"/>
            <a:ext cx="147447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051560" algn="l"/>
              </a:tabLst>
            </a:pPr>
            <a:r>
              <a:rPr dirty="0" sz="2000">
                <a:latin typeface="Cambria Math"/>
                <a:cs typeface="Cambria Math"/>
              </a:rPr>
              <a:t>0</a:t>
            </a:r>
            <a:r>
              <a:rPr dirty="0" sz="2000" spc="9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&lt;</a:t>
            </a:r>
            <a:r>
              <a:rPr dirty="0" sz="2000" spc="70"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2000" spc="43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2000">
                <a:latin typeface="Cambria Math"/>
                <a:cs typeface="Cambria Math"/>
              </a:rPr>
              <a:t>&lt;</a:t>
            </a:r>
            <a:r>
              <a:rPr dirty="0" sz="2000" spc="145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047862" y="1341119"/>
            <a:ext cx="807469" cy="185165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940293" y="1366900"/>
            <a:ext cx="457580" cy="125222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461882" y="1362455"/>
            <a:ext cx="310232" cy="140335"/>
          </a:xfrm>
          <a:prstGeom prst="rect">
            <a:avLst/>
          </a:prstGeom>
        </p:spPr>
      </p:pic>
      <p:sp>
        <p:nvSpPr>
          <p:cNvPr id="42" name="object 42" descr=""/>
          <p:cNvSpPr txBox="1"/>
          <p:nvPr/>
        </p:nvSpPr>
        <p:spPr>
          <a:xfrm>
            <a:off x="6791959" y="1872551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6067425" y="1866900"/>
            <a:ext cx="3020695" cy="1381125"/>
            <a:chOff x="6067425" y="1866900"/>
            <a:chExt cx="3020695" cy="1381125"/>
          </a:xfrm>
        </p:grpSpPr>
        <p:sp>
          <p:nvSpPr>
            <p:cNvPr id="44" name="object 44" descr=""/>
            <p:cNvSpPr/>
            <p:nvPr/>
          </p:nvSpPr>
          <p:spPr>
            <a:xfrm>
              <a:off x="6939025" y="2652776"/>
              <a:ext cx="190500" cy="0"/>
            </a:xfrm>
            <a:custGeom>
              <a:avLst/>
              <a:gdLst/>
              <a:ahLst/>
              <a:cxnLst/>
              <a:rect l="l" t="t" r="r" b="b"/>
              <a:pathLst>
                <a:path w="190500" h="0">
                  <a:moveTo>
                    <a:pt x="0" y="0"/>
                  </a:moveTo>
                  <a:lnTo>
                    <a:pt x="190119" y="0"/>
                  </a:lnTo>
                </a:path>
              </a:pathLst>
            </a:custGeom>
            <a:ln w="3175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067425" y="2133600"/>
              <a:ext cx="2052320" cy="1095375"/>
            </a:xfrm>
            <a:custGeom>
              <a:avLst/>
              <a:gdLst/>
              <a:ahLst/>
              <a:cxnLst/>
              <a:rect l="l" t="t" r="r" b="b"/>
              <a:pathLst>
                <a:path w="2052320" h="1095375">
                  <a:moveTo>
                    <a:pt x="0" y="1095375"/>
                  </a:moveTo>
                  <a:lnTo>
                    <a:pt x="935990" y="1095375"/>
                  </a:lnTo>
                </a:path>
                <a:path w="2052320" h="1095375">
                  <a:moveTo>
                    <a:pt x="952500" y="1095248"/>
                  </a:moveTo>
                  <a:lnTo>
                    <a:pt x="2052193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34125" y="1866900"/>
              <a:ext cx="180975" cy="180975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7279766" y="1971929"/>
              <a:ext cx="1799589" cy="33655"/>
            </a:xfrm>
            <a:custGeom>
              <a:avLst/>
              <a:gdLst/>
              <a:ahLst/>
              <a:cxnLst/>
              <a:rect l="l" t="t" r="r" b="b"/>
              <a:pathLst>
                <a:path w="1799590" h="33655">
                  <a:moveTo>
                    <a:pt x="0" y="0"/>
                  </a:moveTo>
                  <a:lnTo>
                    <a:pt x="634" y="381"/>
                  </a:lnTo>
                  <a:lnTo>
                    <a:pt x="634" y="762"/>
                  </a:lnTo>
                  <a:lnTo>
                    <a:pt x="634" y="1143"/>
                  </a:lnTo>
                  <a:lnTo>
                    <a:pt x="634" y="1396"/>
                  </a:lnTo>
                  <a:lnTo>
                    <a:pt x="1397" y="1777"/>
                  </a:lnTo>
                  <a:lnTo>
                    <a:pt x="1397" y="2158"/>
                  </a:lnTo>
                  <a:lnTo>
                    <a:pt x="2158" y="2158"/>
                  </a:lnTo>
                  <a:lnTo>
                    <a:pt x="2158" y="2539"/>
                  </a:lnTo>
                  <a:lnTo>
                    <a:pt x="2793" y="2920"/>
                  </a:lnTo>
                  <a:lnTo>
                    <a:pt x="2793" y="3301"/>
                  </a:lnTo>
                  <a:lnTo>
                    <a:pt x="3555" y="3301"/>
                  </a:lnTo>
                  <a:lnTo>
                    <a:pt x="3555" y="3556"/>
                  </a:lnTo>
                  <a:lnTo>
                    <a:pt x="4317" y="3937"/>
                  </a:lnTo>
                  <a:lnTo>
                    <a:pt x="4952" y="3937"/>
                  </a:lnTo>
                  <a:lnTo>
                    <a:pt x="4952" y="4318"/>
                  </a:lnTo>
                  <a:lnTo>
                    <a:pt x="5714" y="4698"/>
                  </a:lnTo>
                  <a:lnTo>
                    <a:pt x="6096" y="4698"/>
                  </a:lnTo>
                  <a:lnTo>
                    <a:pt x="6857" y="5079"/>
                  </a:lnTo>
                  <a:lnTo>
                    <a:pt x="8254" y="5460"/>
                  </a:lnTo>
                  <a:lnTo>
                    <a:pt x="22986" y="9397"/>
                  </a:lnTo>
                  <a:lnTo>
                    <a:pt x="28066" y="10794"/>
                  </a:lnTo>
                  <a:lnTo>
                    <a:pt x="90677" y="26288"/>
                  </a:lnTo>
                  <a:lnTo>
                    <a:pt x="96392" y="27431"/>
                  </a:lnTo>
                  <a:lnTo>
                    <a:pt x="102615" y="28447"/>
                  </a:lnTo>
                  <a:lnTo>
                    <a:pt x="109092" y="29590"/>
                  </a:lnTo>
                  <a:lnTo>
                    <a:pt x="115824" y="30606"/>
                  </a:lnTo>
                  <a:lnTo>
                    <a:pt x="122300" y="31368"/>
                  </a:lnTo>
                  <a:lnTo>
                    <a:pt x="129158" y="32003"/>
                  </a:lnTo>
                  <a:lnTo>
                    <a:pt x="135635" y="32765"/>
                  </a:lnTo>
                  <a:lnTo>
                    <a:pt x="149351" y="33146"/>
                  </a:lnTo>
                  <a:lnTo>
                    <a:pt x="207009" y="32765"/>
                  </a:lnTo>
                  <a:lnTo>
                    <a:pt x="238251" y="32003"/>
                  </a:lnTo>
                  <a:lnTo>
                    <a:pt x="1106297" y="31750"/>
                  </a:lnTo>
                  <a:lnTo>
                    <a:pt x="1529206" y="32003"/>
                  </a:lnTo>
                  <a:lnTo>
                    <a:pt x="1540382" y="31750"/>
                  </a:lnTo>
                  <a:lnTo>
                    <a:pt x="1552321" y="31368"/>
                  </a:lnTo>
                  <a:lnTo>
                    <a:pt x="1578228" y="28828"/>
                  </a:lnTo>
                  <a:lnTo>
                    <a:pt x="1620011" y="25907"/>
                  </a:lnTo>
                  <a:lnTo>
                    <a:pt x="1687956" y="21589"/>
                  </a:lnTo>
                  <a:lnTo>
                    <a:pt x="1724405" y="19050"/>
                  </a:lnTo>
                  <a:lnTo>
                    <a:pt x="1732660" y="18795"/>
                  </a:lnTo>
                  <a:lnTo>
                    <a:pt x="1740915" y="18033"/>
                  </a:lnTo>
                  <a:lnTo>
                    <a:pt x="1749552" y="17271"/>
                  </a:lnTo>
                  <a:lnTo>
                    <a:pt x="1757806" y="16256"/>
                  </a:lnTo>
                  <a:lnTo>
                    <a:pt x="1766061" y="14731"/>
                  </a:lnTo>
                  <a:lnTo>
                    <a:pt x="1774062" y="13334"/>
                  </a:lnTo>
                  <a:lnTo>
                    <a:pt x="1792097" y="9397"/>
                  </a:lnTo>
                  <a:lnTo>
                    <a:pt x="1799208" y="7619"/>
                  </a:lnTo>
                </a:path>
              </a:pathLst>
            </a:custGeom>
            <a:ln w="179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 descr=""/>
          <p:cNvGrpSpPr/>
          <p:nvPr/>
        </p:nvGrpSpPr>
        <p:grpSpPr>
          <a:xfrm>
            <a:off x="4193794" y="957580"/>
            <a:ext cx="1436370" cy="177800"/>
            <a:chOff x="4193794" y="957580"/>
            <a:chExt cx="1436370" cy="177800"/>
          </a:xfrm>
        </p:grpSpPr>
        <p:sp>
          <p:nvSpPr>
            <p:cNvPr id="49" name="object 49" descr=""/>
            <p:cNvSpPr/>
            <p:nvPr/>
          </p:nvSpPr>
          <p:spPr>
            <a:xfrm>
              <a:off x="4193794" y="1033272"/>
              <a:ext cx="200025" cy="62230"/>
            </a:xfrm>
            <a:custGeom>
              <a:avLst/>
              <a:gdLst/>
              <a:ahLst/>
              <a:cxnLst/>
              <a:rect l="l" t="t" r="r" b="b"/>
              <a:pathLst>
                <a:path w="200025" h="62230">
                  <a:moveTo>
                    <a:pt x="168020" y="0"/>
                  </a:moveTo>
                  <a:lnTo>
                    <a:pt x="161289" y="7619"/>
                  </a:lnTo>
                  <a:lnTo>
                    <a:pt x="181482" y="25018"/>
                  </a:lnTo>
                  <a:lnTo>
                    <a:pt x="0" y="25018"/>
                  </a:lnTo>
                  <a:lnTo>
                    <a:pt x="0" y="36829"/>
                  </a:lnTo>
                  <a:lnTo>
                    <a:pt x="181482" y="36829"/>
                  </a:lnTo>
                  <a:lnTo>
                    <a:pt x="161289" y="54355"/>
                  </a:lnTo>
                  <a:lnTo>
                    <a:pt x="168020" y="61849"/>
                  </a:lnTo>
                  <a:lnTo>
                    <a:pt x="199516" y="34543"/>
                  </a:lnTo>
                  <a:lnTo>
                    <a:pt x="199516" y="27304"/>
                  </a:lnTo>
                  <a:lnTo>
                    <a:pt x="16802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424553" y="957579"/>
              <a:ext cx="205740" cy="177800"/>
            </a:xfrm>
            <a:custGeom>
              <a:avLst/>
              <a:gdLst/>
              <a:ahLst/>
              <a:cxnLst/>
              <a:rect l="l" t="t" r="r" b="b"/>
              <a:pathLst>
                <a:path w="205739" h="177800">
                  <a:moveTo>
                    <a:pt x="41529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70180"/>
                  </a:lnTo>
                  <a:lnTo>
                    <a:pt x="0" y="177800"/>
                  </a:lnTo>
                  <a:lnTo>
                    <a:pt x="41529" y="177800"/>
                  </a:lnTo>
                  <a:lnTo>
                    <a:pt x="41529" y="170180"/>
                  </a:lnTo>
                  <a:lnTo>
                    <a:pt x="15494" y="170180"/>
                  </a:lnTo>
                  <a:lnTo>
                    <a:pt x="15494" y="7620"/>
                  </a:lnTo>
                  <a:lnTo>
                    <a:pt x="41529" y="7620"/>
                  </a:lnTo>
                  <a:lnTo>
                    <a:pt x="41529" y="0"/>
                  </a:lnTo>
                  <a:close/>
                </a:path>
                <a:path w="205739" h="177800">
                  <a:moveTo>
                    <a:pt x="205359" y="0"/>
                  </a:moveTo>
                  <a:lnTo>
                    <a:pt x="163830" y="0"/>
                  </a:lnTo>
                  <a:lnTo>
                    <a:pt x="163830" y="7620"/>
                  </a:lnTo>
                  <a:lnTo>
                    <a:pt x="189865" y="7620"/>
                  </a:lnTo>
                  <a:lnTo>
                    <a:pt x="189865" y="170180"/>
                  </a:lnTo>
                  <a:lnTo>
                    <a:pt x="163830" y="170180"/>
                  </a:lnTo>
                  <a:lnTo>
                    <a:pt x="163830" y="177800"/>
                  </a:lnTo>
                  <a:lnTo>
                    <a:pt x="205359" y="177800"/>
                  </a:lnTo>
                  <a:lnTo>
                    <a:pt x="205359" y="170180"/>
                  </a:lnTo>
                  <a:lnTo>
                    <a:pt x="205359" y="7620"/>
                  </a:lnTo>
                  <a:lnTo>
                    <a:pt x="2053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831969" y="1033272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91820" y="0"/>
                  </a:moveTo>
                  <a:lnTo>
                    <a:pt x="85089" y="7619"/>
                  </a:lnTo>
                  <a:lnTo>
                    <a:pt x="105282" y="25018"/>
                  </a:lnTo>
                  <a:lnTo>
                    <a:pt x="0" y="25018"/>
                  </a:lnTo>
                  <a:lnTo>
                    <a:pt x="0" y="36829"/>
                  </a:lnTo>
                  <a:lnTo>
                    <a:pt x="105282" y="36829"/>
                  </a:lnTo>
                  <a:lnTo>
                    <a:pt x="85089" y="54355"/>
                  </a:lnTo>
                  <a:lnTo>
                    <a:pt x="91820" y="61849"/>
                  </a:lnTo>
                  <a:lnTo>
                    <a:pt x="123316" y="34543"/>
                  </a:lnTo>
                  <a:lnTo>
                    <a:pt x="123316" y="27304"/>
                  </a:lnTo>
                  <a:lnTo>
                    <a:pt x="91820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434203" y="957579"/>
              <a:ext cx="196215" cy="177800"/>
            </a:xfrm>
            <a:custGeom>
              <a:avLst/>
              <a:gdLst/>
              <a:ahLst/>
              <a:cxnLst/>
              <a:rect l="l" t="t" r="r" b="b"/>
              <a:pathLst>
                <a:path w="196214" h="177800">
                  <a:moveTo>
                    <a:pt x="41529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70180"/>
                  </a:lnTo>
                  <a:lnTo>
                    <a:pt x="0" y="177800"/>
                  </a:lnTo>
                  <a:lnTo>
                    <a:pt x="41529" y="177800"/>
                  </a:lnTo>
                  <a:lnTo>
                    <a:pt x="41529" y="170180"/>
                  </a:lnTo>
                  <a:lnTo>
                    <a:pt x="15494" y="170180"/>
                  </a:lnTo>
                  <a:lnTo>
                    <a:pt x="15494" y="7620"/>
                  </a:lnTo>
                  <a:lnTo>
                    <a:pt x="41529" y="7620"/>
                  </a:lnTo>
                  <a:lnTo>
                    <a:pt x="41529" y="0"/>
                  </a:lnTo>
                  <a:close/>
                </a:path>
                <a:path w="196214" h="177800">
                  <a:moveTo>
                    <a:pt x="195834" y="0"/>
                  </a:moveTo>
                  <a:lnTo>
                    <a:pt x="154305" y="0"/>
                  </a:lnTo>
                  <a:lnTo>
                    <a:pt x="154305" y="7620"/>
                  </a:lnTo>
                  <a:lnTo>
                    <a:pt x="180340" y="7620"/>
                  </a:lnTo>
                  <a:lnTo>
                    <a:pt x="180340" y="170180"/>
                  </a:lnTo>
                  <a:lnTo>
                    <a:pt x="154305" y="170180"/>
                  </a:lnTo>
                  <a:lnTo>
                    <a:pt x="154305" y="177800"/>
                  </a:lnTo>
                  <a:lnTo>
                    <a:pt x="195834" y="177800"/>
                  </a:lnTo>
                  <a:lnTo>
                    <a:pt x="195834" y="170180"/>
                  </a:lnTo>
                  <a:lnTo>
                    <a:pt x="195834" y="7620"/>
                  </a:lnTo>
                  <a:lnTo>
                    <a:pt x="1958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3142995" y="967486"/>
            <a:ext cx="2694305" cy="6851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63500">
              <a:lnSpc>
                <a:spcPts val="1789"/>
              </a:lnSpc>
              <a:spcBef>
                <a:spcPts val="130"/>
              </a:spcBef>
              <a:tabLst>
                <a:tab pos="1569720" algn="l"/>
              </a:tabLst>
            </a:pPr>
            <a:r>
              <a:rPr dirty="0" sz="2000">
                <a:solidFill>
                  <a:srgbClr val="585858"/>
                </a:solidFill>
                <a:latin typeface="Cambria Math"/>
                <a:cs typeface="Cambria Math"/>
              </a:rPr>
              <a:t>𝑎</a:t>
            </a:r>
            <a:r>
              <a:rPr dirty="0" baseline="38888" sz="2250">
                <a:latin typeface="Cambria Math"/>
                <a:cs typeface="Cambria Math"/>
              </a:rPr>
              <a:t>[1]</a:t>
            </a:r>
            <a:r>
              <a:rPr dirty="0" baseline="38888" sz="2250" spc="472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05"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2000">
                <a:latin typeface="Cambria Math"/>
                <a:cs typeface="Cambria Math"/>
              </a:rPr>
              <a:t>(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sz="2000" spc="21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38888" sz="2250" spc="-75">
                <a:latin typeface="Cambria Math"/>
                <a:cs typeface="Cambria Math"/>
              </a:rPr>
              <a:t>1</a:t>
            </a:r>
            <a:r>
              <a:rPr dirty="0" baseline="38888" sz="2250">
                <a:latin typeface="Cambria Math"/>
                <a:cs typeface="Cambria Math"/>
              </a:rPr>
              <a:t>	</a:t>
            </a:r>
            <a:r>
              <a:rPr dirty="0" sz="2000" spc="70">
                <a:latin typeface="Cambria Math"/>
                <a:cs typeface="Cambria Math"/>
              </a:rPr>
              <a:t>∙</a:t>
            </a:r>
            <a:r>
              <a:rPr dirty="0" sz="2000" spc="-30"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10"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2000" spc="21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baseline="38888" sz="2250">
                <a:latin typeface="Cambria Math"/>
                <a:cs typeface="Cambria Math"/>
              </a:rPr>
              <a:t>1</a:t>
            </a:r>
            <a:r>
              <a:rPr dirty="0" baseline="38888" sz="2250" spc="359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  <a:p>
            <a:pPr marL="206375">
              <a:lnSpc>
                <a:spcPts val="1190"/>
              </a:lnSpc>
              <a:tabLst>
                <a:tab pos="1254760" algn="l"/>
                <a:tab pos="2256155" algn="l"/>
              </a:tabLst>
            </a:pPr>
            <a:r>
              <a:rPr dirty="0" sz="1500" spc="-50">
                <a:latin typeface="Cambria Math"/>
                <a:cs typeface="Cambria Math"/>
              </a:rPr>
              <a:t>2</a:t>
            </a:r>
            <a:r>
              <a:rPr dirty="0" sz="1500">
                <a:latin typeface="Cambria Math"/>
                <a:cs typeface="Cambria Math"/>
              </a:rPr>
              <a:t>	</a:t>
            </a:r>
            <a:r>
              <a:rPr dirty="0" sz="1500" spc="-50">
                <a:latin typeface="Cambria Math"/>
                <a:cs typeface="Cambria Math"/>
              </a:rPr>
              <a:t>2</a:t>
            </a:r>
            <a:r>
              <a:rPr dirty="0" sz="1500">
                <a:latin typeface="Cambria Math"/>
                <a:cs typeface="Cambria Math"/>
              </a:rPr>
              <a:t>	</a:t>
            </a:r>
            <a:r>
              <a:rPr dirty="0" sz="1500" spc="-50">
                <a:latin typeface="Cambria Math"/>
                <a:cs typeface="Cambria Math"/>
              </a:rPr>
              <a:t>2</a:t>
            </a:r>
            <a:endParaRPr sz="1500">
              <a:latin typeface="Cambria Math"/>
              <a:cs typeface="Cambria Math"/>
            </a:endParaRPr>
          </a:p>
          <a:p>
            <a:pPr marL="351155">
              <a:lnSpc>
                <a:spcPct val="100000"/>
              </a:lnSpc>
              <a:spcBef>
                <a:spcPts val="500"/>
              </a:spcBef>
            </a:pPr>
            <a:r>
              <a:rPr dirty="0" sz="1400" spc="-10">
                <a:latin typeface="Verdana"/>
                <a:cs typeface="Verdana"/>
              </a:rPr>
              <a:t>Sigmoid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4087367" y="888238"/>
            <a:ext cx="1558290" cy="167640"/>
          </a:xfrm>
          <a:custGeom>
            <a:avLst/>
            <a:gdLst/>
            <a:ahLst/>
            <a:cxnLst/>
            <a:rect l="l" t="t" r="r" b="b"/>
            <a:pathLst>
              <a:path w="1558289" h="167640">
                <a:moveTo>
                  <a:pt x="27432" y="146755"/>
                </a:moveTo>
                <a:lnTo>
                  <a:pt x="26416" y="147319"/>
                </a:lnTo>
                <a:lnTo>
                  <a:pt x="8509" y="147319"/>
                </a:lnTo>
                <a:lnTo>
                  <a:pt x="2032" y="154939"/>
                </a:lnTo>
                <a:lnTo>
                  <a:pt x="0" y="157479"/>
                </a:lnTo>
                <a:lnTo>
                  <a:pt x="127" y="161289"/>
                </a:lnTo>
                <a:lnTo>
                  <a:pt x="3810" y="166369"/>
                </a:lnTo>
                <a:lnTo>
                  <a:pt x="4826" y="167639"/>
                </a:lnTo>
                <a:lnTo>
                  <a:pt x="10922" y="167639"/>
                </a:lnTo>
                <a:lnTo>
                  <a:pt x="11937" y="166369"/>
                </a:lnTo>
                <a:lnTo>
                  <a:pt x="13589" y="163829"/>
                </a:lnTo>
                <a:lnTo>
                  <a:pt x="20193" y="156210"/>
                </a:lnTo>
                <a:lnTo>
                  <a:pt x="22225" y="153669"/>
                </a:lnTo>
                <a:lnTo>
                  <a:pt x="27432" y="146755"/>
                </a:lnTo>
                <a:close/>
              </a:path>
              <a:path w="1558289" h="167640">
                <a:moveTo>
                  <a:pt x="47879" y="135889"/>
                </a:moveTo>
                <a:lnTo>
                  <a:pt x="17018" y="135889"/>
                </a:lnTo>
                <a:lnTo>
                  <a:pt x="9906" y="144779"/>
                </a:lnTo>
                <a:lnTo>
                  <a:pt x="8128" y="147319"/>
                </a:lnTo>
                <a:lnTo>
                  <a:pt x="26416" y="147319"/>
                </a:lnTo>
                <a:lnTo>
                  <a:pt x="27686" y="146050"/>
                </a:lnTo>
                <a:lnTo>
                  <a:pt x="28230" y="145687"/>
                </a:lnTo>
                <a:lnTo>
                  <a:pt x="28956" y="144779"/>
                </a:lnTo>
                <a:lnTo>
                  <a:pt x="29591" y="144779"/>
                </a:lnTo>
                <a:lnTo>
                  <a:pt x="32512" y="143510"/>
                </a:lnTo>
                <a:lnTo>
                  <a:pt x="31750" y="143510"/>
                </a:lnTo>
                <a:lnTo>
                  <a:pt x="33909" y="142239"/>
                </a:lnTo>
                <a:lnTo>
                  <a:pt x="37549" y="139700"/>
                </a:lnTo>
                <a:lnTo>
                  <a:pt x="39370" y="138429"/>
                </a:lnTo>
                <a:lnTo>
                  <a:pt x="41021" y="138429"/>
                </a:lnTo>
                <a:lnTo>
                  <a:pt x="47879" y="135889"/>
                </a:lnTo>
                <a:close/>
              </a:path>
              <a:path w="1558289" h="167640">
                <a:moveTo>
                  <a:pt x="28702" y="146050"/>
                </a:moveTo>
                <a:lnTo>
                  <a:pt x="27976" y="146050"/>
                </a:lnTo>
                <a:lnTo>
                  <a:pt x="27432" y="146755"/>
                </a:lnTo>
                <a:lnTo>
                  <a:pt x="28702" y="146050"/>
                </a:lnTo>
                <a:close/>
              </a:path>
              <a:path w="1558289" h="167640">
                <a:moveTo>
                  <a:pt x="28283" y="145651"/>
                </a:moveTo>
                <a:lnTo>
                  <a:pt x="27940" y="146050"/>
                </a:lnTo>
                <a:lnTo>
                  <a:pt x="28283" y="145651"/>
                </a:lnTo>
                <a:close/>
              </a:path>
              <a:path w="1558289" h="167640">
                <a:moveTo>
                  <a:pt x="28956" y="144779"/>
                </a:moveTo>
                <a:lnTo>
                  <a:pt x="28230" y="145687"/>
                </a:lnTo>
                <a:lnTo>
                  <a:pt x="28956" y="144779"/>
                </a:lnTo>
                <a:close/>
              </a:path>
              <a:path w="1558289" h="167640">
                <a:moveTo>
                  <a:pt x="29591" y="144779"/>
                </a:moveTo>
                <a:lnTo>
                  <a:pt x="28956" y="144779"/>
                </a:lnTo>
                <a:lnTo>
                  <a:pt x="28283" y="145651"/>
                </a:lnTo>
                <a:lnTo>
                  <a:pt x="29591" y="144779"/>
                </a:lnTo>
                <a:close/>
              </a:path>
              <a:path w="1558289" h="167640">
                <a:moveTo>
                  <a:pt x="39370" y="138429"/>
                </a:moveTo>
                <a:lnTo>
                  <a:pt x="37465" y="139700"/>
                </a:lnTo>
                <a:lnTo>
                  <a:pt x="37689" y="139602"/>
                </a:lnTo>
                <a:lnTo>
                  <a:pt x="39370" y="138429"/>
                </a:lnTo>
                <a:close/>
              </a:path>
              <a:path w="1558289" h="167640">
                <a:moveTo>
                  <a:pt x="37689" y="139602"/>
                </a:moveTo>
                <a:lnTo>
                  <a:pt x="37465" y="139700"/>
                </a:lnTo>
                <a:lnTo>
                  <a:pt x="37689" y="139602"/>
                </a:lnTo>
                <a:close/>
              </a:path>
              <a:path w="1558289" h="167640">
                <a:moveTo>
                  <a:pt x="40386" y="138429"/>
                </a:moveTo>
                <a:lnTo>
                  <a:pt x="39370" y="138429"/>
                </a:lnTo>
                <a:lnTo>
                  <a:pt x="37689" y="139602"/>
                </a:lnTo>
                <a:lnTo>
                  <a:pt x="40386" y="138429"/>
                </a:lnTo>
                <a:close/>
              </a:path>
              <a:path w="1558289" h="167640">
                <a:moveTo>
                  <a:pt x="74676" y="128269"/>
                </a:moveTo>
                <a:lnTo>
                  <a:pt x="24765" y="128269"/>
                </a:lnTo>
                <a:lnTo>
                  <a:pt x="22733" y="130810"/>
                </a:lnTo>
                <a:lnTo>
                  <a:pt x="19939" y="132079"/>
                </a:lnTo>
                <a:lnTo>
                  <a:pt x="18923" y="133350"/>
                </a:lnTo>
                <a:lnTo>
                  <a:pt x="18161" y="134619"/>
                </a:lnTo>
                <a:lnTo>
                  <a:pt x="17780" y="134619"/>
                </a:lnTo>
                <a:lnTo>
                  <a:pt x="17145" y="135889"/>
                </a:lnTo>
                <a:lnTo>
                  <a:pt x="50546" y="135889"/>
                </a:lnTo>
                <a:lnTo>
                  <a:pt x="59182" y="132079"/>
                </a:lnTo>
                <a:lnTo>
                  <a:pt x="63246" y="132079"/>
                </a:lnTo>
                <a:lnTo>
                  <a:pt x="74676" y="128269"/>
                </a:lnTo>
                <a:close/>
              </a:path>
              <a:path w="1558289" h="167640">
                <a:moveTo>
                  <a:pt x="166370" y="110489"/>
                </a:moveTo>
                <a:lnTo>
                  <a:pt x="76327" y="110489"/>
                </a:lnTo>
                <a:lnTo>
                  <a:pt x="69977" y="111760"/>
                </a:lnTo>
                <a:lnTo>
                  <a:pt x="58420" y="114300"/>
                </a:lnTo>
                <a:lnTo>
                  <a:pt x="53721" y="115569"/>
                </a:lnTo>
                <a:lnTo>
                  <a:pt x="45085" y="119379"/>
                </a:lnTo>
                <a:lnTo>
                  <a:pt x="44831" y="119379"/>
                </a:lnTo>
                <a:lnTo>
                  <a:pt x="41275" y="120650"/>
                </a:lnTo>
                <a:lnTo>
                  <a:pt x="34417" y="123189"/>
                </a:lnTo>
                <a:lnTo>
                  <a:pt x="31623" y="124460"/>
                </a:lnTo>
                <a:lnTo>
                  <a:pt x="30353" y="124460"/>
                </a:lnTo>
                <a:lnTo>
                  <a:pt x="25273" y="128269"/>
                </a:lnTo>
                <a:lnTo>
                  <a:pt x="73914" y="128269"/>
                </a:lnTo>
                <a:lnTo>
                  <a:pt x="79629" y="127000"/>
                </a:lnTo>
                <a:lnTo>
                  <a:pt x="80010" y="127000"/>
                </a:lnTo>
                <a:lnTo>
                  <a:pt x="95123" y="124460"/>
                </a:lnTo>
                <a:lnTo>
                  <a:pt x="102743" y="121919"/>
                </a:lnTo>
                <a:lnTo>
                  <a:pt x="108712" y="121919"/>
                </a:lnTo>
                <a:lnTo>
                  <a:pt x="121158" y="119379"/>
                </a:lnTo>
                <a:lnTo>
                  <a:pt x="130175" y="116839"/>
                </a:lnTo>
                <a:lnTo>
                  <a:pt x="155448" y="113029"/>
                </a:lnTo>
                <a:lnTo>
                  <a:pt x="155194" y="113029"/>
                </a:lnTo>
                <a:lnTo>
                  <a:pt x="166370" y="110489"/>
                </a:lnTo>
                <a:close/>
              </a:path>
              <a:path w="1558289" h="167640">
                <a:moveTo>
                  <a:pt x="108712" y="121919"/>
                </a:moveTo>
                <a:lnTo>
                  <a:pt x="102743" y="121919"/>
                </a:lnTo>
                <a:lnTo>
                  <a:pt x="102489" y="123189"/>
                </a:lnTo>
                <a:lnTo>
                  <a:pt x="108712" y="121919"/>
                </a:lnTo>
                <a:close/>
              </a:path>
              <a:path w="1558289" h="167640">
                <a:moveTo>
                  <a:pt x="1535891" y="103204"/>
                </a:moveTo>
                <a:lnTo>
                  <a:pt x="1535938" y="104139"/>
                </a:lnTo>
                <a:lnTo>
                  <a:pt x="1536192" y="104139"/>
                </a:lnTo>
                <a:lnTo>
                  <a:pt x="1536954" y="110489"/>
                </a:lnTo>
                <a:lnTo>
                  <a:pt x="1541526" y="114300"/>
                </a:lnTo>
                <a:lnTo>
                  <a:pt x="1552321" y="114300"/>
                </a:lnTo>
                <a:lnTo>
                  <a:pt x="1556893" y="110489"/>
                </a:lnTo>
                <a:lnTo>
                  <a:pt x="1557502" y="105410"/>
                </a:lnTo>
                <a:lnTo>
                  <a:pt x="1537589" y="105410"/>
                </a:lnTo>
                <a:lnTo>
                  <a:pt x="1536827" y="104139"/>
                </a:lnTo>
                <a:lnTo>
                  <a:pt x="1535891" y="103204"/>
                </a:lnTo>
                <a:close/>
              </a:path>
              <a:path w="1558289" h="167640">
                <a:moveTo>
                  <a:pt x="316738" y="87629"/>
                </a:moveTo>
                <a:lnTo>
                  <a:pt x="192024" y="87629"/>
                </a:lnTo>
                <a:lnTo>
                  <a:pt x="163322" y="92710"/>
                </a:lnTo>
                <a:lnTo>
                  <a:pt x="152146" y="93979"/>
                </a:lnTo>
                <a:lnTo>
                  <a:pt x="126873" y="99060"/>
                </a:lnTo>
                <a:lnTo>
                  <a:pt x="126619" y="99060"/>
                </a:lnTo>
                <a:lnTo>
                  <a:pt x="117602" y="101600"/>
                </a:lnTo>
                <a:lnTo>
                  <a:pt x="99060" y="104139"/>
                </a:lnTo>
                <a:lnTo>
                  <a:pt x="91059" y="106679"/>
                </a:lnTo>
                <a:lnTo>
                  <a:pt x="91312" y="106679"/>
                </a:lnTo>
                <a:lnTo>
                  <a:pt x="76200" y="110489"/>
                </a:lnTo>
                <a:lnTo>
                  <a:pt x="166497" y="110489"/>
                </a:lnTo>
                <a:lnTo>
                  <a:pt x="195326" y="105410"/>
                </a:lnTo>
                <a:lnTo>
                  <a:pt x="194818" y="105410"/>
                </a:lnTo>
                <a:lnTo>
                  <a:pt x="206375" y="104139"/>
                </a:lnTo>
                <a:lnTo>
                  <a:pt x="206629" y="104139"/>
                </a:lnTo>
                <a:lnTo>
                  <a:pt x="234315" y="100329"/>
                </a:lnTo>
                <a:lnTo>
                  <a:pt x="246126" y="97789"/>
                </a:lnTo>
                <a:lnTo>
                  <a:pt x="270002" y="95250"/>
                </a:lnTo>
                <a:lnTo>
                  <a:pt x="281178" y="92710"/>
                </a:lnTo>
                <a:lnTo>
                  <a:pt x="304546" y="90169"/>
                </a:lnTo>
                <a:lnTo>
                  <a:pt x="304800" y="90169"/>
                </a:lnTo>
                <a:lnTo>
                  <a:pt x="316738" y="87629"/>
                </a:lnTo>
                <a:close/>
              </a:path>
              <a:path w="1558289" h="167640">
                <a:moveTo>
                  <a:pt x="1535684" y="100329"/>
                </a:moveTo>
                <a:lnTo>
                  <a:pt x="1535811" y="101600"/>
                </a:lnTo>
                <a:lnTo>
                  <a:pt x="1535891" y="103204"/>
                </a:lnTo>
                <a:lnTo>
                  <a:pt x="1536827" y="104139"/>
                </a:lnTo>
                <a:lnTo>
                  <a:pt x="1537589" y="105410"/>
                </a:lnTo>
                <a:lnTo>
                  <a:pt x="1535684" y="100329"/>
                </a:lnTo>
                <a:close/>
              </a:path>
              <a:path w="1558289" h="167640">
                <a:moveTo>
                  <a:pt x="1558036" y="100329"/>
                </a:moveTo>
                <a:lnTo>
                  <a:pt x="1535684" y="100329"/>
                </a:lnTo>
                <a:lnTo>
                  <a:pt x="1537589" y="105410"/>
                </a:lnTo>
                <a:lnTo>
                  <a:pt x="1557502" y="105410"/>
                </a:lnTo>
                <a:lnTo>
                  <a:pt x="1557655" y="104139"/>
                </a:lnTo>
                <a:lnTo>
                  <a:pt x="1557909" y="104139"/>
                </a:lnTo>
                <a:lnTo>
                  <a:pt x="1558036" y="100329"/>
                </a:lnTo>
                <a:close/>
              </a:path>
              <a:path w="1558289" h="167640">
                <a:moveTo>
                  <a:pt x="1557210" y="94615"/>
                </a:moveTo>
                <a:lnTo>
                  <a:pt x="1557274" y="95250"/>
                </a:lnTo>
                <a:lnTo>
                  <a:pt x="1557401" y="97789"/>
                </a:lnTo>
                <a:lnTo>
                  <a:pt x="1534922" y="97789"/>
                </a:lnTo>
                <a:lnTo>
                  <a:pt x="1534922" y="100329"/>
                </a:lnTo>
                <a:lnTo>
                  <a:pt x="1535557" y="102869"/>
                </a:lnTo>
                <a:lnTo>
                  <a:pt x="1535891" y="103204"/>
                </a:lnTo>
                <a:lnTo>
                  <a:pt x="1535811" y="101600"/>
                </a:lnTo>
                <a:lnTo>
                  <a:pt x="1535684" y="100329"/>
                </a:lnTo>
                <a:lnTo>
                  <a:pt x="1558163" y="100329"/>
                </a:lnTo>
                <a:lnTo>
                  <a:pt x="1558163" y="97789"/>
                </a:lnTo>
                <a:lnTo>
                  <a:pt x="1557528" y="95250"/>
                </a:lnTo>
                <a:lnTo>
                  <a:pt x="1557210" y="94615"/>
                </a:lnTo>
                <a:close/>
              </a:path>
              <a:path w="1558289" h="167640">
                <a:moveTo>
                  <a:pt x="1534922" y="96943"/>
                </a:moveTo>
                <a:lnTo>
                  <a:pt x="1534922" y="97789"/>
                </a:lnTo>
                <a:lnTo>
                  <a:pt x="1534922" y="96943"/>
                </a:lnTo>
                <a:close/>
              </a:path>
              <a:path w="1558289" h="167640">
                <a:moveTo>
                  <a:pt x="1557020" y="96519"/>
                </a:moveTo>
                <a:lnTo>
                  <a:pt x="1534922" y="96519"/>
                </a:lnTo>
                <a:lnTo>
                  <a:pt x="1535049" y="97789"/>
                </a:lnTo>
                <a:lnTo>
                  <a:pt x="1557401" y="97789"/>
                </a:lnTo>
                <a:lnTo>
                  <a:pt x="1557020" y="96519"/>
                </a:lnTo>
                <a:close/>
              </a:path>
              <a:path w="1558289" h="167640">
                <a:moveTo>
                  <a:pt x="1555496" y="91439"/>
                </a:moveTo>
                <a:lnTo>
                  <a:pt x="1557401" y="97789"/>
                </a:lnTo>
                <a:lnTo>
                  <a:pt x="1557274" y="95250"/>
                </a:lnTo>
                <a:lnTo>
                  <a:pt x="1557210" y="94615"/>
                </a:lnTo>
                <a:lnTo>
                  <a:pt x="1556258" y="92710"/>
                </a:lnTo>
                <a:lnTo>
                  <a:pt x="1555496" y="91439"/>
                </a:lnTo>
                <a:close/>
              </a:path>
              <a:path w="1558289" h="167640">
                <a:moveTo>
                  <a:pt x="1532794" y="83502"/>
                </a:moveTo>
                <a:lnTo>
                  <a:pt x="1533271" y="86360"/>
                </a:lnTo>
                <a:lnTo>
                  <a:pt x="1533398" y="87629"/>
                </a:lnTo>
                <a:lnTo>
                  <a:pt x="1533652" y="88900"/>
                </a:lnTo>
                <a:lnTo>
                  <a:pt x="1534795" y="95250"/>
                </a:lnTo>
                <a:lnTo>
                  <a:pt x="1534922" y="96943"/>
                </a:lnTo>
                <a:lnTo>
                  <a:pt x="1534922" y="96519"/>
                </a:lnTo>
                <a:lnTo>
                  <a:pt x="1557020" y="96519"/>
                </a:lnTo>
                <a:lnTo>
                  <a:pt x="1555496" y="91439"/>
                </a:lnTo>
                <a:lnTo>
                  <a:pt x="1556893" y="91439"/>
                </a:lnTo>
                <a:lnTo>
                  <a:pt x="1555623" y="85089"/>
                </a:lnTo>
                <a:lnTo>
                  <a:pt x="1533271" y="85089"/>
                </a:lnTo>
                <a:lnTo>
                  <a:pt x="1532794" y="83502"/>
                </a:lnTo>
                <a:close/>
              </a:path>
              <a:path w="1558289" h="167640">
                <a:moveTo>
                  <a:pt x="1556893" y="91439"/>
                </a:moveTo>
                <a:lnTo>
                  <a:pt x="1555496" y="91439"/>
                </a:lnTo>
                <a:lnTo>
                  <a:pt x="1556258" y="92710"/>
                </a:lnTo>
                <a:lnTo>
                  <a:pt x="1557210" y="94615"/>
                </a:lnTo>
                <a:lnTo>
                  <a:pt x="1556893" y="91439"/>
                </a:lnTo>
                <a:close/>
              </a:path>
              <a:path w="1558289" h="167640">
                <a:moveTo>
                  <a:pt x="428879" y="76200"/>
                </a:moveTo>
                <a:lnTo>
                  <a:pt x="267081" y="76200"/>
                </a:lnTo>
                <a:lnTo>
                  <a:pt x="243332" y="80010"/>
                </a:lnTo>
                <a:lnTo>
                  <a:pt x="231521" y="81279"/>
                </a:lnTo>
                <a:lnTo>
                  <a:pt x="203708" y="86360"/>
                </a:lnTo>
                <a:lnTo>
                  <a:pt x="203962" y="86360"/>
                </a:lnTo>
                <a:lnTo>
                  <a:pt x="192532" y="87629"/>
                </a:lnTo>
                <a:lnTo>
                  <a:pt x="316357" y="87629"/>
                </a:lnTo>
                <a:lnTo>
                  <a:pt x="344043" y="83819"/>
                </a:lnTo>
                <a:lnTo>
                  <a:pt x="356362" y="81279"/>
                </a:lnTo>
                <a:lnTo>
                  <a:pt x="355854" y="81279"/>
                </a:lnTo>
                <a:lnTo>
                  <a:pt x="388366" y="78739"/>
                </a:lnTo>
                <a:lnTo>
                  <a:pt x="401701" y="77469"/>
                </a:lnTo>
                <a:lnTo>
                  <a:pt x="401193" y="77469"/>
                </a:lnTo>
                <a:lnTo>
                  <a:pt x="428879" y="76200"/>
                </a:lnTo>
                <a:close/>
              </a:path>
              <a:path w="1558289" h="167640">
                <a:moveTo>
                  <a:pt x="1532636" y="82550"/>
                </a:moveTo>
                <a:lnTo>
                  <a:pt x="1532794" y="83502"/>
                </a:lnTo>
                <a:lnTo>
                  <a:pt x="1533271" y="85089"/>
                </a:lnTo>
                <a:lnTo>
                  <a:pt x="1532636" y="82550"/>
                </a:lnTo>
                <a:close/>
              </a:path>
              <a:path w="1558289" h="167640">
                <a:moveTo>
                  <a:pt x="1555305" y="82550"/>
                </a:moveTo>
                <a:lnTo>
                  <a:pt x="1532636" y="82550"/>
                </a:lnTo>
                <a:lnTo>
                  <a:pt x="1533271" y="85089"/>
                </a:lnTo>
                <a:lnTo>
                  <a:pt x="1555623" y="85089"/>
                </a:lnTo>
                <a:lnTo>
                  <a:pt x="1555448" y="83502"/>
                </a:lnTo>
                <a:lnTo>
                  <a:pt x="1555305" y="82550"/>
                </a:lnTo>
                <a:close/>
              </a:path>
              <a:path w="1558289" h="167640">
                <a:moveTo>
                  <a:pt x="1531212" y="80172"/>
                </a:moveTo>
                <a:lnTo>
                  <a:pt x="1532763" y="83819"/>
                </a:lnTo>
                <a:lnTo>
                  <a:pt x="1532509" y="82550"/>
                </a:lnTo>
                <a:lnTo>
                  <a:pt x="1555305" y="82550"/>
                </a:lnTo>
                <a:lnTo>
                  <a:pt x="1555114" y="81279"/>
                </a:lnTo>
                <a:lnTo>
                  <a:pt x="1532763" y="81279"/>
                </a:lnTo>
                <a:lnTo>
                  <a:pt x="1531212" y="80172"/>
                </a:lnTo>
                <a:close/>
              </a:path>
              <a:path w="1558289" h="167640">
                <a:moveTo>
                  <a:pt x="1532636" y="82550"/>
                </a:moveTo>
                <a:lnTo>
                  <a:pt x="1532794" y="83502"/>
                </a:lnTo>
                <a:lnTo>
                  <a:pt x="1532636" y="82550"/>
                </a:lnTo>
                <a:close/>
              </a:path>
              <a:path w="1558289" h="167640">
                <a:moveTo>
                  <a:pt x="1530604" y="78739"/>
                </a:moveTo>
                <a:lnTo>
                  <a:pt x="1531212" y="80172"/>
                </a:lnTo>
                <a:lnTo>
                  <a:pt x="1532763" y="81279"/>
                </a:lnTo>
                <a:lnTo>
                  <a:pt x="1530604" y="78739"/>
                </a:lnTo>
                <a:close/>
              </a:path>
              <a:path w="1558289" h="167640">
                <a:moveTo>
                  <a:pt x="1554734" y="78739"/>
                </a:moveTo>
                <a:lnTo>
                  <a:pt x="1530604" y="78739"/>
                </a:lnTo>
                <a:lnTo>
                  <a:pt x="1532763" y="81279"/>
                </a:lnTo>
                <a:lnTo>
                  <a:pt x="1555114" y="81279"/>
                </a:lnTo>
                <a:lnTo>
                  <a:pt x="1554734" y="78739"/>
                </a:lnTo>
                <a:close/>
              </a:path>
              <a:path w="1558289" h="167640">
                <a:moveTo>
                  <a:pt x="1549400" y="67310"/>
                </a:moveTo>
                <a:lnTo>
                  <a:pt x="1515491" y="67310"/>
                </a:lnTo>
                <a:lnTo>
                  <a:pt x="1518031" y="68579"/>
                </a:lnTo>
                <a:lnTo>
                  <a:pt x="1517650" y="68579"/>
                </a:lnTo>
                <a:lnTo>
                  <a:pt x="1523365" y="72389"/>
                </a:lnTo>
                <a:lnTo>
                  <a:pt x="1522095" y="72389"/>
                </a:lnTo>
                <a:lnTo>
                  <a:pt x="1524254" y="73660"/>
                </a:lnTo>
                <a:lnTo>
                  <a:pt x="1524508" y="73660"/>
                </a:lnTo>
                <a:lnTo>
                  <a:pt x="1528064" y="76200"/>
                </a:lnTo>
                <a:lnTo>
                  <a:pt x="1530985" y="80010"/>
                </a:lnTo>
                <a:lnTo>
                  <a:pt x="1531212" y="80172"/>
                </a:lnTo>
                <a:lnTo>
                  <a:pt x="1530604" y="78739"/>
                </a:lnTo>
                <a:lnTo>
                  <a:pt x="1554734" y="78739"/>
                </a:lnTo>
                <a:lnTo>
                  <a:pt x="1553972" y="76200"/>
                </a:lnTo>
                <a:lnTo>
                  <a:pt x="1553337" y="74929"/>
                </a:lnTo>
                <a:lnTo>
                  <a:pt x="1553083" y="73660"/>
                </a:lnTo>
                <a:lnTo>
                  <a:pt x="1550924" y="69850"/>
                </a:lnTo>
                <a:lnTo>
                  <a:pt x="1549400" y="67310"/>
                </a:lnTo>
                <a:close/>
              </a:path>
              <a:path w="1558289" h="167640">
                <a:moveTo>
                  <a:pt x="1528191" y="76200"/>
                </a:moveTo>
                <a:lnTo>
                  <a:pt x="1527048" y="76200"/>
                </a:lnTo>
                <a:lnTo>
                  <a:pt x="1528445" y="77469"/>
                </a:lnTo>
                <a:lnTo>
                  <a:pt x="1528191" y="76200"/>
                </a:lnTo>
                <a:close/>
              </a:path>
              <a:path w="1558289" h="167640">
                <a:moveTo>
                  <a:pt x="580390" y="74929"/>
                </a:moveTo>
                <a:lnTo>
                  <a:pt x="278130" y="74929"/>
                </a:lnTo>
                <a:lnTo>
                  <a:pt x="266954" y="76200"/>
                </a:lnTo>
                <a:lnTo>
                  <a:pt x="554101" y="76200"/>
                </a:lnTo>
                <a:lnTo>
                  <a:pt x="580390" y="74929"/>
                </a:lnTo>
                <a:close/>
              </a:path>
              <a:path w="1558289" h="167640">
                <a:moveTo>
                  <a:pt x="659257" y="71119"/>
                </a:moveTo>
                <a:lnTo>
                  <a:pt x="301625" y="71119"/>
                </a:lnTo>
                <a:lnTo>
                  <a:pt x="278257" y="74929"/>
                </a:lnTo>
                <a:lnTo>
                  <a:pt x="592455" y="74929"/>
                </a:lnTo>
                <a:lnTo>
                  <a:pt x="620268" y="73660"/>
                </a:lnTo>
                <a:lnTo>
                  <a:pt x="630555" y="73660"/>
                </a:lnTo>
                <a:lnTo>
                  <a:pt x="659257" y="71119"/>
                </a:lnTo>
                <a:close/>
              </a:path>
              <a:path w="1558289" h="167640">
                <a:moveTo>
                  <a:pt x="676783" y="68579"/>
                </a:moveTo>
                <a:lnTo>
                  <a:pt x="313309" y="68579"/>
                </a:lnTo>
                <a:lnTo>
                  <a:pt x="301371" y="71119"/>
                </a:lnTo>
                <a:lnTo>
                  <a:pt x="659892" y="71119"/>
                </a:lnTo>
                <a:lnTo>
                  <a:pt x="676783" y="68579"/>
                </a:lnTo>
                <a:close/>
              </a:path>
              <a:path w="1558289" h="167640">
                <a:moveTo>
                  <a:pt x="700913" y="64769"/>
                </a:moveTo>
                <a:lnTo>
                  <a:pt x="341376" y="64769"/>
                </a:lnTo>
                <a:lnTo>
                  <a:pt x="313690" y="68579"/>
                </a:lnTo>
                <a:lnTo>
                  <a:pt x="676910" y="68579"/>
                </a:lnTo>
                <a:lnTo>
                  <a:pt x="683387" y="67310"/>
                </a:lnTo>
                <a:lnTo>
                  <a:pt x="696214" y="66039"/>
                </a:lnTo>
                <a:lnTo>
                  <a:pt x="700913" y="64769"/>
                </a:lnTo>
                <a:close/>
              </a:path>
              <a:path w="1558289" h="167640">
                <a:moveTo>
                  <a:pt x="1547114" y="64769"/>
                </a:moveTo>
                <a:lnTo>
                  <a:pt x="1504315" y="64769"/>
                </a:lnTo>
                <a:lnTo>
                  <a:pt x="1511173" y="66039"/>
                </a:lnTo>
                <a:lnTo>
                  <a:pt x="1510665" y="66039"/>
                </a:lnTo>
                <a:lnTo>
                  <a:pt x="1516761" y="68579"/>
                </a:lnTo>
                <a:lnTo>
                  <a:pt x="1515491" y="67310"/>
                </a:lnTo>
                <a:lnTo>
                  <a:pt x="1549400" y="67310"/>
                </a:lnTo>
                <a:lnTo>
                  <a:pt x="1548638" y="66039"/>
                </a:lnTo>
                <a:lnTo>
                  <a:pt x="1547114" y="64769"/>
                </a:lnTo>
                <a:close/>
              </a:path>
              <a:path w="1558289" h="167640">
                <a:moveTo>
                  <a:pt x="708914" y="64769"/>
                </a:moveTo>
                <a:lnTo>
                  <a:pt x="700913" y="64769"/>
                </a:lnTo>
                <a:lnTo>
                  <a:pt x="699897" y="66039"/>
                </a:lnTo>
                <a:lnTo>
                  <a:pt x="708914" y="64769"/>
                </a:lnTo>
                <a:close/>
              </a:path>
              <a:path w="1558289" h="167640">
                <a:moveTo>
                  <a:pt x="1054862" y="64769"/>
                </a:moveTo>
                <a:lnTo>
                  <a:pt x="997712" y="64769"/>
                </a:lnTo>
                <a:lnTo>
                  <a:pt x="1004951" y="66039"/>
                </a:lnTo>
                <a:lnTo>
                  <a:pt x="1046988" y="66039"/>
                </a:lnTo>
                <a:lnTo>
                  <a:pt x="1054862" y="64769"/>
                </a:lnTo>
                <a:close/>
              </a:path>
              <a:path w="1558289" h="167640">
                <a:moveTo>
                  <a:pt x="734314" y="62229"/>
                </a:moveTo>
                <a:lnTo>
                  <a:pt x="353568" y="62229"/>
                </a:lnTo>
                <a:lnTo>
                  <a:pt x="341249" y="64769"/>
                </a:lnTo>
                <a:lnTo>
                  <a:pt x="728345" y="64769"/>
                </a:lnTo>
                <a:lnTo>
                  <a:pt x="729742" y="63500"/>
                </a:lnTo>
                <a:lnTo>
                  <a:pt x="732790" y="63500"/>
                </a:lnTo>
                <a:lnTo>
                  <a:pt x="734314" y="62229"/>
                </a:lnTo>
                <a:close/>
              </a:path>
              <a:path w="1558289" h="167640">
                <a:moveTo>
                  <a:pt x="1110869" y="63500"/>
                </a:moveTo>
                <a:lnTo>
                  <a:pt x="898779" y="63500"/>
                </a:lnTo>
                <a:lnTo>
                  <a:pt x="906653" y="64769"/>
                </a:lnTo>
                <a:lnTo>
                  <a:pt x="1087501" y="64769"/>
                </a:lnTo>
                <a:lnTo>
                  <a:pt x="1110869" y="63500"/>
                </a:lnTo>
                <a:close/>
              </a:path>
              <a:path w="1558289" h="167640">
                <a:moveTo>
                  <a:pt x="1542796" y="59689"/>
                </a:moveTo>
                <a:lnTo>
                  <a:pt x="1432052" y="59689"/>
                </a:lnTo>
                <a:lnTo>
                  <a:pt x="1444625" y="62229"/>
                </a:lnTo>
                <a:lnTo>
                  <a:pt x="1445006" y="62229"/>
                </a:lnTo>
                <a:lnTo>
                  <a:pt x="1452880" y="63500"/>
                </a:lnTo>
                <a:lnTo>
                  <a:pt x="1453515" y="63500"/>
                </a:lnTo>
                <a:lnTo>
                  <a:pt x="1466469" y="64769"/>
                </a:lnTo>
                <a:lnTo>
                  <a:pt x="1547622" y="64769"/>
                </a:lnTo>
                <a:lnTo>
                  <a:pt x="1544828" y="62229"/>
                </a:lnTo>
                <a:lnTo>
                  <a:pt x="1544320" y="60960"/>
                </a:lnTo>
                <a:lnTo>
                  <a:pt x="1542796" y="59689"/>
                </a:lnTo>
                <a:close/>
              </a:path>
              <a:path w="1558289" h="167640">
                <a:moveTo>
                  <a:pt x="1132459" y="62229"/>
                </a:moveTo>
                <a:lnTo>
                  <a:pt x="887095" y="62229"/>
                </a:lnTo>
                <a:lnTo>
                  <a:pt x="894588" y="63500"/>
                </a:lnTo>
                <a:lnTo>
                  <a:pt x="1119505" y="63500"/>
                </a:lnTo>
                <a:lnTo>
                  <a:pt x="1132459" y="62229"/>
                </a:lnTo>
                <a:close/>
              </a:path>
              <a:path w="1558289" h="167640">
                <a:moveTo>
                  <a:pt x="740918" y="58419"/>
                </a:moveTo>
                <a:lnTo>
                  <a:pt x="399669" y="58419"/>
                </a:lnTo>
                <a:lnTo>
                  <a:pt x="386334" y="59689"/>
                </a:lnTo>
                <a:lnTo>
                  <a:pt x="353949" y="62229"/>
                </a:lnTo>
                <a:lnTo>
                  <a:pt x="736727" y="62229"/>
                </a:lnTo>
                <a:lnTo>
                  <a:pt x="740156" y="59689"/>
                </a:lnTo>
                <a:lnTo>
                  <a:pt x="739394" y="59689"/>
                </a:lnTo>
                <a:lnTo>
                  <a:pt x="740918" y="58419"/>
                </a:lnTo>
                <a:close/>
              </a:path>
              <a:path w="1558289" h="167640">
                <a:moveTo>
                  <a:pt x="1151890" y="60960"/>
                </a:moveTo>
                <a:lnTo>
                  <a:pt x="877443" y="60960"/>
                </a:lnTo>
                <a:lnTo>
                  <a:pt x="883285" y="62229"/>
                </a:lnTo>
                <a:lnTo>
                  <a:pt x="1145794" y="62229"/>
                </a:lnTo>
                <a:lnTo>
                  <a:pt x="1151890" y="60960"/>
                </a:lnTo>
                <a:close/>
              </a:path>
              <a:path w="1558289" h="167640">
                <a:moveTo>
                  <a:pt x="1167638" y="59689"/>
                </a:moveTo>
                <a:lnTo>
                  <a:pt x="874014" y="59689"/>
                </a:lnTo>
                <a:lnTo>
                  <a:pt x="876427" y="60960"/>
                </a:lnTo>
                <a:lnTo>
                  <a:pt x="1158621" y="60960"/>
                </a:lnTo>
                <a:lnTo>
                  <a:pt x="1167638" y="59689"/>
                </a:lnTo>
                <a:close/>
              </a:path>
              <a:path w="1558289" h="167640">
                <a:moveTo>
                  <a:pt x="740918" y="58419"/>
                </a:moveTo>
                <a:lnTo>
                  <a:pt x="739394" y="59689"/>
                </a:lnTo>
                <a:lnTo>
                  <a:pt x="740029" y="59689"/>
                </a:lnTo>
                <a:lnTo>
                  <a:pt x="740325" y="59407"/>
                </a:lnTo>
                <a:lnTo>
                  <a:pt x="740918" y="58419"/>
                </a:lnTo>
                <a:close/>
              </a:path>
              <a:path w="1558289" h="167640">
                <a:moveTo>
                  <a:pt x="740325" y="59407"/>
                </a:moveTo>
                <a:lnTo>
                  <a:pt x="740029" y="59689"/>
                </a:lnTo>
                <a:lnTo>
                  <a:pt x="740325" y="59407"/>
                </a:lnTo>
                <a:close/>
              </a:path>
              <a:path w="1558289" h="167640">
                <a:moveTo>
                  <a:pt x="1190117" y="58419"/>
                </a:moveTo>
                <a:lnTo>
                  <a:pt x="869442" y="58419"/>
                </a:lnTo>
                <a:lnTo>
                  <a:pt x="874903" y="59689"/>
                </a:lnTo>
                <a:lnTo>
                  <a:pt x="1175004" y="59689"/>
                </a:lnTo>
                <a:lnTo>
                  <a:pt x="1190117" y="58419"/>
                </a:lnTo>
                <a:close/>
              </a:path>
              <a:path w="1558289" h="167640">
                <a:moveTo>
                  <a:pt x="1538351" y="55879"/>
                </a:moveTo>
                <a:lnTo>
                  <a:pt x="1414145" y="55879"/>
                </a:lnTo>
                <a:lnTo>
                  <a:pt x="1423924" y="58419"/>
                </a:lnTo>
                <a:lnTo>
                  <a:pt x="1424686" y="58419"/>
                </a:lnTo>
                <a:lnTo>
                  <a:pt x="1432306" y="59689"/>
                </a:lnTo>
                <a:lnTo>
                  <a:pt x="1542034" y="59689"/>
                </a:lnTo>
                <a:lnTo>
                  <a:pt x="1538351" y="55879"/>
                </a:lnTo>
                <a:close/>
              </a:path>
              <a:path w="1558289" h="167640">
                <a:moveTo>
                  <a:pt x="745574" y="54694"/>
                </a:moveTo>
                <a:lnTo>
                  <a:pt x="744093" y="55879"/>
                </a:lnTo>
                <a:lnTo>
                  <a:pt x="427863" y="55879"/>
                </a:lnTo>
                <a:lnTo>
                  <a:pt x="400177" y="58419"/>
                </a:lnTo>
                <a:lnTo>
                  <a:pt x="740918" y="58419"/>
                </a:lnTo>
                <a:lnTo>
                  <a:pt x="740325" y="59407"/>
                </a:lnTo>
                <a:lnTo>
                  <a:pt x="742696" y="57150"/>
                </a:lnTo>
                <a:lnTo>
                  <a:pt x="744982" y="55879"/>
                </a:lnTo>
                <a:lnTo>
                  <a:pt x="745574" y="54694"/>
                </a:lnTo>
                <a:close/>
              </a:path>
              <a:path w="1558289" h="167640">
                <a:moveTo>
                  <a:pt x="1197483" y="57150"/>
                </a:moveTo>
                <a:lnTo>
                  <a:pt x="861314" y="57150"/>
                </a:lnTo>
                <a:lnTo>
                  <a:pt x="867029" y="58419"/>
                </a:lnTo>
                <a:lnTo>
                  <a:pt x="1189609" y="58419"/>
                </a:lnTo>
                <a:lnTo>
                  <a:pt x="1197483" y="57150"/>
                </a:lnTo>
                <a:close/>
              </a:path>
              <a:path w="1558289" h="167640">
                <a:moveTo>
                  <a:pt x="1223010" y="55879"/>
                </a:moveTo>
                <a:lnTo>
                  <a:pt x="853059" y="55879"/>
                </a:lnTo>
                <a:lnTo>
                  <a:pt x="858774" y="57150"/>
                </a:lnTo>
                <a:lnTo>
                  <a:pt x="1215136" y="57150"/>
                </a:lnTo>
                <a:lnTo>
                  <a:pt x="1223010" y="55879"/>
                </a:lnTo>
                <a:close/>
              </a:path>
              <a:path w="1558289" h="167640">
                <a:moveTo>
                  <a:pt x="1361948" y="55879"/>
                </a:moveTo>
                <a:lnTo>
                  <a:pt x="1316101" y="55879"/>
                </a:lnTo>
                <a:lnTo>
                  <a:pt x="1321943" y="57150"/>
                </a:lnTo>
                <a:lnTo>
                  <a:pt x="1345057" y="57150"/>
                </a:lnTo>
                <a:lnTo>
                  <a:pt x="1361948" y="55879"/>
                </a:lnTo>
                <a:close/>
              </a:path>
              <a:path w="1558289" h="167640">
                <a:moveTo>
                  <a:pt x="629158" y="53339"/>
                </a:moveTo>
                <a:lnTo>
                  <a:pt x="619506" y="54610"/>
                </a:lnTo>
                <a:lnTo>
                  <a:pt x="591820" y="55879"/>
                </a:lnTo>
                <a:lnTo>
                  <a:pt x="744093" y="55879"/>
                </a:lnTo>
                <a:lnTo>
                  <a:pt x="745553" y="54610"/>
                </a:lnTo>
                <a:lnTo>
                  <a:pt x="628777" y="54610"/>
                </a:lnTo>
                <a:lnTo>
                  <a:pt x="629158" y="53339"/>
                </a:lnTo>
                <a:close/>
              </a:path>
              <a:path w="1558289" h="167640">
                <a:moveTo>
                  <a:pt x="745665" y="54512"/>
                </a:moveTo>
                <a:lnTo>
                  <a:pt x="744093" y="55879"/>
                </a:lnTo>
                <a:lnTo>
                  <a:pt x="745574" y="54694"/>
                </a:lnTo>
                <a:lnTo>
                  <a:pt x="745665" y="54512"/>
                </a:lnTo>
                <a:close/>
              </a:path>
              <a:path w="1558289" h="167640">
                <a:moveTo>
                  <a:pt x="871982" y="36829"/>
                </a:moveTo>
                <a:lnTo>
                  <a:pt x="821817" y="36829"/>
                </a:lnTo>
                <a:lnTo>
                  <a:pt x="828294" y="43179"/>
                </a:lnTo>
                <a:lnTo>
                  <a:pt x="829310" y="44450"/>
                </a:lnTo>
                <a:lnTo>
                  <a:pt x="831850" y="45719"/>
                </a:lnTo>
                <a:lnTo>
                  <a:pt x="838962" y="50800"/>
                </a:lnTo>
                <a:lnTo>
                  <a:pt x="840359" y="50800"/>
                </a:lnTo>
                <a:lnTo>
                  <a:pt x="842772" y="52069"/>
                </a:lnTo>
                <a:lnTo>
                  <a:pt x="843153" y="52069"/>
                </a:lnTo>
                <a:lnTo>
                  <a:pt x="848487" y="54610"/>
                </a:lnTo>
                <a:lnTo>
                  <a:pt x="849503" y="54610"/>
                </a:lnTo>
                <a:lnTo>
                  <a:pt x="852043" y="55879"/>
                </a:lnTo>
                <a:lnTo>
                  <a:pt x="1538478" y="55879"/>
                </a:lnTo>
                <a:lnTo>
                  <a:pt x="1536319" y="54610"/>
                </a:lnTo>
                <a:lnTo>
                  <a:pt x="1535176" y="53339"/>
                </a:lnTo>
                <a:lnTo>
                  <a:pt x="1529334" y="49529"/>
                </a:lnTo>
                <a:lnTo>
                  <a:pt x="1528953" y="49529"/>
                </a:lnTo>
                <a:lnTo>
                  <a:pt x="1526413" y="48260"/>
                </a:lnTo>
                <a:lnTo>
                  <a:pt x="1525270" y="48260"/>
                </a:lnTo>
                <a:lnTo>
                  <a:pt x="1519047" y="45719"/>
                </a:lnTo>
                <a:lnTo>
                  <a:pt x="1517904" y="44450"/>
                </a:lnTo>
                <a:lnTo>
                  <a:pt x="1513459" y="44450"/>
                </a:lnTo>
                <a:lnTo>
                  <a:pt x="1506728" y="43179"/>
                </a:lnTo>
                <a:lnTo>
                  <a:pt x="901319" y="43179"/>
                </a:lnTo>
                <a:lnTo>
                  <a:pt x="897763" y="41910"/>
                </a:lnTo>
                <a:lnTo>
                  <a:pt x="889127" y="40639"/>
                </a:lnTo>
                <a:lnTo>
                  <a:pt x="882396" y="40639"/>
                </a:lnTo>
                <a:lnTo>
                  <a:pt x="879856" y="39369"/>
                </a:lnTo>
                <a:lnTo>
                  <a:pt x="879094" y="39369"/>
                </a:lnTo>
                <a:lnTo>
                  <a:pt x="873633" y="38100"/>
                </a:lnTo>
                <a:lnTo>
                  <a:pt x="874522" y="38100"/>
                </a:lnTo>
                <a:lnTo>
                  <a:pt x="871982" y="36829"/>
                </a:lnTo>
                <a:close/>
              </a:path>
              <a:path w="1558289" h="167640">
                <a:moveTo>
                  <a:pt x="747268" y="53339"/>
                </a:moveTo>
                <a:lnTo>
                  <a:pt x="747014" y="53339"/>
                </a:lnTo>
                <a:lnTo>
                  <a:pt x="745665" y="54512"/>
                </a:lnTo>
                <a:lnTo>
                  <a:pt x="745574" y="54694"/>
                </a:lnTo>
                <a:lnTo>
                  <a:pt x="747268" y="53339"/>
                </a:lnTo>
                <a:close/>
              </a:path>
              <a:path w="1558289" h="167640">
                <a:moveTo>
                  <a:pt x="766445" y="40639"/>
                </a:moveTo>
                <a:lnTo>
                  <a:pt x="730758" y="40639"/>
                </a:lnTo>
                <a:lnTo>
                  <a:pt x="730123" y="41910"/>
                </a:lnTo>
                <a:lnTo>
                  <a:pt x="729424" y="41910"/>
                </a:lnTo>
                <a:lnTo>
                  <a:pt x="728091" y="43179"/>
                </a:lnTo>
                <a:lnTo>
                  <a:pt x="729107" y="43179"/>
                </a:lnTo>
                <a:lnTo>
                  <a:pt x="725551" y="44450"/>
                </a:lnTo>
                <a:lnTo>
                  <a:pt x="708025" y="44450"/>
                </a:lnTo>
                <a:lnTo>
                  <a:pt x="699008" y="45719"/>
                </a:lnTo>
                <a:lnTo>
                  <a:pt x="693420" y="45719"/>
                </a:lnTo>
                <a:lnTo>
                  <a:pt x="680466" y="48260"/>
                </a:lnTo>
                <a:lnTo>
                  <a:pt x="680085" y="48260"/>
                </a:lnTo>
                <a:lnTo>
                  <a:pt x="673608" y="49529"/>
                </a:lnTo>
                <a:lnTo>
                  <a:pt x="673862" y="49529"/>
                </a:lnTo>
                <a:lnTo>
                  <a:pt x="656971" y="52069"/>
                </a:lnTo>
                <a:lnTo>
                  <a:pt x="648970" y="52069"/>
                </a:lnTo>
                <a:lnTo>
                  <a:pt x="628777" y="54610"/>
                </a:lnTo>
                <a:lnTo>
                  <a:pt x="745553" y="54610"/>
                </a:lnTo>
                <a:lnTo>
                  <a:pt x="746252" y="53339"/>
                </a:lnTo>
                <a:lnTo>
                  <a:pt x="748157" y="53339"/>
                </a:lnTo>
                <a:lnTo>
                  <a:pt x="750316" y="50800"/>
                </a:lnTo>
                <a:lnTo>
                  <a:pt x="751268" y="50800"/>
                </a:lnTo>
                <a:lnTo>
                  <a:pt x="756412" y="46989"/>
                </a:lnTo>
                <a:lnTo>
                  <a:pt x="755904" y="46989"/>
                </a:lnTo>
                <a:lnTo>
                  <a:pt x="759460" y="45719"/>
                </a:lnTo>
                <a:lnTo>
                  <a:pt x="759968" y="44450"/>
                </a:lnTo>
                <a:lnTo>
                  <a:pt x="766445" y="40639"/>
                </a:lnTo>
                <a:close/>
              </a:path>
              <a:path w="1558289" h="167640">
                <a:moveTo>
                  <a:pt x="751268" y="50800"/>
                </a:moveTo>
                <a:lnTo>
                  <a:pt x="750316" y="50800"/>
                </a:lnTo>
                <a:lnTo>
                  <a:pt x="749554" y="52069"/>
                </a:lnTo>
                <a:lnTo>
                  <a:pt x="751268" y="50800"/>
                </a:lnTo>
                <a:close/>
              </a:path>
              <a:path w="1558289" h="167640">
                <a:moveTo>
                  <a:pt x="727964" y="43179"/>
                </a:moveTo>
                <a:lnTo>
                  <a:pt x="727202" y="43179"/>
                </a:lnTo>
                <a:lnTo>
                  <a:pt x="724662" y="44450"/>
                </a:lnTo>
                <a:lnTo>
                  <a:pt x="725551" y="44450"/>
                </a:lnTo>
                <a:lnTo>
                  <a:pt x="727964" y="43179"/>
                </a:lnTo>
                <a:close/>
              </a:path>
              <a:path w="1558289" h="167640">
                <a:moveTo>
                  <a:pt x="729107" y="43179"/>
                </a:moveTo>
                <a:lnTo>
                  <a:pt x="727964" y="43179"/>
                </a:lnTo>
                <a:lnTo>
                  <a:pt x="725551" y="44450"/>
                </a:lnTo>
                <a:lnTo>
                  <a:pt x="729107" y="43179"/>
                </a:lnTo>
                <a:close/>
              </a:path>
              <a:path w="1558289" h="167640">
                <a:moveTo>
                  <a:pt x="729234" y="41910"/>
                </a:moveTo>
                <a:lnTo>
                  <a:pt x="728980" y="41910"/>
                </a:lnTo>
                <a:lnTo>
                  <a:pt x="727964" y="43179"/>
                </a:lnTo>
                <a:lnTo>
                  <a:pt x="729234" y="41910"/>
                </a:lnTo>
                <a:close/>
              </a:path>
              <a:path w="1558289" h="167640">
                <a:moveTo>
                  <a:pt x="730758" y="40639"/>
                </a:moveTo>
                <a:lnTo>
                  <a:pt x="730377" y="40639"/>
                </a:lnTo>
                <a:lnTo>
                  <a:pt x="728091" y="43179"/>
                </a:lnTo>
                <a:lnTo>
                  <a:pt x="730758" y="40639"/>
                </a:lnTo>
                <a:close/>
              </a:path>
              <a:path w="1558289" h="167640">
                <a:moveTo>
                  <a:pt x="899795" y="41910"/>
                </a:moveTo>
                <a:lnTo>
                  <a:pt x="901319" y="43179"/>
                </a:lnTo>
                <a:lnTo>
                  <a:pt x="907669" y="43179"/>
                </a:lnTo>
                <a:lnTo>
                  <a:pt x="899795" y="41910"/>
                </a:lnTo>
                <a:close/>
              </a:path>
              <a:path w="1558289" h="167640">
                <a:moveTo>
                  <a:pt x="1473835" y="41910"/>
                </a:moveTo>
                <a:lnTo>
                  <a:pt x="1110234" y="41910"/>
                </a:lnTo>
                <a:lnTo>
                  <a:pt x="1086866" y="43179"/>
                </a:lnTo>
                <a:lnTo>
                  <a:pt x="1486408" y="43179"/>
                </a:lnTo>
                <a:lnTo>
                  <a:pt x="1473835" y="41910"/>
                </a:lnTo>
                <a:close/>
              </a:path>
              <a:path w="1558289" h="167640">
                <a:moveTo>
                  <a:pt x="772287" y="36829"/>
                </a:moveTo>
                <a:lnTo>
                  <a:pt x="735838" y="36829"/>
                </a:lnTo>
                <a:lnTo>
                  <a:pt x="732663" y="38100"/>
                </a:lnTo>
                <a:lnTo>
                  <a:pt x="729742" y="40639"/>
                </a:lnTo>
                <a:lnTo>
                  <a:pt x="729107" y="41910"/>
                </a:lnTo>
                <a:lnTo>
                  <a:pt x="730377" y="40639"/>
                </a:lnTo>
                <a:lnTo>
                  <a:pt x="766445" y="40639"/>
                </a:lnTo>
                <a:lnTo>
                  <a:pt x="768604" y="39369"/>
                </a:lnTo>
                <a:lnTo>
                  <a:pt x="767969" y="39369"/>
                </a:lnTo>
                <a:lnTo>
                  <a:pt x="772287" y="36829"/>
                </a:lnTo>
                <a:close/>
              </a:path>
              <a:path w="1558289" h="167640">
                <a:moveTo>
                  <a:pt x="1455293" y="40639"/>
                </a:moveTo>
                <a:lnTo>
                  <a:pt x="1131824" y="40639"/>
                </a:lnTo>
                <a:lnTo>
                  <a:pt x="1118870" y="41910"/>
                </a:lnTo>
                <a:lnTo>
                  <a:pt x="1468247" y="41910"/>
                </a:lnTo>
                <a:lnTo>
                  <a:pt x="1455293" y="40639"/>
                </a:lnTo>
                <a:close/>
              </a:path>
              <a:path w="1558289" h="167640">
                <a:moveTo>
                  <a:pt x="881380" y="39369"/>
                </a:moveTo>
                <a:lnTo>
                  <a:pt x="882396" y="40639"/>
                </a:lnTo>
                <a:lnTo>
                  <a:pt x="887222" y="40639"/>
                </a:lnTo>
                <a:lnTo>
                  <a:pt x="881380" y="39369"/>
                </a:lnTo>
                <a:close/>
              </a:path>
              <a:path w="1558289" h="167640">
                <a:moveTo>
                  <a:pt x="1435735" y="38100"/>
                </a:moveTo>
                <a:lnTo>
                  <a:pt x="1165860" y="38100"/>
                </a:lnTo>
                <a:lnTo>
                  <a:pt x="1156843" y="39369"/>
                </a:lnTo>
                <a:lnTo>
                  <a:pt x="1150620" y="39369"/>
                </a:lnTo>
                <a:lnTo>
                  <a:pt x="1144524" y="40639"/>
                </a:lnTo>
                <a:lnTo>
                  <a:pt x="1448308" y="40639"/>
                </a:lnTo>
                <a:lnTo>
                  <a:pt x="1435735" y="38100"/>
                </a:lnTo>
                <a:close/>
              </a:path>
              <a:path w="1558289" h="167640">
                <a:moveTo>
                  <a:pt x="1427861" y="36829"/>
                </a:moveTo>
                <a:lnTo>
                  <a:pt x="1188085" y="36829"/>
                </a:lnTo>
                <a:lnTo>
                  <a:pt x="1172972" y="38100"/>
                </a:lnTo>
                <a:lnTo>
                  <a:pt x="1435354" y="38100"/>
                </a:lnTo>
                <a:lnTo>
                  <a:pt x="1427861" y="36829"/>
                </a:lnTo>
                <a:close/>
              </a:path>
              <a:path w="1558289" h="167640">
                <a:moveTo>
                  <a:pt x="804545" y="21589"/>
                </a:moveTo>
                <a:lnTo>
                  <a:pt x="757174" y="21589"/>
                </a:lnTo>
                <a:lnTo>
                  <a:pt x="748411" y="27939"/>
                </a:lnTo>
                <a:lnTo>
                  <a:pt x="748919" y="27939"/>
                </a:lnTo>
                <a:lnTo>
                  <a:pt x="745236" y="29210"/>
                </a:lnTo>
                <a:lnTo>
                  <a:pt x="744728" y="30479"/>
                </a:lnTo>
                <a:lnTo>
                  <a:pt x="737870" y="34289"/>
                </a:lnTo>
                <a:lnTo>
                  <a:pt x="734949" y="36829"/>
                </a:lnTo>
                <a:lnTo>
                  <a:pt x="772668" y="36829"/>
                </a:lnTo>
                <a:lnTo>
                  <a:pt x="781304" y="31750"/>
                </a:lnTo>
                <a:lnTo>
                  <a:pt x="780669" y="31750"/>
                </a:lnTo>
                <a:lnTo>
                  <a:pt x="784733" y="29210"/>
                </a:lnTo>
                <a:lnTo>
                  <a:pt x="784098" y="29210"/>
                </a:lnTo>
                <a:lnTo>
                  <a:pt x="793496" y="25400"/>
                </a:lnTo>
                <a:lnTo>
                  <a:pt x="797306" y="24129"/>
                </a:lnTo>
                <a:lnTo>
                  <a:pt x="796544" y="24129"/>
                </a:lnTo>
                <a:lnTo>
                  <a:pt x="804545" y="21589"/>
                </a:lnTo>
                <a:close/>
              </a:path>
              <a:path w="1558289" h="167640">
                <a:moveTo>
                  <a:pt x="851027" y="33019"/>
                </a:moveTo>
                <a:lnTo>
                  <a:pt x="818515" y="33019"/>
                </a:lnTo>
                <a:lnTo>
                  <a:pt x="821055" y="36829"/>
                </a:lnTo>
                <a:lnTo>
                  <a:pt x="865251" y="36829"/>
                </a:lnTo>
                <a:lnTo>
                  <a:pt x="864743" y="35560"/>
                </a:lnTo>
                <a:lnTo>
                  <a:pt x="862711" y="35560"/>
                </a:lnTo>
                <a:lnTo>
                  <a:pt x="856996" y="34289"/>
                </a:lnTo>
                <a:lnTo>
                  <a:pt x="856361" y="34289"/>
                </a:lnTo>
                <a:lnTo>
                  <a:pt x="851027" y="33019"/>
                </a:lnTo>
                <a:close/>
              </a:path>
              <a:path w="1558289" h="167640">
                <a:moveTo>
                  <a:pt x="1418971" y="34289"/>
                </a:moveTo>
                <a:lnTo>
                  <a:pt x="1222248" y="34289"/>
                </a:lnTo>
                <a:lnTo>
                  <a:pt x="1214120" y="35560"/>
                </a:lnTo>
                <a:lnTo>
                  <a:pt x="1196594" y="35560"/>
                </a:lnTo>
                <a:lnTo>
                  <a:pt x="1188593" y="36829"/>
                </a:lnTo>
                <a:lnTo>
                  <a:pt x="1428750" y="36829"/>
                </a:lnTo>
                <a:lnTo>
                  <a:pt x="1418971" y="34289"/>
                </a:lnTo>
                <a:close/>
              </a:path>
              <a:path w="1558289" h="167640">
                <a:moveTo>
                  <a:pt x="1403350" y="33019"/>
                </a:moveTo>
                <a:lnTo>
                  <a:pt x="1380236" y="33019"/>
                </a:lnTo>
                <a:lnTo>
                  <a:pt x="1367282" y="34289"/>
                </a:lnTo>
                <a:lnTo>
                  <a:pt x="1413129" y="34289"/>
                </a:lnTo>
                <a:lnTo>
                  <a:pt x="1403350" y="33019"/>
                </a:lnTo>
                <a:close/>
              </a:path>
              <a:path w="1558289" h="167640">
                <a:moveTo>
                  <a:pt x="807809" y="20880"/>
                </a:moveTo>
                <a:lnTo>
                  <a:pt x="811276" y="24129"/>
                </a:lnTo>
                <a:lnTo>
                  <a:pt x="810514" y="24129"/>
                </a:lnTo>
                <a:lnTo>
                  <a:pt x="812673" y="26669"/>
                </a:lnTo>
                <a:lnTo>
                  <a:pt x="813181" y="27939"/>
                </a:lnTo>
                <a:lnTo>
                  <a:pt x="818642" y="33019"/>
                </a:lnTo>
                <a:lnTo>
                  <a:pt x="851154" y="33019"/>
                </a:lnTo>
                <a:lnTo>
                  <a:pt x="848741" y="31750"/>
                </a:lnTo>
                <a:lnTo>
                  <a:pt x="850138" y="31750"/>
                </a:lnTo>
                <a:lnTo>
                  <a:pt x="845735" y="29210"/>
                </a:lnTo>
                <a:lnTo>
                  <a:pt x="844169" y="29210"/>
                </a:lnTo>
                <a:lnTo>
                  <a:pt x="842899" y="27939"/>
                </a:lnTo>
                <a:lnTo>
                  <a:pt x="842772" y="27939"/>
                </a:lnTo>
                <a:lnTo>
                  <a:pt x="837590" y="22860"/>
                </a:lnTo>
                <a:lnTo>
                  <a:pt x="836930" y="22860"/>
                </a:lnTo>
                <a:lnTo>
                  <a:pt x="836083" y="21589"/>
                </a:lnTo>
                <a:lnTo>
                  <a:pt x="809371" y="21589"/>
                </a:lnTo>
                <a:lnTo>
                  <a:pt x="807809" y="20880"/>
                </a:lnTo>
                <a:close/>
              </a:path>
              <a:path w="1558289" h="167640">
                <a:moveTo>
                  <a:pt x="843534" y="27939"/>
                </a:moveTo>
                <a:lnTo>
                  <a:pt x="844169" y="29210"/>
                </a:lnTo>
                <a:lnTo>
                  <a:pt x="845735" y="29210"/>
                </a:lnTo>
                <a:lnTo>
                  <a:pt x="843534" y="27939"/>
                </a:lnTo>
                <a:close/>
              </a:path>
              <a:path w="1558289" h="167640">
                <a:moveTo>
                  <a:pt x="841629" y="26669"/>
                </a:moveTo>
                <a:lnTo>
                  <a:pt x="842772" y="27939"/>
                </a:lnTo>
                <a:lnTo>
                  <a:pt x="842899" y="27939"/>
                </a:lnTo>
                <a:lnTo>
                  <a:pt x="841629" y="26669"/>
                </a:lnTo>
                <a:close/>
              </a:path>
              <a:path w="1558289" h="167640">
                <a:moveTo>
                  <a:pt x="836295" y="21589"/>
                </a:moveTo>
                <a:lnTo>
                  <a:pt x="836930" y="22860"/>
                </a:lnTo>
                <a:lnTo>
                  <a:pt x="837590" y="22860"/>
                </a:lnTo>
                <a:lnTo>
                  <a:pt x="836295" y="21589"/>
                </a:lnTo>
                <a:close/>
              </a:path>
              <a:path w="1558289" h="167640">
                <a:moveTo>
                  <a:pt x="834390" y="19050"/>
                </a:moveTo>
                <a:lnTo>
                  <a:pt x="762000" y="19050"/>
                </a:lnTo>
                <a:lnTo>
                  <a:pt x="757682" y="21589"/>
                </a:lnTo>
                <a:lnTo>
                  <a:pt x="808355" y="21589"/>
                </a:lnTo>
                <a:lnTo>
                  <a:pt x="806577" y="20319"/>
                </a:lnTo>
                <a:lnTo>
                  <a:pt x="835236" y="20319"/>
                </a:lnTo>
                <a:lnTo>
                  <a:pt x="834390" y="19050"/>
                </a:lnTo>
                <a:close/>
              </a:path>
              <a:path w="1558289" h="167640">
                <a:moveTo>
                  <a:pt x="806577" y="20319"/>
                </a:moveTo>
                <a:lnTo>
                  <a:pt x="808355" y="21589"/>
                </a:lnTo>
                <a:lnTo>
                  <a:pt x="807651" y="20808"/>
                </a:lnTo>
                <a:lnTo>
                  <a:pt x="806577" y="20319"/>
                </a:lnTo>
                <a:close/>
              </a:path>
              <a:path w="1558289" h="167640">
                <a:moveTo>
                  <a:pt x="807651" y="20808"/>
                </a:moveTo>
                <a:lnTo>
                  <a:pt x="808355" y="21589"/>
                </a:lnTo>
                <a:lnTo>
                  <a:pt x="808566" y="21589"/>
                </a:lnTo>
                <a:lnTo>
                  <a:pt x="807809" y="20880"/>
                </a:lnTo>
                <a:lnTo>
                  <a:pt x="807651" y="20808"/>
                </a:lnTo>
                <a:close/>
              </a:path>
              <a:path w="1558289" h="167640">
                <a:moveTo>
                  <a:pt x="807602" y="20686"/>
                </a:moveTo>
                <a:lnTo>
                  <a:pt x="807809" y="20880"/>
                </a:lnTo>
                <a:lnTo>
                  <a:pt x="809371" y="21589"/>
                </a:lnTo>
                <a:lnTo>
                  <a:pt x="810133" y="21589"/>
                </a:lnTo>
                <a:lnTo>
                  <a:pt x="807602" y="20686"/>
                </a:lnTo>
                <a:close/>
              </a:path>
              <a:path w="1558289" h="167640">
                <a:moveTo>
                  <a:pt x="835236" y="20319"/>
                </a:moveTo>
                <a:lnTo>
                  <a:pt x="807212" y="20319"/>
                </a:lnTo>
                <a:lnTo>
                  <a:pt x="807602" y="20686"/>
                </a:lnTo>
                <a:lnTo>
                  <a:pt x="810133" y="21589"/>
                </a:lnTo>
                <a:lnTo>
                  <a:pt x="836083" y="21589"/>
                </a:lnTo>
                <a:lnTo>
                  <a:pt x="835236" y="20319"/>
                </a:lnTo>
                <a:close/>
              </a:path>
              <a:path w="1558289" h="167640">
                <a:moveTo>
                  <a:pt x="806577" y="20319"/>
                </a:moveTo>
                <a:lnTo>
                  <a:pt x="807651" y="20808"/>
                </a:lnTo>
                <a:lnTo>
                  <a:pt x="807512" y="20654"/>
                </a:lnTo>
                <a:lnTo>
                  <a:pt x="806577" y="20319"/>
                </a:lnTo>
                <a:close/>
              </a:path>
              <a:path w="1558289" h="167640">
                <a:moveTo>
                  <a:pt x="807212" y="20319"/>
                </a:moveTo>
                <a:lnTo>
                  <a:pt x="806577" y="20319"/>
                </a:lnTo>
                <a:lnTo>
                  <a:pt x="807512" y="20654"/>
                </a:lnTo>
                <a:lnTo>
                  <a:pt x="807212" y="20319"/>
                </a:lnTo>
                <a:close/>
              </a:path>
              <a:path w="1558289" h="167640">
                <a:moveTo>
                  <a:pt x="829056" y="13969"/>
                </a:moveTo>
                <a:lnTo>
                  <a:pt x="770382" y="13969"/>
                </a:lnTo>
                <a:lnTo>
                  <a:pt x="761619" y="19050"/>
                </a:lnTo>
                <a:lnTo>
                  <a:pt x="834517" y="19050"/>
                </a:lnTo>
                <a:lnTo>
                  <a:pt x="829056" y="13969"/>
                </a:lnTo>
                <a:close/>
              </a:path>
              <a:path w="1558289" h="167640">
                <a:moveTo>
                  <a:pt x="816229" y="1269"/>
                </a:moveTo>
                <a:lnTo>
                  <a:pt x="797433" y="1269"/>
                </a:lnTo>
                <a:lnTo>
                  <a:pt x="789559" y="5079"/>
                </a:lnTo>
                <a:lnTo>
                  <a:pt x="788797" y="5079"/>
                </a:lnTo>
                <a:lnTo>
                  <a:pt x="784860" y="6350"/>
                </a:lnTo>
                <a:lnTo>
                  <a:pt x="775462" y="11429"/>
                </a:lnTo>
                <a:lnTo>
                  <a:pt x="774827" y="11429"/>
                </a:lnTo>
                <a:lnTo>
                  <a:pt x="770890" y="13969"/>
                </a:lnTo>
                <a:lnTo>
                  <a:pt x="829564" y="13969"/>
                </a:lnTo>
                <a:lnTo>
                  <a:pt x="827405" y="11429"/>
                </a:lnTo>
                <a:lnTo>
                  <a:pt x="826770" y="10160"/>
                </a:lnTo>
                <a:lnTo>
                  <a:pt x="822706" y="6350"/>
                </a:lnTo>
                <a:lnTo>
                  <a:pt x="821436" y="5079"/>
                </a:lnTo>
                <a:lnTo>
                  <a:pt x="819658" y="3810"/>
                </a:lnTo>
                <a:lnTo>
                  <a:pt x="816229" y="1269"/>
                </a:lnTo>
                <a:close/>
              </a:path>
              <a:path w="1558289" h="167640">
                <a:moveTo>
                  <a:pt x="809371" y="0"/>
                </a:moveTo>
                <a:lnTo>
                  <a:pt x="806450" y="0"/>
                </a:lnTo>
                <a:lnTo>
                  <a:pt x="802513" y="1269"/>
                </a:lnTo>
                <a:lnTo>
                  <a:pt x="812546" y="1269"/>
                </a:lnTo>
                <a:lnTo>
                  <a:pt x="809371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5" name="object 55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780026" y="717804"/>
            <a:ext cx="179577" cy="110489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062345" y="975360"/>
            <a:ext cx="669544" cy="195961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820471" y="1003172"/>
            <a:ext cx="925512" cy="166369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896070" y="961008"/>
            <a:ext cx="1134772" cy="208152"/>
          </a:xfrm>
          <a:prstGeom prst="rect">
            <a:avLst/>
          </a:prstGeom>
        </p:spPr>
      </p:pic>
      <p:sp>
        <p:nvSpPr>
          <p:cNvPr id="59" name="object 59" descr=""/>
          <p:cNvSpPr/>
          <p:nvPr/>
        </p:nvSpPr>
        <p:spPr>
          <a:xfrm>
            <a:off x="900112" y="2014601"/>
            <a:ext cx="190500" cy="0"/>
          </a:xfrm>
          <a:custGeom>
            <a:avLst/>
            <a:gdLst/>
            <a:ahLst/>
            <a:cxnLst/>
            <a:rect l="l" t="t" r="r" b="b"/>
            <a:pathLst>
              <a:path w="190500" h="0">
                <a:moveTo>
                  <a:pt x="0" y="0"/>
                </a:moveTo>
                <a:lnTo>
                  <a:pt x="190157" y="0"/>
                </a:lnTo>
              </a:path>
            </a:pathLst>
          </a:custGeom>
          <a:ln w="31750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1758950" y="2356802"/>
            <a:ext cx="9798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2000">
                <a:latin typeface="Cambria Math"/>
                <a:cs typeface="Cambria Math"/>
              </a:rPr>
              <a:t>(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r>
              <a:rPr dirty="0" sz="2000">
                <a:latin typeface="Cambria Math"/>
                <a:cs typeface="Cambria Math"/>
              </a:rPr>
              <a:t>)</a:t>
            </a:r>
            <a:r>
              <a:rPr dirty="0" sz="2000" spc="9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80"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38100" y="1704974"/>
            <a:ext cx="2272665" cy="1647825"/>
          </a:xfrm>
          <a:custGeom>
            <a:avLst/>
            <a:gdLst/>
            <a:ahLst/>
            <a:cxnLst/>
            <a:rect l="l" t="t" r="r" b="b"/>
            <a:pathLst>
              <a:path w="2272665" h="1647825">
                <a:moveTo>
                  <a:pt x="2272411" y="1533525"/>
                </a:moveTo>
                <a:lnTo>
                  <a:pt x="2249551" y="1514475"/>
                </a:lnTo>
                <a:lnTo>
                  <a:pt x="2140585" y="1423670"/>
                </a:lnTo>
                <a:lnTo>
                  <a:pt x="2133904" y="1420075"/>
                </a:lnTo>
                <a:lnTo>
                  <a:pt x="2109419" y="1440014"/>
                </a:lnTo>
                <a:lnTo>
                  <a:pt x="2111438" y="1446999"/>
                </a:lnTo>
                <a:lnTo>
                  <a:pt x="2116201" y="1452880"/>
                </a:lnTo>
                <a:lnTo>
                  <a:pt x="2190115" y="1514475"/>
                </a:lnTo>
                <a:lnTo>
                  <a:pt x="971550" y="1514475"/>
                </a:lnTo>
                <a:lnTo>
                  <a:pt x="971550" y="82334"/>
                </a:lnTo>
                <a:lnTo>
                  <a:pt x="1033119" y="156210"/>
                </a:lnTo>
                <a:lnTo>
                  <a:pt x="1039012" y="160972"/>
                </a:lnTo>
                <a:lnTo>
                  <a:pt x="1046022" y="162991"/>
                </a:lnTo>
                <a:lnTo>
                  <a:pt x="1053287" y="162229"/>
                </a:lnTo>
                <a:lnTo>
                  <a:pt x="1059942" y="158623"/>
                </a:lnTo>
                <a:lnTo>
                  <a:pt x="1064679" y="152742"/>
                </a:lnTo>
                <a:lnTo>
                  <a:pt x="1066723" y="145757"/>
                </a:lnTo>
                <a:lnTo>
                  <a:pt x="1065974" y="138506"/>
                </a:lnTo>
                <a:lnTo>
                  <a:pt x="1062380" y="131826"/>
                </a:lnTo>
                <a:lnTo>
                  <a:pt x="977265" y="29718"/>
                </a:lnTo>
                <a:lnTo>
                  <a:pt x="952500" y="0"/>
                </a:lnTo>
                <a:lnTo>
                  <a:pt x="842619" y="131826"/>
                </a:lnTo>
                <a:lnTo>
                  <a:pt x="839012" y="138506"/>
                </a:lnTo>
                <a:lnTo>
                  <a:pt x="838276" y="145757"/>
                </a:lnTo>
                <a:lnTo>
                  <a:pt x="840308" y="152742"/>
                </a:lnTo>
                <a:lnTo>
                  <a:pt x="845058" y="158623"/>
                </a:lnTo>
                <a:lnTo>
                  <a:pt x="851700" y="162229"/>
                </a:lnTo>
                <a:lnTo>
                  <a:pt x="858964" y="162991"/>
                </a:lnTo>
                <a:lnTo>
                  <a:pt x="865974" y="160972"/>
                </a:lnTo>
                <a:lnTo>
                  <a:pt x="871880" y="156210"/>
                </a:lnTo>
                <a:lnTo>
                  <a:pt x="933437" y="82334"/>
                </a:lnTo>
                <a:lnTo>
                  <a:pt x="933450" y="29718"/>
                </a:lnTo>
                <a:lnTo>
                  <a:pt x="933450" y="82334"/>
                </a:lnTo>
                <a:lnTo>
                  <a:pt x="933450" y="1514475"/>
                </a:lnTo>
                <a:lnTo>
                  <a:pt x="0" y="1514475"/>
                </a:lnTo>
                <a:lnTo>
                  <a:pt x="0" y="1552575"/>
                </a:lnTo>
                <a:lnTo>
                  <a:pt x="2190115" y="1552575"/>
                </a:lnTo>
                <a:lnTo>
                  <a:pt x="2116201" y="1614170"/>
                </a:lnTo>
                <a:lnTo>
                  <a:pt x="2111438" y="1620062"/>
                </a:lnTo>
                <a:lnTo>
                  <a:pt x="2109419" y="1627047"/>
                </a:lnTo>
                <a:lnTo>
                  <a:pt x="2110181" y="1634299"/>
                </a:lnTo>
                <a:lnTo>
                  <a:pt x="2113788" y="1640967"/>
                </a:lnTo>
                <a:lnTo>
                  <a:pt x="2119668" y="1645729"/>
                </a:lnTo>
                <a:lnTo>
                  <a:pt x="2126653" y="1647748"/>
                </a:lnTo>
                <a:lnTo>
                  <a:pt x="2133904" y="1646986"/>
                </a:lnTo>
                <a:lnTo>
                  <a:pt x="2140585" y="1643380"/>
                </a:lnTo>
                <a:lnTo>
                  <a:pt x="2249551" y="1552575"/>
                </a:lnTo>
                <a:lnTo>
                  <a:pt x="2272411" y="1533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 txBox="1"/>
          <p:nvPr/>
        </p:nvSpPr>
        <p:spPr>
          <a:xfrm>
            <a:off x="751205" y="1869122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552450" y="2085975"/>
            <a:ext cx="1536065" cy="1589405"/>
            <a:chOff x="552450" y="2085975"/>
            <a:chExt cx="1536065" cy="1589405"/>
          </a:xfrm>
        </p:grpSpPr>
        <p:sp>
          <p:nvSpPr>
            <p:cNvPr id="64" name="object 64" descr=""/>
            <p:cNvSpPr/>
            <p:nvPr/>
          </p:nvSpPr>
          <p:spPr>
            <a:xfrm>
              <a:off x="909637" y="2652776"/>
              <a:ext cx="190500" cy="0"/>
            </a:xfrm>
            <a:custGeom>
              <a:avLst/>
              <a:gdLst/>
              <a:ahLst/>
              <a:cxnLst/>
              <a:rect l="l" t="t" r="r" b="b"/>
              <a:pathLst>
                <a:path w="190500" h="0">
                  <a:moveTo>
                    <a:pt x="0" y="0"/>
                  </a:moveTo>
                  <a:lnTo>
                    <a:pt x="190157" y="0"/>
                  </a:lnTo>
                </a:path>
              </a:pathLst>
            </a:custGeom>
            <a:ln w="3175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71500" y="2105025"/>
              <a:ext cx="1497965" cy="1551305"/>
            </a:xfrm>
            <a:custGeom>
              <a:avLst/>
              <a:gdLst/>
              <a:ahLst/>
              <a:cxnLst/>
              <a:rect l="l" t="t" r="r" b="b"/>
              <a:pathLst>
                <a:path w="1497964" h="1551304">
                  <a:moveTo>
                    <a:pt x="0" y="1551178"/>
                  </a:moveTo>
                  <a:lnTo>
                    <a:pt x="1497711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 txBox="1"/>
          <p:nvPr/>
        </p:nvSpPr>
        <p:spPr>
          <a:xfrm>
            <a:off x="1871091" y="3277558"/>
            <a:ext cx="116839" cy="2794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-35" i="1">
                <a:solidFill>
                  <a:srgbClr val="0096FF"/>
                </a:solidFill>
                <a:latin typeface="Cambria Math"/>
                <a:cs typeface="Cambria Math"/>
              </a:rPr>
              <a:t>z</a:t>
            </a:r>
            <a:endParaRPr sz="1650">
              <a:latin typeface="Cambria Math"/>
              <a:cs typeface="Cambria Math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938530" y="3291903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409575" y="1809750"/>
            <a:ext cx="2348230" cy="938530"/>
            <a:chOff x="409575" y="1809750"/>
            <a:chExt cx="2348230" cy="938530"/>
          </a:xfrm>
        </p:grpSpPr>
        <p:pic>
          <p:nvPicPr>
            <p:cNvPr id="69" name="object 6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9575" y="1809750"/>
              <a:ext cx="180975" cy="180975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1821688" y="2705988"/>
              <a:ext cx="927100" cy="33655"/>
            </a:xfrm>
            <a:custGeom>
              <a:avLst/>
              <a:gdLst/>
              <a:ahLst/>
              <a:cxnLst/>
              <a:rect l="l" t="t" r="r" b="b"/>
              <a:pathLst>
                <a:path w="927100" h="33655">
                  <a:moveTo>
                    <a:pt x="0" y="0"/>
                  </a:moveTo>
                  <a:lnTo>
                    <a:pt x="254" y="381"/>
                  </a:lnTo>
                  <a:lnTo>
                    <a:pt x="254" y="762"/>
                  </a:lnTo>
                  <a:lnTo>
                    <a:pt x="254" y="1016"/>
                  </a:lnTo>
                  <a:lnTo>
                    <a:pt x="254" y="1397"/>
                  </a:lnTo>
                  <a:lnTo>
                    <a:pt x="635" y="1778"/>
                  </a:lnTo>
                  <a:lnTo>
                    <a:pt x="635" y="2159"/>
                  </a:lnTo>
                  <a:lnTo>
                    <a:pt x="1016" y="2159"/>
                  </a:lnTo>
                  <a:lnTo>
                    <a:pt x="1016" y="2540"/>
                  </a:lnTo>
                  <a:lnTo>
                    <a:pt x="1397" y="2921"/>
                  </a:lnTo>
                  <a:lnTo>
                    <a:pt x="1397" y="3175"/>
                  </a:lnTo>
                  <a:lnTo>
                    <a:pt x="1778" y="3175"/>
                  </a:lnTo>
                  <a:lnTo>
                    <a:pt x="1778" y="3556"/>
                  </a:lnTo>
                  <a:lnTo>
                    <a:pt x="2159" y="3937"/>
                  </a:lnTo>
                  <a:lnTo>
                    <a:pt x="2412" y="3937"/>
                  </a:lnTo>
                  <a:lnTo>
                    <a:pt x="2412" y="4318"/>
                  </a:lnTo>
                  <a:lnTo>
                    <a:pt x="2793" y="4699"/>
                  </a:lnTo>
                  <a:lnTo>
                    <a:pt x="3175" y="4699"/>
                  </a:lnTo>
                  <a:lnTo>
                    <a:pt x="3556" y="5080"/>
                  </a:lnTo>
                  <a:lnTo>
                    <a:pt x="4318" y="5334"/>
                  </a:lnTo>
                  <a:lnTo>
                    <a:pt x="11811" y="9398"/>
                  </a:lnTo>
                  <a:lnTo>
                    <a:pt x="14350" y="10794"/>
                  </a:lnTo>
                  <a:lnTo>
                    <a:pt x="46736" y="26288"/>
                  </a:lnTo>
                  <a:lnTo>
                    <a:pt x="49656" y="27305"/>
                  </a:lnTo>
                  <a:lnTo>
                    <a:pt x="52831" y="28448"/>
                  </a:lnTo>
                  <a:lnTo>
                    <a:pt x="56134" y="29463"/>
                  </a:lnTo>
                  <a:lnTo>
                    <a:pt x="59689" y="30606"/>
                  </a:lnTo>
                  <a:lnTo>
                    <a:pt x="62992" y="31368"/>
                  </a:lnTo>
                  <a:lnTo>
                    <a:pt x="66548" y="32004"/>
                  </a:lnTo>
                  <a:lnTo>
                    <a:pt x="69723" y="32766"/>
                  </a:lnTo>
                  <a:lnTo>
                    <a:pt x="76962" y="33147"/>
                  </a:lnTo>
                  <a:lnTo>
                    <a:pt x="106553" y="32766"/>
                  </a:lnTo>
                  <a:lnTo>
                    <a:pt x="122681" y="32004"/>
                  </a:lnTo>
                  <a:lnTo>
                    <a:pt x="569849" y="31623"/>
                  </a:lnTo>
                  <a:lnTo>
                    <a:pt x="787654" y="32004"/>
                  </a:lnTo>
                  <a:lnTo>
                    <a:pt x="793369" y="31623"/>
                  </a:lnTo>
                  <a:lnTo>
                    <a:pt x="799464" y="31368"/>
                  </a:lnTo>
                  <a:lnTo>
                    <a:pt x="812800" y="28829"/>
                  </a:lnTo>
                  <a:lnTo>
                    <a:pt x="834389" y="25908"/>
                  </a:lnTo>
                  <a:lnTo>
                    <a:pt x="869314" y="21590"/>
                  </a:lnTo>
                  <a:lnTo>
                    <a:pt x="888111" y="19050"/>
                  </a:lnTo>
                  <a:lnTo>
                    <a:pt x="923036" y="9398"/>
                  </a:lnTo>
                  <a:lnTo>
                    <a:pt x="926592" y="7493"/>
                  </a:lnTo>
                </a:path>
              </a:pathLst>
            </a:custGeom>
            <a:ln w="179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1" name="object 71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99758" y="1100327"/>
            <a:ext cx="344932" cy="187706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25028" y="1077849"/>
            <a:ext cx="1015049" cy="192150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730811" y="991235"/>
            <a:ext cx="1135451" cy="217804"/>
          </a:xfrm>
          <a:prstGeom prst="rect">
            <a:avLst/>
          </a:prstGeom>
        </p:spPr>
      </p:pic>
      <p:sp>
        <p:nvSpPr>
          <p:cNvPr id="74" name="object 7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28950" y="2552700"/>
            <a:ext cx="5705475" cy="38100"/>
          </a:xfrm>
          <a:custGeom>
            <a:avLst/>
            <a:gdLst/>
            <a:ahLst/>
            <a:cxnLst/>
            <a:rect l="l" t="t" r="r" b="b"/>
            <a:pathLst>
              <a:path w="5705475" h="38100">
                <a:moveTo>
                  <a:pt x="5705475" y="0"/>
                </a:moveTo>
                <a:lnTo>
                  <a:pt x="0" y="0"/>
                </a:lnTo>
                <a:lnTo>
                  <a:pt x="0" y="38100"/>
                </a:lnTo>
                <a:lnTo>
                  <a:pt x="5705475" y="38100"/>
                </a:lnTo>
                <a:lnTo>
                  <a:pt x="5705475" y="0"/>
                </a:lnTo>
                <a:close/>
              </a:path>
            </a:pathLst>
          </a:custGeom>
          <a:solidFill>
            <a:srgbClr val="0070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626998" rIns="0" bIns="0" rtlCol="0" vert="horz">
            <a:spAutoFit/>
          </a:bodyPr>
          <a:lstStyle/>
          <a:p>
            <a:pPr marL="301625">
              <a:lnSpc>
                <a:spcPct val="100000"/>
              </a:lnSpc>
              <a:spcBef>
                <a:spcPts val="130"/>
              </a:spcBef>
            </a:pPr>
            <a:r>
              <a:rPr dirty="0" sz="3950"/>
              <a:t>Activation</a:t>
            </a:r>
            <a:r>
              <a:rPr dirty="0" sz="3950" spc="65"/>
              <a:t> </a:t>
            </a:r>
            <a:r>
              <a:rPr dirty="0" sz="3950" spc="-10"/>
              <a:t>Functions</a:t>
            </a:r>
            <a:endParaRPr sz="3950"/>
          </a:p>
        </p:txBody>
      </p:sp>
      <p:sp>
        <p:nvSpPr>
          <p:cNvPr id="4" name="object 4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518920" marR="5080" indent="-1335405">
              <a:lnSpc>
                <a:spcPct val="117300"/>
              </a:lnSpc>
              <a:spcBef>
                <a:spcPts val="90"/>
              </a:spcBef>
            </a:pPr>
            <a:r>
              <a:rPr dirty="0" sz="3950">
                <a:latin typeface="Verdana"/>
                <a:cs typeface="Verdana"/>
              </a:rPr>
              <a:t>Choosing</a:t>
            </a:r>
            <a:r>
              <a:rPr dirty="0" sz="3950" spc="70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activation functions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724650" y="4086301"/>
            <a:ext cx="2272665" cy="228600"/>
          </a:xfrm>
          <a:custGeom>
            <a:avLst/>
            <a:gdLst/>
            <a:ahLst/>
            <a:cxnLst/>
            <a:rect l="l" t="t" r="r" b="b"/>
            <a:pathLst>
              <a:path w="2272665" h="228600">
                <a:moveTo>
                  <a:pt x="2212944" y="114223"/>
                </a:moveTo>
                <a:lnTo>
                  <a:pt x="2116201" y="194843"/>
                </a:lnTo>
                <a:lnTo>
                  <a:pt x="2111448" y="200738"/>
                </a:lnTo>
                <a:lnTo>
                  <a:pt x="2109422" y="207749"/>
                </a:lnTo>
                <a:lnTo>
                  <a:pt x="2110182" y="215013"/>
                </a:lnTo>
                <a:lnTo>
                  <a:pt x="2113788" y="221665"/>
                </a:lnTo>
                <a:lnTo>
                  <a:pt x="2119671" y="226408"/>
                </a:lnTo>
                <a:lnTo>
                  <a:pt x="2126662" y="228447"/>
                </a:lnTo>
                <a:lnTo>
                  <a:pt x="2133915" y="227705"/>
                </a:lnTo>
                <a:lnTo>
                  <a:pt x="2140584" y="224104"/>
                </a:lnTo>
                <a:lnTo>
                  <a:pt x="2249556" y="133273"/>
                </a:lnTo>
                <a:lnTo>
                  <a:pt x="2242693" y="133273"/>
                </a:lnTo>
                <a:lnTo>
                  <a:pt x="2242693" y="128854"/>
                </a:lnTo>
                <a:lnTo>
                  <a:pt x="2230501" y="128854"/>
                </a:lnTo>
                <a:lnTo>
                  <a:pt x="2212944" y="114223"/>
                </a:lnTo>
                <a:close/>
              </a:path>
              <a:path w="2272665" h="228600">
                <a:moveTo>
                  <a:pt x="2190084" y="95173"/>
                </a:moveTo>
                <a:lnTo>
                  <a:pt x="0" y="95173"/>
                </a:lnTo>
                <a:lnTo>
                  <a:pt x="0" y="133273"/>
                </a:lnTo>
                <a:lnTo>
                  <a:pt x="2190084" y="133273"/>
                </a:lnTo>
                <a:lnTo>
                  <a:pt x="2212944" y="114223"/>
                </a:lnTo>
                <a:lnTo>
                  <a:pt x="2190084" y="95173"/>
                </a:lnTo>
                <a:close/>
              </a:path>
              <a:path w="2272665" h="228600">
                <a:moveTo>
                  <a:pt x="2249556" y="95173"/>
                </a:moveTo>
                <a:lnTo>
                  <a:pt x="2242693" y="95173"/>
                </a:lnTo>
                <a:lnTo>
                  <a:pt x="2242693" y="133273"/>
                </a:lnTo>
                <a:lnTo>
                  <a:pt x="2249556" y="133273"/>
                </a:lnTo>
                <a:lnTo>
                  <a:pt x="2272410" y="114223"/>
                </a:lnTo>
                <a:lnTo>
                  <a:pt x="2249556" y="95173"/>
                </a:lnTo>
                <a:close/>
              </a:path>
              <a:path w="2272665" h="228600">
                <a:moveTo>
                  <a:pt x="2230501" y="99593"/>
                </a:moveTo>
                <a:lnTo>
                  <a:pt x="2212944" y="114223"/>
                </a:lnTo>
                <a:lnTo>
                  <a:pt x="2230501" y="128854"/>
                </a:lnTo>
                <a:lnTo>
                  <a:pt x="2230501" y="99593"/>
                </a:lnTo>
                <a:close/>
              </a:path>
              <a:path w="2272665" h="228600">
                <a:moveTo>
                  <a:pt x="2242693" y="99593"/>
                </a:moveTo>
                <a:lnTo>
                  <a:pt x="2230501" y="99593"/>
                </a:lnTo>
                <a:lnTo>
                  <a:pt x="2230501" y="128854"/>
                </a:lnTo>
                <a:lnTo>
                  <a:pt x="2242693" y="128854"/>
                </a:lnTo>
                <a:lnTo>
                  <a:pt x="2242693" y="99593"/>
                </a:lnTo>
                <a:close/>
              </a:path>
              <a:path w="2272665" h="228600">
                <a:moveTo>
                  <a:pt x="2126662" y="0"/>
                </a:moveTo>
                <a:lnTo>
                  <a:pt x="2119671" y="2039"/>
                </a:lnTo>
                <a:lnTo>
                  <a:pt x="2113788" y="6781"/>
                </a:lnTo>
                <a:lnTo>
                  <a:pt x="2110182" y="13433"/>
                </a:lnTo>
                <a:lnTo>
                  <a:pt x="2109422" y="20697"/>
                </a:lnTo>
                <a:lnTo>
                  <a:pt x="2111448" y="27709"/>
                </a:lnTo>
                <a:lnTo>
                  <a:pt x="2116201" y="33604"/>
                </a:lnTo>
                <a:lnTo>
                  <a:pt x="2212944" y="114223"/>
                </a:lnTo>
                <a:lnTo>
                  <a:pt x="2230501" y="99593"/>
                </a:lnTo>
                <a:lnTo>
                  <a:pt x="2242693" y="99593"/>
                </a:lnTo>
                <a:lnTo>
                  <a:pt x="2242693" y="95173"/>
                </a:lnTo>
                <a:lnTo>
                  <a:pt x="2249556" y="95173"/>
                </a:lnTo>
                <a:lnTo>
                  <a:pt x="2140584" y="4343"/>
                </a:lnTo>
                <a:lnTo>
                  <a:pt x="2133915" y="741"/>
                </a:lnTo>
                <a:lnTo>
                  <a:pt x="21266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51175" y="144081"/>
            <a:ext cx="304165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Output</a:t>
            </a:r>
            <a:r>
              <a:rPr dirty="0" spc="-50"/>
              <a:t> </a:t>
            </a:r>
            <a:r>
              <a:rPr dirty="0" spc="-20"/>
              <a:t>Layer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6395339" y="883919"/>
            <a:ext cx="290195" cy="238760"/>
          </a:xfrm>
          <a:custGeom>
            <a:avLst/>
            <a:gdLst/>
            <a:ahLst/>
            <a:cxnLst/>
            <a:rect l="l" t="t" r="r" b="b"/>
            <a:pathLst>
              <a:path w="290195" h="238759">
                <a:moveTo>
                  <a:pt x="214121" y="0"/>
                </a:moveTo>
                <a:lnTo>
                  <a:pt x="210819" y="9651"/>
                </a:lnTo>
                <a:lnTo>
                  <a:pt x="224609" y="15652"/>
                </a:lnTo>
                <a:lnTo>
                  <a:pt x="236458" y="23939"/>
                </a:lnTo>
                <a:lnTo>
                  <a:pt x="260548" y="62295"/>
                </a:lnTo>
                <a:lnTo>
                  <a:pt x="268478" y="117855"/>
                </a:lnTo>
                <a:lnTo>
                  <a:pt x="267577" y="138884"/>
                </a:lnTo>
                <a:lnTo>
                  <a:pt x="254254" y="190372"/>
                </a:lnTo>
                <a:lnTo>
                  <a:pt x="224750" y="222502"/>
                </a:lnTo>
                <a:lnTo>
                  <a:pt x="211201" y="228472"/>
                </a:lnTo>
                <a:lnTo>
                  <a:pt x="214121" y="238251"/>
                </a:lnTo>
                <a:lnTo>
                  <a:pt x="259627" y="211195"/>
                </a:lnTo>
                <a:lnTo>
                  <a:pt x="285257" y="161242"/>
                </a:lnTo>
                <a:lnTo>
                  <a:pt x="290194" y="119125"/>
                </a:lnTo>
                <a:lnTo>
                  <a:pt x="288958" y="97289"/>
                </a:lnTo>
                <a:lnTo>
                  <a:pt x="279104" y="58618"/>
                </a:lnTo>
                <a:lnTo>
                  <a:pt x="246602" y="15271"/>
                </a:lnTo>
                <a:lnTo>
                  <a:pt x="231433" y="6242"/>
                </a:lnTo>
                <a:lnTo>
                  <a:pt x="214121" y="0"/>
                </a:lnTo>
                <a:close/>
              </a:path>
              <a:path w="290195" h="238759">
                <a:moveTo>
                  <a:pt x="75946" y="0"/>
                </a:moveTo>
                <a:lnTo>
                  <a:pt x="30565" y="27110"/>
                </a:lnTo>
                <a:lnTo>
                  <a:pt x="4937" y="77120"/>
                </a:lnTo>
                <a:lnTo>
                  <a:pt x="0" y="119125"/>
                </a:lnTo>
                <a:lnTo>
                  <a:pt x="1216" y="141035"/>
                </a:lnTo>
                <a:lnTo>
                  <a:pt x="10983" y="179758"/>
                </a:lnTo>
                <a:lnTo>
                  <a:pt x="43465" y="222996"/>
                </a:lnTo>
                <a:lnTo>
                  <a:pt x="75946" y="238251"/>
                </a:lnTo>
                <a:lnTo>
                  <a:pt x="78994" y="228472"/>
                </a:lnTo>
                <a:lnTo>
                  <a:pt x="65442" y="222502"/>
                </a:lnTo>
                <a:lnTo>
                  <a:pt x="53736" y="214137"/>
                </a:lnTo>
                <a:lnTo>
                  <a:pt x="29646" y="175131"/>
                </a:lnTo>
                <a:lnTo>
                  <a:pt x="21716" y="117855"/>
                </a:lnTo>
                <a:lnTo>
                  <a:pt x="22598" y="97573"/>
                </a:lnTo>
                <a:lnTo>
                  <a:pt x="35813" y="47370"/>
                </a:lnTo>
                <a:lnTo>
                  <a:pt x="65657" y="15652"/>
                </a:lnTo>
                <a:lnTo>
                  <a:pt x="79375" y="9651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946015" y="806767"/>
            <a:ext cx="167576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Choosing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2000" spc="40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757669" y="806767"/>
            <a:ext cx="21653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for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output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layer?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14007" y="2957322"/>
            <a:ext cx="2673350" cy="1367155"/>
            <a:chOff x="114007" y="2957322"/>
            <a:chExt cx="2673350" cy="136715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07" y="2957322"/>
              <a:ext cx="796970" cy="10263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210" y="3617341"/>
              <a:ext cx="97888" cy="10845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3229" y="3809872"/>
              <a:ext cx="25031" cy="10792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14350" y="4095826"/>
              <a:ext cx="2272665" cy="228600"/>
            </a:xfrm>
            <a:custGeom>
              <a:avLst/>
              <a:gdLst/>
              <a:ahLst/>
              <a:cxnLst/>
              <a:rect l="l" t="t" r="r" b="b"/>
              <a:pathLst>
                <a:path w="2272665" h="228600">
                  <a:moveTo>
                    <a:pt x="2212944" y="114223"/>
                  </a:moveTo>
                  <a:lnTo>
                    <a:pt x="2116201" y="194843"/>
                  </a:lnTo>
                  <a:lnTo>
                    <a:pt x="2111448" y="200738"/>
                  </a:lnTo>
                  <a:lnTo>
                    <a:pt x="2109422" y="207749"/>
                  </a:lnTo>
                  <a:lnTo>
                    <a:pt x="2110182" y="215013"/>
                  </a:lnTo>
                  <a:lnTo>
                    <a:pt x="2113788" y="221665"/>
                  </a:lnTo>
                  <a:lnTo>
                    <a:pt x="2119671" y="226408"/>
                  </a:lnTo>
                  <a:lnTo>
                    <a:pt x="2126662" y="228447"/>
                  </a:lnTo>
                  <a:lnTo>
                    <a:pt x="2133915" y="227705"/>
                  </a:lnTo>
                  <a:lnTo>
                    <a:pt x="2140585" y="224104"/>
                  </a:lnTo>
                  <a:lnTo>
                    <a:pt x="2249556" y="133273"/>
                  </a:lnTo>
                  <a:lnTo>
                    <a:pt x="2242693" y="133273"/>
                  </a:lnTo>
                  <a:lnTo>
                    <a:pt x="2242693" y="128854"/>
                  </a:lnTo>
                  <a:lnTo>
                    <a:pt x="2230501" y="128854"/>
                  </a:lnTo>
                  <a:lnTo>
                    <a:pt x="2212944" y="114223"/>
                  </a:lnTo>
                  <a:close/>
                </a:path>
                <a:path w="2272665" h="228600">
                  <a:moveTo>
                    <a:pt x="2190084" y="95173"/>
                  </a:moveTo>
                  <a:lnTo>
                    <a:pt x="0" y="95173"/>
                  </a:lnTo>
                  <a:lnTo>
                    <a:pt x="0" y="133273"/>
                  </a:lnTo>
                  <a:lnTo>
                    <a:pt x="2190084" y="133273"/>
                  </a:lnTo>
                  <a:lnTo>
                    <a:pt x="2212944" y="114223"/>
                  </a:lnTo>
                  <a:lnTo>
                    <a:pt x="2190084" y="95173"/>
                  </a:lnTo>
                  <a:close/>
                </a:path>
                <a:path w="2272665" h="228600">
                  <a:moveTo>
                    <a:pt x="2249556" y="95173"/>
                  </a:moveTo>
                  <a:lnTo>
                    <a:pt x="2242693" y="95173"/>
                  </a:lnTo>
                  <a:lnTo>
                    <a:pt x="2242693" y="133273"/>
                  </a:lnTo>
                  <a:lnTo>
                    <a:pt x="2249556" y="133273"/>
                  </a:lnTo>
                  <a:lnTo>
                    <a:pt x="2272411" y="114223"/>
                  </a:lnTo>
                  <a:lnTo>
                    <a:pt x="2249556" y="95173"/>
                  </a:lnTo>
                  <a:close/>
                </a:path>
                <a:path w="2272665" h="228600">
                  <a:moveTo>
                    <a:pt x="2230501" y="99593"/>
                  </a:moveTo>
                  <a:lnTo>
                    <a:pt x="2212944" y="114223"/>
                  </a:lnTo>
                  <a:lnTo>
                    <a:pt x="2230501" y="128854"/>
                  </a:lnTo>
                  <a:lnTo>
                    <a:pt x="2230501" y="99593"/>
                  </a:lnTo>
                  <a:close/>
                </a:path>
                <a:path w="2272665" h="228600">
                  <a:moveTo>
                    <a:pt x="2242693" y="99593"/>
                  </a:moveTo>
                  <a:lnTo>
                    <a:pt x="2230501" y="99593"/>
                  </a:lnTo>
                  <a:lnTo>
                    <a:pt x="2230501" y="128854"/>
                  </a:lnTo>
                  <a:lnTo>
                    <a:pt x="2242693" y="128854"/>
                  </a:lnTo>
                  <a:lnTo>
                    <a:pt x="2242693" y="99593"/>
                  </a:lnTo>
                  <a:close/>
                </a:path>
                <a:path w="2272665" h="228600">
                  <a:moveTo>
                    <a:pt x="2126662" y="0"/>
                  </a:moveTo>
                  <a:lnTo>
                    <a:pt x="2119671" y="2039"/>
                  </a:lnTo>
                  <a:lnTo>
                    <a:pt x="2113788" y="6781"/>
                  </a:lnTo>
                  <a:lnTo>
                    <a:pt x="2110182" y="13433"/>
                  </a:lnTo>
                  <a:lnTo>
                    <a:pt x="2109422" y="20697"/>
                  </a:lnTo>
                  <a:lnTo>
                    <a:pt x="2111448" y="27709"/>
                  </a:lnTo>
                  <a:lnTo>
                    <a:pt x="2116201" y="33604"/>
                  </a:lnTo>
                  <a:lnTo>
                    <a:pt x="2212944" y="114223"/>
                  </a:lnTo>
                  <a:lnTo>
                    <a:pt x="2230501" y="99593"/>
                  </a:lnTo>
                  <a:lnTo>
                    <a:pt x="2242693" y="99593"/>
                  </a:lnTo>
                  <a:lnTo>
                    <a:pt x="2242693" y="95173"/>
                  </a:lnTo>
                  <a:lnTo>
                    <a:pt x="2249556" y="95173"/>
                  </a:lnTo>
                  <a:lnTo>
                    <a:pt x="2140585" y="4343"/>
                  </a:lnTo>
                  <a:lnTo>
                    <a:pt x="2133915" y="741"/>
                  </a:lnTo>
                  <a:lnTo>
                    <a:pt x="21266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413128" y="4225290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276729" y="4168718"/>
            <a:ext cx="116839" cy="2794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-35" i="1">
                <a:solidFill>
                  <a:srgbClr val="0096FF"/>
                </a:solidFill>
                <a:latin typeface="Cambria Math"/>
                <a:cs typeface="Cambria Math"/>
              </a:rPr>
              <a:t>z</a:t>
            </a:r>
            <a:endParaRPr sz="1650">
              <a:latin typeface="Cambria Math"/>
              <a:cs typeface="Cambria Math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495300" y="2686050"/>
            <a:ext cx="2162175" cy="1534160"/>
            <a:chOff x="495300" y="2686050"/>
            <a:chExt cx="2162175" cy="1534160"/>
          </a:xfrm>
        </p:grpSpPr>
        <p:sp>
          <p:nvSpPr>
            <p:cNvPr id="15" name="object 15" descr=""/>
            <p:cNvSpPr/>
            <p:nvPr/>
          </p:nvSpPr>
          <p:spPr>
            <a:xfrm>
              <a:off x="1381204" y="2686050"/>
              <a:ext cx="228600" cy="1534160"/>
            </a:xfrm>
            <a:custGeom>
              <a:avLst/>
              <a:gdLst/>
              <a:ahLst/>
              <a:cxnLst/>
              <a:rect l="l" t="t" r="r" b="b"/>
              <a:pathLst>
                <a:path w="228600" h="1534160">
                  <a:moveTo>
                    <a:pt x="114220" y="59436"/>
                  </a:moveTo>
                  <a:lnTo>
                    <a:pt x="95170" y="82296"/>
                  </a:lnTo>
                  <a:lnTo>
                    <a:pt x="95170" y="1533829"/>
                  </a:lnTo>
                  <a:lnTo>
                    <a:pt x="133270" y="1533829"/>
                  </a:lnTo>
                  <a:lnTo>
                    <a:pt x="133270" y="82296"/>
                  </a:lnTo>
                  <a:lnTo>
                    <a:pt x="114220" y="59436"/>
                  </a:lnTo>
                  <a:close/>
                </a:path>
                <a:path w="228600" h="1534160">
                  <a:moveTo>
                    <a:pt x="114220" y="0"/>
                  </a:moveTo>
                  <a:lnTo>
                    <a:pt x="4365" y="131825"/>
                  </a:lnTo>
                  <a:lnTo>
                    <a:pt x="760" y="138495"/>
                  </a:lnTo>
                  <a:lnTo>
                    <a:pt x="0" y="145748"/>
                  </a:lnTo>
                  <a:lnTo>
                    <a:pt x="2026" y="152739"/>
                  </a:lnTo>
                  <a:lnTo>
                    <a:pt x="6778" y="158623"/>
                  </a:lnTo>
                  <a:lnTo>
                    <a:pt x="13448" y="162228"/>
                  </a:lnTo>
                  <a:lnTo>
                    <a:pt x="20701" y="162988"/>
                  </a:lnTo>
                  <a:lnTo>
                    <a:pt x="27691" y="160962"/>
                  </a:lnTo>
                  <a:lnTo>
                    <a:pt x="33575" y="156210"/>
                  </a:lnTo>
                  <a:lnTo>
                    <a:pt x="95170" y="82296"/>
                  </a:lnTo>
                  <a:lnTo>
                    <a:pt x="95170" y="29718"/>
                  </a:lnTo>
                  <a:lnTo>
                    <a:pt x="138985" y="29718"/>
                  </a:lnTo>
                  <a:lnTo>
                    <a:pt x="114220" y="0"/>
                  </a:lnTo>
                  <a:close/>
                </a:path>
                <a:path w="228600" h="1534160">
                  <a:moveTo>
                    <a:pt x="138985" y="29718"/>
                  </a:moveTo>
                  <a:lnTo>
                    <a:pt x="133270" y="29718"/>
                  </a:lnTo>
                  <a:lnTo>
                    <a:pt x="133270" y="82296"/>
                  </a:lnTo>
                  <a:lnTo>
                    <a:pt x="194865" y="156210"/>
                  </a:lnTo>
                  <a:lnTo>
                    <a:pt x="200749" y="160962"/>
                  </a:lnTo>
                  <a:lnTo>
                    <a:pt x="207740" y="162988"/>
                  </a:lnTo>
                  <a:lnTo>
                    <a:pt x="214993" y="162228"/>
                  </a:lnTo>
                  <a:lnTo>
                    <a:pt x="221662" y="158623"/>
                  </a:lnTo>
                  <a:lnTo>
                    <a:pt x="226415" y="152739"/>
                  </a:lnTo>
                  <a:lnTo>
                    <a:pt x="228441" y="145748"/>
                  </a:lnTo>
                  <a:lnTo>
                    <a:pt x="227681" y="138495"/>
                  </a:lnTo>
                  <a:lnTo>
                    <a:pt x="224075" y="131825"/>
                  </a:lnTo>
                  <a:lnTo>
                    <a:pt x="138985" y="29718"/>
                  </a:lnTo>
                  <a:close/>
                </a:path>
                <a:path w="228600" h="1534160">
                  <a:moveTo>
                    <a:pt x="133270" y="29718"/>
                  </a:moveTo>
                  <a:lnTo>
                    <a:pt x="95170" y="29718"/>
                  </a:lnTo>
                  <a:lnTo>
                    <a:pt x="95170" y="82296"/>
                  </a:lnTo>
                  <a:lnTo>
                    <a:pt x="114220" y="59436"/>
                  </a:lnTo>
                  <a:lnTo>
                    <a:pt x="99615" y="41910"/>
                  </a:lnTo>
                  <a:lnTo>
                    <a:pt x="133270" y="41910"/>
                  </a:lnTo>
                  <a:lnTo>
                    <a:pt x="133270" y="29718"/>
                  </a:lnTo>
                  <a:close/>
                </a:path>
                <a:path w="228600" h="1534160">
                  <a:moveTo>
                    <a:pt x="133270" y="41910"/>
                  </a:moveTo>
                  <a:lnTo>
                    <a:pt x="128825" y="41910"/>
                  </a:lnTo>
                  <a:lnTo>
                    <a:pt x="114220" y="59436"/>
                  </a:lnTo>
                  <a:lnTo>
                    <a:pt x="133270" y="82296"/>
                  </a:lnTo>
                  <a:lnTo>
                    <a:pt x="133270" y="41910"/>
                  </a:lnTo>
                  <a:close/>
                </a:path>
                <a:path w="228600" h="1534160">
                  <a:moveTo>
                    <a:pt x="128825" y="41910"/>
                  </a:moveTo>
                  <a:lnTo>
                    <a:pt x="99615" y="41910"/>
                  </a:lnTo>
                  <a:lnTo>
                    <a:pt x="114220" y="59436"/>
                  </a:lnTo>
                  <a:lnTo>
                    <a:pt x="128825" y="41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395475" y="3052825"/>
              <a:ext cx="200025" cy="561975"/>
            </a:xfrm>
            <a:custGeom>
              <a:avLst/>
              <a:gdLst/>
              <a:ahLst/>
              <a:cxnLst/>
              <a:rect l="l" t="t" r="r" b="b"/>
              <a:pathLst>
                <a:path w="200025" h="561975">
                  <a:moveTo>
                    <a:pt x="0" y="561975"/>
                  </a:moveTo>
                  <a:lnTo>
                    <a:pt x="190119" y="561975"/>
                  </a:lnTo>
                </a:path>
                <a:path w="200025" h="561975">
                  <a:moveTo>
                    <a:pt x="9525" y="0"/>
                  </a:moveTo>
                  <a:lnTo>
                    <a:pt x="199644" y="0"/>
                  </a:lnTo>
                </a:path>
              </a:pathLst>
            </a:custGeom>
            <a:ln w="3175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14350" y="3000375"/>
              <a:ext cx="2124075" cy="1152525"/>
            </a:xfrm>
            <a:custGeom>
              <a:avLst/>
              <a:gdLst/>
              <a:ahLst/>
              <a:cxnLst/>
              <a:rect l="l" t="t" r="r" b="b"/>
              <a:pathLst>
                <a:path w="2124075" h="1152525">
                  <a:moveTo>
                    <a:pt x="0" y="1152525"/>
                  </a:moveTo>
                  <a:lnTo>
                    <a:pt x="478853" y="1133157"/>
                  </a:lnTo>
                  <a:lnTo>
                    <a:pt x="528035" y="1117600"/>
                  </a:lnTo>
                  <a:lnTo>
                    <a:pt x="574847" y="1098885"/>
                  </a:lnTo>
                  <a:lnTo>
                    <a:pt x="619287" y="1077181"/>
                  </a:lnTo>
                  <a:lnTo>
                    <a:pt x="661357" y="1052660"/>
                  </a:lnTo>
                  <a:lnTo>
                    <a:pt x="701057" y="1025491"/>
                  </a:lnTo>
                  <a:lnTo>
                    <a:pt x="738387" y="995845"/>
                  </a:lnTo>
                  <a:lnTo>
                    <a:pt x="773349" y="963893"/>
                  </a:lnTo>
                  <a:lnTo>
                    <a:pt x="805941" y="929805"/>
                  </a:lnTo>
                  <a:lnTo>
                    <a:pt x="835621" y="892952"/>
                  </a:lnTo>
                  <a:lnTo>
                    <a:pt x="862185" y="852926"/>
                  </a:lnTo>
                  <a:lnTo>
                    <a:pt x="886079" y="810178"/>
                  </a:lnTo>
                  <a:lnTo>
                    <a:pt x="907748" y="765163"/>
                  </a:lnTo>
                  <a:lnTo>
                    <a:pt x="927637" y="718335"/>
                  </a:lnTo>
                  <a:lnTo>
                    <a:pt x="946191" y="670145"/>
                  </a:lnTo>
                  <a:lnTo>
                    <a:pt x="963855" y="621049"/>
                  </a:lnTo>
                  <a:lnTo>
                    <a:pt x="981075" y="571500"/>
                  </a:lnTo>
                </a:path>
                <a:path w="2124075" h="1152525">
                  <a:moveTo>
                    <a:pt x="2124075" y="0"/>
                  </a:moveTo>
                  <a:lnTo>
                    <a:pt x="1561592" y="19938"/>
                  </a:lnTo>
                  <a:lnTo>
                    <a:pt x="1510076" y="34062"/>
                  </a:lnTo>
                  <a:lnTo>
                    <a:pt x="1460771" y="50779"/>
                  </a:lnTo>
                  <a:lnTo>
                    <a:pt x="1413674" y="69967"/>
                  </a:lnTo>
                  <a:lnTo>
                    <a:pt x="1368785" y="91500"/>
                  </a:lnTo>
                  <a:lnTo>
                    <a:pt x="1326102" y="115255"/>
                  </a:lnTo>
                  <a:lnTo>
                    <a:pt x="1285625" y="141106"/>
                  </a:lnTo>
                  <a:lnTo>
                    <a:pt x="1247353" y="168930"/>
                  </a:lnTo>
                  <a:lnTo>
                    <a:pt x="1211283" y="198601"/>
                  </a:lnTo>
                  <a:lnTo>
                    <a:pt x="1177417" y="229997"/>
                  </a:lnTo>
                  <a:lnTo>
                    <a:pt x="1142515" y="268042"/>
                  </a:lnTo>
                  <a:lnTo>
                    <a:pt x="1111281" y="309377"/>
                  </a:lnTo>
                  <a:lnTo>
                    <a:pt x="1083190" y="353532"/>
                  </a:lnTo>
                  <a:lnTo>
                    <a:pt x="1057719" y="400034"/>
                  </a:lnTo>
                  <a:lnTo>
                    <a:pt x="1034343" y="448410"/>
                  </a:lnTo>
                  <a:lnTo>
                    <a:pt x="1012539" y="498191"/>
                  </a:lnTo>
                  <a:lnTo>
                    <a:pt x="991782" y="548903"/>
                  </a:lnTo>
                  <a:lnTo>
                    <a:pt x="971550" y="600075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1652" y="3078099"/>
              <a:ext cx="205231" cy="167639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1216342" y="2914586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900935" y="3027362"/>
            <a:ext cx="3035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1400" spc="31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614284" y="4215765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544941" y="4168400"/>
            <a:ext cx="116839" cy="2794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-35" i="1">
                <a:solidFill>
                  <a:srgbClr val="0096FF"/>
                </a:solidFill>
                <a:latin typeface="Cambria Math"/>
                <a:cs typeface="Cambria Math"/>
              </a:rPr>
              <a:t>z</a:t>
            </a:r>
            <a:endParaRPr sz="1650">
              <a:latin typeface="Cambria Math"/>
              <a:cs typeface="Cambria Math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7553404" y="2667000"/>
            <a:ext cx="239395" cy="1534160"/>
            <a:chOff x="7553404" y="2667000"/>
            <a:chExt cx="239395" cy="1534160"/>
          </a:xfrm>
        </p:grpSpPr>
        <p:sp>
          <p:nvSpPr>
            <p:cNvPr id="24" name="object 24" descr=""/>
            <p:cNvSpPr/>
            <p:nvPr/>
          </p:nvSpPr>
          <p:spPr>
            <a:xfrm>
              <a:off x="7553404" y="2667000"/>
              <a:ext cx="228600" cy="1534160"/>
            </a:xfrm>
            <a:custGeom>
              <a:avLst/>
              <a:gdLst/>
              <a:ahLst/>
              <a:cxnLst/>
              <a:rect l="l" t="t" r="r" b="b"/>
              <a:pathLst>
                <a:path w="228600" h="1534160">
                  <a:moveTo>
                    <a:pt x="114220" y="59435"/>
                  </a:moveTo>
                  <a:lnTo>
                    <a:pt x="95170" y="82295"/>
                  </a:lnTo>
                  <a:lnTo>
                    <a:pt x="95170" y="1533829"/>
                  </a:lnTo>
                  <a:lnTo>
                    <a:pt x="133270" y="1533829"/>
                  </a:lnTo>
                  <a:lnTo>
                    <a:pt x="133270" y="82295"/>
                  </a:lnTo>
                  <a:lnTo>
                    <a:pt x="114220" y="59435"/>
                  </a:lnTo>
                  <a:close/>
                </a:path>
                <a:path w="228600" h="1534160">
                  <a:moveTo>
                    <a:pt x="114220" y="0"/>
                  </a:moveTo>
                  <a:lnTo>
                    <a:pt x="4365" y="131825"/>
                  </a:lnTo>
                  <a:lnTo>
                    <a:pt x="760" y="138495"/>
                  </a:lnTo>
                  <a:lnTo>
                    <a:pt x="0" y="145748"/>
                  </a:lnTo>
                  <a:lnTo>
                    <a:pt x="2026" y="152739"/>
                  </a:lnTo>
                  <a:lnTo>
                    <a:pt x="6778" y="158623"/>
                  </a:lnTo>
                  <a:lnTo>
                    <a:pt x="13448" y="162228"/>
                  </a:lnTo>
                  <a:lnTo>
                    <a:pt x="20700" y="162988"/>
                  </a:lnTo>
                  <a:lnTo>
                    <a:pt x="27691" y="160962"/>
                  </a:lnTo>
                  <a:lnTo>
                    <a:pt x="33575" y="156210"/>
                  </a:lnTo>
                  <a:lnTo>
                    <a:pt x="95170" y="82295"/>
                  </a:lnTo>
                  <a:lnTo>
                    <a:pt x="95170" y="29718"/>
                  </a:lnTo>
                  <a:lnTo>
                    <a:pt x="138985" y="29718"/>
                  </a:lnTo>
                  <a:lnTo>
                    <a:pt x="114220" y="0"/>
                  </a:lnTo>
                  <a:close/>
                </a:path>
                <a:path w="228600" h="1534160">
                  <a:moveTo>
                    <a:pt x="138985" y="29718"/>
                  </a:moveTo>
                  <a:lnTo>
                    <a:pt x="133270" y="29718"/>
                  </a:lnTo>
                  <a:lnTo>
                    <a:pt x="133270" y="82295"/>
                  </a:lnTo>
                  <a:lnTo>
                    <a:pt x="194865" y="156210"/>
                  </a:lnTo>
                  <a:lnTo>
                    <a:pt x="200749" y="160962"/>
                  </a:lnTo>
                  <a:lnTo>
                    <a:pt x="207740" y="162988"/>
                  </a:lnTo>
                  <a:lnTo>
                    <a:pt x="214993" y="162228"/>
                  </a:lnTo>
                  <a:lnTo>
                    <a:pt x="221662" y="158623"/>
                  </a:lnTo>
                  <a:lnTo>
                    <a:pt x="226415" y="152739"/>
                  </a:lnTo>
                  <a:lnTo>
                    <a:pt x="228441" y="145748"/>
                  </a:lnTo>
                  <a:lnTo>
                    <a:pt x="227681" y="138495"/>
                  </a:lnTo>
                  <a:lnTo>
                    <a:pt x="224075" y="131825"/>
                  </a:lnTo>
                  <a:lnTo>
                    <a:pt x="138985" y="29718"/>
                  </a:lnTo>
                  <a:close/>
                </a:path>
                <a:path w="228600" h="1534160">
                  <a:moveTo>
                    <a:pt x="133270" y="29718"/>
                  </a:moveTo>
                  <a:lnTo>
                    <a:pt x="95170" y="29718"/>
                  </a:lnTo>
                  <a:lnTo>
                    <a:pt x="95170" y="82295"/>
                  </a:lnTo>
                  <a:lnTo>
                    <a:pt x="114220" y="59435"/>
                  </a:lnTo>
                  <a:lnTo>
                    <a:pt x="99615" y="41910"/>
                  </a:lnTo>
                  <a:lnTo>
                    <a:pt x="133270" y="41910"/>
                  </a:lnTo>
                  <a:lnTo>
                    <a:pt x="133270" y="29718"/>
                  </a:lnTo>
                  <a:close/>
                </a:path>
                <a:path w="228600" h="1534160">
                  <a:moveTo>
                    <a:pt x="133270" y="41910"/>
                  </a:moveTo>
                  <a:lnTo>
                    <a:pt x="128825" y="41910"/>
                  </a:lnTo>
                  <a:lnTo>
                    <a:pt x="114220" y="59435"/>
                  </a:lnTo>
                  <a:lnTo>
                    <a:pt x="133270" y="82295"/>
                  </a:lnTo>
                  <a:lnTo>
                    <a:pt x="133270" y="41910"/>
                  </a:lnTo>
                  <a:close/>
                </a:path>
                <a:path w="228600" h="1534160">
                  <a:moveTo>
                    <a:pt x="128825" y="41910"/>
                  </a:moveTo>
                  <a:lnTo>
                    <a:pt x="99615" y="41910"/>
                  </a:lnTo>
                  <a:lnTo>
                    <a:pt x="114220" y="59435"/>
                  </a:lnTo>
                  <a:lnTo>
                    <a:pt x="128825" y="41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586725" y="2976625"/>
              <a:ext cx="190500" cy="638175"/>
            </a:xfrm>
            <a:custGeom>
              <a:avLst/>
              <a:gdLst/>
              <a:ahLst/>
              <a:cxnLst/>
              <a:rect l="l" t="t" r="r" b="b"/>
              <a:pathLst>
                <a:path w="190500" h="638175">
                  <a:moveTo>
                    <a:pt x="0" y="638175"/>
                  </a:moveTo>
                  <a:lnTo>
                    <a:pt x="190119" y="638175"/>
                  </a:lnTo>
                </a:path>
                <a:path w="190500" h="638175">
                  <a:moveTo>
                    <a:pt x="0" y="0"/>
                  </a:moveTo>
                  <a:lnTo>
                    <a:pt x="190119" y="0"/>
                  </a:lnTo>
                </a:path>
              </a:pathLst>
            </a:custGeom>
            <a:ln w="3175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7438008" y="2835211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6705600" y="3076575"/>
            <a:ext cx="2286000" cy="1133475"/>
            <a:chOff x="6705600" y="3076575"/>
            <a:chExt cx="2286000" cy="1133475"/>
          </a:xfrm>
        </p:grpSpPr>
        <p:sp>
          <p:nvSpPr>
            <p:cNvPr id="28" name="object 28" descr=""/>
            <p:cNvSpPr/>
            <p:nvPr/>
          </p:nvSpPr>
          <p:spPr>
            <a:xfrm>
              <a:off x="6724650" y="3095625"/>
              <a:ext cx="2042795" cy="1095375"/>
            </a:xfrm>
            <a:custGeom>
              <a:avLst/>
              <a:gdLst/>
              <a:ahLst/>
              <a:cxnLst/>
              <a:rect l="l" t="t" r="r" b="b"/>
              <a:pathLst>
                <a:path w="2042795" h="1095375">
                  <a:moveTo>
                    <a:pt x="0" y="1076325"/>
                  </a:moveTo>
                  <a:lnTo>
                    <a:pt x="993140" y="1076325"/>
                  </a:lnTo>
                </a:path>
                <a:path w="2042795" h="1095375">
                  <a:moveTo>
                    <a:pt x="942975" y="1095222"/>
                  </a:moveTo>
                  <a:lnTo>
                    <a:pt x="2042668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85986" y="3215386"/>
              <a:ext cx="205232" cy="167639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8651875" y="3164903"/>
            <a:ext cx="3041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1400" spc="32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400" spc="-6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373672" y="812927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44" y="0"/>
                </a:moveTo>
                <a:lnTo>
                  <a:pt x="85089" y="7493"/>
                </a:lnTo>
                <a:lnTo>
                  <a:pt x="105181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81" y="36830"/>
                </a:lnTo>
                <a:lnTo>
                  <a:pt x="85089" y="54228"/>
                </a:lnTo>
                <a:lnTo>
                  <a:pt x="91744" y="61849"/>
                </a:lnTo>
                <a:lnTo>
                  <a:pt x="123266" y="34544"/>
                </a:lnTo>
                <a:lnTo>
                  <a:pt x="123266" y="27305"/>
                </a:lnTo>
                <a:lnTo>
                  <a:pt x="9174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361315" y="747077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276225" y="466788"/>
            <a:ext cx="4835525" cy="1400175"/>
            <a:chOff x="276225" y="466788"/>
            <a:chExt cx="4835525" cy="1400175"/>
          </a:xfrm>
        </p:grpSpPr>
        <p:sp>
          <p:nvSpPr>
            <p:cNvPr id="34" name="object 34" descr=""/>
            <p:cNvSpPr/>
            <p:nvPr/>
          </p:nvSpPr>
          <p:spPr>
            <a:xfrm>
              <a:off x="276225" y="107632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800" y="466788"/>
              <a:ext cx="4425696" cy="1400175"/>
            </a:xfrm>
            <a:prstGeom prst="rect">
              <a:avLst/>
            </a:prstGeom>
          </p:spPr>
        </p:pic>
      </p:grpSp>
      <p:sp>
        <p:nvSpPr>
          <p:cNvPr id="36" name="object 36" descr=""/>
          <p:cNvSpPr txBox="1"/>
          <p:nvPr/>
        </p:nvSpPr>
        <p:spPr>
          <a:xfrm>
            <a:off x="1298575" y="704215"/>
            <a:ext cx="476884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1312">
                <a:latin typeface="Cambria Math"/>
                <a:cs typeface="Cambria Math"/>
              </a:rPr>
              <a:t>𝑎</a:t>
            </a:r>
            <a:r>
              <a:rPr dirty="0" baseline="-20833" sz="3000" spc="157">
                <a:latin typeface="Cambria Math"/>
                <a:cs typeface="Cambria Math"/>
              </a:rPr>
              <a:t>Ԧ</a:t>
            </a:r>
            <a:r>
              <a:rPr dirty="0" sz="1500" spc="-50">
                <a:latin typeface="Cambria Math"/>
                <a:cs typeface="Cambria Math"/>
              </a:rPr>
              <a:t>[</a:t>
            </a:r>
            <a:r>
              <a:rPr dirty="0" sz="1500" spc="-15">
                <a:latin typeface="Cambria Math"/>
                <a:cs typeface="Cambria Math"/>
              </a:rPr>
              <a:t>1</a:t>
            </a:r>
            <a:r>
              <a:rPr dirty="0" sz="1500" spc="-45">
                <a:latin typeface="Cambria Math"/>
                <a:cs typeface="Cambria Math"/>
              </a:rPr>
              <a:t>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343785" y="702055"/>
            <a:ext cx="47752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1305">
                <a:latin typeface="Cambria Math"/>
                <a:cs typeface="Cambria Math"/>
              </a:rPr>
              <a:t>𝑎</a:t>
            </a:r>
            <a:r>
              <a:rPr dirty="0" baseline="-20833" sz="3000" spc="157">
                <a:latin typeface="Cambria Math"/>
                <a:cs typeface="Cambria Math"/>
              </a:rPr>
              <a:t>Ԧ</a:t>
            </a:r>
            <a:r>
              <a:rPr dirty="0" sz="1500" spc="-50">
                <a:latin typeface="Cambria Math"/>
                <a:cs typeface="Cambria Math"/>
              </a:rPr>
              <a:t>[</a:t>
            </a:r>
            <a:r>
              <a:rPr dirty="0" sz="1500" spc="-15">
                <a:latin typeface="Cambria Math"/>
                <a:cs typeface="Cambria Math"/>
              </a:rPr>
              <a:t>2</a:t>
            </a:r>
            <a:r>
              <a:rPr dirty="0" sz="1500" spc="-45">
                <a:latin typeface="Cambria Math"/>
                <a:cs typeface="Cambria Math"/>
              </a:rPr>
              <a:t>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459479" y="740092"/>
            <a:ext cx="12611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baseline="27777" sz="225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r>
              <a:rPr dirty="0" baseline="27777" sz="2250" spc="33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85">
                <a:latin typeface="Cambria Math"/>
                <a:cs typeface="Cambria Math"/>
              </a:rPr>
              <a:t> </a:t>
            </a:r>
            <a:r>
              <a:rPr dirty="0" sz="2000" spc="-20">
                <a:solidFill>
                  <a:srgbClr val="FF40FF"/>
                </a:solidFill>
                <a:latin typeface="Cambria Math"/>
                <a:cs typeface="Cambria Math"/>
              </a:rPr>
              <a:t>𝑓</a:t>
            </a:r>
            <a:r>
              <a:rPr dirty="0" sz="2000" spc="-20">
                <a:latin typeface="Cambria Math"/>
                <a:cs typeface="Cambria Math"/>
              </a:rPr>
              <a:t>(</a:t>
            </a:r>
            <a:r>
              <a:rPr dirty="0" sz="2000" spc="-2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sz="2000" spc="-2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0871" y="1147825"/>
            <a:ext cx="638555" cy="424179"/>
          </a:xfrm>
          <a:prstGeom prst="rect">
            <a:avLst/>
          </a:prstGeom>
        </p:spPr>
      </p:pic>
      <p:sp>
        <p:nvSpPr>
          <p:cNvPr id="40" name="object 40" descr=""/>
          <p:cNvSpPr/>
          <p:nvPr/>
        </p:nvSpPr>
        <p:spPr>
          <a:xfrm>
            <a:off x="3581400" y="4086301"/>
            <a:ext cx="2272665" cy="228600"/>
          </a:xfrm>
          <a:custGeom>
            <a:avLst/>
            <a:gdLst/>
            <a:ahLst/>
            <a:cxnLst/>
            <a:rect l="l" t="t" r="r" b="b"/>
            <a:pathLst>
              <a:path w="2272665" h="228600">
                <a:moveTo>
                  <a:pt x="2212944" y="114223"/>
                </a:moveTo>
                <a:lnTo>
                  <a:pt x="2116201" y="194843"/>
                </a:lnTo>
                <a:lnTo>
                  <a:pt x="2111448" y="200738"/>
                </a:lnTo>
                <a:lnTo>
                  <a:pt x="2109422" y="207749"/>
                </a:lnTo>
                <a:lnTo>
                  <a:pt x="2110182" y="215013"/>
                </a:lnTo>
                <a:lnTo>
                  <a:pt x="2113788" y="221665"/>
                </a:lnTo>
                <a:lnTo>
                  <a:pt x="2119671" y="226408"/>
                </a:lnTo>
                <a:lnTo>
                  <a:pt x="2126662" y="228447"/>
                </a:lnTo>
                <a:lnTo>
                  <a:pt x="2133915" y="227705"/>
                </a:lnTo>
                <a:lnTo>
                  <a:pt x="2140585" y="224104"/>
                </a:lnTo>
                <a:lnTo>
                  <a:pt x="2249556" y="133273"/>
                </a:lnTo>
                <a:lnTo>
                  <a:pt x="2242692" y="133273"/>
                </a:lnTo>
                <a:lnTo>
                  <a:pt x="2242692" y="128854"/>
                </a:lnTo>
                <a:lnTo>
                  <a:pt x="2230501" y="128854"/>
                </a:lnTo>
                <a:lnTo>
                  <a:pt x="2212944" y="114223"/>
                </a:lnTo>
                <a:close/>
              </a:path>
              <a:path w="2272665" h="228600">
                <a:moveTo>
                  <a:pt x="2190084" y="95173"/>
                </a:moveTo>
                <a:lnTo>
                  <a:pt x="0" y="95173"/>
                </a:lnTo>
                <a:lnTo>
                  <a:pt x="0" y="133273"/>
                </a:lnTo>
                <a:lnTo>
                  <a:pt x="2190084" y="133273"/>
                </a:lnTo>
                <a:lnTo>
                  <a:pt x="2212944" y="114223"/>
                </a:lnTo>
                <a:lnTo>
                  <a:pt x="2190084" y="95173"/>
                </a:lnTo>
                <a:close/>
              </a:path>
              <a:path w="2272665" h="228600">
                <a:moveTo>
                  <a:pt x="2249556" y="95173"/>
                </a:moveTo>
                <a:lnTo>
                  <a:pt x="2242692" y="95173"/>
                </a:lnTo>
                <a:lnTo>
                  <a:pt x="2242692" y="133273"/>
                </a:lnTo>
                <a:lnTo>
                  <a:pt x="2249556" y="133273"/>
                </a:lnTo>
                <a:lnTo>
                  <a:pt x="2272411" y="114223"/>
                </a:lnTo>
                <a:lnTo>
                  <a:pt x="2249556" y="95173"/>
                </a:lnTo>
                <a:close/>
              </a:path>
              <a:path w="2272665" h="228600">
                <a:moveTo>
                  <a:pt x="2230501" y="99593"/>
                </a:moveTo>
                <a:lnTo>
                  <a:pt x="2212944" y="114223"/>
                </a:lnTo>
                <a:lnTo>
                  <a:pt x="2230501" y="128854"/>
                </a:lnTo>
                <a:lnTo>
                  <a:pt x="2230501" y="99593"/>
                </a:lnTo>
                <a:close/>
              </a:path>
              <a:path w="2272665" h="228600">
                <a:moveTo>
                  <a:pt x="2242692" y="99593"/>
                </a:moveTo>
                <a:lnTo>
                  <a:pt x="2230501" y="99593"/>
                </a:lnTo>
                <a:lnTo>
                  <a:pt x="2230501" y="128854"/>
                </a:lnTo>
                <a:lnTo>
                  <a:pt x="2242692" y="128854"/>
                </a:lnTo>
                <a:lnTo>
                  <a:pt x="2242692" y="99593"/>
                </a:lnTo>
                <a:close/>
              </a:path>
              <a:path w="2272665" h="228600">
                <a:moveTo>
                  <a:pt x="2126662" y="0"/>
                </a:moveTo>
                <a:lnTo>
                  <a:pt x="2119671" y="2039"/>
                </a:lnTo>
                <a:lnTo>
                  <a:pt x="2113788" y="6781"/>
                </a:lnTo>
                <a:lnTo>
                  <a:pt x="2110182" y="13433"/>
                </a:lnTo>
                <a:lnTo>
                  <a:pt x="2109422" y="20697"/>
                </a:lnTo>
                <a:lnTo>
                  <a:pt x="2111448" y="27709"/>
                </a:lnTo>
                <a:lnTo>
                  <a:pt x="2116201" y="33604"/>
                </a:lnTo>
                <a:lnTo>
                  <a:pt x="2212944" y="114223"/>
                </a:lnTo>
                <a:lnTo>
                  <a:pt x="2230501" y="99593"/>
                </a:lnTo>
                <a:lnTo>
                  <a:pt x="2242692" y="99593"/>
                </a:lnTo>
                <a:lnTo>
                  <a:pt x="2242692" y="95173"/>
                </a:lnTo>
                <a:lnTo>
                  <a:pt x="2249556" y="95173"/>
                </a:lnTo>
                <a:lnTo>
                  <a:pt x="2140585" y="4343"/>
                </a:lnTo>
                <a:lnTo>
                  <a:pt x="2133915" y="741"/>
                </a:lnTo>
                <a:lnTo>
                  <a:pt x="21266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4671059" y="4233227"/>
            <a:ext cx="13652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461889" y="4198580"/>
            <a:ext cx="116839" cy="2794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50" spc="-35" i="1">
                <a:solidFill>
                  <a:srgbClr val="0096FF"/>
                </a:solidFill>
                <a:latin typeface="Cambria Math"/>
                <a:cs typeface="Cambria Math"/>
              </a:rPr>
              <a:t>z</a:t>
            </a:r>
            <a:endParaRPr sz="1650">
              <a:latin typeface="Cambria Math"/>
              <a:cs typeface="Cambria Math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4600654" y="2647950"/>
            <a:ext cx="229870" cy="1534160"/>
            <a:chOff x="4600654" y="2647950"/>
            <a:chExt cx="229870" cy="1534160"/>
          </a:xfrm>
        </p:grpSpPr>
        <p:sp>
          <p:nvSpPr>
            <p:cNvPr id="44" name="object 44" descr=""/>
            <p:cNvSpPr/>
            <p:nvPr/>
          </p:nvSpPr>
          <p:spPr>
            <a:xfrm>
              <a:off x="4600654" y="2647950"/>
              <a:ext cx="228600" cy="1534160"/>
            </a:xfrm>
            <a:custGeom>
              <a:avLst/>
              <a:gdLst/>
              <a:ahLst/>
              <a:cxnLst/>
              <a:rect l="l" t="t" r="r" b="b"/>
              <a:pathLst>
                <a:path w="228600" h="1534160">
                  <a:moveTo>
                    <a:pt x="114220" y="59435"/>
                  </a:moveTo>
                  <a:lnTo>
                    <a:pt x="95170" y="82295"/>
                  </a:lnTo>
                  <a:lnTo>
                    <a:pt x="95170" y="1533829"/>
                  </a:lnTo>
                  <a:lnTo>
                    <a:pt x="133270" y="1533829"/>
                  </a:lnTo>
                  <a:lnTo>
                    <a:pt x="133270" y="82295"/>
                  </a:lnTo>
                  <a:lnTo>
                    <a:pt x="114220" y="59435"/>
                  </a:lnTo>
                  <a:close/>
                </a:path>
                <a:path w="228600" h="1534160">
                  <a:moveTo>
                    <a:pt x="114220" y="0"/>
                  </a:moveTo>
                  <a:lnTo>
                    <a:pt x="4365" y="131825"/>
                  </a:lnTo>
                  <a:lnTo>
                    <a:pt x="760" y="138495"/>
                  </a:lnTo>
                  <a:lnTo>
                    <a:pt x="0" y="145748"/>
                  </a:lnTo>
                  <a:lnTo>
                    <a:pt x="2026" y="152739"/>
                  </a:lnTo>
                  <a:lnTo>
                    <a:pt x="6778" y="158623"/>
                  </a:lnTo>
                  <a:lnTo>
                    <a:pt x="13448" y="162228"/>
                  </a:lnTo>
                  <a:lnTo>
                    <a:pt x="20701" y="162988"/>
                  </a:lnTo>
                  <a:lnTo>
                    <a:pt x="27691" y="160962"/>
                  </a:lnTo>
                  <a:lnTo>
                    <a:pt x="33575" y="156210"/>
                  </a:lnTo>
                  <a:lnTo>
                    <a:pt x="95170" y="82295"/>
                  </a:lnTo>
                  <a:lnTo>
                    <a:pt x="95170" y="29718"/>
                  </a:lnTo>
                  <a:lnTo>
                    <a:pt x="138985" y="29718"/>
                  </a:lnTo>
                  <a:lnTo>
                    <a:pt x="114220" y="0"/>
                  </a:lnTo>
                  <a:close/>
                </a:path>
                <a:path w="228600" h="1534160">
                  <a:moveTo>
                    <a:pt x="138985" y="29718"/>
                  </a:moveTo>
                  <a:lnTo>
                    <a:pt x="133270" y="29718"/>
                  </a:lnTo>
                  <a:lnTo>
                    <a:pt x="133270" y="82295"/>
                  </a:lnTo>
                  <a:lnTo>
                    <a:pt x="194865" y="156210"/>
                  </a:lnTo>
                  <a:lnTo>
                    <a:pt x="200749" y="160962"/>
                  </a:lnTo>
                  <a:lnTo>
                    <a:pt x="207740" y="162988"/>
                  </a:lnTo>
                  <a:lnTo>
                    <a:pt x="214993" y="162228"/>
                  </a:lnTo>
                  <a:lnTo>
                    <a:pt x="221662" y="158623"/>
                  </a:lnTo>
                  <a:lnTo>
                    <a:pt x="226415" y="152739"/>
                  </a:lnTo>
                  <a:lnTo>
                    <a:pt x="228441" y="145748"/>
                  </a:lnTo>
                  <a:lnTo>
                    <a:pt x="227681" y="138495"/>
                  </a:lnTo>
                  <a:lnTo>
                    <a:pt x="224075" y="131825"/>
                  </a:lnTo>
                  <a:lnTo>
                    <a:pt x="138985" y="29718"/>
                  </a:lnTo>
                  <a:close/>
                </a:path>
                <a:path w="228600" h="1534160">
                  <a:moveTo>
                    <a:pt x="133270" y="29718"/>
                  </a:moveTo>
                  <a:lnTo>
                    <a:pt x="95170" y="29718"/>
                  </a:lnTo>
                  <a:lnTo>
                    <a:pt x="95170" y="82295"/>
                  </a:lnTo>
                  <a:lnTo>
                    <a:pt x="114220" y="59435"/>
                  </a:lnTo>
                  <a:lnTo>
                    <a:pt x="99615" y="41910"/>
                  </a:lnTo>
                  <a:lnTo>
                    <a:pt x="133270" y="41910"/>
                  </a:lnTo>
                  <a:lnTo>
                    <a:pt x="133270" y="29718"/>
                  </a:lnTo>
                  <a:close/>
                </a:path>
                <a:path w="228600" h="1534160">
                  <a:moveTo>
                    <a:pt x="133270" y="41910"/>
                  </a:moveTo>
                  <a:lnTo>
                    <a:pt x="128825" y="41910"/>
                  </a:lnTo>
                  <a:lnTo>
                    <a:pt x="114220" y="59435"/>
                  </a:lnTo>
                  <a:lnTo>
                    <a:pt x="133270" y="82295"/>
                  </a:lnTo>
                  <a:lnTo>
                    <a:pt x="133270" y="41910"/>
                  </a:lnTo>
                  <a:close/>
                </a:path>
                <a:path w="228600" h="1534160">
                  <a:moveTo>
                    <a:pt x="128825" y="41910"/>
                  </a:moveTo>
                  <a:lnTo>
                    <a:pt x="99615" y="41910"/>
                  </a:lnTo>
                  <a:lnTo>
                    <a:pt x="114220" y="59435"/>
                  </a:lnTo>
                  <a:lnTo>
                    <a:pt x="128825" y="41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624451" y="3052825"/>
              <a:ext cx="190500" cy="533400"/>
            </a:xfrm>
            <a:custGeom>
              <a:avLst/>
              <a:gdLst/>
              <a:ahLst/>
              <a:cxnLst/>
              <a:rect l="l" t="t" r="r" b="b"/>
              <a:pathLst>
                <a:path w="190500" h="533400">
                  <a:moveTo>
                    <a:pt x="0" y="533400"/>
                  </a:moveTo>
                  <a:lnTo>
                    <a:pt x="190119" y="533400"/>
                  </a:lnTo>
                </a:path>
                <a:path w="190500" h="533400">
                  <a:moveTo>
                    <a:pt x="0" y="0"/>
                  </a:moveTo>
                  <a:lnTo>
                    <a:pt x="190119" y="0"/>
                  </a:lnTo>
                </a:path>
              </a:pathLst>
            </a:custGeom>
            <a:ln w="3175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4484370" y="2928302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4362450" y="2952750"/>
            <a:ext cx="1635125" cy="1589405"/>
            <a:chOff x="4362450" y="2952750"/>
            <a:chExt cx="1635125" cy="1589405"/>
          </a:xfrm>
        </p:grpSpPr>
        <p:sp>
          <p:nvSpPr>
            <p:cNvPr id="48" name="object 48" descr=""/>
            <p:cNvSpPr/>
            <p:nvPr/>
          </p:nvSpPr>
          <p:spPr>
            <a:xfrm>
              <a:off x="4381500" y="2971800"/>
              <a:ext cx="1497965" cy="1551305"/>
            </a:xfrm>
            <a:custGeom>
              <a:avLst/>
              <a:gdLst/>
              <a:ahLst/>
              <a:cxnLst/>
              <a:rect l="l" t="t" r="r" b="b"/>
              <a:pathLst>
                <a:path w="1497964" h="1551304">
                  <a:moveTo>
                    <a:pt x="0" y="1551190"/>
                  </a:moveTo>
                  <a:lnTo>
                    <a:pt x="1497711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91961" y="3190493"/>
              <a:ext cx="205232" cy="167639"/>
            </a:xfrm>
            <a:prstGeom prst="rect">
              <a:avLst/>
            </a:prstGeom>
          </p:spPr>
        </p:pic>
      </p:grpSp>
      <p:sp>
        <p:nvSpPr>
          <p:cNvPr id="50" name="object 50" descr=""/>
          <p:cNvSpPr txBox="1"/>
          <p:nvPr/>
        </p:nvSpPr>
        <p:spPr>
          <a:xfrm>
            <a:off x="5655055" y="3140011"/>
            <a:ext cx="3035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1400" spc="31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400" spc="-5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3219069" y="2986785"/>
            <a:ext cx="4310380" cy="1060450"/>
            <a:chOff x="3219069" y="2986785"/>
            <a:chExt cx="4310380" cy="1060450"/>
          </a:xfrm>
        </p:grpSpPr>
        <p:pic>
          <p:nvPicPr>
            <p:cNvPr id="52" name="object 5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4267" y="3020313"/>
              <a:ext cx="1074928" cy="1026401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19069" y="2986785"/>
              <a:ext cx="960119" cy="1026452"/>
            </a:xfrm>
            <a:prstGeom prst="rect">
              <a:avLst/>
            </a:prstGeom>
          </p:spPr>
        </p:pic>
      </p:grpSp>
      <p:pic>
        <p:nvPicPr>
          <p:cNvPr id="54" name="object 5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575" y="1952625"/>
            <a:ext cx="180975" cy="180975"/>
          </a:xfrm>
          <a:prstGeom prst="rect">
            <a:avLst/>
          </a:prstGeom>
        </p:spPr>
      </p:pic>
      <p:sp>
        <p:nvSpPr>
          <p:cNvPr id="55" name="object 55" descr=""/>
          <p:cNvSpPr txBox="1"/>
          <p:nvPr/>
        </p:nvSpPr>
        <p:spPr>
          <a:xfrm>
            <a:off x="3118104" y="1878972"/>
            <a:ext cx="2334895" cy="77152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1800" spc="-10">
                <a:latin typeface="Verdana"/>
                <a:cs typeface="Verdana"/>
              </a:rPr>
              <a:t>Regression</a:t>
            </a:r>
            <a:endParaRPr sz="1800">
              <a:latin typeface="Verdana"/>
              <a:cs typeface="Verdana"/>
            </a:endParaRPr>
          </a:p>
          <a:p>
            <a:pPr marL="17780" marR="5080" indent="19685">
              <a:lnSpc>
                <a:spcPts val="1560"/>
              </a:lnSpc>
              <a:spcBef>
                <a:spcPts val="370"/>
              </a:spcBef>
            </a:pPr>
            <a:r>
              <a:rPr dirty="0" sz="1400">
                <a:latin typeface="Verdana"/>
                <a:cs typeface="Verdana"/>
              </a:rPr>
              <a:t>Linear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activation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function </a:t>
            </a:r>
            <a:r>
              <a:rPr dirty="0" sz="1400">
                <a:latin typeface="Verdana"/>
                <a:cs typeface="Verdana"/>
              </a:rPr>
              <a:t>y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=</a:t>
            </a:r>
            <a:r>
              <a:rPr dirty="0" sz="1400" spc="-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+/-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40652" y="1915071"/>
            <a:ext cx="2274570" cy="7499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800">
                <a:latin typeface="Verdana"/>
                <a:cs typeface="Verdana"/>
              </a:rPr>
              <a:t>Binary</a:t>
            </a:r>
            <a:r>
              <a:rPr dirty="0" sz="1800" spc="-6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classification</a:t>
            </a:r>
            <a:endParaRPr sz="1800">
              <a:latin typeface="Verdana"/>
              <a:cs typeface="Verdana"/>
            </a:endParaRPr>
          </a:p>
          <a:p>
            <a:pPr marL="46355" marR="1503045" indent="-34290">
              <a:lnSpc>
                <a:spcPts val="1620"/>
              </a:lnSpc>
              <a:spcBef>
                <a:spcPts val="225"/>
              </a:spcBef>
            </a:pPr>
            <a:r>
              <a:rPr dirty="0" sz="1400" spc="-10">
                <a:latin typeface="Verdana"/>
                <a:cs typeface="Verdana"/>
              </a:rPr>
              <a:t>Sigmoid y=0/1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352794" y="1807401"/>
            <a:ext cx="1283970" cy="87185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800" spc="-10">
                <a:latin typeface="Verdana"/>
                <a:cs typeface="Verdana"/>
              </a:rPr>
              <a:t>Regression</a:t>
            </a:r>
            <a:endParaRPr sz="1800">
              <a:latin typeface="Verdana"/>
              <a:cs typeface="Verdana"/>
            </a:endParaRPr>
          </a:p>
          <a:p>
            <a:pPr marL="46355">
              <a:lnSpc>
                <a:spcPct val="100000"/>
              </a:lnSpc>
              <a:spcBef>
                <a:spcPts val="500"/>
              </a:spcBef>
            </a:pPr>
            <a:r>
              <a:rPr dirty="0" sz="1400" spc="-20">
                <a:latin typeface="Verdana"/>
                <a:cs typeface="Verdana"/>
              </a:rPr>
              <a:t>ReLU</a:t>
            </a:r>
            <a:endParaRPr sz="1400">
              <a:latin typeface="Verdana"/>
              <a:cs typeface="Verdana"/>
            </a:endParaRPr>
          </a:p>
          <a:p>
            <a:pPr marL="47625">
              <a:lnSpc>
                <a:spcPct val="100000"/>
              </a:lnSpc>
              <a:spcBef>
                <a:spcPts val="40"/>
              </a:spcBef>
            </a:pPr>
            <a:r>
              <a:rPr dirty="0" sz="1400">
                <a:latin typeface="Verdana"/>
                <a:cs typeface="Verdana"/>
              </a:rPr>
              <a:t>Y</a:t>
            </a:r>
            <a:r>
              <a:rPr dirty="0" sz="1400" spc="-1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=</a:t>
            </a:r>
            <a:r>
              <a:rPr dirty="0" sz="1400" spc="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0</a:t>
            </a:r>
            <a:r>
              <a:rPr dirty="0" sz="1400" spc="-3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or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+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0" y="2400300"/>
            <a:ext cx="6391275" cy="238125"/>
            <a:chOff x="0" y="2400300"/>
            <a:chExt cx="6391275" cy="238125"/>
          </a:xfrm>
        </p:grpSpPr>
        <p:pic>
          <p:nvPicPr>
            <p:cNvPr id="59" name="object 5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457450"/>
              <a:ext cx="161925" cy="1809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48000" y="2400300"/>
              <a:ext cx="180975" cy="180975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10300" y="2428875"/>
              <a:ext cx="180975" cy="180975"/>
            </a:xfrm>
            <a:prstGeom prst="rect">
              <a:avLst/>
            </a:prstGeom>
          </p:spPr>
        </p:pic>
      </p:grpSp>
      <p:sp>
        <p:nvSpPr>
          <p:cNvPr id="62" name="object 6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1650" y="144081"/>
            <a:ext cx="306006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Hidden</a:t>
            </a:r>
            <a:r>
              <a:rPr dirty="0" spc="-40"/>
              <a:t> </a:t>
            </a:r>
            <a:r>
              <a:rPr dirty="0" spc="-20"/>
              <a:t>Layer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419850" y="863980"/>
            <a:ext cx="290195" cy="238125"/>
          </a:xfrm>
          <a:custGeom>
            <a:avLst/>
            <a:gdLst/>
            <a:ahLst/>
            <a:cxnLst/>
            <a:rect l="l" t="t" r="r" b="b"/>
            <a:pathLst>
              <a:path w="290195" h="238125">
                <a:moveTo>
                  <a:pt x="214122" y="0"/>
                </a:moveTo>
                <a:lnTo>
                  <a:pt x="210820" y="9652"/>
                </a:lnTo>
                <a:lnTo>
                  <a:pt x="224609" y="15652"/>
                </a:lnTo>
                <a:lnTo>
                  <a:pt x="236458" y="23939"/>
                </a:lnTo>
                <a:lnTo>
                  <a:pt x="260528" y="62277"/>
                </a:lnTo>
                <a:lnTo>
                  <a:pt x="268350" y="117856"/>
                </a:lnTo>
                <a:lnTo>
                  <a:pt x="267469" y="138884"/>
                </a:lnTo>
                <a:lnTo>
                  <a:pt x="254253" y="190373"/>
                </a:lnTo>
                <a:lnTo>
                  <a:pt x="224750" y="222448"/>
                </a:lnTo>
                <a:lnTo>
                  <a:pt x="211200" y="228473"/>
                </a:lnTo>
                <a:lnTo>
                  <a:pt x="214122" y="238125"/>
                </a:lnTo>
                <a:lnTo>
                  <a:pt x="259627" y="211139"/>
                </a:lnTo>
                <a:lnTo>
                  <a:pt x="285257" y="161242"/>
                </a:lnTo>
                <a:lnTo>
                  <a:pt x="290195" y="119126"/>
                </a:lnTo>
                <a:lnTo>
                  <a:pt x="288958" y="97287"/>
                </a:lnTo>
                <a:lnTo>
                  <a:pt x="279104" y="58564"/>
                </a:lnTo>
                <a:lnTo>
                  <a:pt x="246602" y="15208"/>
                </a:lnTo>
                <a:lnTo>
                  <a:pt x="231433" y="6187"/>
                </a:lnTo>
                <a:lnTo>
                  <a:pt x="214122" y="0"/>
                </a:lnTo>
                <a:close/>
              </a:path>
              <a:path w="290195" h="238125">
                <a:moveTo>
                  <a:pt x="75946" y="0"/>
                </a:moveTo>
                <a:lnTo>
                  <a:pt x="30565" y="27039"/>
                </a:lnTo>
                <a:lnTo>
                  <a:pt x="4937" y="77104"/>
                </a:lnTo>
                <a:lnTo>
                  <a:pt x="0" y="119126"/>
                </a:lnTo>
                <a:lnTo>
                  <a:pt x="1216" y="141035"/>
                </a:lnTo>
                <a:lnTo>
                  <a:pt x="10983" y="179758"/>
                </a:lnTo>
                <a:lnTo>
                  <a:pt x="43465" y="222932"/>
                </a:lnTo>
                <a:lnTo>
                  <a:pt x="75946" y="238125"/>
                </a:lnTo>
                <a:lnTo>
                  <a:pt x="78994" y="228473"/>
                </a:lnTo>
                <a:lnTo>
                  <a:pt x="65424" y="222448"/>
                </a:lnTo>
                <a:lnTo>
                  <a:pt x="53689" y="214090"/>
                </a:lnTo>
                <a:lnTo>
                  <a:pt x="29646" y="175131"/>
                </a:lnTo>
                <a:lnTo>
                  <a:pt x="21716" y="117856"/>
                </a:lnTo>
                <a:lnTo>
                  <a:pt x="22598" y="97520"/>
                </a:lnTo>
                <a:lnTo>
                  <a:pt x="35813" y="47371"/>
                </a:lnTo>
                <a:lnTo>
                  <a:pt x="65639" y="15652"/>
                </a:lnTo>
                <a:lnTo>
                  <a:pt x="79375" y="9652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970526" y="786828"/>
            <a:ext cx="167576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Choosing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2000" spc="42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782181" y="786828"/>
            <a:ext cx="204025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for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hidden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layer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70611" y="264286"/>
            <a:ext cx="1831339" cy="1845310"/>
          </a:xfrm>
          <a:custGeom>
            <a:avLst/>
            <a:gdLst/>
            <a:ahLst/>
            <a:cxnLst/>
            <a:rect l="l" t="t" r="r" b="b"/>
            <a:pathLst>
              <a:path w="1831339" h="1845310">
                <a:moveTo>
                  <a:pt x="329603" y="92341"/>
                </a:moveTo>
                <a:lnTo>
                  <a:pt x="326783" y="83426"/>
                </a:lnTo>
                <a:lnTo>
                  <a:pt x="327901" y="92341"/>
                </a:lnTo>
                <a:lnTo>
                  <a:pt x="329603" y="92341"/>
                </a:lnTo>
                <a:close/>
              </a:path>
              <a:path w="1831339" h="1845310">
                <a:moveTo>
                  <a:pt x="835406" y="1082941"/>
                </a:moveTo>
                <a:lnTo>
                  <a:pt x="834644" y="1044841"/>
                </a:lnTo>
                <a:lnTo>
                  <a:pt x="834009" y="1019441"/>
                </a:lnTo>
                <a:lnTo>
                  <a:pt x="832866" y="1006741"/>
                </a:lnTo>
                <a:lnTo>
                  <a:pt x="831342" y="981341"/>
                </a:lnTo>
                <a:lnTo>
                  <a:pt x="829945" y="968641"/>
                </a:lnTo>
                <a:lnTo>
                  <a:pt x="827786" y="943241"/>
                </a:lnTo>
                <a:lnTo>
                  <a:pt x="827659" y="943241"/>
                </a:lnTo>
                <a:lnTo>
                  <a:pt x="825500" y="930541"/>
                </a:lnTo>
                <a:lnTo>
                  <a:pt x="820293" y="905141"/>
                </a:lnTo>
                <a:lnTo>
                  <a:pt x="816991" y="892441"/>
                </a:lnTo>
                <a:lnTo>
                  <a:pt x="807974" y="854341"/>
                </a:lnTo>
                <a:lnTo>
                  <a:pt x="807847" y="854341"/>
                </a:lnTo>
                <a:lnTo>
                  <a:pt x="803148" y="841641"/>
                </a:lnTo>
                <a:lnTo>
                  <a:pt x="792353" y="816241"/>
                </a:lnTo>
                <a:lnTo>
                  <a:pt x="792226" y="803541"/>
                </a:lnTo>
                <a:lnTo>
                  <a:pt x="782447" y="790841"/>
                </a:lnTo>
                <a:lnTo>
                  <a:pt x="769874" y="752741"/>
                </a:lnTo>
                <a:lnTo>
                  <a:pt x="756920" y="727341"/>
                </a:lnTo>
                <a:lnTo>
                  <a:pt x="757047" y="727341"/>
                </a:lnTo>
                <a:lnTo>
                  <a:pt x="746506" y="701941"/>
                </a:lnTo>
                <a:lnTo>
                  <a:pt x="746633" y="701941"/>
                </a:lnTo>
                <a:lnTo>
                  <a:pt x="738378" y="676541"/>
                </a:lnTo>
                <a:lnTo>
                  <a:pt x="729996" y="651141"/>
                </a:lnTo>
                <a:lnTo>
                  <a:pt x="719582" y="625741"/>
                </a:lnTo>
                <a:lnTo>
                  <a:pt x="706628" y="600341"/>
                </a:lnTo>
                <a:lnTo>
                  <a:pt x="685304" y="549541"/>
                </a:lnTo>
                <a:lnTo>
                  <a:pt x="684936" y="536841"/>
                </a:lnTo>
                <a:lnTo>
                  <a:pt x="679284" y="536841"/>
                </a:lnTo>
                <a:lnTo>
                  <a:pt x="673836" y="524141"/>
                </a:lnTo>
                <a:lnTo>
                  <a:pt x="668426" y="511441"/>
                </a:lnTo>
                <a:lnTo>
                  <a:pt x="662901" y="498741"/>
                </a:lnTo>
                <a:lnTo>
                  <a:pt x="652475" y="486041"/>
                </a:lnTo>
                <a:lnTo>
                  <a:pt x="645909" y="473341"/>
                </a:lnTo>
                <a:lnTo>
                  <a:pt x="630072" y="447941"/>
                </a:lnTo>
                <a:lnTo>
                  <a:pt x="630212" y="447941"/>
                </a:lnTo>
                <a:lnTo>
                  <a:pt x="623735" y="435241"/>
                </a:lnTo>
                <a:lnTo>
                  <a:pt x="607796" y="397141"/>
                </a:lnTo>
                <a:lnTo>
                  <a:pt x="608164" y="409841"/>
                </a:lnTo>
                <a:lnTo>
                  <a:pt x="602424" y="397141"/>
                </a:lnTo>
                <a:lnTo>
                  <a:pt x="601764" y="384441"/>
                </a:lnTo>
                <a:lnTo>
                  <a:pt x="585216" y="359041"/>
                </a:lnTo>
                <a:lnTo>
                  <a:pt x="577811" y="359041"/>
                </a:lnTo>
                <a:lnTo>
                  <a:pt x="562343" y="333641"/>
                </a:lnTo>
                <a:lnTo>
                  <a:pt x="555790" y="320941"/>
                </a:lnTo>
                <a:lnTo>
                  <a:pt x="541401" y="295541"/>
                </a:lnTo>
                <a:lnTo>
                  <a:pt x="534797" y="295541"/>
                </a:lnTo>
                <a:lnTo>
                  <a:pt x="519684" y="270141"/>
                </a:lnTo>
                <a:lnTo>
                  <a:pt x="512838" y="270141"/>
                </a:lnTo>
                <a:lnTo>
                  <a:pt x="497357" y="244741"/>
                </a:lnTo>
                <a:lnTo>
                  <a:pt x="490067" y="232041"/>
                </a:lnTo>
                <a:lnTo>
                  <a:pt x="490423" y="232041"/>
                </a:lnTo>
                <a:lnTo>
                  <a:pt x="475678" y="219341"/>
                </a:lnTo>
                <a:lnTo>
                  <a:pt x="475805" y="219341"/>
                </a:lnTo>
                <a:lnTo>
                  <a:pt x="469709" y="206641"/>
                </a:lnTo>
                <a:lnTo>
                  <a:pt x="456806" y="181241"/>
                </a:lnTo>
                <a:lnTo>
                  <a:pt x="451142" y="181241"/>
                </a:lnTo>
                <a:lnTo>
                  <a:pt x="437997" y="155841"/>
                </a:lnTo>
                <a:lnTo>
                  <a:pt x="431838" y="155841"/>
                </a:lnTo>
                <a:lnTo>
                  <a:pt x="418045" y="143141"/>
                </a:lnTo>
                <a:lnTo>
                  <a:pt x="411619" y="130441"/>
                </a:lnTo>
                <a:lnTo>
                  <a:pt x="397586" y="117741"/>
                </a:lnTo>
                <a:lnTo>
                  <a:pt x="391490" y="117741"/>
                </a:lnTo>
                <a:lnTo>
                  <a:pt x="378536" y="105041"/>
                </a:lnTo>
                <a:lnTo>
                  <a:pt x="378714" y="105041"/>
                </a:lnTo>
                <a:lnTo>
                  <a:pt x="373684" y="92341"/>
                </a:lnTo>
                <a:lnTo>
                  <a:pt x="363435" y="92341"/>
                </a:lnTo>
                <a:lnTo>
                  <a:pt x="359473" y="79641"/>
                </a:lnTo>
                <a:lnTo>
                  <a:pt x="347751" y="79641"/>
                </a:lnTo>
                <a:lnTo>
                  <a:pt x="341541" y="66941"/>
                </a:lnTo>
                <a:lnTo>
                  <a:pt x="337400" y="66941"/>
                </a:lnTo>
                <a:lnTo>
                  <a:pt x="335978" y="66941"/>
                </a:lnTo>
                <a:lnTo>
                  <a:pt x="320446" y="66941"/>
                </a:lnTo>
                <a:lnTo>
                  <a:pt x="320446" y="79641"/>
                </a:lnTo>
                <a:lnTo>
                  <a:pt x="325589" y="79641"/>
                </a:lnTo>
                <a:lnTo>
                  <a:pt x="326783" y="83426"/>
                </a:lnTo>
                <a:lnTo>
                  <a:pt x="326555" y="81635"/>
                </a:lnTo>
                <a:lnTo>
                  <a:pt x="325996" y="79641"/>
                </a:lnTo>
                <a:lnTo>
                  <a:pt x="326313" y="79641"/>
                </a:lnTo>
                <a:lnTo>
                  <a:pt x="326555" y="81635"/>
                </a:lnTo>
                <a:lnTo>
                  <a:pt x="329603" y="92341"/>
                </a:lnTo>
                <a:lnTo>
                  <a:pt x="338874" y="92341"/>
                </a:lnTo>
                <a:lnTo>
                  <a:pt x="346430" y="105041"/>
                </a:lnTo>
                <a:lnTo>
                  <a:pt x="349491" y="105041"/>
                </a:lnTo>
                <a:lnTo>
                  <a:pt x="359219" y="117741"/>
                </a:lnTo>
                <a:lnTo>
                  <a:pt x="364261" y="117741"/>
                </a:lnTo>
                <a:lnTo>
                  <a:pt x="377228" y="130441"/>
                </a:lnTo>
                <a:lnTo>
                  <a:pt x="382651" y="130441"/>
                </a:lnTo>
                <a:lnTo>
                  <a:pt x="396709" y="143141"/>
                </a:lnTo>
                <a:lnTo>
                  <a:pt x="396430" y="143141"/>
                </a:lnTo>
                <a:lnTo>
                  <a:pt x="402577" y="155841"/>
                </a:lnTo>
                <a:lnTo>
                  <a:pt x="402386" y="155841"/>
                </a:lnTo>
                <a:lnTo>
                  <a:pt x="416090" y="168541"/>
                </a:lnTo>
                <a:lnTo>
                  <a:pt x="421614" y="168541"/>
                </a:lnTo>
                <a:lnTo>
                  <a:pt x="434225" y="193941"/>
                </a:lnTo>
                <a:lnTo>
                  <a:pt x="439356" y="193941"/>
                </a:lnTo>
                <a:lnTo>
                  <a:pt x="452335" y="219341"/>
                </a:lnTo>
                <a:lnTo>
                  <a:pt x="458647" y="232041"/>
                </a:lnTo>
                <a:lnTo>
                  <a:pt x="473417" y="244741"/>
                </a:lnTo>
                <a:lnTo>
                  <a:pt x="473798" y="244741"/>
                </a:lnTo>
                <a:lnTo>
                  <a:pt x="481012" y="257441"/>
                </a:lnTo>
                <a:lnTo>
                  <a:pt x="480872" y="257441"/>
                </a:lnTo>
                <a:lnTo>
                  <a:pt x="496366" y="282841"/>
                </a:lnTo>
                <a:lnTo>
                  <a:pt x="503199" y="282841"/>
                </a:lnTo>
                <a:lnTo>
                  <a:pt x="518325" y="308241"/>
                </a:lnTo>
                <a:lnTo>
                  <a:pt x="524687" y="308241"/>
                </a:lnTo>
                <a:lnTo>
                  <a:pt x="539089" y="333641"/>
                </a:lnTo>
                <a:lnTo>
                  <a:pt x="545541" y="346341"/>
                </a:lnTo>
                <a:lnTo>
                  <a:pt x="560984" y="359041"/>
                </a:lnTo>
                <a:lnTo>
                  <a:pt x="568096" y="371741"/>
                </a:lnTo>
                <a:lnTo>
                  <a:pt x="584796" y="397141"/>
                </a:lnTo>
                <a:lnTo>
                  <a:pt x="592620" y="409841"/>
                </a:lnTo>
                <a:lnTo>
                  <a:pt x="592213" y="409841"/>
                </a:lnTo>
                <a:lnTo>
                  <a:pt x="608050" y="435241"/>
                </a:lnTo>
                <a:lnTo>
                  <a:pt x="614565" y="447941"/>
                </a:lnTo>
                <a:lnTo>
                  <a:pt x="630415" y="473341"/>
                </a:lnTo>
                <a:lnTo>
                  <a:pt x="630275" y="473341"/>
                </a:lnTo>
                <a:lnTo>
                  <a:pt x="636765" y="486041"/>
                </a:lnTo>
                <a:lnTo>
                  <a:pt x="647255" y="511441"/>
                </a:lnTo>
                <a:lnTo>
                  <a:pt x="647115" y="511441"/>
                </a:lnTo>
                <a:lnTo>
                  <a:pt x="652526" y="524141"/>
                </a:lnTo>
                <a:lnTo>
                  <a:pt x="657872" y="524141"/>
                </a:lnTo>
                <a:lnTo>
                  <a:pt x="663282" y="536841"/>
                </a:lnTo>
                <a:lnTo>
                  <a:pt x="669150" y="549541"/>
                </a:lnTo>
                <a:lnTo>
                  <a:pt x="668769" y="549541"/>
                </a:lnTo>
                <a:lnTo>
                  <a:pt x="677379" y="574941"/>
                </a:lnTo>
                <a:lnTo>
                  <a:pt x="689978" y="600341"/>
                </a:lnTo>
                <a:lnTo>
                  <a:pt x="702945" y="638441"/>
                </a:lnTo>
                <a:lnTo>
                  <a:pt x="702818" y="638441"/>
                </a:lnTo>
                <a:lnTo>
                  <a:pt x="729869" y="701941"/>
                </a:lnTo>
                <a:lnTo>
                  <a:pt x="740410" y="727341"/>
                </a:lnTo>
                <a:lnTo>
                  <a:pt x="740283" y="727341"/>
                </a:lnTo>
                <a:lnTo>
                  <a:pt x="752602" y="765441"/>
                </a:lnTo>
                <a:lnTo>
                  <a:pt x="764540" y="790841"/>
                </a:lnTo>
                <a:lnTo>
                  <a:pt x="764413" y="790841"/>
                </a:lnTo>
                <a:lnTo>
                  <a:pt x="773430" y="816241"/>
                </a:lnTo>
                <a:lnTo>
                  <a:pt x="773303" y="816241"/>
                </a:lnTo>
                <a:lnTo>
                  <a:pt x="783463" y="854341"/>
                </a:lnTo>
                <a:lnTo>
                  <a:pt x="788035" y="867041"/>
                </a:lnTo>
                <a:lnTo>
                  <a:pt x="797052" y="892441"/>
                </a:lnTo>
                <a:lnTo>
                  <a:pt x="796925" y="892441"/>
                </a:lnTo>
                <a:lnTo>
                  <a:pt x="800227" y="905141"/>
                </a:lnTo>
                <a:lnTo>
                  <a:pt x="799973" y="905141"/>
                </a:lnTo>
                <a:lnTo>
                  <a:pt x="805053" y="930541"/>
                </a:lnTo>
                <a:lnTo>
                  <a:pt x="807212" y="955941"/>
                </a:lnTo>
                <a:lnTo>
                  <a:pt x="807085" y="955941"/>
                </a:lnTo>
                <a:lnTo>
                  <a:pt x="809244" y="968641"/>
                </a:lnTo>
                <a:lnTo>
                  <a:pt x="810641" y="981341"/>
                </a:lnTo>
                <a:lnTo>
                  <a:pt x="812165" y="1006741"/>
                </a:lnTo>
                <a:lnTo>
                  <a:pt x="812038" y="1006741"/>
                </a:lnTo>
                <a:lnTo>
                  <a:pt x="813181" y="1032141"/>
                </a:lnTo>
                <a:lnTo>
                  <a:pt x="813816" y="1044841"/>
                </a:lnTo>
                <a:lnTo>
                  <a:pt x="814578" y="1082941"/>
                </a:lnTo>
                <a:lnTo>
                  <a:pt x="814578" y="1108341"/>
                </a:lnTo>
                <a:lnTo>
                  <a:pt x="813054" y="1159141"/>
                </a:lnTo>
                <a:lnTo>
                  <a:pt x="812292" y="1171841"/>
                </a:lnTo>
                <a:lnTo>
                  <a:pt x="810133" y="1209941"/>
                </a:lnTo>
                <a:lnTo>
                  <a:pt x="808990" y="1222641"/>
                </a:lnTo>
                <a:lnTo>
                  <a:pt x="809117" y="1222641"/>
                </a:lnTo>
                <a:lnTo>
                  <a:pt x="805434" y="1248041"/>
                </a:lnTo>
                <a:lnTo>
                  <a:pt x="805561" y="1248041"/>
                </a:lnTo>
                <a:lnTo>
                  <a:pt x="803275" y="1260741"/>
                </a:lnTo>
                <a:lnTo>
                  <a:pt x="803402" y="1260741"/>
                </a:lnTo>
                <a:lnTo>
                  <a:pt x="800100" y="1286141"/>
                </a:lnTo>
                <a:lnTo>
                  <a:pt x="796544" y="1298841"/>
                </a:lnTo>
                <a:lnTo>
                  <a:pt x="796671" y="1298841"/>
                </a:lnTo>
                <a:lnTo>
                  <a:pt x="792988" y="1324241"/>
                </a:lnTo>
                <a:lnTo>
                  <a:pt x="788670" y="1336941"/>
                </a:lnTo>
                <a:lnTo>
                  <a:pt x="784098" y="1362341"/>
                </a:lnTo>
                <a:lnTo>
                  <a:pt x="780161" y="1375041"/>
                </a:lnTo>
                <a:lnTo>
                  <a:pt x="780288" y="1375041"/>
                </a:lnTo>
                <a:lnTo>
                  <a:pt x="770509" y="1413141"/>
                </a:lnTo>
                <a:lnTo>
                  <a:pt x="766572" y="1425841"/>
                </a:lnTo>
                <a:lnTo>
                  <a:pt x="766699" y="1413141"/>
                </a:lnTo>
                <a:lnTo>
                  <a:pt x="756539" y="1451241"/>
                </a:lnTo>
                <a:lnTo>
                  <a:pt x="756666" y="1451241"/>
                </a:lnTo>
                <a:lnTo>
                  <a:pt x="752348" y="1463941"/>
                </a:lnTo>
                <a:lnTo>
                  <a:pt x="752475" y="1463941"/>
                </a:lnTo>
                <a:lnTo>
                  <a:pt x="742061" y="1489341"/>
                </a:lnTo>
                <a:lnTo>
                  <a:pt x="737108" y="1502041"/>
                </a:lnTo>
                <a:lnTo>
                  <a:pt x="727710" y="1514741"/>
                </a:lnTo>
                <a:lnTo>
                  <a:pt x="727964" y="1514741"/>
                </a:lnTo>
                <a:lnTo>
                  <a:pt x="722884" y="1527441"/>
                </a:lnTo>
                <a:lnTo>
                  <a:pt x="722757" y="1527441"/>
                </a:lnTo>
                <a:lnTo>
                  <a:pt x="710184" y="1552841"/>
                </a:lnTo>
                <a:lnTo>
                  <a:pt x="710438" y="1552841"/>
                </a:lnTo>
                <a:lnTo>
                  <a:pt x="703580" y="1565541"/>
                </a:lnTo>
                <a:lnTo>
                  <a:pt x="688086" y="1590941"/>
                </a:lnTo>
                <a:lnTo>
                  <a:pt x="688238" y="1590941"/>
                </a:lnTo>
                <a:lnTo>
                  <a:pt x="682117" y="1603641"/>
                </a:lnTo>
                <a:lnTo>
                  <a:pt x="682371" y="1603641"/>
                </a:lnTo>
                <a:lnTo>
                  <a:pt x="668324" y="1629029"/>
                </a:lnTo>
                <a:lnTo>
                  <a:pt x="668591" y="1629029"/>
                </a:lnTo>
                <a:lnTo>
                  <a:pt x="662101" y="1641729"/>
                </a:lnTo>
                <a:lnTo>
                  <a:pt x="647407" y="1654429"/>
                </a:lnTo>
                <a:lnTo>
                  <a:pt x="640981" y="1667129"/>
                </a:lnTo>
                <a:lnTo>
                  <a:pt x="625970" y="1679829"/>
                </a:lnTo>
                <a:lnTo>
                  <a:pt x="626148" y="1679829"/>
                </a:lnTo>
                <a:lnTo>
                  <a:pt x="619302" y="1692529"/>
                </a:lnTo>
                <a:lnTo>
                  <a:pt x="603897" y="1717929"/>
                </a:lnTo>
                <a:lnTo>
                  <a:pt x="597776" y="1717929"/>
                </a:lnTo>
                <a:lnTo>
                  <a:pt x="581926" y="1743329"/>
                </a:lnTo>
                <a:lnTo>
                  <a:pt x="575754" y="1743329"/>
                </a:lnTo>
                <a:lnTo>
                  <a:pt x="559181" y="1756029"/>
                </a:lnTo>
                <a:lnTo>
                  <a:pt x="559752" y="1756029"/>
                </a:lnTo>
                <a:lnTo>
                  <a:pt x="552196" y="1768729"/>
                </a:lnTo>
                <a:lnTo>
                  <a:pt x="552462" y="1768729"/>
                </a:lnTo>
                <a:lnTo>
                  <a:pt x="535901" y="1781429"/>
                </a:lnTo>
                <a:lnTo>
                  <a:pt x="529247" y="1781429"/>
                </a:lnTo>
                <a:lnTo>
                  <a:pt x="513041" y="1794129"/>
                </a:lnTo>
                <a:lnTo>
                  <a:pt x="506552" y="1794129"/>
                </a:lnTo>
                <a:lnTo>
                  <a:pt x="489635" y="1806829"/>
                </a:lnTo>
                <a:lnTo>
                  <a:pt x="482523" y="1806829"/>
                </a:lnTo>
                <a:lnTo>
                  <a:pt x="468477" y="1819529"/>
                </a:lnTo>
                <a:lnTo>
                  <a:pt x="442214" y="1819529"/>
                </a:lnTo>
                <a:lnTo>
                  <a:pt x="424218" y="1832229"/>
                </a:lnTo>
                <a:lnTo>
                  <a:pt x="345935" y="1832229"/>
                </a:lnTo>
                <a:lnTo>
                  <a:pt x="327939" y="1819529"/>
                </a:lnTo>
                <a:lnTo>
                  <a:pt x="302780" y="1819529"/>
                </a:lnTo>
                <a:lnTo>
                  <a:pt x="282257" y="1806829"/>
                </a:lnTo>
                <a:lnTo>
                  <a:pt x="265976" y="1806829"/>
                </a:lnTo>
                <a:lnTo>
                  <a:pt x="253377" y="1794129"/>
                </a:lnTo>
                <a:lnTo>
                  <a:pt x="248285" y="1794129"/>
                </a:lnTo>
                <a:lnTo>
                  <a:pt x="234975" y="1781429"/>
                </a:lnTo>
                <a:lnTo>
                  <a:pt x="231571" y="1781429"/>
                </a:lnTo>
                <a:lnTo>
                  <a:pt x="221488" y="1768729"/>
                </a:lnTo>
                <a:lnTo>
                  <a:pt x="217195" y="1768729"/>
                </a:lnTo>
                <a:lnTo>
                  <a:pt x="207111" y="1756029"/>
                </a:lnTo>
                <a:lnTo>
                  <a:pt x="202819" y="1756029"/>
                </a:lnTo>
                <a:lnTo>
                  <a:pt x="192011" y="1743329"/>
                </a:lnTo>
                <a:lnTo>
                  <a:pt x="187007" y="1730629"/>
                </a:lnTo>
                <a:lnTo>
                  <a:pt x="187261" y="1730629"/>
                </a:lnTo>
                <a:lnTo>
                  <a:pt x="174663" y="1717929"/>
                </a:lnTo>
                <a:lnTo>
                  <a:pt x="174904" y="1717929"/>
                </a:lnTo>
                <a:lnTo>
                  <a:pt x="169862" y="1705229"/>
                </a:lnTo>
                <a:lnTo>
                  <a:pt x="159461" y="1692529"/>
                </a:lnTo>
                <a:lnTo>
                  <a:pt x="156743" y="1692529"/>
                </a:lnTo>
                <a:lnTo>
                  <a:pt x="149910" y="1679829"/>
                </a:lnTo>
                <a:lnTo>
                  <a:pt x="146405" y="1667129"/>
                </a:lnTo>
                <a:lnTo>
                  <a:pt x="138950" y="1654429"/>
                </a:lnTo>
                <a:lnTo>
                  <a:pt x="135775" y="1641729"/>
                </a:lnTo>
                <a:lnTo>
                  <a:pt x="128206" y="1616341"/>
                </a:lnTo>
                <a:lnTo>
                  <a:pt x="125526" y="1616341"/>
                </a:lnTo>
                <a:lnTo>
                  <a:pt x="119405" y="1590941"/>
                </a:lnTo>
                <a:lnTo>
                  <a:pt x="119570" y="1590941"/>
                </a:lnTo>
                <a:lnTo>
                  <a:pt x="117386" y="1578241"/>
                </a:lnTo>
                <a:lnTo>
                  <a:pt x="111556" y="1552841"/>
                </a:lnTo>
                <a:lnTo>
                  <a:pt x="109093" y="1552841"/>
                </a:lnTo>
                <a:lnTo>
                  <a:pt x="104267" y="1527441"/>
                </a:lnTo>
                <a:lnTo>
                  <a:pt x="102095" y="1514741"/>
                </a:lnTo>
                <a:lnTo>
                  <a:pt x="102235" y="1514741"/>
                </a:lnTo>
                <a:lnTo>
                  <a:pt x="98158" y="1502041"/>
                </a:lnTo>
                <a:lnTo>
                  <a:pt x="95618" y="1489341"/>
                </a:lnTo>
                <a:lnTo>
                  <a:pt x="95758" y="1489341"/>
                </a:lnTo>
                <a:lnTo>
                  <a:pt x="90703" y="1476641"/>
                </a:lnTo>
                <a:lnTo>
                  <a:pt x="88557" y="1463941"/>
                </a:lnTo>
                <a:lnTo>
                  <a:pt x="84518" y="1438541"/>
                </a:lnTo>
                <a:lnTo>
                  <a:pt x="82435" y="1438541"/>
                </a:lnTo>
                <a:lnTo>
                  <a:pt x="77749" y="1413141"/>
                </a:lnTo>
                <a:lnTo>
                  <a:pt x="75145" y="1400441"/>
                </a:lnTo>
                <a:lnTo>
                  <a:pt x="70205" y="1375041"/>
                </a:lnTo>
                <a:lnTo>
                  <a:pt x="68402" y="1362341"/>
                </a:lnTo>
                <a:lnTo>
                  <a:pt x="65913" y="1336941"/>
                </a:lnTo>
                <a:lnTo>
                  <a:pt x="64554" y="1336941"/>
                </a:lnTo>
                <a:lnTo>
                  <a:pt x="63080" y="1311541"/>
                </a:lnTo>
                <a:lnTo>
                  <a:pt x="61988" y="1298841"/>
                </a:lnTo>
                <a:lnTo>
                  <a:pt x="60210" y="1273441"/>
                </a:lnTo>
                <a:lnTo>
                  <a:pt x="57975" y="1235341"/>
                </a:lnTo>
                <a:lnTo>
                  <a:pt x="56870" y="1222641"/>
                </a:lnTo>
                <a:lnTo>
                  <a:pt x="54698" y="1197241"/>
                </a:lnTo>
                <a:lnTo>
                  <a:pt x="53251" y="1184541"/>
                </a:lnTo>
                <a:lnTo>
                  <a:pt x="49999" y="1159141"/>
                </a:lnTo>
                <a:lnTo>
                  <a:pt x="48920" y="1146441"/>
                </a:lnTo>
                <a:lnTo>
                  <a:pt x="45631" y="1121041"/>
                </a:lnTo>
                <a:lnTo>
                  <a:pt x="44564" y="1108341"/>
                </a:lnTo>
                <a:lnTo>
                  <a:pt x="42418" y="1082941"/>
                </a:lnTo>
                <a:lnTo>
                  <a:pt x="41300" y="1070241"/>
                </a:lnTo>
                <a:lnTo>
                  <a:pt x="38709" y="1032141"/>
                </a:lnTo>
                <a:lnTo>
                  <a:pt x="36868" y="1019441"/>
                </a:lnTo>
                <a:lnTo>
                  <a:pt x="33629" y="994041"/>
                </a:lnTo>
                <a:lnTo>
                  <a:pt x="28892" y="955941"/>
                </a:lnTo>
                <a:lnTo>
                  <a:pt x="27076" y="943241"/>
                </a:lnTo>
                <a:lnTo>
                  <a:pt x="23507" y="917841"/>
                </a:lnTo>
                <a:lnTo>
                  <a:pt x="22428" y="892441"/>
                </a:lnTo>
                <a:lnTo>
                  <a:pt x="20269" y="867041"/>
                </a:lnTo>
                <a:lnTo>
                  <a:pt x="19913" y="854341"/>
                </a:lnTo>
                <a:lnTo>
                  <a:pt x="19913" y="828941"/>
                </a:lnTo>
                <a:lnTo>
                  <a:pt x="20256" y="803541"/>
                </a:lnTo>
                <a:lnTo>
                  <a:pt x="20218" y="790841"/>
                </a:lnTo>
                <a:lnTo>
                  <a:pt x="20561" y="765441"/>
                </a:lnTo>
                <a:lnTo>
                  <a:pt x="20878" y="752741"/>
                </a:lnTo>
                <a:lnTo>
                  <a:pt x="21590" y="727341"/>
                </a:lnTo>
                <a:lnTo>
                  <a:pt x="22631" y="714641"/>
                </a:lnTo>
                <a:lnTo>
                  <a:pt x="24422" y="676541"/>
                </a:lnTo>
                <a:lnTo>
                  <a:pt x="26174" y="663841"/>
                </a:lnTo>
                <a:lnTo>
                  <a:pt x="28676" y="638441"/>
                </a:lnTo>
                <a:lnTo>
                  <a:pt x="29679" y="625741"/>
                </a:lnTo>
                <a:lnTo>
                  <a:pt x="32156" y="613041"/>
                </a:lnTo>
                <a:lnTo>
                  <a:pt x="33159" y="600341"/>
                </a:lnTo>
                <a:lnTo>
                  <a:pt x="36322" y="574941"/>
                </a:lnTo>
                <a:lnTo>
                  <a:pt x="38061" y="562241"/>
                </a:lnTo>
                <a:lnTo>
                  <a:pt x="42722" y="536841"/>
                </a:lnTo>
                <a:lnTo>
                  <a:pt x="44792" y="524141"/>
                </a:lnTo>
                <a:lnTo>
                  <a:pt x="48374" y="498741"/>
                </a:lnTo>
                <a:lnTo>
                  <a:pt x="50025" y="498741"/>
                </a:lnTo>
                <a:lnTo>
                  <a:pt x="53975" y="473341"/>
                </a:lnTo>
                <a:lnTo>
                  <a:pt x="56083" y="473341"/>
                </a:lnTo>
                <a:lnTo>
                  <a:pt x="61468" y="447941"/>
                </a:lnTo>
                <a:lnTo>
                  <a:pt x="69570" y="422541"/>
                </a:lnTo>
                <a:lnTo>
                  <a:pt x="72669" y="409841"/>
                </a:lnTo>
                <a:lnTo>
                  <a:pt x="80505" y="384441"/>
                </a:lnTo>
                <a:lnTo>
                  <a:pt x="84315" y="371741"/>
                </a:lnTo>
                <a:lnTo>
                  <a:pt x="94322" y="346341"/>
                </a:lnTo>
                <a:lnTo>
                  <a:pt x="98234" y="346341"/>
                </a:lnTo>
                <a:lnTo>
                  <a:pt x="106476" y="320941"/>
                </a:lnTo>
                <a:lnTo>
                  <a:pt x="109448" y="308241"/>
                </a:lnTo>
                <a:lnTo>
                  <a:pt x="109220" y="308241"/>
                </a:lnTo>
                <a:lnTo>
                  <a:pt x="116395" y="295541"/>
                </a:lnTo>
                <a:lnTo>
                  <a:pt x="119989" y="282841"/>
                </a:lnTo>
                <a:lnTo>
                  <a:pt x="119799" y="282841"/>
                </a:lnTo>
                <a:lnTo>
                  <a:pt x="128790" y="270141"/>
                </a:lnTo>
                <a:lnTo>
                  <a:pt x="132676" y="257441"/>
                </a:lnTo>
                <a:lnTo>
                  <a:pt x="132473" y="257441"/>
                </a:lnTo>
                <a:lnTo>
                  <a:pt x="142176" y="244741"/>
                </a:lnTo>
                <a:lnTo>
                  <a:pt x="146367" y="232041"/>
                </a:lnTo>
                <a:lnTo>
                  <a:pt x="146062" y="232041"/>
                </a:lnTo>
                <a:lnTo>
                  <a:pt x="156476" y="219341"/>
                </a:lnTo>
                <a:lnTo>
                  <a:pt x="161061" y="206641"/>
                </a:lnTo>
                <a:lnTo>
                  <a:pt x="160502" y="206641"/>
                </a:lnTo>
                <a:lnTo>
                  <a:pt x="172008" y="193941"/>
                </a:lnTo>
                <a:lnTo>
                  <a:pt x="176149" y="193941"/>
                </a:lnTo>
                <a:lnTo>
                  <a:pt x="188010" y="181241"/>
                </a:lnTo>
                <a:lnTo>
                  <a:pt x="193052" y="168541"/>
                </a:lnTo>
                <a:lnTo>
                  <a:pt x="204647" y="168541"/>
                </a:lnTo>
                <a:lnTo>
                  <a:pt x="212534" y="155841"/>
                </a:lnTo>
                <a:lnTo>
                  <a:pt x="225882" y="143141"/>
                </a:lnTo>
                <a:lnTo>
                  <a:pt x="233502" y="143141"/>
                </a:lnTo>
                <a:lnTo>
                  <a:pt x="246049" y="130441"/>
                </a:lnTo>
                <a:lnTo>
                  <a:pt x="250139" y="130441"/>
                </a:lnTo>
                <a:lnTo>
                  <a:pt x="259842" y="117741"/>
                </a:lnTo>
                <a:lnTo>
                  <a:pt x="336918" y="117741"/>
                </a:lnTo>
                <a:lnTo>
                  <a:pt x="336308" y="105041"/>
                </a:lnTo>
                <a:lnTo>
                  <a:pt x="252628" y="105041"/>
                </a:lnTo>
                <a:lnTo>
                  <a:pt x="242887" y="117741"/>
                </a:lnTo>
                <a:lnTo>
                  <a:pt x="237655" y="117741"/>
                </a:lnTo>
                <a:lnTo>
                  <a:pt x="223875" y="130441"/>
                </a:lnTo>
                <a:lnTo>
                  <a:pt x="215252" y="130441"/>
                </a:lnTo>
                <a:lnTo>
                  <a:pt x="201917" y="143141"/>
                </a:lnTo>
                <a:lnTo>
                  <a:pt x="194056" y="155841"/>
                </a:lnTo>
                <a:lnTo>
                  <a:pt x="181444" y="155841"/>
                </a:lnTo>
                <a:lnTo>
                  <a:pt x="181203" y="168541"/>
                </a:lnTo>
                <a:lnTo>
                  <a:pt x="176085" y="168541"/>
                </a:lnTo>
                <a:lnTo>
                  <a:pt x="164185" y="181241"/>
                </a:lnTo>
                <a:lnTo>
                  <a:pt x="158953" y="181241"/>
                </a:lnTo>
                <a:lnTo>
                  <a:pt x="147421" y="193941"/>
                </a:lnTo>
                <a:lnTo>
                  <a:pt x="146939" y="193941"/>
                </a:lnTo>
                <a:lnTo>
                  <a:pt x="142201" y="206641"/>
                </a:lnTo>
                <a:lnTo>
                  <a:pt x="131622" y="219341"/>
                </a:lnTo>
                <a:lnTo>
                  <a:pt x="131368" y="219341"/>
                </a:lnTo>
                <a:lnTo>
                  <a:pt x="126987" y="232041"/>
                </a:lnTo>
                <a:lnTo>
                  <a:pt x="117132" y="244741"/>
                </a:lnTo>
                <a:lnTo>
                  <a:pt x="112890" y="257441"/>
                </a:lnTo>
                <a:lnTo>
                  <a:pt x="103708" y="282841"/>
                </a:lnTo>
                <a:lnTo>
                  <a:pt x="100088" y="282841"/>
                </a:lnTo>
                <a:lnTo>
                  <a:pt x="92697" y="308241"/>
                </a:lnTo>
                <a:lnTo>
                  <a:pt x="89852" y="308241"/>
                </a:lnTo>
                <a:lnTo>
                  <a:pt x="81534" y="333641"/>
                </a:lnTo>
                <a:lnTo>
                  <a:pt x="77508" y="346341"/>
                </a:lnTo>
                <a:lnTo>
                  <a:pt x="67424" y="371741"/>
                </a:lnTo>
                <a:lnTo>
                  <a:pt x="63385" y="384441"/>
                </a:lnTo>
                <a:lnTo>
                  <a:pt x="55270" y="397141"/>
                </a:lnTo>
                <a:lnTo>
                  <a:pt x="51866" y="409841"/>
                </a:lnTo>
                <a:lnTo>
                  <a:pt x="46101" y="435241"/>
                </a:lnTo>
                <a:lnTo>
                  <a:pt x="43408" y="435241"/>
                </a:lnTo>
                <a:lnTo>
                  <a:pt x="37960" y="460641"/>
                </a:lnTo>
                <a:lnTo>
                  <a:pt x="35775" y="473341"/>
                </a:lnTo>
                <a:lnTo>
                  <a:pt x="31813" y="498741"/>
                </a:lnTo>
                <a:lnTo>
                  <a:pt x="29857" y="498741"/>
                </a:lnTo>
                <a:lnTo>
                  <a:pt x="26238" y="524141"/>
                </a:lnTo>
                <a:lnTo>
                  <a:pt x="24003" y="536841"/>
                </a:lnTo>
                <a:lnTo>
                  <a:pt x="17437" y="574941"/>
                </a:lnTo>
                <a:lnTo>
                  <a:pt x="14173" y="600341"/>
                </a:lnTo>
                <a:lnTo>
                  <a:pt x="12966" y="600341"/>
                </a:lnTo>
                <a:lnTo>
                  <a:pt x="10401" y="625741"/>
                </a:lnTo>
                <a:lnTo>
                  <a:pt x="9258" y="638441"/>
                </a:lnTo>
                <a:lnTo>
                  <a:pt x="6705" y="663841"/>
                </a:lnTo>
                <a:lnTo>
                  <a:pt x="4940" y="676541"/>
                </a:lnTo>
                <a:lnTo>
                  <a:pt x="3048" y="714641"/>
                </a:lnTo>
                <a:lnTo>
                  <a:pt x="1968" y="727341"/>
                </a:lnTo>
                <a:lnTo>
                  <a:pt x="1193" y="752741"/>
                </a:lnTo>
                <a:lnTo>
                  <a:pt x="787" y="765441"/>
                </a:lnTo>
                <a:lnTo>
                  <a:pt x="419" y="790841"/>
                </a:lnTo>
                <a:lnTo>
                  <a:pt x="381" y="803541"/>
                </a:lnTo>
                <a:lnTo>
                  <a:pt x="0" y="828941"/>
                </a:lnTo>
                <a:lnTo>
                  <a:pt x="0" y="854341"/>
                </a:lnTo>
                <a:lnTo>
                  <a:pt x="342" y="867041"/>
                </a:lnTo>
                <a:lnTo>
                  <a:pt x="3606" y="917841"/>
                </a:lnTo>
                <a:lnTo>
                  <a:pt x="7239" y="943241"/>
                </a:lnTo>
                <a:lnTo>
                  <a:pt x="9017" y="955941"/>
                </a:lnTo>
                <a:lnTo>
                  <a:pt x="12242" y="981341"/>
                </a:lnTo>
                <a:lnTo>
                  <a:pt x="13627" y="994041"/>
                </a:lnTo>
                <a:lnTo>
                  <a:pt x="16865" y="1019441"/>
                </a:lnTo>
                <a:lnTo>
                  <a:pt x="18643" y="1032141"/>
                </a:lnTo>
                <a:lnTo>
                  <a:pt x="21094" y="1070241"/>
                </a:lnTo>
                <a:lnTo>
                  <a:pt x="24295" y="1108341"/>
                </a:lnTo>
                <a:lnTo>
                  <a:pt x="25400" y="1121041"/>
                </a:lnTo>
                <a:lnTo>
                  <a:pt x="28638" y="1146441"/>
                </a:lnTo>
                <a:lnTo>
                  <a:pt x="29679" y="1159141"/>
                </a:lnTo>
                <a:lnTo>
                  <a:pt x="32905" y="1184541"/>
                </a:lnTo>
                <a:lnTo>
                  <a:pt x="34340" y="1197241"/>
                </a:lnTo>
                <a:lnTo>
                  <a:pt x="37541" y="1235341"/>
                </a:lnTo>
                <a:lnTo>
                  <a:pt x="38938" y="1260741"/>
                </a:lnTo>
                <a:lnTo>
                  <a:pt x="39624" y="1273441"/>
                </a:lnTo>
                <a:lnTo>
                  <a:pt x="41440" y="1298841"/>
                </a:lnTo>
                <a:lnTo>
                  <a:pt x="42494" y="1311541"/>
                </a:lnTo>
                <a:lnTo>
                  <a:pt x="43916" y="1336941"/>
                </a:lnTo>
                <a:lnTo>
                  <a:pt x="45427" y="1349641"/>
                </a:lnTo>
                <a:lnTo>
                  <a:pt x="47917" y="1362341"/>
                </a:lnTo>
                <a:lnTo>
                  <a:pt x="49771" y="1375041"/>
                </a:lnTo>
                <a:lnTo>
                  <a:pt x="54927" y="1400441"/>
                </a:lnTo>
                <a:lnTo>
                  <a:pt x="57429" y="1413141"/>
                </a:lnTo>
                <a:lnTo>
                  <a:pt x="62039" y="1438541"/>
                </a:lnTo>
                <a:lnTo>
                  <a:pt x="64262" y="1451241"/>
                </a:lnTo>
                <a:lnTo>
                  <a:pt x="68148" y="1463941"/>
                </a:lnTo>
                <a:lnTo>
                  <a:pt x="70332" y="1476641"/>
                </a:lnTo>
                <a:lnTo>
                  <a:pt x="75488" y="1502041"/>
                </a:lnTo>
                <a:lnTo>
                  <a:pt x="77990" y="1514741"/>
                </a:lnTo>
                <a:lnTo>
                  <a:pt x="81965" y="1527441"/>
                </a:lnTo>
                <a:lnTo>
                  <a:pt x="84112" y="1540141"/>
                </a:lnTo>
                <a:lnTo>
                  <a:pt x="83985" y="1527441"/>
                </a:lnTo>
                <a:lnTo>
                  <a:pt x="88722" y="1552841"/>
                </a:lnTo>
                <a:lnTo>
                  <a:pt x="91236" y="1565541"/>
                </a:lnTo>
                <a:lnTo>
                  <a:pt x="96926" y="1590941"/>
                </a:lnTo>
                <a:lnTo>
                  <a:pt x="99060" y="1603641"/>
                </a:lnTo>
                <a:lnTo>
                  <a:pt x="105346" y="1616341"/>
                </a:lnTo>
                <a:lnTo>
                  <a:pt x="108204" y="1629029"/>
                </a:lnTo>
                <a:lnTo>
                  <a:pt x="108419" y="1629029"/>
                </a:lnTo>
                <a:lnTo>
                  <a:pt x="119176" y="1654429"/>
                </a:lnTo>
                <a:lnTo>
                  <a:pt x="126949" y="1679829"/>
                </a:lnTo>
                <a:lnTo>
                  <a:pt x="130644" y="1679829"/>
                </a:lnTo>
                <a:lnTo>
                  <a:pt x="137490" y="1705229"/>
                </a:lnTo>
                <a:lnTo>
                  <a:pt x="141973" y="1705229"/>
                </a:lnTo>
                <a:lnTo>
                  <a:pt x="152412" y="1717929"/>
                </a:lnTo>
                <a:lnTo>
                  <a:pt x="157734" y="1730629"/>
                </a:lnTo>
                <a:lnTo>
                  <a:pt x="170332" y="1743329"/>
                </a:lnTo>
                <a:lnTo>
                  <a:pt x="170586" y="1743329"/>
                </a:lnTo>
                <a:lnTo>
                  <a:pt x="175615" y="1756029"/>
                </a:lnTo>
                <a:lnTo>
                  <a:pt x="186461" y="1768729"/>
                </a:lnTo>
                <a:lnTo>
                  <a:pt x="191516" y="1768729"/>
                </a:lnTo>
                <a:lnTo>
                  <a:pt x="201599" y="1781429"/>
                </a:lnTo>
                <a:lnTo>
                  <a:pt x="202501" y="1781429"/>
                </a:lnTo>
                <a:lnTo>
                  <a:pt x="207175" y="1794129"/>
                </a:lnTo>
                <a:lnTo>
                  <a:pt x="206667" y="1781429"/>
                </a:lnTo>
                <a:lnTo>
                  <a:pt x="216738" y="1794129"/>
                </a:lnTo>
                <a:lnTo>
                  <a:pt x="217639" y="1794129"/>
                </a:lnTo>
                <a:lnTo>
                  <a:pt x="222313" y="1806829"/>
                </a:lnTo>
                <a:lnTo>
                  <a:pt x="236728" y="1806829"/>
                </a:lnTo>
                <a:lnTo>
                  <a:pt x="242849" y="1819529"/>
                </a:lnTo>
                <a:lnTo>
                  <a:pt x="262813" y="1819529"/>
                </a:lnTo>
                <a:lnTo>
                  <a:pt x="275056" y="1832229"/>
                </a:lnTo>
                <a:lnTo>
                  <a:pt x="295821" y="1832229"/>
                </a:lnTo>
                <a:lnTo>
                  <a:pt x="302285" y="1844929"/>
                </a:lnTo>
                <a:lnTo>
                  <a:pt x="468909" y="1844929"/>
                </a:lnTo>
                <a:lnTo>
                  <a:pt x="476110" y="1832229"/>
                </a:lnTo>
                <a:lnTo>
                  <a:pt x="499402" y="1832229"/>
                </a:lnTo>
                <a:lnTo>
                  <a:pt x="517105" y="1819529"/>
                </a:lnTo>
                <a:lnTo>
                  <a:pt x="524662" y="1806829"/>
                </a:lnTo>
                <a:lnTo>
                  <a:pt x="541362" y="1806829"/>
                </a:lnTo>
                <a:lnTo>
                  <a:pt x="548563" y="1794129"/>
                </a:lnTo>
                <a:lnTo>
                  <a:pt x="565454" y="1781429"/>
                </a:lnTo>
                <a:lnTo>
                  <a:pt x="573849" y="1781429"/>
                </a:lnTo>
                <a:lnTo>
                  <a:pt x="590410" y="1756029"/>
                </a:lnTo>
                <a:lnTo>
                  <a:pt x="597903" y="1756029"/>
                </a:lnTo>
                <a:lnTo>
                  <a:pt x="614070" y="1730629"/>
                </a:lnTo>
                <a:lnTo>
                  <a:pt x="620572" y="1730629"/>
                </a:lnTo>
                <a:lnTo>
                  <a:pt x="636054" y="1705229"/>
                </a:lnTo>
                <a:lnTo>
                  <a:pt x="642975" y="1692529"/>
                </a:lnTo>
                <a:lnTo>
                  <a:pt x="643140" y="1692529"/>
                </a:lnTo>
                <a:lnTo>
                  <a:pt x="658266" y="1679829"/>
                </a:lnTo>
                <a:lnTo>
                  <a:pt x="658393" y="1679829"/>
                </a:lnTo>
                <a:lnTo>
                  <a:pt x="664857" y="1667129"/>
                </a:lnTo>
                <a:lnTo>
                  <a:pt x="679678" y="1654429"/>
                </a:lnTo>
                <a:lnTo>
                  <a:pt x="686473" y="1641729"/>
                </a:lnTo>
                <a:lnTo>
                  <a:pt x="700532" y="1616341"/>
                </a:lnTo>
                <a:lnTo>
                  <a:pt x="700786" y="1616341"/>
                </a:lnTo>
                <a:lnTo>
                  <a:pt x="706882" y="1603641"/>
                </a:lnTo>
                <a:lnTo>
                  <a:pt x="722503" y="1578241"/>
                </a:lnTo>
                <a:lnTo>
                  <a:pt x="729361" y="1565541"/>
                </a:lnTo>
                <a:lnTo>
                  <a:pt x="729488" y="1565541"/>
                </a:lnTo>
                <a:lnTo>
                  <a:pt x="742188" y="1540141"/>
                </a:lnTo>
                <a:lnTo>
                  <a:pt x="742061" y="1540141"/>
                </a:lnTo>
                <a:lnTo>
                  <a:pt x="747141" y="1527441"/>
                </a:lnTo>
                <a:lnTo>
                  <a:pt x="747268" y="1527441"/>
                </a:lnTo>
                <a:lnTo>
                  <a:pt x="756666" y="1502041"/>
                </a:lnTo>
                <a:lnTo>
                  <a:pt x="761746" y="1489341"/>
                </a:lnTo>
                <a:lnTo>
                  <a:pt x="761873" y="1489341"/>
                </a:lnTo>
                <a:lnTo>
                  <a:pt x="772287" y="1463941"/>
                </a:lnTo>
                <a:lnTo>
                  <a:pt x="776732" y="1451241"/>
                </a:lnTo>
                <a:lnTo>
                  <a:pt x="786892" y="1425841"/>
                </a:lnTo>
                <a:lnTo>
                  <a:pt x="787019" y="1425841"/>
                </a:lnTo>
                <a:lnTo>
                  <a:pt x="790956" y="1413141"/>
                </a:lnTo>
                <a:lnTo>
                  <a:pt x="800608" y="1375041"/>
                </a:lnTo>
                <a:lnTo>
                  <a:pt x="800735" y="1375041"/>
                </a:lnTo>
                <a:lnTo>
                  <a:pt x="804672" y="1362341"/>
                </a:lnTo>
                <a:lnTo>
                  <a:pt x="804799" y="1362341"/>
                </a:lnTo>
                <a:lnTo>
                  <a:pt x="809371" y="1349641"/>
                </a:lnTo>
                <a:lnTo>
                  <a:pt x="809498" y="1349641"/>
                </a:lnTo>
                <a:lnTo>
                  <a:pt x="813816" y="1324241"/>
                </a:lnTo>
                <a:lnTo>
                  <a:pt x="817372" y="1311541"/>
                </a:lnTo>
                <a:lnTo>
                  <a:pt x="817499" y="1311541"/>
                </a:lnTo>
                <a:lnTo>
                  <a:pt x="821055" y="1286141"/>
                </a:lnTo>
                <a:lnTo>
                  <a:pt x="824357" y="1273441"/>
                </a:lnTo>
                <a:lnTo>
                  <a:pt x="826516" y="1248041"/>
                </a:lnTo>
                <a:lnTo>
                  <a:pt x="830072" y="1222641"/>
                </a:lnTo>
                <a:lnTo>
                  <a:pt x="830199" y="1222641"/>
                </a:lnTo>
                <a:lnTo>
                  <a:pt x="831215" y="1209941"/>
                </a:lnTo>
                <a:lnTo>
                  <a:pt x="833374" y="1171841"/>
                </a:lnTo>
                <a:lnTo>
                  <a:pt x="834009" y="1159141"/>
                </a:lnTo>
                <a:lnTo>
                  <a:pt x="835152" y="1121041"/>
                </a:lnTo>
                <a:lnTo>
                  <a:pt x="835406" y="1108341"/>
                </a:lnTo>
                <a:lnTo>
                  <a:pt x="835406" y="1082941"/>
                </a:lnTo>
                <a:close/>
              </a:path>
              <a:path w="1831339" h="1845310">
                <a:moveTo>
                  <a:pt x="1448054" y="25400"/>
                </a:moveTo>
                <a:lnTo>
                  <a:pt x="1447622" y="21170"/>
                </a:lnTo>
                <a:lnTo>
                  <a:pt x="1445514" y="12700"/>
                </a:lnTo>
                <a:lnTo>
                  <a:pt x="1448054" y="25400"/>
                </a:lnTo>
                <a:close/>
              </a:path>
              <a:path w="1831339" h="1845310">
                <a:moveTo>
                  <a:pt x="1831086" y="736600"/>
                </a:moveTo>
                <a:lnTo>
                  <a:pt x="1830705" y="698500"/>
                </a:lnTo>
                <a:lnTo>
                  <a:pt x="1829943" y="685800"/>
                </a:lnTo>
                <a:lnTo>
                  <a:pt x="1827784" y="647700"/>
                </a:lnTo>
                <a:lnTo>
                  <a:pt x="1825879" y="635000"/>
                </a:lnTo>
                <a:lnTo>
                  <a:pt x="1826006" y="635000"/>
                </a:lnTo>
                <a:lnTo>
                  <a:pt x="1822323" y="609600"/>
                </a:lnTo>
                <a:lnTo>
                  <a:pt x="1820164" y="596900"/>
                </a:lnTo>
                <a:lnTo>
                  <a:pt x="1815084" y="558800"/>
                </a:lnTo>
                <a:lnTo>
                  <a:pt x="1814957" y="558800"/>
                </a:lnTo>
                <a:lnTo>
                  <a:pt x="1812163" y="546100"/>
                </a:lnTo>
                <a:lnTo>
                  <a:pt x="1812036" y="546100"/>
                </a:lnTo>
                <a:lnTo>
                  <a:pt x="1804797" y="508000"/>
                </a:lnTo>
                <a:lnTo>
                  <a:pt x="1801622" y="495300"/>
                </a:lnTo>
                <a:lnTo>
                  <a:pt x="1801495" y="495300"/>
                </a:lnTo>
                <a:lnTo>
                  <a:pt x="1793621" y="469900"/>
                </a:lnTo>
                <a:lnTo>
                  <a:pt x="1790446" y="457200"/>
                </a:lnTo>
                <a:lnTo>
                  <a:pt x="1790319" y="457200"/>
                </a:lnTo>
                <a:lnTo>
                  <a:pt x="1782064" y="431800"/>
                </a:lnTo>
                <a:lnTo>
                  <a:pt x="1778381" y="419100"/>
                </a:lnTo>
                <a:lnTo>
                  <a:pt x="1768729" y="381000"/>
                </a:lnTo>
                <a:lnTo>
                  <a:pt x="1763649" y="368300"/>
                </a:lnTo>
                <a:lnTo>
                  <a:pt x="1763395" y="368300"/>
                </a:lnTo>
                <a:lnTo>
                  <a:pt x="1751203" y="342900"/>
                </a:lnTo>
                <a:lnTo>
                  <a:pt x="1750949" y="342900"/>
                </a:lnTo>
                <a:lnTo>
                  <a:pt x="1744726" y="330200"/>
                </a:lnTo>
                <a:lnTo>
                  <a:pt x="1744599" y="330200"/>
                </a:lnTo>
                <a:lnTo>
                  <a:pt x="1730248" y="304800"/>
                </a:lnTo>
                <a:lnTo>
                  <a:pt x="1730121" y="304800"/>
                </a:lnTo>
                <a:lnTo>
                  <a:pt x="1723644" y="292100"/>
                </a:lnTo>
                <a:lnTo>
                  <a:pt x="1723517" y="292100"/>
                </a:lnTo>
                <a:lnTo>
                  <a:pt x="1709166" y="279400"/>
                </a:lnTo>
                <a:lnTo>
                  <a:pt x="1709039" y="279400"/>
                </a:lnTo>
                <a:lnTo>
                  <a:pt x="1702562" y="266700"/>
                </a:lnTo>
                <a:lnTo>
                  <a:pt x="1702689" y="266700"/>
                </a:lnTo>
                <a:lnTo>
                  <a:pt x="1681734" y="228600"/>
                </a:lnTo>
                <a:lnTo>
                  <a:pt x="1681861" y="228600"/>
                </a:lnTo>
                <a:lnTo>
                  <a:pt x="1667129" y="203200"/>
                </a:lnTo>
                <a:lnTo>
                  <a:pt x="1659890" y="203200"/>
                </a:lnTo>
                <a:lnTo>
                  <a:pt x="1643761" y="177800"/>
                </a:lnTo>
                <a:lnTo>
                  <a:pt x="1643507" y="177800"/>
                </a:lnTo>
                <a:lnTo>
                  <a:pt x="1635887" y="165100"/>
                </a:lnTo>
                <a:lnTo>
                  <a:pt x="1635506" y="165100"/>
                </a:lnTo>
                <a:lnTo>
                  <a:pt x="1618234" y="139700"/>
                </a:lnTo>
                <a:lnTo>
                  <a:pt x="1609217" y="139700"/>
                </a:lnTo>
                <a:lnTo>
                  <a:pt x="1590929" y="114300"/>
                </a:lnTo>
                <a:lnTo>
                  <a:pt x="1583182" y="114300"/>
                </a:lnTo>
                <a:lnTo>
                  <a:pt x="1566545" y="88900"/>
                </a:lnTo>
                <a:lnTo>
                  <a:pt x="1560195" y="88900"/>
                </a:lnTo>
                <a:lnTo>
                  <a:pt x="1546479" y="76200"/>
                </a:lnTo>
                <a:lnTo>
                  <a:pt x="1546606" y="76200"/>
                </a:lnTo>
                <a:lnTo>
                  <a:pt x="1541145" y="63500"/>
                </a:lnTo>
                <a:lnTo>
                  <a:pt x="1541526" y="63500"/>
                </a:lnTo>
                <a:lnTo>
                  <a:pt x="1529969" y="50800"/>
                </a:lnTo>
                <a:lnTo>
                  <a:pt x="1525270" y="50800"/>
                </a:lnTo>
                <a:lnTo>
                  <a:pt x="1514856" y="38100"/>
                </a:lnTo>
                <a:lnTo>
                  <a:pt x="1514348" y="38100"/>
                </a:lnTo>
                <a:lnTo>
                  <a:pt x="1509776" y="25400"/>
                </a:lnTo>
                <a:lnTo>
                  <a:pt x="1498854" y="25400"/>
                </a:lnTo>
                <a:lnTo>
                  <a:pt x="1498219" y="12700"/>
                </a:lnTo>
                <a:lnTo>
                  <a:pt x="1478280" y="12700"/>
                </a:lnTo>
                <a:lnTo>
                  <a:pt x="1470406" y="0"/>
                </a:lnTo>
                <a:lnTo>
                  <a:pt x="1445260" y="0"/>
                </a:lnTo>
                <a:lnTo>
                  <a:pt x="1443609" y="12700"/>
                </a:lnTo>
                <a:lnTo>
                  <a:pt x="1445514" y="12700"/>
                </a:lnTo>
                <a:lnTo>
                  <a:pt x="1446784" y="12700"/>
                </a:lnTo>
                <a:lnTo>
                  <a:pt x="1447622" y="21170"/>
                </a:lnTo>
                <a:lnTo>
                  <a:pt x="1448689" y="25400"/>
                </a:lnTo>
                <a:lnTo>
                  <a:pt x="1454658" y="25400"/>
                </a:lnTo>
                <a:lnTo>
                  <a:pt x="1456436" y="25400"/>
                </a:lnTo>
                <a:lnTo>
                  <a:pt x="1472311" y="25400"/>
                </a:lnTo>
                <a:lnTo>
                  <a:pt x="1481328" y="38100"/>
                </a:lnTo>
                <a:lnTo>
                  <a:pt x="1483995" y="38100"/>
                </a:lnTo>
                <a:lnTo>
                  <a:pt x="1494028" y="50800"/>
                </a:lnTo>
                <a:lnTo>
                  <a:pt x="1493266" y="38100"/>
                </a:lnTo>
                <a:lnTo>
                  <a:pt x="1497965" y="50800"/>
                </a:lnTo>
                <a:lnTo>
                  <a:pt x="1497584" y="50800"/>
                </a:lnTo>
                <a:lnTo>
                  <a:pt x="1507998" y="63500"/>
                </a:lnTo>
                <a:lnTo>
                  <a:pt x="1512570" y="63500"/>
                </a:lnTo>
                <a:lnTo>
                  <a:pt x="1524127" y="76200"/>
                </a:lnTo>
                <a:lnTo>
                  <a:pt x="1524508" y="76200"/>
                </a:lnTo>
                <a:lnTo>
                  <a:pt x="1529969" y="88900"/>
                </a:lnTo>
                <a:lnTo>
                  <a:pt x="1543685" y="101600"/>
                </a:lnTo>
                <a:lnTo>
                  <a:pt x="1543812" y="101600"/>
                </a:lnTo>
                <a:lnTo>
                  <a:pt x="1550924" y="114300"/>
                </a:lnTo>
                <a:lnTo>
                  <a:pt x="1567815" y="127000"/>
                </a:lnTo>
                <a:lnTo>
                  <a:pt x="1575816" y="139700"/>
                </a:lnTo>
                <a:lnTo>
                  <a:pt x="1575562" y="139700"/>
                </a:lnTo>
                <a:lnTo>
                  <a:pt x="1593977" y="152400"/>
                </a:lnTo>
                <a:lnTo>
                  <a:pt x="1593723" y="152400"/>
                </a:lnTo>
                <a:lnTo>
                  <a:pt x="1602105" y="165100"/>
                </a:lnTo>
                <a:lnTo>
                  <a:pt x="1601470" y="165100"/>
                </a:lnTo>
                <a:lnTo>
                  <a:pt x="1618869" y="177800"/>
                </a:lnTo>
                <a:lnTo>
                  <a:pt x="1618488" y="177800"/>
                </a:lnTo>
                <a:lnTo>
                  <a:pt x="1625981" y="190500"/>
                </a:lnTo>
                <a:lnTo>
                  <a:pt x="1625727" y="190500"/>
                </a:lnTo>
                <a:lnTo>
                  <a:pt x="1641983" y="215900"/>
                </a:lnTo>
                <a:lnTo>
                  <a:pt x="1648460" y="215900"/>
                </a:lnTo>
                <a:lnTo>
                  <a:pt x="1663192" y="241300"/>
                </a:lnTo>
                <a:lnTo>
                  <a:pt x="1669796" y="254000"/>
                </a:lnTo>
                <a:lnTo>
                  <a:pt x="1684147" y="279400"/>
                </a:lnTo>
                <a:lnTo>
                  <a:pt x="1684274" y="279400"/>
                </a:lnTo>
                <a:lnTo>
                  <a:pt x="1690751" y="292100"/>
                </a:lnTo>
                <a:lnTo>
                  <a:pt x="1690624" y="292100"/>
                </a:lnTo>
                <a:lnTo>
                  <a:pt x="1704975" y="304800"/>
                </a:lnTo>
                <a:lnTo>
                  <a:pt x="1711452" y="317500"/>
                </a:lnTo>
                <a:lnTo>
                  <a:pt x="1711325" y="317500"/>
                </a:lnTo>
                <a:lnTo>
                  <a:pt x="1725676" y="342900"/>
                </a:lnTo>
                <a:lnTo>
                  <a:pt x="1725549" y="342900"/>
                </a:lnTo>
                <a:lnTo>
                  <a:pt x="1731645" y="355600"/>
                </a:lnTo>
                <a:lnTo>
                  <a:pt x="1731391" y="355600"/>
                </a:lnTo>
                <a:lnTo>
                  <a:pt x="1743583" y="381000"/>
                </a:lnTo>
                <a:lnTo>
                  <a:pt x="1743329" y="381000"/>
                </a:lnTo>
                <a:lnTo>
                  <a:pt x="1748409" y="393700"/>
                </a:lnTo>
                <a:lnTo>
                  <a:pt x="1748155" y="393700"/>
                </a:lnTo>
                <a:lnTo>
                  <a:pt x="1757426" y="419100"/>
                </a:lnTo>
                <a:lnTo>
                  <a:pt x="1757299" y="419100"/>
                </a:lnTo>
                <a:lnTo>
                  <a:pt x="1760982" y="431800"/>
                </a:lnTo>
                <a:lnTo>
                  <a:pt x="1769237" y="457200"/>
                </a:lnTo>
                <a:lnTo>
                  <a:pt x="1769110" y="457200"/>
                </a:lnTo>
                <a:lnTo>
                  <a:pt x="1772412" y="469900"/>
                </a:lnTo>
                <a:lnTo>
                  <a:pt x="1780413" y="508000"/>
                </a:lnTo>
                <a:lnTo>
                  <a:pt x="1780286" y="508000"/>
                </a:lnTo>
                <a:lnTo>
                  <a:pt x="1783588" y="520700"/>
                </a:lnTo>
                <a:lnTo>
                  <a:pt x="1790700" y="546100"/>
                </a:lnTo>
                <a:lnTo>
                  <a:pt x="1793621" y="558800"/>
                </a:lnTo>
                <a:lnTo>
                  <a:pt x="1793494" y="558800"/>
                </a:lnTo>
                <a:lnTo>
                  <a:pt x="1798574" y="596900"/>
                </a:lnTo>
                <a:lnTo>
                  <a:pt x="1798447" y="596900"/>
                </a:lnTo>
                <a:lnTo>
                  <a:pt x="1800606" y="609600"/>
                </a:lnTo>
                <a:lnTo>
                  <a:pt x="1804162" y="635000"/>
                </a:lnTo>
                <a:lnTo>
                  <a:pt x="1806067" y="660400"/>
                </a:lnTo>
                <a:lnTo>
                  <a:pt x="1805940" y="660400"/>
                </a:lnTo>
                <a:lnTo>
                  <a:pt x="1808099" y="685800"/>
                </a:lnTo>
                <a:lnTo>
                  <a:pt x="1808861" y="698500"/>
                </a:lnTo>
                <a:lnTo>
                  <a:pt x="1809242" y="736600"/>
                </a:lnTo>
                <a:lnTo>
                  <a:pt x="1808861" y="749300"/>
                </a:lnTo>
                <a:lnTo>
                  <a:pt x="1808861" y="800100"/>
                </a:lnTo>
                <a:lnTo>
                  <a:pt x="1808480" y="812800"/>
                </a:lnTo>
                <a:lnTo>
                  <a:pt x="1808480" y="850900"/>
                </a:lnTo>
                <a:lnTo>
                  <a:pt x="1808099" y="863600"/>
                </a:lnTo>
                <a:lnTo>
                  <a:pt x="1808099" y="901700"/>
                </a:lnTo>
                <a:lnTo>
                  <a:pt x="1807337" y="939800"/>
                </a:lnTo>
                <a:lnTo>
                  <a:pt x="1807210" y="965200"/>
                </a:lnTo>
                <a:lnTo>
                  <a:pt x="1807083" y="977900"/>
                </a:lnTo>
                <a:lnTo>
                  <a:pt x="1807083" y="990600"/>
                </a:lnTo>
                <a:lnTo>
                  <a:pt x="1806321" y="1028700"/>
                </a:lnTo>
                <a:lnTo>
                  <a:pt x="1806321" y="1041400"/>
                </a:lnTo>
                <a:lnTo>
                  <a:pt x="1805559" y="1079500"/>
                </a:lnTo>
                <a:lnTo>
                  <a:pt x="1805559" y="1092200"/>
                </a:lnTo>
                <a:lnTo>
                  <a:pt x="1804924" y="1130300"/>
                </a:lnTo>
                <a:lnTo>
                  <a:pt x="1804543" y="1143000"/>
                </a:lnTo>
                <a:lnTo>
                  <a:pt x="1803019" y="1181100"/>
                </a:lnTo>
                <a:lnTo>
                  <a:pt x="1803146" y="1181100"/>
                </a:lnTo>
                <a:lnTo>
                  <a:pt x="1802384" y="1193800"/>
                </a:lnTo>
                <a:lnTo>
                  <a:pt x="1800606" y="1231900"/>
                </a:lnTo>
                <a:lnTo>
                  <a:pt x="1799209" y="1244600"/>
                </a:lnTo>
                <a:lnTo>
                  <a:pt x="1793494" y="1295400"/>
                </a:lnTo>
                <a:lnTo>
                  <a:pt x="1787398" y="1320800"/>
                </a:lnTo>
                <a:lnTo>
                  <a:pt x="1784604" y="1346200"/>
                </a:lnTo>
                <a:lnTo>
                  <a:pt x="1784604" y="1333500"/>
                </a:lnTo>
                <a:lnTo>
                  <a:pt x="1777365" y="1371600"/>
                </a:lnTo>
                <a:lnTo>
                  <a:pt x="1774190" y="1384300"/>
                </a:lnTo>
                <a:lnTo>
                  <a:pt x="1766570" y="1422400"/>
                </a:lnTo>
                <a:lnTo>
                  <a:pt x="1766697" y="1422400"/>
                </a:lnTo>
                <a:lnTo>
                  <a:pt x="1763141" y="1435100"/>
                </a:lnTo>
                <a:lnTo>
                  <a:pt x="1754124" y="1473200"/>
                </a:lnTo>
                <a:lnTo>
                  <a:pt x="1754251" y="1473200"/>
                </a:lnTo>
                <a:lnTo>
                  <a:pt x="1749933" y="1485900"/>
                </a:lnTo>
                <a:lnTo>
                  <a:pt x="1750060" y="1485900"/>
                </a:lnTo>
                <a:lnTo>
                  <a:pt x="1738630" y="1524000"/>
                </a:lnTo>
                <a:lnTo>
                  <a:pt x="1738757" y="1524000"/>
                </a:lnTo>
                <a:lnTo>
                  <a:pt x="1733423" y="1536700"/>
                </a:lnTo>
                <a:lnTo>
                  <a:pt x="1733296" y="1536700"/>
                </a:lnTo>
                <a:lnTo>
                  <a:pt x="1721104" y="1562100"/>
                </a:lnTo>
                <a:lnTo>
                  <a:pt x="1715770" y="1574800"/>
                </a:lnTo>
                <a:lnTo>
                  <a:pt x="1715643" y="1574800"/>
                </a:lnTo>
                <a:lnTo>
                  <a:pt x="1703070" y="1612900"/>
                </a:lnTo>
                <a:lnTo>
                  <a:pt x="1697990" y="1625600"/>
                </a:lnTo>
                <a:lnTo>
                  <a:pt x="1698117" y="1625600"/>
                </a:lnTo>
                <a:lnTo>
                  <a:pt x="1687576" y="1651000"/>
                </a:lnTo>
                <a:lnTo>
                  <a:pt x="1683893" y="1651000"/>
                </a:lnTo>
                <a:lnTo>
                  <a:pt x="1673352" y="1676400"/>
                </a:lnTo>
                <a:lnTo>
                  <a:pt x="1673479" y="1676400"/>
                </a:lnTo>
                <a:lnTo>
                  <a:pt x="1668145" y="1689100"/>
                </a:lnTo>
                <a:lnTo>
                  <a:pt x="1668399" y="1689100"/>
                </a:lnTo>
                <a:lnTo>
                  <a:pt x="1655064" y="1701800"/>
                </a:lnTo>
                <a:lnTo>
                  <a:pt x="1655191" y="1701800"/>
                </a:lnTo>
                <a:lnTo>
                  <a:pt x="1649476" y="1714500"/>
                </a:lnTo>
                <a:lnTo>
                  <a:pt x="1649984" y="1714500"/>
                </a:lnTo>
                <a:lnTo>
                  <a:pt x="1636014" y="1727200"/>
                </a:lnTo>
                <a:lnTo>
                  <a:pt x="1636141" y="1727200"/>
                </a:lnTo>
                <a:lnTo>
                  <a:pt x="1630045" y="1739900"/>
                </a:lnTo>
                <a:lnTo>
                  <a:pt x="1630680" y="1739900"/>
                </a:lnTo>
                <a:lnTo>
                  <a:pt x="1616583" y="1752600"/>
                </a:lnTo>
                <a:lnTo>
                  <a:pt x="1612392" y="1752600"/>
                </a:lnTo>
                <a:lnTo>
                  <a:pt x="1598803" y="1765300"/>
                </a:lnTo>
                <a:lnTo>
                  <a:pt x="1594866" y="1765300"/>
                </a:lnTo>
                <a:lnTo>
                  <a:pt x="1581277" y="1778000"/>
                </a:lnTo>
                <a:lnTo>
                  <a:pt x="1582293" y="1765300"/>
                </a:lnTo>
                <a:lnTo>
                  <a:pt x="1576197" y="1778000"/>
                </a:lnTo>
                <a:lnTo>
                  <a:pt x="1518793" y="1778000"/>
                </a:lnTo>
                <a:lnTo>
                  <a:pt x="1503299" y="1765300"/>
                </a:lnTo>
                <a:lnTo>
                  <a:pt x="1498727" y="1765300"/>
                </a:lnTo>
                <a:lnTo>
                  <a:pt x="1483614" y="1752600"/>
                </a:lnTo>
                <a:lnTo>
                  <a:pt x="1484376" y="1765300"/>
                </a:lnTo>
                <a:lnTo>
                  <a:pt x="1477899" y="1752600"/>
                </a:lnTo>
                <a:lnTo>
                  <a:pt x="1478407" y="1752600"/>
                </a:lnTo>
                <a:lnTo>
                  <a:pt x="1462913" y="1739900"/>
                </a:lnTo>
                <a:lnTo>
                  <a:pt x="1456182" y="1739900"/>
                </a:lnTo>
                <a:lnTo>
                  <a:pt x="1439926" y="1727200"/>
                </a:lnTo>
                <a:lnTo>
                  <a:pt x="1433068" y="1727200"/>
                </a:lnTo>
                <a:lnTo>
                  <a:pt x="1417574" y="1714500"/>
                </a:lnTo>
                <a:lnTo>
                  <a:pt x="1417828" y="1714500"/>
                </a:lnTo>
                <a:lnTo>
                  <a:pt x="1411224" y="1701800"/>
                </a:lnTo>
                <a:lnTo>
                  <a:pt x="1395730" y="1689100"/>
                </a:lnTo>
                <a:lnTo>
                  <a:pt x="1389380" y="1689100"/>
                </a:lnTo>
                <a:lnTo>
                  <a:pt x="1374267" y="1676400"/>
                </a:lnTo>
                <a:lnTo>
                  <a:pt x="1374775" y="1676400"/>
                </a:lnTo>
                <a:lnTo>
                  <a:pt x="1368298" y="1663700"/>
                </a:lnTo>
                <a:lnTo>
                  <a:pt x="1368552" y="1663700"/>
                </a:lnTo>
                <a:lnTo>
                  <a:pt x="1354836" y="1651000"/>
                </a:lnTo>
                <a:lnTo>
                  <a:pt x="1354963" y="1651000"/>
                </a:lnTo>
                <a:lnTo>
                  <a:pt x="1349248" y="1638300"/>
                </a:lnTo>
                <a:lnTo>
                  <a:pt x="1349629" y="1638300"/>
                </a:lnTo>
                <a:lnTo>
                  <a:pt x="1337691" y="1625600"/>
                </a:lnTo>
                <a:lnTo>
                  <a:pt x="1332738" y="1612900"/>
                </a:lnTo>
                <a:lnTo>
                  <a:pt x="1332992" y="1612900"/>
                </a:lnTo>
                <a:lnTo>
                  <a:pt x="1321816" y="1600200"/>
                </a:lnTo>
                <a:lnTo>
                  <a:pt x="1322070" y="1600200"/>
                </a:lnTo>
                <a:lnTo>
                  <a:pt x="1305814" y="1574800"/>
                </a:lnTo>
                <a:lnTo>
                  <a:pt x="1300861" y="1562100"/>
                </a:lnTo>
                <a:lnTo>
                  <a:pt x="1300988" y="1562100"/>
                </a:lnTo>
                <a:lnTo>
                  <a:pt x="1290447" y="1549400"/>
                </a:lnTo>
                <a:lnTo>
                  <a:pt x="1290574" y="1549400"/>
                </a:lnTo>
                <a:lnTo>
                  <a:pt x="1286256" y="1536700"/>
                </a:lnTo>
                <a:lnTo>
                  <a:pt x="1276477" y="1511300"/>
                </a:lnTo>
                <a:lnTo>
                  <a:pt x="1272667" y="1511300"/>
                </a:lnTo>
                <a:lnTo>
                  <a:pt x="1263650" y="1485900"/>
                </a:lnTo>
                <a:lnTo>
                  <a:pt x="1259967" y="1485900"/>
                </a:lnTo>
                <a:lnTo>
                  <a:pt x="1250569" y="1460500"/>
                </a:lnTo>
                <a:lnTo>
                  <a:pt x="1250696" y="1460500"/>
                </a:lnTo>
                <a:lnTo>
                  <a:pt x="1247140" y="1447800"/>
                </a:lnTo>
                <a:lnTo>
                  <a:pt x="1239520" y="1422400"/>
                </a:lnTo>
                <a:lnTo>
                  <a:pt x="1236853" y="1422400"/>
                </a:lnTo>
                <a:lnTo>
                  <a:pt x="1231519" y="1397000"/>
                </a:lnTo>
                <a:lnTo>
                  <a:pt x="1231392" y="1397000"/>
                </a:lnTo>
                <a:lnTo>
                  <a:pt x="1228090" y="1384300"/>
                </a:lnTo>
                <a:lnTo>
                  <a:pt x="1228217" y="1384300"/>
                </a:lnTo>
                <a:lnTo>
                  <a:pt x="1220216" y="1358900"/>
                </a:lnTo>
                <a:lnTo>
                  <a:pt x="1216533" y="1346200"/>
                </a:lnTo>
                <a:lnTo>
                  <a:pt x="1206500" y="1320800"/>
                </a:lnTo>
                <a:lnTo>
                  <a:pt x="1206627" y="1320800"/>
                </a:lnTo>
                <a:lnTo>
                  <a:pt x="1201166" y="1295400"/>
                </a:lnTo>
                <a:lnTo>
                  <a:pt x="1201293" y="1295400"/>
                </a:lnTo>
                <a:lnTo>
                  <a:pt x="1198753" y="1282700"/>
                </a:lnTo>
                <a:lnTo>
                  <a:pt x="1192657" y="1257300"/>
                </a:lnTo>
                <a:lnTo>
                  <a:pt x="1192530" y="1257300"/>
                </a:lnTo>
                <a:lnTo>
                  <a:pt x="1189736" y="1244600"/>
                </a:lnTo>
                <a:lnTo>
                  <a:pt x="1184656" y="1219200"/>
                </a:lnTo>
                <a:lnTo>
                  <a:pt x="1184529" y="1219200"/>
                </a:lnTo>
                <a:lnTo>
                  <a:pt x="1181608" y="1206500"/>
                </a:lnTo>
                <a:lnTo>
                  <a:pt x="1181735" y="1206500"/>
                </a:lnTo>
                <a:lnTo>
                  <a:pt x="1176274" y="1181100"/>
                </a:lnTo>
                <a:lnTo>
                  <a:pt x="1172972" y="1168400"/>
                </a:lnTo>
                <a:lnTo>
                  <a:pt x="1173099" y="1168400"/>
                </a:lnTo>
                <a:lnTo>
                  <a:pt x="1165479" y="1130300"/>
                </a:lnTo>
                <a:lnTo>
                  <a:pt x="1162558" y="1117600"/>
                </a:lnTo>
                <a:lnTo>
                  <a:pt x="1156081" y="1092200"/>
                </a:lnTo>
                <a:lnTo>
                  <a:pt x="1156208" y="1092200"/>
                </a:lnTo>
                <a:lnTo>
                  <a:pt x="1154684" y="1079500"/>
                </a:lnTo>
                <a:lnTo>
                  <a:pt x="1150747" y="1054100"/>
                </a:lnTo>
                <a:lnTo>
                  <a:pt x="1149350" y="1041400"/>
                </a:lnTo>
                <a:lnTo>
                  <a:pt x="1145413" y="1016000"/>
                </a:lnTo>
                <a:lnTo>
                  <a:pt x="1144270" y="1003300"/>
                </a:lnTo>
                <a:lnTo>
                  <a:pt x="1144270" y="990600"/>
                </a:lnTo>
                <a:lnTo>
                  <a:pt x="1141349" y="965200"/>
                </a:lnTo>
                <a:lnTo>
                  <a:pt x="1140206" y="952500"/>
                </a:lnTo>
                <a:lnTo>
                  <a:pt x="1140333" y="952500"/>
                </a:lnTo>
                <a:lnTo>
                  <a:pt x="1139190" y="927100"/>
                </a:lnTo>
                <a:lnTo>
                  <a:pt x="1138809" y="914400"/>
                </a:lnTo>
                <a:lnTo>
                  <a:pt x="1139190" y="876300"/>
                </a:lnTo>
                <a:lnTo>
                  <a:pt x="1139571" y="863600"/>
                </a:lnTo>
                <a:lnTo>
                  <a:pt x="1140587" y="838200"/>
                </a:lnTo>
                <a:lnTo>
                  <a:pt x="1141222" y="825500"/>
                </a:lnTo>
                <a:lnTo>
                  <a:pt x="1143381" y="800100"/>
                </a:lnTo>
                <a:lnTo>
                  <a:pt x="1144778" y="787400"/>
                </a:lnTo>
                <a:lnTo>
                  <a:pt x="1148715" y="749300"/>
                </a:lnTo>
                <a:lnTo>
                  <a:pt x="1150874" y="736600"/>
                </a:lnTo>
                <a:lnTo>
                  <a:pt x="1150747" y="736600"/>
                </a:lnTo>
                <a:lnTo>
                  <a:pt x="1156589" y="698500"/>
                </a:lnTo>
                <a:lnTo>
                  <a:pt x="1156462" y="698500"/>
                </a:lnTo>
                <a:lnTo>
                  <a:pt x="1159383" y="685800"/>
                </a:lnTo>
                <a:lnTo>
                  <a:pt x="1170051" y="647700"/>
                </a:lnTo>
                <a:lnTo>
                  <a:pt x="1175004" y="622300"/>
                </a:lnTo>
                <a:lnTo>
                  <a:pt x="1179703" y="596900"/>
                </a:lnTo>
                <a:lnTo>
                  <a:pt x="1183894" y="584200"/>
                </a:lnTo>
                <a:lnTo>
                  <a:pt x="1192911" y="546100"/>
                </a:lnTo>
                <a:lnTo>
                  <a:pt x="1196086" y="533400"/>
                </a:lnTo>
                <a:lnTo>
                  <a:pt x="1203325" y="508000"/>
                </a:lnTo>
                <a:lnTo>
                  <a:pt x="1206881" y="495300"/>
                </a:lnTo>
                <a:lnTo>
                  <a:pt x="1211834" y="482600"/>
                </a:lnTo>
                <a:lnTo>
                  <a:pt x="1217168" y="457200"/>
                </a:lnTo>
                <a:lnTo>
                  <a:pt x="1221486" y="444500"/>
                </a:lnTo>
                <a:lnTo>
                  <a:pt x="1227201" y="419100"/>
                </a:lnTo>
                <a:lnTo>
                  <a:pt x="1232535" y="406400"/>
                </a:lnTo>
                <a:lnTo>
                  <a:pt x="1236853" y="393700"/>
                </a:lnTo>
                <a:lnTo>
                  <a:pt x="1236726" y="393700"/>
                </a:lnTo>
                <a:lnTo>
                  <a:pt x="1245743" y="368300"/>
                </a:lnTo>
                <a:lnTo>
                  <a:pt x="1249934" y="355600"/>
                </a:lnTo>
                <a:lnTo>
                  <a:pt x="1249807" y="355600"/>
                </a:lnTo>
                <a:lnTo>
                  <a:pt x="1261745" y="317500"/>
                </a:lnTo>
                <a:lnTo>
                  <a:pt x="1261618" y="317500"/>
                </a:lnTo>
                <a:lnTo>
                  <a:pt x="1267460" y="304800"/>
                </a:lnTo>
                <a:lnTo>
                  <a:pt x="1267333" y="304800"/>
                </a:lnTo>
                <a:lnTo>
                  <a:pt x="1274445" y="292100"/>
                </a:lnTo>
                <a:lnTo>
                  <a:pt x="1274572" y="292100"/>
                </a:lnTo>
                <a:lnTo>
                  <a:pt x="1281684" y="279400"/>
                </a:lnTo>
                <a:lnTo>
                  <a:pt x="1281557" y="279400"/>
                </a:lnTo>
                <a:lnTo>
                  <a:pt x="1287272" y="266700"/>
                </a:lnTo>
                <a:lnTo>
                  <a:pt x="1287145" y="266700"/>
                </a:lnTo>
                <a:lnTo>
                  <a:pt x="1298702" y="241300"/>
                </a:lnTo>
                <a:lnTo>
                  <a:pt x="1298321" y="241300"/>
                </a:lnTo>
                <a:lnTo>
                  <a:pt x="1304417" y="228600"/>
                </a:lnTo>
                <a:lnTo>
                  <a:pt x="1319149" y="203200"/>
                </a:lnTo>
                <a:lnTo>
                  <a:pt x="1326388" y="203200"/>
                </a:lnTo>
                <a:lnTo>
                  <a:pt x="1343914" y="177800"/>
                </a:lnTo>
                <a:lnTo>
                  <a:pt x="1343533" y="177800"/>
                </a:lnTo>
                <a:lnTo>
                  <a:pt x="1350645" y="165100"/>
                </a:lnTo>
                <a:lnTo>
                  <a:pt x="1363853" y="152400"/>
                </a:lnTo>
                <a:lnTo>
                  <a:pt x="1363599" y="152400"/>
                </a:lnTo>
                <a:lnTo>
                  <a:pt x="1370076" y="139700"/>
                </a:lnTo>
                <a:lnTo>
                  <a:pt x="1383030" y="127000"/>
                </a:lnTo>
                <a:lnTo>
                  <a:pt x="1389634" y="127000"/>
                </a:lnTo>
                <a:lnTo>
                  <a:pt x="1406144" y="101600"/>
                </a:lnTo>
                <a:lnTo>
                  <a:pt x="1411859" y="101600"/>
                </a:lnTo>
                <a:lnTo>
                  <a:pt x="1424813" y="88900"/>
                </a:lnTo>
                <a:lnTo>
                  <a:pt x="1437640" y="88900"/>
                </a:lnTo>
                <a:lnTo>
                  <a:pt x="1442593" y="76200"/>
                </a:lnTo>
                <a:lnTo>
                  <a:pt x="1472565" y="76200"/>
                </a:lnTo>
                <a:lnTo>
                  <a:pt x="1482115" y="85864"/>
                </a:lnTo>
                <a:lnTo>
                  <a:pt x="1482217" y="88900"/>
                </a:lnTo>
                <a:lnTo>
                  <a:pt x="1485138" y="88900"/>
                </a:lnTo>
                <a:lnTo>
                  <a:pt x="1491996" y="88900"/>
                </a:lnTo>
                <a:lnTo>
                  <a:pt x="1492377" y="76200"/>
                </a:lnTo>
                <a:lnTo>
                  <a:pt x="1492885" y="76200"/>
                </a:lnTo>
                <a:lnTo>
                  <a:pt x="1490853" y="63500"/>
                </a:lnTo>
                <a:lnTo>
                  <a:pt x="1430147" y="63500"/>
                </a:lnTo>
                <a:lnTo>
                  <a:pt x="1419987" y="76200"/>
                </a:lnTo>
                <a:lnTo>
                  <a:pt x="1414018" y="76200"/>
                </a:lnTo>
                <a:lnTo>
                  <a:pt x="1401064" y="88900"/>
                </a:lnTo>
                <a:lnTo>
                  <a:pt x="1400810" y="88900"/>
                </a:lnTo>
                <a:lnTo>
                  <a:pt x="1394206" y="101600"/>
                </a:lnTo>
                <a:lnTo>
                  <a:pt x="1377315" y="114300"/>
                </a:lnTo>
                <a:lnTo>
                  <a:pt x="1370203" y="114300"/>
                </a:lnTo>
                <a:lnTo>
                  <a:pt x="1357249" y="127000"/>
                </a:lnTo>
                <a:lnTo>
                  <a:pt x="1357503" y="127000"/>
                </a:lnTo>
                <a:lnTo>
                  <a:pt x="1350899" y="139700"/>
                </a:lnTo>
                <a:lnTo>
                  <a:pt x="1350391" y="139700"/>
                </a:lnTo>
                <a:lnTo>
                  <a:pt x="1337056" y="152400"/>
                </a:lnTo>
                <a:lnTo>
                  <a:pt x="1329817" y="165100"/>
                </a:lnTo>
                <a:lnTo>
                  <a:pt x="1329309" y="165100"/>
                </a:lnTo>
                <a:lnTo>
                  <a:pt x="1311656" y="190500"/>
                </a:lnTo>
                <a:lnTo>
                  <a:pt x="1311529" y="190500"/>
                </a:lnTo>
                <a:lnTo>
                  <a:pt x="1303782" y="203200"/>
                </a:lnTo>
                <a:lnTo>
                  <a:pt x="1288923" y="215900"/>
                </a:lnTo>
                <a:lnTo>
                  <a:pt x="1288923" y="228600"/>
                </a:lnTo>
                <a:lnTo>
                  <a:pt x="1282446" y="228600"/>
                </a:lnTo>
                <a:lnTo>
                  <a:pt x="1270889" y="254000"/>
                </a:lnTo>
                <a:lnTo>
                  <a:pt x="1265047" y="266700"/>
                </a:lnTo>
                <a:lnTo>
                  <a:pt x="1264920" y="266700"/>
                </a:lnTo>
                <a:lnTo>
                  <a:pt x="1257681" y="279400"/>
                </a:lnTo>
                <a:lnTo>
                  <a:pt x="1250442" y="304800"/>
                </a:lnTo>
                <a:lnTo>
                  <a:pt x="1250315" y="304800"/>
                </a:lnTo>
                <a:lnTo>
                  <a:pt x="1244600" y="317500"/>
                </a:lnTo>
                <a:lnTo>
                  <a:pt x="1244473" y="317500"/>
                </a:lnTo>
                <a:lnTo>
                  <a:pt x="1232662" y="342900"/>
                </a:lnTo>
                <a:lnTo>
                  <a:pt x="1232535" y="342900"/>
                </a:lnTo>
                <a:lnTo>
                  <a:pt x="1228217" y="355600"/>
                </a:lnTo>
                <a:lnTo>
                  <a:pt x="1228090" y="355600"/>
                </a:lnTo>
                <a:lnTo>
                  <a:pt x="1219073" y="381000"/>
                </a:lnTo>
                <a:lnTo>
                  <a:pt x="1218946" y="381000"/>
                </a:lnTo>
                <a:lnTo>
                  <a:pt x="1214628" y="406400"/>
                </a:lnTo>
                <a:lnTo>
                  <a:pt x="1209167" y="419100"/>
                </a:lnTo>
                <a:lnTo>
                  <a:pt x="1203452" y="444500"/>
                </a:lnTo>
                <a:lnTo>
                  <a:pt x="1203325" y="444500"/>
                </a:lnTo>
                <a:lnTo>
                  <a:pt x="1199007" y="457200"/>
                </a:lnTo>
                <a:lnTo>
                  <a:pt x="1193673" y="469900"/>
                </a:lnTo>
                <a:lnTo>
                  <a:pt x="1193546" y="469900"/>
                </a:lnTo>
                <a:lnTo>
                  <a:pt x="1188466" y="495300"/>
                </a:lnTo>
                <a:lnTo>
                  <a:pt x="1184783" y="508000"/>
                </a:lnTo>
                <a:lnTo>
                  <a:pt x="1184910" y="508000"/>
                </a:lnTo>
                <a:lnTo>
                  <a:pt x="1177671" y="533400"/>
                </a:lnTo>
                <a:lnTo>
                  <a:pt x="1174369" y="546100"/>
                </a:lnTo>
                <a:lnTo>
                  <a:pt x="1165352" y="584200"/>
                </a:lnTo>
                <a:lnTo>
                  <a:pt x="1161034" y="596900"/>
                </a:lnTo>
                <a:lnTo>
                  <a:pt x="1160907" y="596900"/>
                </a:lnTo>
                <a:lnTo>
                  <a:pt x="1156208" y="622300"/>
                </a:lnTo>
                <a:lnTo>
                  <a:pt x="1151255" y="635000"/>
                </a:lnTo>
                <a:lnTo>
                  <a:pt x="1151128" y="635000"/>
                </a:lnTo>
                <a:lnTo>
                  <a:pt x="1147572" y="647700"/>
                </a:lnTo>
                <a:lnTo>
                  <a:pt x="1147445" y="647700"/>
                </a:lnTo>
                <a:lnTo>
                  <a:pt x="1140206" y="685800"/>
                </a:lnTo>
                <a:lnTo>
                  <a:pt x="1137285" y="698500"/>
                </a:lnTo>
                <a:lnTo>
                  <a:pt x="1131570" y="736600"/>
                </a:lnTo>
                <a:lnTo>
                  <a:pt x="1131443" y="736600"/>
                </a:lnTo>
                <a:lnTo>
                  <a:pt x="1129284" y="749300"/>
                </a:lnTo>
                <a:lnTo>
                  <a:pt x="1125220" y="774700"/>
                </a:lnTo>
                <a:lnTo>
                  <a:pt x="1123823" y="800100"/>
                </a:lnTo>
                <a:lnTo>
                  <a:pt x="1121664" y="825500"/>
                </a:lnTo>
                <a:lnTo>
                  <a:pt x="1121537" y="825500"/>
                </a:lnTo>
                <a:lnTo>
                  <a:pt x="1120902" y="838200"/>
                </a:lnTo>
                <a:lnTo>
                  <a:pt x="1120775" y="838200"/>
                </a:lnTo>
                <a:lnTo>
                  <a:pt x="1119759" y="863600"/>
                </a:lnTo>
                <a:lnTo>
                  <a:pt x="1119378" y="876300"/>
                </a:lnTo>
                <a:lnTo>
                  <a:pt x="1118997" y="914400"/>
                </a:lnTo>
                <a:lnTo>
                  <a:pt x="1119378" y="927100"/>
                </a:lnTo>
                <a:lnTo>
                  <a:pt x="1120394" y="952500"/>
                </a:lnTo>
                <a:lnTo>
                  <a:pt x="1124331" y="1003300"/>
                </a:lnTo>
                <a:lnTo>
                  <a:pt x="1125347" y="1016000"/>
                </a:lnTo>
                <a:lnTo>
                  <a:pt x="1125474" y="1016000"/>
                </a:lnTo>
                <a:lnTo>
                  <a:pt x="1129411" y="1041400"/>
                </a:lnTo>
                <a:lnTo>
                  <a:pt x="1130808" y="1054100"/>
                </a:lnTo>
                <a:lnTo>
                  <a:pt x="1130935" y="1054100"/>
                </a:lnTo>
                <a:lnTo>
                  <a:pt x="1134872" y="1079500"/>
                </a:lnTo>
                <a:lnTo>
                  <a:pt x="1134745" y="1079500"/>
                </a:lnTo>
                <a:lnTo>
                  <a:pt x="1136269" y="1092200"/>
                </a:lnTo>
                <a:lnTo>
                  <a:pt x="1142746" y="1117600"/>
                </a:lnTo>
                <a:lnTo>
                  <a:pt x="1145540" y="1143000"/>
                </a:lnTo>
                <a:lnTo>
                  <a:pt x="1145667" y="1143000"/>
                </a:lnTo>
                <a:lnTo>
                  <a:pt x="1153160" y="1168400"/>
                </a:lnTo>
                <a:lnTo>
                  <a:pt x="1153287" y="1168400"/>
                </a:lnTo>
                <a:lnTo>
                  <a:pt x="1156462" y="1181100"/>
                </a:lnTo>
                <a:lnTo>
                  <a:pt x="1156335" y="1181100"/>
                </a:lnTo>
                <a:lnTo>
                  <a:pt x="1161796" y="1206500"/>
                </a:lnTo>
                <a:lnTo>
                  <a:pt x="1161923" y="1206500"/>
                </a:lnTo>
                <a:lnTo>
                  <a:pt x="1164717" y="1219200"/>
                </a:lnTo>
                <a:lnTo>
                  <a:pt x="1164590" y="1219200"/>
                </a:lnTo>
                <a:lnTo>
                  <a:pt x="1169543" y="1244600"/>
                </a:lnTo>
                <a:lnTo>
                  <a:pt x="1169670" y="1244600"/>
                </a:lnTo>
                <a:lnTo>
                  <a:pt x="1172464" y="1257300"/>
                </a:lnTo>
                <a:lnTo>
                  <a:pt x="1178560" y="1282700"/>
                </a:lnTo>
                <a:lnTo>
                  <a:pt x="1181100" y="1295400"/>
                </a:lnTo>
                <a:lnTo>
                  <a:pt x="1181227" y="1295400"/>
                </a:lnTo>
                <a:lnTo>
                  <a:pt x="1186561" y="1320800"/>
                </a:lnTo>
                <a:lnTo>
                  <a:pt x="1186688" y="1320800"/>
                </a:lnTo>
                <a:lnTo>
                  <a:pt x="1189482" y="1333500"/>
                </a:lnTo>
                <a:lnTo>
                  <a:pt x="1189609" y="1333500"/>
                </a:lnTo>
                <a:lnTo>
                  <a:pt x="1196721" y="1358900"/>
                </a:lnTo>
                <a:lnTo>
                  <a:pt x="1196848" y="1358900"/>
                </a:lnTo>
                <a:lnTo>
                  <a:pt x="1200404" y="1371600"/>
                </a:lnTo>
                <a:lnTo>
                  <a:pt x="1200277" y="1371600"/>
                </a:lnTo>
                <a:lnTo>
                  <a:pt x="1208151" y="1397000"/>
                </a:lnTo>
                <a:lnTo>
                  <a:pt x="1208278" y="1397000"/>
                </a:lnTo>
                <a:lnTo>
                  <a:pt x="1211453" y="1409700"/>
                </a:lnTo>
                <a:lnTo>
                  <a:pt x="1216914" y="1422400"/>
                </a:lnTo>
                <a:lnTo>
                  <a:pt x="1219835" y="1435100"/>
                </a:lnTo>
                <a:lnTo>
                  <a:pt x="1231011" y="1460500"/>
                </a:lnTo>
                <a:lnTo>
                  <a:pt x="1231138" y="1460500"/>
                </a:lnTo>
                <a:lnTo>
                  <a:pt x="1240536" y="1485900"/>
                </a:lnTo>
                <a:lnTo>
                  <a:pt x="1240663" y="1485900"/>
                </a:lnTo>
                <a:lnTo>
                  <a:pt x="1244727" y="1498600"/>
                </a:lnTo>
                <a:lnTo>
                  <a:pt x="1253744" y="1511300"/>
                </a:lnTo>
                <a:lnTo>
                  <a:pt x="1257808" y="1524000"/>
                </a:lnTo>
                <a:lnTo>
                  <a:pt x="1267460" y="1549400"/>
                </a:lnTo>
                <a:lnTo>
                  <a:pt x="1271905" y="1549400"/>
                </a:lnTo>
                <a:lnTo>
                  <a:pt x="1282446" y="1574800"/>
                </a:lnTo>
                <a:lnTo>
                  <a:pt x="1287399" y="1587500"/>
                </a:lnTo>
                <a:lnTo>
                  <a:pt x="1287526" y="1587500"/>
                </a:lnTo>
                <a:lnTo>
                  <a:pt x="1298575" y="1600200"/>
                </a:lnTo>
                <a:lnTo>
                  <a:pt x="1303655" y="1612900"/>
                </a:lnTo>
                <a:lnTo>
                  <a:pt x="1303909" y="1612900"/>
                </a:lnTo>
                <a:lnTo>
                  <a:pt x="1315085" y="1625600"/>
                </a:lnTo>
                <a:lnTo>
                  <a:pt x="1315339" y="1625600"/>
                </a:lnTo>
                <a:lnTo>
                  <a:pt x="1332230" y="1651000"/>
                </a:lnTo>
                <a:lnTo>
                  <a:pt x="1332611" y="1651000"/>
                </a:lnTo>
                <a:lnTo>
                  <a:pt x="1338453" y="1663700"/>
                </a:lnTo>
                <a:lnTo>
                  <a:pt x="1338580" y="1663700"/>
                </a:lnTo>
                <a:lnTo>
                  <a:pt x="1352296" y="1676400"/>
                </a:lnTo>
                <a:lnTo>
                  <a:pt x="1352423" y="1676400"/>
                </a:lnTo>
                <a:lnTo>
                  <a:pt x="1358900" y="1689100"/>
                </a:lnTo>
                <a:lnTo>
                  <a:pt x="1374521" y="1701800"/>
                </a:lnTo>
                <a:lnTo>
                  <a:pt x="1381887" y="1701800"/>
                </a:lnTo>
                <a:lnTo>
                  <a:pt x="1397381" y="1714500"/>
                </a:lnTo>
                <a:lnTo>
                  <a:pt x="1397254" y="1714500"/>
                </a:lnTo>
                <a:lnTo>
                  <a:pt x="1403604" y="1727200"/>
                </a:lnTo>
                <a:lnTo>
                  <a:pt x="1403985" y="1727200"/>
                </a:lnTo>
                <a:lnTo>
                  <a:pt x="1419479" y="1739900"/>
                </a:lnTo>
                <a:lnTo>
                  <a:pt x="1419860" y="1739900"/>
                </a:lnTo>
                <a:lnTo>
                  <a:pt x="1443228" y="1752600"/>
                </a:lnTo>
                <a:lnTo>
                  <a:pt x="1450467" y="1765300"/>
                </a:lnTo>
                <a:lnTo>
                  <a:pt x="1450848" y="1765300"/>
                </a:lnTo>
                <a:lnTo>
                  <a:pt x="1466723" y="1778000"/>
                </a:lnTo>
                <a:lnTo>
                  <a:pt x="1474089" y="1778000"/>
                </a:lnTo>
                <a:lnTo>
                  <a:pt x="1489202" y="1790700"/>
                </a:lnTo>
                <a:lnTo>
                  <a:pt x="1603883" y="1790700"/>
                </a:lnTo>
                <a:lnTo>
                  <a:pt x="1609598" y="1778000"/>
                </a:lnTo>
                <a:lnTo>
                  <a:pt x="1625600" y="1778000"/>
                </a:lnTo>
                <a:lnTo>
                  <a:pt x="1631315" y="1765300"/>
                </a:lnTo>
                <a:lnTo>
                  <a:pt x="1631950" y="1765300"/>
                </a:lnTo>
                <a:lnTo>
                  <a:pt x="1646555" y="1752600"/>
                </a:lnTo>
                <a:lnTo>
                  <a:pt x="1652651" y="1739900"/>
                </a:lnTo>
                <a:lnTo>
                  <a:pt x="1652905" y="1739900"/>
                </a:lnTo>
                <a:lnTo>
                  <a:pt x="1666875" y="1727200"/>
                </a:lnTo>
                <a:lnTo>
                  <a:pt x="1667510" y="1727200"/>
                </a:lnTo>
                <a:lnTo>
                  <a:pt x="1673225" y="1714500"/>
                </a:lnTo>
                <a:lnTo>
                  <a:pt x="1673352" y="1714500"/>
                </a:lnTo>
                <a:lnTo>
                  <a:pt x="1686687" y="1701800"/>
                </a:lnTo>
                <a:lnTo>
                  <a:pt x="1687068" y="1701800"/>
                </a:lnTo>
                <a:lnTo>
                  <a:pt x="1692402" y="1689100"/>
                </a:lnTo>
                <a:lnTo>
                  <a:pt x="1692529" y="1689100"/>
                </a:lnTo>
                <a:lnTo>
                  <a:pt x="1702943" y="1663700"/>
                </a:lnTo>
                <a:lnTo>
                  <a:pt x="1703197" y="1663700"/>
                </a:lnTo>
                <a:lnTo>
                  <a:pt x="1707515" y="1651000"/>
                </a:lnTo>
                <a:lnTo>
                  <a:pt x="1707769" y="1651000"/>
                </a:lnTo>
                <a:lnTo>
                  <a:pt x="1718183" y="1625600"/>
                </a:lnTo>
                <a:lnTo>
                  <a:pt x="1718310" y="1625600"/>
                </a:lnTo>
                <a:lnTo>
                  <a:pt x="1723263" y="1612900"/>
                </a:lnTo>
                <a:lnTo>
                  <a:pt x="1723390" y="1612900"/>
                </a:lnTo>
                <a:lnTo>
                  <a:pt x="1735963" y="1587500"/>
                </a:lnTo>
                <a:lnTo>
                  <a:pt x="1735836" y="1587500"/>
                </a:lnTo>
                <a:lnTo>
                  <a:pt x="1741297" y="1574800"/>
                </a:lnTo>
                <a:lnTo>
                  <a:pt x="1753489" y="1536700"/>
                </a:lnTo>
                <a:lnTo>
                  <a:pt x="1758950" y="1524000"/>
                </a:lnTo>
                <a:lnTo>
                  <a:pt x="1759077" y="1524000"/>
                </a:lnTo>
                <a:lnTo>
                  <a:pt x="1770634" y="1498600"/>
                </a:lnTo>
                <a:lnTo>
                  <a:pt x="1770761" y="1498600"/>
                </a:lnTo>
                <a:lnTo>
                  <a:pt x="1775079" y="1473200"/>
                </a:lnTo>
                <a:lnTo>
                  <a:pt x="1775206" y="1473200"/>
                </a:lnTo>
                <a:lnTo>
                  <a:pt x="1784223" y="1447800"/>
                </a:lnTo>
                <a:lnTo>
                  <a:pt x="1787906" y="1422400"/>
                </a:lnTo>
                <a:lnTo>
                  <a:pt x="1795526" y="1397000"/>
                </a:lnTo>
                <a:lnTo>
                  <a:pt x="1798701" y="1384300"/>
                </a:lnTo>
                <a:lnTo>
                  <a:pt x="1805940" y="1346200"/>
                </a:lnTo>
                <a:lnTo>
                  <a:pt x="1808861" y="1333500"/>
                </a:lnTo>
                <a:lnTo>
                  <a:pt x="1815084" y="1295400"/>
                </a:lnTo>
                <a:lnTo>
                  <a:pt x="1816862" y="1282700"/>
                </a:lnTo>
                <a:lnTo>
                  <a:pt x="1820926" y="1244600"/>
                </a:lnTo>
                <a:lnTo>
                  <a:pt x="1822323" y="1231900"/>
                </a:lnTo>
                <a:lnTo>
                  <a:pt x="1824863" y="1181100"/>
                </a:lnTo>
                <a:lnTo>
                  <a:pt x="1826387" y="1155700"/>
                </a:lnTo>
                <a:lnTo>
                  <a:pt x="1826768" y="1130300"/>
                </a:lnTo>
                <a:lnTo>
                  <a:pt x="1827403" y="1092200"/>
                </a:lnTo>
                <a:lnTo>
                  <a:pt x="1827403" y="1079500"/>
                </a:lnTo>
                <a:lnTo>
                  <a:pt x="1828165" y="1041400"/>
                </a:lnTo>
                <a:lnTo>
                  <a:pt x="1828165" y="1028700"/>
                </a:lnTo>
                <a:lnTo>
                  <a:pt x="1828927" y="990600"/>
                </a:lnTo>
                <a:lnTo>
                  <a:pt x="1829054" y="965200"/>
                </a:lnTo>
                <a:lnTo>
                  <a:pt x="1829181" y="952500"/>
                </a:lnTo>
                <a:lnTo>
                  <a:pt x="1829181" y="939800"/>
                </a:lnTo>
                <a:lnTo>
                  <a:pt x="1829943" y="901700"/>
                </a:lnTo>
                <a:lnTo>
                  <a:pt x="1829943" y="863600"/>
                </a:lnTo>
                <a:lnTo>
                  <a:pt x="1830324" y="850900"/>
                </a:lnTo>
                <a:lnTo>
                  <a:pt x="1830324" y="812800"/>
                </a:lnTo>
                <a:lnTo>
                  <a:pt x="1830705" y="800100"/>
                </a:lnTo>
                <a:lnTo>
                  <a:pt x="1830705" y="749300"/>
                </a:lnTo>
                <a:lnTo>
                  <a:pt x="1831086" y="73660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124955" y="2208847"/>
            <a:ext cx="4914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20">
                <a:latin typeface="Verdana"/>
                <a:cs typeface="Verdana"/>
              </a:rPr>
              <a:t>ReLU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116957" y="1695450"/>
            <a:ext cx="641985" cy="387985"/>
            <a:chOff x="6116957" y="1695450"/>
            <a:chExt cx="641985" cy="38798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6957" y="1897253"/>
              <a:ext cx="641728" cy="18605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7924" y="1695450"/>
              <a:ext cx="180975" cy="180975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31983" y="1937511"/>
            <a:ext cx="896601" cy="12306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15326" y="1840610"/>
            <a:ext cx="719277" cy="203453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381952" y="2240978"/>
            <a:ext cx="7759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Verdana"/>
                <a:cs typeface="Verdana"/>
              </a:rPr>
              <a:t>Sigmoid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98754" y="2442717"/>
            <a:ext cx="2369185" cy="1853564"/>
            <a:chOff x="198754" y="2442717"/>
            <a:chExt cx="2369185" cy="1853564"/>
          </a:xfrm>
        </p:grpSpPr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9812" y="2442717"/>
              <a:ext cx="449325" cy="46786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754" y="3691762"/>
              <a:ext cx="416293" cy="40165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95274" y="4067251"/>
              <a:ext cx="2272665" cy="228600"/>
            </a:xfrm>
            <a:custGeom>
              <a:avLst/>
              <a:gdLst/>
              <a:ahLst/>
              <a:cxnLst/>
              <a:rect l="l" t="t" r="r" b="b"/>
              <a:pathLst>
                <a:path w="2272665" h="228600">
                  <a:moveTo>
                    <a:pt x="2212944" y="114223"/>
                  </a:moveTo>
                  <a:lnTo>
                    <a:pt x="2116201" y="194843"/>
                  </a:lnTo>
                  <a:lnTo>
                    <a:pt x="2111448" y="200738"/>
                  </a:lnTo>
                  <a:lnTo>
                    <a:pt x="2109422" y="207749"/>
                  </a:lnTo>
                  <a:lnTo>
                    <a:pt x="2110182" y="215013"/>
                  </a:lnTo>
                  <a:lnTo>
                    <a:pt x="2113788" y="221665"/>
                  </a:lnTo>
                  <a:lnTo>
                    <a:pt x="2119671" y="226408"/>
                  </a:lnTo>
                  <a:lnTo>
                    <a:pt x="2126662" y="228447"/>
                  </a:lnTo>
                  <a:lnTo>
                    <a:pt x="2133915" y="227705"/>
                  </a:lnTo>
                  <a:lnTo>
                    <a:pt x="2140585" y="224104"/>
                  </a:lnTo>
                  <a:lnTo>
                    <a:pt x="2249556" y="133273"/>
                  </a:lnTo>
                  <a:lnTo>
                    <a:pt x="2242693" y="133273"/>
                  </a:lnTo>
                  <a:lnTo>
                    <a:pt x="2242693" y="128854"/>
                  </a:lnTo>
                  <a:lnTo>
                    <a:pt x="2230501" y="128854"/>
                  </a:lnTo>
                  <a:lnTo>
                    <a:pt x="2212944" y="114223"/>
                  </a:lnTo>
                  <a:close/>
                </a:path>
                <a:path w="2272665" h="228600">
                  <a:moveTo>
                    <a:pt x="2190084" y="95173"/>
                  </a:moveTo>
                  <a:lnTo>
                    <a:pt x="0" y="95173"/>
                  </a:lnTo>
                  <a:lnTo>
                    <a:pt x="0" y="133273"/>
                  </a:lnTo>
                  <a:lnTo>
                    <a:pt x="2190084" y="133273"/>
                  </a:lnTo>
                  <a:lnTo>
                    <a:pt x="2212944" y="114223"/>
                  </a:lnTo>
                  <a:lnTo>
                    <a:pt x="2190084" y="95173"/>
                  </a:lnTo>
                  <a:close/>
                </a:path>
                <a:path w="2272665" h="228600">
                  <a:moveTo>
                    <a:pt x="2249556" y="95173"/>
                  </a:moveTo>
                  <a:lnTo>
                    <a:pt x="2242693" y="95173"/>
                  </a:lnTo>
                  <a:lnTo>
                    <a:pt x="2242693" y="133273"/>
                  </a:lnTo>
                  <a:lnTo>
                    <a:pt x="2249556" y="133273"/>
                  </a:lnTo>
                  <a:lnTo>
                    <a:pt x="2272411" y="114223"/>
                  </a:lnTo>
                  <a:lnTo>
                    <a:pt x="2249556" y="95173"/>
                  </a:lnTo>
                  <a:close/>
                </a:path>
                <a:path w="2272665" h="228600">
                  <a:moveTo>
                    <a:pt x="2230501" y="99593"/>
                  </a:moveTo>
                  <a:lnTo>
                    <a:pt x="2212944" y="114223"/>
                  </a:lnTo>
                  <a:lnTo>
                    <a:pt x="2230501" y="128854"/>
                  </a:lnTo>
                  <a:lnTo>
                    <a:pt x="2230501" y="99593"/>
                  </a:lnTo>
                  <a:close/>
                </a:path>
                <a:path w="2272665" h="228600">
                  <a:moveTo>
                    <a:pt x="2242693" y="99593"/>
                  </a:moveTo>
                  <a:lnTo>
                    <a:pt x="2230501" y="99593"/>
                  </a:lnTo>
                  <a:lnTo>
                    <a:pt x="2230501" y="128854"/>
                  </a:lnTo>
                  <a:lnTo>
                    <a:pt x="2242693" y="128854"/>
                  </a:lnTo>
                  <a:lnTo>
                    <a:pt x="2242693" y="99593"/>
                  </a:lnTo>
                  <a:close/>
                </a:path>
                <a:path w="2272665" h="228600">
                  <a:moveTo>
                    <a:pt x="2126662" y="0"/>
                  </a:moveTo>
                  <a:lnTo>
                    <a:pt x="2119671" y="2039"/>
                  </a:lnTo>
                  <a:lnTo>
                    <a:pt x="2113788" y="6781"/>
                  </a:lnTo>
                  <a:lnTo>
                    <a:pt x="2110182" y="13433"/>
                  </a:lnTo>
                  <a:lnTo>
                    <a:pt x="2109422" y="20697"/>
                  </a:lnTo>
                  <a:lnTo>
                    <a:pt x="2111448" y="27709"/>
                  </a:lnTo>
                  <a:lnTo>
                    <a:pt x="2116201" y="33604"/>
                  </a:lnTo>
                  <a:lnTo>
                    <a:pt x="2212944" y="114223"/>
                  </a:lnTo>
                  <a:lnTo>
                    <a:pt x="2230501" y="99593"/>
                  </a:lnTo>
                  <a:lnTo>
                    <a:pt x="2242693" y="99593"/>
                  </a:lnTo>
                  <a:lnTo>
                    <a:pt x="2242693" y="95173"/>
                  </a:lnTo>
                  <a:lnTo>
                    <a:pt x="2249556" y="95173"/>
                  </a:lnTo>
                  <a:lnTo>
                    <a:pt x="2140585" y="4343"/>
                  </a:lnTo>
                  <a:lnTo>
                    <a:pt x="2133915" y="741"/>
                  </a:lnTo>
                  <a:lnTo>
                    <a:pt x="21266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2297" y="3411727"/>
              <a:ext cx="700580" cy="189992"/>
            </a:xfrm>
            <a:prstGeom prst="rect">
              <a:avLst/>
            </a:prstGeom>
          </p:spPr>
        </p:pic>
      </p:grpSp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67956" y="2258060"/>
            <a:ext cx="799973" cy="182498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5924550" y="3747896"/>
            <a:ext cx="3037205" cy="538480"/>
            <a:chOff x="5924550" y="3747896"/>
            <a:chExt cx="3037205" cy="538480"/>
          </a:xfrm>
        </p:grpSpPr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56805" y="3785234"/>
              <a:ext cx="645541" cy="16780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6833" y="3747896"/>
              <a:ext cx="764921" cy="276161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924550" y="4057726"/>
              <a:ext cx="2272665" cy="228600"/>
            </a:xfrm>
            <a:custGeom>
              <a:avLst/>
              <a:gdLst/>
              <a:ahLst/>
              <a:cxnLst/>
              <a:rect l="l" t="t" r="r" b="b"/>
              <a:pathLst>
                <a:path w="2272665" h="228600">
                  <a:moveTo>
                    <a:pt x="2212944" y="114223"/>
                  </a:moveTo>
                  <a:lnTo>
                    <a:pt x="2116201" y="194843"/>
                  </a:lnTo>
                  <a:lnTo>
                    <a:pt x="2111448" y="200738"/>
                  </a:lnTo>
                  <a:lnTo>
                    <a:pt x="2109422" y="207749"/>
                  </a:lnTo>
                  <a:lnTo>
                    <a:pt x="2110182" y="215013"/>
                  </a:lnTo>
                  <a:lnTo>
                    <a:pt x="2113788" y="221665"/>
                  </a:lnTo>
                  <a:lnTo>
                    <a:pt x="2119671" y="226408"/>
                  </a:lnTo>
                  <a:lnTo>
                    <a:pt x="2126662" y="228447"/>
                  </a:lnTo>
                  <a:lnTo>
                    <a:pt x="2133915" y="227705"/>
                  </a:lnTo>
                  <a:lnTo>
                    <a:pt x="2140584" y="224104"/>
                  </a:lnTo>
                  <a:lnTo>
                    <a:pt x="2249556" y="133273"/>
                  </a:lnTo>
                  <a:lnTo>
                    <a:pt x="2242693" y="133273"/>
                  </a:lnTo>
                  <a:lnTo>
                    <a:pt x="2242693" y="128854"/>
                  </a:lnTo>
                  <a:lnTo>
                    <a:pt x="2230501" y="128854"/>
                  </a:lnTo>
                  <a:lnTo>
                    <a:pt x="2212944" y="114223"/>
                  </a:lnTo>
                  <a:close/>
                </a:path>
                <a:path w="2272665" h="228600">
                  <a:moveTo>
                    <a:pt x="2190084" y="95173"/>
                  </a:moveTo>
                  <a:lnTo>
                    <a:pt x="0" y="95173"/>
                  </a:lnTo>
                  <a:lnTo>
                    <a:pt x="0" y="133273"/>
                  </a:lnTo>
                  <a:lnTo>
                    <a:pt x="2190084" y="133273"/>
                  </a:lnTo>
                  <a:lnTo>
                    <a:pt x="2212944" y="114223"/>
                  </a:lnTo>
                  <a:lnTo>
                    <a:pt x="2190084" y="95173"/>
                  </a:lnTo>
                  <a:close/>
                </a:path>
                <a:path w="2272665" h="228600">
                  <a:moveTo>
                    <a:pt x="2249556" y="95173"/>
                  </a:moveTo>
                  <a:lnTo>
                    <a:pt x="2242693" y="95173"/>
                  </a:lnTo>
                  <a:lnTo>
                    <a:pt x="2242693" y="133273"/>
                  </a:lnTo>
                  <a:lnTo>
                    <a:pt x="2249556" y="133273"/>
                  </a:lnTo>
                  <a:lnTo>
                    <a:pt x="2272410" y="114223"/>
                  </a:lnTo>
                  <a:lnTo>
                    <a:pt x="2249556" y="95173"/>
                  </a:lnTo>
                  <a:close/>
                </a:path>
                <a:path w="2272665" h="228600">
                  <a:moveTo>
                    <a:pt x="2230501" y="99593"/>
                  </a:moveTo>
                  <a:lnTo>
                    <a:pt x="2212944" y="114223"/>
                  </a:lnTo>
                  <a:lnTo>
                    <a:pt x="2230501" y="128854"/>
                  </a:lnTo>
                  <a:lnTo>
                    <a:pt x="2230501" y="99593"/>
                  </a:lnTo>
                  <a:close/>
                </a:path>
                <a:path w="2272665" h="228600">
                  <a:moveTo>
                    <a:pt x="2242693" y="99593"/>
                  </a:moveTo>
                  <a:lnTo>
                    <a:pt x="2230501" y="99593"/>
                  </a:lnTo>
                  <a:lnTo>
                    <a:pt x="2230501" y="128854"/>
                  </a:lnTo>
                  <a:lnTo>
                    <a:pt x="2242693" y="128854"/>
                  </a:lnTo>
                  <a:lnTo>
                    <a:pt x="2242693" y="99593"/>
                  </a:lnTo>
                  <a:close/>
                </a:path>
                <a:path w="2272665" h="228600">
                  <a:moveTo>
                    <a:pt x="2126662" y="0"/>
                  </a:moveTo>
                  <a:lnTo>
                    <a:pt x="2119671" y="2039"/>
                  </a:lnTo>
                  <a:lnTo>
                    <a:pt x="2113788" y="6781"/>
                  </a:lnTo>
                  <a:lnTo>
                    <a:pt x="2110182" y="13433"/>
                  </a:lnTo>
                  <a:lnTo>
                    <a:pt x="2109422" y="20697"/>
                  </a:lnTo>
                  <a:lnTo>
                    <a:pt x="2111448" y="27709"/>
                  </a:lnTo>
                  <a:lnTo>
                    <a:pt x="2116201" y="33604"/>
                  </a:lnTo>
                  <a:lnTo>
                    <a:pt x="2212944" y="114223"/>
                  </a:lnTo>
                  <a:lnTo>
                    <a:pt x="2230501" y="99593"/>
                  </a:lnTo>
                  <a:lnTo>
                    <a:pt x="2242693" y="99593"/>
                  </a:lnTo>
                  <a:lnTo>
                    <a:pt x="2242693" y="95173"/>
                  </a:lnTo>
                  <a:lnTo>
                    <a:pt x="2249556" y="95173"/>
                  </a:lnTo>
                  <a:lnTo>
                    <a:pt x="2140584" y="4343"/>
                  </a:lnTo>
                  <a:lnTo>
                    <a:pt x="2133915" y="741"/>
                  </a:lnTo>
                  <a:lnTo>
                    <a:pt x="21266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/>
          <p:nvPr/>
        </p:nvSpPr>
        <p:spPr>
          <a:xfrm>
            <a:off x="3133725" y="2476499"/>
            <a:ext cx="2409825" cy="1907539"/>
          </a:xfrm>
          <a:custGeom>
            <a:avLst/>
            <a:gdLst/>
            <a:ahLst/>
            <a:cxnLst/>
            <a:rect l="l" t="t" r="r" b="b"/>
            <a:pathLst>
              <a:path w="2409825" h="1907539">
                <a:moveTo>
                  <a:pt x="2409571" y="1704975"/>
                </a:moveTo>
                <a:lnTo>
                  <a:pt x="2386711" y="1685925"/>
                </a:lnTo>
                <a:lnTo>
                  <a:pt x="2277745" y="1595094"/>
                </a:lnTo>
                <a:lnTo>
                  <a:pt x="2271064" y="1591500"/>
                </a:lnTo>
                <a:lnTo>
                  <a:pt x="2246579" y="1611452"/>
                </a:lnTo>
                <a:lnTo>
                  <a:pt x="2248598" y="1618462"/>
                </a:lnTo>
                <a:lnTo>
                  <a:pt x="2253361" y="1624355"/>
                </a:lnTo>
                <a:lnTo>
                  <a:pt x="2327237" y="1685925"/>
                </a:lnTo>
                <a:lnTo>
                  <a:pt x="209550" y="1685925"/>
                </a:lnTo>
                <a:lnTo>
                  <a:pt x="209550" y="82296"/>
                </a:lnTo>
                <a:lnTo>
                  <a:pt x="271145" y="156210"/>
                </a:lnTo>
                <a:lnTo>
                  <a:pt x="277025" y="160972"/>
                </a:lnTo>
                <a:lnTo>
                  <a:pt x="284010" y="162991"/>
                </a:lnTo>
                <a:lnTo>
                  <a:pt x="291261" y="162229"/>
                </a:lnTo>
                <a:lnTo>
                  <a:pt x="297942" y="158623"/>
                </a:lnTo>
                <a:lnTo>
                  <a:pt x="302691" y="152742"/>
                </a:lnTo>
                <a:lnTo>
                  <a:pt x="304711" y="145757"/>
                </a:lnTo>
                <a:lnTo>
                  <a:pt x="303949" y="138506"/>
                </a:lnTo>
                <a:lnTo>
                  <a:pt x="300355" y="131826"/>
                </a:lnTo>
                <a:lnTo>
                  <a:pt x="215265" y="29718"/>
                </a:lnTo>
                <a:lnTo>
                  <a:pt x="190500" y="0"/>
                </a:lnTo>
                <a:lnTo>
                  <a:pt x="80645" y="131826"/>
                </a:lnTo>
                <a:lnTo>
                  <a:pt x="77038" y="138506"/>
                </a:lnTo>
                <a:lnTo>
                  <a:pt x="76276" y="145757"/>
                </a:lnTo>
                <a:lnTo>
                  <a:pt x="78295" y="152742"/>
                </a:lnTo>
                <a:lnTo>
                  <a:pt x="83058" y="158623"/>
                </a:lnTo>
                <a:lnTo>
                  <a:pt x="89725" y="162229"/>
                </a:lnTo>
                <a:lnTo>
                  <a:pt x="96977" y="162991"/>
                </a:lnTo>
                <a:lnTo>
                  <a:pt x="103962" y="160972"/>
                </a:lnTo>
                <a:lnTo>
                  <a:pt x="109855" y="156210"/>
                </a:lnTo>
                <a:lnTo>
                  <a:pt x="171450" y="82296"/>
                </a:lnTo>
                <a:lnTo>
                  <a:pt x="171450" y="1685925"/>
                </a:lnTo>
                <a:lnTo>
                  <a:pt x="0" y="1685925"/>
                </a:lnTo>
                <a:lnTo>
                  <a:pt x="0" y="1724025"/>
                </a:lnTo>
                <a:lnTo>
                  <a:pt x="171450" y="1724025"/>
                </a:lnTo>
                <a:lnTo>
                  <a:pt x="171450" y="1907133"/>
                </a:lnTo>
                <a:lnTo>
                  <a:pt x="209550" y="1907146"/>
                </a:lnTo>
                <a:lnTo>
                  <a:pt x="209550" y="1724025"/>
                </a:lnTo>
                <a:lnTo>
                  <a:pt x="2327237" y="1724025"/>
                </a:lnTo>
                <a:lnTo>
                  <a:pt x="2253361" y="1785594"/>
                </a:lnTo>
                <a:lnTo>
                  <a:pt x="2248598" y="1791500"/>
                </a:lnTo>
                <a:lnTo>
                  <a:pt x="2246579" y="1798510"/>
                </a:lnTo>
                <a:lnTo>
                  <a:pt x="2247341" y="1805774"/>
                </a:lnTo>
                <a:lnTo>
                  <a:pt x="2250948" y="1812417"/>
                </a:lnTo>
                <a:lnTo>
                  <a:pt x="2256828" y="1817166"/>
                </a:lnTo>
                <a:lnTo>
                  <a:pt x="2263813" y="1819198"/>
                </a:lnTo>
                <a:lnTo>
                  <a:pt x="2271064" y="1818462"/>
                </a:lnTo>
                <a:lnTo>
                  <a:pt x="2277745" y="1814855"/>
                </a:lnTo>
                <a:lnTo>
                  <a:pt x="2386711" y="1724025"/>
                </a:lnTo>
                <a:lnTo>
                  <a:pt x="2409571" y="1704975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4323334" y="4150677"/>
            <a:ext cx="2159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900045" y="2187575"/>
            <a:ext cx="85725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𝐽</a:t>
            </a:r>
            <a:r>
              <a:rPr dirty="0" sz="2000">
                <a:latin typeface="Cambria Math"/>
                <a:cs typeface="Cambria Math"/>
              </a:rPr>
              <a:t>(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2000">
                <a:latin typeface="Cambria Math"/>
                <a:cs typeface="Cambria Math"/>
              </a:rPr>
              <a:t>,</a:t>
            </a:r>
            <a:r>
              <a:rPr dirty="0" sz="2000" spc="-70">
                <a:latin typeface="Cambria Math"/>
                <a:cs typeface="Cambria Math"/>
              </a:rPr>
              <a:t> </a:t>
            </a:r>
            <a:r>
              <a:rPr dirty="0" sz="2000" spc="-25">
                <a:solidFill>
                  <a:srgbClr val="0096FF"/>
                </a:solidFill>
                <a:latin typeface="Cambria Math"/>
                <a:cs typeface="Cambria Math"/>
              </a:rPr>
              <a:t>𝐁</a:t>
            </a:r>
            <a:r>
              <a:rPr dirty="0" sz="2000" spc="-25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3424173" y="2561589"/>
            <a:ext cx="2098040" cy="1529080"/>
            <a:chOff x="3424173" y="2561589"/>
            <a:chExt cx="2098040" cy="1529080"/>
          </a:xfrm>
        </p:grpSpPr>
        <p:sp>
          <p:nvSpPr>
            <p:cNvPr id="28" name="object 28" descr=""/>
            <p:cNvSpPr/>
            <p:nvPr/>
          </p:nvSpPr>
          <p:spPr>
            <a:xfrm>
              <a:off x="3982084" y="2561589"/>
              <a:ext cx="238125" cy="9525"/>
            </a:xfrm>
            <a:custGeom>
              <a:avLst/>
              <a:gdLst/>
              <a:ahLst/>
              <a:cxnLst/>
              <a:rect l="l" t="t" r="r" b="b"/>
              <a:pathLst>
                <a:path w="238125" h="9525">
                  <a:moveTo>
                    <a:pt x="2381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24173" y="2867278"/>
              <a:ext cx="2097786" cy="1223124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3973576" y="2255259"/>
            <a:ext cx="264160" cy="54165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445"/>
              </a:spcBef>
            </a:pPr>
            <a:r>
              <a:rPr dirty="0" sz="1400" spc="-50">
                <a:latin typeface="Cambria Math"/>
                <a:cs typeface="Cambria Math"/>
              </a:rPr>
              <a:t>𝜕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1400" spc="-25">
                <a:latin typeface="Cambria Math"/>
                <a:cs typeface="Cambria Math"/>
              </a:rPr>
              <a:t>𝜕</a:t>
            </a:r>
            <a:r>
              <a:rPr dirty="0" sz="1400" spc="-25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endParaRPr sz="1400">
              <a:latin typeface="Cambria Math"/>
              <a:cs typeface="Cambria Math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40859" y="2468879"/>
            <a:ext cx="753237" cy="192912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4240529" y="2429446"/>
            <a:ext cx="52768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𝐽</a:t>
            </a:r>
            <a:r>
              <a:rPr dirty="0" sz="1400" spc="34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25">
                <a:solidFill>
                  <a:srgbClr val="0096FF"/>
                </a:solidFill>
                <a:latin typeface="Cambria Math"/>
                <a:cs typeface="Cambria Math"/>
              </a:rPr>
              <a:t>𝐖</a:t>
            </a:r>
            <a:r>
              <a:rPr dirty="0" sz="1400" spc="-25">
                <a:latin typeface="Cambria Math"/>
                <a:cs typeface="Cambria Math"/>
              </a:rPr>
              <a:t>,</a:t>
            </a:r>
            <a:r>
              <a:rPr dirty="0" sz="1400" spc="-25">
                <a:solidFill>
                  <a:srgbClr val="0096FF"/>
                </a:solidFill>
                <a:latin typeface="Cambria Math"/>
                <a:cs typeface="Cambria Math"/>
              </a:rPr>
              <a:t>𝐁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3760978" y="2473325"/>
            <a:ext cx="1555750" cy="590550"/>
            <a:chOff x="3760978" y="2473325"/>
            <a:chExt cx="1555750" cy="590550"/>
          </a:xfrm>
        </p:grpSpPr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66360" y="2473325"/>
              <a:ext cx="150156" cy="18415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60978" y="2869056"/>
              <a:ext cx="495300" cy="194691"/>
            </a:xfrm>
            <a:prstGeom prst="rect">
              <a:avLst/>
            </a:prstGeom>
          </p:spPr>
        </p:pic>
      </p:grpSp>
      <p:sp>
        <p:nvSpPr>
          <p:cNvPr id="36" name="object 36" descr=""/>
          <p:cNvSpPr/>
          <p:nvPr/>
        </p:nvSpPr>
        <p:spPr>
          <a:xfrm>
            <a:off x="373672" y="812927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44" y="0"/>
                </a:moveTo>
                <a:lnTo>
                  <a:pt x="85089" y="7493"/>
                </a:lnTo>
                <a:lnTo>
                  <a:pt x="105181" y="25019"/>
                </a:lnTo>
                <a:lnTo>
                  <a:pt x="0" y="25019"/>
                </a:lnTo>
                <a:lnTo>
                  <a:pt x="0" y="36830"/>
                </a:lnTo>
                <a:lnTo>
                  <a:pt x="105181" y="36830"/>
                </a:lnTo>
                <a:lnTo>
                  <a:pt x="85089" y="54228"/>
                </a:lnTo>
                <a:lnTo>
                  <a:pt x="91744" y="61849"/>
                </a:lnTo>
                <a:lnTo>
                  <a:pt x="123266" y="34544"/>
                </a:lnTo>
                <a:lnTo>
                  <a:pt x="123266" y="27305"/>
                </a:lnTo>
                <a:lnTo>
                  <a:pt x="9174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361315" y="747077"/>
            <a:ext cx="1504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276225" y="466788"/>
            <a:ext cx="4570730" cy="1400175"/>
            <a:chOff x="276225" y="466788"/>
            <a:chExt cx="4570730" cy="1400175"/>
          </a:xfrm>
        </p:grpSpPr>
        <p:sp>
          <p:nvSpPr>
            <p:cNvPr id="39" name="object 39" descr=""/>
            <p:cNvSpPr/>
            <p:nvPr/>
          </p:nvSpPr>
          <p:spPr>
            <a:xfrm>
              <a:off x="276225" y="1076325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285875" y="1085849"/>
              <a:ext cx="1555115" cy="119380"/>
            </a:xfrm>
            <a:custGeom>
              <a:avLst/>
              <a:gdLst/>
              <a:ahLst/>
              <a:cxnLst/>
              <a:rect l="l" t="t" r="r" b="b"/>
              <a:pathLst>
                <a:path w="1555114" h="119380">
                  <a:moveTo>
                    <a:pt x="489839" y="57150"/>
                  </a:moveTo>
                  <a:lnTo>
                    <a:pt x="451739" y="38100"/>
                  </a:lnTo>
                  <a:lnTo>
                    <a:pt x="375539" y="0"/>
                  </a:lnTo>
                  <a:lnTo>
                    <a:pt x="375539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375539" y="76200"/>
                  </a:lnTo>
                  <a:lnTo>
                    <a:pt x="375539" y="114300"/>
                  </a:lnTo>
                  <a:lnTo>
                    <a:pt x="451739" y="76200"/>
                  </a:lnTo>
                  <a:lnTo>
                    <a:pt x="489839" y="57150"/>
                  </a:lnTo>
                  <a:close/>
                </a:path>
                <a:path w="1555114" h="119380">
                  <a:moveTo>
                    <a:pt x="1518272" y="80899"/>
                  </a:moveTo>
                  <a:lnTo>
                    <a:pt x="1459611" y="80899"/>
                  </a:lnTo>
                  <a:lnTo>
                    <a:pt x="1440599" y="80899"/>
                  </a:lnTo>
                  <a:lnTo>
                    <a:pt x="1440180" y="118872"/>
                  </a:lnTo>
                  <a:lnTo>
                    <a:pt x="1518272" y="80899"/>
                  </a:lnTo>
                  <a:close/>
                </a:path>
                <a:path w="1555114" h="119380">
                  <a:moveTo>
                    <a:pt x="1555115" y="62992"/>
                  </a:moveTo>
                  <a:lnTo>
                    <a:pt x="1441450" y="4572"/>
                  </a:lnTo>
                  <a:lnTo>
                    <a:pt x="1441018" y="42595"/>
                  </a:lnTo>
                  <a:lnTo>
                    <a:pt x="1028954" y="38100"/>
                  </a:lnTo>
                  <a:lnTo>
                    <a:pt x="1028446" y="76200"/>
                  </a:lnTo>
                  <a:lnTo>
                    <a:pt x="1440599" y="80695"/>
                  </a:lnTo>
                  <a:lnTo>
                    <a:pt x="1459611" y="80695"/>
                  </a:lnTo>
                  <a:lnTo>
                    <a:pt x="1518704" y="80695"/>
                  </a:lnTo>
                  <a:lnTo>
                    <a:pt x="1555115" y="6299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00087" y="481076"/>
              <a:ext cx="561975" cy="1352550"/>
            </a:xfrm>
            <a:custGeom>
              <a:avLst/>
              <a:gdLst/>
              <a:ahLst/>
              <a:cxnLst/>
              <a:rect l="l" t="t" r="r" b="b"/>
              <a:pathLst>
                <a:path w="561975" h="1352550">
                  <a:moveTo>
                    <a:pt x="0" y="93599"/>
                  </a:moveTo>
                  <a:lnTo>
                    <a:pt x="7360" y="57167"/>
                  </a:lnTo>
                  <a:lnTo>
                    <a:pt x="27433" y="27416"/>
                  </a:lnTo>
                  <a:lnTo>
                    <a:pt x="57205" y="7356"/>
                  </a:lnTo>
                  <a:lnTo>
                    <a:pt x="93662" y="0"/>
                  </a:lnTo>
                  <a:lnTo>
                    <a:pt x="468312" y="0"/>
                  </a:lnTo>
                  <a:lnTo>
                    <a:pt x="504769" y="7356"/>
                  </a:lnTo>
                  <a:lnTo>
                    <a:pt x="534541" y="27416"/>
                  </a:lnTo>
                  <a:lnTo>
                    <a:pt x="554614" y="57167"/>
                  </a:lnTo>
                  <a:lnTo>
                    <a:pt x="561975" y="93599"/>
                  </a:lnTo>
                  <a:lnTo>
                    <a:pt x="561975" y="1258824"/>
                  </a:lnTo>
                  <a:lnTo>
                    <a:pt x="554614" y="1295274"/>
                  </a:lnTo>
                  <a:lnTo>
                    <a:pt x="534541" y="1325070"/>
                  </a:lnTo>
                  <a:lnTo>
                    <a:pt x="504769" y="1345174"/>
                  </a:lnTo>
                  <a:lnTo>
                    <a:pt x="468312" y="1352550"/>
                  </a:lnTo>
                  <a:lnTo>
                    <a:pt x="93662" y="1352550"/>
                  </a:lnTo>
                  <a:lnTo>
                    <a:pt x="57205" y="1345174"/>
                  </a:lnTo>
                  <a:lnTo>
                    <a:pt x="27433" y="1325070"/>
                  </a:lnTo>
                  <a:lnTo>
                    <a:pt x="7360" y="1295274"/>
                  </a:lnTo>
                  <a:lnTo>
                    <a:pt x="0" y="1258824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95337" y="576326"/>
              <a:ext cx="361950" cy="1123950"/>
            </a:xfrm>
            <a:custGeom>
              <a:avLst/>
              <a:gdLst/>
              <a:ahLst/>
              <a:cxnLst/>
              <a:rect l="l" t="t" r="r" b="b"/>
              <a:pathLst>
                <a:path w="361950" h="1123950">
                  <a:moveTo>
                    <a:pt x="0" y="942975"/>
                  </a:moveTo>
                  <a:lnTo>
                    <a:pt x="6464" y="894820"/>
                  </a:lnTo>
                  <a:lnTo>
                    <a:pt x="24708" y="851577"/>
                  </a:lnTo>
                  <a:lnTo>
                    <a:pt x="53006" y="814959"/>
                  </a:lnTo>
                  <a:lnTo>
                    <a:pt x="89633" y="786680"/>
                  </a:lnTo>
                  <a:lnTo>
                    <a:pt x="132864" y="768455"/>
                  </a:lnTo>
                  <a:lnTo>
                    <a:pt x="180975" y="762000"/>
                  </a:lnTo>
                  <a:lnTo>
                    <a:pt x="229085" y="768455"/>
                  </a:lnTo>
                  <a:lnTo>
                    <a:pt x="272316" y="786680"/>
                  </a:lnTo>
                  <a:lnTo>
                    <a:pt x="308943" y="814959"/>
                  </a:lnTo>
                  <a:lnTo>
                    <a:pt x="337241" y="851577"/>
                  </a:lnTo>
                  <a:lnTo>
                    <a:pt x="355485" y="894820"/>
                  </a:lnTo>
                  <a:lnTo>
                    <a:pt x="361950" y="942975"/>
                  </a:lnTo>
                  <a:lnTo>
                    <a:pt x="355485" y="991085"/>
                  </a:lnTo>
                  <a:lnTo>
                    <a:pt x="337241" y="1034316"/>
                  </a:lnTo>
                  <a:lnTo>
                    <a:pt x="308943" y="1070943"/>
                  </a:lnTo>
                  <a:lnTo>
                    <a:pt x="272316" y="1099241"/>
                  </a:lnTo>
                  <a:lnTo>
                    <a:pt x="229085" y="1117485"/>
                  </a:lnTo>
                  <a:lnTo>
                    <a:pt x="180975" y="1123950"/>
                  </a:lnTo>
                  <a:lnTo>
                    <a:pt x="132864" y="1117485"/>
                  </a:lnTo>
                  <a:lnTo>
                    <a:pt x="89633" y="1099241"/>
                  </a:lnTo>
                  <a:lnTo>
                    <a:pt x="53006" y="1070943"/>
                  </a:lnTo>
                  <a:lnTo>
                    <a:pt x="24708" y="1034316"/>
                  </a:lnTo>
                  <a:lnTo>
                    <a:pt x="6464" y="991085"/>
                  </a:lnTo>
                  <a:lnTo>
                    <a:pt x="0" y="942975"/>
                  </a:lnTo>
                  <a:close/>
                </a:path>
                <a:path w="361950" h="1123950">
                  <a:moveTo>
                    <a:pt x="0" y="180975"/>
                  </a:moveTo>
                  <a:lnTo>
                    <a:pt x="6464" y="132820"/>
                  </a:lnTo>
                  <a:lnTo>
                    <a:pt x="24708" y="89577"/>
                  </a:lnTo>
                  <a:lnTo>
                    <a:pt x="53006" y="52959"/>
                  </a:lnTo>
                  <a:lnTo>
                    <a:pt x="89633" y="24680"/>
                  </a:lnTo>
                  <a:lnTo>
                    <a:pt x="132864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64" y="355485"/>
                  </a:lnTo>
                  <a:lnTo>
                    <a:pt x="89633" y="337241"/>
                  </a:lnTo>
                  <a:lnTo>
                    <a:pt x="53006" y="308943"/>
                  </a:lnTo>
                  <a:lnTo>
                    <a:pt x="24708" y="272316"/>
                  </a:lnTo>
                  <a:lnTo>
                    <a:pt x="6464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52500" y="1038225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w="0" h="204469">
                  <a:moveTo>
                    <a:pt x="0" y="0"/>
                  </a:moveTo>
                  <a:lnTo>
                    <a:pt x="0" y="204215"/>
                  </a:lnTo>
                </a:path>
              </a:pathLst>
            </a:custGeom>
            <a:ln w="38100">
              <a:solidFill>
                <a:srgbClr val="4285F4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757425" y="500126"/>
              <a:ext cx="561975" cy="1352550"/>
            </a:xfrm>
            <a:custGeom>
              <a:avLst/>
              <a:gdLst/>
              <a:ahLst/>
              <a:cxnLst/>
              <a:rect l="l" t="t" r="r" b="b"/>
              <a:pathLst>
                <a:path w="561975" h="1352550">
                  <a:moveTo>
                    <a:pt x="0" y="93599"/>
                  </a:moveTo>
                  <a:lnTo>
                    <a:pt x="7356" y="57167"/>
                  </a:lnTo>
                  <a:lnTo>
                    <a:pt x="27416" y="27416"/>
                  </a:lnTo>
                  <a:lnTo>
                    <a:pt x="57167" y="7356"/>
                  </a:lnTo>
                  <a:lnTo>
                    <a:pt x="93599" y="0"/>
                  </a:lnTo>
                  <a:lnTo>
                    <a:pt x="468249" y="0"/>
                  </a:lnTo>
                  <a:lnTo>
                    <a:pt x="504699" y="7356"/>
                  </a:lnTo>
                  <a:lnTo>
                    <a:pt x="534495" y="27416"/>
                  </a:lnTo>
                  <a:lnTo>
                    <a:pt x="554599" y="57167"/>
                  </a:lnTo>
                  <a:lnTo>
                    <a:pt x="561975" y="93599"/>
                  </a:lnTo>
                  <a:lnTo>
                    <a:pt x="561975" y="1258824"/>
                  </a:lnTo>
                  <a:lnTo>
                    <a:pt x="554599" y="1295274"/>
                  </a:lnTo>
                  <a:lnTo>
                    <a:pt x="534495" y="1325070"/>
                  </a:lnTo>
                  <a:lnTo>
                    <a:pt x="504699" y="1345174"/>
                  </a:lnTo>
                  <a:lnTo>
                    <a:pt x="468249" y="1352550"/>
                  </a:lnTo>
                  <a:lnTo>
                    <a:pt x="93599" y="1352550"/>
                  </a:lnTo>
                  <a:lnTo>
                    <a:pt x="57167" y="1345174"/>
                  </a:lnTo>
                  <a:lnTo>
                    <a:pt x="27416" y="1325070"/>
                  </a:lnTo>
                  <a:lnTo>
                    <a:pt x="7356" y="1295274"/>
                  </a:lnTo>
                  <a:lnTo>
                    <a:pt x="0" y="1258824"/>
                  </a:lnTo>
                  <a:lnTo>
                    <a:pt x="0" y="93599"/>
                  </a:lnTo>
                  <a:close/>
                </a:path>
              </a:pathLst>
            </a:custGeom>
            <a:ln w="2857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843150" y="595376"/>
              <a:ext cx="371475" cy="1123950"/>
            </a:xfrm>
            <a:custGeom>
              <a:avLst/>
              <a:gdLst/>
              <a:ahLst/>
              <a:cxnLst/>
              <a:rect l="l" t="t" r="r" b="b"/>
              <a:pathLst>
                <a:path w="371475" h="1123950">
                  <a:moveTo>
                    <a:pt x="0" y="942975"/>
                  </a:moveTo>
                  <a:lnTo>
                    <a:pt x="6627" y="894820"/>
                  </a:lnTo>
                  <a:lnTo>
                    <a:pt x="25334" y="851577"/>
                  </a:lnTo>
                  <a:lnTo>
                    <a:pt x="54356" y="814959"/>
                  </a:lnTo>
                  <a:lnTo>
                    <a:pt x="91929" y="786680"/>
                  </a:lnTo>
                  <a:lnTo>
                    <a:pt x="136289" y="768455"/>
                  </a:lnTo>
                  <a:lnTo>
                    <a:pt x="185674" y="762000"/>
                  </a:lnTo>
                  <a:lnTo>
                    <a:pt x="235067" y="768455"/>
                  </a:lnTo>
                  <a:lnTo>
                    <a:pt x="279451" y="786680"/>
                  </a:lnTo>
                  <a:lnTo>
                    <a:pt x="317055" y="814959"/>
                  </a:lnTo>
                  <a:lnTo>
                    <a:pt x="346107" y="851577"/>
                  </a:lnTo>
                  <a:lnTo>
                    <a:pt x="364838" y="894820"/>
                  </a:lnTo>
                  <a:lnTo>
                    <a:pt x="371475" y="942975"/>
                  </a:lnTo>
                  <a:lnTo>
                    <a:pt x="364838" y="991085"/>
                  </a:lnTo>
                  <a:lnTo>
                    <a:pt x="346107" y="1034316"/>
                  </a:lnTo>
                  <a:lnTo>
                    <a:pt x="317055" y="1070943"/>
                  </a:lnTo>
                  <a:lnTo>
                    <a:pt x="279451" y="1099241"/>
                  </a:lnTo>
                  <a:lnTo>
                    <a:pt x="235067" y="1117485"/>
                  </a:lnTo>
                  <a:lnTo>
                    <a:pt x="185674" y="1123950"/>
                  </a:lnTo>
                  <a:lnTo>
                    <a:pt x="136289" y="1117485"/>
                  </a:lnTo>
                  <a:lnTo>
                    <a:pt x="91929" y="1099241"/>
                  </a:lnTo>
                  <a:lnTo>
                    <a:pt x="54356" y="1070943"/>
                  </a:lnTo>
                  <a:lnTo>
                    <a:pt x="25334" y="1034316"/>
                  </a:lnTo>
                  <a:lnTo>
                    <a:pt x="6627" y="991085"/>
                  </a:lnTo>
                  <a:lnTo>
                    <a:pt x="0" y="942975"/>
                  </a:lnTo>
                  <a:close/>
                </a:path>
                <a:path w="371475" h="1123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6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9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6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0D5B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009775" y="1057275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w="0" h="204469">
                  <a:moveTo>
                    <a:pt x="0" y="0"/>
                  </a:moveTo>
                  <a:lnTo>
                    <a:pt x="0" y="204215"/>
                  </a:lnTo>
                </a:path>
              </a:pathLst>
            </a:custGeom>
            <a:ln w="38100">
              <a:solidFill>
                <a:srgbClr val="4285F4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438525" y="1085850"/>
              <a:ext cx="1408430" cy="114300"/>
            </a:xfrm>
            <a:custGeom>
              <a:avLst/>
              <a:gdLst/>
              <a:ahLst/>
              <a:cxnLst/>
              <a:rect l="l" t="t" r="r" b="b"/>
              <a:pathLst>
                <a:path w="1408429" h="114300">
                  <a:moveTo>
                    <a:pt x="1293876" y="0"/>
                  </a:moveTo>
                  <a:lnTo>
                    <a:pt x="1293876" y="114300"/>
                  </a:lnTo>
                  <a:lnTo>
                    <a:pt x="1370076" y="76200"/>
                  </a:lnTo>
                  <a:lnTo>
                    <a:pt x="1312926" y="76200"/>
                  </a:lnTo>
                  <a:lnTo>
                    <a:pt x="1312926" y="38100"/>
                  </a:lnTo>
                  <a:lnTo>
                    <a:pt x="1370076" y="38100"/>
                  </a:lnTo>
                  <a:lnTo>
                    <a:pt x="1293876" y="0"/>
                  </a:lnTo>
                  <a:close/>
                </a:path>
                <a:path w="1408429" h="114300">
                  <a:moveTo>
                    <a:pt x="129387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293876" y="76200"/>
                  </a:lnTo>
                  <a:lnTo>
                    <a:pt x="1293876" y="38100"/>
                  </a:lnTo>
                  <a:close/>
                </a:path>
                <a:path w="1408429" h="114300">
                  <a:moveTo>
                    <a:pt x="1370076" y="38100"/>
                  </a:moveTo>
                  <a:lnTo>
                    <a:pt x="1312926" y="38100"/>
                  </a:lnTo>
                  <a:lnTo>
                    <a:pt x="1312926" y="76200"/>
                  </a:lnTo>
                  <a:lnTo>
                    <a:pt x="1370076" y="76200"/>
                  </a:lnTo>
                  <a:lnTo>
                    <a:pt x="1408176" y="57150"/>
                  </a:lnTo>
                  <a:lnTo>
                    <a:pt x="1370076" y="381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2843276" y="881126"/>
              <a:ext cx="552450" cy="542925"/>
            </a:xfrm>
            <a:custGeom>
              <a:avLst/>
              <a:gdLst/>
              <a:ahLst/>
              <a:cxnLst/>
              <a:rect l="l" t="t" r="r" b="b"/>
              <a:pathLst>
                <a:path w="552450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61899" y="0"/>
                  </a:lnTo>
                  <a:lnTo>
                    <a:pt x="497157" y="7110"/>
                  </a:lnTo>
                  <a:lnTo>
                    <a:pt x="525938" y="26495"/>
                  </a:lnTo>
                  <a:lnTo>
                    <a:pt x="545338" y="55239"/>
                  </a:lnTo>
                  <a:lnTo>
                    <a:pt x="552450" y="90424"/>
                  </a:lnTo>
                  <a:lnTo>
                    <a:pt x="552450" y="452374"/>
                  </a:lnTo>
                  <a:lnTo>
                    <a:pt x="545338" y="487578"/>
                  </a:lnTo>
                  <a:lnTo>
                    <a:pt x="525938" y="516366"/>
                  </a:lnTo>
                  <a:lnTo>
                    <a:pt x="497157" y="535795"/>
                  </a:lnTo>
                  <a:lnTo>
                    <a:pt x="461899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254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2938526" y="96685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8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1298575" y="704215"/>
            <a:ext cx="476884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1312">
                <a:latin typeface="Cambria Math"/>
                <a:cs typeface="Cambria Math"/>
              </a:rPr>
              <a:t>𝑎</a:t>
            </a:r>
            <a:r>
              <a:rPr dirty="0" baseline="-20833" sz="3000" spc="157">
                <a:latin typeface="Cambria Math"/>
                <a:cs typeface="Cambria Math"/>
              </a:rPr>
              <a:t>Ԧ</a:t>
            </a:r>
            <a:r>
              <a:rPr dirty="0" sz="1500" spc="-50">
                <a:latin typeface="Cambria Math"/>
                <a:cs typeface="Cambria Math"/>
              </a:rPr>
              <a:t>[</a:t>
            </a:r>
            <a:r>
              <a:rPr dirty="0" sz="1500" spc="-15">
                <a:latin typeface="Cambria Math"/>
                <a:cs typeface="Cambria Math"/>
              </a:rPr>
              <a:t>1</a:t>
            </a:r>
            <a:r>
              <a:rPr dirty="0" sz="1500" spc="-45">
                <a:latin typeface="Cambria Math"/>
                <a:cs typeface="Cambria Math"/>
              </a:rPr>
              <a:t>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2343785" y="702055"/>
            <a:ext cx="47752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1305">
                <a:latin typeface="Cambria Math"/>
                <a:cs typeface="Cambria Math"/>
              </a:rPr>
              <a:t>𝑎</a:t>
            </a:r>
            <a:r>
              <a:rPr dirty="0" baseline="-20833" sz="3000" spc="157">
                <a:latin typeface="Cambria Math"/>
                <a:cs typeface="Cambria Math"/>
              </a:rPr>
              <a:t>Ԧ</a:t>
            </a:r>
            <a:r>
              <a:rPr dirty="0" sz="1500" spc="-50">
                <a:latin typeface="Cambria Math"/>
                <a:cs typeface="Cambria Math"/>
              </a:rPr>
              <a:t>[</a:t>
            </a:r>
            <a:r>
              <a:rPr dirty="0" sz="1500" spc="-15">
                <a:latin typeface="Cambria Math"/>
                <a:cs typeface="Cambria Math"/>
              </a:rPr>
              <a:t>2</a:t>
            </a:r>
            <a:r>
              <a:rPr dirty="0" sz="1500" spc="-45">
                <a:latin typeface="Cambria Math"/>
                <a:cs typeface="Cambria Math"/>
              </a:rPr>
              <a:t>]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3494023" y="805815"/>
            <a:ext cx="1075690" cy="62230"/>
            <a:chOff x="3494023" y="805815"/>
            <a:chExt cx="1075690" cy="62230"/>
          </a:xfrm>
        </p:grpSpPr>
        <p:sp>
          <p:nvSpPr>
            <p:cNvPr id="53" name="object 53" descr=""/>
            <p:cNvSpPr/>
            <p:nvPr/>
          </p:nvSpPr>
          <p:spPr>
            <a:xfrm>
              <a:off x="3494023" y="805815"/>
              <a:ext cx="123189" cy="62230"/>
            </a:xfrm>
            <a:custGeom>
              <a:avLst/>
              <a:gdLst/>
              <a:ahLst/>
              <a:cxnLst/>
              <a:rect l="l" t="t" r="r" b="b"/>
              <a:pathLst>
                <a:path w="123189" h="62230">
                  <a:moveTo>
                    <a:pt x="91693" y="0"/>
                  </a:moveTo>
                  <a:lnTo>
                    <a:pt x="85089" y="7620"/>
                  </a:lnTo>
                  <a:lnTo>
                    <a:pt x="105155" y="25019"/>
                  </a:lnTo>
                  <a:lnTo>
                    <a:pt x="0" y="25019"/>
                  </a:lnTo>
                  <a:lnTo>
                    <a:pt x="0" y="36830"/>
                  </a:lnTo>
                  <a:lnTo>
                    <a:pt x="105155" y="36830"/>
                  </a:lnTo>
                  <a:lnTo>
                    <a:pt x="85089" y="54229"/>
                  </a:lnTo>
                  <a:lnTo>
                    <a:pt x="91693" y="61849"/>
                  </a:lnTo>
                  <a:lnTo>
                    <a:pt x="123189" y="34544"/>
                  </a:lnTo>
                  <a:lnTo>
                    <a:pt x="123189" y="27305"/>
                  </a:lnTo>
                  <a:lnTo>
                    <a:pt x="91693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446523" y="805815"/>
              <a:ext cx="123189" cy="62230"/>
            </a:xfrm>
            <a:custGeom>
              <a:avLst/>
              <a:gdLst/>
              <a:ahLst/>
              <a:cxnLst/>
              <a:rect l="l" t="t" r="r" b="b"/>
              <a:pathLst>
                <a:path w="123189" h="62230">
                  <a:moveTo>
                    <a:pt x="91693" y="0"/>
                  </a:moveTo>
                  <a:lnTo>
                    <a:pt x="85089" y="7620"/>
                  </a:lnTo>
                  <a:lnTo>
                    <a:pt x="105155" y="25019"/>
                  </a:lnTo>
                  <a:lnTo>
                    <a:pt x="0" y="25019"/>
                  </a:lnTo>
                  <a:lnTo>
                    <a:pt x="0" y="36830"/>
                  </a:lnTo>
                  <a:lnTo>
                    <a:pt x="105155" y="36830"/>
                  </a:lnTo>
                  <a:lnTo>
                    <a:pt x="85089" y="54229"/>
                  </a:lnTo>
                  <a:lnTo>
                    <a:pt x="91693" y="61849"/>
                  </a:lnTo>
                  <a:lnTo>
                    <a:pt x="123189" y="34544"/>
                  </a:lnTo>
                  <a:lnTo>
                    <a:pt x="123189" y="27305"/>
                  </a:lnTo>
                  <a:lnTo>
                    <a:pt x="91693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3459479" y="740092"/>
            <a:ext cx="12611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baseline="27777" sz="225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r>
              <a:rPr dirty="0" baseline="27777" sz="2250" spc="33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85">
                <a:latin typeface="Cambria Math"/>
                <a:cs typeface="Cambria Math"/>
              </a:rPr>
              <a:t> </a:t>
            </a:r>
            <a:r>
              <a:rPr dirty="0" sz="2000" spc="-20">
                <a:solidFill>
                  <a:srgbClr val="FF40FF"/>
                </a:solidFill>
                <a:latin typeface="Cambria Math"/>
                <a:cs typeface="Cambria Math"/>
              </a:rPr>
              <a:t>𝑓</a:t>
            </a:r>
            <a:r>
              <a:rPr dirty="0" sz="2000" spc="-20">
                <a:latin typeface="Cambria Math"/>
                <a:cs typeface="Cambria Math"/>
              </a:rPr>
              <a:t>(</a:t>
            </a:r>
            <a:r>
              <a:rPr dirty="0" sz="2000" spc="-2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sz="2000" spc="-2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193482" y="4193857"/>
            <a:ext cx="13652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2056764" y="4151272"/>
            <a:ext cx="116839" cy="2794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50" spc="-35" i="1">
                <a:solidFill>
                  <a:srgbClr val="0096FF"/>
                </a:solidFill>
                <a:latin typeface="Cambria Math"/>
                <a:cs typeface="Cambria Math"/>
              </a:rPr>
              <a:t>z</a:t>
            </a:r>
            <a:endParaRPr sz="1650">
              <a:latin typeface="Cambria Math"/>
              <a:cs typeface="Cambria Math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276225" y="2657475"/>
            <a:ext cx="2162175" cy="1534160"/>
            <a:chOff x="276225" y="2657475"/>
            <a:chExt cx="2162175" cy="1534160"/>
          </a:xfrm>
        </p:grpSpPr>
        <p:sp>
          <p:nvSpPr>
            <p:cNvPr id="59" name="object 59" descr=""/>
            <p:cNvSpPr/>
            <p:nvPr/>
          </p:nvSpPr>
          <p:spPr>
            <a:xfrm>
              <a:off x="1162126" y="2657475"/>
              <a:ext cx="228600" cy="1534160"/>
            </a:xfrm>
            <a:custGeom>
              <a:avLst/>
              <a:gdLst/>
              <a:ahLst/>
              <a:cxnLst/>
              <a:rect l="l" t="t" r="r" b="b"/>
              <a:pathLst>
                <a:path w="228600" h="1534160">
                  <a:moveTo>
                    <a:pt x="114214" y="59451"/>
                  </a:moveTo>
                  <a:lnTo>
                    <a:pt x="95173" y="82306"/>
                  </a:lnTo>
                  <a:lnTo>
                    <a:pt x="95173" y="1533829"/>
                  </a:lnTo>
                  <a:lnTo>
                    <a:pt x="133273" y="1533829"/>
                  </a:lnTo>
                  <a:lnTo>
                    <a:pt x="133266" y="82306"/>
                  </a:lnTo>
                  <a:lnTo>
                    <a:pt x="114214" y="59451"/>
                  </a:lnTo>
                  <a:close/>
                </a:path>
                <a:path w="228600" h="1534160">
                  <a:moveTo>
                    <a:pt x="114223" y="0"/>
                  </a:moveTo>
                  <a:lnTo>
                    <a:pt x="4343" y="131825"/>
                  </a:lnTo>
                  <a:lnTo>
                    <a:pt x="741" y="138495"/>
                  </a:lnTo>
                  <a:lnTo>
                    <a:pt x="0" y="145748"/>
                  </a:lnTo>
                  <a:lnTo>
                    <a:pt x="2039" y="152739"/>
                  </a:lnTo>
                  <a:lnTo>
                    <a:pt x="6781" y="158623"/>
                  </a:lnTo>
                  <a:lnTo>
                    <a:pt x="13433" y="162228"/>
                  </a:lnTo>
                  <a:lnTo>
                    <a:pt x="20697" y="162988"/>
                  </a:lnTo>
                  <a:lnTo>
                    <a:pt x="27709" y="160962"/>
                  </a:lnTo>
                  <a:lnTo>
                    <a:pt x="33604" y="156210"/>
                  </a:lnTo>
                  <a:lnTo>
                    <a:pt x="95166" y="82315"/>
                  </a:lnTo>
                  <a:lnTo>
                    <a:pt x="95173" y="29718"/>
                  </a:lnTo>
                  <a:lnTo>
                    <a:pt x="138988" y="29718"/>
                  </a:lnTo>
                  <a:lnTo>
                    <a:pt x="114223" y="0"/>
                  </a:lnTo>
                  <a:close/>
                </a:path>
                <a:path w="228600" h="1534160">
                  <a:moveTo>
                    <a:pt x="138988" y="29718"/>
                  </a:moveTo>
                  <a:lnTo>
                    <a:pt x="133273" y="29718"/>
                  </a:lnTo>
                  <a:lnTo>
                    <a:pt x="133273" y="82315"/>
                  </a:lnTo>
                  <a:lnTo>
                    <a:pt x="194868" y="156210"/>
                  </a:lnTo>
                  <a:lnTo>
                    <a:pt x="200752" y="160962"/>
                  </a:lnTo>
                  <a:lnTo>
                    <a:pt x="207743" y="162988"/>
                  </a:lnTo>
                  <a:lnTo>
                    <a:pt x="214996" y="162228"/>
                  </a:lnTo>
                  <a:lnTo>
                    <a:pt x="221665" y="158623"/>
                  </a:lnTo>
                  <a:lnTo>
                    <a:pt x="226418" y="152739"/>
                  </a:lnTo>
                  <a:lnTo>
                    <a:pt x="228444" y="145748"/>
                  </a:lnTo>
                  <a:lnTo>
                    <a:pt x="227684" y="138495"/>
                  </a:lnTo>
                  <a:lnTo>
                    <a:pt x="224078" y="131825"/>
                  </a:lnTo>
                  <a:lnTo>
                    <a:pt x="138988" y="29718"/>
                  </a:lnTo>
                  <a:close/>
                </a:path>
                <a:path w="228600" h="1534160">
                  <a:moveTo>
                    <a:pt x="133273" y="41910"/>
                  </a:moveTo>
                  <a:lnTo>
                    <a:pt x="128828" y="41910"/>
                  </a:lnTo>
                  <a:lnTo>
                    <a:pt x="114214" y="59451"/>
                  </a:lnTo>
                  <a:lnTo>
                    <a:pt x="133273" y="82315"/>
                  </a:lnTo>
                  <a:lnTo>
                    <a:pt x="133273" y="41910"/>
                  </a:lnTo>
                  <a:close/>
                </a:path>
                <a:path w="228600" h="1534160">
                  <a:moveTo>
                    <a:pt x="133273" y="29718"/>
                  </a:moveTo>
                  <a:lnTo>
                    <a:pt x="95173" y="29718"/>
                  </a:lnTo>
                  <a:lnTo>
                    <a:pt x="95173" y="82306"/>
                  </a:lnTo>
                  <a:lnTo>
                    <a:pt x="114214" y="59451"/>
                  </a:lnTo>
                  <a:lnTo>
                    <a:pt x="99593" y="41910"/>
                  </a:lnTo>
                  <a:lnTo>
                    <a:pt x="133273" y="41910"/>
                  </a:lnTo>
                  <a:lnTo>
                    <a:pt x="133273" y="29718"/>
                  </a:lnTo>
                  <a:close/>
                </a:path>
                <a:path w="228600" h="1534160">
                  <a:moveTo>
                    <a:pt x="128828" y="41910"/>
                  </a:moveTo>
                  <a:lnTo>
                    <a:pt x="99593" y="41910"/>
                  </a:lnTo>
                  <a:lnTo>
                    <a:pt x="114214" y="59451"/>
                  </a:lnTo>
                  <a:lnTo>
                    <a:pt x="128828" y="41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176337" y="3024250"/>
              <a:ext cx="200025" cy="552450"/>
            </a:xfrm>
            <a:custGeom>
              <a:avLst/>
              <a:gdLst/>
              <a:ahLst/>
              <a:cxnLst/>
              <a:rect l="l" t="t" r="r" b="b"/>
              <a:pathLst>
                <a:path w="200025" h="552450">
                  <a:moveTo>
                    <a:pt x="0" y="552450"/>
                  </a:moveTo>
                  <a:lnTo>
                    <a:pt x="190182" y="552450"/>
                  </a:lnTo>
                </a:path>
                <a:path w="200025" h="552450">
                  <a:moveTo>
                    <a:pt x="9525" y="0"/>
                  </a:moveTo>
                  <a:lnTo>
                    <a:pt x="199707" y="0"/>
                  </a:lnTo>
                </a:path>
              </a:pathLst>
            </a:custGeom>
            <a:ln w="3175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295275" y="2971800"/>
              <a:ext cx="2124075" cy="1152525"/>
            </a:xfrm>
            <a:custGeom>
              <a:avLst/>
              <a:gdLst/>
              <a:ahLst/>
              <a:cxnLst/>
              <a:rect l="l" t="t" r="r" b="b"/>
              <a:pathLst>
                <a:path w="2124075" h="1152525">
                  <a:moveTo>
                    <a:pt x="0" y="1152525"/>
                  </a:moveTo>
                  <a:lnTo>
                    <a:pt x="478853" y="1133157"/>
                  </a:lnTo>
                  <a:lnTo>
                    <a:pt x="528035" y="1117600"/>
                  </a:lnTo>
                  <a:lnTo>
                    <a:pt x="574846" y="1098885"/>
                  </a:lnTo>
                  <a:lnTo>
                    <a:pt x="619283" y="1077181"/>
                  </a:lnTo>
                  <a:lnTo>
                    <a:pt x="661349" y="1052660"/>
                  </a:lnTo>
                  <a:lnTo>
                    <a:pt x="701041" y="1025491"/>
                  </a:lnTo>
                  <a:lnTo>
                    <a:pt x="738360" y="995845"/>
                  </a:lnTo>
                  <a:lnTo>
                    <a:pt x="773306" y="963893"/>
                  </a:lnTo>
                  <a:lnTo>
                    <a:pt x="805878" y="929805"/>
                  </a:lnTo>
                  <a:lnTo>
                    <a:pt x="835562" y="892952"/>
                  </a:lnTo>
                  <a:lnTo>
                    <a:pt x="862133" y="852926"/>
                  </a:lnTo>
                  <a:lnTo>
                    <a:pt x="886034" y="810178"/>
                  </a:lnTo>
                  <a:lnTo>
                    <a:pt x="907711" y="765163"/>
                  </a:lnTo>
                  <a:lnTo>
                    <a:pt x="927609" y="718335"/>
                  </a:lnTo>
                  <a:lnTo>
                    <a:pt x="946172" y="670145"/>
                  </a:lnTo>
                  <a:lnTo>
                    <a:pt x="963846" y="621049"/>
                  </a:lnTo>
                  <a:lnTo>
                    <a:pt x="981075" y="571500"/>
                  </a:lnTo>
                </a:path>
                <a:path w="2124075" h="1152525">
                  <a:moveTo>
                    <a:pt x="2124075" y="0"/>
                  </a:moveTo>
                  <a:lnTo>
                    <a:pt x="1561592" y="19938"/>
                  </a:lnTo>
                  <a:lnTo>
                    <a:pt x="1510076" y="34062"/>
                  </a:lnTo>
                  <a:lnTo>
                    <a:pt x="1460771" y="50779"/>
                  </a:lnTo>
                  <a:lnTo>
                    <a:pt x="1413674" y="69967"/>
                  </a:lnTo>
                  <a:lnTo>
                    <a:pt x="1368785" y="91500"/>
                  </a:lnTo>
                  <a:lnTo>
                    <a:pt x="1326102" y="115255"/>
                  </a:lnTo>
                  <a:lnTo>
                    <a:pt x="1285625" y="141106"/>
                  </a:lnTo>
                  <a:lnTo>
                    <a:pt x="1247353" y="168930"/>
                  </a:lnTo>
                  <a:lnTo>
                    <a:pt x="1211283" y="198601"/>
                  </a:lnTo>
                  <a:lnTo>
                    <a:pt x="1177417" y="229997"/>
                  </a:lnTo>
                  <a:lnTo>
                    <a:pt x="1142515" y="268042"/>
                  </a:lnTo>
                  <a:lnTo>
                    <a:pt x="1111281" y="309377"/>
                  </a:lnTo>
                  <a:lnTo>
                    <a:pt x="1083190" y="353532"/>
                  </a:lnTo>
                  <a:lnTo>
                    <a:pt x="1057719" y="400034"/>
                  </a:lnTo>
                  <a:lnTo>
                    <a:pt x="1034343" y="448410"/>
                  </a:lnTo>
                  <a:lnTo>
                    <a:pt x="1012539" y="498191"/>
                  </a:lnTo>
                  <a:lnTo>
                    <a:pt x="991782" y="548903"/>
                  </a:lnTo>
                  <a:lnTo>
                    <a:pt x="971550" y="600075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95500" y="3686175"/>
              <a:ext cx="171450" cy="18097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76146" y="3148330"/>
              <a:ext cx="205231" cy="167512"/>
            </a:xfrm>
            <a:prstGeom prst="rect">
              <a:avLst/>
            </a:prstGeom>
          </p:spPr>
        </p:pic>
      </p:grpSp>
      <p:sp>
        <p:nvSpPr>
          <p:cNvPr id="64" name="object 64" descr=""/>
          <p:cNvSpPr txBox="1"/>
          <p:nvPr/>
        </p:nvSpPr>
        <p:spPr>
          <a:xfrm>
            <a:off x="996632" y="2883852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817359" y="4183697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7748016" y="4136332"/>
            <a:ext cx="116839" cy="2794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-35" i="1">
                <a:solidFill>
                  <a:srgbClr val="0096FF"/>
                </a:solidFill>
                <a:latin typeface="Cambria Math"/>
                <a:cs typeface="Cambria Math"/>
              </a:rPr>
              <a:t>z</a:t>
            </a:r>
            <a:endParaRPr sz="1650">
              <a:latin typeface="Cambria Math"/>
              <a:cs typeface="Cambria Math"/>
            </a:endParaRPr>
          </a:p>
        </p:txBody>
      </p:sp>
      <p:pic>
        <p:nvPicPr>
          <p:cNvPr id="67" name="object 67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24550" y="2638425"/>
            <a:ext cx="2579624" cy="1533829"/>
          </a:xfrm>
          <a:prstGeom prst="rect">
            <a:avLst/>
          </a:prstGeom>
        </p:spPr>
      </p:pic>
      <p:sp>
        <p:nvSpPr>
          <p:cNvPr id="68" name="object 68" descr=""/>
          <p:cNvSpPr txBox="1"/>
          <p:nvPr/>
        </p:nvSpPr>
        <p:spPr>
          <a:xfrm>
            <a:off x="6641083" y="2803207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3" name="object 7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  <p:sp>
        <p:nvSpPr>
          <p:cNvPr id="69" name="object 69" descr=""/>
          <p:cNvSpPr txBox="1"/>
          <p:nvPr/>
        </p:nvSpPr>
        <p:spPr>
          <a:xfrm>
            <a:off x="1534794" y="3097466"/>
            <a:ext cx="3041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1400" spc="32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400" spc="-6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909826" y="2992691"/>
            <a:ext cx="64579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607060" algn="l"/>
              </a:tabLst>
            </a:pPr>
            <a:r>
              <a:rPr dirty="0" baseline="-33730" sz="2100">
                <a:latin typeface="Cambria Math"/>
                <a:cs typeface="Cambria Math"/>
              </a:rPr>
              <a:t>=</a:t>
            </a:r>
            <a:r>
              <a:rPr dirty="0" baseline="-33730" sz="2100" spc="52">
                <a:latin typeface="Cambria Math"/>
                <a:cs typeface="Cambria Math"/>
              </a:rPr>
              <a:t> </a:t>
            </a:r>
            <a:r>
              <a:rPr dirty="0" u="sng" sz="1050" spc="3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dirty="0" u="sng" sz="1050" spc="-5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dirty="0" u="sng" sz="105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2091054" y="3240722"/>
            <a:ext cx="45974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Cambria Math"/>
                <a:cs typeface="Cambria Math"/>
              </a:rPr>
              <a:t>1+𝑒</a:t>
            </a:r>
            <a:r>
              <a:rPr dirty="0" baseline="20833" sz="1200" spc="-15">
                <a:latin typeface="Cambria Math"/>
                <a:cs typeface="Cambria Math"/>
              </a:rPr>
              <a:t>−</a:t>
            </a:r>
            <a:r>
              <a:rPr dirty="0" baseline="20833" sz="1200" spc="-15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endParaRPr baseline="20833" sz="1200">
              <a:latin typeface="Cambria Math"/>
              <a:cs typeface="Cambria Math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7641590" y="3275647"/>
            <a:ext cx="152781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900" algn="l"/>
              </a:tabLst>
            </a:pPr>
            <a:r>
              <a:rPr dirty="0" sz="155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1550" spc="35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r>
              <a:rPr dirty="0" sz="1550">
                <a:solidFill>
                  <a:srgbClr val="0096FF"/>
                </a:solidFill>
                <a:latin typeface="Cambria Math"/>
                <a:cs typeface="Cambria Math"/>
              </a:rPr>
              <a:t>	=</a:t>
            </a:r>
            <a:r>
              <a:rPr dirty="0" sz="1550" spc="19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max(0,</a:t>
            </a:r>
            <a:r>
              <a:rPr dirty="0" sz="1550" spc="-25">
                <a:latin typeface="Cambria Math"/>
                <a:cs typeface="Cambria Math"/>
              </a:rPr>
              <a:t> </a:t>
            </a:r>
            <a:r>
              <a:rPr dirty="0" sz="1550" spc="-25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r>
              <a:rPr dirty="0" sz="1550" spc="-25">
                <a:latin typeface="Verdana"/>
                <a:cs typeface="Verdana"/>
              </a:rPr>
              <a:t>)</a:t>
            </a:r>
            <a:endParaRPr sz="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9009" y="4349457"/>
            <a:ext cx="470788" cy="1774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6976" rIns="0" bIns="0" rtlCol="0" vert="horz">
            <a:spAutoFit/>
          </a:bodyPr>
          <a:lstStyle/>
          <a:p>
            <a:pPr marL="99949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Choosing</a:t>
            </a:r>
            <a:r>
              <a:rPr dirty="0" sz="3200" spc="-165"/>
              <a:t> </a:t>
            </a:r>
            <a:r>
              <a:rPr dirty="0" sz="3200"/>
              <a:t>Activation</a:t>
            </a:r>
            <a:r>
              <a:rPr dirty="0" sz="3200" spc="-190"/>
              <a:t> </a:t>
            </a:r>
            <a:r>
              <a:rPr dirty="0" sz="3200" spc="-10"/>
              <a:t>Summary</a:t>
            </a:r>
            <a:endParaRPr sz="3200"/>
          </a:p>
        </p:txBody>
      </p:sp>
      <p:sp>
        <p:nvSpPr>
          <p:cNvPr id="4" name="object 4" descr=""/>
          <p:cNvSpPr/>
          <p:nvPr/>
        </p:nvSpPr>
        <p:spPr>
          <a:xfrm>
            <a:off x="486930" y="1093597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744" y="0"/>
                </a:moveTo>
                <a:lnTo>
                  <a:pt x="85089" y="7492"/>
                </a:lnTo>
                <a:lnTo>
                  <a:pt x="105181" y="24891"/>
                </a:lnTo>
                <a:lnTo>
                  <a:pt x="0" y="24891"/>
                </a:lnTo>
                <a:lnTo>
                  <a:pt x="0" y="36702"/>
                </a:lnTo>
                <a:lnTo>
                  <a:pt x="105181" y="36702"/>
                </a:lnTo>
                <a:lnTo>
                  <a:pt x="85089" y="54228"/>
                </a:lnTo>
                <a:lnTo>
                  <a:pt x="91744" y="61722"/>
                </a:lnTo>
                <a:lnTo>
                  <a:pt x="123266" y="34416"/>
                </a:lnTo>
                <a:lnTo>
                  <a:pt x="123266" y="27177"/>
                </a:lnTo>
                <a:lnTo>
                  <a:pt x="9174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74662" y="1027811"/>
            <a:ext cx="1504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90525" y="752538"/>
            <a:ext cx="4684395" cy="1533525"/>
            <a:chOff x="390525" y="752538"/>
            <a:chExt cx="4684395" cy="1533525"/>
          </a:xfrm>
        </p:grpSpPr>
        <p:sp>
          <p:nvSpPr>
            <p:cNvPr id="7" name="object 7" descr=""/>
            <p:cNvSpPr/>
            <p:nvPr/>
          </p:nvSpPr>
          <p:spPr>
            <a:xfrm>
              <a:off x="390525" y="1352550"/>
              <a:ext cx="365760" cy="114300"/>
            </a:xfrm>
            <a:custGeom>
              <a:avLst/>
              <a:gdLst/>
              <a:ahLst/>
              <a:cxnLst/>
              <a:rect l="l" t="t" r="r" b="b"/>
              <a:pathLst>
                <a:path w="365759" h="114300">
                  <a:moveTo>
                    <a:pt x="251459" y="0"/>
                  </a:moveTo>
                  <a:lnTo>
                    <a:pt x="251459" y="114300"/>
                  </a:lnTo>
                  <a:lnTo>
                    <a:pt x="327659" y="76200"/>
                  </a:lnTo>
                  <a:lnTo>
                    <a:pt x="270509" y="76200"/>
                  </a:lnTo>
                  <a:lnTo>
                    <a:pt x="270509" y="38100"/>
                  </a:lnTo>
                  <a:lnTo>
                    <a:pt x="327659" y="38100"/>
                  </a:lnTo>
                  <a:lnTo>
                    <a:pt x="251459" y="0"/>
                  </a:lnTo>
                  <a:close/>
                </a:path>
                <a:path w="365759" h="114300">
                  <a:moveTo>
                    <a:pt x="25145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51459" y="76200"/>
                  </a:lnTo>
                  <a:lnTo>
                    <a:pt x="251459" y="38100"/>
                  </a:lnTo>
                  <a:close/>
                </a:path>
                <a:path w="365759" h="114300">
                  <a:moveTo>
                    <a:pt x="327659" y="38100"/>
                  </a:moveTo>
                  <a:lnTo>
                    <a:pt x="270509" y="38100"/>
                  </a:lnTo>
                  <a:lnTo>
                    <a:pt x="270509" y="76200"/>
                  </a:lnTo>
                  <a:lnTo>
                    <a:pt x="327659" y="76200"/>
                  </a:lnTo>
                  <a:lnTo>
                    <a:pt x="365759" y="57150"/>
                  </a:lnTo>
                  <a:lnTo>
                    <a:pt x="327659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419" y="752538"/>
              <a:ext cx="4439246" cy="153346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399286" y="985138"/>
            <a:ext cx="15474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1096010" algn="l"/>
              </a:tabLst>
            </a:pPr>
            <a:r>
              <a:rPr dirty="0" baseline="-20833" sz="3000" spc="-1080">
                <a:latin typeface="Cambria Math"/>
                <a:cs typeface="Cambria Math"/>
              </a:rPr>
              <a:t>𝑎</a:t>
            </a:r>
            <a:r>
              <a:rPr dirty="0" baseline="-20833" sz="3000" spc="390">
                <a:latin typeface="Cambria Math"/>
                <a:cs typeface="Cambria Math"/>
              </a:rPr>
              <a:t>Ԧ</a:t>
            </a:r>
            <a:r>
              <a:rPr dirty="0" sz="1500" spc="100">
                <a:latin typeface="Cambria Math"/>
                <a:cs typeface="Cambria Math"/>
              </a:rPr>
              <a:t>[</a:t>
            </a:r>
            <a:r>
              <a:rPr dirty="0" sz="1500" spc="135">
                <a:latin typeface="Cambria Math"/>
                <a:cs typeface="Cambria Math"/>
              </a:rPr>
              <a:t>1</a:t>
            </a:r>
            <a:r>
              <a:rPr dirty="0" sz="1500" spc="105">
                <a:latin typeface="Cambria Math"/>
                <a:cs typeface="Cambria Math"/>
              </a:rPr>
              <a:t>]</a:t>
            </a:r>
            <a:r>
              <a:rPr dirty="0" sz="1500">
                <a:latin typeface="Cambria Math"/>
                <a:cs typeface="Cambria Math"/>
              </a:rPr>
              <a:t>	</a:t>
            </a:r>
            <a:r>
              <a:rPr dirty="0" baseline="-20833" sz="3000" spc="-1282">
                <a:latin typeface="Cambria Math"/>
                <a:cs typeface="Cambria Math"/>
              </a:rPr>
              <a:t>𝑎</a:t>
            </a:r>
            <a:r>
              <a:rPr dirty="0" baseline="-20833" sz="3000" spc="187">
                <a:latin typeface="Cambria Math"/>
                <a:cs typeface="Cambria Math"/>
              </a:rPr>
              <a:t>Ԧ</a:t>
            </a:r>
            <a:r>
              <a:rPr dirty="0" sz="1500" spc="-30">
                <a:latin typeface="Cambria Math"/>
                <a:cs typeface="Cambria Math"/>
              </a:rPr>
              <a:t>[</a:t>
            </a:r>
            <a:r>
              <a:rPr dirty="0" sz="1500" spc="5">
                <a:latin typeface="Cambria Math"/>
                <a:cs typeface="Cambria Math"/>
              </a:rPr>
              <a:t>2</a:t>
            </a:r>
            <a:r>
              <a:rPr dirty="0" sz="1500" spc="-25">
                <a:latin typeface="Cambria Math"/>
                <a:cs typeface="Cambria Math"/>
              </a:rPr>
              <a:t>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572890" y="1020699"/>
            <a:ext cx="12611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FF40FF"/>
                </a:solidFill>
                <a:latin typeface="Cambria Math"/>
                <a:cs typeface="Cambria Math"/>
              </a:rPr>
              <a:t>a</a:t>
            </a:r>
            <a:r>
              <a:rPr dirty="0" baseline="27777" sz="2250">
                <a:solidFill>
                  <a:srgbClr val="FF40FF"/>
                </a:solidFill>
                <a:latin typeface="Cambria Math"/>
                <a:cs typeface="Cambria Math"/>
              </a:rPr>
              <a:t>[3]</a:t>
            </a:r>
            <a:r>
              <a:rPr dirty="0" baseline="27777" sz="2250" spc="33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75">
                <a:latin typeface="Cambria Math"/>
                <a:cs typeface="Cambria Math"/>
              </a:rPr>
              <a:t> </a:t>
            </a:r>
            <a:r>
              <a:rPr dirty="0" sz="2000" spc="-20">
                <a:solidFill>
                  <a:srgbClr val="FF40FF"/>
                </a:solidFill>
                <a:latin typeface="Cambria Math"/>
                <a:cs typeface="Cambria Math"/>
              </a:rPr>
              <a:t>𝑓</a:t>
            </a:r>
            <a:r>
              <a:rPr dirty="0" sz="2000" spc="-20">
                <a:latin typeface="Cambria Math"/>
                <a:cs typeface="Cambria Math"/>
              </a:rPr>
              <a:t>(</a:t>
            </a:r>
            <a:r>
              <a:rPr dirty="0" sz="2000" spc="-2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sz="2000" spc="-2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06820" y="914908"/>
            <a:ext cx="683259" cy="19075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79868" y="891032"/>
            <a:ext cx="500767" cy="178180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7648320" y="918336"/>
            <a:ext cx="22225" cy="86360"/>
          </a:xfrm>
          <a:custGeom>
            <a:avLst/>
            <a:gdLst/>
            <a:ahLst/>
            <a:cxnLst/>
            <a:rect l="l" t="t" r="r" b="b"/>
            <a:pathLst>
              <a:path w="22225" h="86359">
                <a:moveTo>
                  <a:pt x="9725" y="80785"/>
                </a:moveTo>
                <a:lnTo>
                  <a:pt x="9905" y="82168"/>
                </a:lnTo>
                <a:lnTo>
                  <a:pt x="9778" y="84454"/>
                </a:lnTo>
                <a:lnTo>
                  <a:pt x="11810" y="86360"/>
                </a:lnTo>
                <a:lnTo>
                  <a:pt x="16636" y="86360"/>
                </a:lnTo>
                <a:lnTo>
                  <a:pt x="18669" y="84454"/>
                </a:lnTo>
                <a:lnTo>
                  <a:pt x="18669" y="81534"/>
                </a:lnTo>
                <a:lnTo>
                  <a:pt x="12319" y="81534"/>
                </a:lnTo>
                <a:lnTo>
                  <a:pt x="9725" y="80785"/>
                </a:lnTo>
                <a:close/>
              </a:path>
              <a:path w="22225" h="86359">
                <a:moveTo>
                  <a:pt x="9778" y="81534"/>
                </a:moveTo>
                <a:lnTo>
                  <a:pt x="9778" y="82168"/>
                </a:lnTo>
                <a:lnTo>
                  <a:pt x="9778" y="81534"/>
                </a:lnTo>
                <a:close/>
              </a:path>
              <a:path w="22225" h="86359">
                <a:moveTo>
                  <a:pt x="10124" y="79248"/>
                </a:moveTo>
                <a:lnTo>
                  <a:pt x="9525" y="79248"/>
                </a:lnTo>
                <a:lnTo>
                  <a:pt x="9725" y="80785"/>
                </a:lnTo>
                <a:lnTo>
                  <a:pt x="12319" y="81534"/>
                </a:lnTo>
                <a:lnTo>
                  <a:pt x="10124" y="79248"/>
                </a:lnTo>
                <a:close/>
              </a:path>
              <a:path w="22225" h="86359">
                <a:moveTo>
                  <a:pt x="17144" y="78359"/>
                </a:moveTo>
                <a:lnTo>
                  <a:pt x="9271" y="78359"/>
                </a:lnTo>
                <a:lnTo>
                  <a:pt x="12319" y="81534"/>
                </a:lnTo>
                <a:lnTo>
                  <a:pt x="18669" y="81534"/>
                </a:lnTo>
                <a:lnTo>
                  <a:pt x="18602" y="80517"/>
                </a:lnTo>
                <a:lnTo>
                  <a:pt x="16509" y="80517"/>
                </a:lnTo>
                <a:lnTo>
                  <a:pt x="17144" y="78359"/>
                </a:lnTo>
                <a:close/>
              </a:path>
              <a:path w="22225" h="86359">
                <a:moveTo>
                  <a:pt x="21632" y="66421"/>
                </a:moveTo>
                <a:lnTo>
                  <a:pt x="1270" y="66421"/>
                </a:lnTo>
                <a:lnTo>
                  <a:pt x="1777" y="69596"/>
                </a:lnTo>
                <a:lnTo>
                  <a:pt x="1864" y="70485"/>
                </a:lnTo>
                <a:lnTo>
                  <a:pt x="2412" y="72898"/>
                </a:lnTo>
                <a:lnTo>
                  <a:pt x="3048" y="76580"/>
                </a:lnTo>
                <a:lnTo>
                  <a:pt x="5714" y="79628"/>
                </a:lnTo>
                <a:lnTo>
                  <a:pt x="9725" y="80785"/>
                </a:lnTo>
                <a:lnTo>
                  <a:pt x="9591" y="79755"/>
                </a:lnTo>
                <a:lnTo>
                  <a:pt x="9271" y="78359"/>
                </a:lnTo>
                <a:lnTo>
                  <a:pt x="17144" y="78359"/>
                </a:lnTo>
                <a:lnTo>
                  <a:pt x="17779" y="76200"/>
                </a:lnTo>
                <a:lnTo>
                  <a:pt x="21004" y="76200"/>
                </a:lnTo>
                <a:lnTo>
                  <a:pt x="22098" y="73405"/>
                </a:lnTo>
                <a:lnTo>
                  <a:pt x="21971" y="70485"/>
                </a:lnTo>
                <a:lnTo>
                  <a:pt x="21632" y="66421"/>
                </a:lnTo>
                <a:close/>
              </a:path>
              <a:path w="22225" h="86359">
                <a:moveTo>
                  <a:pt x="17779" y="76200"/>
                </a:moveTo>
                <a:lnTo>
                  <a:pt x="16509" y="80517"/>
                </a:lnTo>
                <a:lnTo>
                  <a:pt x="18373" y="78760"/>
                </a:lnTo>
                <a:lnTo>
                  <a:pt x="18287" y="78104"/>
                </a:lnTo>
                <a:lnTo>
                  <a:pt x="17779" y="76200"/>
                </a:lnTo>
                <a:close/>
              </a:path>
              <a:path w="22225" h="86359">
                <a:moveTo>
                  <a:pt x="18373" y="78760"/>
                </a:moveTo>
                <a:lnTo>
                  <a:pt x="16509" y="80517"/>
                </a:lnTo>
                <a:lnTo>
                  <a:pt x="18602" y="80517"/>
                </a:lnTo>
                <a:lnTo>
                  <a:pt x="18373" y="78760"/>
                </a:lnTo>
                <a:close/>
              </a:path>
              <a:path w="22225" h="86359">
                <a:moveTo>
                  <a:pt x="9271" y="78359"/>
                </a:moveTo>
                <a:lnTo>
                  <a:pt x="9525" y="79755"/>
                </a:lnTo>
                <a:lnTo>
                  <a:pt x="9525" y="79248"/>
                </a:lnTo>
                <a:lnTo>
                  <a:pt x="10124" y="79248"/>
                </a:lnTo>
                <a:lnTo>
                  <a:pt x="9271" y="78359"/>
                </a:lnTo>
                <a:close/>
              </a:path>
              <a:path w="22225" h="86359">
                <a:moveTo>
                  <a:pt x="9525" y="79248"/>
                </a:moveTo>
                <a:lnTo>
                  <a:pt x="9525" y="79755"/>
                </a:lnTo>
                <a:lnTo>
                  <a:pt x="9525" y="79248"/>
                </a:lnTo>
                <a:close/>
              </a:path>
              <a:path w="22225" h="86359">
                <a:moveTo>
                  <a:pt x="21004" y="76200"/>
                </a:moveTo>
                <a:lnTo>
                  <a:pt x="17779" y="76200"/>
                </a:lnTo>
                <a:lnTo>
                  <a:pt x="18287" y="78104"/>
                </a:lnTo>
                <a:lnTo>
                  <a:pt x="18373" y="78760"/>
                </a:lnTo>
                <a:lnTo>
                  <a:pt x="20954" y="76326"/>
                </a:lnTo>
                <a:close/>
              </a:path>
              <a:path w="22225" h="86359">
                <a:moveTo>
                  <a:pt x="1374" y="67074"/>
                </a:moveTo>
                <a:close/>
              </a:path>
              <a:path w="22225" h="86359">
                <a:moveTo>
                  <a:pt x="12192" y="0"/>
                </a:moveTo>
                <a:lnTo>
                  <a:pt x="8381" y="0"/>
                </a:lnTo>
                <a:lnTo>
                  <a:pt x="5206" y="1777"/>
                </a:lnTo>
                <a:lnTo>
                  <a:pt x="2031" y="3683"/>
                </a:lnTo>
                <a:lnTo>
                  <a:pt x="0" y="6985"/>
                </a:lnTo>
                <a:lnTo>
                  <a:pt x="120" y="38735"/>
                </a:lnTo>
                <a:lnTo>
                  <a:pt x="507" y="61595"/>
                </a:lnTo>
                <a:lnTo>
                  <a:pt x="634" y="63500"/>
                </a:lnTo>
                <a:lnTo>
                  <a:pt x="1374" y="67074"/>
                </a:lnTo>
                <a:lnTo>
                  <a:pt x="1270" y="66421"/>
                </a:lnTo>
                <a:lnTo>
                  <a:pt x="21632" y="66421"/>
                </a:lnTo>
                <a:lnTo>
                  <a:pt x="21462" y="64135"/>
                </a:lnTo>
                <a:lnTo>
                  <a:pt x="21335" y="63118"/>
                </a:lnTo>
                <a:lnTo>
                  <a:pt x="21018" y="61340"/>
                </a:lnTo>
                <a:lnTo>
                  <a:pt x="20827" y="61340"/>
                </a:lnTo>
                <a:lnTo>
                  <a:pt x="20449" y="38735"/>
                </a:lnTo>
                <a:lnTo>
                  <a:pt x="20574" y="6985"/>
                </a:lnTo>
                <a:lnTo>
                  <a:pt x="18542" y="3683"/>
                </a:lnTo>
                <a:lnTo>
                  <a:pt x="15367" y="1777"/>
                </a:lnTo>
                <a:lnTo>
                  <a:pt x="12192" y="0"/>
                </a:lnTo>
                <a:close/>
              </a:path>
              <a:path w="22225" h="86359">
                <a:moveTo>
                  <a:pt x="20808" y="60163"/>
                </a:moveTo>
                <a:lnTo>
                  <a:pt x="20827" y="61340"/>
                </a:lnTo>
                <a:lnTo>
                  <a:pt x="21018" y="61340"/>
                </a:lnTo>
                <a:lnTo>
                  <a:pt x="20808" y="60163"/>
                </a:lnTo>
                <a:close/>
              </a:path>
              <a:path w="22225" h="86359">
                <a:moveTo>
                  <a:pt x="20798" y="59562"/>
                </a:moveTo>
                <a:lnTo>
                  <a:pt x="20808" y="60163"/>
                </a:lnTo>
                <a:lnTo>
                  <a:pt x="20798" y="59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43952" y="847089"/>
            <a:ext cx="197484" cy="161925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8014081" y="802766"/>
            <a:ext cx="659130" cy="198755"/>
            <a:chOff x="8014081" y="802766"/>
            <a:chExt cx="659130" cy="198755"/>
          </a:xfrm>
        </p:grpSpPr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4081" y="852550"/>
              <a:ext cx="659129" cy="14897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8387588" y="802766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4" h="8254">
                  <a:moveTo>
                    <a:pt x="6476" y="0"/>
                  </a:moveTo>
                  <a:lnTo>
                    <a:pt x="1904" y="0"/>
                  </a:lnTo>
                  <a:lnTo>
                    <a:pt x="0" y="1905"/>
                  </a:lnTo>
                  <a:lnTo>
                    <a:pt x="0" y="6477"/>
                  </a:lnTo>
                  <a:lnTo>
                    <a:pt x="1904" y="8255"/>
                  </a:lnTo>
                  <a:lnTo>
                    <a:pt x="6476" y="8255"/>
                  </a:lnTo>
                  <a:lnTo>
                    <a:pt x="8254" y="6477"/>
                  </a:lnTo>
                  <a:lnTo>
                    <a:pt x="8254" y="4191"/>
                  </a:lnTo>
                  <a:lnTo>
                    <a:pt x="8254" y="1905"/>
                  </a:lnTo>
                  <a:lnTo>
                    <a:pt x="64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836930" y="2371407"/>
            <a:ext cx="492759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20">
                <a:solidFill>
                  <a:srgbClr val="585858"/>
                </a:solidFill>
                <a:latin typeface="Verdana"/>
                <a:cs typeface="Verdana"/>
              </a:rPr>
              <a:t>ReLU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10423" y="1538605"/>
            <a:ext cx="121920" cy="167512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63027" y="1407541"/>
            <a:ext cx="988822" cy="462153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06692" y="2064639"/>
            <a:ext cx="1110741" cy="236728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78419" y="2138679"/>
            <a:ext cx="123571" cy="186562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73745" y="2129154"/>
            <a:ext cx="304357" cy="17653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83486" y="2399157"/>
            <a:ext cx="667131" cy="184404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41169" y="2392045"/>
            <a:ext cx="688594" cy="218059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250012" y="3884904"/>
            <a:ext cx="1944906" cy="60578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6229603" y="1767839"/>
            <a:ext cx="1880870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 spc="-10">
                <a:solidFill>
                  <a:srgbClr val="FF40FF"/>
                </a:solidFill>
                <a:latin typeface="Consolas"/>
                <a:cs typeface="Consolas"/>
              </a:rPr>
              <a:t>activation='linear'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261989" y="2397188"/>
            <a:ext cx="16986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FF40FF"/>
                </a:solidFill>
                <a:latin typeface="Consolas"/>
                <a:cs typeface="Consolas"/>
              </a:rPr>
              <a:t>activation='relu'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279769" y="1158303"/>
            <a:ext cx="19970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FF40FF"/>
                </a:solidFill>
                <a:latin typeface="Consolas"/>
                <a:cs typeface="Consolas"/>
              </a:rPr>
              <a:t>activation='sigmoid'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58469" y="2781935"/>
            <a:ext cx="3836670" cy="13125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30"/>
              </a:spcBef>
            </a:pPr>
            <a:r>
              <a:rPr dirty="0" sz="1400">
                <a:latin typeface="Consolas"/>
                <a:cs typeface="Consolas"/>
              </a:rPr>
              <a:t>from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tf.keras.layers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import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Dense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5"/>
              </a:lnSpc>
            </a:pPr>
            <a:r>
              <a:rPr dirty="0" sz="1400">
                <a:latin typeface="Consolas"/>
                <a:cs typeface="Consolas"/>
              </a:rPr>
              <a:t>model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Sequential([</a:t>
            </a:r>
            <a:endParaRPr sz="1400">
              <a:latin typeface="Consolas"/>
              <a:cs typeface="Consolas"/>
            </a:endParaRPr>
          </a:p>
          <a:p>
            <a:pPr marL="212725">
              <a:lnSpc>
                <a:spcPts val="1664"/>
              </a:lnSpc>
            </a:pPr>
            <a:r>
              <a:rPr dirty="0" sz="1400">
                <a:latin typeface="Arial"/>
                <a:cs typeface="Arial"/>
              </a:rPr>
              <a:t>Dense</a:t>
            </a:r>
            <a:r>
              <a:rPr dirty="0" sz="1400">
                <a:latin typeface="Consolas"/>
                <a:cs typeface="Consolas"/>
              </a:rPr>
              <a:t>(units=25,</a:t>
            </a:r>
            <a:r>
              <a:rPr dirty="0" sz="1400" spc="-114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</a:t>
            </a:r>
            <a:r>
              <a:rPr dirty="0" sz="1400" spc="-10">
                <a:solidFill>
                  <a:srgbClr val="0096FF"/>
                </a:solidFill>
                <a:latin typeface="Consolas"/>
                <a:cs typeface="Consolas"/>
              </a:rPr>
              <a:t>'relu'</a:t>
            </a:r>
            <a:r>
              <a:rPr dirty="0" sz="1400" spc="-10">
                <a:latin typeface="Consolas"/>
                <a:cs typeface="Consolas"/>
              </a:rPr>
              <a:t>),</a:t>
            </a:r>
            <a:endParaRPr sz="1400">
              <a:latin typeface="Consolas"/>
              <a:cs typeface="Consolas"/>
            </a:endParaRPr>
          </a:p>
          <a:p>
            <a:pPr marL="212725">
              <a:lnSpc>
                <a:spcPts val="1664"/>
              </a:lnSpc>
              <a:spcBef>
                <a:spcPts val="45"/>
              </a:spcBef>
            </a:pPr>
            <a:r>
              <a:rPr dirty="0" sz="1400">
                <a:latin typeface="Arial"/>
                <a:cs typeface="Arial"/>
              </a:rPr>
              <a:t>Dense</a:t>
            </a:r>
            <a:r>
              <a:rPr dirty="0" sz="1400">
                <a:latin typeface="Consolas"/>
                <a:cs typeface="Consolas"/>
              </a:rPr>
              <a:t>(units=15,</a:t>
            </a:r>
            <a:r>
              <a:rPr dirty="0" sz="1400" spc="-114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activation=</a:t>
            </a:r>
            <a:r>
              <a:rPr dirty="0" sz="1400" spc="-10">
                <a:solidFill>
                  <a:srgbClr val="0096FF"/>
                </a:solidFill>
                <a:latin typeface="Consolas"/>
                <a:cs typeface="Consolas"/>
              </a:rPr>
              <a:t>'relu'</a:t>
            </a:r>
            <a:r>
              <a:rPr dirty="0" sz="1400" spc="-10">
                <a:latin typeface="Consolas"/>
                <a:cs typeface="Consolas"/>
              </a:rPr>
              <a:t>),</a:t>
            </a:r>
            <a:endParaRPr sz="1400">
              <a:latin typeface="Consolas"/>
              <a:cs typeface="Consolas"/>
            </a:endParaRPr>
          </a:p>
          <a:p>
            <a:pPr marL="212725">
              <a:lnSpc>
                <a:spcPts val="1664"/>
              </a:lnSpc>
              <a:tabLst>
                <a:tab pos="1804035" algn="l"/>
              </a:tabLst>
            </a:pPr>
            <a:r>
              <a:rPr dirty="0" sz="1400" spc="-10">
                <a:solidFill>
                  <a:srgbClr val="FF40FF"/>
                </a:solidFill>
                <a:latin typeface="Arial"/>
                <a:cs typeface="Arial"/>
              </a:rPr>
              <a:t>Dense</a:t>
            </a:r>
            <a:r>
              <a:rPr dirty="0" sz="1400" spc="-10">
                <a:solidFill>
                  <a:srgbClr val="FF40FF"/>
                </a:solidFill>
                <a:latin typeface="Consolas"/>
                <a:cs typeface="Consolas"/>
              </a:rPr>
              <a:t>(units=1,</a:t>
            </a:r>
            <a:r>
              <a:rPr dirty="0" sz="1400">
                <a:solidFill>
                  <a:srgbClr val="FF40FF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FF40FF"/>
                </a:solidFill>
                <a:latin typeface="Consolas"/>
                <a:cs typeface="Consolas"/>
              </a:rPr>
              <a:t>activation='sigmoid')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400" spc="-25">
                <a:latin typeface="Consolas"/>
                <a:cs typeface="Consolas"/>
              </a:rPr>
              <a:t>])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902457" y="4132922"/>
            <a:ext cx="239775" cy="97078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361900" y="4084485"/>
            <a:ext cx="665556" cy="159537"/>
          </a:xfrm>
          <a:prstGeom prst="rect">
            <a:avLst/>
          </a:prstGeom>
        </p:spPr>
      </p:pic>
      <p:sp>
        <p:nvSpPr>
          <p:cNvPr id="33" name="object 33" descr=""/>
          <p:cNvSpPr/>
          <p:nvPr/>
        </p:nvSpPr>
        <p:spPr>
          <a:xfrm>
            <a:off x="4110609" y="4053560"/>
            <a:ext cx="48260" cy="102235"/>
          </a:xfrm>
          <a:custGeom>
            <a:avLst/>
            <a:gdLst/>
            <a:ahLst/>
            <a:cxnLst/>
            <a:rect l="l" t="t" r="r" b="b"/>
            <a:pathLst>
              <a:path w="48260" h="102235">
                <a:moveTo>
                  <a:pt x="11175" y="72907"/>
                </a:moveTo>
                <a:lnTo>
                  <a:pt x="8636" y="77812"/>
                </a:lnTo>
                <a:lnTo>
                  <a:pt x="5587" y="82854"/>
                </a:lnTo>
                <a:lnTo>
                  <a:pt x="3730" y="85750"/>
                </a:lnTo>
                <a:lnTo>
                  <a:pt x="3428" y="86283"/>
                </a:lnTo>
                <a:lnTo>
                  <a:pt x="2031" y="89166"/>
                </a:lnTo>
                <a:lnTo>
                  <a:pt x="0" y="93141"/>
                </a:lnTo>
                <a:lnTo>
                  <a:pt x="1650" y="97980"/>
                </a:lnTo>
                <a:lnTo>
                  <a:pt x="9525" y="101955"/>
                </a:lnTo>
                <a:lnTo>
                  <a:pt x="14477" y="100342"/>
                </a:lnTo>
                <a:lnTo>
                  <a:pt x="16382" y="96367"/>
                </a:lnTo>
                <a:lnTo>
                  <a:pt x="17551" y="94157"/>
                </a:lnTo>
                <a:lnTo>
                  <a:pt x="17906" y="93484"/>
                </a:lnTo>
                <a:lnTo>
                  <a:pt x="19303" y="91274"/>
                </a:lnTo>
                <a:lnTo>
                  <a:pt x="22705" y="85610"/>
                </a:lnTo>
                <a:lnTo>
                  <a:pt x="22860" y="85394"/>
                </a:lnTo>
                <a:lnTo>
                  <a:pt x="25036" y="81191"/>
                </a:lnTo>
                <a:lnTo>
                  <a:pt x="24891" y="81191"/>
                </a:lnTo>
                <a:lnTo>
                  <a:pt x="25653" y="79997"/>
                </a:lnTo>
                <a:lnTo>
                  <a:pt x="25820" y="79997"/>
                </a:lnTo>
                <a:lnTo>
                  <a:pt x="28575" y="76453"/>
                </a:lnTo>
                <a:lnTo>
                  <a:pt x="29210" y="75526"/>
                </a:lnTo>
                <a:lnTo>
                  <a:pt x="30337" y="73723"/>
                </a:lnTo>
                <a:lnTo>
                  <a:pt x="10921" y="73723"/>
                </a:lnTo>
                <a:lnTo>
                  <a:pt x="11175" y="72907"/>
                </a:lnTo>
                <a:close/>
              </a:path>
              <a:path w="48260" h="102235">
                <a:moveTo>
                  <a:pt x="17702" y="93872"/>
                </a:moveTo>
                <a:lnTo>
                  <a:pt x="17525" y="94157"/>
                </a:lnTo>
                <a:lnTo>
                  <a:pt x="17702" y="93872"/>
                </a:lnTo>
                <a:close/>
              </a:path>
              <a:path w="48260" h="102235">
                <a:moveTo>
                  <a:pt x="17941" y="93484"/>
                </a:moveTo>
                <a:lnTo>
                  <a:pt x="17702" y="93872"/>
                </a:lnTo>
                <a:lnTo>
                  <a:pt x="17941" y="93484"/>
                </a:lnTo>
                <a:close/>
              </a:path>
              <a:path w="48260" h="102235">
                <a:moveTo>
                  <a:pt x="5587" y="82740"/>
                </a:moveTo>
                <a:close/>
              </a:path>
              <a:path w="48260" h="102235">
                <a:moveTo>
                  <a:pt x="25653" y="79997"/>
                </a:moveTo>
                <a:lnTo>
                  <a:pt x="24891" y="81191"/>
                </a:lnTo>
                <a:lnTo>
                  <a:pt x="25322" y="80636"/>
                </a:lnTo>
                <a:lnTo>
                  <a:pt x="25653" y="79997"/>
                </a:lnTo>
                <a:close/>
              </a:path>
              <a:path w="48260" h="102235">
                <a:moveTo>
                  <a:pt x="25322" y="80636"/>
                </a:moveTo>
                <a:lnTo>
                  <a:pt x="24891" y="81191"/>
                </a:lnTo>
                <a:lnTo>
                  <a:pt x="25036" y="81191"/>
                </a:lnTo>
                <a:lnTo>
                  <a:pt x="25322" y="80636"/>
                </a:lnTo>
                <a:close/>
              </a:path>
              <a:path w="48260" h="102235">
                <a:moveTo>
                  <a:pt x="25820" y="79997"/>
                </a:moveTo>
                <a:lnTo>
                  <a:pt x="25653" y="79997"/>
                </a:lnTo>
                <a:lnTo>
                  <a:pt x="25322" y="80636"/>
                </a:lnTo>
                <a:lnTo>
                  <a:pt x="25820" y="79997"/>
                </a:lnTo>
                <a:close/>
              </a:path>
              <a:path w="48260" h="102235">
                <a:moveTo>
                  <a:pt x="8762" y="77457"/>
                </a:moveTo>
                <a:lnTo>
                  <a:pt x="8553" y="77812"/>
                </a:lnTo>
                <a:lnTo>
                  <a:pt x="8762" y="77457"/>
                </a:lnTo>
                <a:close/>
              </a:path>
              <a:path w="48260" h="102235">
                <a:moveTo>
                  <a:pt x="11429" y="72415"/>
                </a:moveTo>
                <a:lnTo>
                  <a:pt x="11175" y="72907"/>
                </a:lnTo>
                <a:lnTo>
                  <a:pt x="10921" y="73723"/>
                </a:lnTo>
                <a:lnTo>
                  <a:pt x="11429" y="72415"/>
                </a:lnTo>
                <a:close/>
              </a:path>
              <a:path w="48260" h="102235">
                <a:moveTo>
                  <a:pt x="31154" y="72415"/>
                </a:moveTo>
                <a:lnTo>
                  <a:pt x="11429" y="72415"/>
                </a:lnTo>
                <a:lnTo>
                  <a:pt x="10921" y="73723"/>
                </a:lnTo>
                <a:lnTo>
                  <a:pt x="30337" y="73723"/>
                </a:lnTo>
                <a:lnTo>
                  <a:pt x="31154" y="72415"/>
                </a:lnTo>
                <a:close/>
              </a:path>
              <a:path w="48260" h="102235">
                <a:moveTo>
                  <a:pt x="15241" y="61739"/>
                </a:moveTo>
                <a:lnTo>
                  <a:pt x="12700" y="67995"/>
                </a:lnTo>
                <a:lnTo>
                  <a:pt x="11175" y="72907"/>
                </a:lnTo>
                <a:lnTo>
                  <a:pt x="11429" y="72415"/>
                </a:lnTo>
                <a:lnTo>
                  <a:pt x="31154" y="72415"/>
                </a:lnTo>
                <a:lnTo>
                  <a:pt x="32638" y="70040"/>
                </a:lnTo>
                <a:lnTo>
                  <a:pt x="33654" y="67449"/>
                </a:lnTo>
                <a:lnTo>
                  <a:pt x="34839" y="62826"/>
                </a:lnTo>
                <a:lnTo>
                  <a:pt x="14986" y="62826"/>
                </a:lnTo>
                <a:lnTo>
                  <a:pt x="15241" y="61739"/>
                </a:lnTo>
                <a:close/>
              </a:path>
              <a:path w="48260" h="102235">
                <a:moveTo>
                  <a:pt x="15366" y="61429"/>
                </a:moveTo>
                <a:lnTo>
                  <a:pt x="15241" y="61739"/>
                </a:lnTo>
                <a:lnTo>
                  <a:pt x="14986" y="62826"/>
                </a:lnTo>
                <a:lnTo>
                  <a:pt x="15366" y="61429"/>
                </a:lnTo>
                <a:close/>
              </a:path>
              <a:path w="48260" h="102235">
                <a:moveTo>
                  <a:pt x="35197" y="61429"/>
                </a:moveTo>
                <a:lnTo>
                  <a:pt x="15366" y="61429"/>
                </a:lnTo>
                <a:lnTo>
                  <a:pt x="14986" y="62826"/>
                </a:lnTo>
                <a:lnTo>
                  <a:pt x="34839" y="62826"/>
                </a:lnTo>
                <a:lnTo>
                  <a:pt x="35197" y="61429"/>
                </a:lnTo>
                <a:close/>
              </a:path>
              <a:path w="48260" h="102235">
                <a:moveTo>
                  <a:pt x="43459" y="29794"/>
                </a:moveTo>
                <a:lnTo>
                  <a:pt x="22860" y="29794"/>
                </a:lnTo>
                <a:lnTo>
                  <a:pt x="20827" y="37757"/>
                </a:lnTo>
                <a:lnTo>
                  <a:pt x="20827" y="37934"/>
                </a:lnTo>
                <a:lnTo>
                  <a:pt x="15241" y="61739"/>
                </a:lnTo>
                <a:lnTo>
                  <a:pt x="15366" y="61429"/>
                </a:lnTo>
                <a:lnTo>
                  <a:pt x="35197" y="61429"/>
                </a:lnTo>
                <a:lnTo>
                  <a:pt x="40004" y="42671"/>
                </a:lnTo>
                <a:lnTo>
                  <a:pt x="42290" y="35090"/>
                </a:lnTo>
                <a:lnTo>
                  <a:pt x="43459" y="29794"/>
                </a:lnTo>
                <a:close/>
              </a:path>
              <a:path w="48260" h="102235">
                <a:moveTo>
                  <a:pt x="40089" y="42671"/>
                </a:moveTo>
                <a:lnTo>
                  <a:pt x="40004" y="42964"/>
                </a:lnTo>
                <a:lnTo>
                  <a:pt x="40089" y="42671"/>
                </a:lnTo>
                <a:close/>
              </a:path>
              <a:path w="48260" h="102235">
                <a:moveTo>
                  <a:pt x="25964" y="15325"/>
                </a:moveTo>
                <a:lnTo>
                  <a:pt x="22732" y="30200"/>
                </a:lnTo>
                <a:lnTo>
                  <a:pt x="22860" y="29794"/>
                </a:lnTo>
                <a:lnTo>
                  <a:pt x="43459" y="29794"/>
                </a:lnTo>
                <a:lnTo>
                  <a:pt x="45531" y="20523"/>
                </a:lnTo>
                <a:lnTo>
                  <a:pt x="34798" y="20523"/>
                </a:lnTo>
                <a:lnTo>
                  <a:pt x="33527" y="20180"/>
                </a:lnTo>
                <a:lnTo>
                  <a:pt x="31114" y="19265"/>
                </a:lnTo>
                <a:lnTo>
                  <a:pt x="29717" y="18516"/>
                </a:lnTo>
                <a:lnTo>
                  <a:pt x="26924" y="16941"/>
                </a:lnTo>
                <a:lnTo>
                  <a:pt x="25964" y="15325"/>
                </a:lnTo>
                <a:close/>
              </a:path>
              <a:path w="48260" h="102235">
                <a:moveTo>
                  <a:pt x="27431" y="8572"/>
                </a:moveTo>
                <a:lnTo>
                  <a:pt x="25964" y="15325"/>
                </a:lnTo>
                <a:lnTo>
                  <a:pt x="26924" y="16941"/>
                </a:lnTo>
                <a:lnTo>
                  <a:pt x="29717" y="18516"/>
                </a:lnTo>
                <a:lnTo>
                  <a:pt x="31114" y="19265"/>
                </a:lnTo>
                <a:lnTo>
                  <a:pt x="33527" y="20180"/>
                </a:lnTo>
                <a:lnTo>
                  <a:pt x="34798" y="20523"/>
                </a:lnTo>
                <a:lnTo>
                  <a:pt x="27431" y="8572"/>
                </a:lnTo>
                <a:close/>
              </a:path>
              <a:path w="48260" h="102235">
                <a:moveTo>
                  <a:pt x="47725" y="8572"/>
                </a:moveTo>
                <a:lnTo>
                  <a:pt x="27431" y="8572"/>
                </a:lnTo>
                <a:lnTo>
                  <a:pt x="34798" y="20523"/>
                </a:lnTo>
                <a:lnTo>
                  <a:pt x="45531" y="20523"/>
                </a:lnTo>
                <a:lnTo>
                  <a:pt x="48005" y="9448"/>
                </a:lnTo>
                <a:lnTo>
                  <a:pt x="47725" y="8572"/>
                </a:lnTo>
                <a:close/>
              </a:path>
              <a:path w="48260" h="102235">
                <a:moveTo>
                  <a:pt x="38226" y="0"/>
                </a:moveTo>
                <a:lnTo>
                  <a:pt x="33527" y="1181"/>
                </a:lnTo>
                <a:lnTo>
                  <a:pt x="31114" y="2095"/>
                </a:lnTo>
                <a:lnTo>
                  <a:pt x="26924" y="4419"/>
                </a:lnTo>
                <a:lnTo>
                  <a:pt x="25145" y="7429"/>
                </a:lnTo>
                <a:lnTo>
                  <a:pt x="25145" y="13944"/>
                </a:lnTo>
                <a:lnTo>
                  <a:pt x="25964" y="15325"/>
                </a:lnTo>
                <a:lnTo>
                  <a:pt x="27431" y="8572"/>
                </a:lnTo>
                <a:lnTo>
                  <a:pt x="47725" y="8572"/>
                </a:lnTo>
                <a:lnTo>
                  <a:pt x="46862" y="5880"/>
                </a:lnTo>
                <a:lnTo>
                  <a:pt x="44323" y="3428"/>
                </a:lnTo>
                <a:lnTo>
                  <a:pt x="41910" y="977"/>
                </a:lnTo>
                <a:lnTo>
                  <a:pt x="38226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893186" y="4359744"/>
            <a:ext cx="67944" cy="72936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031563" y="4343450"/>
            <a:ext cx="87556" cy="99809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401821" y="4343755"/>
            <a:ext cx="26288" cy="72986"/>
          </a:xfrm>
          <a:prstGeom prst="rect">
            <a:avLst/>
          </a:prstGeom>
        </p:spPr>
      </p:pic>
      <p:grpSp>
        <p:nvGrpSpPr>
          <p:cNvPr id="37" name="object 37" descr=""/>
          <p:cNvGrpSpPr/>
          <p:nvPr/>
        </p:nvGrpSpPr>
        <p:grpSpPr>
          <a:xfrm>
            <a:off x="6278838" y="1547875"/>
            <a:ext cx="1132840" cy="200025"/>
            <a:chOff x="6278838" y="1547875"/>
            <a:chExt cx="1132840" cy="200025"/>
          </a:xfrm>
        </p:grpSpPr>
        <p:pic>
          <p:nvPicPr>
            <p:cNvPr id="38" name="object 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78838" y="1564004"/>
              <a:ext cx="1132626" cy="183387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7102601" y="1547875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w="0" h="3809">
                  <a:moveTo>
                    <a:pt x="0" y="3556"/>
                  </a:moveTo>
                  <a:lnTo>
                    <a:pt x="0" y="2794"/>
                  </a:lnTo>
                  <a:lnTo>
                    <a:pt x="0" y="1777"/>
                  </a:lnTo>
                  <a:lnTo>
                    <a:pt x="0" y="1015"/>
                  </a:lnTo>
                  <a:lnTo>
                    <a:pt x="0" y="0"/>
                  </a:lnTo>
                </a:path>
              </a:pathLst>
            </a:custGeom>
            <a:ln w="17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0" name="object 40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403893" y="3216927"/>
            <a:ext cx="674184" cy="707918"/>
          </a:xfrm>
          <a:prstGeom prst="rect">
            <a:avLst/>
          </a:prstGeom>
        </p:spPr>
      </p:pic>
      <p:sp>
        <p:nvSpPr>
          <p:cNvPr id="41" name="object 4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28950" y="2552700"/>
            <a:ext cx="5705475" cy="38100"/>
          </a:xfrm>
          <a:custGeom>
            <a:avLst/>
            <a:gdLst/>
            <a:ahLst/>
            <a:cxnLst/>
            <a:rect l="l" t="t" r="r" b="b"/>
            <a:pathLst>
              <a:path w="5705475" h="38100">
                <a:moveTo>
                  <a:pt x="5705475" y="0"/>
                </a:moveTo>
                <a:lnTo>
                  <a:pt x="0" y="0"/>
                </a:lnTo>
                <a:lnTo>
                  <a:pt x="0" y="38100"/>
                </a:lnTo>
                <a:lnTo>
                  <a:pt x="5705475" y="38100"/>
                </a:lnTo>
                <a:lnTo>
                  <a:pt x="5705475" y="0"/>
                </a:lnTo>
                <a:close/>
              </a:path>
            </a:pathLst>
          </a:custGeom>
          <a:solidFill>
            <a:srgbClr val="0070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626998" rIns="0" bIns="0" rtlCol="0" vert="horz">
            <a:spAutoFit/>
          </a:bodyPr>
          <a:lstStyle/>
          <a:p>
            <a:pPr marL="301625">
              <a:lnSpc>
                <a:spcPct val="100000"/>
              </a:lnSpc>
              <a:spcBef>
                <a:spcPts val="130"/>
              </a:spcBef>
            </a:pPr>
            <a:r>
              <a:rPr dirty="0" sz="3950"/>
              <a:t>Activation</a:t>
            </a:r>
            <a:r>
              <a:rPr dirty="0" sz="3950" spc="65"/>
              <a:t> </a:t>
            </a:r>
            <a:r>
              <a:rPr dirty="0" sz="3950" spc="-10"/>
              <a:t>Functions</a:t>
            </a:r>
            <a:endParaRPr sz="3950"/>
          </a:p>
        </p:txBody>
      </p:sp>
      <p:sp>
        <p:nvSpPr>
          <p:cNvPr id="4" name="object 4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41275" marR="5080" indent="514350">
              <a:lnSpc>
                <a:spcPct val="117300"/>
              </a:lnSpc>
              <a:spcBef>
                <a:spcPts val="90"/>
              </a:spcBef>
            </a:pPr>
            <a:r>
              <a:rPr dirty="0" sz="3950">
                <a:latin typeface="Verdana"/>
                <a:cs typeface="Verdana"/>
              </a:rPr>
              <a:t>Why</a:t>
            </a:r>
            <a:r>
              <a:rPr dirty="0" sz="3950" spc="60">
                <a:latin typeface="Verdana"/>
                <a:cs typeface="Verdana"/>
              </a:rPr>
              <a:t> </a:t>
            </a:r>
            <a:r>
              <a:rPr dirty="0" sz="3950">
                <a:latin typeface="Verdana"/>
                <a:cs typeface="Verdana"/>
              </a:rPr>
              <a:t>do</a:t>
            </a:r>
            <a:r>
              <a:rPr dirty="0" sz="3950" spc="-5">
                <a:latin typeface="Verdana"/>
                <a:cs typeface="Verdana"/>
              </a:rPr>
              <a:t> </a:t>
            </a:r>
            <a:r>
              <a:rPr dirty="0" sz="3950">
                <a:latin typeface="Verdana"/>
                <a:cs typeface="Verdana"/>
              </a:rPr>
              <a:t>we</a:t>
            </a:r>
            <a:r>
              <a:rPr dirty="0" sz="3950" spc="45">
                <a:latin typeface="Verdana"/>
                <a:cs typeface="Verdana"/>
              </a:rPr>
              <a:t> </a:t>
            </a:r>
            <a:r>
              <a:rPr dirty="0" sz="3950" spc="-20">
                <a:latin typeface="Verdana"/>
                <a:cs typeface="Verdana"/>
              </a:rPr>
              <a:t>need </a:t>
            </a:r>
            <a:r>
              <a:rPr dirty="0" sz="3950">
                <a:latin typeface="Verdana"/>
                <a:cs typeface="Verdana"/>
              </a:rPr>
              <a:t>activation</a:t>
            </a:r>
            <a:r>
              <a:rPr dirty="0" sz="3950" spc="85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functions?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625" y="897000"/>
            <a:ext cx="3266995" cy="31704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6909" y="165163"/>
            <a:ext cx="7790180" cy="5181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Why</a:t>
            </a:r>
            <a:r>
              <a:rPr dirty="0" sz="3200" spc="-45"/>
              <a:t> </a:t>
            </a:r>
            <a:r>
              <a:rPr dirty="0" sz="3200"/>
              <a:t>do</a:t>
            </a:r>
            <a:r>
              <a:rPr dirty="0" sz="3200" spc="65"/>
              <a:t> </a:t>
            </a:r>
            <a:r>
              <a:rPr dirty="0" sz="3200"/>
              <a:t>we</a:t>
            </a:r>
            <a:r>
              <a:rPr dirty="0" sz="3200" spc="20"/>
              <a:t> </a:t>
            </a:r>
            <a:r>
              <a:rPr dirty="0" sz="3200"/>
              <a:t>need</a:t>
            </a:r>
            <a:r>
              <a:rPr dirty="0" sz="3200" spc="5"/>
              <a:t> </a:t>
            </a:r>
            <a:r>
              <a:rPr dirty="0" sz="3200"/>
              <a:t>activation</a:t>
            </a:r>
            <a:r>
              <a:rPr dirty="0" sz="3200" spc="-35"/>
              <a:t> </a:t>
            </a:r>
            <a:r>
              <a:rPr dirty="0" sz="3200" spc="-10"/>
              <a:t>functions?</a:t>
            </a:r>
            <a:endParaRPr sz="3200"/>
          </a:p>
        </p:txBody>
      </p:sp>
      <p:sp>
        <p:nvSpPr>
          <p:cNvPr id="4" name="object 4" descr=""/>
          <p:cNvSpPr txBox="1"/>
          <p:nvPr/>
        </p:nvSpPr>
        <p:spPr>
          <a:xfrm>
            <a:off x="2301875" y="994727"/>
            <a:ext cx="11150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Verdana"/>
                <a:cs typeface="Verdana"/>
              </a:rPr>
              <a:t>affordability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270760" y="2726753"/>
            <a:ext cx="157543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perceived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quality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281935" y="1544891"/>
            <a:ext cx="1030605" cy="4502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ts val="1295"/>
              </a:lnSpc>
              <a:spcBef>
                <a:spcPts val="125"/>
              </a:spcBef>
            </a:pPr>
            <a:r>
              <a:rPr dirty="0" sz="1400" spc="-10">
                <a:latin typeface="Verdana"/>
                <a:cs typeface="Verdana"/>
              </a:rPr>
              <a:t>awareness</a:t>
            </a:r>
            <a:endParaRPr sz="1400">
              <a:latin typeface="Verdana"/>
              <a:cs typeface="Verdana"/>
            </a:endParaRPr>
          </a:p>
          <a:p>
            <a:pPr marL="248285">
              <a:lnSpc>
                <a:spcPts val="2014"/>
              </a:lnSpc>
            </a:pPr>
            <a:r>
              <a:rPr dirty="0" baseline="-20833" sz="3000" spc="-1102">
                <a:latin typeface="Cambria Math"/>
                <a:cs typeface="Cambria Math"/>
              </a:rPr>
              <a:t>𝑎</a:t>
            </a:r>
            <a:r>
              <a:rPr dirty="0" baseline="-20833" sz="3000" spc="367">
                <a:latin typeface="Cambria Math"/>
                <a:cs typeface="Cambria Math"/>
              </a:rPr>
              <a:t>Ԧ</a:t>
            </a:r>
            <a:r>
              <a:rPr dirty="0" sz="1500" spc="85">
                <a:latin typeface="Cambria Math"/>
                <a:cs typeface="Cambria Math"/>
              </a:rPr>
              <a:t>[</a:t>
            </a:r>
            <a:r>
              <a:rPr dirty="0" sz="1500" spc="120">
                <a:latin typeface="Cambria Math"/>
                <a:cs typeface="Cambria Math"/>
              </a:rPr>
              <a:t>1</a:t>
            </a:r>
            <a:r>
              <a:rPr dirty="0" sz="1500" spc="90">
                <a:latin typeface="Cambria Math"/>
                <a:cs typeface="Cambria Math"/>
              </a:rPr>
              <a:t>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617595" y="1396682"/>
            <a:ext cx="1021715" cy="5670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F40FF"/>
                </a:solidFill>
                <a:latin typeface="Verdana"/>
                <a:cs typeface="Verdana"/>
              </a:rPr>
              <a:t>top</a:t>
            </a:r>
            <a:r>
              <a:rPr dirty="0" sz="1400" spc="-25">
                <a:solidFill>
                  <a:srgbClr val="FF40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40FF"/>
                </a:solidFill>
                <a:latin typeface="Verdana"/>
                <a:cs typeface="Verdana"/>
              </a:rPr>
              <a:t>seller?</a:t>
            </a:r>
            <a:endParaRPr sz="1400">
              <a:latin typeface="Verdana"/>
              <a:cs typeface="Verdana"/>
            </a:endParaRPr>
          </a:p>
          <a:p>
            <a:pPr marL="178435">
              <a:lnSpc>
                <a:spcPct val="100000"/>
              </a:lnSpc>
              <a:spcBef>
                <a:spcPts val="150"/>
              </a:spcBef>
            </a:pPr>
            <a:r>
              <a:rPr dirty="0" baseline="-20833" sz="3000" spc="-1095">
                <a:solidFill>
                  <a:srgbClr val="FF40FF"/>
                </a:solidFill>
                <a:latin typeface="Cambria Math"/>
                <a:cs typeface="Cambria Math"/>
              </a:rPr>
              <a:t>𝑎</a:t>
            </a:r>
            <a:r>
              <a:rPr dirty="0" baseline="-20833" sz="3000" spc="375">
                <a:solidFill>
                  <a:srgbClr val="FF40FF"/>
                </a:solidFill>
                <a:latin typeface="Cambria Math"/>
                <a:cs typeface="Cambria Math"/>
              </a:rPr>
              <a:t>Ԧ</a:t>
            </a:r>
            <a:r>
              <a:rPr dirty="0" sz="1500" spc="90">
                <a:solidFill>
                  <a:srgbClr val="FF40FF"/>
                </a:solidFill>
                <a:latin typeface="Cambria Math"/>
                <a:cs typeface="Cambria Math"/>
              </a:rPr>
              <a:t>[</a:t>
            </a:r>
            <a:r>
              <a:rPr dirty="0" sz="1500" spc="120">
                <a:solidFill>
                  <a:srgbClr val="FF40FF"/>
                </a:solidFill>
                <a:latin typeface="Cambria Math"/>
                <a:cs typeface="Cambria Math"/>
              </a:rPr>
              <a:t>2</a:t>
            </a:r>
            <a:r>
              <a:rPr dirty="0" sz="1500" spc="95">
                <a:solidFill>
                  <a:srgbClr val="FF40FF"/>
                </a:solidFill>
                <a:latin typeface="Cambria Math"/>
                <a:cs typeface="Cambria Math"/>
              </a:rPr>
              <a:t>]</a:t>
            </a:r>
            <a:endParaRPr sz="1500">
              <a:latin typeface="Cambria Math"/>
              <a:cs typeface="Cambria Math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8051" y="3413378"/>
            <a:ext cx="228854" cy="18529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876679" y="3357562"/>
            <a:ext cx="190944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89635" algn="l"/>
              </a:tabLst>
            </a:pPr>
            <a:r>
              <a:rPr dirty="0" sz="1550">
                <a:latin typeface="Arial"/>
                <a:cs typeface="Arial"/>
              </a:rPr>
              <a:t>if</a:t>
            </a:r>
            <a:r>
              <a:rPr dirty="0" sz="1550" spc="3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all</a:t>
            </a:r>
            <a:r>
              <a:rPr dirty="0" sz="1550" spc="60"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1550" spc="345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r>
              <a:rPr dirty="0" sz="155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1550">
                <a:latin typeface="Arial"/>
                <a:cs typeface="Arial"/>
              </a:rPr>
              <a:t>are</a:t>
            </a:r>
            <a:r>
              <a:rPr dirty="0" sz="1550" spc="7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linear...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540375" y="3368611"/>
            <a:ext cx="330581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...no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different</a:t>
            </a:r>
            <a:r>
              <a:rPr dirty="0" sz="1400" spc="-114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than</a:t>
            </a:r>
            <a:r>
              <a:rPr dirty="0" sz="1400" spc="9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linear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regression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9594" y="2998723"/>
            <a:ext cx="205231" cy="167512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741545" y="2947606"/>
            <a:ext cx="3041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1400" spc="32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dirty="0" sz="1400" spc="-6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3400425" y="3952951"/>
            <a:ext cx="2272665" cy="228600"/>
          </a:xfrm>
          <a:custGeom>
            <a:avLst/>
            <a:gdLst/>
            <a:ahLst/>
            <a:cxnLst/>
            <a:rect l="l" t="t" r="r" b="b"/>
            <a:pathLst>
              <a:path w="2272665" h="228600">
                <a:moveTo>
                  <a:pt x="2212944" y="114223"/>
                </a:moveTo>
                <a:lnTo>
                  <a:pt x="2116201" y="194843"/>
                </a:lnTo>
                <a:lnTo>
                  <a:pt x="2111448" y="200738"/>
                </a:lnTo>
                <a:lnTo>
                  <a:pt x="2109422" y="207749"/>
                </a:lnTo>
                <a:lnTo>
                  <a:pt x="2110182" y="215013"/>
                </a:lnTo>
                <a:lnTo>
                  <a:pt x="2113788" y="221665"/>
                </a:lnTo>
                <a:lnTo>
                  <a:pt x="2119671" y="226408"/>
                </a:lnTo>
                <a:lnTo>
                  <a:pt x="2126662" y="228447"/>
                </a:lnTo>
                <a:lnTo>
                  <a:pt x="2133915" y="227705"/>
                </a:lnTo>
                <a:lnTo>
                  <a:pt x="2140585" y="224104"/>
                </a:lnTo>
                <a:lnTo>
                  <a:pt x="2249556" y="133273"/>
                </a:lnTo>
                <a:lnTo>
                  <a:pt x="2242692" y="133273"/>
                </a:lnTo>
                <a:lnTo>
                  <a:pt x="2242692" y="128854"/>
                </a:lnTo>
                <a:lnTo>
                  <a:pt x="2230501" y="128854"/>
                </a:lnTo>
                <a:lnTo>
                  <a:pt x="2212944" y="114223"/>
                </a:lnTo>
                <a:close/>
              </a:path>
              <a:path w="2272665" h="228600">
                <a:moveTo>
                  <a:pt x="2190084" y="95173"/>
                </a:moveTo>
                <a:lnTo>
                  <a:pt x="0" y="95173"/>
                </a:lnTo>
                <a:lnTo>
                  <a:pt x="0" y="133273"/>
                </a:lnTo>
                <a:lnTo>
                  <a:pt x="2190084" y="133273"/>
                </a:lnTo>
                <a:lnTo>
                  <a:pt x="2212944" y="114223"/>
                </a:lnTo>
                <a:lnTo>
                  <a:pt x="2190084" y="95173"/>
                </a:lnTo>
                <a:close/>
              </a:path>
              <a:path w="2272665" h="228600">
                <a:moveTo>
                  <a:pt x="2249556" y="95173"/>
                </a:moveTo>
                <a:lnTo>
                  <a:pt x="2242692" y="95173"/>
                </a:lnTo>
                <a:lnTo>
                  <a:pt x="2242692" y="133273"/>
                </a:lnTo>
                <a:lnTo>
                  <a:pt x="2249556" y="133273"/>
                </a:lnTo>
                <a:lnTo>
                  <a:pt x="2272411" y="114223"/>
                </a:lnTo>
                <a:lnTo>
                  <a:pt x="2249556" y="95173"/>
                </a:lnTo>
                <a:close/>
              </a:path>
              <a:path w="2272665" h="228600">
                <a:moveTo>
                  <a:pt x="2230501" y="99593"/>
                </a:moveTo>
                <a:lnTo>
                  <a:pt x="2212944" y="114223"/>
                </a:lnTo>
                <a:lnTo>
                  <a:pt x="2230501" y="128854"/>
                </a:lnTo>
                <a:lnTo>
                  <a:pt x="2230501" y="99593"/>
                </a:lnTo>
                <a:close/>
              </a:path>
              <a:path w="2272665" h="228600">
                <a:moveTo>
                  <a:pt x="2242692" y="99593"/>
                </a:moveTo>
                <a:lnTo>
                  <a:pt x="2230501" y="99593"/>
                </a:lnTo>
                <a:lnTo>
                  <a:pt x="2230501" y="128854"/>
                </a:lnTo>
                <a:lnTo>
                  <a:pt x="2242692" y="128854"/>
                </a:lnTo>
                <a:lnTo>
                  <a:pt x="2242692" y="99593"/>
                </a:lnTo>
                <a:close/>
              </a:path>
              <a:path w="2272665" h="228600">
                <a:moveTo>
                  <a:pt x="2126662" y="0"/>
                </a:moveTo>
                <a:lnTo>
                  <a:pt x="2119671" y="2039"/>
                </a:lnTo>
                <a:lnTo>
                  <a:pt x="2113788" y="6781"/>
                </a:lnTo>
                <a:lnTo>
                  <a:pt x="2110182" y="13433"/>
                </a:lnTo>
                <a:lnTo>
                  <a:pt x="2109422" y="20697"/>
                </a:lnTo>
                <a:lnTo>
                  <a:pt x="2111448" y="27709"/>
                </a:lnTo>
                <a:lnTo>
                  <a:pt x="2116201" y="33604"/>
                </a:lnTo>
                <a:lnTo>
                  <a:pt x="2212944" y="114223"/>
                </a:lnTo>
                <a:lnTo>
                  <a:pt x="2230501" y="99593"/>
                </a:lnTo>
                <a:lnTo>
                  <a:pt x="2242692" y="99593"/>
                </a:lnTo>
                <a:lnTo>
                  <a:pt x="2242692" y="95173"/>
                </a:lnTo>
                <a:lnTo>
                  <a:pt x="2249556" y="95173"/>
                </a:lnTo>
                <a:lnTo>
                  <a:pt x="2140585" y="4343"/>
                </a:lnTo>
                <a:lnTo>
                  <a:pt x="2133915" y="741"/>
                </a:lnTo>
                <a:lnTo>
                  <a:pt x="21266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109720" y="2699067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3924300" y="2817876"/>
            <a:ext cx="1536065" cy="1705610"/>
            <a:chOff x="3924300" y="2817876"/>
            <a:chExt cx="1536065" cy="1705610"/>
          </a:xfrm>
        </p:grpSpPr>
        <p:sp>
          <p:nvSpPr>
            <p:cNvPr id="16" name="object 16" descr=""/>
            <p:cNvSpPr/>
            <p:nvPr/>
          </p:nvSpPr>
          <p:spPr>
            <a:xfrm>
              <a:off x="4262500" y="2833751"/>
              <a:ext cx="190500" cy="647700"/>
            </a:xfrm>
            <a:custGeom>
              <a:avLst/>
              <a:gdLst/>
              <a:ahLst/>
              <a:cxnLst/>
              <a:rect l="l" t="t" r="r" b="b"/>
              <a:pathLst>
                <a:path w="190500" h="647700">
                  <a:moveTo>
                    <a:pt x="0" y="0"/>
                  </a:moveTo>
                  <a:lnTo>
                    <a:pt x="190119" y="0"/>
                  </a:lnTo>
                </a:path>
                <a:path w="190500" h="647700">
                  <a:moveTo>
                    <a:pt x="0" y="647700"/>
                  </a:moveTo>
                  <a:lnTo>
                    <a:pt x="190119" y="647700"/>
                  </a:lnTo>
                </a:path>
              </a:pathLst>
            </a:custGeom>
            <a:ln w="3175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943350" y="2952750"/>
              <a:ext cx="1497965" cy="1551305"/>
            </a:xfrm>
            <a:custGeom>
              <a:avLst/>
              <a:gdLst/>
              <a:ahLst/>
              <a:cxnLst/>
              <a:rect l="l" t="t" r="r" b="b"/>
              <a:pathLst>
                <a:path w="1497964" h="1551304">
                  <a:moveTo>
                    <a:pt x="0" y="1551190"/>
                  </a:moveTo>
                  <a:lnTo>
                    <a:pt x="1497711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4895215" y="4088090"/>
            <a:ext cx="116839" cy="2794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50" spc="-35" i="1">
                <a:solidFill>
                  <a:srgbClr val="0096FF"/>
                </a:solidFill>
                <a:latin typeface="Cambria Math"/>
                <a:cs typeface="Cambria Math"/>
              </a:rPr>
              <a:t>z</a:t>
            </a:r>
            <a:endParaRPr sz="165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331970" y="4107815"/>
            <a:ext cx="126364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 spc="15">
                <a:latin typeface="Cambria Math"/>
                <a:cs typeface="Cambria Math"/>
              </a:rPr>
              <a:t>0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7418578" y="1659382"/>
            <a:ext cx="951865" cy="192405"/>
            <a:chOff x="7418578" y="1659382"/>
            <a:chExt cx="951865" cy="192405"/>
          </a:xfrm>
        </p:grpSpPr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8578" y="1659382"/>
              <a:ext cx="228853" cy="192023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972552" y="1659382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4" h="48260">
                  <a:moveTo>
                    <a:pt x="134874" y="0"/>
                  </a:moveTo>
                  <a:lnTo>
                    <a:pt x="129667" y="5841"/>
                  </a:lnTo>
                  <a:lnTo>
                    <a:pt x="145288" y="19430"/>
                  </a:lnTo>
                  <a:lnTo>
                    <a:pt x="0" y="19430"/>
                  </a:lnTo>
                  <a:lnTo>
                    <a:pt x="0" y="28575"/>
                  </a:lnTo>
                  <a:lnTo>
                    <a:pt x="145288" y="28575"/>
                  </a:lnTo>
                  <a:lnTo>
                    <a:pt x="129667" y="42163"/>
                  </a:lnTo>
                  <a:lnTo>
                    <a:pt x="134874" y="48132"/>
                  </a:lnTo>
                  <a:lnTo>
                    <a:pt x="159384" y="26923"/>
                  </a:lnTo>
                  <a:lnTo>
                    <a:pt x="159384" y="21208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277352" y="1659382"/>
              <a:ext cx="92710" cy="48260"/>
            </a:xfrm>
            <a:custGeom>
              <a:avLst/>
              <a:gdLst/>
              <a:ahLst/>
              <a:cxnLst/>
              <a:rect l="l" t="t" r="r" b="b"/>
              <a:pathLst>
                <a:path w="92709" h="48260">
                  <a:moveTo>
                    <a:pt x="68199" y="0"/>
                  </a:moveTo>
                  <a:lnTo>
                    <a:pt x="62992" y="5841"/>
                  </a:lnTo>
                  <a:lnTo>
                    <a:pt x="78613" y="19430"/>
                  </a:lnTo>
                  <a:lnTo>
                    <a:pt x="0" y="19430"/>
                  </a:lnTo>
                  <a:lnTo>
                    <a:pt x="0" y="28575"/>
                  </a:lnTo>
                  <a:lnTo>
                    <a:pt x="78613" y="28575"/>
                  </a:lnTo>
                  <a:lnTo>
                    <a:pt x="62992" y="42163"/>
                  </a:lnTo>
                  <a:lnTo>
                    <a:pt x="68199" y="48132"/>
                  </a:lnTo>
                  <a:lnTo>
                    <a:pt x="92709" y="26923"/>
                  </a:lnTo>
                  <a:lnTo>
                    <a:pt x="92709" y="21208"/>
                  </a:lnTo>
                  <a:lnTo>
                    <a:pt x="68199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7281544" y="1607248"/>
            <a:ext cx="14687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50850" algn="l"/>
              </a:tabLst>
            </a:pPr>
            <a:r>
              <a:rPr dirty="0" sz="1550">
                <a:solidFill>
                  <a:srgbClr val="FF40FF"/>
                </a:solidFill>
                <a:latin typeface="Cambria Math"/>
                <a:cs typeface="Cambria Math"/>
              </a:rPr>
              <a:t>𝑓</a:t>
            </a:r>
            <a:r>
              <a:rPr dirty="0" sz="1550" spc="37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sz="155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440">
                <a:latin typeface="Cambria Math"/>
                <a:cs typeface="Cambria Math"/>
              </a:rPr>
              <a:t> </a:t>
            </a:r>
            <a:r>
              <a:rPr dirty="0" sz="1550">
                <a:solidFill>
                  <a:srgbClr val="4285F4"/>
                </a:solidFill>
                <a:latin typeface="Cambria Math"/>
                <a:cs typeface="Cambria Math"/>
              </a:rPr>
              <a:t>w</a:t>
            </a:r>
            <a:r>
              <a:rPr dirty="0" sz="1550" spc="9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550" spc="60">
                <a:latin typeface="Cambria Math"/>
                <a:cs typeface="Cambria Math"/>
              </a:rPr>
              <a:t>∙</a:t>
            </a:r>
            <a:r>
              <a:rPr dirty="0" sz="1550" spc="-35">
                <a:latin typeface="Cambria Math"/>
                <a:cs typeface="Cambria Math"/>
              </a:rPr>
              <a:t> </a:t>
            </a:r>
            <a:r>
              <a:rPr dirty="0" sz="155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dirty="0" sz="1550" spc="105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+</a:t>
            </a:r>
            <a:r>
              <a:rPr dirty="0" sz="1550" spc="-15">
                <a:latin typeface="Cambria Math"/>
                <a:cs typeface="Cambria Math"/>
              </a:rPr>
              <a:t> </a:t>
            </a:r>
            <a:r>
              <a:rPr dirty="0" sz="1550" spc="-5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391150" y="1523301"/>
            <a:ext cx="9461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9300"/>
                </a:solidFill>
                <a:latin typeface="Century Schoolbook"/>
                <a:cs typeface="Century Schoolbook"/>
              </a:rPr>
              <a:t>shipping</a:t>
            </a:r>
            <a:r>
              <a:rPr dirty="0" sz="1200" spc="-35">
                <a:solidFill>
                  <a:srgbClr val="FF9300"/>
                </a:solidFill>
                <a:latin typeface="Century Schoolbook"/>
                <a:cs typeface="Century Schoolbook"/>
              </a:rPr>
              <a:t> </a:t>
            </a:r>
            <a:r>
              <a:rPr dirty="0" sz="1200" spc="-20">
                <a:solidFill>
                  <a:srgbClr val="FF9300"/>
                </a:solidFill>
                <a:latin typeface="Century Schoolbook"/>
                <a:cs typeface="Century Schoolbook"/>
              </a:rPr>
              <a:t>cost</a:t>
            </a:r>
            <a:endParaRPr sz="1200">
              <a:latin typeface="Century Schoolbook"/>
              <a:cs typeface="Century Schoolbook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962650" y="958278"/>
            <a:ext cx="3689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9300"/>
                </a:solidFill>
                <a:latin typeface="Century Schoolbook"/>
                <a:cs typeface="Century Schoolbook"/>
              </a:rPr>
              <a:t>price</a:t>
            </a:r>
            <a:endParaRPr sz="1200">
              <a:latin typeface="Century Schoolbook"/>
              <a:cs typeface="Century Schoolbook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714365" y="2615247"/>
            <a:ext cx="62611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9300"/>
                </a:solidFill>
                <a:latin typeface="Century Schoolbook"/>
                <a:cs typeface="Century Schoolbook"/>
              </a:rPr>
              <a:t>material</a:t>
            </a:r>
            <a:endParaRPr sz="1200">
              <a:latin typeface="Century Schoolbook"/>
              <a:cs typeface="Century Schoolbook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6172200" y="1705038"/>
            <a:ext cx="1537970" cy="571500"/>
            <a:chOff x="6172200" y="1705038"/>
            <a:chExt cx="1537970" cy="571500"/>
          </a:xfrm>
        </p:grpSpPr>
        <p:sp>
          <p:nvSpPr>
            <p:cNvPr id="29" name="object 29" descr=""/>
            <p:cNvSpPr/>
            <p:nvPr/>
          </p:nvSpPr>
          <p:spPr>
            <a:xfrm>
              <a:off x="6172200" y="1933575"/>
              <a:ext cx="403860" cy="114300"/>
            </a:xfrm>
            <a:custGeom>
              <a:avLst/>
              <a:gdLst/>
              <a:ahLst/>
              <a:cxnLst/>
              <a:rect l="l" t="t" r="r" b="b"/>
              <a:pathLst>
                <a:path w="403859" h="114300">
                  <a:moveTo>
                    <a:pt x="289051" y="0"/>
                  </a:moveTo>
                  <a:lnTo>
                    <a:pt x="289051" y="114300"/>
                  </a:lnTo>
                  <a:lnTo>
                    <a:pt x="365251" y="76200"/>
                  </a:lnTo>
                  <a:lnTo>
                    <a:pt x="308101" y="76200"/>
                  </a:lnTo>
                  <a:lnTo>
                    <a:pt x="308101" y="38100"/>
                  </a:lnTo>
                  <a:lnTo>
                    <a:pt x="365251" y="38100"/>
                  </a:lnTo>
                  <a:lnTo>
                    <a:pt x="289051" y="0"/>
                  </a:lnTo>
                  <a:close/>
                </a:path>
                <a:path w="403859" h="114300">
                  <a:moveTo>
                    <a:pt x="289051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89051" y="76200"/>
                  </a:lnTo>
                  <a:lnTo>
                    <a:pt x="289051" y="38100"/>
                  </a:lnTo>
                  <a:close/>
                </a:path>
                <a:path w="403859" h="114300">
                  <a:moveTo>
                    <a:pt x="365251" y="38100"/>
                  </a:moveTo>
                  <a:lnTo>
                    <a:pt x="308101" y="38100"/>
                  </a:lnTo>
                  <a:lnTo>
                    <a:pt x="308101" y="76200"/>
                  </a:lnTo>
                  <a:lnTo>
                    <a:pt x="365251" y="76200"/>
                  </a:lnTo>
                  <a:lnTo>
                    <a:pt x="403351" y="57150"/>
                  </a:lnTo>
                  <a:lnTo>
                    <a:pt x="365251" y="3810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634226" y="1719326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542925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452374" y="0"/>
                  </a:lnTo>
                  <a:lnTo>
                    <a:pt x="487578" y="7110"/>
                  </a:lnTo>
                  <a:lnTo>
                    <a:pt x="516366" y="26495"/>
                  </a:lnTo>
                  <a:lnTo>
                    <a:pt x="535795" y="55239"/>
                  </a:lnTo>
                  <a:lnTo>
                    <a:pt x="542925" y="90424"/>
                  </a:lnTo>
                  <a:lnTo>
                    <a:pt x="542925" y="452374"/>
                  </a:lnTo>
                  <a:lnTo>
                    <a:pt x="535795" y="487578"/>
                  </a:lnTo>
                  <a:lnTo>
                    <a:pt x="516366" y="516366"/>
                  </a:lnTo>
                  <a:lnTo>
                    <a:pt x="487578" y="535795"/>
                  </a:lnTo>
                  <a:lnTo>
                    <a:pt x="452374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172071" y="1915922"/>
              <a:ext cx="538480" cy="114300"/>
            </a:xfrm>
            <a:custGeom>
              <a:avLst/>
              <a:gdLst/>
              <a:ahLst/>
              <a:cxnLst/>
              <a:rect l="l" t="t" r="r" b="b"/>
              <a:pathLst>
                <a:path w="538479" h="114300">
                  <a:moveTo>
                    <a:pt x="501183" y="37845"/>
                  </a:moveTo>
                  <a:lnTo>
                    <a:pt x="442722" y="37845"/>
                  </a:lnTo>
                  <a:lnTo>
                    <a:pt x="443102" y="75945"/>
                  </a:lnTo>
                  <a:lnTo>
                    <a:pt x="424094" y="76169"/>
                  </a:lnTo>
                  <a:lnTo>
                    <a:pt x="424560" y="114300"/>
                  </a:lnTo>
                  <a:lnTo>
                    <a:pt x="538099" y="55752"/>
                  </a:lnTo>
                  <a:lnTo>
                    <a:pt x="501183" y="37845"/>
                  </a:lnTo>
                  <a:close/>
                </a:path>
                <a:path w="538479" h="114300">
                  <a:moveTo>
                    <a:pt x="423629" y="38070"/>
                  </a:moveTo>
                  <a:lnTo>
                    <a:pt x="0" y="43052"/>
                  </a:lnTo>
                  <a:lnTo>
                    <a:pt x="507" y="81152"/>
                  </a:lnTo>
                  <a:lnTo>
                    <a:pt x="424094" y="76169"/>
                  </a:lnTo>
                  <a:lnTo>
                    <a:pt x="423629" y="38070"/>
                  </a:lnTo>
                  <a:close/>
                </a:path>
                <a:path w="538479" h="114300">
                  <a:moveTo>
                    <a:pt x="442722" y="37845"/>
                  </a:moveTo>
                  <a:lnTo>
                    <a:pt x="423629" y="38070"/>
                  </a:lnTo>
                  <a:lnTo>
                    <a:pt x="424094" y="76169"/>
                  </a:lnTo>
                  <a:lnTo>
                    <a:pt x="443102" y="75945"/>
                  </a:lnTo>
                  <a:lnTo>
                    <a:pt x="442722" y="37845"/>
                  </a:lnTo>
                  <a:close/>
                </a:path>
                <a:path w="538479" h="114300">
                  <a:moveTo>
                    <a:pt x="423163" y="0"/>
                  </a:moveTo>
                  <a:lnTo>
                    <a:pt x="423629" y="38070"/>
                  </a:lnTo>
                  <a:lnTo>
                    <a:pt x="442722" y="37845"/>
                  </a:lnTo>
                  <a:lnTo>
                    <a:pt x="501183" y="37845"/>
                  </a:lnTo>
                  <a:lnTo>
                    <a:pt x="423163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739127" y="1899666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4" h="48260">
                  <a:moveTo>
                    <a:pt x="134874" y="0"/>
                  </a:moveTo>
                  <a:lnTo>
                    <a:pt x="129667" y="5841"/>
                  </a:lnTo>
                  <a:lnTo>
                    <a:pt x="145288" y="19431"/>
                  </a:lnTo>
                  <a:lnTo>
                    <a:pt x="0" y="19431"/>
                  </a:lnTo>
                  <a:lnTo>
                    <a:pt x="0" y="28575"/>
                  </a:lnTo>
                  <a:lnTo>
                    <a:pt x="145288" y="28575"/>
                  </a:lnTo>
                  <a:lnTo>
                    <a:pt x="129667" y="42163"/>
                  </a:lnTo>
                  <a:lnTo>
                    <a:pt x="134874" y="48006"/>
                  </a:lnTo>
                  <a:lnTo>
                    <a:pt x="159385" y="26796"/>
                  </a:lnTo>
                  <a:lnTo>
                    <a:pt x="159385" y="21081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6733158" y="1847786"/>
            <a:ext cx="36258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4285F4"/>
                </a:solidFill>
                <a:latin typeface="Cambria Math"/>
                <a:cs typeface="Cambria Math"/>
              </a:rPr>
              <a:t>w,</a:t>
            </a:r>
            <a:r>
              <a:rPr dirty="0" sz="1550" spc="-7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1550" spc="-5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6021323" y="1885314"/>
            <a:ext cx="85725" cy="43815"/>
          </a:xfrm>
          <a:custGeom>
            <a:avLst/>
            <a:gdLst/>
            <a:ahLst/>
            <a:cxnLst/>
            <a:rect l="l" t="t" r="r" b="b"/>
            <a:pathLst>
              <a:path w="85725" h="43814">
                <a:moveTo>
                  <a:pt x="63500" y="0"/>
                </a:moveTo>
                <a:lnTo>
                  <a:pt x="58800" y="5334"/>
                </a:lnTo>
                <a:lnTo>
                  <a:pt x="72898" y="17653"/>
                </a:lnTo>
                <a:lnTo>
                  <a:pt x="0" y="17653"/>
                </a:lnTo>
                <a:lnTo>
                  <a:pt x="0" y="25908"/>
                </a:lnTo>
                <a:lnTo>
                  <a:pt x="72898" y="25908"/>
                </a:lnTo>
                <a:lnTo>
                  <a:pt x="58800" y="38227"/>
                </a:lnTo>
                <a:lnTo>
                  <a:pt x="63500" y="43561"/>
                </a:lnTo>
                <a:lnTo>
                  <a:pt x="85725" y="24384"/>
                </a:lnTo>
                <a:lnTo>
                  <a:pt x="85725" y="19177"/>
                </a:lnTo>
                <a:lnTo>
                  <a:pt x="6350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5572759" y="1837626"/>
            <a:ext cx="755015" cy="4267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54659">
              <a:lnSpc>
                <a:spcPct val="100000"/>
              </a:lnSpc>
              <a:spcBef>
                <a:spcPts val="125"/>
              </a:spcBef>
            </a:pPr>
            <a:r>
              <a:rPr dirty="0" sz="14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-10">
                <a:solidFill>
                  <a:srgbClr val="FF9300"/>
                </a:solidFill>
                <a:latin typeface="Century Schoolbook"/>
                <a:cs typeface="Century Schoolbook"/>
              </a:rPr>
              <a:t>marketing</a:t>
            </a:r>
            <a:endParaRPr sz="1200">
              <a:latin typeface="Century Schoolbook"/>
              <a:cs typeface="Century Schoolbook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1035850" y="1988692"/>
            <a:ext cx="85725" cy="43815"/>
          </a:xfrm>
          <a:custGeom>
            <a:avLst/>
            <a:gdLst/>
            <a:ahLst/>
            <a:cxnLst/>
            <a:rect l="l" t="t" r="r" b="b"/>
            <a:pathLst>
              <a:path w="85725" h="43814">
                <a:moveTo>
                  <a:pt x="63500" y="0"/>
                </a:moveTo>
                <a:lnTo>
                  <a:pt x="58826" y="5206"/>
                </a:lnTo>
                <a:lnTo>
                  <a:pt x="72961" y="17525"/>
                </a:lnTo>
                <a:lnTo>
                  <a:pt x="0" y="17525"/>
                </a:lnTo>
                <a:lnTo>
                  <a:pt x="0" y="25907"/>
                </a:lnTo>
                <a:lnTo>
                  <a:pt x="72961" y="25907"/>
                </a:lnTo>
                <a:lnTo>
                  <a:pt x="58826" y="38100"/>
                </a:lnTo>
                <a:lnTo>
                  <a:pt x="63500" y="43433"/>
                </a:lnTo>
                <a:lnTo>
                  <a:pt x="85686" y="24256"/>
                </a:lnTo>
                <a:lnTo>
                  <a:pt x="85686" y="19176"/>
                </a:lnTo>
                <a:lnTo>
                  <a:pt x="6350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481330" y="862393"/>
            <a:ext cx="942340" cy="1322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19430">
              <a:lnSpc>
                <a:spcPct val="138200"/>
              </a:lnSpc>
              <a:spcBef>
                <a:spcPts val="100"/>
              </a:spcBef>
            </a:pPr>
            <a:r>
              <a:rPr dirty="0" sz="1200" spc="-10">
                <a:solidFill>
                  <a:srgbClr val="FF9300"/>
                </a:solidFill>
                <a:latin typeface="Century Schoolbook"/>
                <a:cs typeface="Century Schoolbook"/>
              </a:rPr>
              <a:t>price </a:t>
            </a:r>
            <a:r>
              <a:rPr dirty="0" sz="1200">
                <a:solidFill>
                  <a:srgbClr val="FF9300"/>
                </a:solidFill>
                <a:latin typeface="Century Schoolbook"/>
                <a:cs typeface="Century Schoolbook"/>
              </a:rPr>
              <a:t>shipping</a:t>
            </a:r>
            <a:r>
              <a:rPr dirty="0" sz="1200" spc="-85">
                <a:solidFill>
                  <a:srgbClr val="FF9300"/>
                </a:solidFill>
                <a:latin typeface="Century Schoolbook"/>
                <a:cs typeface="Century Schoolbook"/>
              </a:rPr>
              <a:t> </a:t>
            </a:r>
            <a:r>
              <a:rPr dirty="0" sz="1200" spc="-20">
                <a:solidFill>
                  <a:srgbClr val="FF9300"/>
                </a:solidFill>
                <a:latin typeface="Century Schoolbook"/>
                <a:cs typeface="Century Schoolbook"/>
              </a:rPr>
              <a:t>cost</a:t>
            </a:r>
            <a:endParaRPr sz="1200">
              <a:latin typeface="Century Schoolbook"/>
              <a:cs typeface="Century Schoolbook"/>
            </a:endParaRPr>
          </a:p>
          <a:p>
            <a:pPr marL="274320" marR="59055" indent="-132080">
              <a:lnSpc>
                <a:spcPts val="1910"/>
              </a:lnSpc>
              <a:spcBef>
                <a:spcPts val="135"/>
              </a:spcBef>
            </a:pPr>
            <a:r>
              <a:rPr dirty="0" sz="1200" spc="-10">
                <a:solidFill>
                  <a:srgbClr val="FF9300"/>
                </a:solidFill>
                <a:latin typeface="Century Schoolbook"/>
                <a:cs typeface="Century Schoolbook"/>
              </a:rPr>
              <a:t>marketing material</a:t>
            </a:r>
            <a:endParaRPr sz="1200">
              <a:latin typeface="Century Schoolbook"/>
              <a:cs typeface="Century Schoolbook"/>
            </a:endParaRPr>
          </a:p>
          <a:p>
            <a:pPr marL="555625">
              <a:lnSpc>
                <a:spcPct val="100000"/>
              </a:lnSpc>
              <a:spcBef>
                <a:spcPts val="585"/>
              </a:spcBef>
            </a:pPr>
            <a:r>
              <a:rPr dirty="0" sz="14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8" name="object 3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6209" rIns="0" bIns="0" rtlCol="0" vert="horz">
            <a:spAutoFit/>
          </a:bodyPr>
          <a:lstStyle/>
          <a:p>
            <a:pPr marL="2496185">
              <a:lnSpc>
                <a:spcPct val="100000"/>
              </a:lnSpc>
              <a:spcBef>
                <a:spcPts val="130"/>
              </a:spcBef>
            </a:pPr>
            <a:r>
              <a:rPr dirty="0" sz="3200"/>
              <a:t>Linear</a:t>
            </a:r>
            <a:r>
              <a:rPr dirty="0" sz="3200" spc="-90"/>
              <a:t> </a:t>
            </a:r>
            <a:r>
              <a:rPr dirty="0" sz="3200" spc="-10"/>
              <a:t>Example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175067" y="1765871"/>
            <a:ext cx="1625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621" y="1630679"/>
            <a:ext cx="3039529" cy="116230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497964" y="2004123"/>
            <a:ext cx="6210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-23809" sz="1575" spc="337">
                <a:solidFill>
                  <a:srgbClr val="7030A0"/>
                </a:solidFill>
                <a:latin typeface="Cambria Math"/>
                <a:cs typeface="Cambria Math"/>
              </a:rPr>
              <a:t> 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sz="1400" spc="-15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25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-23809" sz="1575" spc="-37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baseline="-23809" sz="1575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650619" y="1835721"/>
            <a:ext cx="97916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371475" algn="l"/>
              </a:tabLst>
            </a:pPr>
            <a:r>
              <a:rPr dirty="0" baseline="2645" sz="1575" spc="-37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baseline="2645" sz="157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2645" sz="1575" spc="-15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sz="2000" spc="-10">
                <a:latin typeface="Cambria Math"/>
                <a:cs typeface="Cambria Math"/>
              </a:rPr>
              <a:t>𝑎</a:t>
            </a:r>
            <a:r>
              <a:rPr dirty="0" baseline="27777" sz="2250" spc="-15">
                <a:latin typeface="Cambria Math"/>
                <a:cs typeface="Cambria Math"/>
              </a:rPr>
              <a:t>[1]</a:t>
            </a:r>
            <a:endParaRPr baseline="27777" sz="225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68651" y="2004123"/>
            <a:ext cx="6210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23809" sz="157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-23809" sz="1575" spc="337">
                <a:solidFill>
                  <a:srgbClr val="7030A0"/>
                </a:solidFill>
                <a:latin typeface="Cambria Math"/>
                <a:cs typeface="Cambria Math"/>
              </a:rPr>
              <a:t>  </a:t>
            </a:r>
            <a:r>
              <a:rPr dirty="0" sz="14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sz="1400" spc="-15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400" spc="-25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-23809" sz="1575" spc="-37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baseline="-23809" sz="1575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821051" y="1841817"/>
            <a:ext cx="10147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371475" algn="l"/>
              </a:tabLst>
            </a:pPr>
            <a:r>
              <a:rPr dirty="0" baseline="2645" sz="1575" spc="-37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r>
              <a:rPr dirty="0" baseline="2645" sz="1575">
                <a:solidFill>
                  <a:srgbClr val="585858"/>
                </a:solidFill>
                <a:latin typeface="Cambria Math"/>
                <a:cs typeface="Cambria Math"/>
              </a:rPr>
              <a:t>	[2]</a:t>
            </a:r>
            <a:r>
              <a:rPr dirty="0" baseline="2645" sz="1575" spc="6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000" spc="-20">
                <a:latin typeface="Cambria Math"/>
                <a:cs typeface="Cambria Math"/>
              </a:rPr>
              <a:t>𝑎</a:t>
            </a:r>
            <a:r>
              <a:rPr dirty="0" baseline="27777" sz="2250" spc="-30">
                <a:latin typeface="Cambria Math"/>
                <a:cs typeface="Cambria Math"/>
              </a:rPr>
              <a:t>[2]</a:t>
            </a:r>
            <a:endParaRPr baseline="27777" sz="225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859914" y="2904807"/>
            <a:ext cx="9798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2000">
                <a:latin typeface="Cambria Math"/>
                <a:cs typeface="Cambria Math"/>
              </a:rPr>
              <a:t>(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r>
              <a:rPr dirty="0" sz="2000">
                <a:latin typeface="Cambria Math"/>
                <a:cs typeface="Cambria Math"/>
              </a:rPr>
              <a:t>)</a:t>
            </a:r>
            <a:r>
              <a:rPr dirty="0" sz="2000" spc="9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75"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4873" y="1445386"/>
            <a:ext cx="1582674" cy="26035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60239" y="2240533"/>
            <a:ext cx="145034" cy="10058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3665" y="2121154"/>
            <a:ext cx="481711" cy="337184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5729223" y="2079625"/>
            <a:ext cx="1751330" cy="603250"/>
            <a:chOff x="5729223" y="2079625"/>
            <a:chExt cx="1751330" cy="60325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9424" y="2248662"/>
              <a:ext cx="86614" cy="12496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87056" y="2321559"/>
              <a:ext cx="23196" cy="12382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9223" y="2079625"/>
              <a:ext cx="1751329" cy="603250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7772654" y="2040127"/>
            <a:ext cx="384175" cy="421005"/>
            <a:chOff x="7772654" y="2040127"/>
            <a:chExt cx="384175" cy="421005"/>
          </a:xfrm>
        </p:grpSpPr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99349" y="2333497"/>
              <a:ext cx="30352" cy="12763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2654" y="2040127"/>
              <a:ext cx="384175" cy="355853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6804" y="1631950"/>
            <a:ext cx="359125" cy="137033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673544" y="1361439"/>
            <a:ext cx="2176780" cy="384175"/>
            <a:chOff x="673544" y="1361439"/>
            <a:chExt cx="2176780" cy="384175"/>
          </a:xfrm>
        </p:grpSpPr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544" y="1602993"/>
              <a:ext cx="734377" cy="14211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7990" y="1474850"/>
              <a:ext cx="165608" cy="1270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72818" y="1396618"/>
              <a:ext cx="184150" cy="17335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52853" y="1361439"/>
              <a:ext cx="597154" cy="193929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4343780" y="2611119"/>
            <a:ext cx="476884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1312">
                <a:latin typeface="Cambria Math"/>
                <a:cs typeface="Cambria Math"/>
              </a:rPr>
              <a:t>𝑎</a:t>
            </a:r>
            <a:r>
              <a:rPr dirty="0" baseline="-20833" sz="3000" spc="165">
                <a:latin typeface="Cambria Math"/>
                <a:cs typeface="Cambria Math"/>
              </a:rPr>
              <a:t>Ԧ</a:t>
            </a:r>
            <a:r>
              <a:rPr dirty="0" sz="1500" spc="-50">
                <a:latin typeface="Cambria Math"/>
                <a:cs typeface="Cambria Math"/>
              </a:rPr>
              <a:t>[</a:t>
            </a:r>
            <a:r>
              <a:rPr dirty="0" sz="1500" spc="-15">
                <a:latin typeface="Cambria Math"/>
                <a:cs typeface="Cambria Math"/>
              </a:rPr>
              <a:t>2</a:t>
            </a:r>
            <a:r>
              <a:rPr dirty="0" sz="1500" spc="-45">
                <a:latin typeface="Cambria Math"/>
                <a:cs typeface="Cambria Math"/>
              </a:rPr>
              <a:t>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5280278" y="2746629"/>
            <a:ext cx="180975" cy="62230"/>
          </a:xfrm>
          <a:custGeom>
            <a:avLst/>
            <a:gdLst/>
            <a:ahLst/>
            <a:cxnLst/>
            <a:rect l="l" t="t" r="r" b="b"/>
            <a:pathLst>
              <a:path w="180975" h="62230">
                <a:moveTo>
                  <a:pt x="148971" y="0"/>
                </a:moveTo>
                <a:lnTo>
                  <a:pt x="142240" y="7493"/>
                </a:lnTo>
                <a:lnTo>
                  <a:pt x="162433" y="25018"/>
                </a:lnTo>
                <a:lnTo>
                  <a:pt x="0" y="25018"/>
                </a:lnTo>
                <a:lnTo>
                  <a:pt x="0" y="36829"/>
                </a:lnTo>
                <a:lnTo>
                  <a:pt x="162433" y="36829"/>
                </a:lnTo>
                <a:lnTo>
                  <a:pt x="142240" y="54228"/>
                </a:lnTo>
                <a:lnTo>
                  <a:pt x="148971" y="61721"/>
                </a:lnTo>
                <a:lnTo>
                  <a:pt x="180467" y="34543"/>
                </a:lnTo>
                <a:lnTo>
                  <a:pt x="180467" y="27177"/>
                </a:lnTo>
                <a:lnTo>
                  <a:pt x="148971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5813425" y="2745485"/>
            <a:ext cx="180340" cy="62230"/>
          </a:xfrm>
          <a:custGeom>
            <a:avLst/>
            <a:gdLst/>
            <a:ahLst/>
            <a:cxnLst/>
            <a:rect l="l" t="t" r="r" b="b"/>
            <a:pathLst>
              <a:path w="180339" h="62230">
                <a:moveTo>
                  <a:pt x="148844" y="0"/>
                </a:moveTo>
                <a:lnTo>
                  <a:pt x="142112" y="7619"/>
                </a:lnTo>
                <a:lnTo>
                  <a:pt x="162305" y="25018"/>
                </a:lnTo>
                <a:lnTo>
                  <a:pt x="0" y="25018"/>
                </a:lnTo>
                <a:lnTo>
                  <a:pt x="0" y="36830"/>
                </a:lnTo>
                <a:lnTo>
                  <a:pt x="162305" y="36830"/>
                </a:lnTo>
                <a:lnTo>
                  <a:pt x="142112" y="54228"/>
                </a:lnTo>
                <a:lnTo>
                  <a:pt x="148844" y="61849"/>
                </a:lnTo>
                <a:lnTo>
                  <a:pt x="180339" y="34543"/>
                </a:lnTo>
                <a:lnTo>
                  <a:pt x="180339" y="27305"/>
                </a:lnTo>
                <a:lnTo>
                  <a:pt x="148844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4851653" y="2502788"/>
            <a:ext cx="1817370" cy="588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00">
              <a:lnSpc>
                <a:spcPts val="2755"/>
              </a:lnSpc>
              <a:spcBef>
                <a:spcPts val="105"/>
              </a:spcBef>
            </a:pPr>
            <a:r>
              <a:rPr dirty="0" baseline="-31944" sz="3000" spc="-52">
                <a:latin typeface="Cambria Math"/>
                <a:cs typeface="Cambria Math"/>
              </a:rPr>
              <a:t>=</a:t>
            </a:r>
            <a:r>
              <a:rPr dirty="0" baseline="-25462" sz="3600" spc="-52">
                <a:latin typeface="Cambria Math"/>
                <a:cs typeface="Cambria Math"/>
              </a:rPr>
              <a:t>(</a:t>
            </a:r>
            <a:r>
              <a:rPr dirty="0" baseline="-25462" sz="3600" spc="104">
                <a:latin typeface="Cambria Math"/>
                <a:cs typeface="Cambria Math"/>
              </a:rPr>
              <a:t> </a:t>
            </a:r>
            <a:r>
              <a:rPr dirty="0" baseline="-29166" sz="30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150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r>
              <a:rPr dirty="0" sz="1500" spc="40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29166" sz="30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150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sz="1500" spc="1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25462" sz="3600">
                <a:latin typeface="Cambria Math"/>
                <a:cs typeface="Cambria Math"/>
              </a:rPr>
              <a:t>)</a:t>
            </a:r>
            <a:r>
              <a:rPr dirty="0" baseline="-25462" sz="3600" spc="44">
                <a:latin typeface="Cambria Math"/>
                <a:cs typeface="Cambria Math"/>
              </a:rPr>
              <a:t> </a:t>
            </a:r>
            <a:r>
              <a:rPr dirty="0" baseline="-36111" sz="3000" spc="-75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endParaRPr baseline="-36111" sz="3000">
              <a:latin typeface="Cambria Math"/>
              <a:cs typeface="Cambria Math"/>
            </a:endParaRPr>
          </a:p>
          <a:p>
            <a:pPr marL="577215">
              <a:lnSpc>
                <a:spcPts val="1675"/>
              </a:lnSpc>
              <a:tabLst>
                <a:tab pos="1109980" algn="l"/>
              </a:tabLst>
            </a:pPr>
            <a:r>
              <a:rPr dirty="0" sz="150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sz="150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1500" spc="-5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438903" y="1065847"/>
            <a:ext cx="47688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 spc="-30">
                <a:latin typeface="Cambria Math"/>
                <a:cs typeface="Cambria Math"/>
              </a:rPr>
              <a:t>𝑎</a:t>
            </a:r>
            <a:r>
              <a:rPr dirty="0" sz="1500" spc="-20"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413628" y="1291653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959603" y="1004824"/>
            <a:ext cx="100456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31944" sz="3000">
                <a:latin typeface="Cambria Math"/>
                <a:cs typeface="Cambria Math"/>
              </a:rPr>
              <a:t>=</a:t>
            </a:r>
            <a:r>
              <a:rPr dirty="0" baseline="-31944" sz="3000" spc="330">
                <a:latin typeface="Cambria Math"/>
                <a:cs typeface="Cambria Math"/>
              </a:rPr>
              <a:t> </a:t>
            </a:r>
            <a:r>
              <a:rPr dirty="0" baseline="-29166" sz="30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150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r>
              <a:rPr dirty="0" sz="1500" spc="35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29166" sz="3000" spc="-89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endParaRPr baseline="-29166" sz="3000">
              <a:latin typeface="Cambria Math"/>
              <a:cs typeface="Cambria Math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619875" y="1263078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220459" y="976947"/>
            <a:ext cx="7175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3611" sz="3000">
                <a:latin typeface="Cambria Math"/>
                <a:cs typeface="Cambria Math"/>
              </a:rPr>
              <a:t>+</a:t>
            </a:r>
            <a:r>
              <a:rPr dirty="0" baseline="-23611" sz="3000" spc="30">
                <a:latin typeface="Cambria Math"/>
                <a:cs typeface="Cambria Math"/>
              </a:rPr>
              <a:t> </a:t>
            </a:r>
            <a:r>
              <a:rPr dirty="0" baseline="-29166" sz="30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408804" y="1620774"/>
            <a:ext cx="476884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30">
                <a:latin typeface="Cambria Math"/>
                <a:cs typeface="Cambria Math"/>
              </a:rPr>
              <a:t>𝑎</a:t>
            </a:r>
            <a:r>
              <a:rPr dirty="0" sz="1500" spc="-20"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383529" y="1846516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929504" y="1560194"/>
            <a:ext cx="125412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31944" sz="3000">
                <a:latin typeface="Cambria Math"/>
                <a:cs typeface="Cambria Math"/>
              </a:rPr>
              <a:t>=</a:t>
            </a:r>
            <a:r>
              <a:rPr dirty="0" baseline="-31944" sz="3000" spc="337">
                <a:latin typeface="Cambria Math"/>
                <a:cs typeface="Cambria Math"/>
              </a:rPr>
              <a:t> </a:t>
            </a:r>
            <a:r>
              <a:rPr dirty="0" baseline="-29166" sz="30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150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r>
              <a:rPr dirty="0" sz="1500" spc="23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31944" sz="3000" spc="-30">
                <a:latin typeface="Cambria Math"/>
                <a:cs typeface="Cambria Math"/>
              </a:rPr>
              <a:t>𝑎</a:t>
            </a:r>
            <a:r>
              <a:rPr dirty="0" baseline="-14814" sz="2250" spc="-30">
                <a:latin typeface="Cambria Math"/>
                <a:cs typeface="Cambria Math"/>
              </a:rPr>
              <a:t>[1]</a:t>
            </a:r>
            <a:endParaRPr baseline="-14814" sz="2250">
              <a:latin typeface="Cambria Math"/>
              <a:cs typeface="Cambria Math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638543" y="1801812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253226" y="1515363"/>
            <a:ext cx="7029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3611" sz="3000">
                <a:latin typeface="Cambria Math"/>
                <a:cs typeface="Cambria Math"/>
              </a:rPr>
              <a:t>+</a:t>
            </a:r>
            <a:r>
              <a:rPr dirty="0" baseline="-23611" sz="3000" spc="-135">
                <a:latin typeface="Cambria Math"/>
                <a:cs typeface="Cambria Math"/>
              </a:rPr>
              <a:t> </a:t>
            </a:r>
            <a:r>
              <a:rPr dirty="0" baseline="-29166" sz="30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246619" y="2853753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720965" y="2875597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738619" y="2567622"/>
            <a:ext cx="13004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358140" algn="l"/>
              </a:tabLst>
            </a:pPr>
            <a:r>
              <a:rPr dirty="0" baseline="-31944" sz="3000" spc="-75">
                <a:latin typeface="Cambria Math"/>
                <a:cs typeface="Cambria Math"/>
              </a:rPr>
              <a:t>+</a:t>
            </a:r>
            <a:r>
              <a:rPr dirty="0" baseline="-31944" sz="3000">
                <a:latin typeface="Cambria Math"/>
                <a:cs typeface="Cambria Math"/>
              </a:rPr>
              <a:t>	</a:t>
            </a:r>
            <a:r>
              <a:rPr dirty="0" baseline="-29166" sz="30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150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r>
              <a:rPr dirty="0" sz="1500" spc="32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34722" sz="30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baseline="-5555" sz="2250" spc="-30">
                <a:solidFill>
                  <a:srgbClr val="585858"/>
                </a:solidFill>
                <a:latin typeface="Cambria Math"/>
                <a:cs typeface="Cambria Math"/>
              </a:rPr>
              <a:t>[1]</a:t>
            </a:r>
            <a:endParaRPr baseline="-5555" sz="2250">
              <a:latin typeface="Cambria Math"/>
              <a:cs typeface="Cambria Math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612251" y="2843847"/>
            <a:ext cx="1358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199501" y="2557144"/>
            <a:ext cx="73088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30555" sz="3000">
                <a:latin typeface="Cambria Math"/>
                <a:cs typeface="Cambria Math"/>
              </a:rPr>
              <a:t>+</a:t>
            </a:r>
            <a:r>
              <a:rPr dirty="0" baseline="-30555" sz="3000" spc="187">
                <a:latin typeface="Cambria Math"/>
                <a:cs typeface="Cambria Math"/>
              </a:rPr>
              <a:t> </a:t>
            </a:r>
            <a:r>
              <a:rPr dirty="0" baseline="-29166" sz="3000" spc="-3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1500" spc="-20">
                <a:solidFill>
                  <a:srgbClr val="585858"/>
                </a:solidFill>
                <a:latin typeface="Cambria Math"/>
                <a:cs typeface="Cambria Math"/>
              </a:rPr>
              <a:t>[2]</a:t>
            </a:r>
            <a:endParaRPr sz="1500">
              <a:latin typeface="Cambria Math"/>
              <a:cs typeface="Cambria Math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04891" y="3066288"/>
            <a:ext cx="1128725" cy="247142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038133" y="3065398"/>
            <a:ext cx="1663271" cy="294767"/>
          </a:xfrm>
          <a:prstGeom prst="rect">
            <a:avLst/>
          </a:prstGeom>
        </p:spPr>
      </p:pic>
      <p:sp>
        <p:nvSpPr>
          <p:cNvPr id="47" name="object 47" descr=""/>
          <p:cNvSpPr txBox="1"/>
          <p:nvPr/>
        </p:nvSpPr>
        <p:spPr>
          <a:xfrm>
            <a:off x="4337050" y="3440429"/>
            <a:ext cx="476884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1312">
                <a:latin typeface="Cambria Math"/>
                <a:cs typeface="Cambria Math"/>
              </a:rPr>
              <a:t>𝑎</a:t>
            </a:r>
            <a:r>
              <a:rPr dirty="0" baseline="-20833" sz="3000" spc="157">
                <a:latin typeface="Cambria Math"/>
                <a:cs typeface="Cambria Math"/>
              </a:rPr>
              <a:t>Ԧ</a:t>
            </a:r>
            <a:r>
              <a:rPr dirty="0" sz="1500" spc="-45">
                <a:latin typeface="Cambria Math"/>
                <a:cs typeface="Cambria Math"/>
              </a:rPr>
              <a:t>[</a:t>
            </a:r>
            <a:r>
              <a:rPr dirty="0" sz="1500" spc="-15">
                <a:latin typeface="Cambria Math"/>
                <a:cs typeface="Cambria Math"/>
              </a:rPr>
              <a:t>2</a:t>
            </a:r>
            <a:r>
              <a:rPr dirty="0" sz="1500" spc="-45">
                <a:latin typeface="Cambria Math"/>
                <a:cs typeface="Cambria Math"/>
              </a:rPr>
              <a:t>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889753" y="3491229"/>
            <a:ext cx="21844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2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268595" y="3467734"/>
            <a:ext cx="92075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2000" spc="17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dirty="0" sz="2000" spc="5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baseline="-4166" sz="3000">
                <a:latin typeface="Cambria Math"/>
                <a:cs typeface="Cambria Math"/>
              </a:rPr>
              <a:t>+</a:t>
            </a:r>
            <a:r>
              <a:rPr dirty="0" baseline="-4166" sz="3000" spc="525">
                <a:latin typeface="Cambria Math"/>
                <a:cs typeface="Cambria Math"/>
              </a:rPr>
              <a:t> </a:t>
            </a:r>
            <a:r>
              <a:rPr dirty="0" baseline="-1388" sz="3000" spc="-75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baseline="-1388" sz="3000">
              <a:latin typeface="Cambria Math"/>
              <a:cs typeface="Cambria Math"/>
            </a:endParaRPr>
          </a:p>
        </p:txBody>
      </p:sp>
      <p:pic>
        <p:nvPicPr>
          <p:cNvPr id="50" name="object 5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384421" y="4003687"/>
            <a:ext cx="424306" cy="219011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01184" y="4077550"/>
            <a:ext cx="111760" cy="78867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114290" y="4021899"/>
            <a:ext cx="344043" cy="155524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541898" y="3943032"/>
            <a:ext cx="304974" cy="205981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143116" y="3977004"/>
            <a:ext cx="630936" cy="182384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897116" y="4035843"/>
            <a:ext cx="326516" cy="197472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301239" y="3963187"/>
            <a:ext cx="810453" cy="168567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558422" y="2210180"/>
            <a:ext cx="104867" cy="154558"/>
          </a:xfrm>
          <a:prstGeom prst="rect">
            <a:avLst/>
          </a:prstGeom>
        </p:spPr>
      </p:pic>
      <p:sp>
        <p:nvSpPr>
          <p:cNvPr id="58" name="object 5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47" rIns="0" bIns="0" rtlCol="0" vert="horz">
            <a:spAutoFit/>
          </a:bodyPr>
          <a:lstStyle/>
          <a:p>
            <a:pPr marL="3096895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Example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2013076" y="1145794"/>
            <a:ext cx="123825" cy="62230"/>
          </a:xfrm>
          <a:custGeom>
            <a:avLst/>
            <a:gdLst/>
            <a:ahLst/>
            <a:cxnLst/>
            <a:rect l="l" t="t" r="r" b="b"/>
            <a:pathLst>
              <a:path w="123825" h="62230">
                <a:moveTo>
                  <a:pt x="91821" y="0"/>
                </a:moveTo>
                <a:lnTo>
                  <a:pt x="85090" y="7492"/>
                </a:lnTo>
                <a:lnTo>
                  <a:pt x="105156" y="25018"/>
                </a:lnTo>
                <a:lnTo>
                  <a:pt x="0" y="25018"/>
                </a:lnTo>
                <a:lnTo>
                  <a:pt x="0" y="36829"/>
                </a:lnTo>
                <a:lnTo>
                  <a:pt x="105156" y="36829"/>
                </a:lnTo>
                <a:lnTo>
                  <a:pt x="85090" y="54228"/>
                </a:lnTo>
                <a:lnTo>
                  <a:pt x="91821" y="61721"/>
                </a:lnTo>
                <a:lnTo>
                  <a:pt x="123317" y="34543"/>
                </a:lnTo>
                <a:lnTo>
                  <a:pt x="123317" y="27304"/>
                </a:lnTo>
                <a:lnTo>
                  <a:pt x="91821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002535" y="1080135"/>
            <a:ext cx="1504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14525" y="1409700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251460" y="0"/>
                </a:moveTo>
                <a:lnTo>
                  <a:pt x="251460" y="114300"/>
                </a:lnTo>
                <a:lnTo>
                  <a:pt x="327660" y="76200"/>
                </a:lnTo>
                <a:lnTo>
                  <a:pt x="270510" y="76200"/>
                </a:lnTo>
                <a:lnTo>
                  <a:pt x="270510" y="38100"/>
                </a:lnTo>
                <a:lnTo>
                  <a:pt x="327660" y="38100"/>
                </a:lnTo>
                <a:lnTo>
                  <a:pt x="251460" y="0"/>
                </a:lnTo>
                <a:close/>
              </a:path>
              <a:path w="365760" h="114300">
                <a:moveTo>
                  <a:pt x="251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1460" y="76200"/>
                </a:lnTo>
                <a:lnTo>
                  <a:pt x="251460" y="38100"/>
                </a:lnTo>
                <a:close/>
              </a:path>
              <a:path w="365760" h="114300">
                <a:moveTo>
                  <a:pt x="327660" y="38100"/>
                </a:moveTo>
                <a:lnTo>
                  <a:pt x="270510" y="38100"/>
                </a:lnTo>
                <a:lnTo>
                  <a:pt x="270510" y="76200"/>
                </a:lnTo>
                <a:lnTo>
                  <a:pt x="327660" y="76200"/>
                </a:lnTo>
                <a:lnTo>
                  <a:pt x="365760" y="57150"/>
                </a:lnTo>
                <a:lnTo>
                  <a:pt x="327660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3688" y="800163"/>
            <a:ext cx="581025" cy="160407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1325" y="800163"/>
            <a:ext cx="981138" cy="157664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95642" y="2514282"/>
            <a:ext cx="2736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latin typeface="Cambria Math"/>
                <a:cs typeface="Cambria Math"/>
              </a:rPr>
              <a:t>[4]</a:t>
            </a:r>
            <a:endParaRPr sz="1500">
              <a:latin typeface="Cambria Math"/>
              <a:cs typeface="Cambria Math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9075" y="800163"/>
            <a:ext cx="2461260" cy="1560258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1279144" y="2605532"/>
            <a:ext cx="200025" cy="62230"/>
          </a:xfrm>
          <a:custGeom>
            <a:avLst/>
            <a:gdLst/>
            <a:ahLst/>
            <a:cxnLst/>
            <a:rect l="l" t="t" r="r" b="b"/>
            <a:pathLst>
              <a:path w="200025" h="62230">
                <a:moveTo>
                  <a:pt x="168021" y="0"/>
                </a:moveTo>
                <a:lnTo>
                  <a:pt x="161290" y="7493"/>
                </a:lnTo>
                <a:lnTo>
                  <a:pt x="181356" y="25018"/>
                </a:lnTo>
                <a:lnTo>
                  <a:pt x="0" y="25018"/>
                </a:lnTo>
                <a:lnTo>
                  <a:pt x="0" y="36830"/>
                </a:lnTo>
                <a:lnTo>
                  <a:pt x="181356" y="36830"/>
                </a:lnTo>
                <a:lnTo>
                  <a:pt x="161290" y="54229"/>
                </a:lnTo>
                <a:lnTo>
                  <a:pt x="168021" y="61849"/>
                </a:lnTo>
                <a:lnTo>
                  <a:pt x="199517" y="34543"/>
                </a:lnTo>
                <a:lnTo>
                  <a:pt x="199517" y="27305"/>
                </a:lnTo>
                <a:lnTo>
                  <a:pt x="168021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2068829" y="2514282"/>
            <a:ext cx="26416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17842" y="2542539"/>
            <a:ext cx="239268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504825" algn="l"/>
                <a:tab pos="1277620" algn="l"/>
                <a:tab pos="1859280" algn="l"/>
              </a:tabLst>
            </a:pPr>
            <a:r>
              <a:rPr dirty="0" sz="2000" spc="-1110">
                <a:latin typeface="Cambria Math"/>
                <a:cs typeface="Cambria Math"/>
              </a:rPr>
              <a:t>𝑎</a:t>
            </a:r>
            <a:r>
              <a:rPr dirty="0" sz="2000" spc="-280">
                <a:latin typeface="Cambria Math"/>
                <a:cs typeface="Cambria Math"/>
              </a:rPr>
              <a:t>Ԧ</a:t>
            </a:r>
            <a:r>
              <a:rPr dirty="0" sz="2000">
                <a:latin typeface="Cambria Math"/>
                <a:cs typeface="Cambria Math"/>
              </a:rPr>
              <a:t>	=</a:t>
            </a:r>
            <a:r>
              <a:rPr dirty="0" sz="2000" spc="80">
                <a:latin typeface="Cambria Math"/>
                <a:cs typeface="Cambria Math"/>
              </a:rPr>
              <a:t> </a:t>
            </a:r>
            <a:r>
              <a:rPr dirty="0" sz="2000" spc="-25">
                <a:solidFill>
                  <a:srgbClr val="4285F4"/>
                </a:solidFill>
                <a:latin typeface="Cambria Math"/>
                <a:cs typeface="Cambria Math"/>
              </a:rPr>
              <a:t>w</a:t>
            </a:r>
            <a:r>
              <a:rPr dirty="0" baseline="-25925" sz="2250" spc="-37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-25925" sz="2250">
                <a:solidFill>
                  <a:srgbClr val="7030A0"/>
                </a:solidFill>
                <a:latin typeface="Cambria Math"/>
                <a:cs typeface="Cambria Math"/>
              </a:rPr>
              <a:t>	</a:t>
            </a:r>
            <a:r>
              <a:rPr dirty="0" sz="2000" spc="70">
                <a:latin typeface="Cambria Math"/>
                <a:cs typeface="Cambria Math"/>
              </a:rPr>
              <a:t>∙</a:t>
            </a:r>
            <a:r>
              <a:rPr dirty="0" sz="2000" spc="35">
                <a:latin typeface="Cambria Math"/>
                <a:cs typeface="Cambria Math"/>
              </a:rPr>
              <a:t> </a:t>
            </a:r>
            <a:r>
              <a:rPr dirty="0" sz="2000" spc="-1110">
                <a:latin typeface="Cambria Math"/>
                <a:cs typeface="Cambria Math"/>
              </a:rPr>
              <a:t>𝑎</a:t>
            </a:r>
            <a:r>
              <a:rPr dirty="0" sz="2000" spc="-280">
                <a:latin typeface="Cambria Math"/>
                <a:cs typeface="Cambria Math"/>
              </a:rPr>
              <a:t>Ԧ</a:t>
            </a:r>
            <a:r>
              <a:rPr dirty="0" sz="2000">
                <a:latin typeface="Cambria Math"/>
                <a:cs typeface="Cambria Math"/>
              </a:rPr>
              <a:t>	+ </a:t>
            </a:r>
            <a:r>
              <a:rPr dirty="0" sz="2000" spc="-25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r>
              <a:rPr dirty="0" baseline="-25925" sz="2250" spc="-37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endParaRPr baseline="-25925" sz="225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77644" y="2476182"/>
            <a:ext cx="15513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9210" algn="l"/>
              </a:tabLst>
            </a:pPr>
            <a:r>
              <a:rPr dirty="0" sz="1500" spc="-25">
                <a:solidFill>
                  <a:srgbClr val="585858"/>
                </a:solidFill>
                <a:latin typeface="Cambria Math"/>
                <a:cs typeface="Cambria Math"/>
              </a:rPr>
              <a:t>[4]</a:t>
            </a:r>
            <a:r>
              <a:rPr dirty="0" sz="15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500" spc="-25">
                <a:solidFill>
                  <a:srgbClr val="585858"/>
                </a:solidFill>
                <a:latin typeface="Cambria Math"/>
                <a:cs typeface="Cambria Math"/>
              </a:rPr>
              <a:t>[4]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952750" y="1019555"/>
            <a:ext cx="476884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1312">
                <a:latin typeface="Cambria Math"/>
                <a:cs typeface="Cambria Math"/>
              </a:rPr>
              <a:t>𝑎</a:t>
            </a:r>
            <a:r>
              <a:rPr dirty="0" baseline="-20833" sz="3000" spc="157">
                <a:latin typeface="Cambria Math"/>
                <a:cs typeface="Cambria Math"/>
              </a:rPr>
              <a:t>Ԧ</a:t>
            </a:r>
            <a:r>
              <a:rPr dirty="0" sz="1500" spc="-50">
                <a:latin typeface="Cambria Math"/>
                <a:cs typeface="Cambria Math"/>
              </a:rPr>
              <a:t>[</a:t>
            </a:r>
            <a:r>
              <a:rPr dirty="0" sz="1500" spc="-15">
                <a:latin typeface="Cambria Math"/>
                <a:cs typeface="Cambria Math"/>
              </a:rPr>
              <a:t>1</a:t>
            </a:r>
            <a:r>
              <a:rPr dirty="0" sz="1500" spc="-45">
                <a:latin typeface="Cambria Math"/>
                <a:cs typeface="Cambria Math"/>
              </a:rPr>
              <a:t>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993769" y="1019555"/>
            <a:ext cx="14516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  <a:tabLst>
                <a:tab pos="1024890" algn="l"/>
              </a:tabLst>
            </a:pPr>
            <a:r>
              <a:rPr dirty="0" baseline="-20833" sz="3000" spc="-1057">
                <a:latin typeface="Cambria Math"/>
                <a:cs typeface="Cambria Math"/>
              </a:rPr>
              <a:t>𝑎</a:t>
            </a:r>
            <a:r>
              <a:rPr dirty="0" baseline="-20833" sz="3000" spc="405">
                <a:latin typeface="Cambria Math"/>
                <a:cs typeface="Cambria Math"/>
              </a:rPr>
              <a:t>Ԧ</a:t>
            </a:r>
            <a:r>
              <a:rPr dirty="0" sz="1500" spc="114">
                <a:latin typeface="Cambria Math"/>
                <a:cs typeface="Cambria Math"/>
              </a:rPr>
              <a:t>[</a:t>
            </a:r>
            <a:r>
              <a:rPr dirty="0" sz="1500" spc="150">
                <a:latin typeface="Cambria Math"/>
                <a:cs typeface="Cambria Math"/>
              </a:rPr>
              <a:t>2</a:t>
            </a:r>
            <a:r>
              <a:rPr dirty="0" sz="1500" spc="120">
                <a:latin typeface="Cambria Math"/>
                <a:cs typeface="Cambria Math"/>
              </a:rPr>
              <a:t>]</a:t>
            </a:r>
            <a:r>
              <a:rPr dirty="0" sz="1500">
                <a:latin typeface="Cambria Math"/>
                <a:cs typeface="Cambria Math"/>
              </a:rPr>
              <a:t>	</a:t>
            </a:r>
            <a:r>
              <a:rPr dirty="0" baseline="-19444" sz="3000" spc="-1335">
                <a:latin typeface="Cambria Math"/>
                <a:cs typeface="Cambria Math"/>
              </a:rPr>
              <a:t>𝑎</a:t>
            </a:r>
            <a:r>
              <a:rPr dirty="0" baseline="-19444" sz="3000" spc="135">
                <a:latin typeface="Cambria Math"/>
                <a:cs typeface="Cambria Math"/>
              </a:rPr>
              <a:t>Ԧ</a:t>
            </a:r>
            <a:r>
              <a:rPr dirty="0" baseline="1851" sz="2250" spc="-104">
                <a:latin typeface="Cambria Math"/>
                <a:cs typeface="Cambria Math"/>
              </a:rPr>
              <a:t>[</a:t>
            </a:r>
            <a:r>
              <a:rPr dirty="0" baseline="1851" sz="2250" spc="-52">
                <a:latin typeface="Cambria Math"/>
                <a:cs typeface="Cambria Math"/>
              </a:rPr>
              <a:t>3</a:t>
            </a:r>
            <a:r>
              <a:rPr dirty="0" baseline="1851" sz="2250" spc="-97">
                <a:latin typeface="Cambria Math"/>
                <a:cs typeface="Cambria Math"/>
              </a:rPr>
              <a:t>]</a:t>
            </a:r>
            <a:endParaRPr baseline="1851" sz="225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146165" y="1019555"/>
            <a:ext cx="476884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 spc="-1312">
                <a:latin typeface="Cambria Math"/>
                <a:cs typeface="Cambria Math"/>
              </a:rPr>
              <a:t>𝑎</a:t>
            </a:r>
            <a:r>
              <a:rPr dirty="0" baseline="-20833" sz="3000" spc="157">
                <a:latin typeface="Cambria Math"/>
                <a:cs typeface="Cambria Math"/>
              </a:rPr>
              <a:t>Ԧ</a:t>
            </a:r>
            <a:r>
              <a:rPr dirty="0" sz="1500" spc="-45">
                <a:latin typeface="Cambria Math"/>
                <a:cs typeface="Cambria Math"/>
              </a:rPr>
              <a:t>[</a:t>
            </a:r>
            <a:r>
              <a:rPr dirty="0" sz="1500" spc="-15">
                <a:latin typeface="Cambria Math"/>
                <a:cs typeface="Cambria Math"/>
              </a:rPr>
              <a:t>4</a:t>
            </a:r>
            <a:r>
              <a:rPr dirty="0" sz="1500" spc="-45">
                <a:latin typeface="Cambria Math"/>
                <a:cs typeface="Cambria Math"/>
              </a:rPr>
              <a:t>]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550669" y="3850957"/>
            <a:ext cx="56261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Don’t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use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linear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activations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hidden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layers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96607" y="1798256"/>
            <a:ext cx="9798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C00000"/>
                </a:solidFill>
                <a:latin typeface="Cambria Math"/>
                <a:cs typeface="Cambria Math"/>
              </a:rPr>
              <a:t>𝑔</a:t>
            </a:r>
            <a:r>
              <a:rPr dirty="0" sz="2000">
                <a:latin typeface="Cambria Math"/>
                <a:cs typeface="Cambria Math"/>
              </a:rPr>
              <a:t>(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r>
              <a:rPr dirty="0" sz="2000">
                <a:latin typeface="Cambria Math"/>
                <a:cs typeface="Cambria Math"/>
              </a:rPr>
              <a:t>)</a:t>
            </a:r>
            <a:r>
              <a:rPr dirty="0" sz="2000" spc="9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75"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𝑧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504434" y="2276094"/>
            <a:ext cx="25184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572895" algn="l"/>
                <a:tab pos="2479675" algn="l"/>
              </a:tabLst>
            </a:pPr>
            <a:r>
              <a:rPr dirty="0" baseline="-20833" sz="3000" spc="-1364">
                <a:latin typeface="Cambria Math"/>
                <a:cs typeface="Cambria Math"/>
              </a:rPr>
              <a:t>𝑎</a:t>
            </a:r>
            <a:r>
              <a:rPr dirty="0" baseline="-20833" sz="3000" spc="97">
                <a:latin typeface="Cambria Math"/>
                <a:cs typeface="Cambria Math"/>
              </a:rPr>
              <a:t>Ԧ</a:t>
            </a:r>
            <a:r>
              <a:rPr dirty="0" sz="1500" spc="-85">
                <a:latin typeface="Cambria Math"/>
                <a:cs typeface="Cambria Math"/>
              </a:rPr>
              <a:t>[</a:t>
            </a:r>
            <a:r>
              <a:rPr dirty="0" sz="1500" spc="-55">
                <a:latin typeface="Cambria Math"/>
                <a:cs typeface="Cambria Math"/>
              </a:rPr>
              <a:t>4</a:t>
            </a:r>
            <a:r>
              <a:rPr dirty="0" sz="1500" spc="-85">
                <a:latin typeface="Cambria Math"/>
                <a:cs typeface="Cambria Math"/>
              </a:rPr>
              <a:t>]</a:t>
            </a:r>
            <a:r>
              <a:rPr dirty="0" sz="1500" spc="300">
                <a:latin typeface="Cambria Math"/>
                <a:cs typeface="Cambria Math"/>
              </a:rPr>
              <a:t> </a:t>
            </a:r>
            <a:r>
              <a:rPr dirty="0" baseline="-20833" sz="3000">
                <a:latin typeface="Cambria Math"/>
                <a:cs typeface="Cambria Math"/>
              </a:rPr>
              <a:t>= </a:t>
            </a:r>
            <a:r>
              <a:rPr dirty="0" u="heavy" baseline="16666" sz="22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baseline="16666" sz="2250" spc="-75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dirty="0" u="heavy" baseline="16666" sz="225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endParaRPr baseline="16666" sz="225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6803643" y="2669539"/>
            <a:ext cx="142240" cy="36830"/>
          </a:xfrm>
          <a:custGeom>
            <a:avLst/>
            <a:gdLst/>
            <a:ahLst/>
            <a:cxnLst/>
            <a:rect l="l" t="t" r="r" b="b"/>
            <a:pathLst>
              <a:path w="142240" h="36830">
                <a:moveTo>
                  <a:pt x="123189" y="0"/>
                </a:moveTo>
                <a:lnTo>
                  <a:pt x="119252" y="4445"/>
                </a:lnTo>
                <a:lnTo>
                  <a:pt x="131190" y="14859"/>
                </a:lnTo>
                <a:lnTo>
                  <a:pt x="0" y="14859"/>
                </a:lnTo>
                <a:lnTo>
                  <a:pt x="0" y="21843"/>
                </a:lnTo>
                <a:lnTo>
                  <a:pt x="131190" y="21843"/>
                </a:lnTo>
                <a:lnTo>
                  <a:pt x="119252" y="32131"/>
                </a:lnTo>
                <a:lnTo>
                  <a:pt x="123189" y="36576"/>
                </a:lnTo>
                <a:lnTo>
                  <a:pt x="141858" y="20447"/>
                </a:lnTo>
                <a:lnTo>
                  <a:pt x="141858" y="16129"/>
                </a:lnTo>
                <a:lnTo>
                  <a:pt x="123189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7194168" y="2669539"/>
            <a:ext cx="104139" cy="36830"/>
          </a:xfrm>
          <a:custGeom>
            <a:avLst/>
            <a:gdLst/>
            <a:ahLst/>
            <a:cxnLst/>
            <a:rect l="l" t="t" r="r" b="b"/>
            <a:pathLst>
              <a:path w="104140" h="36830">
                <a:moveTo>
                  <a:pt x="85089" y="0"/>
                </a:moveTo>
                <a:lnTo>
                  <a:pt x="81152" y="4445"/>
                </a:lnTo>
                <a:lnTo>
                  <a:pt x="93090" y="14859"/>
                </a:lnTo>
                <a:lnTo>
                  <a:pt x="0" y="14859"/>
                </a:lnTo>
                <a:lnTo>
                  <a:pt x="0" y="21843"/>
                </a:lnTo>
                <a:lnTo>
                  <a:pt x="93090" y="21843"/>
                </a:lnTo>
                <a:lnTo>
                  <a:pt x="81152" y="32131"/>
                </a:lnTo>
                <a:lnTo>
                  <a:pt x="85089" y="36576"/>
                </a:lnTo>
                <a:lnTo>
                  <a:pt x="103758" y="20447"/>
                </a:lnTo>
                <a:lnTo>
                  <a:pt x="103758" y="16129"/>
                </a:lnTo>
                <a:lnTo>
                  <a:pt x="850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7293991" y="2572067"/>
            <a:ext cx="2222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85858"/>
                </a:solidFill>
                <a:latin typeface="Cambria Math"/>
                <a:cs typeface="Cambria Math"/>
              </a:rPr>
              <a:t>[3]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941184" y="2534285"/>
            <a:ext cx="9944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4225" algn="l"/>
              </a:tabLst>
            </a:pPr>
            <a:r>
              <a:rPr dirty="0" sz="1200" spc="-25">
                <a:solidFill>
                  <a:srgbClr val="585858"/>
                </a:solidFill>
                <a:latin typeface="Cambria Math"/>
                <a:cs typeface="Cambria Math"/>
              </a:rPr>
              <a:t>[4]</a:t>
            </a:r>
            <a:r>
              <a:rPr dirty="0" sz="1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200" spc="-25">
                <a:solidFill>
                  <a:srgbClr val="585858"/>
                </a:solidFill>
                <a:latin typeface="Cambria Math"/>
                <a:cs typeface="Cambria Math"/>
              </a:rPr>
              <a:t>[4]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229096" y="2591117"/>
            <a:ext cx="17989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286510" algn="l"/>
              </a:tabLst>
            </a:pPr>
            <a:r>
              <a:rPr dirty="0" baseline="-25925" sz="2250" spc="82">
                <a:latin typeface="Cambria Math"/>
                <a:cs typeface="Cambria Math"/>
              </a:rPr>
              <a:t>1+𝑒</a:t>
            </a:r>
            <a:r>
              <a:rPr dirty="0" sz="1200" spc="55">
                <a:latin typeface="Cambria Math"/>
                <a:cs typeface="Cambria Math"/>
              </a:rPr>
              <a:t>−(</a:t>
            </a:r>
            <a:r>
              <a:rPr dirty="0" sz="1200" spc="55">
                <a:solidFill>
                  <a:srgbClr val="4285F4"/>
                </a:solidFill>
                <a:latin typeface="Cambria Math"/>
                <a:cs typeface="Cambria Math"/>
              </a:rPr>
              <a:t>w</a:t>
            </a:r>
            <a:r>
              <a:rPr dirty="0" baseline="-25462" sz="1800" spc="82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-25462" sz="1800" spc="300">
                <a:solidFill>
                  <a:srgbClr val="7030A0"/>
                </a:solidFill>
                <a:latin typeface="Cambria Math"/>
                <a:cs typeface="Cambria Math"/>
              </a:rPr>
              <a:t>  </a:t>
            </a:r>
            <a:r>
              <a:rPr dirty="0" sz="1200" spc="45">
                <a:latin typeface="Cambria Math"/>
                <a:cs typeface="Cambria Math"/>
              </a:rPr>
              <a:t>∙𝑎</a:t>
            </a:r>
            <a:r>
              <a:rPr dirty="0" sz="1200">
                <a:latin typeface="Cambria Math"/>
                <a:cs typeface="Cambria Math"/>
              </a:rPr>
              <a:t>	+</a:t>
            </a:r>
            <a:r>
              <a:rPr dirty="0" sz="120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r>
              <a:rPr dirty="0" baseline="-25462" sz="1800">
                <a:solidFill>
                  <a:srgbClr val="7030A0"/>
                </a:solidFill>
                <a:latin typeface="Cambria Math"/>
                <a:cs typeface="Cambria Math"/>
              </a:rPr>
              <a:t>1</a:t>
            </a:r>
            <a:r>
              <a:rPr dirty="0" baseline="-25462" sz="1800" spc="352">
                <a:solidFill>
                  <a:srgbClr val="7030A0"/>
                </a:solidFill>
                <a:latin typeface="Cambria Math"/>
                <a:cs typeface="Cambria Math"/>
              </a:rPr>
              <a:t>  </a:t>
            </a:r>
            <a:r>
              <a:rPr dirty="0" sz="1200" spc="-50">
                <a:latin typeface="Cambria Math"/>
                <a:cs typeface="Cambria Math"/>
              </a:rPr>
              <a:t>)</a:t>
            </a:r>
            <a:endParaRPr sz="1200">
              <a:latin typeface="Cambria Math"/>
              <a:cs typeface="Cambria Math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4714747" y="2950591"/>
            <a:ext cx="4070985" cy="925194"/>
            <a:chOff x="4714747" y="2950591"/>
            <a:chExt cx="4070985" cy="925194"/>
          </a:xfrm>
        </p:grpSpPr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4747" y="3041650"/>
              <a:ext cx="734440" cy="240411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2218" y="3048635"/>
              <a:ext cx="167004" cy="12941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5763" y="3014726"/>
              <a:ext cx="2177922" cy="86085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2736" y="3055747"/>
              <a:ext cx="97500" cy="103504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9467" y="2950591"/>
              <a:ext cx="1945884" cy="836167"/>
            </a:xfrm>
            <a:prstGeom prst="rect">
              <a:avLst/>
            </a:prstGeom>
          </p:spPr>
        </p:pic>
      </p:grpSp>
      <p:pic>
        <p:nvPicPr>
          <p:cNvPr id="31" name="object 3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74686" y="3944797"/>
            <a:ext cx="52780" cy="210515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98650" y="4013237"/>
            <a:ext cx="380837" cy="124269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006460" y="3932478"/>
            <a:ext cx="649435" cy="263194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3814" y="3343402"/>
            <a:ext cx="177634" cy="163830"/>
          </a:xfrm>
          <a:prstGeom prst="rect">
            <a:avLst/>
          </a:prstGeom>
        </p:spPr>
      </p:pic>
      <p:grpSp>
        <p:nvGrpSpPr>
          <p:cNvPr id="35" name="object 35" descr=""/>
          <p:cNvGrpSpPr/>
          <p:nvPr/>
        </p:nvGrpSpPr>
        <p:grpSpPr>
          <a:xfrm>
            <a:off x="541227" y="2991866"/>
            <a:ext cx="3140710" cy="593090"/>
            <a:chOff x="541227" y="2991866"/>
            <a:chExt cx="3140710" cy="593090"/>
          </a:xfrm>
        </p:grpSpPr>
        <p:pic>
          <p:nvPicPr>
            <p:cNvPr id="36" name="object 3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1227" y="3302254"/>
              <a:ext cx="964230" cy="28232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07031" y="3355848"/>
              <a:ext cx="670687" cy="15532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45919" y="2991866"/>
              <a:ext cx="1535557" cy="53606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6371" y="3034538"/>
              <a:ext cx="823253" cy="229362"/>
            </a:xfrm>
            <a:prstGeom prst="rect">
              <a:avLst/>
            </a:prstGeom>
          </p:spPr>
        </p:pic>
      </p:grpSp>
      <p:pic>
        <p:nvPicPr>
          <p:cNvPr id="40" name="object 4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93596" y="3316732"/>
            <a:ext cx="195687" cy="164845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70590" y="3031998"/>
            <a:ext cx="241931" cy="196850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6498" y="3051048"/>
            <a:ext cx="606212" cy="176529"/>
          </a:xfrm>
          <a:prstGeom prst="rect">
            <a:avLst/>
          </a:prstGeom>
        </p:spPr>
      </p:pic>
      <p:sp>
        <p:nvSpPr>
          <p:cNvPr id="43" name="object 4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95"/>
              </a:spcBef>
            </a:pPr>
            <a:r>
              <a:rPr dirty="0"/>
              <a:t>Andrew</a:t>
            </a:r>
            <a:r>
              <a:rPr dirty="0" spc="13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28950" y="2552700"/>
            <a:ext cx="5705475" cy="38100"/>
          </a:xfrm>
          <a:custGeom>
            <a:avLst/>
            <a:gdLst/>
            <a:ahLst/>
            <a:cxnLst/>
            <a:rect l="l" t="t" r="r" b="b"/>
            <a:pathLst>
              <a:path w="5705475" h="38100">
                <a:moveTo>
                  <a:pt x="5705475" y="0"/>
                </a:moveTo>
                <a:lnTo>
                  <a:pt x="0" y="0"/>
                </a:lnTo>
                <a:lnTo>
                  <a:pt x="0" y="38100"/>
                </a:lnTo>
                <a:lnTo>
                  <a:pt x="5705475" y="38100"/>
                </a:lnTo>
                <a:lnTo>
                  <a:pt x="5705475" y="0"/>
                </a:lnTo>
                <a:close/>
              </a:path>
            </a:pathLst>
          </a:custGeom>
          <a:solidFill>
            <a:srgbClr val="0070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197610" marR="5080" indent="428625">
              <a:lnSpc>
                <a:spcPct val="101400"/>
              </a:lnSpc>
              <a:spcBef>
                <a:spcPts val="65"/>
              </a:spcBef>
            </a:pPr>
            <a:r>
              <a:rPr dirty="0" sz="3950" spc="-10"/>
              <a:t>Multiclass Classification</a:t>
            </a:r>
            <a:endParaRPr sz="3950"/>
          </a:p>
        </p:txBody>
      </p:sp>
      <p:sp>
        <p:nvSpPr>
          <p:cNvPr id="4" name="object 4" descr=""/>
          <p:cNvSpPr txBox="1"/>
          <p:nvPr/>
        </p:nvSpPr>
        <p:spPr>
          <a:xfrm>
            <a:off x="4633214" y="3239452"/>
            <a:ext cx="2508885" cy="632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10">
                <a:latin typeface="Verdana"/>
                <a:cs typeface="Verdana"/>
              </a:rPr>
              <a:t>Multiclass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2024-02-12T16:59:50Z</dcterms:created>
  <dcterms:modified xsi:type="dcterms:W3CDTF">2024-02-12T16:59:50Z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2024-02-12T00:00:00Z</vt:filetime>
  </property>
</Properties>
</file>